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6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69.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84.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87.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90.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91.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105.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106.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107.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108.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109.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110.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111.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114.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115.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123.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124.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125.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126.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130.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131.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141"/>
  </p:notesMasterIdLst>
  <p:handoutMasterIdLst>
    <p:handoutMasterId r:id="rId142"/>
  </p:handoutMasterIdLst>
  <p:sldIdLst>
    <p:sldId id="256" r:id="rId5"/>
    <p:sldId id="513" r:id="rId6"/>
    <p:sldId id="257" r:id="rId7"/>
    <p:sldId id="459" r:id="rId8"/>
    <p:sldId id="332" r:id="rId9"/>
    <p:sldId id="458" r:id="rId10"/>
    <p:sldId id="263" r:id="rId11"/>
    <p:sldId id="264" r:id="rId12"/>
    <p:sldId id="265" r:id="rId13"/>
    <p:sldId id="460" r:id="rId14"/>
    <p:sldId id="280" r:id="rId15"/>
    <p:sldId id="536" r:id="rId16"/>
    <p:sldId id="282" r:id="rId17"/>
    <p:sldId id="288" r:id="rId18"/>
    <p:sldId id="269" r:id="rId19"/>
    <p:sldId id="461" r:id="rId20"/>
    <p:sldId id="300" r:id="rId21"/>
    <p:sldId id="270" r:id="rId22"/>
    <p:sldId id="533" r:id="rId23"/>
    <p:sldId id="294" r:id="rId24"/>
    <p:sldId id="471" r:id="rId25"/>
    <p:sldId id="295" r:id="rId26"/>
    <p:sldId id="327" r:id="rId27"/>
    <p:sldId id="324" r:id="rId28"/>
    <p:sldId id="463" r:id="rId29"/>
    <p:sldId id="301" r:id="rId30"/>
    <p:sldId id="304" r:id="rId31"/>
    <p:sldId id="317" r:id="rId32"/>
    <p:sldId id="306" r:id="rId33"/>
    <p:sldId id="307" r:id="rId34"/>
    <p:sldId id="308" r:id="rId35"/>
    <p:sldId id="309" r:id="rId36"/>
    <p:sldId id="512" r:id="rId37"/>
    <p:sldId id="310" r:id="rId38"/>
    <p:sldId id="514" r:id="rId39"/>
    <p:sldId id="311" r:id="rId40"/>
    <p:sldId id="313" r:id="rId41"/>
    <p:sldId id="298" r:id="rId42"/>
    <p:sldId id="515" r:id="rId43"/>
    <p:sldId id="516" r:id="rId44"/>
    <p:sldId id="319" r:id="rId45"/>
    <p:sldId id="320" r:id="rId46"/>
    <p:sldId id="336" r:id="rId47"/>
    <p:sldId id="337" r:id="rId48"/>
    <p:sldId id="338" r:id="rId49"/>
    <p:sldId id="339" r:id="rId50"/>
    <p:sldId id="517" r:id="rId51"/>
    <p:sldId id="340" r:id="rId52"/>
    <p:sldId id="341" r:id="rId53"/>
    <p:sldId id="342" r:id="rId54"/>
    <p:sldId id="518" r:id="rId55"/>
    <p:sldId id="344" r:id="rId56"/>
    <p:sldId id="345" r:id="rId57"/>
    <p:sldId id="346" r:id="rId58"/>
    <p:sldId id="347" r:id="rId59"/>
    <p:sldId id="348" r:id="rId60"/>
    <p:sldId id="349" r:id="rId61"/>
    <p:sldId id="350" r:id="rId62"/>
    <p:sldId id="329" r:id="rId63"/>
    <p:sldId id="534" r:id="rId64"/>
    <p:sldId id="519" r:id="rId65"/>
    <p:sldId id="520" r:id="rId66"/>
    <p:sldId id="354" r:id="rId67"/>
    <p:sldId id="355" r:id="rId68"/>
    <p:sldId id="368" r:id="rId69"/>
    <p:sldId id="361" r:id="rId70"/>
    <p:sldId id="358" r:id="rId71"/>
    <p:sldId id="369" r:id="rId72"/>
    <p:sldId id="521" r:id="rId73"/>
    <p:sldId id="363" r:id="rId74"/>
    <p:sldId id="364" r:id="rId75"/>
    <p:sldId id="365" r:id="rId76"/>
    <p:sldId id="366" r:id="rId77"/>
    <p:sldId id="522" r:id="rId78"/>
    <p:sldId id="370" r:id="rId79"/>
    <p:sldId id="371" r:id="rId80"/>
    <p:sldId id="372" r:id="rId81"/>
    <p:sldId id="373" r:id="rId82"/>
    <p:sldId id="374" r:id="rId83"/>
    <p:sldId id="535" r:id="rId84"/>
    <p:sldId id="530" r:id="rId85"/>
    <p:sldId id="527" r:id="rId86"/>
    <p:sldId id="377" r:id="rId87"/>
    <p:sldId id="478" r:id="rId88"/>
    <p:sldId id="387" r:id="rId89"/>
    <p:sldId id="481" r:id="rId90"/>
    <p:sldId id="482" r:id="rId91"/>
    <p:sldId id="389" r:id="rId92"/>
    <p:sldId id="380" r:id="rId93"/>
    <p:sldId id="390" r:id="rId94"/>
    <p:sldId id="523" r:id="rId95"/>
    <p:sldId id="382" r:id="rId96"/>
    <p:sldId id="383" r:id="rId97"/>
    <p:sldId id="384" r:id="rId98"/>
    <p:sldId id="385" r:id="rId99"/>
    <p:sldId id="392" r:id="rId100"/>
    <p:sldId id="391" r:id="rId101"/>
    <p:sldId id="531" r:id="rId102"/>
    <p:sldId id="528" r:id="rId103"/>
    <p:sldId id="397" r:id="rId104"/>
    <p:sldId id="398" r:id="rId105"/>
    <p:sldId id="399" r:id="rId106"/>
    <p:sldId id="483" r:id="rId107"/>
    <p:sldId id="484" r:id="rId108"/>
    <p:sldId id="401" r:id="rId109"/>
    <p:sldId id="524" r:id="rId110"/>
    <p:sldId id="404" r:id="rId111"/>
    <p:sldId id="405" r:id="rId112"/>
    <p:sldId id="466" r:id="rId113"/>
    <p:sldId id="467" r:id="rId114"/>
    <p:sldId id="525" r:id="rId115"/>
    <p:sldId id="486" r:id="rId116"/>
    <p:sldId id="487" r:id="rId117"/>
    <p:sldId id="488" r:id="rId118"/>
    <p:sldId id="489" r:id="rId119"/>
    <p:sldId id="406" r:id="rId120"/>
    <p:sldId id="490" r:id="rId121"/>
    <p:sldId id="532" r:id="rId122"/>
    <p:sldId id="529" r:id="rId123"/>
    <p:sldId id="410" r:id="rId124"/>
    <p:sldId id="413" r:id="rId125"/>
    <p:sldId id="414" r:id="rId126"/>
    <p:sldId id="415" r:id="rId127"/>
    <p:sldId id="526" r:id="rId128"/>
    <p:sldId id="422" r:id="rId129"/>
    <p:sldId id="423" r:id="rId130"/>
    <p:sldId id="424" r:id="rId131"/>
    <p:sldId id="495" r:id="rId132"/>
    <p:sldId id="496" r:id="rId133"/>
    <p:sldId id="491" r:id="rId134"/>
    <p:sldId id="493" r:id="rId135"/>
    <p:sldId id="498" r:id="rId136"/>
    <p:sldId id="453" r:id="rId137"/>
    <p:sldId id="511" r:id="rId138"/>
    <p:sldId id="510" r:id="rId139"/>
    <p:sldId id="499" r:id="rId140"/>
  </p:sldIdLst>
  <p:sldSz cx="12192000" cy="6858000"/>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7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96D16A-D2ED-FE56-EF6E-F5B2DEB74F0F}" name="Hala Najm" initials="" userId="S::hala.najm@issup.net::5f3e1f81-3d71-40fb-b1c7-6da15eaef16c" providerId="AD"/>
  <p188:author id="{D7D4A8E0-667B-3CF3-5B9D-E80D892B5FF9}" name="Rasha Abi Hana" initials="" userId="S::rasha.abihana@issup.net::e1aa2985-e9ef-451e-a981-3413dc6fc5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DCC"/>
    <a:srgbClr val="E7BAB8"/>
    <a:srgbClr val="BACDE6"/>
    <a:srgbClr val="FFDE98"/>
    <a:srgbClr val="C9DF69"/>
    <a:srgbClr val="C6D8F3"/>
    <a:srgbClr val="A4C0E9"/>
    <a:srgbClr val="9FE2F3"/>
    <a:srgbClr val="96B8E3"/>
    <a:srgbClr val="B8D3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15"/>
    <p:restoredTop sz="50912" autoAdjust="0"/>
  </p:normalViewPr>
  <p:slideViewPr>
    <p:cSldViewPr snapToGrid="0">
      <p:cViewPr varScale="1">
        <p:scale>
          <a:sx n="39" d="100"/>
          <a:sy n="39" d="100"/>
        </p:scale>
        <p:origin x="2616" y="176"/>
      </p:cViewPr>
      <p:guideLst>
        <p:guide orient="horz" pos="2183"/>
        <p:guide pos="37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112795184806689E-2"/>
          <c:y val="1.5018777331201537E-2"/>
          <c:w val="0.90966525008912735"/>
          <c:h val="0.98498122266879851"/>
        </c:manualLayout>
      </c:layout>
      <c:doughnutChart>
        <c:varyColors val="1"/>
        <c:ser>
          <c:idx val="0"/>
          <c:order val="0"/>
          <c:tx>
            <c:strRef>
              <c:f>Hoja1!$B$1</c:f>
              <c:strCache>
                <c:ptCount val="1"/>
                <c:pt idx="0">
                  <c:v>Ventas</c:v>
                </c:pt>
              </c:strCache>
            </c:strRef>
          </c:tx>
          <c:spPr>
            <a:solidFill>
              <a:schemeClr val="bg1">
                <a:lumMod val="85000"/>
              </a:schemeClr>
            </a:solidFill>
            <a:ln>
              <a:solidFill>
                <a:schemeClr val="bg1">
                  <a:lumMod val="75000"/>
                </a:schemeClr>
              </a:solidFill>
            </a:ln>
          </c:spPr>
          <c:dPt>
            <c:idx val="0"/>
            <c:bubble3D val="0"/>
            <c:spPr>
              <a:solidFill>
                <a:schemeClr val="bg1">
                  <a:lumMod val="85000"/>
                </a:schemeClr>
              </a:solidFill>
              <a:ln w="19050">
                <a:solidFill>
                  <a:schemeClr val="bg1">
                    <a:lumMod val="75000"/>
                  </a:schemeClr>
                </a:solidFill>
              </a:ln>
              <a:effectLst/>
            </c:spPr>
            <c:extLst>
              <c:ext xmlns:c16="http://schemas.microsoft.com/office/drawing/2014/chart" uri="{C3380CC4-5D6E-409C-BE32-E72D297353CC}">
                <c16:uniqueId val="{00000001-CD4C-C54F-AFE9-3AE0DADD3D74}"/>
              </c:ext>
            </c:extLst>
          </c:dPt>
          <c:dPt>
            <c:idx val="1"/>
            <c:bubble3D val="0"/>
            <c:spPr>
              <a:solidFill>
                <a:schemeClr val="bg1">
                  <a:lumMod val="85000"/>
                </a:schemeClr>
              </a:solidFill>
              <a:ln w="19050">
                <a:solidFill>
                  <a:schemeClr val="bg1">
                    <a:lumMod val="75000"/>
                  </a:schemeClr>
                </a:solidFill>
              </a:ln>
              <a:effectLst/>
            </c:spPr>
            <c:extLst>
              <c:ext xmlns:c16="http://schemas.microsoft.com/office/drawing/2014/chart" uri="{C3380CC4-5D6E-409C-BE32-E72D297353CC}">
                <c16:uniqueId val="{00000003-CD4C-C54F-AFE9-3AE0DADD3D74}"/>
              </c:ext>
            </c:extLst>
          </c:dPt>
          <c:dPt>
            <c:idx val="2"/>
            <c:bubble3D val="0"/>
            <c:spPr>
              <a:solidFill>
                <a:schemeClr val="bg1">
                  <a:lumMod val="85000"/>
                </a:schemeClr>
              </a:solidFill>
              <a:ln w="19050">
                <a:solidFill>
                  <a:schemeClr val="bg1">
                    <a:lumMod val="75000"/>
                  </a:schemeClr>
                </a:solidFill>
              </a:ln>
              <a:effectLst/>
            </c:spPr>
            <c:extLst>
              <c:ext xmlns:c16="http://schemas.microsoft.com/office/drawing/2014/chart" uri="{C3380CC4-5D6E-409C-BE32-E72D297353CC}">
                <c16:uniqueId val="{00000005-CD4C-C54F-AFE9-3AE0DADD3D74}"/>
              </c:ext>
            </c:extLst>
          </c:dPt>
          <c:dPt>
            <c:idx val="3"/>
            <c:bubble3D val="0"/>
            <c:spPr>
              <a:solidFill>
                <a:schemeClr val="bg1">
                  <a:lumMod val="85000"/>
                </a:schemeClr>
              </a:solidFill>
              <a:ln w="19050">
                <a:solidFill>
                  <a:schemeClr val="bg1">
                    <a:lumMod val="75000"/>
                  </a:schemeClr>
                </a:solidFill>
              </a:ln>
              <a:effectLst/>
            </c:spPr>
            <c:extLst>
              <c:ext xmlns:c16="http://schemas.microsoft.com/office/drawing/2014/chart" uri="{C3380CC4-5D6E-409C-BE32-E72D297353CC}">
                <c16:uniqueId val="{00000007-CD4C-C54F-AFE9-3AE0DADD3D74}"/>
              </c:ext>
            </c:extLst>
          </c:dPt>
          <c:dPt>
            <c:idx val="4"/>
            <c:bubble3D val="0"/>
            <c:spPr>
              <a:solidFill>
                <a:schemeClr val="bg1">
                  <a:lumMod val="85000"/>
                </a:schemeClr>
              </a:solidFill>
              <a:ln w="19050">
                <a:solidFill>
                  <a:schemeClr val="bg1">
                    <a:lumMod val="75000"/>
                  </a:schemeClr>
                </a:solidFill>
              </a:ln>
              <a:effectLst/>
            </c:spPr>
            <c:extLst>
              <c:ext xmlns:c16="http://schemas.microsoft.com/office/drawing/2014/chart" uri="{C3380CC4-5D6E-409C-BE32-E72D297353CC}">
                <c16:uniqueId val="{00000009-CD4C-C54F-AFE9-3AE0DADD3D74}"/>
              </c:ext>
            </c:extLst>
          </c:dPt>
          <c:dPt>
            <c:idx val="5"/>
            <c:bubble3D val="0"/>
            <c:spPr>
              <a:solidFill>
                <a:schemeClr val="bg1">
                  <a:lumMod val="85000"/>
                </a:schemeClr>
              </a:solidFill>
              <a:ln w="19050">
                <a:solidFill>
                  <a:schemeClr val="bg1">
                    <a:lumMod val="75000"/>
                  </a:schemeClr>
                </a:solidFill>
              </a:ln>
              <a:effectLst/>
            </c:spPr>
            <c:extLst>
              <c:ext xmlns:c16="http://schemas.microsoft.com/office/drawing/2014/chart" uri="{C3380CC4-5D6E-409C-BE32-E72D297353CC}">
                <c16:uniqueId val="{0000000B-CD4C-C54F-AFE9-3AE0DADD3D74}"/>
              </c:ext>
            </c:extLst>
          </c:dPt>
          <c:dPt>
            <c:idx val="6"/>
            <c:bubble3D val="0"/>
            <c:spPr>
              <a:solidFill>
                <a:schemeClr val="bg1">
                  <a:lumMod val="85000"/>
                </a:schemeClr>
              </a:solidFill>
              <a:ln w="19050">
                <a:solidFill>
                  <a:schemeClr val="bg1">
                    <a:lumMod val="75000"/>
                  </a:schemeClr>
                </a:solidFill>
              </a:ln>
              <a:effectLst/>
            </c:spPr>
            <c:extLst>
              <c:ext xmlns:c16="http://schemas.microsoft.com/office/drawing/2014/chart" uri="{C3380CC4-5D6E-409C-BE32-E72D297353CC}">
                <c16:uniqueId val="{0000000D-CD4C-C54F-AFE9-3AE0DADD3D74}"/>
              </c:ext>
            </c:extLst>
          </c:dPt>
          <c:cat>
            <c:strRef>
              <c:f>Hoja1!$A$2:$A$8</c:f>
              <c:strCache>
                <c:ptCount val="7"/>
                <c:pt idx="0">
                  <c:v>Principios</c:v>
                </c:pt>
                <c:pt idx="1">
                  <c:v>Ambiente/Planeación social</c:v>
                </c:pt>
                <c:pt idx="2">
                  <c:v>Comunicación/Marketing</c:v>
                </c:pt>
                <c:pt idx="3">
                  <c:v>Legistlación</c:v>
                </c:pt>
                <c:pt idx="4">
                  <c:v>Prestación de Servicios</c:v>
                </c:pt>
                <c:pt idx="5">
                  <c:v>Regulación</c:v>
                </c:pt>
                <c:pt idx="6">
                  <c:v>Medidas fìscales</c:v>
                </c:pt>
              </c:strCache>
            </c:strRef>
          </c:cat>
          <c:val>
            <c:numRef>
              <c:f>Hoja1!$B$2:$B$8</c:f>
              <c:numCache>
                <c:formatCode>General</c:formatCode>
                <c:ptCount val="7"/>
                <c:pt idx="0">
                  <c:v>14.28</c:v>
                </c:pt>
                <c:pt idx="1">
                  <c:v>14.28</c:v>
                </c:pt>
                <c:pt idx="2">
                  <c:v>14.28</c:v>
                </c:pt>
                <c:pt idx="3">
                  <c:v>14.28</c:v>
                </c:pt>
                <c:pt idx="4">
                  <c:v>14.28</c:v>
                </c:pt>
                <c:pt idx="5">
                  <c:v>14.28</c:v>
                </c:pt>
                <c:pt idx="6">
                  <c:v>14.28</c:v>
                </c:pt>
              </c:numCache>
            </c:numRef>
          </c:val>
          <c:extLst>
            <c:ext xmlns:c16="http://schemas.microsoft.com/office/drawing/2014/chart" uri="{C3380CC4-5D6E-409C-BE32-E72D297353CC}">
              <c16:uniqueId val="{0000000E-CD4C-C54F-AFE9-3AE0DADD3D7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dPt>
            <c:idx val="0"/>
            <c:bubble3D val="0"/>
            <c:spPr>
              <a:solidFill>
                <a:srgbClr val="CF0001"/>
              </a:solidFill>
              <a:ln w="19050">
                <a:solidFill>
                  <a:schemeClr val="lt1"/>
                </a:solidFill>
              </a:ln>
              <a:effectLst/>
            </c:spPr>
            <c:extLst>
              <c:ext xmlns:c16="http://schemas.microsoft.com/office/drawing/2014/chart" uri="{C3380CC4-5D6E-409C-BE32-E72D297353CC}">
                <c16:uniqueId val="{00000001-9212-F442-ADB3-954F6F0341D8}"/>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9212-F442-ADB3-954F6F0341D8}"/>
              </c:ext>
            </c:extLst>
          </c:dPt>
          <c:dPt>
            <c:idx val="2"/>
            <c:bubble3D val="0"/>
            <c:spPr>
              <a:solidFill>
                <a:srgbClr val="700000"/>
              </a:solidFill>
              <a:ln w="19050">
                <a:solidFill>
                  <a:schemeClr val="lt1"/>
                </a:solidFill>
              </a:ln>
              <a:effectLst/>
            </c:spPr>
            <c:extLst>
              <c:ext xmlns:c16="http://schemas.microsoft.com/office/drawing/2014/chart" uri="{C3380CC4-5D6E-409C-BE32-E72D297353CC}">
                <c16:uniqueId val="{00000005-9212-F442-ADB3-954F6F0341D8}"/>
              </c:ext>
            </c:extLst>
          </c:dPt>
          <c:dPt>
            <c:idx val="3"/>
            <c:bubble3D val="0"/>
            <c:spPr>
              <a:solidFill>
                <a:srgbClr val="CF0001"/>
              </a:solidFill>
              <a:ln w="19050">
                <a:solidFill>
                  <a:schemeClr val="lt1"/>
                </a:solidFill>
              </a:ln>
              <a:effectLst/>
            </c:spPr>
            <c:extLst>
              <c:ext xmlns:c16="http://schemas.microsoft.com/office/drawing/2014/chart" uri="{C3380CC4-5D6E-409C-BE32-E72D297353CC}">
                <c16:uniqueId val="{00000007-9212-F442-ADB3-954F6F0341D8}"/>
              </c:ext>
            </c:extLst>
          </c:dPt>
          <c:dPt>
            <c:idx val="4"/>
            <c:bubble3D val="0"/>
            <c:spPr>
              <a:solidFill>
                <a:srgbClr val="FF0000"/>
              </a:solidFill>
              <a:ln w="19050">
                <a:solidFill>
                  <a:schemeClr val="lt1"/>
                </a:solidFill>
              </a:ln>
              <a:effectLst/>
            </c:spPr>
            <c:extLst>
              <c:ext xmlns:c16="http://schemas.microsoft.com/office/drawing/2014/chart" uri="{C3380CC4-5D6E-409C-BE32-E72D297353CC}">
                <c16:uniqueId val="{00000009-9212-F442-ADB3-954F6F0341D8}"/>
              </c:ext>
            </c:extLst>
          </c:dPt>
          <c:dPt>
            <c:idx val="5"/>
            <c:bubble3D val="0"/>
            <c:spPr>
              <a:solidFill>
                <a:srgbClr val="700000"/>
              </a:solidFill>
              <a:ln w="19050">
                <a:solidFill>
                  <a:schemeClr val="lt1"/>
                </a:solidFill>
              </a:ln>
              <a:effectLst/>
            </c:spPr>
            <c:extLst>
              <c:ext xmlns:c16="http://schemas.microsoft.com/office/drawing/2014/chart" uri="{C3380CC4-5D6E-409C-BE32-E72D297353CC}">
                <c16:uniqueId val="{0000000B-9212-F442-ADB3-954F6F0341D8}"/>
              </c:ext>
            </c:extLst>
          </c:dPt>
          <c:dPt>
            <c:idx val="6"/>
            <c:bubble3D val="0"/>
            <c:spPr>
              <a:solidFill>
                <a:srgbClr val="CF0001"/>
              </a:solidFill>
              <a:ln w="19050">
                <a:solidFill>
                  <a:schemeClr val="lt1"/>
                </a:solidFill>
              </a:ln>
              <a:effectLst/>
            </c:spPr>
            <c:extLst>
              <c:ext xmlns:c16="http://schemas.microsoft.com/office/drawing/2014/chart" uri="{C3380CC4-5D6E-409C-BE32-E72D297353CC}">
                <c16:uniqueId val="{0000000D-9212-F442-ADB3-954F6F0341D8}"/>
              </c:ext>
            </c:extLst>
          </c:dPt>
          <c:dPt>
            <c:idx val="7"/>
            <c:bubble3D val="0"/>
            <c:spPr>
              <a:solidFill>
                <a:srgbClr val="FF0000"/>
              </a:solidFill>
              <a:ln w="19050">
                <a:solidFill>
                  <a:schemeClr val="lt1"/>
                </a:solidFill>
              </a:ln>
              <a:effectLst/>
            </c:spPr>
            <c:extLst>
              <c:ext xmlns:c16="http://schemas.microsoft.com/office/drawing/2014/chart" uri="{C3380CC4-5D6E-409C-BE32-E72D297353CC}">
                <c16:uniqueId val="{0000000F-9212-F442-ADB3-954F6F0341D8}"/>
              </c:ext>
            </c:extLst>
          </c:dPt>
          <c:dPt>
            <c:idx val="8"/>
            <c:bubble3D val="0"/>
            <c:spPr>
              <a:solidFill>
                <a:srgbClr val="700000"/>
              </a:solidFill>
              <a:ln w="19050">
                <a:solidFill>
                  <a:schemeClr val="lt1"/>
                </a:solidFill>
              </a:ln>
              <a:effectLst/>
            </c:spPr>
            <c:extLst>
              <c:ext xmlns:c16="http://schemas.microsoft.com/office/drawing/2014/chart" uri="{C3380CC4-5D6E-409C-BE32-E72D297353CC}">
                <c16:uniqueId val="{00000011-9212-F442-ADB3-954F6F0341D8}"/>
              </c:ext>
            </c:extLst>
          </c:dPt>
          <c:cat>
            <c:numRef>
              <c:f>Hoja1!$A$2:$A$10</c:f>
              <c:numCache>
                <c:formatCode>General</c:formatCode>
                <c:ptCount val="9"/>
              </c:numCache>
            </c:numRef>
          </c:cat>
          <c:val>
            <c:numRef>
              <c:f>Hoja1!$B$2:$B$10</c:f>
              <c:numCache>
                <c:formatCode>General</c:formatCode>
                <c:ptCount val="9"/>
                <c:pt idx="0">
                  <c:v>11.11</c:v>
                </c:pt>
                <c:pt idx="1">
                  <c:v>11.11</c:v>
                </c:pt>
                <c:pt idx="2">
                  <c:v>11.11</c:v>
                </c:pt>
                <c:pt idx="3">
                  <c:v>11.11</c:v>
                </c:pt>
                <c:pt idx="4">
                  <c:v>11.11</c:v>
                </c:pt>
                <c:pt idx="5">
                  <c:v>11.11</c:v>
                </c:pt>
                <c:pt idx="6">
                  <c:v>11.11</c:v>
                </c:pt>
                <c:pt idx="7">
                  <c:v>11.11</c:v>
                </c:pt>
                <c:pt idx="8">
                  <c:v>11.11</c:v>
                </c:pt>
              </c:numCache>
            </c:numRef>
          </c:val>
          <c:extLst>
            <c:ext xmlns:c16="http://schemas.microsoft.com/office/drawing/2014/chart" uri="{C3380CC4-5D6E-409C-BE32-E72D297353CC}">
              <c16:uniqueId val="{00000012-9212-F442-ADB3-954F6F0341D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solidFill>
              <a:srgbClr val="00D801"/>
            </a:solidFill>
          </c:spPr>
          <c:dPt>
            <c:idx val="0"/>
            <c:bubble3D val="0"/>
            <c:spPr>
              <a:solidFill>
                <a:srgbClr val="009201"/>
              </a:solidFill>
              <a:ln w="19050">
                <a:solidFill>
                  <a:schemeClr val="lt1"/>
                </a:solidFill>
              </a:ln>
              <a:effectLst/>
            </c:spPr>
            <c:extLst>
              <c:ext xmlns:c16="http://schemas.microsoft.com/office/drawing/2014/chart" uri="{C3380CC4-5D6E-409C-BE32-E72D297353CC}">
                <c16:uniqueId val="{00000001-EA30-004F-A725-401C49DFAD03}"/>
              </c:ext>
            </c:extLst>
          </c:dPt>
          <c:dPt>
            <c:idx val="1"/>
            <c:bubble3D val="0"/>
            <c:spPr>
              <a:solidFill>
                <a:srgbClr val="01AB00"/>
              </a:solidFill>
              <a:ln w="19050">
                <a:solidFill>
                  <a:schemeClr val="lt1"/>
                </a:solidFill>
              </a:ln>
              <a:effectLst/>
            </c:spPr>
            <c:extLst>
              <c:ext xmlns:c16="http://schemas.microsoft.com/office/drawing/2014/chart" uri="{C3380CC4-5D6E-409C-BE32-E72D297353CC}">
                <c16:uniqueId val="{00000003-EA30-004F-A725-401C49DFAD03}"/>
              </c:ext>
            </c:extLst>
          </c:dPt>
          <c:dPt>
            <c:idx val="2"/>
            <c:bubble3D val="0"/>
            <c:spPr>
              <a:solidFill>
                <a:srgbClr val="00D801"/>
              </a:solidFill>
              <a:ln w="19050">
                <a:solidFill>
                  <a:schemeClr val="lt1"/>
                </a:solidFill>
              </a:ln>
              <a:effectLst/>
            </c:spPr>
            <c:extLst>
              <c:ext xmlns:c16="http://schemas.microsoft.com/office/drawing/2014/chart" uri="{C3380CC4-5D6E-409C-BE32-E72D297353CC}">
                <c16:uniqueId val="{00000005-EA30-004F-A725-401C49DFAD03}"/>
              </c:ext>
            </c:extLst>
          </c:dPt>
          <c:cat>
            <c:numRef>
              <c:f>Hoja1!$A$2:$A$4</c:f>
              <c:numCache>
                <c:formatCode>General</c:formatCode>
                <c:ptCount val="3"/>
              </c:numCache>
            </c:numRef>
          </c:cat>
          <c:val>
            <c:numRef>
              <c:f>Hoja1!$B$2:$B$4</c:f>
              <c:numCache>
                <c:formatCode>General</c:formatCode>
                <c:ptCount val="3"/>
                <c:pt idx="0">
                  <c:v>33.33</c:v>
                </c:pt>
                <c:pt idx="1">
                  <c:v>33.33</c:v>
                </c:pt>
                <c:pt idx="2">
                  <c:v>33.33</c:v>
                </c:pt>
              </c:numCache>
            </c:numRef>
          </c:val>
          <c:extLst>
            <c:ext xmlns:c16="http://schemas.microsoft.com/office/drawing/2014/chart" uri="{C3380CC4-5D6E-409C-BE32-E72D297353CC}">
              <c16:uniqueId val="{00000006-EA30-004F-A725-401C49DFAD0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dPt>
            <c:idx val="0"/>
            <c:bubble3D val="0"/>
            <c:spPr>
              <a:solidFill>
                <a:srgbClr val="009201"/>
              </a:solidFill>
              <a:ln w="19050">
                <a:solidFill>
                  <a:schemeClr val="lt1"/>
                </a:solidFill>
              </a:ln>
              <a:effectLst/>
            </c:spPr>
            <c:extLst>
              <c:ext xmlns:c16="http://schemas.microsoft.com/office/drawing/2014/chart" uri="{C3380CC4-5D6E-409C-BE32-E72D297353CC}">
                <c16:uniqueId val="{00000001-14F5-9447-80D2-C33FC1F4A45C}"/>
              </c:ext>
            </c:extLst>
          </c:dPt>
          <c:dPt>
            <c:idx val="1"/>
            <c:bubble3D val="0"/>
            <c:spPr>
              <a:solidFill>
                <a:srgbClr val="009201"/>
              </a:solidFill>
              <a:ln w="19050">
                <a:solidFill>
                  <a:schemeClr val="lt1"/>
                </a:solidFill>
              </a:ln>
              <a:effectLst/>
            </c:spPr>
            <c:extLst>
              <c:ext xmlns:c16="http://schemas.microsoft.com/office/drawing/2014/chart" uri="{C3380CC4-5D6E-409C-BE32-E72D297353CC}">
                <c16:uniqueId val="{00000003-14F5-9447-80D2-C33FC1F4A45C}"/>
              </c:ext>
            </c:extLst>
          </c:dPt>
          <c:dPt>
            <c:idx val="2"/>
            <c:bubble3D val="0"/>
            <c:spPr>
              <a:solidFill>
                <a:srgbClr val="01AB00"/>
              </a:solidFill>
              <a:ln w="19050">
                <a:solidFill>
                  <a:schemeClr val="lt1"/>
                </a:solidFill>
              </a:ln>
              <a:effectLst/>
            </c:spPr>
            <c:extLst>
              <c:ext xmlns:c16="http://schemas.microsoft.com/office/drawing/2014/chart" uri="{C3380CC4-5D6E-409C-BE32-E72D297353CC}">
                <c16:uniqueId val="{00000005-14F5-9447-80D2-C33FC1F4A45C}"/>
              </c:ext>
            </c:extLst>
          </c:dPt>
          <c:dPt>
            <c:idx val="3"/>
            <c:bubble3D val="0"/>
            <c:spPr>
              <a:solidFill>
                <a:srgbClr val="01AB00"/>
              </a:solidFill>
              <a:ln w="19050">
                <a:solidFill>
                  <a:schemeClr val="lt1"/>
                </a:solidFill>
              </a:ln>
              <a:effectLst/>
            </c:spPr>
            <c:extLst>
              <c:ext xmlns:c16="http://schemas.microsoft.com/office/drawing/2014/chart" uri="{C3380CC4-5D6E-409C-BE32-E72D297353CC}">
                <c16:uniqueId val="{00000007-14F5-9447-80D2-C33FC1F4A45C}"/>
              </c:ext>
            </c:extLst>
          </c:dPt>
          <c:dPt>
            <c:idx val="4"/>
            <c:bubble3D val="0"/>
            <c:spPr>
              <a:solidFill>
                <a:srgbClr val="00D801"/>
              </a:solidFill>
              <a:ln w="19050">
                <a:solidFill>
                  <a:schemeClr val="lt1"/>
                </a:solidFill>
              </a:ln>
              <a:effectLst/>
            </c:spPr>
            <c:extLst>
              <c:ext xmlns:c16="http://schemas.microsoft.com/office/drawing/2014/chart" uri="{C3380CC4-5D6E-409C-BE32-E72D297353CC}">
                <c16:uniqueId val="{00000009-14F5-9447-80D2-C33FC1F4A45C}"/>
              </c:ext>
            </c:extLst>
          </c:dPt>
          <c:dPt>
            <c:idx val="5"/>
            <c:bubble3D val="0"/>
            <c:spPr>
              <a:solidFill>
                <a:srgbClr val="00D801"/>
              </a:solidFill>
              <a:ln w="19050">
                <a:solidFill>
                  <a:schemeClr val="lt1"/>
                </a:solidFill>
              </a:ln>
              <a:effectLst/>
            </c:spPr>
            <c:extLst>
              <c:ext xmlns:c16="http://schemas.microsoft.com/office/drawing/2014/chart" uri="{C3380CC4-5D6E-409C-BE32-E72D297353CC}">
                <c16:uniqueId val="{0000000B-14F5-9447-80D2-C33FC1F4A45C}"/>
              </c:ext>
            </c:extLst>
          </c:dPt>
          <c:cat>
            <c:numRef>
              <c:f>Hoja1!$A$2:$A$7</c:f>
              <c:numCache>
                <c:formatCode>General</c:formatCode>
                <c:ptCount val="6"/>
              </c:numCache>
            </c:numRef>
          </c:cat>
          <c:val>
            <c:numRef>
              <c:f>Hoja1!$B$2:$B$7</c:f>
              <c:numCache>
                <c:formatCode>General</c:formatCode>
                <c:ptCount val="6"/>
                <c:pt idx="0">
                  <c:v>16.66</c:v>
                </c:pt>
                <c:pt idx="1">
                  <c:v>16.66</c:v>
                </c:pt>
                <c:pt idx="2">
                  <c:v>16.66</c:v>
                </c:pt>
                <c:pt idx="3">
                  <c:v>16.66</c:v>
                </c:pt>
                <c:pt idx="4">
                  <c:v>16.66</c:v>
                </c:pt>
                <c:pt idx="5">
                  <c:v>16.66</c:v>
                </c:pt>
              </c:numCache>
            </c:numRef>
          </c:val>
          <c:extLst>
            <c:ext xmlns:c16="http://schemas.microsoft.com/office/drawing/2014/chart" uri="{C3380CC4-5D6E-409C-BE32-E72D297353CC}">
              <c16:uniqueId val="{0000000C-14F5-9447-80D2-C33FC1F4A45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67000330505621"/>
          <c:y val="4.9225160535485583E-2"/>
          <c:w val="0.6322871505665969"/>
          <c:h val="0.94843078420091986"/>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ata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ata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48.svg"/><Relationship Id="rId5" Type="http://schemas.openxmlformats.org/officeDocument/2006/relationships/image" Target="../media/image16.png"/><Relationship Id="rId4" Type="http://schemas.openxmlformats.org/officeDocument/2006/relationships/image" Target="../media/image47.svg"/></Relationships>
</file>

<file path=ppt/diagrams/_rels/data2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1.png"/><Relationship Id="rId7" Type="http://schemas.openxmlformats.org/officeDocument/2006/relationships/image" Target="../media/image16.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7.svg"/><Relationship Id="rId4" Type="http://schemas.openxmlformats.org/officeDocument/2006/relationships/image" Target="../media/image52.svg"/><Relationship Id="rId9" Type="http://schemas.openxmlformats.org/officeDocument/2006/relationships/image" Target="../media/image56.png"/></Relationships>
</file>

<file path=ppt/diagrams/_rels/data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ata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ata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ata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56.png"/><Relationship Id="rId4" Type="http://schemas.openxmlformats.org/officeDocument/2006/relationships/image" Target="../media/image70.svg"/></Relationships>
</file>

<file path=ppt/diagrams/_rels/data3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53.png"/><Relationship Id="rId7" Type="http://schemas.openxmlformats.org/officeDocument/2006/relationships/image" Target="../media/image16.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74.svg"/></Relationships>
</file>

<file path=ppt/diagrams/_rels/data38.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7.png"/><Relationship Id="rId7" Type="http://schemas.openxmlformats.org/officeDocument/2006/relationships/image" Target="../media/image8.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79.svg"/><Relationship Id="rId5" Type="http://schemas.openxmlformats.org/officeDocument/2006/relationships/image" Target="../media/image30.png"/><Relationship Id="rId4" Type="http://schemas.openxmlformats.org/officeDocument/2006/relationships/image" Target="../media/image78.svg"/></Relationships>
</file>

<file path=ppt/diagrams/_rels/data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ata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ata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55.svg"/><Relationship Id="rId5" Type="http://schemas.openxmlformats.org/officeDocument/2006/relationships/image" Target="../media/image16.png"/><Relationship Id="rId4" Type="http://schemas.openxmlformats.org/officeDocument/2006/relationships/image" Target="../media/image98.svg"/></Relationships>
</file>

<file path=ppt/diagrams/_rels/data44.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55.svg"/><Relationship Id="rId5" Type="http://schemas.openxmlformats.org/officeDocument/2006/relationships/image" Target="../media/image16.png"/><Relationship Id="rId4" Type="http://schemas.openxmlformats.org/officeDocument/2006/relationships/image" Target="../media/image102.svg"/></Relationships>
</file>

<file path=ppt/diagrams/_rels/data4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3.png"/><Relationship Id="rId7" Type="http://schemas.openxmlformats.org/officeDocument/2006/relationships/image" Target="../media/image14.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_rels/data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ata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svg"/><Relationship Id="rId1" Type="http://schemas.openxmlformats.org/officeDocument/2006/relationships/image" Target="../media/image110.png"/><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diagrams/_rels/data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ata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ata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ata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ata6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124.svg"/></Relationships>
</file>

<file path=ppt/diagrams/_rels/data6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svg"/><Relationship Id="rId1" Type="http://schemas.openxmlformats.org/officeDocument/2006/relationships/image" Target="../media/image125.png"/><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svg"/></Relationships>
</file>

<file path=ppt/diagrams/_rels/data6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image" Target="../media/image132.svg"/></Relationships>
</file>

<file path=ppt/diagrams/_rels/data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48.svg"/><Relationship Id="rId5" Type="http://schemas.openxmlformats.org/officeDocument/2006/relationships/image" Target="../media/image16.png"/><Relationship Id="rId4" Type="http://schemas.openxmlformats.org/officeDocument/2006/relationships/image" Target="../media/image47.svg"/></Relationships>
</file>

<file path=ppt/diagrams/_rels/drawing2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1.png"/><Relationship Id="rId7" Type="http://schemas.openxmlformats.org/officeDocument/2006/relationships/image" Target="../media/image16.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7.svg"/><Relationship Id="rId4" Type="http://schemas.openxmlformats.org/officeDocument/2006/relationships/image" Target="../media/image52.svg"/><Relationship Id="rId9" Type="http://schemas.openxmlformats.org/officeDocument/2006/relationships/image" Target="../media/image56.png"/></Relationships>
</file>

<file path=ppt/diagrams/_rels/drawing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rawing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rawing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rawing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56.png"/><Relationship Id="rId4" Type="http://schemas.openxmlformats.org/officeDocument/2006/relationships/image" Target="../media/image70.svg"/></Relationships>
</file>

<file path=ppt/diagrams/_rels/drawing3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53.png"/><Relationship Id="rId7" Type="http://schemas.openxmlformats.org/officeDocument/2006/relationships/image" Target="../media/image16.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74.svg"/></Relationships>
</file>

<file path=ppt/diagrams/_rels/drawing38.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7.png"/><Relationship Id="rId7" Type="http://schemas.openxmlformats.org/officeDocument/2006/relationships/image" Target="../media/image8.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79.svg"/><Relationship Id="rId5" Type="http://schemas.openxmlformats.org/officeDocument/2006/relationships/image" Target="../media/image30.png"/><Relationship Id="rId4" Type="http://schemas.openxmlformats.org/officeDocument/2006/relationships/image" Target="../media/image78.svg"/></Relationships>
</file>

<file path=ppt/diagrams/_rels/drawing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rawing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rawing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55.svg"/><Relationship Id="rId5" Type="http://schemas.openxmlformats.org/officeDocument/2006/relationships/image" Target="../media/image16.png"/><Relationship Id="rId4" Type="http://schemas.openxmlformats.org/officeDocument/2006/relationships/image" Target="../media/image98.svg"/></Relationships>
</file>

<file path=ppt/diagrams/_rels/drawing44.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55.svg"/><Relationship Id="rId5" Type="http://schemas.openxmlformats.org/officeDocument/2006/relationships/image" Target="../media/image16.png"/><Relationship Id="rId4" Type="http://schemas.openxmlformats.org/officeDocument/2006/relationships/image" Target="../media/image102.svg"/></Relationships>
</file>

<file path=ppt/diagrams/_rels/drawing4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3.png"/><Relationship Id="rId7" Type="http://schemas.openxmlformats.org/officeDocument/2006/relationships/image" Target="../media/image14.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_rels/drawing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rawing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svg"/><Relationship Id="rId1" Type="http://schemas.openxmlformats.org/officeDocument/2006/relationships/image" Target="../media/image110.png"/><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rawing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rawing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7.svg"/></Relationships>
</file>

<file path=ppt/diagrams/_rels/drawing6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124.svg"/></Relationships>
</file>

<file path=ppt/diagrams/_rels/drawing6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svg"/><Relationship Id="rId1" Type="http://schemas.openxmlformats.org/officeDocument/2006/relationships/image" Target="../media/image125.png"/><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svg"/></Relationships>
</file>

<file path=ppt/diagrams/_rels/drawing6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image" Target="../media/image13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2FCB44-3E2C-43EF-B744-FB5911AD5665}"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0715E242-A11B-4CD8-B8CC-E5B3A8573A6B}">
      <dgm:prSet/>
      <dgm:spPr/>
      <dgm:t>
        <a:bodyPr/>
        <a:lstStyle/>
        <a:p>
          <a:r>
            <a:rPr lang="es-ES_tradnl" noProof="0" dirty="0"/>
            <a:t>Desarrollado por la </a:t>
          </a:r>
          <a:r>
            <a:rPr lang="es-ES_tradnl" i="1" noProof="0" dirty="0"/>
            <a:t>Charles University</a:t>
          </a:r>
          <a:r>
            <a:rPr lang="es-ES_tradnl" noProof="0" dirty="0"/>
            <a:t> de Praga para fortalecer los conocimientos fundamentales en la ciencia de la prevención.</a:t>
          </a:r>
        </a:p>
      </dgm:t>
    </dgm:pt>
    <dgm:pt modelId="{1FB00E17-56A5-43FF-A8B8-5265AAEA6AD5}" type="parTrans" cxnId="{14D3FC18-A8AA-4927-9136-14B89D4B79F4}">
      <dgm:prSet/>
      <dgm:spPr/>
      <dgm:t>
        <a:bodyPr/>
        <a:lstStyle/>
        <a:p>
          <a:endParaRPr lang="en-US"/>
        </a:p>
      </dgm:t>
    </dgm:pt>
    <dgm:pt modelId="{5AC98742-D8C7-4CB8-AE4E-456FCD690400}" type="sibTrans" cxnId="{14D3FC18-A8AA-4927-9136-14B89D4B79F4}">
      <dgm:prSet/>
      <dgm:spPr/>
      <dgm:t>
        <a:bodyPr/>
        <a:lstStyle/>
        <a:p>
          <a:endParaRPr lang="en-US"/>
        </a:p>
      </dgm:t>
    </dgm:pt>
    <dgm:pt modelId="{2F094C9C-66E5-402B-823B-32E9B04DF7C2}">
      <dgm:prSet/>
      <dgm:spPr/>
      <dgm:t>
        <a:bodyPr/>
        <a:lstStyle/>
        <a:p>
          <a:r>
            <a:rPr lang="es-ES_tradnl" noProof="0" dirty="0"/>
            <a:t>Consta de 10 sesiones interactivas que presentan los principios, marcos de referencia y enfoques basados en evidencia esenciales para un trabajo de prevención efectivo. </a:t>
          </a:r>
        </a:p>
      </dgm:t>
    </dgm:pt>
    <dgm:pt modelId="{E87C88C9-80EA-4413-A1FC-E44A20470361}" type="parTrans" cxnId="{C037C91E-375B-4030-BB87-AD0161C49D19}">
      <dgm:prSet/>
      <dgm:spPr/>
      <dgm:t>
        <a:bodyPr/>
        <a:lstStyle/>
        <a:p>
          <a:endParaRPr lang="en-US"/>
        </a:p>
      </dgm:t>
    </dgm:pt>
    <dgm:pt modelId="{B193E7AA-942E-48AB-ADA8-77DB7A0491CB}" type="sibTrans" cxnId="{C037C91E-375B-4030-BB87-AD0161C49D19}">
      <dgm:prSet/>
      <dgm:spPr/>
      <dgm:t>
        <a:bodyPr/>
        <a:lstStyle/>
        <a:p>
          <a:endParaRPr lang="en-US"/>
        </a:p>
      </dgm:t>
    </dgm:pt>
    <dgm:pt modelId="{A448AFDC-2B93-47F8-A754-DD1B9F79456D}">
      <dgm:prSet/>
      <dgm:spPr/>
      <dgm:t>
        <a:bodyPr/>
        <a:lstStyle/>
        <a:p>
          <a:r>
            <a:rPr lang="es-ES_tradnl" noProof="0" dirty="0"/>
            <a:t>Diseñado para profesionales en etapas iniciales de su carrera en el campo de la prevención, ayudándoles a desarrollar las competencias y la confianza necesarias para convertirse en profesionales de la prevención capacitados ( o “prevencionistas”).</a:t>
          </a:r>
        </a:p>
      </dgm:t>
    </dgm:pt>
    <dgm:pt modelId="{CF0F2FDA-EAE5-4FD5-8B9F-102F9990A41E}" type="parTrans" cxnId="{6BE3B178-CDBA-4E39-AE39-EC12E1A13C15}">
      <dgm:prSet/>
      <dgm:spPr/>
      <dgm:t>
        <a:bodyPr/>
        <a:lstStyle/>
        <a:p>
          <a:endParaRPr lang="en-US"/>
        </a:p>
      </dgm:t>
    </dgm:pt>
    <dgm:pt modelId="{E5E6C20E-4F41-451F-BA18-2E631DD17BA3}" type="sibTrans" cxnId="{6BE3B178-CDBA-4E39-AE39-EC12E1A13C15}">
      <dgm:prSet/>
      <dgm:spPr/>
      <dgm:t>
        <a:bodyPr/>
        <a:lstStyle/>
        <a:p>
          <a:endParaRPr lang="en-US"/>
        </a:p>
      </dgm:t>
    </dgm:pt>
    <dgm:pt modelId="{456FB0F6-2FE5-364C-94E7-C1D3C40601E9}" type="pres">
      <dgm:prSet presAssocID="{912FCB44-3E2C-43EF-B744-FB5911AD5665}" presName="hierChild1" presStyleCnt="0">
        <dgm:presLayoutVars>
          <dgm:chPref val="1"/>
          <dgm:dir/>
          <dgm:animOne val="branch"/>
          <dgm:animLvl val="lvl"/>
          <dgm:resizeHandles/>
        </dgm:presLayoutVars>
      </dgm:prSet>
      <dgm:spPr/>
    </dgm:pt>
    <dgm:pt modelId="{21690ED1-F917-804D-B562-2D3891CD6516}" type="pres">
      <dgm:prSet presAssocID="{0715E242-A11B-4CD8-B8CC-E5B3A8573A6B}" presName="hierRoot1" presStyleCnt="0"/>
      <dgm:spPr/>
    </dgm:pt>
    <dgm:pt modelId="{0133BD3F-B837-CC4C-AFE3-7D171F6FF152}" type="pres">
      <dgm:prSet presAssocID="{0715E242-A11B-4CD8-B8CC-E5B3A8573A6B}" presName="composite" presStyleCnt="0"/>
      <dgm:spPr/>
    </dgm:pt>
    <dgm:pt modelId="{929E29FB-65B9-CF46-81F6-9F53F05B304B}" type="pres">
      <dgm:prSet presAssocID="{0715E242-A11B-4CD8-B8CC-E5B3A8573A6B}" presName="background" presStyleLbl="node0" presStyleIdx="0" presStyleCnt="3"/>
      <dgm:spPr/>
    </dgm:pt>
    <dgm:pt modelId="{1917D4B7-8F2D-D242-AAC4-CAEAAB4564C5}" type="pres">
      <dgm:prSet presAssocID="{0715E242-A11B-4CD8-B8CC-E5B3A8573A6B}" presName="text" presStyleLbl="fgAcc0" presStyleIdx="0" presStyleCnt="3">
        <dgm:presLayoutVars>
          <dgm:chPref val="3"/>
        </dgm:presLayoutVars>
      </dgm:prSet>
      <dgm:spPr/>
    </dgm:pt>
    <dgm:pt modelId="{DC4960EE-35FD-F343-AB06-42E1C71D38F1}" type="pres">
      <dgm:prSet presAssocID="{0715E242-A11B-4CD8-B8CC-E5B3A8573A6B}" presName="hierChild2" presStyleCnt="0"/>
      <dgm:spPr/>
    </dgm:pt>
    <dgm:pt modelId="{E675E52F-F6ED-9849-BFAD-513B31BAD089}" type="pres">
      <dgm:prSet presAssocID="{2F094C9C-66E5-402B-823B-32E9B04DF7C2}" presName="hierRoot1" presStyleCnt="0"/>
      <dgm:spPr/>
    </dgm:pt>
    <dgm:pt modelId="{F4238937-9254-724A-A1A7-37FE2493046D}" type="pres">
      <dgm:prSet presAssocID="{2F094C9C-66E5-402B-823B-32E9B04DF7C2}" presName="composite" presStyleCnt="0"/>
      <dgm:spPr/>
    </dgm:pt>
    <dgm:pt modelId="{2B02C942-9F4C-294B-B496-488CD8426E5C}" type="pres">
      <dgm:prSet presAssocID="{2F094C9C-66E5-402B-823B-32E9B04DF7C2}" presName="background" presStyleLbl="node0" presStyleIdx="1" presStyleCnt="3"/>
      <dgm:spPr/>
    </dgm:pt>
    <dgm:pt modelId="{20D5371D-9CB7-E740-B043-34688110A5AC}" type="pres">
      <dgm:prSet presAssocID="{2F094C9C-66E5-402B-823B-32E9B04DF7C2}" presName="text" presStyleLbl="fgAcc0" presStyleIdx="1" presStyleCnt="3">
        <dgm:presLayoutVars>
          <dgm:chPref val="3"/>
        </dgm:presLayoutVars>
      </dgm:prSet>
      <dgm:spPr/>
    </dgm:pt>
    <dgm:pt modelId="{BC9BFD55-46BE-6548-B7B0-EBD93524D4EC}" type="pres">
      <dgm:prSet presAssocID="{2F094C9C-66E5-402B-823B-32E9B04DF7C2}" presName="hierChild2" presStyleCnt="0"/>
      <dgm:spPr/>
    </dgm:pt>
    <dgm:pt modelId="{473DE787-9F1B-5749-B8F7-16BC9E504D3B}" type="pres">
      <dgm:prSet presAssocID="{A448AFDC-2B93-47F8-A754-DD1B9F79456D}" presName="hierRoot1" presStyleCnt="0"/>
      <dgm:spPr/>
    </dgm:pt>
    <dgm:pt modelId="{FEA38550-A769-724D-B326-226F3BC438BB}" type="pres">
      <dgm:prSet presAssocID="{A448AFDC-2B93-47F8-A754-DD1B9F79456D}" presName="composite" presStyleCnt="0"/>
      <dgm:spPr/>
    </dgm:pt>
    <dgm:pt modelId="{5D353CC5-F6C0-BD4A-B659-0D39C680EF6E}" type="pres">
      <dgm:prSet presAssocID="{A448AFDC-2B93-47F8-A754-DD1B9F79456D}" presName="background" presStyleLbl="node0" presStyleIdx="2" presStyleCnt="3"/>
      <dgm:spPr/>
    </dgm:pt>
    <dgm:pt modelId="{68B3EA8F-CF1C-0F42-93E1-ACE52F917E2E}" type="pres">
      <dgm:prSet presAssocID="{A448AFDC-2B93-47F8-A754-DD1B9F79456D}" presName="text" presStyleLbl="fgAcc0" presStyleIdx="2" presStyleCnt="3" custScaleX="117432">
        <dgm:presLayoutVars>
          <dgm:chPref val="3"/>
        </dgm:presLayoutVars>
      </dgm:prSet>
      <dgm:spPr/>
    </dgm:pt>
    <dgm:pt modelId="{0C598238-9382-0748-BC6C-36328D6F1822}" type="pres">
      <dgm:prSet presAssocID="{A448AFDC-2B93-47F8-A754-DD1B9F79456D}" presName="hierChild2" presStyleCnt="0"/>
      <dgm:spPr/>
    </dgm:pt>
  </dgm:ptLst>
  <dgm:cxnLst>
    <dgm:cxn modelId="{14D3FC18-A8AA-4927-9136-14B89D4B79F4}" srcId="{912FCB44-3E2C-43EF-B744-FB5911AD5665}" destId="{0715E242-A11B-4CD8-B8CC-E5B3A8573A6B}" srcOrd="0" destOrd="0" parTransId="{1FB00E17-56A5-43FF-A8B8-5265AAEA6AD5}" sibTransId="{5AC98742-D8C7-4CB8-AE4E-456FCD690400}"/>
    <dgm:cxn modelId="{C037C91E-375B-4030-BB87-AD0161C49D19}" srcId="{912FCB44-3E2C-43EF-B744-FB5911AD5665}" destId="{2F094C9C-66E5-402B-823B-32E9B04DF7C2}" srcOrd="1" destOrd="0" parTransId="{E87C88C9-80EA-4413-A1FC-E44A20470361}" sibTransId="{B193E7AA-942E-48AB-ADA8-77DB7A0491CB}"/>
    <dgm:cxn modelId="{AAB4422D-6658-B449-835E-26080E423F8C}" type="presOf" srcId="{912FCB44-3E2C-43EF-B744-FB5911AD5665}" destId="{456FB0F6-2FE5-364C-94E7-C1D3C40601E9}" srcOrd="0" destOrd="0" presId="urn:microsoft.com/office/officeart/2005/8/layout/hierarchy1"/>
    <dgm:cxn modelId="{1C285F4B-D5F2-B140-90F0-47284820DC24}" type="presOf" srcId="{A448AFDC-2B93-47F8-A754-DD1B9F79456D}" destId="{68B3EA8F-CF1C-0F42-93E1-ACE52F917E2E}" srcOrd="0" destOrd="0" presId="urn:microsoft.com/office/officeart/2005/8/layout/hierarchy1"/>
    <dgm:cxn modelId="{6631AD60-C2BE-4C47-BFCD-09D4C72B2BCE}" type="presOf" srcId="{0715E242-A11B-4CD8-B8CC-E5B3A8573A6B}" destId="{1917D4B7-8F2D-D242-AAC4-CAEAAB4564C5}" srcOrd="0" destOrd="0" presId="urn:microsoft.com/office/officeart/2005/8/layout/hierarchy1"/>
    <dgm:cxn modelId="{6BE3B178-CDBA-4E39-AE39-EC12E1A13C15}" srcId="{912FCB44-3E2C-43EF-B744-FB5911AD5665}" destId="{A448AFDC-2B93-47F8-A754-DD1B9F79456D}" srcOrd="2" destOrd="0" parTransId="{CF0F2FDA-EAE5-4FD5-8B9F-102F9990A41E}" sibTransId="{E5E6C20E-4F41-451F-BA18-2E631DD17BA3}"/>
    <dgm:cxn modelId="{2AA1948C-94C4-4B4B-BE07-4D70A524AF85}" type="presOf" srcId="{2F094C9C-66E5-402B-823B-32E9B04DF7C2}" destId="{20D5371D-9CB7-E740-B043-34688110A5AC}" srcOrd="0" destOrd="0" presId="urn:microsoft.com/office/officeart/2005/8/layout/hierarchy1"/>
    <dgm:cxn modelId="{3C4445FE-618A-E447-A43E-4C2997EC2905}" type="presParOf" srcId="{456FB0F6-2FE5-364C-94E7-C1D3C40601E9}" destId="{21690ED1-F917-804D-B562-2D3891CD6516}" srcOrd="0" destOrd="0" presId="urn:microsoft.com/office/officeart/2005/8/layout/hierarchy1"/>
    <dgm:cxn modelId="{E6D0F3C8-467A-1B4F-87A2-C37C39B5E195}" type="presParOf" srcId="{21690ED1-F917-804D-B562-2D3891CD6516}" destId="{0133BD3F-B837-CC4C-AFE3-7D171F6FF152}" srcOrd="0" destOrd="0" presId="urn:microsoft.com/office/officeart/2005/8/layout/hierarchy1"/>
    <dgm:cxn modelId="{D35679CF-F544-954B-9259-28B613B917BB}" type="presParOf" srcId="{0133BD3F-B837-CC4C-AFE3-7D171F6FF152}" destId="{929E29FB-65B9-CF46-81F6-9F53F05B304B}" srcOrd="0" destOrd="0" presId="urn:microsoft.com/office/officeart/2005/8/layout/hierarchy1"/>
    <dgm:cxn modelId="{7FB9B66B-40E9-CD4C-908F-C1A80B498AB4}" type="presParOf" srcId="{0133BD3F-B837-CC4C-AFE3-7D171F6FF152}" destId="{1917D4B7-8F2D-D242-AAC4-CAEAAB4564C5}" srcOrd="1" destOrd="0" presId="urn:microsoft.com/office/officeart/2005/8/layout/hierarchy1"/>
    <dgm:cxn modelId="{95BBB00B-BFDA-3A4B-8A7E-8B15BE611F17}" type="presParOf" srcId="{21690ED1-F917-804D-B562-2D3891CD6516}" destId="{DC4960EE-35FD-F343-AB06-42E1C71D38F1}" srcOrd="1" destOrd="0" presId="urn:microsoft.com/office/officeart/2005/8/layout/hierarchy1"/>
    <dgm:cxn modelId="{0A8277A1-4611-A54E-AF9E-942935EB57A5}" type="presParOf" srcId="{456FB0F6-2FE5-364C-94E7-C1D3C40601E9}" destId="{E675E52F-F6ED-9849-BFAD-513B31BAD089}" srcOrd="1" destOrd="0" presId="urn:microsoft.com/office/officeart/2005/8/layout/hierarchy1"/>
    <dgm:cxn modelId="{FE8CB1CE-BCAA-7A43-8357-0EA240F9FD4B}" type="presParOf" srcId="{E675E52F-F6ED-9849-BFAD-513B31BAD089}" destId="{F4238937-9254-724A-A1A7-37FE2493046D}" srcOrd="0" destOrd="0" presId="urn:microsoft.com/office/officeart/2005/8/layout/hierarchy1"/>
    <dgm:cxn modelId="{4A98BBAA-FD14-CB41-885C-E5322687DAB9}" type="presParOf" srcId="{F4238937-9254-724A-A1A7-37FE2493046D}" destId="{2B02C942-9F4C-294B-B496-488CD8426E5C}" srcOrd="0" destOrd="0" presId="urn:microsoft.com/office/officeart/2005/8/layout/hierarchy1"/>
    <dgm:cxn modelId="{94CFE776-204F-C74F-A813-7316AE2803D2}" type="presParOf" srcId="{F4238937-9254-724A-A1A7-37FE2493046D}" destId="{20D5371D-9CB7-E740-B043-34688110A5AC}" srcOrd="1" destOrd="0" presId="urn:microsoft.com/office/officeart/2005/8/layout/hierarchy1"/>
    <dgm:cxn modelId="{947717D0-C676-4447-BE54-FC90CBF317BA}" type="presParOf" srcId="{E675E52F-F6ED-9849-BFAD-513B31BAD089}" destId="{BC9BFD55-46BE-6548-B7B0-EBD93524D4EC}" srcOrd="1" destOrd="0" presId="urn:microsoft.com/office/officeart/2005/8/layout/hierarchy1"/>
    <dgm:cxn modelId="{C1E05DC8-10E8-DD43-918C-4B8AD61F968A}" type="presParOf" srcId="{456FB0F6-2FE5-364C-94E7-C1D3C40601E9}" destId="{473DE787-9F1B-5749-B8F7-16BC9E504D3B}" srcOrd="2" destOrd="0" presId="urn:microsoft.com/office/officeart/2005/8/layout/hierarchy1"/>
    <dgm:cxn modelId="{BAA1BE87-61CC-5D4F-B637-E3ED5BEA1E14}" type="presParOf" srcId="{473DE787-9F1B-5749-B8F7-16BC9E504D3B}" destId="{FEA38550-A769-724D-B326-226F3BC438BB}" srcOrd="0" destOrd="0" presId="urn:microsoft.com/office/officeart/2005/8/layout/hierarchy1"/>
    <dgm:cxn modelId="{2D84591A-DCD5-6047-8D14-06AE01B1CBD3}" type="presParOf" srcId="{FEA38550-A769-724D-B326-226F3BC438BB}" destId="{5D353CC5-F6C0-BD4A-B659-0D39C680EF6E}" srcOrd="0" destOrd="0" presId="urn:microsoft.com/office/officeart/2005/8/layout/hierarchy1"/>
    <dgm:cxn modelId="{7D0A219C-C9D4-E540-9C84-F775C0BA8B01}" type="presParOf" srcId="{FEA38550-A769-724D-B326-226F3BC438BB}" destId="{68B3EA8F-CF1C-0F42-93E1-ACE52F917E2E}" srcOrd="1" destOrd="0" presId="urn:microsoft.com/office/officeart/2005/8/layout/hierarchy1"/>
    <dgm:cxn modelId="{E37F7478-3C16-F843-9423-B7ABB9DB41DD}" type="presParOf" srcId="{473DE787-9F1B-5749-B8F7-16BC9E504D3B}" destId="{0C598238-9382-0748-BC6C-36328D6F182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03E631-6595-4C9C-976E-B4B4C3BB70BB}" type="doc">
      <dgm:prSet loTypeId="urn:microsoft.com/office/officeart/2018/5/layout/IconLeafLabelList" loCatId="icon" qsTypeId="urn:microsoft.com/office/officeart/2005/8/quickstyle/simple1" qsCatId="simple" csTypeId="urn:microsoft.com/office/officeart/2005/8/colors/accent3_2" csCatId="accent3" phldr="1"/>
      <dgm:spPr/>
      <dgm:t>
        <a:bodyPr/>
        <a:lstStyle/>
        <a:p>
          <a:endParaRPr lang="en-US"/>
        </a:p>
      </dgm:t>
    </dgm:pt>
    <dgm:pt modelId="{E3C21B1E-3286-4376-A145-A766F0CB41FE}">
      <dgm:prSet/>
      <dgm:spPr/>
      <dgm:t>
        <a:bodyPr/>
        <a:lstStyle/>
        <a:p>
          <a:pPr>
            <a:defRPr cap="all"/>
          </a:pPr>
          <a:r>
            <a:rPr lang="es-ES_tradnl" b="1" noProof="0" dirty="0"/>
            <a:t>Reflexionar sobre los aprendizajes clave </a:t>
          </a:r>
          <a:r>
            <a:rPr lang="es-ES_tradnl" noProof="0" dirty="0"/>
            <a:t>de la introducción a inep y las lecciones 1 y 2</a:t>
          </a:r>
        </a:p>
      </dgm:t>
    </dgm:pt>
    <dgm:pt modelId="{F1C17EFC-B26A-4BD3-90A8-A4F8CC3DD871}" type="parTrans" cxnId="{8346AB1F-50D9-45B5-B879-B00263481998}">
      <dgm:prSet/>
      <dgm:spPr/>
      <dgm:t>
        <a:bodyPr/>
        <a:lstStyle/>
        <a:p>
          <a:endParaRPr lang="en-US"/>
        </a:p>
      </dgm:t>
    </dgm:pt>
    <dgm:pt modelId="{CD0851A6-79DB-4D40-ADDA-055B6D926549}" type="sibTrans" cxnId="{8346AB1F-50D9-45B5-B879-B00263481998}">
      <dgm:prSet/>
      <dgm:spPr/>
      <dgm:t>
        <a:bodyPr/>
        <a:lstStyle/>
        <a:p>
          <a:endParaRPr lang="en-US"/>
        </a:p>
      </dgm:t>
    </dgm:pt>
    <dgm:pt modelId="{C384EE6C-D795-4488-B5DA-78744BDC2E8B}">
      <dgm:prSet/>
      <dgm:spPr/>
      <dgm:t>
        <a:bodyPr/>
        <a:lstStyle/>
        <a:p>
          <a:pPr>
            <a:defRPr cap="all"/>
          </a:pPr>
          <a:r>
            <a:rPr lang="es-ES_tradnl" b="1" noProof="0" dirty="0"/>
            <a:t>Abordar preguntas, dudas y desafíos</a:t>
          </a:r>
          <a:endParaRPr lang="es-ES_tradnl" noProof="0" dirty="0"/>
        </a:p>
      </dgm:t>
    </dgm:pt>
    <dgm:pt modelId="{CA514CDD-A037-464F-BCE1-0193E3DA3BDA}" type="parTrans" cxnId="{D93CF558-0292-426E-9218-A072FFC6CA15}">
      <dgm:prSet/>
      <dgm:spPr/>
      <dgm:t>
        <a:bodyPr/>
        <a:lstStyle/>
        <a:p>
          <a:endParaRPr lang="en-US"/>
        </a:p>
      </dgm:t>
    </dgm:pt>
    <dgm:pt modelId="{435C02B7-7731-4E44-A2DF-08D71DBF81D7}" type="sibTrans" cxnId="{D93CF558-0292-426E-9218-A072FFC6CA15}">
      <dgm:prSet/>
      <dgm:spPr/>
      <dgm:t>
        <a:bodyPr/>
        <a:lstStyle/>
        <a:p>
          <a:endParaRPr lang="en-US"/>
        </a:p>
      </dgm:t>
    </dgm:pt>
    <dgm:pt modelId="{DE3DB529-0A95-48D9-A33E-1613C68716E2}">
      <dgm:prSet/>
      <dgm:spPr/>
      <dgm:t>
        <a:bodyPr/>
        <a:lstStyle/>
        <a:p>
          <a:pPr>
            <a:defRPr cap="all"/>
          </a:pPr>
          <a:r>
            <a:rPr lang="es-ES_tradnl" b="1" noProof="0" dirty="0"/>
            <a:t>PREPARARSE para las siguientes lecciones</a:t>
          </a:r>
          <a:endParaRPr lang="es-ES_tradnl" noProof="0" dirty="0"/>
        </a:p>
      </dgm:t>
    </dgm:pt>
    <dgm:pt modelId="{A1EB13C0-0968-41BE-9A7C-B58537FEA3A7}" type="parTrans" cxnId="{F05A4576-4D12-47FE-9845-4231FB3E223B}">
      <dgm:prSet/>
      <dgm:spPr/>
      <dgm:t>
        <a:bodyPr/>
        <a:lstStyle/>
        <a:p>
          <a:endParaRPr lang="en-US"/>
        </a:p>
      </dgm:t>
    </dgm:pt>
    <dgm:pt modelId="{12D0EFBA-6ACF-435D-9879-BEDFB598EE6E}" type="sibTrans" cxnId="{F05A4576-4D12-47FE-9845-4231FB3E223B}">
      <dgm:prSet/>
      <dgm:spPr/>
      <dgm:t>
        <a:bodyPr/>
        <a:lstStyle/>
        <a:p>
          <a:endParaRPr lang="en-US"/>
        </a:p>
      </dgm:t>
    </dgm:pt>
    <dgm:pt modelId="{ED751EEB-CF15-49CB-A986-B4053ECF537F}" type="pres">
      <dgm:prSet presAssocID="{AE03E631-6595-4C9C-976E-B4B4C3BB70BB}" presName="root" presStyleCnt="0">
        <dgm:presLayoutVars>
          <dgm:dir/>
          <dgm:resizeHandles val="exact"/>
        </dgm:presLayoutVars>
      </dgm:prSet>
      <dgm:spPr/>
    </dgm:pt>
    <dgm:pt modelId="{8B0CA3AF-3576-42DD-94D9-C8C90604F271}" type="pres">
      <dgm:prSet presAssocID="{E3C21B1E-3286-4376-A145-A766F0CB41FE}" presName="compNode" presStyleCnt="0"/>
      <dgm:spPr/>
    </dgm:pt>
    <dgm:pt modelId="{FFB9113A-0658-4056-8F54-B93207CDEC49}" type="pres">
      <dgm:prSet presAssocID="{E3C21B1E-3286-4376-A145-A766F0CB41FE}" presName="iconBgRect" presStyleLbl="bgShp" presStyleIdx="0" presStyleCnt="3"/>
      <dgm:spPr>
        <a:prstGeom prst="round2DiagRect">
          <a:avLst>
            <a:gd name="adj1" fmla="val 29727"/>
            <a:gd name="adj2" fmla="val 0"/>
          </a:avLst>
        </a:prstGeom>
      </dgm:spPr>
    </dgm:pt>
    <dgm:pt modelId="{67309FC1-EE73-48F8-9F01-AF62938879C4}" type="pres">
      <dgm:prSet presAssocID="{E3C21B1E-3286-4376-A145-A766F0CB41F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91A48CDD-799E-4926-8B04-233EAF4CC40A}" type="pres">
      <dgm:prSet presAssocID="{E3C21B1E-3286-4376-A145-A766F0CB41FE}" presName="spaceRect" presStyleCnt="0"/>
      <dgm:spPr/>
    </dgm:pt>
    <dgm:pt modelId="{DFFB9620-9F32-4B84-ADD5-E8024FC3AD21}" type="pres">
      <dgm:prSet presAssocID="{E3C21B1E-3286-4376-A145-A766F0CB41FE}" presName="textRect" presStyleLbl="revTx" presStyleIdx="0" presStyleCnt="3">
        <dgm:presLayoutVars>
          <dgm:chMax val="1"/>
          <dgm:chPref val="1"/>
        </dgm:presLayoutVars>
      </dgm:prSet>
      <dgm:spPr/>
    </dgm:pt>
    <dgm:pt modelId="{FA3BB1DE-D8D8-44B5-AF67-622BAF298BBF}" type="pres">
      <dgm:prSet presAssocID="{CD0851A6-79DB-4D40-ADDA-055B6D926549}" presName="sibTrans" presStyleCnt="0"/>
      <dgm:spPr/>
    </dgm:pt>
    <dgm:pt modelId="{F0C0FF77-F4AB-4BC7-889F-8574925C8749}" type="pres">
      <dgm:prSet presAssocID="{C384EE6C-D795-4488-B5DA-78744BDC2E8B}" presName="compNode" presStyleCnt="0"/>
      <dgm:spPr/>
    </dgm:pt>
    <dgm:pt modelId="{84902159-8FF9-4954-AC73-E6406BA0F1D7}" type="pres">
      <dgm:prSet presAssocID="{C384EE6C-D795-4488-B5DA-78744BDC2E8B}" presName="iconBgRect" presStyleLbl="bgShp" presStyleIdx="1" presStyleCnt="3"/>
      <dgm:spPr>
        <a:prstGeom prst="round2DiagRect">
          <a:avLst>
            <a:gd name="adj1" fmla="val 29727"/>
            <a:gd name="adj2" fmla="val 0"/>
          </a:avLst>
        </a:prstGeom>
      </dgm:spPr>
    </dgm:pt>
    <dgm:pt modelId="{308666A5-BE7D-4BE9-999C-195A5BBEC2E8}" type="pres">
      <dgm:prSet presAssocID="{C384EE6C-D795-4488-B5DA-78744BDC2E8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lp"/>
        </a:ext>
      </dgm:extLst>
    </dgm:pt>
    <dgm:pt modelId="{87280D74-52B3-4F2D-AB5B-20EF99082CC7}" type="pres">
      <dgm:prSet presAssocID="{C384EE6C-D795-4488-B5DA-78744BDC2E8B}" presName="spaceRect" presStyleCnt="0"/>
      <dgm:spPr/>
    </dgm:pt>
    <dgm:pt modelId="{2004BF59-B985-49B2-BB0E-6141CFEAD09D}" type="pres">
      <dgm:prSet presAssocID="{C384EE6C-D795-4488-B5DA-78744BDC2E8B}" presName="textRect" presStyleLbl="revTx" presStyleIdx="1" presStyleCnt="3">
        <dgm:presLayoutVars>
          <dgm:chMax val="1"/>
          <dgm:chPref val="1"/>
        </dgm:presLayoutVars>
      </dgm:prSet>
      <dgm:spPr/>
    </dgm:pt>
    <dgm:pt modelId="{904C9152-86EA-4494-80B6-69B2F06B98D1}" type="pres">
      <dgm:prSet presAssocID="{435C02B7-7731-4E44-A2DF-08D71DBF81D7}" presName="sibTrans" presStyleCnt="0"/>
      <dgm:spPr/>
    </dgm:pt>
    <dgm:pt modelId="{7D4A3025-0045-45FE-A83F-6013539316AD}" type="pres">
      <dgm:prSet presAssocID="{DE3DB529-0A95-48D9-A33E-1613C68716E2}" presName="compNode" presStyleCnt="0"/>
      <dgm:spPr/>
    </dgm:pt>
    <dgm:pt modelId="{E5DA18E0-98B3-410C-9182-0DD90A0CC829}" type="pres">
      <dgm:prSet presAssocID="{DE3DB529-0A95-48D9-A33E-1613C68716E2}" presName="iconBgRect" presStyleLbl="bgShp" presStyleIdx="2" presStyleCnt="3"/>
      <dgm:spPr>
        <a:prstGeom prst="round2DiagRect">
          <a:avLst>
            <a:gd name="adj1" fmla="val 29727"/>
            <a:gd name="adj2" fmla="val 0"/>
          </a:avLst>
        </a:prstGeom>
      </dgm:spPr>
    </dgm:pt>
    <dgm:pt modelId="{5C1127C3-B78E-414D-80A2-FA275EDFA9CB}" type="pres">
      <dgm:prSet presAssocID="{DE3DB529-0A95-48D9-A33E-1613C68716E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49BEDD80-1887-4057-A34E-CC1C9B89F44B}" type="pres">
      <dgm:prSet presAssocID="{DE3DB529-0A95-48D9-A33E-1613C68716E2}" presName="spaceRect" presStyleCnt="0"/>
      <dgm:spPr/>
    </dgm:pt>
    <dgm:pt modelId="{F5D6D9DD-4DCD-4188-B640-E3916DF88A81}" type="pres">
      <dgm:prSet presAssocID="{DE3DB529-0A95-48D9-A33E-1613C68716E2}" presName="textRect" presStyleLbl="revTx" presStyleIdx="2" presStyleCnt="3">
        <dgm:presLayoutVars>
          <dgm:chMax val="1"/>
          <dgm:chPref val="1"/>
        </dgm:presLayoutVars>
      </dgm:prSet>
      <dgm:spPr/>
    </dgm:pt>
  </dgm:ptLst>
  <dgm:cxnLst>
    <dgm:cxn modelId="{8346AB1F-50D9-45B5-B879-B00263481998}" srcId="{AE03E631-6595-4C9C-976E-B4B4C3BB70BB}" destId="{E3C21B1E-3286-4376-A145-A766F0CB41FE}" srcOrd="0" destOrd="0" parTransId="{F1C17EFC-B26A-4BD3-90A8-A4F8CC3DD871}" sibTransId="{CD0851A6-79DB-4D40-ADDA-055B6D926549}"/>
    <dgm:cxn modelId="{AD953E4D-880C-4EEF-8466-9B7C793B6653}" type="presOf" srcId="{E3C21B1E-3286-4376-A145-A766F0CB41FE}" destId="{DFFB9620-9F32-4B84-ADD5-E8024FC3AD21}" srcOrd="0" destOrd="0" presId="urn:microsoft.com/office/officeart/2018/5/layout/IconLeafLabelList"/>
    <dgm:cxn modelId="{2A69BB54-680A-4C6A-8A72-7D40905DADA9}" type="presOf" srcId="{DE3DB529-0A95-48D9-A33E-1613C68716E2}" destId="{F5D6D9DD-4DCD-4188-B640-E3916DF88A81}" srcOrd="0" destOrd="0" presId="urn:microsoft.com/office/officeart/2018/5/layout/IconLeafLabelList"/>
    <dgm:cxn modelId="{D93CF558-0292-426E-9218-A072FFC6CA15}" srcId="{AE03E631-6595-4C9C-976E-B4B4C3BB70BB}" destId="{C384EE6C-D795-4488-B5DA-78744BDC2E8B}" srcOrd="1" destOrd="0" parTransId="{CA514CDD-A037-464F-BCE1-0193E3DA3BDA}" sibTransId="{435C02B7-7731-4E44-A2DF-08D71DBF81D7}"/>
    <dgm:cxn modelId="{F05A4576-4D12-47FE-9845-4231FB3E223B}" srcId="{AE03E631-6595-4C9C-976E-B4B4C3BB70BB}" destId="{DE3DB529-0A95-48D9-A33E-1613C68716E2}" srcOrd="2" destOrd="0" parTransId="{A1EB13C0-0968-41BE-9A7C-B58537FEA3A7}" sibTransId="{12D0EFBA-6ACF-435D-9879-BEDFB598EE6E}"/>
    <dgm:cxn modelId="{29408EB4-1355-4F3B-A6F1-B8A7587CBCD0}" type="presOf" srcId="{AE03E631-6595-4C9C-976E-B4B4C3BB70BB}" destId="{ED751EEB-CF15-49CB-A986-B4053ECF537F}" srcOrd="0" destOrd="0" presId="urn:microsoft.com/office/officeart/2018/5/layout/IconLeafLabelList"/>
    <dgm:cxn modelId="{A15962BF-7DE3-4C86-A14B-155E016C6E17}" type="presOf" srcId="{C384EE6C-D795-4488-B5DA-78744BDC2E8B}" destId="{2004BF59-B985-49B2-BB0E-6141CFEAD09D}" srcOrd="0" destOrd="0" presId="urn:microsoft.com/office/officeart/2018/5/layout/IconLeafLabelList"/>
    <dgm:cxn modelId="{A9803BCA-EA56-4AFB-BC6D-3622CED0B979}" type="presParOf" srcId="{ED751EEB-CF15-49CB-A986-B4053ECF537F}" destId="{8B0CA3AF-3576-42DD-94D9-C8C90604F271}" srcOrd="0" destOrd="0" presId="urn:microsoft.com/office/officeart/2018/5/layout/IconLeafLabelList"/>
    <dgm:cxn modelId="{FEC08BBF-DD61-4BE9-A801-DBCED64D2DCB}" type="presParOf" srcId="{8B0CA3AF-3576-42DD-94D9-C8C90604F271}" destId="{FFB9113A-0658-4056-8F54-B93207CDEC49}" srcOrd="0" destOrd="0" presId="urn:microsoft.com/office/officeart/2018/5/layout/IconLeafLabelList"/>
    <dgm:cxn modelId="{A38029B7-196C-4134-A2CE-1693BAD65A2F}" type="presParOf" srcId="{8B0CA3AF-3576-42DD-94D9-C8C90604F271}" destId="{67309FC1-EE73-48F8-9F01-AF62938879C4}" srcOrd="1" destOrd="0" presId="urn:microsoft.com/office/officeart/2018/5/layout/IconLeafLabelList"/>
    <dgm:cxn modelId="{CB5B1A5D-3370-43A3-A190-0D28D05A5D25}" type="presParOf" srcId="{8B0CA3AF-3576-42DD-94D9-C8C90604F271}" destId="{91A48CDD-799E-4926-8B04-233EAF4CC40A}" srcOrd="2" destOrd="0" presId="urn:microsoft.com/office/officeart/2018/5/layout/IconLeafLabelList"/>
    <dgm:cxn modelId="{7EB6D0C5-0AB8-4F50-A436-12C7EB109DB3}" type="presParOf" srcId="{8B0CA3AF-3576-42DD-94D9-C8C90604F271}" destId="{DFFB9620-9F32-4B84-ADD5-E8024FC3AD21}" srcOrd="3" destOrd="0" presId="urn:microsoft.com/office/officeart/2018/5/layout/IconLeafLabelList"/>
    <dgm:cxn modelId="{5986379A-41C4-4E9F-B752-C95D4CA95EC6}" type="presParOf" srcId="{ED751EEB-CF15-49CB-A986-B4053ECF537F}" destId="{FA3BB1DE-D8D8-44B5-AF67-622BAF298BBF}" srcOrd="1" destOrd="0" presId="urn:microsoft.com/office/officeart/2018/5/layout/IconLeafLabelList"/>
    <dgm:cxn modelId="{A89197D6-BDE5-49FA-A9E8-21CF6FB92F10}" type="presParOf" srcId="{ED751EEB-CF15-49CB-A986-B4053ECF537F}" destId="{F0C0FF77-F4AB-4BC7-889F-8574925C8749}" srcOrd="2" destOrd="0" presId="urn:microsoft.com/office/officeart/2018/5/layout/IconLeafLabelList"/>
    <dgm:cxn modelId="{4A990D44-DF49-4395-9469-01746EAFF0C3}" type="presParOf" srcId="{F0C0FF77-F4AB-4BC7-889F-8574925C8749}" destId="{84902159-8FF9-4954-AC73-E6406BA0F1D7}" srcOrd="0" destOrd="0" presId="urn:microsoft.com/office/officeart/2018/5/layout/IconLeafLabelList"/>
    <dgm:cxn modelId="{7DF677FA-EC52-4F0C-A1A1-66FF426608FF}" type="presParOf" srcId="{F0C0FF77-F4AB-4BC7-889F-8574925C8749}" destId="{308666A5-BE7D-4BE9-999C-195A5BBEC2E8}" srcOrd="1" destOrd="0" presId="urn:microsoft.com/office/officeart/2018/5/layout/IconLeafLabelList"/>
    <dgm:cxn modelId="{C126ACD5-3FCE-4567-800C-E4ECCE5C7481}" type="presParOf" srcId="{F0C0FF77-F4AB-4BC7-889F-8574925C8749}" destId="{87280D74-52B3-4F2D-AB5B-20EF99082CC7}" srcOrd="2" destOrd="0" presId="urn:microsoft.com/office/officeart/2018/5/layout/IconLeafLabelList"/>
    <dgm:cxn modelId="{4F664B02-C34A-4BA9-B203-F2F7A549B345}" type="presParOf" srcId="{F0C0FF77-F4AB-4BC7-889F-8574925C8749}" destId="{2004BF59-B985-49B2-BB0E-6141CFEAD09D}" srcOrd="3" destOrd="0" presId="urn:microsoft.com/office/officeart/2018/5/layout/IconLeafLabelList"/>
    <dgm:cxn modelId="{9EB060BA-DE73-439E-969F-EF63C159CF51}" type="presParOf" srcId="{ED751EEB-CF15-49CB-A986-B4053ECF537F}" destId="{904C9152-86EA-4494-80B6-69B2F06B98D1}" srcOrd="3" destOrd="0" presId="urn:microsoft.com/office/officeart/2018/5/layout/IconLeafLabelList"/>
    <dgm:cxn modelId="{11999754-7CCF-402B-81E1-96588D53B2F8}" type="presParOf" srcId="{ED751EEB-CF15-49CB-A986-B4053ECF537F}" destId="{7D4A3025-0045-45FE-A83F-6013539316AD}" srcOrd="4" destOrd="0" presId="urn:microsoft.com/office/officeart/2018/5/layout/IconLeafLabelList"/>
    <dgm:cxn modelId="{A7746FAB-A410-4ACE-9636-8E13C4968215}" type="presParOf" srcId="{7D4A3025-0045-45FE-A83F-6013539316AD}" destId="{E5DA18E0-98B3-410C-9182-0DD90A0CC829}" srcOrd="0" destOrd="0" presId="urn:microsoft.com/office/officeart/2018/5/layout/IconLeafLabelList"/>
    <dgm:cxn modelId="{960320B1-90C8-4F67-BFD0-AA81269FFF39}" type="presParOf" srcId="{7D4A3025-0045-45FE-A83F-6013539316AD}" destId="{5C1127C3-B78E-414D-80A2-FA275EDFA9CB}" srcOrd="1" destOrd="0" presId="urn:microsoft.com/office/officeart/2018/5/layout/IconLeafLabelList"/>
    <dgm:cxn modelId="{65791F88-03B7-45D4-A6D5-F6FAA3E63F14}" type="presParOf" srcId="{7D4A3025-0045-45FE-A83F-6013539316AD}" destId="{49BEDD80-1887-4057-A34E-CC1C9B89F44B}" srcOrd="2" destOrd="0" presId="urn:microsoft.com/office/officeart/2018/5/layout/IconLeafLabelList"/>
    <dgm:cxn modelId="{DD77B40A-D177-437F-8371-9331A41BADC1}" type="presParOf" srcId="{7D4A3025-0045-45FE-A83F-6013539316AD}" destId="{F5D6D9DD-4DCD-4188-B640-E3916DF88A8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C5FEA95-25E5-4F9A-99EE-152FD209387D}" type="doc">
      <dgm:prSet loTypeId="urn:microsoft.com/office/officeart/2016/7/layout/VerticalSolidActionList" loCatId="List" qsTypeId="urn:microsoft.com/office/officeart/2005/8/quickstyle/simple2" qsCatId="simple" csTypeId="urn:microsoft.com/office/officeart/2005/8/colors/accent3_2" csCatId="accent3" phldr="1"/>
      <dgm:spPr/>
      <dgm:t>
        <a:bodyPr/>
        <a:lstStyle/>
        <a:p>
          <a:endParaRPr lang="en-US"/>
        </a:p>
      </dgm:t>
    </dgm:pt>
    <dgm:pt modelId="{FA3B403F-5AFC-4D34-A1AF-EBA09662AB94}">
      <dgm:prSet/>
      <dgm:spPr/>
      <dgm:t>
        <a:bodyPr/>
        <a:lstStyle/>
        <a:p>
          <a:r>
            <a:rPr lang="es-ES_tradnl" noProof="0" dirty="0"/>
            <a:t>Reconocer</a:t>
          </a:r>
        </a:p>
      </dgm:t>
    </dgm:pt>
    <dgm:pt modelId="{61565B63-56E2-4194-80E1-05F5D1878903}" type="parTrans" cxnId="{57B34194-39DB-41AE-86A7-538F81DF49B1}">
      <dgm:prSet/>
      <dgm:spPr/>
      <dgm:t>
        <a:bodyPr/>
        <a:lstStyle/>
        <a:p>
          <a:endParaRPr lang="en-US"/>
        </a:p>
      </dgm:t>
    </dgm:pt>
    <dgm:pt modelId="{3AD53326-3549-4B8E-8CF5-5B80080CE214}" type="sibTrans" cxnId="{57B34194-39DB-41AE-86A7-538F81DF49B1}">
      <dgm:prSet/>
      <dgm:spPr/>
      <dgm:t>
        <a:bodyPr/>
        <a:lstStyle/>
        <a:p>
          <a:endParaRPr lang="en-US"/>
        </a:p>
      </dgm:t>
    </dgm:pt>
    <dgm:pt modelId="{4B6AFB34-FF75-4075-B2C5-0DDA2150709B}">
      <dgm:prSet/>
      <dgm:spPr/>
      <dgm:t>
        <a:bodyPr/>
        <a:lstStyle/>
        <a:p>
          <a:r>
            <a:rPr lang="es-ES_tradnl" noProof="0" dirty="0"/>
            <a:t>Reconocer la estructura general y el propósito del programa de capacitación.</a:t>
          </a:r>
        </a:p>
      </dgm:t>
    </dgm:pt>
    <dgm:pt modelId="{4117AEB5-F969-43AB-915E-FDFFA01AF249}" type="parTrans" cxnId="{F93EFCA4-3EA3-4D30-9D0B-4BB130D01FC3}">
      <dgm:prSet/>
      <dgm:spPr/>
      <dgm:t>
        <a:bodyPr/>
        <a:lstStyle/>
        <a:p>
          <a:endParaRPr lang="en-US"/>
        </a:p>
      </dgm:t>
    </dgm:pt>
    <dgm:pt modelId="{2921683A-BDD4-476F-B59D-85DCAD6B4543}" type="sibTrans" cxnId="{F93EFCA4-3EA3-4D30-9D0B-4BB130D01FC3}">
      <dgm:prSet/>
      <dgm:spPr/>
      <dgm:t>
        <a:bodyPr/>
        <a:lstStyle/>
        <a:p>
          <a:endParaRPr lang="en-US"/>
        </a:p>
      </dgm:t>
    </dgm:pt>
    <dgm:pt modelId="{6814B7DA-40F3-44A2-85B5-BE8CF1A8C42F}">
      <dgm:prSet/>
      <dgm:spPr/>
      <dgm:t>
        <a:bodyPr/>
        <a:lstStyle/>
        <a:p>
          <a:r>
            <a:rPr lang="es-ES_tradnl" noProof="0" dirty="0"/>
            <a:t>Explicar</a:t>
          </a:r>
          <a:r>
            <a:rPr lang="en-US" dirty="0"/>
            <a:t> </a:t>
          </a:r>
        </a:p>
      </dgm:t>
    </dgm:pt>
    <dgm:pt modelId="{A1BA04C6-16E4-4F96-80B7-55F01A302230}" type="parTrans" cxnId="{C9941547-C9DB-4422-A63A-473F9E4709CD}">
      <dgm:prSet/>
      <dgm:spPr/>
      <dgm:t>
        <a:bodyPr/>
        <a:lstStyle/>
        <a:p>
          <a:endParaRPr lang="en-US"/>
        </a:p>
      </dgm:t>
    </dgm:pt>
    <dgm:pt modelId="{C2DD7199-3C49-4CCB-81AC-B43CCC027F6D}" type="sibTrans" cxnId="{C9941547-C9DB-4422-A63A-473F9E4709CD}">
      <dgm:prSet/>
      <dgm:spPr/>
      <dgm:t>
        <a:bodyPr/>
        <a:lstStyle/>
        <a:p>
          <a:endParaRPr lang="en-US"/>
        </a:p>
      </dgm:t>
    </dgm:pt>
    <dgm:pt modelId="{60EB5686-2C46-4E5D-A6EE-6AC5D7806B1F}">
      <dgm:prSet/>
      <dgm:spPr/>
      <dgm:t>
        <a:bodyPr/>
        <a:lstStyle/>
        <a:p>
          <a:r>
            <a:rPr lang="es-ES_tradnl" noProof="0" dirty="0"/>
            <a:t>Explicar la importancia de la prevención dentro de los sistemas de salud y sociales.</a:t>
          </a:r>
        </a:p>
      </dgm:t>
    </dgm:pt>
    <dgm:pt modelId="{556657FB-5035-4B31-8272-A1A88D44F0C2}" type="parTrans" cxnId="{7B6AA82F-2BA2-4B61-B016-CB3E6D69EACB}">
      <dgm:prSet/>
      <dgm:spPr/>
      <dgm:t>
        <a:bodyPr/>
        <a:lstStyle/>
        <a:p>
          <a:endParaRPr lang="en-US"/>
        </a:p>
      </dgm:t>
    </dgm:pt>
    <dgm:pt modelId="{7E58A0A8-8749-48CD-AB9D-80F643AAF14E}" type="sibTrans" cxnId="{7B6AA82F-2BA2-4B61-B016-CB3E6D69EACB}">
      <dgm:prSet/>
      <dgm:spPr/>
      <dgm:t>
        <a:bodyPr/>
        <a:lstStyle/>
        <a:p>
          <a:endParaRPr lang="en-US"/>
        </a:p>
      </dgm:t>
    </dgm:pt>
    <dgm:pt modelId="{17962B63-4DCE-49DE-A076-312F8808805B}">
      <dgm:prSet/>
      <dgm:spPr/>
      <dgm:t>
        <a:bodyPr/>
        <a:lstStyle/>
        <a:p>
          <a:r>
            <a:rPr lang="es-ES_tradnl" noProof="0" dirty="0"/>
            <a:t>Reflexionar</a:t>
          </a:r>
          <a:r>
            <a:rPr lang="en-US" dirty="0"/>
            <a:t> </a:t>
          </a:r>
        </a:p>
      </dgm:t>
    </dgm:pt>
    <dgm:pt modelId="{E6C3FA14-7E39-4E14-83FC-AFEB223E2039}" type="parTrans" cxnId="{27BD2278-505F-48CC-948D-3FEFF6910185}">
      <dgm:prSet/>
      <dgm:spPr/>
      <dgm:t>
        <a:bodyPr/>
        <a:lstStyle/>
        <a:p>
          <a:endParaRPr lang="en-US"/>
        </a:p>
      </dgm:t>
    </dgm:pt>
    <dgm:pt modelId="{73EBB249-14E9-46CC-B030-714BB852D3F7}" type="sibTrans" cxnId="{27BD2278-505F-48CC-948D-3FEFF6910185}">
      <dgm:prSet/>
      <dgm:spPr/>
      <dgm:t>
        <a:bodyPr/>
        <a:lstStyle/>
        <a:p>
          <a:endParaRPr lang="en-US"/>
        </a:p>
      </dgm:t>
    </dgm:pt>
    <dgm:pt modelId="{6BB335B7-44E3-48A8-832C-99A1E4DF401F}">
      <dgm:prSet/>
      <dgm:spPr/>
      <dgm:t>
        <a:bodyPr/>
        <a:lstStyle/>
        <a:p>
          <a:r>
            <a:rPr lang="es-ES_tradnl" noProof="0" dirty="0"/>
            <a:t>Reflexionar sobre los roles y responsabilidades clave de las y los profesionales de la prevención.</a:t>
          </a:r>
        </a:p>
      </dgm:t>
    </dgm:pt>
    <dgm:pt modelId="{AF43DE68-3EB5-45D7-8F3F-A1072F079BC7}" type="parTrans" cxnId="{C538C983-3056-4F0C-84AA-D38219FF3D4E}">
      <dgm:prSet/>
      <dgm:spPr/>
      <dgm:t>
        <a:bodyPr/>
        <a:lstStyle/>
        <a:p>
          <a:endParaRPr lang="en-US"/>
        </a:p>
      </dgm:t>
    </dgm:pt>
    <dgm:pt modelId="{B2536C1C-953A-44C6-AEA7-D2312622ED7E}" type="sibTrans" cxnId="{C538C983-3056-4F0C-84AA-D38219FF3D4E}">
      <dgm:prSet/>
      <dgm:spPr/>
      <dgm:t>
        <a:bodyPr/>
        <a:lstStyle/>
        <a:p>
          <a:endParaRPr lang="en-US"/>
        </a:p>
      </dgm:t>
    </dgm:pt>
    <dgm:pt modelId="{0F4171DA-C44A-4A09-BD17-B92F44DBE2A3}">
      <dgm:prSet/>
      <dgm:spPr/>
      <dgm:t>
        <a:bodyPr/>
        <a:lstStyle/>
        <a:p>
          <a:r>
            <a:rPr lang="es-ES_tradnl" noProof="0" dirty="0"/>
            <a:t>Aplicar</a:t>
          </a:r>
          <a:r>
            <a:rPr lang="en-US" dirty="0"/>
            <a:t> </a:t>
          </a:r>
        </a:p>
      </dgm:t>
    </dgm:pt>
    <dgm:pt modelId="{E6EE9BAB-9FE4-4A7B-A83A-D407A769FD3A}" type="parTrans" cxnId="{EC4AB0FB-A112-4ECE-85D1-27662767E5E5}">
      <dgm:prSet/>
      <dgm:spPr/>
      <dgm:t>
        <a:bodyPr/>
        <a:lstStyle/>
        <a:p>
          <a:endParaRPr lang="en-US"/>
        </a:p>
      </dgm:t>
    </dgm:pt>
    <dgm:pt modelId="{E33E821E-FE8F-4781-A062-0CF264EA8ABD}" type="sibTrans" cxnId="{EC4AB0FB-A112-4ECE-85D1-27662767E5E5}">
      <dgm:prSet/>
      <dgm:spPr/>
      <dgm:t>
        <a:bodyPr/>
        <a:lstStyle/>
        <a:p>
          <a:endParaRPr lang="en-US"/>
        </a:p>
      </dgm:t>
    </dgm:pt>
    <dgm:pt modelId="{F1F4D2F3-0BAD-43B2-9911-B6368D3FC45A}">
      <dgm:prSet/>
      <dgm:spPr/>
      <dgm:t>
        <a:bodyPr/>
        <a:lstStyle/>
        <a:p>
          <a:r>
            <a:rPr lang="es-ES_tradnl" noProof="0" dirty="0"/>
            <a:t>Aplicar los principios éticos fundamentales que orienten la práctica de la prevención.</a:t>
          </a:r>
        </a:p>
      </dgm:t>
    </dgm:pt>
    <dgm:pt modelId="{D6ED40F1-7B20-4D42-9293-372A165391C8}" type="parTrans" cxnId="{C0CDACFB-29AD-4A7D-AD0E-3D377257F4D3}">
      <dgm:prSet/>
      <dgm:spPr/>
      <dgm:t>
        <a:bodyPr/>
        <a:lstStyle/>
        <a:p>
          <a:endParaRPr lang="en-US"/>
        </a:p>
      </dgm:t>
    </dgm:pt>
    <dgm:pt modelId="{F8F41AEB-5641-43D7-B49E-2594945FC563}" type="sibTrans" cxnId="{C0CDACFB-29AD-4A7D-AD0E-3D377257F4D3}">
      <dgm:prSet/>
      <dgm:spPr/>
      <dgm:t>
        <a:bodyPr/>
        <a:lstStyle/>
        <a:p>
          <a:endParaRPr lang="en-US"/>
        </a:p>
      </dgm:t>
    </dgm:pt>
    <dgm:pt modelId="{768372FE-C0A7-4B16-81CB-F1B5CB9F4121}">
      <dgm:prSet/>
      <dgm:spPr/>
      <dgm:t>
        <a:bodyPr/>
        <a:lstStyle/>
        <a:p>
          <a:r>
            <a:rPr lang="es-ES_tradnl" noProof="0" dirty="0"/>
            <a:t>Comprender</a:t>
          </a:r>
        </a:p>
      </dgm:t>
    </dgm:pt>
    <dgm:pt modelId="{F9E57B63-BFCE-4655-8BD7-7A1E403E6B0C}" type="parTrans" cxnId="{F3FA4D53-4795-4A86-8DC3-B7D91621F3A3}">
      <dgm:prSet/>
      <dgm:spPr/>
      <dgm:t>
        <a:bodyPr/>
        <a:lstStyle/>
        <a:p>
          <a:endParaRPr lang="en-US"/>
        </a:p>
      </dgm:t>
    </dgm:pt>
    <dgm:pt modelId="{99A04432-AD0B-4F44-A589-CF72949B0EE0}" type="sibTrans" cxnId="{F3FA4D53-4795-4A86-8DC3-B7D91621F3A3}">
      <dgm:prSet/>
      <dgm:spPr/>
      <dgm:t>
        <a:bodyPr/>
        <a:lstStyle/>
        <a:p>
          <a:endParaRPr lang="en-US"/>
        </a:p>
      </dgm:t>
    </dgm:pt>
    <dgm:pt modelId="{51732EE1-40E5-46B5-8D70-14405959FE86}">
      <dgm:prSet/>
      <dgm:spPr/>
      <dgm:t>
        <a:bodyPr/>
        <a:lstStyle/>
        <a:p>
          <a:r>
            <a:rPr lang="es-ES_tradnl" noProof="0" dirty="0"/>
            <a:t>Comprender el concepto y la importancia del advocacy para fortalecer los esfuerzos de prevención.</a:t>
          </a:r>
        </a:p>
      </dgm:t>
    </dgm:pt>
    <dgm:pt modelId="{DB8BC981-8A3A-4EF3-A539-292D957D329F}" type="parTrans" cxnId="{CFDBE887-B1E4-43F0-ABF7-C499B9E5D469}">
      <dgm:prSet/>
      <dgm:spPr/>
      <dgm:t>
        <a:bodyPr/>
        <a:lstStyle/>
        <a:p>
          <a:endParaRPr lang="en-US"/>
        </a:p>
      </dgm:t>
    </dgm:pt>
    <dgm:pt modelId="{455CE9E4-7E6D-41E8-B066-7BD314B0FC20}" type="sibTrans" cxnId="{CFDBE887-B1E4-43F0-ABF7-C499B9E5D469}">
      <dgm:prSet/>
      <dgm:spPr/>
      <dgm:t>
        <a:bodyPr/>
        <a:lstStyle/>
        <a:p>
          <a:endParaRPr lang="en-US"/>
        </a:p>
      </dgm:t>
    </dgm:pt>
    <dgm:pt modelId="{37A78CF7-A12B-6C44-A2AA-03305EAA40D1}" type="pres">
      <dgm:prSet presAssocID="{8C5FEA95-25E5-4F9A-99EE-152FD209387D}" presName="Name0" presStyleCnt="0">
        <dgm:presLayoutVars>
          <dgm:dir/>
          <dgm:animLvl val="lvl"/>
          <dgm:resizeHandles val="exact"/>
        </dgm:presLayoutVars>
      </dgm:prSet>
      <dgm:spPr/>
    </dgm:pt>
    <dgm:pt modelId="{609AD5A5-12D7-2741-A4AE-082BFD15DEB3}" type="pres">
      <dgm:prSet presAssocID="{FA3B403F-5AFC-4D34-A1AF-EBA09662AB94}" presName="linNode" presStyleCnt="0"/>
      <dgm:spPr/>
    </dgm:pt>
    <dgm:pt modelId="{5D766620-B0F7-0841-95C7-D3227737DAD3}" type="pres">
      <dgm:prSet presAssocID="{FA3B403F-5AFC-4D34-A1AF-EBA09662AB94}" presName="parentText" presStyleLbl="alignNode1" presStyleIdx="0" presStyleCnt="5">
        <dgm:presLayoutVars>
          <dgm:chMax val="1"/>
          <dgm:bulletEnabled/>
        </dgm:presLayoutVars>
      </dgm:prSet>
      <dgm:spPr/>
    </dgm:pt>
    <dgm:pt modelId="{4A1747A4-67C9-0643-BAED-76B33185E93F}" type="pres">
      <dgm:prSet presAssocID="{FA3B403F-5AFC-4D34-A1AF-EBA09662AB94}" presName="descendantText" presStyleLbl="alignAccFollowNode1" presStyleIdx="0" presStyleCnt="5">
        <dgm:presLayoutVars>
          <dgm:bulletEnabled/>
        </dgm:presLayoutVars>
      </dgm:prSet>
      <dgm:spPr/>
    </dgm:pt>
    <dgm:pt modelId="{B064ADB5-1A02-E947-A2E6-945A480CBFE2}" type="pres">
      <dgm:prSet presAssocID="{3AD53326-3549-4B8E-8CF5-5B80080CE214}" presName="sp" presStyleCnt="0"/>
      <dgm:spPr/>
    </dgm:pt>
    <dgm:pt modelId="{2C08C7F4-9F0F-854E-BB12-7609048389D0}" type="pres">
      <dgm:prSet presAssocID="{6814B7DA-40F3-44A2-85B5-BE8CF1A8C42F}" presName="linNode" presStyleCnt="0"/>
      <dgm:spPr/>
    </dgm:pt>
    <dgm:pt modelId="{A607468A-6AC7-BD4C-8D32-67E325DD18C1}" type="pres">
      <dgm:prSet presAssocID="{6814B7DA-40F3-44A2-85B5-BE8CF1A8C42F}" presName="parentText" presStyleLbl="alignNode1" presStyleIdx="1" presStyleCnt="5">
        <dgm:presLayoutVars>
          <dgm:chMax val="1"/>
          <dgm:bulletEnabled/>
        </dgm:presLayoutVars>
      </dgm:prSet>
      <dgm:spPr/>
    </dgm:pt>
    <dgm:pt modelId="{1D317228-D25D-1C4F-BCFB-1AB130DD7A50}" type="pres">
      <dgm:prSet presAssocID="{6814B7DA-40F3-44A2-85B5-BE8CF1A8C42F}" presName="descendantText" presStyleLbl="alignAccFollowNode1" presStyleIdx="1" presStyleCnt="5">
        <dgm:presLayoutVars>
          <dgm:bulletEnabled/>
        </dgm:presLayoutVars>
      </dgm:prSet>
      <dgm:spPr/>
    </dgm:pt>
    <dgm:pt modelId="{F39C4A84-8272-664B-9150-3EF77793378C}" type="pres">
      <dgm:prSet presAssocID="{C2DD7199-3C49-4CCB-81AC-B43CCC027F6D}" presName="sp" presStyleCnt="0"/>
      <dgm:spPr/>
    </dgm:pt>
    <dgm:pt modelId="{48DD885D-5E3F-9141-88A7-CDDA918C1CB8}" type="pres">
      <dgm:prSet presAssocID="{17962B63-4DCE-49DE-A076-312F8808805B}" presName="linNode" presStyleCnt="0"/>
      <dgm:spPr/>
    </dgm:pt>
    <dgm:pt modelId="{88C4CF76-B3F0-0047-821D-7CB20256EC93}" type="pres">
      <dgm:prSet presAssocID="{17962B63-4DCE-49DE-A076-312F8808805B}" presName="parentText" presStyleLbl="alignNode1" presStyleIdx="2" presStyleCnt="5">
        <dgm:presLayoutVars>
          <dgm:chMax val="1"/>
          <dgm:bulletEnabled/>
        </dgm:presLayoutVars>
      </dgm:prSet>
      <dgm:spPr/>
    </dgm:pt>
    <dgm:pt modelId="{E9B66D5C-CA78-D045-8BF9-E3EB1903A94C}" type="pres">
      <dgm:prSet presAssocID="{17962B63-4DCE-49DE-A076-312F8808805B}" presName="descendantText" presStyleLbl="alignAccFollowNode1" presStyleIdx="2" presStyleCnt="5">
        <dgm:presLayoutVars>
          <dgm:bulletEnabled/>
        </dgm:presLayoutVars>
      </dgm:prSet>
      <dgm:spPr/>
    </dgm:pt>
    <dgm:pt modelId="{9CF0EEA1-3385-3849-B1E3-BF5D2E325D7F}" type="pres">
      <dgm:prSet presAssocID="{73EBB249-14E9-46CC-B030-714BB852D3F7}" presName="sp" presStyleCnt="0"/>
      <dgm:spPr/>
    </dgm:pt>
    <dgm:pt modelId="{2E3783FA-954F-0B46-80A6-A152A0314EFD}" type="pres">
      <dgm:prSet presAssocID="{0F4171DA-C44A-4A09-BD17-B92F44DBE2A3}" presName="linNode" presStyleCnt="0"/>
      <dgm:spPr/>
    </dgm:pt>
    <dgm:pt modelId="{D3ABA3EE-F973-4B41-9484-CC21B4F4A49B}" type="pres">
      <dgm:prSet presAssocID="{0F4171DA-C44A-4A09-BD17-B92F44DBE2A3}" presName="parentText" presStyleLbl="alignNode1" presStyleIdx="3" presStyleCnt="5">
        <dgm:presLayoutVars>
          <dgm:chMax val="1"/>
          <dgm:bulletEnabled/>
        </dgm:presLayoutVars>
      </dgm:prSet>
      <dgm:spPr/>
    </dgm:pt>
    <dgm:pt modelId="{3F2EADA1-1409-1C4B-8800-C5B23347F4CA}" type="pres">
      <dgm:prSet presAssocID="{0F4171DA-C44A-4A09-BD17-B92F44DBE2A3}" presName="descendantText" presStyleLbl="alignAccFollowNode1" presStyleIdx="3" presStyleCnt="5">
        <dgm:presLayoutVars>
          <dgm:bulletEnabled/>
        </dgm:presLayoutVars>
      </dgm:prSet>
      <dgm:spPr/>
    </dgm:pt>
    <dgm:pt modelId="{26969C87-C649-524F-9263-3E1EA730F431}" type="pres">
      <dgm:prSet presAssocID="{E33E821E-FE8F-4781-A062-0CF264EA8ABD}" presName="sp" presStyleCnt="0"/>
      <dgm:spPr/>
    </dgm:pt>
    <dgm:pt modelId="{52BEE87B-2DF0-F646-83E2-0D2DEF3A3457}" type="pres">
      <dgm:prSet presAssocID="{768372FE-C0A7-4B16-81CB-F1B5CB9F4121}" presName="linNode" presStyleCnt="0"/>
      <dgm:spPr/>
    </dgm:pt>
    <dgm:pt modelId="{896AD672-8790-8C4E-9A59-E8E179B81E2B}" type="pres">
      <dgm:prSet presAssocID="{768372FE-C0A7-4B16-81CB-F1B5CB9F4121}" presName="parentText" presStyleLbl="alignNode1" presStyleIdx="4" presStyleCnt="5">
        <dgm:presLayoutVars>
          <dgm:chMax val="1"/>
          <dgm:bulletEnabled/>
        </dgm:presLayoutVars>
      </dgm:prSet>
      <dgm:spPr/>
    </dgm:pt>
    <dgm:pt modelId="{361FE98A-F527-3144-8D02-9AB14AC27A8E}" type="pres">
      <dgm:prSet presAssocID="{768372FE-C0A7-4B16-81CB-F1B5CB9F4121}" presName="descendantText" presStyleLbl="alignAccFollowNode1" presStyleIdx="4" presStyleCnt="5">
        <dgm:presLayoutVars>
          <dgm:bulletEnabled/>
        </dgm:presLayoutVars>
      </dgm:prSet>
      <dgm:spPr/>
    </dgm:pt>
  </dgm:ptLst>
  <dgm:cxnLst>
    <dgm:cxn modelId="{D4078C1D-3698-E748-97BC-5146C1751344}" type="presOf" srcId="{6814B7DA-40F3-44A2-85B5-BE8CF1A8C42F}" destId="{A607468A-6AC7-BD4C-8D32-67E325DD18C1}" srcOrd="0" destOrd="0" presId="urn:microsoft.com/office/officeart/2016/7/layout/VerticalSolidActionList"/>
    <dgm:cxn modelId="{7B6AA82F-2BA2-4B61-B016-CB3E6D69EACB}" srcId="{6814B7DA-40F3-44A2-85B5-BE8CF1A8C42F}" destId="{60EB5686-2C46-4E5D-A6EE-6AC5D7806B1F}" srcOrd="0" destOrd="0" parTransId="{556657FB-5035-4B31-8272-A1A88D44F0C2}" sibTransId="{7E58A0A8-8749-48CD-AB9D-80F643AAF14E}"/>
    <dgm:cxn modelId="{C9941547-C9DB-4422-A63A-473F9E4709CD}" srcId="{8C5FEA95-25E5-4F9A-99EE-152FD209387D}" destId="{6814B7DA-40F3-44A2-85B5-BE8CF1A8C42F}" srcOrd="1" destOrd="0" parTransId="{A1BA04C6-16E4-4F96-80B7-55F01A302230}" sibTransId="{C2DD7199-3C49-4CCB-81AC-B43CCC027F6D}"/>
    <dgm:cxn modelId="{F3FA4D53-4795-4A86-8DC3-B7D91621F3A3}" srcId="{8C5FEA95-25E5-4F9A-99EE-152FD209387D}" destId="{768372FE-C0A7-4B16-81CB-F1B5CB9F4121}" srcOrd="4" destOrd="0" parTransId="{F9E57B63-BFCE-4655-8BD7-7A1E403E6B0C}" sibTransId="{99A04432-AD0B-4F44-A589-CF72949B0EE0}"/>
    <dgm:cxn modelId="{3AF6C758-8524-A540-8FBF-02473B8F42CB}" type="presOf" srcId="{17962B63-4DCE-49DE-A076-312F8808805B}" destId="{88C4CF76-B3F0-0047-821D-7CB20256EC93}" srcOrd="0" destOrd="0" presId="urn:microsoft.com/office/officeart/2016/7/layout/VerticalSolidActionList"/>
    <dgm:cxn modelId="{58D56B68-08CF-8A43-8BE9-C3993A018223}" type="presOf" srcId="{8C5FEA95-25E5-4F9A-99EE-152FD209387D}" destId="{37A78CF7-A12B-6C44-A2AA-03305EAA40D1}" srcOrd="0" destOrd="0" presId="urn:microsoft.com/office/officeart/2016/7/layout/VerticalSolidActionList"/>
    <dgm:cxn modelId="{5CAEEF6A-1C49-4C48-BE81-2A0D37E907EA}" type="presOf" srcId="{0F4171DA-C44A-4A09-BD17-B92F44DBE2A3}" destId="{D3ABA3EE-F973-4B41-9484-CC21B4F4A49B}" srcOrd="0" destOrd="0" presId="urn:microsoft.com/office/officeart/2016/7/layout/VerticalSolidActionList"/>
    <dgm:cxn modelId="{27BD2278-505F-48CC-948D-3FEFF6910185}" srcId="{8C5FEA95-25E5-4F9A-99EE-152FD209387D}" destId="{17962B63-4DCE-49DE-A076-312F8808805B}" srcOrd="2" destOrd="0" parTransId="{E6C3FA14-7E39-4E14-83FC-AFEB223E2039}" sibTransId="{73EBB249-14E9-46CC-B030-714BB852D3F7}"/>
    <dgm:cxn modelId="{C28F177E-6882-AA47-ADB8-7C74D0C8CE33}" type="presOf" srcId="{6BB335B7-44E3-48A8-832C-99A1E4DF401F}" destId="{E9B66D5C-CA78-D045-8BF9-E3EB1903A94C}" srcOrd="0" destOrd="0" presId="urn:microsoft.com/office/officeart/2016/7/layout/VerticalSolidActionList"/>
    <dgm:cxn modelId="{B4824D80-6B20-3944-9BBB-56C2551FFB33}" type="presOf" srcId="{51732EE1-40E5-46B5-8D70-14405959FE86}" destId="{361FE98A-F527-3144-8D02-9AB14AC27A8E}" srcOrd="0" destOrd="0" presId="urn:microsoft.com/office/officeart/2016/7/layout/VerticalSolidActionList"/>
    <dgm:cxn modelId="{C538C983-3056-4F0C-84AA-D38219FF3D4E}" srcId="{17962B63-4DCE-49DE-A076-312F8808805B}" destId="{6BB335B7-44E3-48A8-832C-99A1E4DF401F}" srcOrd="0" destOrd="0" parTransId="{AF43DE68-3EB5-45D7-8F3F-A1072F079BC7}" sibTransId="{B2536C1C-953A-44C6-AEA7-D2312622ED7E}"/>
    <dgm:cxn modelId="{CFDBE887-B1E4-43F0-ABF7-C499B9E5D469}" srcId="{768372FE-C0A7-4B16-81CB-F1B5CB9F4121}" destId="{51732EE1-40E5-46B5-8D70-14405959FE86}" srcOrd="0" destOrd="0" parTransId="{DB8BC981-8A3A-4EF3-A539-292D957D329F}" sibTransId="{455CE9E4-7E6D-41E8-B066-7BD314B0FC20}"/>
    <dgm:cxn modelId="{57B34194-39DB-41AE-86A7-538F81DF49B1}" srcId="{8C5FEA95-25E5-4F9A-99EE-152FD209387D}" destId="{FA3B403F-5AFC-4D34-A1AF-EBA09662AB94}" srcOrd="0" destOrd="0" parTransId="{61565B63-56E2-4194-80E1-05F5D1878903}" sibTransId="{3AD53326-3549-4B8E-8CF5-5B80080CE214}"/>
    <dgm:cxn modelId="{2EE1A196-6E70-3B45-A1FE-E9C1404A0652}" type="presOf" srcId="{768372FE-C0A7-4B16-81CB-F1B5CB9F4121}" destId="{896AD672-8790-8C4E-9A59-E8E179B81E2B}" srcOrd="0" destOrd="0" presId="urn:microsoft.com/office/officeart/2016/7/layout/VerticalSolidActionList"/>
    <dgm:cxn modelId="{F93EFCA4-3EA3-4D30-9D0B-4BB130D01FC3}" srcId="{FA3B403F-5AFC-4D34-A1AF-EBA09662AB94}" destId="{4B6AFB34-FF75-4075-B2C5-0DDA2150709B}" srcOrd="0" destOrd="0" parTransId="{4117AEB5-F969-43AB-915E-FDFFA01AF249}" sibTransId="{2921683A-BDD4-476F-B59D-85DCAD6B4543}"/>
    <dgm:cxn modelId="{F2F338CA-D3CB-2E4C-98A4-8A7FBE2140E7}" type="presOf" srcId="{F1F4D2F3-0BAD-43B2-9911-B6368D3FC45A}" destId="{3F2EADA1-1409-1C4B-8800-C5B23347F4CA}" srcOrd="0" destOrd="0" presId="urn:microsoft.com/office/officeart/2016/7/layout/VerticalSolidActionList"/>
    <dgm:cxn modelId="{3AE5CCD1-CC18-1744-873C-922FE26C59AC}" type="presOf" srcId="{FA3B403F-5AFC-4D34-A1AF-EBA09662AB94}" destId="{5D766620-B0F7-0841-95C7-D3227737DAD3}" srcOrd="0" destOrd="0" presId="urn:microsoft.com/office/officeart/2016/7/layout/VerticalSolidActionList"/>
    <dgm:cxn modelId="{A9CFA8DE-0288-1148-8DA5-DC5A48C4402C}" type="presOf" srcId="{4B6AFB34-FF75-4075-B2C5-0DDA2150709B}" destId="{4A1747A4-67C9-0643-BAED-76B33185E93F}" srcOrd="0" destOrd="0" presId="urn:microsoft.com/office/officeart/2016/7/layout/VerticalSolidActionList"/>
    <dgm:cxn modelId="{AD2BA0E1-9DB2-B643-B456-38EC83857E96}" type="presOf" srcId="{60EB5686-2C46-4E5D-A6EE-6AC5D7806B1F}" destId="{1D317228-D25D-1C4F-BCFB-1AB130DD7A50}" srcOrd="0" destOrd="0" presId="urn:microsoft.com/office/officeart/2016/7/layout/VerticalSolidActionList"/>
    <dgm:cxn modelId="{C0CDACFB-29AD-4A7D-AD0E-3D377257F4D3}" srcId="{0F4171DA-C44A-4A09-BD17-B92F44DBE2A3}" destId="{F1F4D2F3-0BAD-43B2-9911-B6368D3FC45A}" srcOrd="0" destOrd="0" parTransId="{D6ED40F1-7B20-4D42-9293-372A165391C8}" sibTransId="{F8F41AEB-5641-43D7-B49E-2594945FC563}"/>
    <dgm:cxn modelId="{EC4AB0FB-A112-4ECE-85D1-27662767E5E5}" srcId="{8C5FEA95-25E5-4F9A-99EE-152FD209387D}" destId="{0F4171DA-C44A-4A09-BD17-B92F44DBE2A3}" srcOrd="3" destOrd="0" parTransId="{E6EE9BAB-9FE4-4A7B-A83A-D407A769FD3A}" sibTransId="{E33E821E-FE8F-4781-A062-0CF264EA8ABD}"/>
    <dgm:cxn modelId="{40E07D57-1DC9-8747-9DFF-2925AE688198}" type="presParOf" srcId="{37A78CF7-A12B-6C44-A2AA-03305EAA40D1}" destId="{609AD5A5-12D7-2741-A4AE-082BFD15DEB3}" srcOrd="0" destOrd="0" presId="urn:microsoft.com/office/officeart/2016/7/layout/VerticalSolidActionList"/>
    <dgm:cxn modelId="{B73EC114-9A31-5C45-AAE6-632E80A0F641}" type="presParOf" srcId="{609AD5A5-12D7-2741-A4AE-082BFD15DEB3}" destId="{5D766620-B0F7-0841-95C7-D3227737DAD3}" srcOrd="0" destOrd="0" presId="urn:microsoft.com/office/officeart/2016/7/layout/VerticalSolidActionList"/>
    <dgm:cxn modelId="{95AEF03E-5B20-2342-8C17-0877E2288E51}" type="presParOf" srcId="{609AD5A5-12D7-2741-A4AE-082BFD15DEB3}" destId="{4A1747A4-67C9-0643-BAED-76B33185E93F}" srcOrd="1" destOrd="0" presId="urn:microsoft.com/office/officeart/2016/7/layout/VerticalSolidActionList"/>
    <dgm:cxn modelId="{1857C723-F3EB-EA47-991D-ACB253843235}" type="presParOf" srcId="{37A78CF7-A12B-6C44-A2AA-03305EAA40D1}" destId="{B064ADB5-1A02-E947-A2E6-945A480CBFE2}" srcOrd="1" destOrd="0" presId="urn:microsoft.com/office/officeart/2016/7/layout/VerticalSolidActionList"/>
    <dgm:cxn modelId="{178AE244-A316-C345-AD8D-4428B553F6A1}" type="presParOf" srcId="{37A78CF7-A12B-6C44-A2AA-03305EAA40D1}" destId="{2C08C7F4-9F0F-854E-BB12-7609048389D0}" srcOrd="2" destOrd="0" presId="urn:microsoft.com/office/officeart/2016/7/layout/VerticalSolidActionList"/>
    <dgm:cxn modelId="{AB953410-CC31-4649-B987-B5824E40A6C9}" type="presParOf" srcId="{2C08C7F4-9F0F-854E-BB12-7609048389D0}" destId="{A607468A-6AC7-BD4C-8D32-67E325DD18C1}" srcOrd="0" destOrd="0" presId="urn:microsoft.com/office/officeart/2016/7/layout/VerticalSolidActionList"/>
    <dgm:cxn modelId="{63D266DC-0706-C14D-B13A-EDBEC292FB59}" type="presParOf" srcId="{2C08C7F4-9F0F-854E-BB12-7609048389D0}" destId="{1D317228-D25D-1C4F-BCFB-1AB130DD7A50}" srcOrd="1" destOrd="0" presId="urn:microsoft.com/office/officeart/2016/7/layout/VerticalSolidActionList"/>
    <dgm:cxn modelId="{3C17EBEA-7690-0649-9F26-D589B298DAFD}" type="presParOf" srcId="{37A78CF7-A12B-6C44-A2AA-03305EAA40D1}" destId="{F39C4A84-8272-664B-9150-3EF77793378C}" srcOrd="3" destOrd="0" presId="urn:microsoft.com/office/officeart/2016/7/layout/VerticalSolidActionList"/>
    <dgm:cxn modelId="{9D22C94A-F36B-D745-9983-1402B11A7E57}" type="presParOf" srcId="{37A78CF7-A12B-6C44-A2AA-03305EAA40D1}" destId="{48DD885D-5E3F-9141-88A7-CDDA918C1CB8}" srcOrd="4" destOrd="0" presId="urn:microsoft.com/office/officeart/2016/7/layout/VerticalSolidActionList"/>
    <dgm:cxn modelId="{6513F2ED-7FDE-FF4B-9849-5F41CC71F3DC}" type="presParOf" srcId="{48DD885D-5E3F-9141-88A7-CDDA918C1CB8}" destId="{88C4CF76-B3F0-0047-821D-7CB20256EC93}" srcOrd="0" destOrd="0" presId="urn:microsoft.com/office/officeart/2016/7/layout/VerticalSolidActionList"/>
    <dgm:cxn modelId="{9602CDBE-53A9-F94A-9EDA-C7450DCAE13B}" type="presParOf" srcId="{48DD885D-5E3F-9141-88A7-CDDA918C1CB8}" destId="{E9B66D5C-CA78-D045-8BF9-E3EB1903A94C}" srcOrd="1" destOrd="0" presId="urn:microsoft.com/office/officeart/2016/7/layout/VerticalSolidActionList"/>
    <dgm:cxn modelId="{26AF003E-C9FF-194F-BA14-16D3AFA63130}" type="presParOf" srcId="{37A78CF7-A12B-6C44-A2AA-03305EAA40D1}" destId="{9CF0EEA1-3385-3849-B1E3-BF5D2E325D7F}" srcOrd="5" destOrd="0" presId="urn:microsoft.com/office/officeart/2016/7/layout/VerticalSolidActionList"/>
    <dgm:cxn modelId="{DB21F268-05EB-0E47-880D-D7C95ACFCC96}" type="presParOf" srcId="{37A78CF7-A12B-6C44-A2AA-03305EAA40D1}" destId="{2E3783FA-954F-0B46-80A6-A152A0314EFD}" srcOrd="6" destOrd="0" presId="urn:microsoft.com/office/officeart/2016/7/layout/VerticalSolidActionList"/>
    <dgm:cxn modelId="{68455CCF-C5DF-4B48-B559-C4205229F4EB}" type="presParOf" srcId="{2E3783FA-954F-0B46-80A6-A152A0314EFD}" destId="{D3ABA3EE-F973-4B41-9484-CC21B4F4A49B}" srcOrd="0" destOrd="0" presId="urn:microsoft.com/office/officeart/2016/7/layout/VerticalSolidActionList"/>
    <dgm:cxn modelId="{6F02F41C-605B-1749-AB78-C7659BC98327}" type="presParOf" srcId="{2E3783FA-954F-0B46-80A6-A152A0314EFD}" destId="{3F2EADA1-1409-1C4B-8800-C5B23347F4CA}" srcOrd="1" destOrd="0" presId="urn:microsoft.com/office/officeart/2016/7/layout/VerticalSolidActionList"/>
    <dgm:cxn modelId="{640BAC23-635D-DD4D-8AA8-26B2ED207520}" type="presParOf" srcId="{37A78CF7-A12B-6C44-A2AA-03305EAA40D1}" destId="{26969C87-C649-524F-9263-3E1EA730F431}" srcOrd="7" destOrd="0" presId="urn:microsoft.com/office/officeart/2016/7/layout/VerticalSolidActionList"/>
    <dgm:cxn modelId="{865415AB-1F34-C94E-80FD-1C4C50E706D4}" type="presParOf" srcId="{37A78CF7-A12B-6C44-A2AA-03305EAA40D1}" destId="{52BEE87B-2DF0-F646-83E2-0D2DEF3A3457}" srcOrd="8" destOrd="0" presId="urn:microsoft.com/office/officeart/2016/7/layout/VerticalSolidActionList"/>
    <dgm:cxn modelId="{0B53AE27-D404-CC46-ADDE-7F0A46CB69B0}" type="presParOf" srcId="{52BEE87B-2DF0-F646-83E2-0D2DEF3A3457}" destId="{896AD672-8790-8C4E-9A59-E8E179B81E2B}" srcOrd="0" destOrd="0" presId="urn:microsoft.com/office/officeart/2016/7/layout/VerticalSolidActionList"/>
    <dgm:cxn modelId="{F695D3EC-E4FC-594C-AD38-8495693544DD}" type="presParOf" srcId="{52BEE87B-2DF0-F646-83E2-0D2DEF3A3457}" destId="{361FE98A-F527-3144-8D02-9AB14AC27A8E}"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7060A95-2DB1-4745-B9C8-EC71A3B69B87}" type="doc">
      <dgm:prSet loTypeId="urn:microsoft.com/office/officeart/2005/8/layout/vList5" loCatId="list" qsTypeId="urn:microsoft.com/office/officeart/2005/8/quickstyle/simple5" qsCatId="simple" csTypeId="urn:microsoft.com/office/officeart/2005/8/colors/accent3_2" csCatId="accent3" phldr="1"/>
      <dgm:spPr/>
      <dgm:t>
        <a:bodyPr/>
        <a:lstStyle/>
        <a:p>
          <a:endParaRPr lang="en-US"/>
        </a:p>
      </dgm:t>
    </dgm:pt>
    <dgm:pt modelId="{00C3FE64-6167-4FB8-8670-BE1252B14055}">
      <dgm:prSet/>
      <dgm:spPr/>
      <dgm:t>
        <a:bodyPr/>
        <a:lstStyle/>
        <a:p>
          <a:r>
            <a:rPr lang="es-ES_tradnl" noProof="0" dirty="0"/>
            <a:t>Comprender</a:t>
          </a:r>
        </a:p>
      </dgm:t>
    </dgm:pt>
    <dgm:pt modelId="{49F2508D-1696-4666-9293-E003FD4F5104}" type="parTrans" cxnId="{6882C8E9-DA46-486A-9859-180A41F999BF}">
      <dgm:prSet/>
      <dgm:spPr/>
      <dgm:t>
        <a:bodyPr/>
        <a:lstStyle/>
        <a:p>
          <a:endParaRPr lang="en-US"/>
        </a:p>
      </dgm:t>
    </dgm:pt>
    <dgm:pt modelId="{9B5F16B0-46A5-4B48-ABF8-0AE7FC264690}" type="sibTrans" cxnId="{6882C8E9-DA46-486A-9859-180A41F999BF}">
      <dgm:prSet/>
      <dgm:spPr/>
      <dgm:t>
        <a:bodyPr/>
        <a:lstStyle/>
        <a:p>
          <a:endParaRPr lang="en-US"/>
        </a:p>
      </dgm:t>
    </dgm:pt>
    <dgm:pt modelId="{E41B523A-4B9C-48E5-AEE0-FFCBE6296B23}">
      <dgm:prSet/>
      <dgm:spPr/>
      <dgm:t>
        <a:bodyPr/>
        <a:lstStyle/>
        <a:p>
          <a:r>
            <a:rPr lang="es-ES_tradnl" noProof="0" dirty="0"/>
            <a:t>Comprender cómo se agrupan y clasifican las sustancias psicoactivas.</a:t>
          </a:r>
        </a:p>
      </dgm:t>
    </dgm:pt>
    <dgm:pt modelId="{E946367E-7383-46A2-8EDC-8929F4BEBF1C}" type="parTrans" cxnId="{C4AF1BAE-3498-4724-838D-F1C9F6B323AE}">
      <dgm:prSet/>
      <dgm:spPr/>
      <dgm:t>
        <a:bodyPr/>
        <a:lstStyle/>
        <a:p>
          <a:endParaRPr lang="en-US"/>
        </a:p>
      </dgm:t>
    </dgm:pt>
    <dgm:pt modelId="{84D536AF-B657-43DF-9F17-16721B37E9D4}" type="sibTrans" cxnId="{C4AF1BAE-3498-4724-838D-F1C9F6B323AE}">
      <dgm:prSet/>
      <dgm:spPr/>
      <dgm:t>
        <a:bodyPr/>
        <a:lstStyle/>
        <a:p>
          <a:endParaRPr lang="en-US"/>
        </a:p>
      </dgm:t>
    </dgm:pt>
    <dgm:pt modelId="{CC72B9E6-5FA5-4C13-9C82-C792E695F1D4}">
      <dgm:prSet/>
      <dgm:spPr/>
      <dgm:t>
        <a:bodyPr/>
        <a:lstStyle/>
        <a:p>
          <a:r>
            <a:rPr lang="es-ES_tradnl" noProof="0" dirty="0"/>
            <a:t>Reconocer</a:t>
          </a:r>
        </a:p>
      </dgm:t>
    </dgm:pt>
    <dgm:pt modelId="{AC207641-1282-490D-8B6B-4D2E881B25AF}" type="parTrans" cxnId="{E673E7C7-1921-4107-9107-6936A0DBC915}">
      <dgm:prSet/>
      <dgm:spPr/>
      <dgm:t>
        <a:bodyPr/>
        <a:lstStyle/>
        <a:p>
          <a:endParaRPr lang="en-US"/>
        </a:p>
      </dgm:t>
    </dgm:pt>
    <dgm:pt modelId="{BEB888D1-BDC1-4848-92C2-DFCBBAF75978}" type="sibTrans" cxnId="{E673E7C7-1921-4107-9107-6936A0DBC915}">
      <dgm:prSet/>
      <dgm:spPr/>
      <dgm:t>
        <a:bodyPr/>
        <a:lstStyle/>
        <a:p>
          <a:endParaRPr lang="en-US"/>
        </a:p>
      </dgm:t>
    </dgm:pt>
    <dgm:pt modelId="{321813F7-27C7-41D8-938E-85EA15F5F4EB}">
      <dgm:prSet/>
      <dgm:spPr/>
      <dgm:t>
        <a:bodyPr/>
        <a:lstStyle/>
        <a:p>
          <a:r>
            <a:rPr lang="es-ES_tradnl" noProof="0" dirty="0"/>
            <a:t>Reconocer sustancias nocivas y conductas adictivas.</a:t>
          </a:r>
        </a:p>
      </dgm:t>
    </dgm:pt>
    <dgm:pt modelId="{26E37852-168F-4A8F-B5E7-317EC3FE6231}" type="parTrans" cxnId="{147AD12A-C6E8-44C6-A2FB-7716DED05BA7}">
      <dgm:prSet/>
      <dgm:spPr/>
      <dgm:t>
        <a:bodyPr/>
        <a:lstStyle/>
        <a:p>
          <a:endParaRPr lang="en-US"/>
        </a:p>
      </dgm:t>
    </dgm:pt>
    <dgm:pt modelId="{315B72FB-F62D-4D9A-A1FE-03AEFB176F40}" type="sibTrans" cxnId="{147AD12A-C6E8-44C6-A2FB-7716DED05BA7}">
      <dgm:prSet/>
      <dgm:spPr/>
      <dgm:t>
        <a:bodyPr/>
        <a:lstStyle/>
        <a:p>
          <a:endParaRPr lang="en-US"/>
        </a:p>
      </dgm:t>
    </dgm:pt>
    <dgm:pt modelId="{6910054B-B29B-45C6-B4FD-2D8778671A14}">
      <dgm:prSet/>
      <dgm:spPr/>
      <dgm:t>
        <a:bodyPr/>
        <a:lstStyle/>
        <a:p>
          <a:r>
            <a:rPr lang="es-ES_tradnl" noProof="0" dirty="0"/>
            <a:t>Explicar</a:t>
          </a:r>
        </a:p>
      </dgm:t>
    </dgm:pt>
    <dgm:pt modelId="{FE00E48D-3CD5-44AF-8555-009B2FAA1B36}" type="parTrans" cxnId="{AA9AD102-4C7B-4389-8FC0-1B39F4C9D173}">
      <dgm:prSet/>
      <dgm:spPr/>
      <dgm:t>
        <a:bodyPr/>
        <a:lstStyle/>
        <a:p>
          <a:endParaRPr lang="en-US"/>
        </a:p>
      </dgm:t>
    </dgm:pt>
    <dgm:pt modelId="{30E85836-F210-4C22-B577-B3B44B9AFC01}" type="sibTrans" cxnId="{AA9AD102-4C7B-4389-8FC0-1B39F4C9D173}">
      <dgm:prSet/>
      <dgm:spPr/>
      <dgm:t>
        <a:bodyPr/>
        <a:lstStyle/>
        <a:p>
          <a:endParaRPr lang="en-US"/>
        </a:p>
      </dgm:t>
    </dgm:pt>
    <dgm:pt modelId="{B1350908-896C-4AD8-8694-413C169B4A70}">
      <dgm:prSet/>
      <dgm:spPr/>
      <dgm:t>
        <a:bodyPr/>
        <a:lstStyle/>
        <a:p>
          <a:pPr algn="just"/>
          <a:r>
            <a:rPr lang="es-ES_tradnl" noProof="0" dirty="0"/>
            <a:t>Explicar por qué la epidemiología es importante para el trabajo de prevención. </a:t>
          </a:r>
        </a:p>
      </dgm:t>
    </dgm:pt>
    <dgm:pt modelId="{3512FA90-78A3-477C-819C-47C15944CA80}" type="parTrans" cxnId="{C8D955E7-6DB5-49F1-993D-B65A5D894D5E}">
      <dgm:prSet/>
      <dgm:spPr/>
      <dgm:t>
        <a:bodyPr/>
        <a:lstStyle/>
        <a:p>
          <a:endParaRPr lang="en-US"/>
        </a:p>
      </dgm:t>
    </dgm:pt>
    <dgm:pt modelId="{E6E59FA9-C124-4932-A5E5-D9B6E13DAD56}" type="sibTrans" cxnId="{C8D955E7-6DB5-49F1-993D-B65A5D894D5E}">
      <dgm:prSet/>
      <dgm:spPr/>
      <dgm:t>
        <a:bodyPr/>
        <a:lstStyle/>
        <a:p>
          <a:endParaRPr lang="en-US"/>
        </a:p>
      </dgm:t>
    </dgm:pt>
    <dgm:pt modelId="{F70A38C8-C029-4501-9888-AF6C650EDFAB}">
      <dgm:prSet/>
      <dgm:spPr/>
      <dgm:t>
        <a:bodyPr/>
        <a:lstStyle/>
        <a:p>
          <a:r>
            <a:rPr lang="es-ES_tradnl" noProof="0" dirty="0"/>
            <a:t>Desarrollar</a:t>
          </a:r>
        </a:p>
      </dgm:t>
    </dgm:pt>
    <dgm:pt modelId="{10FCCAF1-F5A1-4BBC-BCED-53D22FDA7D6F}" type="parTrans" cxnId="{1AF543E7-B3CD-4BDD-BC25-5E42DAA47A20}">
      <dgm:prSet/>
      <dgm:spPr/>
      <dgm:t>
        <a:bodyPr/>
        <a:lstStyle/>
        <a:p>
          <a:endParaRPr lang="en-US"/>
        </a:p>
      </dgm:t>
    </dgm:pt>
    <dgm:pt modelId="{0681CC52-94C6-467E-A86F-45FE432CD74F}" type="sibTrans" cxnId="{1AF543E7-B3CD-4BDD-BC25-5E42DAA47A20}">
      <dgm:prSet/>
      <dgm:spPr/>
      <dgm:t>
        <a:bodyPr/>
        <a:lstStyle/>
        <a:p>
          <a:endParaRPr lang="en-US"/>
        </a:p>
      </dgm:t>
    </dgm:pt>
    <dgm:pt modelId="{4823E253-B04D-4BB1-8B7D-04894446CDC5}">
      <dgm:prSet/>
      <dgm:spPr/>
      <dgm:t>
        <a:bodyPr/>
        <a:lstStyle/>
        <a:p>
          <a:r>
            <a:rPr lang="es-ES_tradnl" noProof="0" dirty="0"/>
            <a:t>Desarrollar una comprensión básica de las principales causas y factores de riesgo.</a:t>
          </a:r>
        </a:p>
      </dgm:t>
    </dgm:pt>
    <dgm:pt modelId="{16ADE67F-EDDB-4A67-9FAF-33B492B6C1CA}" type="parTrans" cxnId="{68FD3077-44EE-4AFF-AABE-D976F2EEBA59}">
      <dgm:prSet/>
      <dgm:spPr/>
      <dgm:t>
        <a:bodyPr/>
        <a:lstStyle/>
        <a:p>
          <a:endParaRPr lang="en-US"/>
        </a:p>
      </dgm:t>
    </dgm:pt>
    <dgm:pt modelId="{A6E880E7-7B95-4BD2-BEF3-B8549B9D4C94}" type="sibTrans" cxnId="{68FD3077-44EE-4AFF-AABE-D976F2EEBA59}">
      <dgm:prSet/>
      <dgm:spPr/>
      <dgm:t>
        <a:bodyPr/>
        <a:lstStyle/>
        <a:p>
          <a:endParaRPr lang="en-US"/>
        </a:p>
      </dgm:t>
    </dgm:pt>
    <dgm:pt modelId="{4E94E833-3087-4A81-8C38-2D57EEEA82C0}">
      <dgm:prSet/>
      <dgm:spPr/>
      <dgm:t>
        <a:bodyPr/>
        <a:lstStyle/>
        <a:p>
          <a:r>
            <a:rPr lang="es-ES_tradnl" noProof="0" dirty="0"/>
            <a:t>Identificar</a:t>
          </a:r>
        </a:p>
      </dgm:t>
    </dgm:pt>
    <dgm:pt modelId="{EAF6D2BE-DD05-4663-958E-CBA4DD785D00}" type="parTrans" cxnId="{4C33E7FB-5576-4342-9E88-88AC6636C092}">
      <dgm:prSet/>
      <dgm:spPr/>
      <dgm:t>
        <a:bodyPr/>
        <a:lstStyle/>
        <a:p>
          <a:endParaRPr lang="en-US"/>
        </a:p>
      </dgm:t>
    </dgm:pt>
    <dgm:pt modelId="{E752CB5B-A25C-48C8-9A1C-78BEC500B888}" type="sibTrans" cxnId="{4C33E7FB-5576-4342-9E88-88AC6636C092}">
      <dgm:prSet/>
      <dgm:spPr/>
      <dgm:t>
        <a:bodyPr/>
        <a:lstStyle/>
        <a:p>
          <a:endParaRPr lang="en-US"/>
        </a:p>
      </dgm:t>
    </dgm:pt>
    <dgm:pt modelId="{65C18B45-1CAF-45E6-8BE4-3913B4142DB6}">
      <dgm:prSet/>
      <dgm:spPr/>
      <dgm:t>
        <a:bodyPr/>
        <a:lstStyle/>
        <a:p>
          <a:pPr algn="just"/>
          <a:r>
            <a:rPr lang="es-ES_tradnl" noProof="0" dirty="0"/>
            <a:t>Identificar distintos grupos que pueden ser más vulnerables al consume de sustancias.</a:t>
          </a:r>
        </a:p>
      </dgm:t>
    </dgm:pt>
    <dgm:pt modelId="{FCA83435-F16B-4C8A-98D5-299DF66F1543}" type="parTrans" cxnId="{E9A58028-24DE-4792-8FF1-F1EA2709FA52}">
      <dgm:prSet/>
      <dgm:spPr/>
      <dgm:t>
        <a:bodyPr/>
        <a:lstStyle/>
        <a:p>
          <a:endParaRPr lang="en-US"/>
        </a:p>
      </dgm:t>
    </dgm:pt>
    <dgm:pt modelId="{E5374A18-2E1C-4E96-AAA5-A1F9DEBBC950}" type="sibTrans" cxnId="{E9A58028-24DE-4792-8FF1-F1EA2709FA52}">
      <dgm:prSet/>
      <dgm:spPr/>
      <dgm:t>
        <a:bodyPr/>
        <a:lstStyle/>
        <a:p>
          <a:endParaRPr lang="en-US"/>
        </a:p>
      </dgm:t>
    </dgm:pt>
    <dgm:pt modelId="{ADA926D6-01A7-2F48-9CC3-1371A32F1EC1}" type="pres">
      <dgm:prSet presAssocID="{87060A95-2DB1-4745-B9C8-EC71A3B69B87}" presName="Name0" presStyleCnt="0">
        <dgm:presLayoutVars>
          <dgm:dir/>
          <dgm:animLvl val="lvl"/>
          <dgm:resizeHandles val="exact"/>
        </dgm:presLayoutVars>
      </dgm:prSet>
      <dgm:spPr/>
    </dgm:pt>
    <dgm:pt modelId="{D02EDC09-C32E-0343-A839-C11E1D051F9D}" type="pres">
      <dgm:prSet presAssocID="{00C3FE64-6167-4FB8-8670-BE1252B14055}" presName="linNode" presStyleCnt="0"/>
      <dgm:spPr/>
    </dgm:pt>
    <dgm:pt modelId="{8B313492-00C7-2D4E-94FF-FDAA9B1553C1}" type="pres">
      <dgm:prSet presAssocID="{00C3FE64-6167-4FB8-8670-BE1252B14055}" presName="parentText" presStyleLbl="node1" presStyleIdx="0" presStyleCnt="5">
        <dgm:presLayoutVars>
          <dgm:chMax val="1"/>
          <dgm:bulletEnabled val="1"/>
        </dgm:presLayoutVars>
      </dgm:prSet>
      <dgm:spPr/>
    </dgm:pt>
    <dgm:pt modelId="{2F300837-7CA5-DD48-95D1-270899AF3467}" type="pres">
      <dgm:prSet presAssocID="{00C3FE64-6167-4FB8-8670-BE1252B14055}" presName="descendantText" presStyleLbl="alignAccFollowNode1" presStyleIdx="0" presStyleCnt="5">
        <dgm:presLayoutVars>
          <dgm:bulletEnabled val="1"/>
        </dgm:presLayoutVars>
      </dgm:prSet>
      <dgm:spPr/>
    </dgm:pt>
    <dgm:pt modelId="{1DC03C8F-E67D-6F47-8678-63B79E861257}" type="pres">
      <dgm:prSet presAssocID="{9B5F16B0-46A5-4B48-ABF8-0AE7FC264690}" presName="sp" presStyleCnt="0"/>
      <dgm:spPr/>
    </dgm:pt>
    <dgm:pt modelId="{3DB7210F-7B6C-4F40-BE6F-33E823BF39B6}" type="pres">
      <dgm:prSet presAssocID="{CC72B9E6-5FA5-4C13-9C82-C792E695F1D4}" presName="linNode" presStyleCnt="0"/>
      <dgm:spPr/>
    </dgm:pt>
    <dgm:pt modelId="{8A517EA3-4EB3-204B-9FCC-378578D86200}" type="pres">
      <dgm:prSet presAssocID="{CC72B9E6-5FA5-4C13-9C82-C792E695F1D4}" presName="parentText" presStyleLbl="node1" presStyleIdx="1" presStyleCnt="5">
        <dgm:presLayoutVars>
          <dgm:chMax val="1"/>
          <dgm:bulletEnabled val="1"/>
        </dgm:presLayoutVars>
      </dgm:prSet>
      <dgm:spPr/>
    </dgm:pt>
    <dgm:pt modelId="{F7EA0CAC-A9E2-E74E-A60E-22AABC0A7EDB}" type="pres">
      <dgm:prSet presAssocID="{CC72B9E6-5FA5-4C13-9C82-C792E695F1D4}" presName="descendantText" presStyleLbl="alignAccFollowNode1" presStyleIdx="1" presStyleCnt="5">
        <dgm:presLayoutVars>
          <dgm:bulletEnabled val="1"/>
        </dgm:presLayoutVars>
      </dgm:prSet>
      <dgm:spPr/>
    </dgm:pt>
    <dgm:pt modelId="{02794998-6730-BB44-8CC2-76ED0B7A2FF7}" type="pres">
      <dgm:prSet presAssocID="{BEB888D1-BDC1-4848-92C2-DFCBBAF75978}" presName="sp" presStyleCnt="0"/>
      <dgm:spPr/>
    </dgm:pt>
    <dgm:pt modelId="{1BA0101D-072F-CA4B-971A-0C81C8F2EEB1}" type="pres">
      <dgm:prSet presAssocID="{6910054B-B29B-45C6-B4FD-2D8778671A14}" presName="linNode" presStyleCnt="0"/>
      <dgm:spPr/>
    </dgm:pt>
    <dgm:pt modelId="{77070CD9-700E-8348-BD10-AE28CCA385C5}" type="pres">
      <dgm:prSet presAssocID="{6910054B-B29B-45C6-B4FD-2D8778671A14}" presName="parentText" presStyleLbl="node1" presStyleIdx="2" presStyleCnt="5">
        <dgm:presLayoutVars>
          <dgm:chMax val="1"/>
          <dgm:bulletEnabled val="1"/>
        </dgm:presLayoutVars>
      </dgm:prSet>
      <dgm:spPr/>
    </dgm:pt>
    <dgm:pt modelId="{C2C007B3-06FE-5940-B25E-25838C003660}" type="pres">
      <dgm:prSet presAssocID="{6910054B-B29B-45C6-B4FD-2D8778671A14}" presName="descendantText" presStyleLbl="alignAccFollowNode1" presStyleIdx="2" presStyleCnt="5">
        <dgm:presLayoutVars>
          <dgm:bulletEnabled val="1"/>
        </dgm:presLayoutVars>
      </dgm:prSet>
      <dgm:spPr/>
    </dgm:pt>
    <dgm:pt modelId="{FC5FA837-6DA5-544A-A38B-8BBACBF278CA}" type="pres">
      <dgm:prSet presAssocID="{30E85836-F210-4C22-B577-B3B44B9AFC01}" presName="sp" presStyleCnt="0"/>
      <dgm:spPr/>
    </dgm:pt>
    <dgm:pt modelId="{FB80F295-72AA-6E42-8B61-623225359821}" type="pres">
      <dgm:prSet presAssocID="{F70A38C8-C029-4501-9888-AF6C650EDFAB}" presName="linNode" presStyleCnt="0"/>
      <dgm:spPr/>
    </dgm:pt>
    <dgm:pt modelId="{B22DFE7E-0FDF-634B-BB2C-A7EE3DCDE6CF}" type="pres">
      <dgm:prSet presAssocID="{F70A38C8-C029-4501-9888-AF6C650EDFAB}" presName="parentText" presStyleLbl="node1" presStyleIdx="3" presStyleCnt="5">
        <dgm:presLayoutVars>
          <dgm:chMax val="1"/>
          <dgm:bulletEnabled val="1"/>
        </dgm:presLayoutVars>
      </dgm:prSet>
      <dgm:spPr/>
    </dgm:pt>
    <dgm:pt modelId="{EFF88D58-CF9C-DC45-807B-0EB0E36C1DC9}" type="pres">
      <dgm:prSet presAssocID="{F70A38C8-C029-4501-9888-AF6C650EDFAB}" presName="descendantText" presStyleLbl="alignAccFollowNode1" presStyleIdx="3" presStyleCnt="5">
        <dgm:presLayoutVars>
          <dgm:bulletEnabled val="1"/>
        </dgm:presLayoutVars>
      </dgm:prSet>
      <dgm:spPr/>
    </dgm:pt>
    <dgm:pt modelId="{79D7B560-9528-5346-AFD6-903983EDE64E}" type="pres">
      <dgm:prSet presAssocID="{0681CC52-94C6-467E-A86F-45FE432CD74F}" presName="sp" presStyleCnt="0"/>
      <dgm:spPr/>
    </dgm:pt>
    <dgm:pt modelId="{418BD434-5F9A-EB49-9372-63595C0ED1BD}" type="pres">
      <dgm:prSet presAssocID="{4E94E833-3087-4A81-8C38-2D57EEEA82C0}" presName="linNode" presStyleCnt="0"/>
      <dgm:spPr/>
    </dgm:pt>
    <dgm:pt modelId="{1A68DA99-5781-F049-B402-9503DE3BCBED}" type="pres">
      <dgm:prSet presAssocID="{4E94E833-3087-4A81-8C38-2D57EEEA82C0}" presName="parentText" presStyleLbl="node1" presStyleIdx="4" presStyleCnt="5">
        <dgm:presLayoutVars>
          <dgm:chMax val="1"/>
          <dgm:bulletEnabled val="1"/>
        </dgm:presLayoutVars>
      </dgm:prSet>
      <dgm:spPr/>
    </dgm:pt>
    <dgm:pt modelId="{2714CDC1-BF6C-2D40-80F4-48C367B23E18}" type="pres">
      <dgm:prSet presAssocID="{4E94E833-3087-4A81-8C38-2D57EEEA82C0}" presName="descendantText" presStyleLbl="alignAccFollowNode1" presStyleIdx="4" presStyleCnt="5">
        <dgm:presLayoutVars>
          <dgm:bulletEnabled val="1"/>
        </dgm:presLayoutVars>
      </dgm:prSet>
      <dgm:spPr/>
    </dgm:pt>
  </dgm:ptLst>
  <dgm:cxnLst>
    <dgm:cxn modelId="{AA9AD102-4C7B-4389-8FC0-1B39F4C9D173}" srcId="{87060A95-2DB1-4745-B9C8-EC71A3B69B87}" destId="{6910054B-B29B-45C6-B4FD-2D8778671A14}" srcOrd="2" destOrd="0" parTransId="{FE00E48D-3CD5-44AF-8555-009B2FAA1B36}" sibTransId="{30E85836-F210-4C22-B577-B3B44B9AFC01}"/>
    <dgm:cxn modelId="{24FAEE03-6BE3-5548-96D5-A9960BB8BB35}" type="presOf" srcId="{F70A38C8-C029-4501-9888-AF6C650EDFAB}" destId="{B22DFE7E-0FDF-634B-BB2C-A7EE3DCDE6CF}" srcOrd="0" destOrd="0" presId="urn:microsoft.com/office/officeart/2005/8/layout/vList5"/>
    <dgm:cxn modelId="{8AC8210E-DA5C-B249-8633-1F39B358A7DA}" type="presOf" srcId="{6910054B-B29B-45C6-B4FD-2D8778671A14}" destId="{77070CD9-700E-8348-BD10-AE28CCA385C5}" srcOrd="0" destOrd="0" presId="urn:microsoft.com/office/officeart/2005/8/layout/vList5"/>
    <dgm:cxn modelId="{E9A58028-24DE-4792-8FF1-F1EA2709FA52}" srcId="{4E94E833-3087-4A81-8C38-2D57EEEA82C0}" destId="{65C18B45-1CAF-45E6-8BE4-3913B4142DB6}" srcOrd="0" destOrd="0" parTransId="{FCA83435-F16B-4C8A-98D5-299DF66F1543}" sibTransId="{E5374A18-2E1C-4E96-AAA5-A1F9DEBBC950}"/>
    <dgm:cxn modelId="{147AD12A-C6E8-44C6-A2FB-7716DED05BA7}" srcId="{CC72B9E6-5FA5-4C13-9C82-C792E695F1D4}" destId="{321813F7-27C7-41D8-938E-85EA15F5F4EB}" srcOrd="0" destOrd="0" parTransId="{26E37852-168F-4A8F-B5E7-317EC3FE6231}" sibTransId="{315B72FB-F62D-4D9A-A1FE-03AEFB176F40}"/>
    <dgm:cxn modelId="{6873F12A-BC59-174F-AA31-13C964D62258}" type="presOf" srcId="{65C18B45-1CAF-45E6-8BE4-3913B4142DB6}" destId="{2714CDC1-BF6C-2D40-80F4-48C367B23E18}" srcOrd="0" destOrd="0" presId="urn:microsoft.com/office/officeart/2005/8/layout/vList5"/>
    <dgm:cxn modelId="{DCE61140-A7E3-B848-9B2E-30165B949049}" type="presOf" srcId="{00C3FE64-6167-4FB8-8670-BE1252B14055}" destId="{8B313492-00C7-2D4E-94FF-FDAA9B1553C1}" srcOrd="0" destOrd="0" presId="urn:microsoft.com/office/officeart/2005/8/layout/vList5"/>
    <dgm:cxn modelId="{99921346-5471-BF4E-AB98-1911DCFB404C}" type="presOf" srcId="{E41B523A-4B9C-48E5-AEE0-FFCBE6296B23}" destId="{2F300837-7CA5-DD48-95D1-270899AF3467}" srcOrd="0" destOrd="0" presId="urn:microsoft.com/office/officeart/2005/8/layout/vList5"/>
    <dgm:cxn modelId="{ADFCF95E-5E9E-E442-BF4A-FFE65511E10A}" type="presOf" srcId="{321813F7-27C7-41D8-938E-85EA15F5F4EB}" destId="{F7EA0CAC-A9E2-E74E-A60E-22AABC0A7EDB}" srcOrd="0" destOrd="0" presId="urn:microsoft.com/office/officeart/2005/8/layout/vList5"/>
    <dgm:cxn modelId="{68FD3077-44EE-4AFF-AABE-D976F2EEBA59}" srcId="{F70A38C8-C029-4501-9888-AF6C650EDFAB}" destId="{4823E253-B04D-4BB1-8B7D-04894446CDC5}" srcOrd="0" destOrd="0" parTransId="{16ADE67F-EDDB-4A67-9FAF-33B492B6C1CA}" sibTransId="{A6E880E7-7B95-4BD2-BEF3-B8549B9D4C94}"/>
    <dgm:cxn modelId="{2FDA1C79-040E-204B-894B-104C784FD05D}" type="presOf" srcId="{CC72B9E6-5FA5-4C13-9C82-C792E695F1D4}" destId="{8A517EA3-4EB3-204B-9FCC-378578D86200}" srcOrd="0" destOrd="0" presId="urn:microsoft.com/office/officeart/2005/8/layout/vList5"/>
    <dgm:cxn modelId="{C4AF1BAE-3498-4724-838D-F1C9F6B323AE}" srcId="{00C3FE64-6167-4FB8-8670-BE1252B14055}" destId="{E41B523A-4B9C-48E5-AEE0-FFCBE6296B23}" srcOrd="0" destOrd="0" parTransId="{E946367E-7383-46A2-8EDC-8929F4BEBF1C}" sibTransId="{84D536AF-B657-43DF-9F17-16721B37E9D4}"/>
    <dgm:cxn modelId="{BE330BC3-3F94-FC41-AA9E-DDB279CA7886}" type="presOf" srcId="{87060A95-2DB1-4745-B9C8-EC71A3B69B87}" destId="{ADA926D6-01A7-2F48-9CC3-1371A32F1EC1}" srcOrd="0" destOrd="0" presId="urn:microsoft.com/office/officeart/2005/8/layout/vList5"/>
    <dgm:cxn modelId="{E673E7C7-1921-4107-9107-6936A0DBC915}" srcId="{87060A95-2DB1-4745-B9C8-EC71A3B69B87}" destId="{CC72B9E6-5FA5-4C13-9C82-C792E695F1D4}" srcOrd="1" destOrd="0" parTransId="{AC207641-1282-490D-8B6B-4D2E881B25AF}" sibTransId="{BEB888D1-BDC1-4848-92C2-DFCBBAF75978}"/>
    <dgm:cxn modelId="{800B74DD-5496-6A48-A57C-A419471187B3}" type="presOf" srcId="{4E94E833-3087-4A81-8C38-2D57EEEA82C0}" destId="{1A68DA99-5781-F049-B402-9503DE3BCBED}" srcOrd="0" destOrd="0" presId="urn:microsoft.com/office/officeart/2005/8/layout/vList5"/>
    <dgm:cxn modelId="{500DA9E6-50CB-F149-88AB-7C8CB5546D5E}" type="presOf" srcId="{4823E253-B04D-4BB1-8B7D-04894446CDC5}" destId="{EFF88D58-CF9C-DC45-807B-0EB0E36C1DC9}" srcOrd="0" destOrd="0" presId="urn:microsoft.com/office/officeart/2005/8/layout/vList5"/>
    <dgm:cxn modelId="{1AF543E7-B3CD-4BDD-BC25-5E42DAA47A20}" srcId="{87060A95-2DB1-4745-B9C8-EC71A3B69B87}" destId="{F70A38C8-C029-4501-9888-AF6C650EDFAB}" srcOrd="3" destOrd="0" parTransId="{10FCCAF1-F5A1-4BBC-BCED-53D22FDA7D6F}" sibTransId="{0681CC52-94C6-467E-A86F-45FE432CD74F}"/>
    <dgm:cxn modelId="{C8D955E7-6DB5-49F1-993D-B65A5D894D5E}" srcId="{6910054B-B29B-45C6-B4FD-2D8778671A14}" destId="{B1350908-896C-4AD8-8694-413C169B4A70}" srcOrd="0" destOrd="0" parTransId="{3512FA90-78A3-477C-819C-47C15944CA80}" sibTransId="{E6E59FA9-C124-4932-A5E5-D9B6E13DAD56}"/>
    <dgm:cxn modelId="{6882C8E9-DA46-486A-9859-180A41F999BF}" srcId="{87060A95-2DB1-4745-B9C8-EC71A3B69B87}" destId="{00C3FE64-6167-4FB8-8670-BE1252B14055}" srcOrd="0" destOrd="0" parTransId="{49F2508D-1696-4666-9293-E003FD4F5104}" sibTransId="{9B5F16B0-46A5-4B48-ABF8-0AE7FC264690}"/>
    <dgm:cxn modelId="{207134EE-8DD7-A744-B5E0-D4B47A772A3C}" type="presOf" srcId="{B1350908-896C-4AD8-8694-413C169B4A70}" destId="{C2C007B3-06FE-5940-B25E-25838C003660}" srcOrd="0" destOrd="0" presId="urn:microsoft.com/office/officeart/2005/8/layout/vList5"/>
    <dgm:cxn modelId="{4C33E7FB-5576-4342-9E88-88AC6636C092}" srcId="{87060A95-2DB1-4745-B9C8-EC71A3B69B87}" destId="{4E94E833-3087-4A81-8C38-2D57EEEA82C0}" srcOrd="4" destOrd="0" parTransId="{EAF6D2BE-DD05-4663-958E-CBA4DD785D00}" sibTransId="{E752CB5B-A25C-48C8-9A1C-78BEC500B888}"/>
    <dgm:cxn modelId="{EC8305BF-9B47-0D41-8331-5E4ECE9D5B7F}" type="presParOf" srcId="{ADA926D6-01A7-2F48-9CC3-1371A32F1EC1}" destId="{D02EDC09-C32E-0343-A839-C11E1D051F9D}" srcOrd="0" destOrd="0" presId="urn:microsoft.com/office/officeart/2005/8/layout/vList5"/>
    <dgm:cxn modelId="{ED69DC8B-6636-7C4B-B522-53992E816565}" type="presParOf" srcId="{D02EDC09-C32E-0343-A839-C11E1D051F9D}" destId="{8B313492-00C7-2D4E-94FF-FDAA9B1553C1}" srcOrd="0" destOrd="0" presId="urn:microsoft.com/office/officeart/2005/8/layout/vList5"/>
    <dgm:cxn modelId="{A97ADA8A-F007-174F-B80E-20FE31F202FE}" type="presParOf" srcId="{D02EDC09-C32E-0343-A839-C11E1D051F9D}" destId="{2F300837-7CA5-DD48-95D1-270899AF3467}" srcOrd="1" destOrd="0" presId="urn:microsoft.com/office/officeart/2005/8/layout/vList5"/>
    <dgm:cxn modelId="{F575B759-5929-F141-BD53-FA5413683FD1}" type="presParOf" srcId="{ADA926D6-01A7-2F48-9CC3-1371A32F1EC1}" destId="{1DC03C8F-E67D-6F47-8678-63B79E861257}" srcOrd="1" destOrd="0" presId="urn:microsoft.com/office/officeart/2005/8/layout/vList5"/>
    <dgm:cxn modelId="{9A2C7EEF-E010-2D43-843F-10B95DF23349}" type="presParOf" srcId="{ADA926D6-01A7-2F48-9CC3-1371A32F1EC1}" destId="{3DB7210F-7B6C-4F40-BE6F-33E823BF39B6}" srcOrd="2" destOrd="0" presId="urn:microsoft.com/office/officeart/2005/8/layout/vList5"/>
    <dgm:cxn modelId="{6FB06F65-6CDD-334E-9AB3-FB32D66BD290}" type="presParOf" srcId="{3DB7210F-7B6C-4F40-BE6F-33E823BF39B6}" destId="{8A517EA3-4EB3-204B-9FCC-378578D86200}" srcOrd="0" destOrd="0" presId="urn:microsoft.com/office/officeart/2005/8/layout/vList5"/>
    <dgm:cxn modelId="{8814F84A-BDFB-AC44-AAA9-06532D679029}" type="presParOf" srcId="{3DB7210F-7B6C-4F40-BE6F-33E823BF39B6}" destId="{F7EA0CAC-A9E2-E74E-A60E-22AABC0A7EDB}" srcOrd="1" destOrd="0" presId="urn:microsoft.com/office/officeart/2005/8/layout/vList5"/>
    <dgm:cxn modelId="{73B8A508-CF65-A448-BC08-24BBF57E5DB9}" type="presParOf" srcId="{ADA926D6-01A7-2F48-9CC3-1371A32F1EC1}" destId="{02794998-6730-BB44-8CC2-76ED0B7A2FF7}" srcOrd="3" destOrd="0" presId="urn:microsoft.com/office/officeart/2005/8/layout/vList5"/>
    <dgm:cxn modelId="{9957D463-7DCB-9347-8CDA-53DBF363AB62}" type="presParOf" srcId="{ADA926D6-01A7-2F48-9CC3-1371A32F1EC1}" destId="{1BA0101D-072F-CA4B-971A-0C81C8F2EEB1}" srcOrd="4" destOrd="0" presId="urn:microsoft.com/office/officeart/2005/8/layout/vList5"/>
    <dgm:cxn modelId="{05540B81-C617-7F47-8C49-25B5B5561CEC}" type="presParOf" srcId="{1BA0101D-072F-CA4B-971A-0C81C8F2EEB1}" destId="{77070CD9-700E-8348-BD10-AE28CCA385C5}" srcOrd="0" destOrd="0" presId="urn:microsoft.com/office/officeart/2005/8/layout/vList5"/>
    <dgm:cxn modelId="{F0218CA6-6528-AC45-9DBE-68B0B1D2B9B5}" type="presParOf" srcId="{1BA0101D-072F-CA4B-971A-0C81C8F2EEB1}" destId="{C2C007B3-06FE-5940-B25E-25838C003660}" srcOrd="1" destOrd="0" presId="urn:microsoft.com/office/officeart/2005/8/layout/vList5"/>
    <dgm:cxn modelId="{34664CF0-893D-AD4E-8F4D-1F3E8401A85A}" type="presParOf" srcId="{ADA926D6-01A7-2F48-9CC3-1371A32F1EC1}" destId="{FC5FA837-6DA5-544A-A38B-8BBACBF278CA}" srcOrd="5" destOrd="0" presId="urn:microsoft.com/office/officeart/2005/8/layout/vList5"/>
    <dgm:cxn modelId="{14FC7CEF-B0E4-D64C-95DE-CE6AB4F204E3}" type="presParOf" srcId="{ADA926D6-01A7-2F48-9CC3-1371A32F1EC1}" destId="{FB80F295-72AA-6E42-8B61-623225359821}" srcOrd="6" destOrd="0" presId="urn:microsoft.com/office/officeart/2005/8/layout/vList5"/>
    <dgm:cxn modelId="{27F480D1-943D-2843-B4DB-7B1F1797668F}" type="presParOf" srcId="{FB80F295-72AA-6E42-8B61-623225359821}" destId="{B22DFE7E-0FDF-634B-BB2C-A7EE3DCDE6CF}" srcOrd="0" destOrd="0" presId="urn:microsoft.com/office/officeart/2005/8/layout/vList5"/>
    <dgm:cxn modelId="{932A3C37-6F80-8945-AEFB-3692EE3D5734}" type="presParOf" srcId="{FB80F295-72AA-6E42-8B61-623225359821}" destId="{EFF88D58-CF9C-DC45-807B-0EB0E36C1DC9}" srcOrd="1" destOrd="0" presId="urn:microsoft.com/office/officeart/2005/8/layout/vList5"/>
    <dgm:cxn modelId="{9AD2151F-D009-6C4C-AFD0-E7F503531B9E}" type="presParOf" srcId="{ADA926D6-01A7-2F48-9CC3-1371A32F1EC1}" destId="{79D7B560-9528-5346-AFD6-903983EDE64E}" srcOrd="7" destOrd="0" presId="urn:microsoft.com/office/officeart/2005/8/layout/vList5"/>
    <dgm:cxn modelId="{BF469096-1C5C-B34F-8DB7-CBD78B53FE16}" type="presParOf" srcId="{ADA926D6-01A7-2F48-9CC3-1371A32F1EC1}" destId="{418BD434-5F9A-EB49-9372-63595C0ED1BD}" srcOrd="8" destOrd="0" presId="urn:microsoft.com/office/officeart/2005/8/layout/vList5"/>
    <dgm:cxn modelId="{E696EF3C-7190-604A-8CF9-FF28E177799A}" type="presParOf" srcId="{418BD434-5F9A-EB49-9372-63595C0ED1BD}" destId="{1A68DA99-5781-F049-B402-9503DE3BCBED}" srcOrd="0" destOrd="0" presId="urn:microsoft.com/office/officeart/2005/8/layout/vList5"/>
    <dgm:cxn modelId="{A01C6292-0810-D342-925C-E62B68BE1744}" type="presParOf" srcId="{418BD434-5F9A-EB49-9372-63595C0ED1BD}" destId="{2714CDC1-BF6C-2D40-80F4-48C367B23E1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AD9E299-391C-455C-9C23-4545BD1212D5}"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B1FEDA9D-32AC-48EA-97D0-61B0CCA2D463}">
      <dgm:prSet/>
      <dgm:spPr/>
      <dgm:t>
        <a:bodyPr/>
        <a:lstStyle/>
        <a:p>
          <a:r>
            <a:rPr lang="es-ES_tradnl" b="1" noProof="0" dirty="0"/>
            <a:t>Grupos de discusión</a:t>
          </a:r>
          <a:endParaRPr lang="es-ES_tradnl" noProof="0" dirty="0"/>
        </a:p>
      </dgm:t>
    </dgm:pt>
    <dgm:pt modelId="{B0ED6C8C-6D2A-4260-98F4-B750D2A1A4FB}" type="parTrans" cxnId="{2DA23B1C-F8B0-4F69-A1B0-98FB3C5B7388}">
      <dgm:prSet/>
      <dgm:spPr/>
      <dgm:t>
        <a:bodyPr/>
        <a:lstStyle/>
        <a:p>
          <a:endParaRPr lang="en-US"/>
        </a:p>
      </dgm:t>
    </dgm:pt>
    <dgm:pt modelId="{F976DD8E-D6BA-400E-99B2-27C2CC527084}" type="sibTrans" cxnId="{2DA23B1C-F8B0-4F69-A1B0-98FB3C5B7388}">
      <dgm:prSet/>
      <dgm:spPr/>
      <dgm:t>
        <a:bodyPr/>
        <a:lstStyle/>
        <a:p>
          <a:endParaRPr lang="en-US"/>
        </a:p>
      </dgm:t>
    </dgm:pt>
    <dgm:pt modelId="{1B684F38-38F7-47C1-89E6-25D157127B99}">
      <dgm:prSet/>
      <dgm:spPr/>
      <dgm:t>
        <a:bodyPr/>
        <a:lstStyle/>
        <a:p>
          <a:r>
            <a:rPr lang="es-ES_tradnl" noProof="0" dirty="0"/>
            <a:t>¿Qué aprendizajes nuevos adquiriste?</a:t>
          </a:r>
        </a:p>
      </dgm:t>
    </dgm:pt>
    <dgm:pt modelId="{AD20A91F-8670-403D-B38E-1840B582DA5D}" type="parTrans" cxnId="{257B210F-70E5-4955-8118-C2AA27DF6940}">
      <dgm:prSet/>
      <dgm:spPr/>
      <dgm:t>
        <a:bodyPr/>
        <a:lstStyle/>
        <a:p>
          <a:endParaRPr lang="en-US"/>
        </a:p>
      </dgm:t>
    </dgm:pt>
    <dgm:pt modelId="{97495401-8ECF-49B2-9DF1-CCA11CACBE5A}" type="sibTrans" cxnId="{257B210F-70E5-4955-8118-C2AA27DF6940}">
      <dgm:prSet/>
      <dgm:spPr/>
      <dgm:t>
        <a:bodyPr/>
        <a:lstStyle/>
        <a:p>
          <a:endParaRPr lang="en-US"/>
        </a:p>
      </dgm:t>
    </dgm:pt>
    <dgm:pt modelId="{77EA982B-717C-40C0-8C45-67274D81B505}">
      <dgm:prSet/>
      <dgm:spPr/>
      <dgm:t>
        <a:bodyPr/>
        <a:lstStyle/>
        <a:p>
          <a:r>
            <a:rPr lang="es-ES_tradnl" noProof="0" dirty="0"/>
            <a:t>¿Qué fue lo que más llamó tu atención?</a:t>
          </a:r>
        </a:p>
      </dgm:t>
    </dgm:pt>
    <dgm:pt modelId="{F5BAD2B0-8171-4CC5-842F-C5252056AF37}" type="parTrans" cxnId="{A55BCC21-A7F9-47DC-A944-DA5DEB59808B}">
      <dgm:prSet/>
      <dgm:spPr/>
      <dgm:t>
        <a:bodyPr/>
        <a:lstStyle/>
        <a:p>
          <a:endParaRPr lang="en-US"/>
        </a:p>
      </dgm:t>
    </dgm:pt>
    <dgm:pt modelId="{2B98608A-0901-4CDC-99BD-95A303253BEA}" type="sibTrans" cxnId="{A55BCC21-A7F9-47DC-A944-DA5DEB59808B}">
      <dgm:prSet/>
      <dgm:spPr/>
      <dgm:t>
        <a:bodyPr/>
        <a:lstStyle/>
        <a:p>
          <a:endParaRPr lang="en-US"/>
        </a:p>
      </dgm:t>
    </dgm:pt>
    <dgm:pt modelId="{81F0DBC8-9FFA-417D-8F1F-E93E308A9924}">
      <dgm:prSet/>
      <dgm:spPr/>
      <dgm:t>
        <a:bodyPr/>
        <a:lstStyle/>
        <a:p>
          <a:r>
            <a:rPr lang="es-ES_tradnl" noProof="0" dirty="0"/>
            <a:t>¿Qué aspectos no resultan claros?</a:t>
          </a:r>
        </a:p>
      </dgm:t>
    </dgm:pt>
    <dgm:pt modelId="{5837E131-7A8D-45F4-9BF0-FFB772B53764}" type="parTrans" cxnId="{246F90C4-2F36-42E4-8713-0084E180641D}">
      <dgm:prSet/>
      <dgm:spPr/>
      <dgm:t>
        <a:bodyPr/>
        <a:lstStyle/>
        <a:p>
          <a:endParaRPr lang="en-US"/>
        </a:p>
      </dgm:t>
    </dgm:pt>
    <dgm:pt modelId="{A1FC2B2C-E116-4D43-AA39-C5B984517A66}" type="sibTrans" cxnId="{246F90C4-2F36-42E4-8713-0084E180641D}">
      <dgm:prSet/>
      <dgm:spPr/>
      <dgm:t>
        <a:bodyPr/>
        <a:lstStyle/>
        <a:p>
          <a:endParaRPr lang="en-US"/>
        </a:p>
      </dgm:t>
    </dgm:pt>
    <dgm:pt modelId="{DDCE4F11-4A44-AF48-9685-149F5D90842C}" type="pres">
      <dgm:prSet presAssocID="{8AD9E299-391C-455C-9C23-4545BD1212D5}" presName="linear" presStyleCnt="0">
        <dgm:presLayoutVars>
          <dgm:dir/>
          <dgm:animLvl val="lvl"/>
          <dgm:resizeHandles val="exact"/>
        </dgm:presLayoutVars>
      </dgm:prSet>
      <dgm:spPr/>
    </dgm:pt>
    <dgm:pt modelId="{3F1DAC13-1E0F-BB49-BE0C-48C873C2AB2D}" type="pres">
      <dgm:prSet presAssocID="{B1FEDA9D-32AC-48EA-97D0-61B0CCA2D463}" presName="parentLin" presStyleCnt="0"/>
      <dgm:spPr/>
    </dgm:pt>
    <dgm:pt modelId="{1FBC4756-CF9F-184C-91F3-F4644F1EFA8D}" type="pres">
      <dgm:prSet presAssocID="{B1FEDA9D-32AC-48EA-97D0-61B0CCA2D463}" presName="parentLeftMargin" presStyleLbl="node1" presStyleIdx="0" presStyleCnt="1"/>
      <dgm:spPr/>
    </dgm:pt>
    <dgm:pt modelId="{91C5517E-AB12-F642-B0C4-44164974B4FF}" type="pres">
      <dgm:prSet presAssocID="{B1FEDA9D-32AC-48EA-97D0-61B0CCA2D463}" presName="parentText" presStyleLbl="node1" presStyleIdx="0" presStyleCnt="1">
        <dgm:presLayoutVars>
          <dgm:chMax val="0"/>
          <dgm:bulletEnabled val="1"/>
        </dgm:presLayoutVars>
      </dgm:prSet>
      <dgm:spPr/>
    </dgm:pt>
    <dgm:pt modelId="{2F951182-A18A-D141-BA54-938F5C055087}" type="pres">
      <dgm:prSet presAssocID="{B1FEDA9D-32AC-48EA-97D0-61B0CCA2D463}" presName="negativeSpace" presStyleCnt="0"/>
      <dgm:spPr/>
    </dgm:pt>
    <dgm:pt modelId="{9F3DBF9C-DFF3-A448-9D35-B00D7AAAC109}" type="pres">
      <dgm:prSet presAssocID="{B1FEDA9D-32AC-48EA-97D0-61B0CCA2D463}" presName="childText" presStyleLbl="conFgAcc1" presStyleIdx="0" presStyleCnt="1">
        <dgm:presLayoutVars>
          <dgm:bulletEnabled val="1"/>
        </dgm:presLayoutVars>
      </dgm:prSet>
      <dgm:spPr/>
    </dgm:pt>
  </dgm:ptLst>
  <dgm:cxnLst>
    <dgm:cxn modelId="{2A5F000E-1609-E945-983D-E36CC228EC49}" type="presOf" srcId="{1B684F38-38F7-47C1-89E6-25D157127B99}" destId="{9F3DBF9C-DFF3-A448-9D35-B00D7AAAC109}" srcOrd="0" destOrd="0" presId="urn:microsoft.com/office/officeart/2005/8/layout/list1"/>
    <dgm:cxn modelId="{257B210F-70E5-4955-8118-C2AA27DF6940}" srcId="{B1FEDA9D-32AC-48EA-97D0-61B0CCA2D463}" destId="{1B684F38-38F7-47C1-89E6-25D157127B99}" srcOrd="0" destOrd="0" parTransId="{AD20A91F-8670-403D-B38E-1840B582DA5D}" sibTransId="{97495401-8ECF-49B2-9DF1-CCA11CACBE5A}"/>
    <dgm:cxn modelId="{2DA23B1C-F8B0-4F69-A1B0-98FB3C5B7388}" srcId="{8AD9E299-391C-455C-9C23-4545BD1212D5}" destId="{B1FEDA9D-32AC-48EA-97D0-61B0CCA2D463}" srcOrd="0" destOrd="0" parTransId="{B0ED6C8C-6D2A-4260-98F4-B750D2A1A4FB}" sibTransId="{F976DD8E-D6BA-400E-99B2-27C2CC527084}"/>
    <dgm:cxn modelId="{18DC1D21-1CC9-3340-9681-783A4FD12EB5}" type="presOf" srcId="{81F0DBC8-9FFA-417D-8F1F-E93E308A9924}" destId="{9F3DBF9C-DFF3-A448-9D35-B00D7AAAC109}" srcOrd="0" destOrd="2" presId="urn:microsoft.com/office/officeart/2005/8/layout/list1"/>
    <dgm:cxn modelId="{A55BCC21-A7F9-47DC-A944-DA5DEB59808B}" srcId="{B1FEDA9D-32AC-48EA-97D0-61B0CCA2D463}" destId="{77EA982B-717C-40C0-8C45-67274D81B505}" srcOrd="1" destOrd="0" parTransId="{F5BAD2B0-8171-4CC5-842F-C5252056AF37}" sibTransId="{2B98608A-0901-4CDC-99BD-95A303253BEA}"/>
    <dgm:cxn modelId="{6F3D8276-D32E-DC4E-A55B-7FE25BA079CB}" type="presOf" srcId="{B1FEDA9D-32AC-48EA-97D0-61B0CCA2D463}" destId="{91C5517E-AB12-F642-B0C4-44164974B4FF}" srcOrd="1" destOrd="0" presId="urn:microsoft.com/office/officeart/2005/8/layout/list1"/>
    <dgm:cxn modelId="{1F334F7E-DBE2-0449-8EFC-48AED87ACF73}" type="presOf" srcId="{B1FEDA9D-32AC-48EA-97D0-61B0CCA2D463}" destId="{1FBC4756-CF9F-184C-91F3-F4644F1EFA8D}" srcOrd="0" destOrd="0" presId="urn:microsoft.com/office/officeart/2005/8/layout/list1"/>
    <dgm:cxn modelId="{79287AB2-775C-3747-9EC0-A61D2DDA1CB1}" type="presOf" srcId="{8AD9E299-391C-455C-9C23-4545BD1212D5}" destId="{DDCE4F11-4A44-AF48-9685-149F5D90842C}" srcOrd="0" destOrd="0" presId="urn:microsoft.com/office/officeart/2005/8/layout/list1"/>
    <dgm:cxn modelId="{246F90C4-2F36-42E4-8713-0084E180641D}" srcId="{B1FEDA9D-32AC-48EA-97D0-61B0CCA2D463}" destId="{81F0DBC8-9FFA-417D-8F1F-E93E308A9924}" srcOrd="2" destOrd="0" parTransId="{5837E131-7A8D-45F4-9BF0-FFB772B53764}" sibTransId="{A1FC2B2C-E116-4D43-AA39-C5B984517A66}"/>
    <dgm:cxn modelId="{B78BFEC5-9820-004D-AD5B-4BF8181BD07C}" type="presOf" srcId="{77EA982B-717C-40C0-8C45-67274D81B505}" destId="{9F3DBF9C-DFF3-A448-9D35-B00D7AAAC109}" srcOrd="0" destOrd="1" presId="urn:microsoft.com/office/officeart/2005/8/layout/list1"/>
    <dgm:cxn modelId="{1EC08117-5D42-5343-B9AF-F5924B0CD7A9}" type="presParOf" srcId="{DDCE4F11-4A44-AF48-9685-149F5D90842C}" destId="{3F1DAC13-1E0F-BB49-BE0C-48C873C2AB2D}" srcOrd="0" destOrd="0" presId="urn:microsoft.com/office/officeart/2005/8/layout/list1"/>
    <dgm:cxn modelId="{32BD197E-C479-1144-B8E9-49D16E9B0C94}" type="presParOf" srcId="{3F1DAC13-1E0F-BB49-BE0C-48C873C2AB2D}" destId="{1FBC4756-CF9F-184C-91F3-F4644F1EFA8D}" srcOrd="0" destOrd="0" presId="urn:microsoft.com/office/officeart/2005/8/layout/list1"/>
    <dgm:cxn modelId="{342FEBB7-9EE6-F845-96BE-93C7FA715D79}" type="presParOf" srcId="{3F1DAC13-1E0F-BB49-BE0C-48C873C2AB2D}" destId="{91C5517E-AB12-F642-B0C4-44164974B4FF}" srcOrd="1" destOrd="0" presId="urn:microsoft.com/office/officeart/2005/8/layout/list1"/>
    <dgm:cxn modelId="{A18BA9A5-56F3-6F47-8EC6-27EE99E617BC}" type="presParOf" srcId="{DDCE4F11-4A44-AF48-9685-149F5D90842C}" destId="{2F951182-A18A-D141-BA54-938F5C055087}" srcOrd="1" destOrd="0" presId="urn:microsoft.com/office/officeart/2005/8/layout/list1"/>
    <dgm:cxn modelId="{F77405F3-A0EA-314F-BDEA-323F44B07612}" type="presParOf" srcId="{DDCE4F11-4A44-AF48-9685-149F5D90842C}" destId="{9F3DBF9C-DFF3-A448-9D35-B00D7AAAC109}" srcOrd="2" destOrd="0" presId="urn:microsoft.com/office/officeart/2005/8/layout/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E304FF3-4777-4DA0-85FC-6346020CAEA5}"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CAB04A72-CB6C-4DC3-8DE4-2CA1AD4BDCAD}">
      <dgm:prSet/>
      <dgm:spPr/>
      <dgm:t>
        <a:bodyPr/>
        <a:lstStyle/>
        <a:p>
          <a:r>
            <a:rPr lang="es-ES_tradnl" b="1" noProof="0" dirty="0"/>
            <a:t>Lección 1</a:t>
          </a:r>
          <a:endParaRPr lang="es-ES_tradnl" noProof="0" dirty="0"/>
        </a:p>
      </dgm:t>
    </dgm:pt>
    <dgm:pt modelId="{C8674548-9D0F-4A3D-A3E2-57AA61472106}" type="parTrans" cxnId="{DB2860C3-1939-443C-9537-66AB852D7E9A}">
      <dgm:prSet/>
      <dgm:spPr/>
      <dgm:t>
        <a:bodyPr/>
        <a:lstStyle/>
        <a:p>
          <a:endParaRPr lang="en-US"/>
        </a:p>
      </dgm:t>
    </dgm:pt>
    <dgm:pt modelId="{315930CC-3D55-479C-9FB4-49606AEE4321}" type="sibTrans" cxnId="{DB2860C3-1939-443C-9537-66AB852D7E9A}">
      <dgm:prSet/>
      <dgm:spPr/>
      <dgm:t>
        <a:bodyPr/>
        <a:lstStyle/>
        <a:p>
          <a:endParaRPr lang="en-US"/>
        </a:p>
      </dgm:t>
    </dgm:pt>
    <dgm:pt modelId="{9B48DB32-3E3B-463E-ACB6-FDFCD5F2FF98}">
      <dgm:prSet/>
      <dgm:spPr/>
      <dgm:t>
        <a:bodyPr/>
        <a:lstStyle/>
        <a:p>
          <a:r>
            <a:rPr lang="es-ES_tradnl" b="1" noProof="0" dirty="0"/>
            <a:t>Profundicemos en los contenidos</a:t>
          </a:r>
          <a:endParaRPr lang="es-ES_tradnl" noProof="0" dirty="0"/>
        </a:p>
      </dgm:t>
    </dgm:pt>
    <dgm:pt modelId="{78BD6C0F-67B4-49E9-BAA7-CC0AFFE2EC6B}" type="parTrans" cxnId="{97238262-B784-4EB7-9CD6-BF25C9C4FAAE}">
      <dgm:prSet/>
      <dgm:spPr/>
      <dgm:t>
        <a:bodyPr/>
        <a:lstStyle/>
        <a:p>
          <a:endParaRPr lang="en-US"/>
        </a:p>
      </dgm:t>
    </dgm:pt>
    <dgm:pt modelId="{9323D5FF-3A00-416B-85A5-A62150111F2D}" type="sibTrans" cxnId="{97238262-B784-4EB7-9CD6-BF25C9C4FAAE}">
      <dgm:prSet/>
      <dgm:spPr/>
      <dgm:t>
        <a:bodyPr/>
        <a:lstStyle/>
        <a:p>
          <a:endParaRPr lang="en-US"/>
        </a:p>
      </dgm:t>
    </dgm:pt>
    <dgm:pt modelId="{CF2A1BCB-C6A2-400E-B454-C49507E955EE}" type="pres">
      <dgm:prSet presAssocID="{6E304FF3-4777-4DA0-85FC-6346020CAEA5}" presName="root" presStyleCnt="0">
        <dgm:presLayoutVars>
          <dgm:dir/>
          <dgm:resizeHandles val="exact"/>
        </dgm:presLayoutVars>
      </dgm:prSet>
      <dgm:spPr/>
    </dgm:pt>
    <dgm:pt modelId="{18B5E99F-C3B3-490B-ADB1-AB0B14A99E75}" type="pres">
      <dgm:prSet presAssocID="{CAB04A72-CB6C-4DC3-8DE4-2CA1AD4BDCAD}" presName="compNode" presStyleCnt="0"/>
      <dgm:spPr/>
    </dgm:pt>
    <dgm:pt modelId="{ACE2C5A1-6B36-472E-A994-DA04FCA15394}" type="pres">
      <dgm:prSet presAssocID="{CAB04A72-CB6C-4DC3-8DE4-2CA1AD4BDCA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9E4CE15E-7334-47DE-B659-A52063C2C3EA}" type="pres">
      <dgm:prSet presAssocID="{CAB04A72-CB6C-4DC3-8DE4-2CA1AD4BDCAD}" presName="spaceRect" presStyleCnt="0"/>
      <dgm:spPr/>
    </dgm:pt>
    <dgm:pt modelId="{F8B0DDDA-09DE-42FE-AB9E-7B1D3F607773}" type="pres">
      <dgm:prSet presAssocID="{CAB04A72-CB6C-4DC3-8DE4-2CA1AD4BDCAD}" presName="textRect" presStyleLbl="revTx" presStyleIdx="0" presStyleCnt="2">
        <dgm:presLayoutVars>
          <dgm:chMax val="1"/>
          <dgm:chPref val="1"/>
        </dgm:presLayoutVars>
      </dgm:prSet>
      <dgm:spPr/>
    </dgm:pt>
    <dgm:pt modelId="{3721B0F3-65C4-4E07-9804-E4DA717AD166}" type="pres">
      <dgm:prSet presAssocID="{315930CC-3D55-479C-9FB4-49606AEE4321}" presName="sibTrans" presStyleCnt="0"/>
      <dgm:spPr/>
    </dgm:pt>
    <dgm:pt modelId="{FB590B26-C417-4B93-8705-072EBAC2AA59}" type="pres">
      <dgm:prSet presAssocID="{9B48DB32-3E3B-463E-ACB6-FDFCD5F2FF98}" presName="compNode" presStyleCnt="0"/>
      <dgm:spPr/>
    </dgm:pt>
    <dgm:pt modelId="{3491C0D6-992F-4A55-B54F-D9A059EFCC6E}" type="pres">
      <dgm:prSet presAssocID="{9B48DB32-3E3B-463E-ACB6-FDFCD5F2FF9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F0BD6ED4-3B13-4C6A-B044-F7EDFBEF411C}" type="pres">
      <dgm:prSet presAssocID="{9B48DB32-3E3B-463E-ACB6-FDFCD5F2FF98}" presName="spaceRect" presStyleCnt="0"/>
      <dgm:spPr/>
    </dgm:pt>
    <dgm:pt modelId="{8923852C-A8CE-4355-8F06-FD0FEE3CC623}" type="pres">
      <dgm:prSet presAssocID="{9B48DB32-3E3B-463E-ACB6-FDFCD5F2FF98}" presName="textRect" presStyleLbl="revTx" presStyleIdx="1" presStyleCnt="2" custScaleY="197797" custLinFactNeighborX="6513" custLinFactNeighborY="37922">
        <dgm:presLayoutVars>
          <dgm:chMax val="1"/>
          <dgm:chPref val="1"/>
        </dgm:presLayoutVars>
      </dgm:prSet>
      <dgm:spPr/>
    </dgm:pt>
  </dgm:ptLst>
  <dgm:cxnLst>
    <dgm:cxn modelId="{F616984D-33FE-4972-A978-2D5E08A43A9E}" type="presOf" srcId="{CAB04A72-CB6C-4DC3-8DE4-2CA1AD4BDCAD}" destId="{F8B0DDDA-09DE-42FE-AB9E-7B1D3F607773}" srcOrd="0" destOrd="0" presId="urn:microsoft.com/office/officeart/2018/2/layout/IconLabelList"/>
    <dgm:cxn modelId="{97238262-B784-4EB7-9CD6-BF25C9C4FAAE}" srcId="{6E304FF3-4777-4DA0-85FC-6346020CAEA5}" destId="{9B48DB32-3E3B-463E-ACB6-FDFCD5F2FF98}" srcOrd="1" destOrd="0" parTransId="{78BD6C0F-67B4-49E9-BAA7-CC0AFFE2EC6B}" sibTransId="{9323D5FF-3A00-416B-85A5-A62150111F2D}"/>
    <dgm:cxn modelId="{7B5C8A9D-EBF9-4AEF-A3C5-E3C67ADFAAE3}" type="presOf" srcId="{6E304FF3-4777-4DA0-85FC-6346020CAEA5}" destId="{CF2A1BCB-C6A2-400E-B454-C49507E955EE}" srcOrd="0" destOrd="0" presId="urn:microsoft.com/office/officeart/2018/2/layout/IconLabelList"/>
    <dgm:cxn modelId="{DB2860C3-1939-443C-9537-66AB852D7E9A}" srcId="{6E304FF3-4777-4DA0-85FC-6346020CAEA5}" destId="{CAB04A72-CB6C-4DC3-8DE4-2CA1AD4BDCAD}" srcOrd="0" destOrd="0" parTransId="{C8674548-9D0F-4A3D-A3E2-57AA61472106}" sibTransId="{315930CC-3D55-479C-9FB4-49606AEE4321}"/>
    <dgm:cxn modelId="{7980C8C6-6F92-4C09-B7C3-8D84BC792431}" type="presOf" srcId="{9B48DB32-3E3B-463E-ACB6-FDFCD5F2FF98}" destId="{8923852C-A8CE-4355-8F06-FD0FEE3CC623}" srcOrd="0" destOrd="0" presId="urn:microsoft.com/office/officeart/2018/2/layout/IconLabelList"/>
    <dgm:cxn modelId="{BB91CB18-A789-4D89-9E1A-D1307006C2C9}" type="presParOf" srcId="{CF2A1BCB-C6A2-400E-B454-C49507E955EE}" destId="{18B5E99F-C3B3-490B-ADB1-AB0B14A99E75}" srcOrd="0" destOrd="0" presId="urn:microsoft.com/office/officeart/2018/2/layout/IconLabelList"/>
    <dgm:cxn modelId="{AD074259-CF81-40BC-8794-DB06F10DC62E}" type="presParOf" srcId="{18B5E99F-C3B3-490B-ADB1-AB0B14A99E75}" destId="{ACE2C5A1-6B36-472E-A994-DA04FCA15394}" srcOrd="0" destOrd="0" presId="urn:microsoft.com/office/officeart/2018/2/layout/IconLabelList"/>
    <dgm:cxn modelId="{67B26021-5C81-4FA0-858A-7E0D8F6C1410}" type="presParOf" srcId="{18B5E99F-C3B3-490B-ADB1-AB0B14A99E75}" destId="{9E4CE15E-7334-47DE-B659-A52063C2C3EA}" srcOrd="1" destOrd="0" presId="urn:microsoft.com/office/officeart/2018/2/layout/IconLabelList"/>
    <dgm:cxn modelId="{DE7BA48D-621D-4CA1-9FF6-0ABCE5E4C79D}" type="presParOf" srcId="{18B5E99F-C3B3-490B-ADB1-AB0B14A99E75}" destId="{F8B0DDDA-09DE-42FE-AB9E-7B1D3F607773}" srcOrd="2" destOrd="0" presId="urn:microsoft.com/office/officeart/2018/2/layout/IconLabelList"/>
    <dgm:cxn modelId="{8B8A2B0F-3E36-4648-8E28-9F2002EC27FC}" type="presParOf" srcId="{CF2A1BCB-C6A2-400E-B454-C49507E955EE}" destId="{3721B0F3-65C4-4E07-9804-E4DA717AD166}" srcOrd="1" destOrd="0" presId="urn:microsoft.com/office/officeart/2018/2/layout/IconLabelList"/>
    <dgm:cxn modelId="{0C61F556-CADC-4E44-A609-9AAB8E9771DA}" type="presParOf" srcId="{CF2A1BCB-C6A2-400E-B454-C49507E955EE}" destId="{FB590B26-C417-4B93-8705-072EBAC2AA59}" srcOrd="2" destOrd="0" presId="urn:microsoft.com/office/officeart/2018/2/layout/IconLabelList"/>
    <dgm:cxn modelId="{55D30999-A021-4803-88DA-6D30D9361E36}" type="presParOf" srcId="{FB590B26-C417-4B93-8705-072EBAC2AA59}" destId="{3491C0D6-992F-4A55-B54F-D9A059EFCC6E}" srcOrd="0" destOrd="0" presId="urn:microsoft.com/office/officeart/2018/2/layout/IconLabelList"/>
    <dgm:cxn modelId="{41DF9CD9-3DAD-4A31-A325-93E4C9C56671}" type="presParOf" srcId="{FB590B26-C417-4B93-8705-072EBAC2AA59}" destId="{F0BD6ED4-3B13-4C6A-B044-F7EDFBEF411C}" srcOrd="1" destOrd="0" presId="urn:microsoft.com/office/officeart/2018/2/layout/IconLabelList"/>
    <dgm:cxn modelId="{0D149189-8A7F-43BC-86D4-E112420DDC99}" type="presParOf" srcId="{FB590B26-C417-4B93-8705-072EBAC2AA59}" destId="{8923852C-A8CE-4355-8F06-FD0FEE3CC62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1CF0C2B-B575-4296-9086-37972E8EAEC1}" type="doc">
      <dgm:prSet loTypeId="urn:microsoft.com/office/officeart/2016/7/layout/RepeatingBendingProcessNew" loCatId="process" qsTypeId="urn:microsoft.com/office/officeart/2005/8/quickstyle/simple4" qsCatId="simple" csTypeId="urn:microsoft.com/office/officeart/2005/8/colors/accent3_2" csCatId="accent3" phldr="1"/>
      <dgm:spPr/>
      <dgm:t>
        <a:bodyPr/>
        <a:lstStyle/>
        <a:p>
          <a:endParaRPr lang="en-US"/>
        </a:p>
      </dgm:t>
    </dgm:pt>
    <dgm:pt modelId="{B94298C6-CF3D-4777-ADC6-597D170E7054}">
      <dgm:prSet custT="1"/>
      <dgm:spPr/>
      <dgm:t>
        <a:bodyPr/>
        <a:lstStyle/>
        <a:p>
          <a:r>
            <a:rPr lang="es-ES_tradnl" sz="3200" noProof="0" dirty="0"/>
            <a:t>¿Qué habilidades son necesarias para realizar intervenciones de prevención de calidad? </a:t>
          </a:r>
        </a:p>
      </dgm:t>
    </dgm:pt>
    <dgm:pt modelId="{0D749575-C830-45EB-9A53-943389A4CB83}" type="parTrans" cxnId="{E48BB24E-26AF-4A41-B568-890F023FD65E}">
      <dgm:prSet/>
      <dgm:spPr/>
      <dgm:t>
        <a:bodyPr/>
        <a:lstStyle/>
        <a:p>
          <a:endParaRPr lang="en-US" sz="2400"/>
        </a:p>
      </dgm:t>
    </dgm:pt>
    <dgm:pt modelId="{813B8177-9701-4361-96BF-74BF5C556EC6}" type="sibTrans" cxnId="{E48BB24E-26AF-4A41-B568-890F023FD65E}">
      <dgm:prSet custT="1"/>
      <dgm:spPr/>
      <dgm:t>
        <a:bodyPr/>
        <a:lstStyle/>
        <a:p>
          <a:endParaRPr lang="en-US" sz="700"/>
        </a:p>
      </dgm:t>
    </dgm:pt>
    <dgm:pt modelId="{1FCEF6AE-776F-4FAE-B470-A74BA95A8DA9}">
      <dgm:prSet custT="1"/>
      <dgm:spPr/>
      <dgm:t>
        <a:bodyPr/>
        <a:lstStyle/>
        <a:p>
          <a:r>
            <a:rPr lang="es-ES_tradnl" sz="2800" noProof="0" dirty="0"/>
            <a:t>Cuatro áreas de competencias relacionadas con la implementación de intervenciones (Manual EDPQS*):</a:t>
          </a:r>
        </a:p>
      </dgm:t>
    </dgm:pt>
    <dgm:pt modelId="{7C079D5C-A6B8-4A84-87CB-AE5BCB4F1FDC}" type="parTrans" cxnId="{A032E215-5329-473C-ACBB-9791274E9AAC}">
      <dgm:prSet/>
      <dgm:spPr/>
      <dgm:t>
        <a:bodyPr/>
        <a:lstStyle/>
        <a:p>
          <a:endParaRPr lang="en-US" sz="2400"/>
        </a:p>
      </dgm:t>
    </dgm:pt>
    <dgm:pt modelId="{13B9F6E8-A844-41AA-8818-8CCAEA92BBDD}" type="sibTrans" cxnId="{A032E215-5329-473C-ACBB-9791274E9AAC}">
      <dgm:prSet/>
      <dgm:spPr/>
      <dgm:t>
        <a:bodyPr/>
        <a:lstStyle/>
        <a:p>
          <a:endParaRPr lang="en-US" sz="2400"/>
        </a:p>
      </dgm:t>
    </dgm:pt>
    <dgm:pt modelId="{AFBD5692-51FE-4993-91CD-5C89373D008F}">
      <dgm:prSet custT="1"/>
      <dgm:spPr/>
      <dgm:t>
        <a:bodyPr/>
        <a:lstStyle/>
        <a:p>
          <a:r>
            <a:rPr lang="es-ES_tradnl" sz="2100" b="1" noProof="0" dirty="0"/>
            <a:t>Competencias básicas para la intervención</a:t>
          </a:r>
          <a:endParaRPr lang="es-ES_tradnl" sz="2100" noProof="0" dirty="0"/>
        </a:p>
      </dgm:t>
    </dgm:pt>
    <dgm:pt modelId="{76E19204-8DDD-4527-B739-02E17DB879D3}" type="parTrans" cxnId="{05EFF3F1-1A26-4D1C-8A86-8E162D2F5250}">
      <dgm:prSet/>
      <dgm:spPr/>
      <dgm:t>
        <a:bodyPr/>
        <a:lstStyle/>
        <a:p>
          <a:endParaRPr lang="en-US" sz="2400"/>
        </a:p>
      </dgm:t>
    </dgm:pt>
    <dgm:pt modelId="{A2D8B455-90D4-4ECB-88BA-795CDBA36F7B}" type="sibTrans" cxnId="{05EFF3F1-1A26-4D1C-8A86-8E162D2F5250}">
      <dgm:prSet/>
      <dgm:spPr/>
      <dgm:t>
        <a:bodyPr/>
        <a:lstStyle/>
        <a:p>
          <a:endParaRPr lang="en-US" sz="2400"/>
        </a:p>
      </dgm:t>
    </dgm:pt>
    <dgm:pt modelId="{5076064B-6EE9-4EFA-AFD6-5470A08CFAFF}">
      <dgm:prSet custT="1"/>
      <dgm:spPr/>
      <dgm:t>
        <a:bodyPr/>
        <a:lstStyle/>
        <a:p>
          <a:r>
            <a:rPr lang="es-ES_tradnl" sz="2100" b="1" noProof="0" dirty="0"/>
            <a:t>Competencias específicas para la intervención</a:t>
          </a:r>
          <a:endParaRPr lang="es-ES_tradnl" sz="2100" noProof="0" dirty="0"/>
        </a:p>
      </dgm:t>
    </dgm:pt>
    <dgm:pt modelId="{9353A7B6-A934-4E6C-A680-F4954041C2D3}" type="parTrans" cxnId="{3DE605F8-9877-4886-AB91-30577C10E23D}">
      <dgm:prSet/>
      <dgm:spPr/>
      <dgm:t>
        <a:bodyPr/>
        <a:lstStyle/>
        <a:p>
          <a:endParaRPr lang="en-US" sz="2400"/>
        </a:p>
      </dgm:t>
    </dgm:pt>
    <dgm:pt modelId="{CA4EA1D5-1DA7-4AA4-A19F-31528226EFF9}" type="sibTrans" cxnId="{3DE605F8-9877-4886-AB91-30577C10E23D}">
      <dgm:prSet/>
      <dgm:spPr/>
      <dgm:t>
        <a:bodyPr/>
        <a:lstStyle/>
        <a:p>
          <a:endParaRPr lang="en-US" sz="2400"/>
        </a:p>
      </dgm:t>
    </dgm:pt>
    <dgm:pt modelId="{6291E032-DC78-4EEE-B978-27C46508E25D}">
      <dgm:prSet custT="1"/>
      <dgm:spPr/>
      <dgm:t>
        <a:bodyPr/>
        <a:lstStyle/>
        <a:p>
          <a:r>
            <a:rPr lang="es-ES_tradnl" sz="2100" b="1" noProof="0" dirty="0"/>
            <a:t>Meta competencias</a:t>
          </a:r>
          <a:endParaRPr lang="es-ES_tradnl" sz="2100" noProof="0" dirty="0"/>
        </a:p>
      </dgm:t>
    </dgm:pt>
    <dgm:pt modelId="{7FF9C1D3-C9BC-4FC8-BEDD-7D430492686F}" type="parTrans" cxnId="{0D48C0FF-FD15-43A3-A3FA-C88AD47E1364}">
      <dgm:prSet/>
      <dgm:spPr/>
      <dgm:t>
        <a:bodyPr/>
        <a:lstStyle/>
        <a:p>
          <a:endParaRPr lang="en-US" sz="2400"/>
        </a:p>
      </dgm:t>
    </dgm:pt>
    <dgm:pt modelId="{0A3984EB-E145-44B3-BE81-47FB6F6A1CD9}" type="sibTrans" cxnId="{0D48C0FF-FD15-43A3-A3FA-C88AD47E1364}">
      <dgm:prSet/>
      <dgm:spPr/>
      <dgm:t>
        <a:bodyPr/>
        <a:lstStyle/>
        <a:p>
          <a:endParaRPr lang="en-US" sz="2400"/>
        </a:p>
      </dgm:t>
    </dgm:pt>
    <dgm:pt modelId="{98FE4408-F3B4-41B3-A274-9034B45240BF}">
      <dgm:prSet custT="1"/>
      <dgm:spPr/>
      <dgm:t>
        <a:bodyPr/>
        <a:lstStyle/>
        <a:p>
          <a:r>
            <a:rPr lang="es-ES_tradnl" sz="2100" noProof="0" dirty="0"/>
            <a:t>Competencias generales</a:t>
          </a:r>
        </a:p>
      </dgm:t>
    </dgm:pt>
    <dgm:pt modelId="{3B64D560-EA02-4935-A9F9-F37B024F329E}" type="sibTrans" cxnId="{0DD78A04-CB89-427E-A3E3-BAB10A5EA5AC}">
      <dgm:prSet/>
      <dgm:spPr/>
      <dgm:t>
        <a:bodyPr/>
        <a:lstStyle/>
        <a:p>
          <a:endParaRPr lang="en-US" sz="2400"/>
        </a:p>
      </dgm:t>
    </dgm:pt>
    <dgm:pt modelId="{E4D4C87E-56D7-48C0-A209-EE3FE36C4969}" type="parTrans" cxnId="{0DD78A04-CB89-427E-A3E3-BAB10A5EA5AC}">
      <dgm:prSet/>
      <dgm:spPr/>
      <dgm:t>
        <a:bodyPr/>
        <a:lstStyle/>
        <a:p>
          <a:endParaRPr lang="en-US" sz="2400"/>
        </a:p>
      </dgm:t>
    </dgm:pt>
    <dgm:pt modelId="{F1137B56-A2F7-464C-9F94-EA91E32E5E06}" type="pres">
      <dgm:prSet presAssocID="{A1CF0C2B-B575-4296-9086-37972E8EAEC1}" presName="Name0" presStyleCnt="0">
        <dgm:presLayoutVars>
          <dgm:dir/>
          <dgm:resizeHandles val="exact"/>
        </dgm:presLayoutVars>
      </dgm:prSet>
      <dgm:spPr/>
    </dgm:pt>
    <dgm:pt modelId="{5FD961C8-8F65-F34F-B0FA-D139C448B401}" type="pres">
      <dgm:prSet presAssocID="{B94298C6-CF3D-4777-ADC6-597D170E7054}" presName="node" presStyleLbl="node1" presStyleIdx="0" presStyleCnt="2">
        <dgm:presLayoutVars>
          <dgm:bulletEnabled val="1"/>
        </dgm:presLayoutVars>
      </dgm:prSet>
      <dgm:spPr/>
    </dgm:pt>
    <dgm:pt modelId="{C5F58ECB-A6F0-7C41-A4C7-E03E02A87D92}" type="pres">
      <dgm:prSet presAssocID="{813B8177-9701-4361-96BF-74BF5C556EC6}" presName="sibTrans" presStyleLbl="sibTrans1D1" presStyleIdx="0" presStyleCnt="1"/>
      <dgm:spPr/>
    </dgm:pt>
    <dgm:pt modelId="{C9504F60-D27A-364E-997B-38892EEFDF61}" type="pres">
      <dgm:prSet presAssocID="{813B8177-9701-4361-96BF-74BF5C556EC6}" presName="connectorText" presStyleLbl="sibTrans1D1" presStyleIdx="0" presStyleCnt="1"/>
      <dgm:spPr/>
    </dgm:pt>
    <dgm:pt modelId="{6938F4C9-6196-E645-A831-82926A26092D}" type="pres">
      <dgm:prSet presAssocID="{1FCEF6AE-776F-4FAE-B470-A74BA95A8DA9}" presName="node" presStyleLbl="node1" presStyleIdx="1" presStyleCnt="2" custScaleY="153120" custLinFactNeighborY="4191">
        <dgm:presLayoutVars>
          <dgm:bulletEnabled val="1"/>
        </dgm:presLayoutVars>
      </dgm:prSet>
      <dgm:spPr/>
    </dgm:pt>
  </dgm:ptLst>
  <dgm:cxnLst>
    <dgm:cxn modelId="{0DD78A04-CB89-427E-A3E3-BAB10A5EA5AC}" srcId="{1FCEF6AE-776F-4FAE-B470-A74BA95A8DA9}" destId="{98FE4408-F3B4-41B3-A274-9034B45240BF}" srcOrd="0" destOrd="0" parTransId="{E4D4C87E-56D7-48C0-A209-EE3FE36C4969}" sibTransId="{3B64D560-EA02-4935-A9F9-F37B024F329E}"/>
    <dgm:cxn modelId="{A032E215-5329-473C-ACBB-9791274E9AAC}" srcId="{A1CF0C2B-B575-4296-9086-37972E8EAEC1}" destId="{1FCEF6AE-776F-4FAE-B470-A74BA95A8DA9}" srcOrd="1" destOrd="0" parTransId="{7C079D5C-A6B8-4A84-87CB-AE5BCB4F1FDC}" sibTransId="{13B9F6E8-A844-41AA-8818-8CCAEA92BBDD}"/>
    <dgm:cxn modelId="{D74DC521-4C8D-5B49-BAFB-CA1DD30FC2D3}" type="presOf" srcId="{B94298C6-CF3D-4777-ADC6-597D170E7054}" destId="{5FD961C8-8F65-F34F-B0FA-D139C448B401}" srcOrd="0" destOrd="0" presId="urn:microsoft.com/office/officeart/2016/7/layout/RepeatingBendingProcessNew"/>
    <dgm:cxn modelId="{176B272A-61BD-504A-9FE4-3AC64C182420}" type="presOf" srcId="{5076064B-6EE9-4EFA-AFD6-5470A08CFAFF}" destId="{6938F4C9-6196-E645-A831-82926A26092D}" srcOrd="0" destOrd="3" presId="urn:microsoft.com/office/officeart/2016/7/layout/RepeatingBendingProcessNew"/>
    <dgm:cxn modelId="{C6853032-3A2F-FB43-9592-082C728A397F}" type="presOf" srcId="{A1CF0C2B-B575-4296-9086-37972E8EAEC1}" destId="{F1137B56-A2F7-464C-9F94-EA91E32E5E06}" srcOrd="0" destOrd="0" presId="urn:microsoft.com/office/officeart/2016/7/layout/RepeatingBendingProcessNew"/>
    <dgm:cxn modelId="{05904140-2CF7-3440-9795-74F6F33606AC}" type="presOf" srcId="{AFBD5692-51FE-4993-91CD-5C89373D008F}" destId="{6938F4C9-6196-E645-A831-82926A26092D}" srcOrd="0" destOrd="2" presId="urn:microsoft.com/office/officeart/2016/7/layout/RepeatingBendingProcessNew"/>
    <dgm:cxn modelId="{E48BB24E-26AF-4A41-B568-890F023FD65E}" srcId="{A1CF0C2B-B575-4296-9086-37972E8EAEC1}" destId="{B94298C6-CF3D-4777-ADC6-597D170E7054}" srcOrd="0" destOrd="0" parTransId="{0D749575-C830-45EB-9A53-943389A4CB83}" sibTransId="{813B8177-9701-4361-96BF-74BF5C556EC6}"/>
    <dgm:cxn modelId="{4B4AA350-0E5A-484B-8148-36EEA7453121}" type="presOf" srcId="{813B8177-9701-4361-96BF-74BF5C556EC6}" destId="{C5F58ECB-A6F0-7C41-A4C7-E03E02A87D92}" srcOrd="0" destOrd="0" presId="urn:microsoft.com/office/officeart/2016/7/layout/RepeatingBendingProcessNew"/>
    <dgm:cxn modelId="{EF50A66E-25CF-A140-981F-80A420752CD3}" type="presOf" srcId="{1FCEF6AE-776F-4FAE-B470-A74BA95A8DA9}" destId="{6938F4C9-6196-E645-A831-82926A26092D}" srcOrd="0" destOrd="0" presId="urn:microsoft.com/office/officeart/2016/7/layout/RepeatingBendingProcessNew"/>
    <dgm:cxn modelId="{87D9BEA8-D1CB-474F-81AE-7EA0B1E12CA9}" type="presOf" srcId="{6291E032-DC78-4EEE-B978-27C46508E25D}" destId="{6938F4C9-6196-E645-A831-82926A26092D}" srcOrd="0" destOrd="4" presId="urn:microsoft.com/office/officeart/2016/7/layout/RepeatingBendingProcessNew"/>
    <dgm:cxn modelId="{3BA03CAA-9E98-9B4B-AEBB-04FD39A5ABDC}" type="presOf" srcId="{98FE4408-F3B4-41B3-A274-9034B45240BF}" destId="{6938F4C9-6196-E645-A831-82926A26092D}" srcOrd="0" destOrd="1" presId="urn:microsoft.com/office/officeart/2016/7/layout/RepeatingBendingProcessNew"/>
    <dgm:cxn modelId="{A1E261BD-4008-ED45-B156-A1E4FF9A0D7E}" type="presOf" srcId="{813B8177-9701-4361-96BF-74BF5C556EC6}" destId="{C9504F60-D27A-364E-997B-38892EEFDF61}" srcOrd="1" destOrd="0" presId="urn:microsoft.com/office/officeart/2016/7/layout/RepeatingBendingProcessNew"/>
    <dgm:cxn modelId="{05EFF3F1-1A26-4D1C-8A86-8E162D2F5250}" srcId="{1FCEF6AE-776F-4FAE-B470-A74BA95A8DA9}" destId="{AFBD5692-51FE-4993-91CD-5C89373D008F}" srcOrd="1" destOrd="0" parTransId="{76E19204-8DDD-4527-B739-02E17DB879D3}" sibTransId="{A2D8B455-90D4-4ECB-88BA-795CDBA36F7B}"/>
    <dgm:cxn modelId="{3DE605F8-9877-4886-AB91-30577C10E23D}" srcId="{1FCEF6AE-776F-4FAE-B470-A74BA95A8DA9}" destId="{5076064B-6EE9-4EFA-AFD6-5470A08CFAFF}" srcOrd="2" destOrd="0" parTransId="{9353A7B6-A934-4E6C-A680-F4954041C2D3}" sibTransId="{CA4EA1D5-1DA7-4AA4-A19F-31528226EFF9}"/>
    <dgm:cxn modelId="{0D48C0FF-FD15-43A3-A3FA-C88AD47E1364}" srcId="{1FCEF6AE-776F-4FAE-B470-A74BA95A8DA9}" destId="{6291E032-DC78-4EEE-B978-27C46508E25D}" srcOrd="3" destOrd="0" parTransId="{7FF9C1D3-C9BC-4FC8-BEDD-7D430492686F}" sibTransId="{0A3984EB-E145-44B3-BE81-47FB6F6A1CD9}"/>
    <dgm:cxn modelId="{2478994E-EE07-EF4A-B087-4B31F95C8B0A}" type="presParOf" srcId="{F1137B56-A2F7-464C-9F94-EA91E32E5E06}" destId="{5FD961C8-8F65-F34F-B0FA-D139C448B401}" srcOrd="0" destOrd="0" presId="urn:microsoft.com/office/officeart/2016/7/layout/RepeatingBendingProcessNew"/>
    <dgm:cxn modelId="{1145F70A-2BD7-7B47-AE32-FB1DD0211961}" type="presParOf" srcId="{F1137B56-A2F7-464C-9F94-EA91E32E5E06}" destId="{C5F58ECB-A6F0-7C41-A4C7-E03E02A87D92}" srcOrd="1" destOrd="0" presId="urn:microsoft.com/office/officeart/2016/7/layout/RepeatingBendingProcessNew"/>
    <dgm:cxn modelId="{80629889-6C7A-D149-9C9B-B837093EEFAB}" type="presParOf" srcId="{C5F58ECB-A6F0-7C41-A4C7-E03E02A87D92}" destId="{C9504F60-D27A-364E-997B-38892EEFDF61}" srcOrd="0" destOrd="0" presId="urn:microsoft.com/office/officeart/2016/7/layout/RepeatingBendingProcessNew"/>
    <dgm:cxn modelId="{B56521F7-234D-4541-9DFE-4EE598470A1B}" type="presParOf" srcId="{F1137B56-A2F7-464C-9F94-EA91E32E5E06}" destId="{6938F4C9-6196-E645-A831-82926A26092D}" srcOrd="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755714E-6582-461C-A04F-C1A6AF8F93F4}" type="doc">
      <dgm:prSet loTypeId="urn:microsoft.com/office/officeart/2005/8/layout/vList2" loCatId="" qsTypeId="urn:microsoft.com/office/officeart/2005/8/quickstyle/simple1" qsCatId="simple" csTypeId="urn:microsoft.com/office/officeart/2005/8/colors/accent3_2" csCatId="accent3" phldr="1"/>
      <dgm:spPr/>
      <dgm:t>
        <a:bodyPr/>
        <a:lstStyle/>
        <a:p>
          <a:endParaRPr lang="en-US"/>
        </a:p>
      </dgm:t>
    </dgm:pt>
    <dgm:pt modelId="{23B9171C-2845-4316-8257-C40C928479F1}">
      <dgm:prSet/>
      <dgm:spPr/>
      <dgm:t>
        <a:bodyPr/>
        <a:lstStyle/>
        <a:p>
          <a:r>
            <a:rPr lang="es-ES_tradnl" noProof="0" dirty="0"/>
            <a:t>Apegarse a los requerimientos legales.</a:t>
          </a:r>
        </a:p>
      </dgm:t>
    </dgm:pt>
    <dgm:pt modelId="{3BC33EA9-B1B6-42EF-8C66-0D251736B1CB}" type="parTrans" cxnId="{7DE6F792-F6CF-4D0B-A5EB-88841C805ADB}">
      <dgm:prSet/>
      <dgm:spPr/>
      <dgm:t>
        <a:bodyPr/>
        <a:lstStyle/>
        <a:p>
          <a:endParaRPr lang="en-US"/>
        </a:p>
      </dgm:t>
    </dgm:pt>
    <dgm:pt modelId="{768AC46A-BCA4-4B87-876B-B51E0E81256D}" type="sibTrans" cxnId="{7DE6F792-F6CF-4D0B-A5EB-88841C805ADB}">
      <dgm:prSet/>
      <dgm:spPr/>
      <dgm:t>
        <a:bodyPr/>
        <a:lstStyle/>
        <a:p>
          <a:endParaRPr lang="en-US"/>
        </a:p>
      </dgm:t>
    </dgm:pt>
    <dgm:pt modelId="{A4712A56-837B-49DD-843B-F4CF516B5885}">
      <dgm:prSet/>
      <dgm:spPr/>
      <dgm:t>
        <a:bodyPr/>
        <a:lstStyle/>
        <a:p>
          <a:pPr algn="just"/>
          <a:r>
            <a:rPr lang="es-ES_tradnl" noProof="0" dirty="0"/>
            <a:t>Respetar los derechos y autonomía de las personas participantes (por ejemplo, conforme a lo establecido en marcos internacionales de derechos humanos y de</a:t>
          </a:r>
          <a:r>
            <a:rPr lang="es-419" noProof="0" dirty="0"/>
            <a:t> </a:t>
          </a:r>
          <a:r>
            <a:rPr lang="es-ES_tradnl" noProof="0" dirty="0"/>
            <a:t>los derechos de la niñez.</a:t>
          </a:r>
        </a:p>
      </dgm:t>
    </dgm:pt>
    <dgm:pt modelId="{A428B1ED-AA2A-4672-B377-CFD88C631052}" type="parTrans" cxnId="{0A956498-613C-454C-B8F0-CB53F1BE3E04}">
      <dgm:prSet/>
      <dgm:spPr/>
      <dgm:t>
        <a:bodyPr/>
        <a:lstStyle/>
        <a:p>
          <a:endParaRPr lang="en-US"/>
        </a:p>
      </dgm:t>
    </dgm:pt>
    <dgm:pt modelId="{5FBFC06B-B177-4C29-A451-1236C74B11D0}" type="sibTrans" cxnId="{0A956498-613C-454C-B8F0-CB53F1BE3E04}">
      <dgm:prSet/>
      <dgm:spPr/>
      <dgm:t>
        <a:bodyPr/>
        <a:lstStyle/>
        <a:p>
          <a:endParaRPr lang="en-US"/>
        </a:p>
      </dgm:t>
    </dgm:pt>
    <dgm:pt modelId="{68722A16-F906-4FD9-9478-288F856F1744}">
      <dgm:prSet/>
      <dgm:spPr/>
      <dgm:t>
        <a:bodyPr/>
        <a:lstStyle/>
        <a:p>
          <a:pPr algn="just"/>
          <a:r>
            <a:rPr lang="es-ES_tradnl" noProof="0" dirty="0"/>
            <a:t>Proporcionar beneficios reales a las y los participantes (es decir, asegurar que la intervención sea útil y aceptada por las personas participantes.</a:t>
          </a:r>
        </a:p>
      </dgm:t>
    </dgm:pt>
    <dgm:pt modelId="{91742830-68DD-4DB2-8DF5-52E48FE415C4}" type="parTrans" cxnId="{FD899705-81A7-41D5-8687-59A088D9EC65}">
      <dgm:prSet/>
      <dgm:spPr/>
      <dgm:t>
        <a:bodyPr/>
        <a:lstStyle/>
        <a:p>
          <a:endParaRPr lang="en-US"/>
        </a:p>
      </dgm:t>
    </dgm:pt>
    <dgm:pt modelId="{9D31D7C1-DDDB-4D31-AB52-D07ADF82234C}" type="sibTrans" cxnId="{FD899705-81A7-41D5-8687-59A088D9EC65}">
      <dgm:prSet/>
      <dgm:spPr/>
      <dgm:t>
        <a:bodyPr/>
        <a:lstStyle/>
        <a:p>
          <a:endParaRPr lang="en-US"/>
        </a:p>
      </dgm:t>
    </dgm:pt>
    <dgm:pt modelId="{2B6D6AC5-2826-426C-BE89-94ABC90A7E51}">
      <dgm:prSet/>
      <dgm:spPr/>
      <dgm:t>
        <a:bodyPr/>
        <a:lstStyle/>
        <a:p>
          <a:r>
            <a:rPr lang="es-ES_tradnl" noProof="0" dirty="0"/>
            <a:t>No causar daño ni perjuicios significativos a los participantes (por ejemplo, efectos iatrogénicos: efectos nocivos inadvertidos e imprevistos, enfermedad o lesión, exclusión, estigmatización.</a:t>
          </a:r>
        </a:p>
      </dgm:t>
    </dgm:pt>
    <dgm:pt modelId="{0734B5D0-B1F2-4711-996A-A80E545C282F}" type="parTrans" cxnId="{DD64B70F-A949-4EDA-9F50-AEAC172153A9}">
      <dgm:prSet/>
      <dgm:spPr/>
      <dgm:t>
        <a:bodyPr/>
        <a:lstStyle/>
        <a:p>
          <a:endParaRPr lang="en-US"/>
        </a:p>
      </dgm:t>
    </dgm:pt>
    <dgm:pt modelId="{E72E04B5-6B2B-4654-B1BB-355EC0609646}" type="sibTrans" cxnId="{DD64B70F-A949-4EDA-9F50-AEAC172153A9}">
      <dgm:prSet/>
      <dgm:spPr/>
      <dgm:t>
        <a:bodyPr/>
        <a:lstStyle/>
        <a:p>
          <a:endParaRPr lang="en-US"/>
        </a:p>
      </dgm:t>
    </dgm:pt>
    <dgm:pt modelId="{E450F32B-79E1-4AA8-A842-5EDCDD57BFE3}">
      <dgm:prSet/>
      <dgm:spPr/>
      <dgm:t>
        <a:bodyPr/>
        <a:lstStyle/>
        <a:p>
          <a:pPr algn="just"/>
          <a:r>
            <a:rPr lang="es-ES_tradnl" noProof="0" dirty="0"/>
            <a:t>Proporcionar información transparente, precisa, neutral y complete.</a:t>
          </a:r>
        </a:p>
      </dgm:t>
    </dgm:pt>
    <dgm:pt modelId="{CF8E4721-3D79-4FF4-B926-E38CBA6C701C}" type="parTrans" cxnId="{9B7F2B98-2DBE-46C6-828B-DAE677816521}">
      <dgm:prSet/>
      <dgm:spPr/>
      <dgm:t>
        <a:bodyPr/>
        <a:lstStyle/>
        <a:p>
          <a:endParaRPr lang="en-US"/>
        </a:p>
      </dgm:t>
    </dgm:pt>
    <dgm:pt modelId="{3AC96993-4316-4246-A95E-A852EE5EA5FE}" type="sibTrans" cxnId="{9B7F2B98-2DBE-46C6-828B-DAE677816521}">
      <dgm:prSet/>
      <dgm:spPr/>
      <dgm:t>
        <a:bodyPr/>
        <a:lstStyle/>
        <a:p>
          <a:endParaRPr lang="en-US"/>
        </a:p>
      </dgm:t>
    </dgm:pt>
    <dgm:pt modelId="{81EF15AB-AF98-B243-BD6D-F867BABF2C9C}" type="pres">
      <dgm:prSet presAssocID="{8755714E-6582-461C-A04F-C1A6AF8F93F4}" presName="linear" presStyleCnt="0">
        <dgm:presLayoutVars>
          <dgm:animLvl val="lvl"/>
          <dgm:resizeHandles val="exact"/>
        </dgm:presLayoutVars>
      </dgm:prSet>
      <dgm:spPr/>
    </dgm:pt>
    <dgm:pt modelId="{E32E45C3-0E99-3048-8F5A-F924FE788277}" type="pres">
      <dgm:prSet presAssocID="{23B9171C-2845-4316-8257-C40C928479F1}" presName="parentText" presStyleLbl="node1" presStyleIdx="0" presStyleCnt="5">
        <dgm:presLayoutVars>
          <dgm:chMax val="0"/>
          <dgm:bulletEnabled val="1"/>
        </dgm:presLayoutVars>
      </dgm:prSet>
      <dgm:spPr/>
    </dgm:pt>
    <dgm:pt modelId="{1D63C177-10D9-A04B-84FF-67E635A76630}" type="pres">
      <dgm:prSet presAssocID="{768AC46A-BCA4-4B87-876B-B51E0E81256D}" presName="spacer" presStyleCnt="0"/>
      <dgm:spPr/>
    </dgm:pt>
    <dgm:pt modelId="{B80F0C2E-E510-DA4C-BF79-27CEE771A248}" type="pres">
      <dgm:prSet presAssocID="{A4712A56-837B-49DD-843B-F4CF516B5885}" presName="parentText" presStyleLbl="node1" presStyleIdx="1" presStyleCnt="5">
        <dgm:presLayoutVars>
          <dgm:chMax val="0"/>
          <dgm:bulletEnabled val="1"/>
        </dgm:presLayoutVars>
      </dgm:prSet>
      <dgm:spPr/>
    </dgm:pt>
    <dgm:pt modelId="{132494BF-D9EF-3C49-8429-3C7D9C4CDA3D}" type="pres">
      <dgm:prSet presAssocID="{5FBFC06B-B177-4C29-A451-1236C74B11D0}" presName="spacer" presStyleCnt="0"/>
      <dgm:spPr/>
    </dgm:pt>
    <dgm:pt modelId="{4B9D8AA3-0CFC-9C4F-AE98-01460BB93236}" type="pres">
      <dgm:prSet presAssocID="{68722A16-F906-4FD9-9478-288F856F1744}" presName="parentText" presStyleLbl="node1" presStyleIdx="2" presStyleCnt="5">
        <dgm:presLayoutVars>
          <dgm:chMax val="0"/>
          <dgm:bulletEnabled val="1"/>
        </dgm:presLayoutVars>
      </dgm:prSet>
      <dgm:spPr/>
    </dgm:pt>
    <dgm:pt modelId="{9A371F63-BADE-6644-AF99-A61E8F00E63A}" type="pres">
      <dgm:prSet presAssocID="{9D31D7C1-DDDB-4D31-AB52-D07ADF82234C}" presName="spacer" presStyleCnt="0"/>
      <dgm:spPr/>
    </dgm:pt>
    <dgm:pt modelId="{4434A513-9F75-E74C-8C5B-A99A453A5904}" type="pres">
      <dgm:prSet presAssocID="{2B6D6AC5-2826-426C-BE89-94ABC90A7E51}" presName="parentText" presStyleLbl="node1" presStyleIdx="3" presStyleCnt="5">
        <dgm:presLayoutVars>
          <dgm:chMax val="0"/>
          <dgm:bulletEnabled val="1"/>
        </dgm:presLayoutVars>
      </dgm:prSet>
      <dgm:spPr/>
    </dgm:pt>
    <dgm:pt modelId="{6EBE95C7-768F-B14F-86CF-FAE1840E0096}" type="pres">
      <dgm:prSet presAssocID="{E72E04B5-6B2B-4654-B1BB-355EC0609646}" presName="spacer" presStyleCnt="0"/>
      <dgm:spPr/>
    </dgm:pt>
    <dgm:pt modelId="{6F99F7B9-4E1D-2245-9B49-841556E81893}" type="pres">
      <dgm:prSet presAssocID="{E450F32B-79E1-4AA8-A842-5EDCDD57BFE3}" presName="parentText" presStyleLbl="node1" presStyleIdx="4" presStyleCnt="5">
        <dgm:presLayoutVars>
          <dgm:chMax val="0"/>
          <dgm:bulletEnabled val="1"/>
        </dgm:presLayoutVars>
      </dgm:prSet>
      <dgm:spPr/>
    </dgm:pt>
  </dgm:ptLst>
  <dgm:cxnLst>
    <dgm:cxn modelId="{FD899705-81A7-41D5-8687-59A088D9EC65}" srcId="{8755714E-6582-461C-A04F-C1A6AF8F93F4}" destId="{68722A16-F906-4FD9-9478-288F856F1744}" srcOrd="2" destOrd="0" parTransId="{91742830-68DD-4DB2-8DF5-52E48FE415C4}" sibTransId="{9D31D7C1-DDDB-4D31-AB52-D07ADF82234C}"/>
    <dgm:cxn modelId="{DEFC360D-7107-3D4C-B26E-471268EC0A71}" type="presOf" srcId="{2B6D6AC5-2826-426C-BE89-94ABC90A7E51}" destId="{4434A513-9F75-E74C-8C5B-A99A453A5904}" srcOrd="0" destOrd="0" presId="urn:microsoft.com/office/officeart/2005/8/layout/vList2"/>
    <dgm:cxn modelId="{DD64B70F-A949-4EDA-9F50-AEAC172153A9}" srcId="{8755714E-6582-461C-A04F-C1A6AF8F93F4}" destId="{2B6D6AC5-2826-426C-BE89-94ABC90A7E51}" srcOrd="3" destOrd="0" parTransId="{0734B5D0-B1F2-4711-996A-A80E545C282F}" sibTransId="{E72E04B5-6B2B-4654-B1BB-355EC0609646}"/>
    <dgm:cxn modelId="{DCD5C91D-F871-BB42-ACA0-B5B78A3B98E4}" type="presOf" srcId="{68722A16-F906-4FD9-9478-288F856F1744}" destId="{4B9D8AA3-0CFC-9C4F-AE98-01460BB93236}" srcOrd="0" destOrd="0" presId="urn:microsoft.com/office/officeart/2005/8/layout/vList2"/>
    <dgm:cxn modelId="{1F7AD136-1475-B347-A32C-EC6178D5AF0E}" type="presOf" srcId="{8755714E-6582-461C-A04F-C1A6AF8F93F4}" destId="{81EF15AB-AF98-B243-BD6D-F867BABF2C9C}" srcOrd="0" destOrd="0" presId="urn:microsoft.com/office/officeart/2005/8/layout/vList2"/>
    <dgm:cxn modelId="{B088C277-E5F9-FE4C-87AC-FF86F2A761DD}" type="presOf" srcId="{23B9171C-2845-4316-8257-C40C928479F1}" destId="{E32E45C3-0E99-3048-8F5A-F924FE788277}" srcOrd="0" destOrd="0" presId="urn:microsoft.com/office/officeart/2005/8/layout/vList2"/>
    <dgm:cxn modelId="{7DE6F792-F6CF-4D0B-A5EB-88841C805ADB}" srcId="{8755714E-6582-461C-A04F-C1A6AF8F93F4}" destId="{23B9171C-2845-4316-8257-C40C928479F1}" srcOrd="0" destOrd="0" parTransId="{3BC33EA9-B1B6-42EF-8C66-0D251736B1CB}" sibTransId="{768AC46A-BCA4-4B87-876B-B51E0E81256D}"/>
    <dgm:cxn modelId="{9B7F2B98-2DBE-46C6-828B-DAE677816521}" srcId="{8755714E-6582-461C-A04F-C1A6AF8F93F4}" destId="{E450F32B-79E1-4AA8-A842-5EDCDD57BFE3}" srcOrd="4" destOrd="0" parTransId="{CF8E4721-3D79-4FF4-B926-E38CBA6C701C}" sibTransId="{3AC96993-4316-4246-A95E-A852EE5EA5FE}"/>
    <dgm:cxn modelId="{0A956498-613C-454C-B8F0-CB53F1BE3E04}" srcId="{8755714E-6582-461C-A04F-C1A6AF8F93F4}" destId="{A4712A56-837B-49DD-843B-F4CF516B5885}" srcOrd="1" destOrd="0" parTransId="{A428B1ED-AA2A-4672-B377-CFD88C631052}" sibTransId="{5FBFC06B-B177-4C29-A451-1236C74B11D0}"/>
    <dgm:cxn modelId="{EAB182BB-77DC-4844-9902-C9CCE73CE6ED}" type="presOf" srcId="{E450F32B-79E1-4AA8-A842-5EDCDD57BFE3}" destId="{6F99F7B9-4E1D-2245-9B49-841556E81893}" srcOrd="0" destOrd="0" presId="urn:microsoft.com/office/officeart/2005/8/layout/vList2"/>
    <dgm:cxn modelId="{C0EFDBFA-D07B-D843-BEB5-47134E3FC08E}" type="presOf" srcId="{A4712A56-837B-49DD-843B-F4CF516B5885}" destId="{B80F0C2E-E510-DA4C-BF79-27CEE771A248}" srcOrd="0" destOrd="0" presId="urn:microsoft.com/office/officeart/2005/8/layout/vList2"/>
    <dgm:cxn modelId="{5074B4E8-E6B9-274A-8638-AA9F5F659542}" type="presParOf" srcId="{81EF15AB-AF98-B243-BD6D-F867BABF2C9C}" destId="{E32E45C3-0E99-3048-8F5A-F924FE788277}" srcOrd="0" destOrd="0" presId="urn:microsoft.com/office/officeart/2005/8/layout/vList2"/>
    <dgm:cxn modelId="{B3969DF8-515D-9F41-A2C5-53A5D0DA2BAD}" type="presParOf" srcId="{81EF15AB-AF98-B243-BD6D-F867BABF2C9C}" destId="{1D63C177-10D9-A04B-84FF-67E635A76630}" srcOrd="1" destOrd="0" presId="urn:microsoft.com/office/officeart/2005/8/layout/vList2"/>
    <dgm:cxn modelId="{5EF5D1AB-25D0-0B45-AB8F-DC993057989F}" type="presParOf" srcId="{81EF15AB-AF98-B243-BD6D-F867BABF2C9C}" destId="{B80F0C2E-E510-DA4C-BF79-27CEE771A248}" srcOrd="2" destOrd="0" presId="urn:microsoft.com/office/officeart/2005/8/layout/vList2"/>
    <dgm:cxn modelId="{10603506-0773-3D4C-A6F1-75366235B8AE}" type="presParOf" srcId="{81EF15AB-AF98-B243-BD6D-F867BABF2C9C}" destId="{132494BF-D9EF-3C49-8429-3C7D9C4CDA3D}" srcOrd="3" destOrd="0" presId="urn:microsoft.com/office/officeart/2005/8/layout/vList2"/>
    <dgm:cxn modelId="{C10D940E-CBF6-6643-A0D3-06699AB62B7C}" type="presParOf" srcId="{81EF15AB-AF98-B243-BD6D-F867BABF2C9C}" destId="{4B9D8AA3-0CFC-9C4F-AE98-01460BB93236}" srcOrd="4" destOrd="0" presId="urn:microsoft.com/office/officeart/2005/8/layout/vList2"/>
    <dgm:cxn modelId="{499194C8-D514-D140-AE73-9EEE67575B2E}" type="presParOf" srcId="{81EF15AB-AF98-B243-BD6D-F867BABF2C9C}" destId="{9A371F63-BADE-6644-AF99-A61E8F00E63A}" srcOrd="5" destOrd="0" presId="urn:microsoft.com/office/officeart/2005/8/layout/vList2"/>
    <dgm:cxn modelId="{EAD4F25D-C115-B443-8EFB-76009B1E4232}" type="presParOf" srcId="{81EF15AB-AF98-B243-BD6D-F867BABF2C9C}" destId="{4434A513-9F75-E74C-8C5B-A99A453A5904}" srcOrd="6" destOrd="0" presId="urn:microsoft.com/office/officeart/2005/8/layout/vList2"/>
    <dgm:cxn modelId="{31BC2262-8920-0E4F-9DB1-BE3CD566D835}" type="presParOf" srcId="{81EF15AB-AF98-B243-BD6D-F867BABF2C9C}" destId="{6EBE95C7-768F-B14F-86CF-FAE1840E0096}" srcOrd="7" destOrd="0" presId="urn:microsoft.com/office/officeart/2005/8/layout/vList2"/>
    <dgm:cxn modelId="{7844C722-21E8-E744-9BCE-FBDB33013221}" type="presParOf" srcId="{81EF15AB-AF98-B243-BD6D-F867BABF2C9C}" destId="{6F99F7B9-4E1D-2245-9B49-841556E8189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3288D8A-21F1-4613-9896-69140E8E0FDF}"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A2E24D8E-1067-4EBE-931D-9413EE2963D6}">
      <dgm:prSet/>
      <dgm:spPr/>
      <dgm:t>
        <a:bodyPr/>
        <a:lstStyle/>
        <a:p>
          <a:r>
            <a:rPr lang="es-ES_tradnl" noProof="0" dirty="0"/>
            <a:t>Obtener el consentimiento de la persona antes de la participación.</a:t>
          </a:r>
        </a:p>
      </dgm:t>
    </dgm:pt>
    <dgm:pt modelId="{40C6AAE6-5409-4EBF-9836-D2DEE4C254D2}" type="parTrans" cxnId="{3E4E4A0F-F016-43F7-9634-C8556B42CA05}">
      <dgm:prSet/>
      <dgm:spPr/>
      <dgm:t>
        <a:bodyPr/>
        <a:lstStyle/>
        <a:p>
          <a:endParaRPr lang="en-US"/>
        </a:p>
      </dgm:t>
    </dgm:pt>
    <dgm:pt modelId="{BCFE3BFD-8B54-4C85-9504-04E6CBF57B0C}" type="sibTrans" cxnId="{3E4E4A0F-F016-43F7-9634-C8556B42CA05}">
      <dgm:prSet/>
      <dgm:spPr/>
      <dgm:t>
        <a:bodyPr/>
        <a:lstStyle/>
        <a:p>
          <a:endParaRPr lang="en-US"/>
        </a:p>
      </dgm:t>
    </dgm:pt>
    <dgm:pt modelId="{36EB5BB1-4868-41BF-A3EF-AE2062A5FE9F}">
      <dgm:prSet/>
      <dgm:spPr/>
      <dgm:t>
        <a:bodyPr/>
        <a:lstStyle/>
        <a:p>
          <a:r>
            <a:rPr lang="es-ES_tradnl" noProof="0" dirty="0"/>
            <a:t>Asegurar que la participación es voluntaria.</a:t>
          </a:r>
        </a:p>
      </dgm:t>
    </dgm:pt>
    <dgm:pt modelId="{9A829A1B-246D-4DF3-A644-659301372BD9}" type="parTrans" cxnId="{408CA5D5-8B4E-49B0-8FBC-2BA0CCB729EF}">
      <dgm:prSet/>
      <dgm:spPr/>
      <dgm:t>
        <a:bodyPr/>
        <a:lstStyle/>
        <a:p>
          <a:endParaRPr lang="en-US"/>
        </a:p>
      </dgm:t>
    </dgm:pt>
    <dgm:pt modelId="{23FDFE4E-F679-49A9-AB8E-9EE806F0FA56}" type="sibTrans" cxnId="{408CA5D5-8B4E-49B0-8FBC-2BA0CCB729EF}">
      <dgm:prSet/>
      <dgm:spPr/>
      <dgm:t>
        <a:bodyPr/>
        <a:lstStyle/>
        <a:p>
          <a:endParaRPr lang="en-US"/>
        </a:p>
      </dgm:t>
    </dgm:pt>
    <dgm:pt modelId="{E2144086-0291-4E37-9DFA-BBE9095C6651}">
      <dgm:prSet/>
      <dgm:spPr/>
      <dgm:t>
        <a:bodyPr/>
        <a:lstStyle/>
        <a:p>
          <a:r>
            <a:rPr lang="es-ES_tradnl" noProof="0" dirty="0"/>
            <a:t>Tratar los datos de la persona con confidencialidad.</a:t>
          </a:r>
        </a:p>
      </dgm:t>
    </dgm:pt>
    <dgm:pt modelId="{158A14E9-914C-45E3-917B-7FCF1DD3033B}" type="parTrans" cxnId="{1A7C6A12-2722-44CE-8FD2-3FBC61244856}">
      <dgm:prSet/>
      <dgm:spPr/>
      <dgm:t>
        <a:bodyPr/>
        <a:lstStyle/>
        <a:p>
          <a:endParaRPr lang="en-US"/>
        </a:p>
      </dgm:t>
    </dgm:pt>
    <dgm:pt modelId="{60816ECA-B79E-48DB-9E76-B2D9838CD337}" type="sibTrans" cxnId="{1A7C6A12-2722-44CE-8FD2-3FBC61244856}">
      <dgm:prSet/>
      <dgm:spPr/>
      <dgm:t>
        <a:bodyPr/>
        <a:lstStyle/>
        <a:p>
          <a:endParaRPr lang="en-US"/>
        </a:p>
      </dgm:t>
    </dgm:pt>
    <dgm:pt modelId="{D84B12CD-EDAB-4879-9ED7-4A60D957035A}">
      <dgm:prSet/>
      <dgm:spPr/>
      <dgm:t>
        <a:bodyPr/>
        <a:lstStyle/>
        <a:p>
          <a:r>
            <a:rPr lang="es-ES_tradnl" noProof="0" dirty="0"/>
            <a:t>Tratar la participación en las actividades de prevención de manera confidencial cuando sea necesario.</a:t>
          </a:r>
        </a:p>
      </dgm:t>
    </dgm:pt>
    <dgm:pt modelId="{D1220964-58E9-4D16-B194-67CD95487290}" type="parTrans" cxnId="{06250D1F-2153-4AB2-A2B2-001CBB27D5C7}">
      <dgm:prSet/>
      <dgm:spPr/>
      <dgm:t>
        <a:bodyPr/>
        <a:lstStyle/>
        <a:p>
          <a:endParaRPr lang="en-US"/>
        </a:p>
      </dgm:t>
    </dgm:pt>
    <dgm:pt modelId="{4F64B48E-218A-4F5B-B5BB-C6936081E436}" type="sibTrans" cxnId="{06250D1F-2153-4AB2-A2B2-001CBB27D5C7}">
      <dgm:prSet/>
      <dgm:spPr/>
      <dgm:t>
        <a:bodyPr/>
        <a:lstStyle/>
        <a:p>
          <a:endParaRPr lang="en-US"/>
        </a:p>
      </dgm:t>
    </dgm:pt>
    <dgm:pt modelId="{83D414D6-26F9-430D-87AE-805D7F4007C7}">
      <dgm:prSet/>
      <dgm:spPr/>
      <dgm:t>
        <a:bodyPr/>
        <a:lstStyle/>
        <a:p>
          <a:r>
            <a:rPr lang="es-ES_tradnl" noProof="0" dirty="0"/>
            <a:t>Adaptar la intervención a las necesidades y preferencias de la persona participante.</a:t>
          </a:r>
        </a:p>
      </dgm:t>
    </dgm:pt>
    <dgm:pt modelId="{810572B6-7E0A-4B56-98A1-23652F520ABE}" type="parTrans" cxnId="{F8C61798-39BC-4B16-B790-BA2F779EBF3A}">
      <dgm:prSet/>
      <dgm:spPr/>
      <dgm:t>
        <a:bodyPr/>
        <a:lstStyle/>
        <a:p>
          <a:endParaRPr lang="en-US"/>
        </a:p>
      </dgm:t>
    </dgm:pt>
    <dgm:pt modelId="{41180813-B240-4A1E-8653-81CD6501BBB5}" type="sibTrans" cxnId="{F8C61798-39BC-4B16-B790-BA2F779EBF3A}">
      <dgm:prSet/>
      <dgm:spPr/>
      <dgm:t>
        <a:bodyPr/>
        <a:lstStyle/>
        <a:p>
          <a:endParaRPr lang="en-US"/>
        </a:p>
      </dgm:t>
    </dgm:pt>
    <dgm:pt modelId="{F690293C-6DE9-4A93-A031-0B612A942D2D}">
      <dgm:prSet/>
      <dgm:spPr/>
      <dgm:t>
        <a:bodyPr/>
        <a:lstStyle/>
        <a:p>
          <a:r>
            <a:rPr lang="es-ES_tradnl" noProof="0" dirty="0"/>
            <a:t>Involucrar a los participantes como colaboradores en el desarrollo, la </a:t>
          </a:r>
          <a:r>
            <a:rPr lang="es-419" noProof="0" dirty="0"/>
            <a:t>implementación </a:t>
          </a:r>
          <a:r>
            <a:rPr lang="es-ES_tradnl" noProof="0" dirty="0"/>
            <a:t>y evaluación de la intervención.</a:t>
          </a:r>
        </a:p>
      </dgm:t>
    </dgm:pt>
    <dgm:pt modelId="{016C28B0-8D67-42C3-BCED-8ED23588202C}" type="parTrans" cxnId="{4CE2F681-4FAE-4E67-80A5-22BD3094295E}">
      <dgm:prSet/>
      <dgm:spPr/>
      <dgm:t>
        <a:bodyPr/>
        <a:lstStyle/>
        <a:p>
          <a:endParaRPr lang="en-US"/>
        </a:p>
      </dgm:t>
    </dgm:pt>
    <dgm:pt modelId="{4DE6851F-1F55-4AAB-A074-AC1A0A47822F}" type="sibTrans" cxnId="{4CE2F681-4FAE-4E67-80A5-22BD3094295E}">
      <dgm:prSet/>
      <dgm:spPr/>
      <dgm:t>
        <a:bodyPr/>
        <a:lstStyle/>
        <a:p>
          <a:endParaRPr lang="en-US"/>
        </a:p>
      </dgm:t>
    </dgm:pt>
    <dgm:pt modelId="{39A7C85D-82DE-4AD3-94FD-23F393720610}">
      <dgm:prSet/>
      <dgm:spPr/>
      <dgm:t>
        <a:bodyPr/>
        <a:lstStyle/>
        <a:p>
          <a:r>
            <a:rPr lang="es-ES_tradnl" noProof="0" dirty="0"/>
            <a:t>Proteger la salud y seguridad de los participantes y miembros del staff. </a:t>
          </a:r>
        </a:p>
      </dgm:t>
    </dgm:pt>
    <dgm:pt modelId="{C4812AF9-72A2-4A78-8D8C-A77FABEF0782}" type="parTrans" cxnId="{69B1F651-5600-4860-B836-6050BC4E4BE2}">
      <dgm:prSet/>
      <dgm:spPr/>
      <dgm:t>
        <a:bodyPr/>
        <a:lstStyle/>
        <a:p>
          <a:endParaRPr lang="en-US"/>
        </a:p>
      </dgm:t>
    </dgm:pt>
    <dgm:pt modelId="{C0EFD129-EB50-43C1-A5B8-603553A7821D}" type="sibTrans" cxnId="{69B1F651-5600-4860-B836-6050BC4E4BE2}">
      <dgm:prSet/>
      <dgm:spPr/>
      <dgm:t>
        <a:bodyPr/>
        <a:lstStyle/>
        <a:p>
          <a:endParaRPr lang="en-US"/>
        </a:p>
      </dgm:t>
    </dgm:pt>
    <dgm:pt modelId="{1D3A2493-1E44-9647-A11D-441A1BF58F08}" type="pres">
      <dgm:prSet presAssocID="{63288D8A-21F1-4613-9896-69140E8E0FDF}" presName="linear" presStyleCnt="0">
        <dgm:presLayoutVars>
          <dgm:animLvl val="lvl"/>
          <dgm:resizeHandles val="exact"/>
        </dgm:presLayoutVars>
      </dgm:prSet>
      <dgm:spPr/>
    </dgm:pt>
    <dgm:pt modelId="{070259A3-12F4-E244-A152-65DE6312A9D1}" type="pres">
      <dgm:prSet presAssocID="{A2E24D8E-1067-4EBE-931D-9413EE2963D6}" presName="parentText" presStyleLbl="node1" presStyleIdx="0" presStyleCnt="7">
        <dgm:presLayoutVars>
          <dgm:chMax val="0"/>
          <dgm:bulletEnabled val="1"/>
        </dgm:presLayoutVars>
      </dgm:prSet>
      <dgm:spPr/>
    </dgm:pt>
    <dgm:pt modelId="{07FA42E4-01B4-4F4D-90C2-619F93ADB9E7}" type="pres">
      <dgm:prSet presAssocID="{BCFE3BFD-8B54-4C85-9504-04E6CBF57B0C}" presName="spacer" presStyleCnt="0"/>
      <dgm:spPr/>
    </dgm:pt>
    <dgm:pt modelId="{2349B572-07E4-F942-839C-9734430415F9}" type="pres">
      <dgm:prSet presAssocID="{36EB5BB1-4868-41BF-A3EF-AE2062A5FE9F}" presName="parentText" presStyleLbl="node1" presStyleIdx="1" presStyleCnt="7">
        <dgm:presLayoutVars>
          <dgm:chMax val="0"/>
          <dgm:bulletEnabled val="1"/>
        </dgm:presLayoutVars>
      </dgm:prSet>
      <dgm:spPr/>
    </dgm:pt>
    <dgm:pt modelId="{EC6E2AAB-0E48-9B4C-96D5-2BED90C1E126}" type="pres">
      <dgm:prSet presAssocID="{23FDFE4E-F679-49A9-AB8E-9EE806F0FA56}" presName="spacer" presStyleCnt="0"/>
      <dgm:spPr/>
    </dgm:pt>
    <dgm:pt modelId="{F5FA682A-0311-4C4F-8A40-7E2CCCE23C02}" type="pres">
      <dgm:prSet presAssocID="{E2144086-0291-4E37-9DFA-BBE9095C6651}" presName="parentText" presStyleLbl="node1" presStyleIdx="2" presStyleCnt="7">
        <dgm:presLayoutVars>
          <dgm:chMax val="0"/>
          <dgm:bulletEnabled val="1"/>
        </dgm:presLayoutVars>
      </dgm:prSet>
      <dgm:spPr/>
    </dgm:pt>
    <dgm:pt modelId="{ACA52517-0BB9-2445-8F03-960164C6A1F0}" type="pres">
      <dgm:prSet presAssocID="{60816ECA-B79E-48DB-9E76-B2D9838CD337}" presName="spacer" presStyleCnt="0"/>
      <dgm:spPr/>
    </dgm:pt>
    <dgm:pt modelId="{22A3EF89-F6D9-F042-B859-689F94C6BBCD}" type="pres">
      <dgm:prSet presAssocID="{D84B12CD-EDAB-4879-9ED7-4A60D957035A}" presName="parentText" presStyleLbl="node1" presStyleIdx="3" presStyleCnt="7">
        <dgm:presLayoutVars>
          <dgm:chMax val="0"/>
          <dgm:bulletEnabled val="1"/>
        </dgm:presLayoutVars>
      </dgm:prSet>
      <dgm:spPr/>
    </dgm:pt>
    <dgm:pt modelId="{CB08463B-F449-4C49-B5CA-65264CDCEFF7}" type="pres">
      <dgm:prSet presAssocID="{4F64B48E-218A-4F5B-B5BB-C6936081E436}" presName="spacer" presStyleCnt="0"/>
      <dgm:spPr/>
    </dgm:pt>
    <dgm:pt modelId="{B58998FD-A9BC-534F-96D3-BD61254DA1FA}" type="pres">
      <dgm:prSet presAssocID="{83D414D6-26F9-430D-87AE-805D7F4007C7}" presName="parentText" presStyleLbl="node1" presStyleIdx="4" presStyleCnt="7">
        <dgm:presLayoutVars>
          <dgm:chMax val="0"/>
          <dgm:bulletEnabled val="1"/>
        </dgm:presLayoutVars>
      </dgm:prSet>
      <dgm:spPr/>
    </dgm:pt>
    <dgm:pt modelId="{51429E3D-44F0-0849-943E-4E81173A2C06}" type="pres">
      <dgm:prSet presAssocID="{41180813-B240-4A1E-8653-81CD6501BBB5}" presName="spacer" presStyleCnt="0"/>
      <dgm:spPr/>
    </dgm:pt>
    <dgm:pt modelId="{1E45BC62-D483-E348-ABED-ACFBCCC898E1}" type="pres">
      <dgm:prSet presAssocID="{F690293C-6DE9-4A93-A031-0B612A942D2D}" presName="parentText" presStyleLbl="node1" presStyleIdx="5" presStyleCnt="7">
        <dgm:presLayoutVars>
          <dgm:chMax val="0"/>
          <dgm:bulletEnabled val="1"/>
        </dgm:presLayoutVars>
      </dgm:prSet>
      <dgm:spPr/>
    </dgm:pt>
    <dgm:pt modelId="{8DE89631-C0F2-7B4C-B1BA-F7CFEB531262}" type="pres">
      <dgm:prSet presAssocID="{4DE6851F-1F55-4AAB-A074-AC1A0A47822F}" presName="spacer" presStyleCnt="0"/>
      <dgm:spPr/>
    </dgm:pt>
    <dgm:pt modelId="{37ABBA46-5325-834C-AF53-08CB21B37004}" type="pres">
      <dgm:prSet presAssocID="{39A7C85D-82DE-4AD3-94FD-23F393720610}" presName="parentText" presStyleLbl="node1" presStyleIdx="6" presStyleCnt="7">
        <dgm:presLayoutVars>
          <dgm:chMax val="0"/>
          <dgm:bulletEnabled val="1"/>
        </dgm:presLayoutVars>
      </dgm:prSet>
      <dgm:spPr/>
    </dgm:pt>
  </dgm:ptLst>
  <dgm:cxnLst>
    <dgm:cxn modelId="{3E4E4A0F-F016-43F7-9634-C8556B42CA05}" srcId="{63288D8A-21F1-4613-9896-69140E8E0FDF}" destId="{A2E24D8E-1067-4EBE-931D-9413EE2963D6}" srcOrd="0" destOrd="0" parTransId="{40C6AAE6-5409-4EBF-9836-D2DEE4C254D2}" sibTransId="{BCFE3BFD-8B54-4C85-9504-04E6CBF57B0C}"/>
    <dgm:cxn modelId="{1A7C6A12-2722-44CE-8FD2-3FBC61244856}" srcId="{63288D8A-21F1-4613-9896-69140E8E0FDF}" destId="{E2144086-0291-4E37-9DFA-BBE9095C6651}" srcOrd="2" destOrd="0" parTransId="{158A14E9-914C-45E3-917B-7FCF1DD3033B}" sibTransId="{60816ECA-B79E-48DB-9E76-B2D9838CD337}"/>
    <dgm:cxn modelId="{E02BA517-50CA-CA41-BED8-36D8537B7FC4}" type="presOf" srcId="{39A7C85D-82DE-4AD3-94FD-23F393720610}" destId="{37ABBA46-5325-834C-AF53-08CB21B37004}" srcOrd="0" destOrd="0" presId="urn:microsoft.com/office/officeart/2005/8/layout/vList2"/>
    <dgm:cxn modelId="{06250D1F-2153-4AB2-A2B2-001CBB27D5C7}" srcId="{63288D8A-21F1-4613-9896-69140E8E0FDF}" destId="{D84B12CD-EDAB-4879-9ED7-4A60D957035A}" srcOrd="3" destOrd="0" parTransId="{D1220964-58E9-4D16-B194-67CD95487290}" sibTransId="{4F64B48E-218A-4F5B-B5BB-C6936081E436}"/>
    <dgm:cxn modelId="{D92FA02A-8DB6-C14F-814E-D70C9137EE6E}" type="presOf" srcId="{83D414D6-26F9-430D-87AE-805D7F4007C7}" destId="{B58998FD-A9BC-534F-96D3-BD61254DA1FA}" srcOrd="0" destOrd="0" presId="urn:microsoft.com/office/officeart/2005/8/layout/vList2"/>
    <dgm:cxn modelId="{69B1F651-5600-4860-B836-6050BC4E4BE2}" srcId="{63288D8A-21F1-4613-9896-69140E8E0FDF}" destId="{39A7C85D-82DE-4AD3-94FD-23F393720610}" srcOrd="6" destOrd="0" parTransId="{C4812AF9-72A2-4A78-8D8C-A77FABEF0782}" sibTransId="{C0EFD129-EB50-43C1-A5B8-603553A7821D}"/>
    <dgm:cxn modelId="{D1F3AD6C-CB81-2748-8976-613A23D59776}" type="presOf" srcId="{D84B12CD-EDAB-4879-9ED7-4A60D957035A}" destId="{22A3EF89-F6D9-F042-B859-689F94C6BBCD}" srcOrd="0" destOrd="0" presId="urn:microsoft.com/office/officeart/2005/8/layout/vList2"/>
    <dgm:cxn modelId="{58CD067C-CDF1-B040-AEBD-D5AA19465EB6}" type="presOf" srcId="{F690293C-6DE9-4A93-A031-0B612A942D2D}" destId="{1E45BC62-D483-E348-ABED-ACFBCCC898E1}" srcOrd="0" destOrd="0" presId="urn:microsoft.com/office/officeart/2005/8/layout/vList2"/>
    <dgm:cxn modelId="{4CE2F681-4FAE-4E67-80A5-22BD3094295E}" srcId="{63288D8A-21F1-4613-9896-69140E8E0FDF}" destId="{F690293C-6DE9-4A93-A031-0B612A942D2D}" srcOrd="5" destOrd="0" parTransId="{016C28B0-8D67-42C3-BCED-8ED23588202C}" sibTransId="{4DE6851F-1F55-4AAB-A074-AC1A0A47822F}"/>
    <dgm:cxn modelId="{F8C61798-39BC-4B16-B790-BA2F779EBF3A}" srcId="{63288D8A-21F1-4613-9896-69140E8E0FDF}" destId="{83D414D6-26F9-430D-87AE-805D7F4007C7}" srcOrd="4" destOrd="0" parTransId="{810572B6-7E0A-4B56-98A1-23652F520ABE}" sibTransId="{41180813-B240-4A1E-8653-81CD6501BBB5}"/>
    <dgm:cxn modelId="{8D492C9C-66FA-C742-BF63-18CFDC0B85BE}" type="presOf" srcId="{A2E24D8E-1067-4EBE-931D-9413EE2963D6}" destId="{070259A3-12F4-E244-A152-65DE6312A9D1}" srcOrd="0" destOrd="0" presId="urn:microsoft.com/office/officeart/2005/8/layout/vList2"/>
    <dgm:cxn modelId="{408CA5D5-8B4E-49B0-8FBC-2BA0CCB729EF}" srcId="{63288D8A-21F1-4613-9896-69140E8E0FDF}" destId="{36EB5BB1-4868-41BF-A3EF-AE2062A5FE9F}" srcOrd="1" destOrd="0" parTransId="{9A829A1B-246D-4DF3-A644-659301372BD9}" sibTransId="{23FDFE4E-F679-49A9-AB8E-9EE806F0FA56}"/>
    <dgm:cxn modelId="{935193E0-322F-964F-BE45-9A7FBC99F16B}" type="presOf" srcId="{63288D8A-21F1-4613-9896-69140E8E0FDF}" destId="{1D3A2493-1E44-9647-A11D-441A1BF58F08}" srcOrd="0" destOrd="0" presId="urn:microsoft.com/office/officeart/2005/8/layout/vList2"/>
    <dgm:cxn modelId="{9DF24DF0-02A9-424E-838E-15AC4614E7C2}" type="presOf" srcId="{36EB5BB1-4868-41BF-A3EF-AE2062A5FE9F}" destId="{2349B572-07E4-F942-839C-9734430415F9}" srcOrd="0" destOrd="0" presId="urn:microsoft.com/office/officeart/2005/8/layout/vList2"/>
    <dgm:cxn modelId="{90574FF0-D99E-AA48-B888-0ED54DCDAF3C}" type="presOf" srcId="{E2144086-0291-4E37-9DFA-BBE9095C6651}" destId="{F5FA682A-0311-4C4F-8A40-7E2CCCE23C02}" srcOrd="0" destOrd="0" presId="urn:microsoft.com/office/officeart/2005/8/layout/vList2"/>
    <dgm:cxn modelId="{E4F8380F-19A2-DD4F-93AB-A60F4B5E535D}" type="presParOf" srcId="{1D3A2493-1E44-9647-A11D-441A1BF58F08}" destId="{070259A3-12F4-E244-A152-65DE6312A9D1}" srcOrd="0" destOrd="0" presId="urn:microsoft.com/office/officeart/2005/8/layout/vList2"/>
    <dgm:cxn modelId="{75E08247-6D1F-C049-8EAF-8D0206C643AA}" type="presParOf" srcId="{1D3A2493-1E44-9647-A11D-441A1BF58F08}" destId="{07FA42E4-01B4-4F4D-90C2-619F93ADB9E7}" srcOrd="1" destOrd="0" presId="urn:microsoft.com/office/officeart/2005/8/layout/vList2"/>
    <dgm:cxn modelId="{83B2B04D-2368-8D4A-893C-FEE361D3C04A}" type="presParOf" srcId="{1D3A2493-1E44-9647-A11D-441A1BF58F08}" destId="{2349B572-07E4-F942-839C-9734430415F9}" srcOrd="2" destOrd="0" presId="urn:microsoft.com/office/officeart/2005/8/layout/vList2"/>
    <dgm:cxn modelId="{0DFF71DA-9441-3441-A16E-0D0BEDCB63FF}" type="presParOf" srcId="{1D3A2493-1E44-9647-A11D-441A1BF58F08}" destId="{EC6E2AAB-0E48-9B4C-96D5-2BED90C1E126}" srcOrd="3" destOrd="0" presId="urn:microsoft.com/office/officeart/2005/8/layout/vList2"/>
    <dgm:cxn modelId="{1A546BB7-674E-6640-8018-E0D3F640A396}" type="presParOf" srcId="{1D3A2493-1E44-9647-A11D-441A1BF58F08}" destId="{F5FA682A-0311-4C4F-8A40-7E2CCCE23C02}" srcOrd="4" destOrd="0" presId="urn:microsoft.com/office/officeart/2005/8/layout/vList2"/>
    <dgm:cxn modelId="{91F5A372-88A7-5745-8CA7-936C1F93D0FF}" type="presParOf" srcId="{1D3A2493-1E44-9647-A11D-441A1BF58F08}" destId="{ACA52517-0BB9-2445-8F03-960164C6A1F0}" srcOrd="5" destOrd="0" presId="urn:microsoft.com/office/officeart/2005/8/layout/vList2"/>
    <dgm:cxn modelId="{5F2EA22F-AF7F-1442-8147-917D1E1E5EB2}" type="presParOf" srcId="{1D3A2493-1E44-9647-A11D-441A1BF58F08}" destId="{22A3EF89-F6D9-F042-B859-689F94C6BBCD}" srcOrd="6" destOrd="0" presId="urn:microsoft.com/office/officeart/2005/8/layout/vList2"/>
    <dgm:cxn modelId="{3B59D180-45AD-4545-9E2F-3373ADAB2E0F}" type="presParOf" srcId="{1D3A2493-1E44-9647-A11D-441A1BF58F08}" destId="{CB08463B-F449-4C49-B5CA-65264CDCEFF7}" srcOrd="7" destOrd="0" presId="urn:microsoft.com/office/officeart/2005/8/layout/vList2"/>
    <dgm:cxn modelId="{316ED28E-90BC-5E42-B946-26545A458E25}" type="presParOf" srcId="{1D3A2493-1E44-9647-A11D-441A1BF58F08}" destId="{B58998FD-A9BC-534F-96D3-BD61254DA1FA}" srcOrd="8" destOrd="0" presId="urn:microsoft.com/office/officeart/2005/8/layout/vList2"/>
    <dgm:cxn modelId="{D8F0F18C-6B5D-064E-992C-56B9D848E7EA}" type="presParOf" srcId="{1D3A2493-1E44-9647-A11D-441A1BF58F08}" destId="{51429E3D-44F0-0849-943E-4E81173A2C06}" srcOrd="9" destOrd="0" presId="urn:microsoft.com/office/officeart/2005/8/layout/vList2"/>
    <dgm:cxn modelId="{F5ADDB77-ACD8-D14C-A505-11B079BAC1D7}" type="presParOf" srcId="{1D3A2493-1E44-9647-A11D-441A1BF58F08}" destId="{1E45BC62-D483-E348-ABED-ACFBCCC898E1}" srcOrd="10" destOrd="0" presId="urn:microsoft.com/office/officeart/2005/8/layout/vList2"/>
    <dgm:cxn modelId="{1CECF14D-2319-A14F-933E-46A69147F148}" type="presParOf" srcId="{1D3A2493-1E44-9647-A11D-441A1BF58F08}" destId="{8DE89631-C0F2-7B4C-B1BA-F7CFEB531262}" srcOrd="11" destOrd="0" presId="urn:microsoft.com/office/officeart/2005/8/layout/vList2"/>
    <dgm:cxn modelId="{066A74ED-2F5D-7243-984E-3870EA1D5636}" type="presParOf" srcId="{1D3A2493-1E44-9647-A11D-441A1BF58F08}" destId="{37ABBA46-5325-834C-AF53-08CB21B37004}"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E304FF3-4777-4DA0-85FC-6346020CAEA5}"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CAB04A72-CB6C-4DC3-8DE4-2CA1AD4BDCAD}">
      <dgm:prSet/>
      <dgm:spPr/>
      <dgm:t>
        <a:bodyPr/>
        <a:lstStyle/>
        <a:p>
          <a:r>
            <a:rPr lang="es-ES_tradnl" b="1" noProof="0" dirty="0"/>
            <a:t>Lección 2</a:t>
          </a:r>
          <a:endParaRPr lang="es-ES_tradnl" noProof="0" dirty="0"/>
        </a:p>
      </dgm:t>
    </dgm:pt>
    <dgm:pt modelId="{C8674548-9D0F-4A3D-A3E2-57AA61472106}" type="parTrans" cxnId="{DB2860C3-1939-443C-9537-66AB852D7E9A}">
      <dgm:prSet/>
      <dgm:spPr/>
      <dgm:t>
        <a:bodyPr/>
        <a:lstStyle/>
        <a:p>
          <a:endParaRPr lang="en-US"/>
        </a:p>
      </dgm:t>
    </dgm:pt>
    <dgm:pt modelId="{315930CC-3D55-479C-9FB4-49606AEE4321}" type="sibTrans" cxnId="{DB2860C3-1939-443C-9537-66AB852D7E9A}">
      <dgm:prSet/>
      <dgm:spPr/>
      <dgm:t>
        <a:bodyPr/>
        <a:lstStyle/>
        <a:p>
          <a:endParaRPr lang="en-US"/>
        </a:p>
      </dgm:t>
    </dgm:pt>
    <dgm:pt modelId="{9B48DB32-3E3B-463E-ACB6-FDFCD5F2FF98}">
      <dgm:prSet/>
      <dgm:spPr/>
      <dgm:t>
        <a:bodyPr/>
        <a:lstStyle/>
        <a:p>
          <a:r>
            <a:rPr lang="es-ES_tradnl" b="1" noProof="0" dirty="0"/>
            <a:t>Profundicemos en los contenidos</a:t>
          </a:r>
          <a:endParaRPr lang="es-ES_tradnl" noProof="0" dirty="0"/>
        </a:p>
      </dgm:t>
    </dgm:pt>
    <dgm:pt modelId="{78BD6C0F-67B4-49E9-BAA7-CC0AFFE2EC6B}" type="parTrans" cxnId="{97238262-B784-4EB7-9CD6-BF25C9C4FAAE}">
      <dgm:prSet/>
      <dgm:spPr/>
      <dgm:t>
        <a:bodyPr/>
        <a:lstStyle/>
        <a:p>
          <a:endParaRPr lang="en-US"/>
        </a:p>
      </dgm:t>
    </dgm:pt>
    <dgm:pt modelId="{9323D5FF-3A00-416B-85A5-A62150111F2D}" type="sibTrans" cxnId="{97238262-B784-4EB7-9CD6-BF25C9C4FAAE}">
      <dgm:prSet/>
      <dgm:spPr/>
      <dgm:t>
        <a:bodyPr/>
        <a:lstStyle/>
        <a:p>
          <a:endParaRPr lang="en-US"/>
        </a:p>
      </dgm:t>
    </dgm:pt>
    <dgm:pt modelId="{CF2A1BCB-C6A2-400E-B454-C49507E955EE}" type="pres">
      <dgm:prSet presAssocID="{6E304FF3-4777-4DA0-85FC-6346020CAEA5}" presName="root" presStyleCnt="0">
        <dgm:presLayoutVars>
          <dgm:dir/>
          <dgm:resizeHandles val="exact"/>
        </dgm:presLayoutVars>
      </dgm:prSet>
      <dgm:spPr/>
    </dgm:pt>
    <dgm:pt modelId="{18B5E99F-C3B3-490B-ADB1-AB0B14A99E75}" type="pres">
      <dgm:prSet presAssocID="{CAB04A72-CB6C-4DC3-8DE4-2CA1AD4BDCAD}" presName="compNode" presStyleCnt="0"/>
      <dgm:spPr/>
    </dgm:pt>
    <dgm:pt modelId="{ACE2C5A1-6B36-472E-A994-DA04FCA15394}" type="pres">
      <dgm:prSet presAssocID="{CAB04A72-CB6C-4DC3-8DE4-2CA1AD4BDCA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9E4CE15E-7334-47DE-B659-A52063C2C3EA}" type="pres">
      <dgm:prSet presAssocID="{CAB04A72-CB6C-4DC3-8DE4-2CA1AD4BDCAD}" presName="spaceRect" presStyleCnt="0"/>
      <dgm:spPr/>
    </dgm:pt>
    <dgm:pt modelId="{F8B0DDDA-09DE-42FE-AB9E-7B1D3F607773}" type="pres">
      <dgm:prSet presAssocID="{CAB04A72-CB6C-4DC3-8DE4-2CA1AD4BDCAD}" presName="textRect" presStyleLbl="revTx" presStyleIdx="0" presStyleCnt="2">
        <dgm:presLayoutVars>
          <dgm:chMax val="1"/>
          <dgm:chPref val="1"/>
        </dgm:presLayoutVars>
      </dgm:prSet>
      <dgm:spPr/>
    </dgm:pt>
    <dgm:pt modelId="{3721B0F3-65C4-4E07-9804-E4DA717AD166}" type="pres">
      <dgm:prSet presAssocID="{315930CC-3D55-479C-9FB4-49606AEE4321}" presName="sibTrans" presStyleCnt="0"/>
      <dgm:spPr/>
    </dgm:pt>
    <dgm:pt modelId="{FB590B26-C417-4B93-8705-072EBAC2AA59}" type="pres">
      <dgm:prSet presAssocID="{9B48DB32-3E3B-463E-ACB6-FDFCD5F2FF98}" presName="compNode" presStyleCnt="0"/>
      <dgm:spPr/>
    </dgm:pt>
    <dgm:pt modelId="{3491C0D6-992F-4A55-B54F-D9A059EFCC6E}" type="pres">
      <dgm:prSet presAssocID="{9B48DB32-3E3B-463E-ACB6-FDFCD5F2FF98}" presName="iconRect" presStyleLbl="node1" presStyleIdx="1" presStyleCnt="2" custLinFactNeighborX="1845" custLinFactNeighborY="1157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F0BD6ED4-3B13-4C6A-B044-F7EDFBEF411C}" type="pres">
      <dgm:prSet presAssocID="{9B48DB32-3E3B-463E-ACB6-FDFCD5F2FF98}" presName="spaceRect" presStyleCnt="0"/>
      <dgm:spPr/>
    </dgm:pt>
    <dgm:pt modelId="{8923852C-A8CE-4355-8F06-FD0FEE3CC623}" type="pres">
      <dgm:prSet presAssocID="{9B48DB32-3E3B-463E-ACB6-FDFCD5F2FF98}" presName="textRect" presStyleLbl="revTx" presStyleIdx="1" presStyleCnt="2" custScaleY="197797" custLinFactNeighborY="35694">
        <dgm:presLayoutVars>
          <dgm:chMax val="1"/>
          <dgm:chPref val="1"/>
        </dgm:presLayoutVars>
      </dgm:prSet>
      <dgm:spPr/>
    </dgm:pt>
  </dgm:ptLst>
  <dgm:cxnLst>
    <dgm:cxn modelId="{F616984D-33FE-4972-A978-2D5E08A43A9E}" type="presOf" srcId="{CAB04A72-CB6C-4DC3-8DE4-2CA1AD4BDCAD}" destId="{F8B0DDDA-09DE-42FE-AB9E-7B1D3F607773}" srcOrd="0" destOrd="0" presId="urn:microsoft.com/office/officeart/2018/2/layout/IconLabelList"/>
    <dgm:cxn modelId="{97238262-B784-4EB7-9CD6-BF25C9C4FAAE}" srcId="{6E304FF3-4777-4DA0-85FC-6346020CAEA5}" destId="{9B48DB32-3E3B-463E-ACB6-FDFCD5F2FF98}" srcOrd="1" destOrd="0" parTransId="{78BD6C0F-67B4-49E9-BAA7-CC0AFFE2EC6B}" sibTransId="{9323D5FF-3A00-416B-85A5-A62150111F2D}"/>
    <dgm:cxn modelId="{7B5C8A9D-EBF9-4AEF-A3C5-E3C67ADFAAE3}" type="presOf" srcId="{6E304FF3-4777-4DA0-85FC-6346020CAEA5}" destId="{CF2A1BCB-C6A2-400E-B454-C49507E955EE}" srcOrd="0" destOrd="0" presId="urn:microsoft.com/office/officeart/2018/2/layout/IconLabelList"/>
    <dgm:cxn modelId="{DB2860C3-1939-443C-9537-66AB852D7E9A}" srcId="{6E304FF3-4777-4DA0-85FC-6346020CAEA5}" destId="{CAB04A72-CB6C-4DC3-8DE4-2CA1AD4BDCAD}" srcOrd="0" destOrd="0" parTransId="{C8674548-9D0F-4A3D-A3E2-57AA61472106}" sibTransId="{315930CC-3D55-479C-9FB4-49606AEE4321}"/>
    <dgm:cxn modelId="{7980C8C6-6F92-4C09-B7C3-8D84BC792431}" type="presOf" srcId="{9B48DB32-3E3B-463E-ACB6-FDFCD5F2FF98}" destId="{8923852C-A8CE-4355-8F06-FD0FEE3CC623}" srcOrd="0" destOrd="0" presId="urn:microsoft.com/office/officeart/2018/2/layout/IconLabelList"/>
    <dgm:cxn modelId="{BB91CB18-A789-4D89-9E1A-D1307006C2C9}" type="presParOf" srcId="{CF2A1BCB-C6A2-400E-B454-C49507E955EE}" destId="{18B5E99F-C3B3-490B-ADB1-AB0B14A99E75}" srcOrd="0" destOrd="0" presId="urn:microsoft.com/office/officeart/2018/2/layout/IconLabelList"/>
    <dgm:cxn modelId="{AD074259-CF81-40BC-8794-DB06F10DC62E}" type="presParOf" srcId="{18B5E99F-C3B3-490B-ADB1-AB0B14A99E75}" destId="{ACE2C5A1-6B36-472E-A994-DA04FCA15394}" srcOrd="0" destOrd="0" presId="urn:microsoft.com/office/officeart/2018/2/layout/IconLabelList"/>
    <dgm:cxn modelId="{67B26021-5C81-4FA0-858A-7E0D8F6C1410}" type="presParOf" srcId="{18B5E99F-C3B3-490B-ADB1-AB0B14A99E75}" destId="{9E4CE15E-7334-47DE-B659-A52063C2C3EA}" srcOrd="1" destOrd="0" presId="urn:microsoft.com/office/officeart/2018/2/layout/IconLabelList"/>
    <dgm:cxn modelId="{DE7BA48D-621D-4CA1-9FF6-0ABCE5E4C79D}" type="presParOf" srcId="{18B5E99F-C3B3-490B-ADB1-AB0B14A99E75}" destId="{F8B0DDDA-09DE-42FE-AB9E-7B1D3F607773}" srcOrd="2" destOrd="0" presId="urn:microsoft.com/office/officeart/2018/2/layout/IconLabelList"/>
    <dgm:cxn modelId="{8B8A2B0F-3E36-4648-8E28-9F2002EC27FC}" type="presParOf" srcId="{CF2A1BCB-C6A2-400E-B454-C49507E955EE}" destId="{3721B0F3-65C4-4E07-9804-E4DA717AD166}" srcOrd="1" destOrd="0" presId="urn:microsoft.com/office/officeart/2018/2/layout/IconLabelList"/>
    <dgm:cxn modelId="{0C61F556-CADC-4E44-A609-9AAB8E9771DA}" type="presParOf" srcId="{CF2A1BCB-C6A2-400E-B454-C49507E955EE}" destId="{FB590B26-C417-4B93-8705-072EBAC2AA59}" srcOrd="2" destOrd="0" presId="urn:microsoft.com/office/officeart/2018/2/layout/IconLabelList"/>
    <dgm:cxn modelId="{55D30999-A021-4803-88DA-6D30D9361E36}" type="presParOf" srcId="{FB590B26-C417-4B93-8705-072EBAC2AA59}" destId="{3491C0D6-992F-4A55-B54F-D9A059EFCC6E}" srcOrd="0" destOrd="0" presId="urn:microsoft.com/office/officeart/2018/2/layout/IconLabelList"/>
    <dgm:cxn modelId="{41DF9CD9-3DAD-4A31-A325-93E4C9C56671}" type="presParOf" srcId="{FB590B26-C417-4B93-8705-072EBAC2AA59}" destId="{F0BD6ED4-3B13-4C6A-B044-F7EDFBEF411C}" srcOrd="1" destOrd="0" presId="urn:microsoft.com/office/officeart/2018/2/layout/IconLabelList"/>
    <dgm:cxn modelId="{0D149189-8A7F-43BC-86D4-E112420DDC99}" type="presParOf" srcId="{FB590B26-C417-4B93-8705-072EBAC2AA59}" destId="{8923852C-A8CE-4355-8F06-FD0FEE3CC62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D9ADAED-F9C3-4715-984C-78EBE00D8ED6}"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0AAAB9C3-7CAD-4367-B802-543FDFD00ABA}">
      <dgm:prSet/>
      <dgm:spPr/>
      <dgm:t>
        <a:bodyPr/>
        <a:lstStyle/>
        <a:p>
          <a:r>
            <a:rPr lang="es-ES_tradnl" b="1" noProof="0" dirty="0"/>
            <a:t>Reflexionar sobre los aprendizajes clave </a:t>
          </a:r>
          <a:r>
            <a:rPr lang="es-ES_tradnl" noProof="0" dirty="0"/>
            <a:t>de las </a:t>
          </a:r>
          <a:r>
            <a:rPr lang="es-419" noProof="0" dirty="0"/>
            <a:t>L</a:t>
          </a:r>
          <a:r>
            <a:rPr lang="es-ES_tradnl" noProof="0" dirty="0"/>
            <a:t>ecciones </a:t>
          </a:r>
          <a:r>
            <a:rPr lang="es-419" noProof="0" dirty="0"/>
            <a:t>3</a:t>
          </a:r>
          <a:r>
            <a:rPr lang="es-ES_tradnl" noProof="0" dirty="0"/>
            <a:t> y 4</a:t>
          </a:r>
        </a:p>
      </dgm:t>
    </dgm:pt>
    <dgm:pt modelId="{5BC95B5A-D6CC-40C4-A8C2-4F6091E36739}" type="parTrans" cxnId="{14610E2D-64CC-4DFC-8844-C11F6A4D8822}">
      <dgm:prSet/>
      <dgm:spPr/>
      <dgm:t>
        <a:bodyPr/>
        <a:lstStyle/>
        <a:p>
          <a:endParaRPr lang="en-US"/>
        </a:p>
      </dgm:t>
    </dgm:pt>
    <dgm:pt modelId="{97EC10B7-1CA8-469A-BC33-23B801726867}" type="sibTrans" cxnId="{14610E2D-64CC-4DFC-8844-C11F6A4D8822}">
      <dgm:prSet/>
      <dgm:spPr/>
      <dgm:t>
        <a:bodyPr/>
        <a:lstStyle/>
        <a:p>
          <a:endParaRPr lang="en-US"/>
        </a:p>
      </dgm:t>
    </dgm:pt>
    <dgm:pt modelId="{1E1C7409-DD1B-4017-9EB3-9A734FB9E9E6}">
      <dgm:prSet/>
      <dgm:spPr/>
      <dgm:t>
        <a:bodyPr/>
        <a:lstStyle/>
        <a:p>
          <a:r>
            <a:rPr lang="es-ES_tradnl" b="1" noProof="0" dirty="0"/>
            <a:t>Abordar preguntas, dudas y desafíos </a:t>
          </a:r>
          <a:endParaRPr lang="es-ES_tradnl" noProof="0" dirty="0"/>
        </a:p>
      </dgm:t>
    </dgm:pt>
    <dgm:pt modelId="{60612B17-1BF3-4DE5-91A9-5E4D5E8F883C}" type="parTrans" cxnId="{514DC9B7-FC07-49F2-B4A6-01CFABB25E10}">
      <dgm:prSet/>
      <dgm:spPr/>
      <dgm:t>
        <a:bodyPr/>
        <a:lstStyle/>
        <a:p>
          <a:endParaRPr lang="en-US"/>
        </a:p>
      </dgm:t>
    </dgm:pt>
    <dgm:pt modelId="{E3795564-73F5-4D49-9C98-CE6CC2ACB0E2}" type="sibTrans" cxnId="{514DC9B7-FC07-49F2-B4A6-01CFABB25E10}">
      <dgm:prSet/>
      <dgm:spPr/>
      <dgm:t>
        <a:bodyPr/>
        <a:lstStyle/>
        <a:p>
          <a:endParaRPr lang="en-US"/>
        </a:p>
      </dgm:t>
    </dgm:pt>
    <dgm:pt modelId="{EF080E84-8064-48DF-9FB7-4863CB66DF1F}">
      <dgm:prSet/>
      <dgm:spPr/>
      <dgm:t>
        <a:bodyPr/>
        <a:lstStyle/>
        <a:p>
          <a:r>
            <a:rPr lang="es-ES_tradnl" b="1" noProof="0" dirty="0"/>
            <a:t>Prepararse para las siguientes lecciones</a:t>
          </a:r>
          <a:endParaRPr lang="es-ES_tradnl" noProof="0" dirty="0"/>
        </a:p>
      </dgm:t>
    </dgm:pt>
    <dgm:pt modelId="{C01E2C85-CF96-4CAB-B5AC-77868BEC858C}" type="parTrans" cxnId="{8E206C23-8308-41CF-9550-DCC9CB455608}">
      <dgm:prSet/>
      <dgm:spPr/>
      <dgm:t>
        <a:bodyPr/>
        <a:lstStyle/>
        <a:p>
          <a:endParaRPr lang="en-US"/>
        </a:p>
      </dgm:t>
    </dgm:pt>
    <dgm:pt modelId="{DCBA201B-9B5C-4ACB-83D7-280F429AC563}" type="sibTrans" cxnId="{8E206C23-8308-41CF-9550-DCC9CB455608}">
      <dgm:prSet/>
      <dgm:spPr/>
      <dgm:t>
        <a:bodyPr/>
        <a:lstStyle/>
        <a:p>
          <a:endParaRPr lang="en-US"/>
        </a:p>
      </dgm:t>
    </dgm:pt>
    <dgm:pt modelId="{2C5A92FA-32B1-4560-8B68-A9E2DEF1E8E1}" type="pres">
      <dgm:prSet presAssocID="{4D9ADAED-F9C3-4715-984C-78EBE00D8ED6}" presName="root" presStyleCnt="0">
        <dgm:presLayoutVars>
          <dgm:dir/>
          <dgm:resizeHandles val="exact"/>
        </dgm:presLayoutVars>
      </dgm:prSet>
      <dgm:spPr/>
    </dgm:pt>
    <dgm:pt modelId="{E7796FA7-9087-4D81-93B3-1BF03AF681B3}" type="pres">
      <dgm:prSet presAssocID="{0AAAB9C3-7CAD-4367-B802-543FDFD00ABA}" presName="compNode" presStyleCnt="0"/>
      <dgm:spPr/>
    </dgm:pt>
    <dgm:pt modelId="{BB9FD20A-F4BF-4265-B6AD-6AF073AFF211}" type="pres">
      <dgm:prSet presAssocID="{0AAAB9C3-7CAD-4367-B802-543FDFD00ABA}" presName="bgRect" presStyleLbl="bgShp" presStyleIdx="0" presStyleCnt="3"/>
      <dgm:spPr/>
    </dgm:pt>
    <dgm:pt modelId="{32865246-BE1C-4541-A3C9-1A1B24E503E9}" type="pres">
      <dgm:prSet presAssocID="{0AAAB9C3-7CAD-4367-B802-543FDFD00AB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66800F15-D954-4485-8331-783FDF4B59F7}" type="pres">
      <dgm:prSet presAssocID="{0AAAB9C3-7CAD-4367-B802-543FDFD00ABA}" presName="spaceRect" presStyleCnt="0"/>
      <dgm:spPr/>
    </dgm:pt>
    <dgm:pt modelId="{4F42AC65-8E6A-4C75-A4D7-09C2C4AC495B}" type="pres">
      <dgm:prSet presAssocID="{0AAAB9C3-7CAD-4367-B802-543FDFD00ABA}" presName="parTx" presStyleLbl="revTx" presStyleIdx="0" presStyleCnt="3">
        <dgm:presLayoutVars>
          <dgm:chMax val="0"/>
          <dgm:chPref val="0"/>
        </dgm:presLayoutVars>
      </dgm:prSet>
      <dgm:spPr/>
    </dgm:pt>
    <dgm:pt modelId="{DD01DA3D-95D0-43D6-89C3-5D7A78C24863}" type="pres">
      <dgm:prSet presAssocID="{97EC10B7-1CA8-469A-BC33-23B801726867}" presName="sibTrans" presStyleCnt="0"/>
      <dgm:spPr/>
    </dgm:pt>
    <dgm:pt modelId="{2EEDC94F-E72E-414D-8460-9709BA68B651}" type="pres">
      <dgm:prSet presAssocID="{1E1C7409-DD1B-4017-9EB3-9A734FB9E9E6}" presName="compNode" presStyleCnt="0"/>
      <dgm:spPr/>
    </dgm:pt>
    <dgm:pt modelId="{FEFE0C83-7BAE-4272-AEC0-52B8FFE9D2F8}" type="pres">
      <dgm:prSet presAssocID="{1E1C7409-DD1B-4017-9EB3-9A734FB9E9E6}" presName="bgRect" presStyleLbl="bgShp" presStyleIdx="1" presStyleCnt="3"/>
      <dgm:spPr/>
    </dgm:pt>
    <dgm:pt modelId="{C3BE1271-4EED-4339-AE59-558F3DEEE746}" type="pres">
      <dgm:prSet presAssocID="{1E1C7409-DD1B-4017-9EB3-9A734FB9E9E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17311151-0FBF-4F64-9FD1-66A900A1E975}" type="pres">
      <dgm:prSet presAssocID="{1E1C7409-DD1B-4017-9EB3-9A734FB9E9E6}" presName="spaceRect" presStyleCnt="0"/>
      <dgm:spPr/>
    </dgm:pt>
    <dgm:pt modelId="{279CEC56-E59E-457E-97CB-8D758AE7FD34}" type="pres">
      <dgm:prSet presAssocID="{1E1C7409-DD1B-4017-9EB3-9A734FB9E9E6}" presName="parTx" presStyleLbl="revTx" presStyleIdx="1" presStyleCnt="3">
        <dgm:presLayoutVars>
          <dgm:chMax val="0"/>
          <dgm:chPref val="0"/>
        </dgm:presLayoutVars>
      </dgm:prSet>
      <dgm:spPr/>
    </dgm:pt>
    <dgm:pt modelId="{9C22B7D3-5774-4197-A209-D9FFB9E34F35}" type="pres">
      <dgm:prSet presAssocID="{E3795564-73F5-4D49-9C98-CE6CC2ACB0E2}" presName="sibTrans" presStyleCnt="0"/>
      <dgm:spPr/>
    </dgm:pt>
    <dgm:pt modelId="{F353752C-600E-40AB-93A9-F280DE9B6348}" type="pres">
      <dgm:prSet presAssocID="{EF080E84-8064-48DF-9FB7-4863CB66DF1F}" presName="compNode" presStyleCnt="0"/>
      <dgm:spPr/>
    </dgm:pt>
    <dgm:pt modelId="{2FBE2500-4234-4F5A-9BA6-D31357EF329D}" type="pres">
      <dgm:prSet presAssocID="{EF080E84-8064-48DF-9FB7-4863CB66DF1F}" presName="bgRect" presStyleLbl="bgShp" presStyleIdx="2" presStyleCnt="3"/>
      <dgm:spPr/>
    </dgm:pt>
    <dgm:pt modelId="{9E1A642E-7CC7-4606-95D3-309C9B49E5D0}" type="pres">
      <dgm:prSet presAssocID="{EF080E84-8064-48DF-9FB7-4863CB66DF1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ck"/>
        </a:ext>
      </dgm:extLst>
    </dgm:pt>
    <dgm:pt modelId="{274DEC64-69B2-431B-A191-A73FC9B2B76A}" type="pres">
      <dgm:prSet presAssocID="{EF080E84-8064-48DF-9FB7-4863CB66DF1F}" presName="spaceRect" presStyleCnt="0"/>
      <dgm:spPr/>
    </dgm:pt>
    <dgm:pt modelId="{0F5D3054-84AB-4AEE-83F2-B9B30D6043FC}" type="pres">
      <dgm:prSet presAssocID="{EF080E84-8064-48DF-9FB7-4863CB66DF1F}" presName="parTx" presStyleLbl="revTx" presStyleIdx="2" presStyleCnt="3">
        <dgm:presLayoutVars>
          <dgm:chMax val="0"/>
          <dgm:chPref val="0"/>
        </dgm:presLayoutVars>
      </dgm:prSet>
      <dgm:spPr/>
    </dgm:pt>
  </dgm:ptLst>
  <dgm:cxnLst>
    <dgm:cxn modelId="{8E206C23-8308-41CF-9550-DCC9CB455608}" srcId="{4D9ADAED-F9C3-4715-984C-78EBE00D8ED6}" destId="{EF080E84-8064-48DF-9FB7-4863CB66DF1F}" srcOrd="2" destOrd="0" parTransId="{C01E2C85-CF96-4CAB-B5AC-77868BEC858C}" sibTransId="{DCBA201B-9B5C-4ACB-83D7-280F429AC563}"/>
    <dgm:cxn modelId="{14610E2D-64CC-4DFC-8844-C11F6A4D8822}" srcId="{4D9ADAED-F9C3-4715-984C-78EBE00D8ED6}" destId="{0AAAB9C3-7CAD-4367-B802-543FDFD00ABA}" srcOrd="0" destOrd="0" parTransId="{5BC95B5A-D6CC-40C4-A8C2-4F6091E36739}" sibTransId="{97EC10B7-1CA8-469A-BC33-23B801726867}"/>
    <dgm:cxn modelId="{85C25C4C-68BF-45D0-B367-B02E67D77F9E}" type="presOf" srcId="{EF080E84-8064-48DF-9FB7-4863CB66DF1F}" destId="{0F5D3054-84AB-4AEE-83F2-B9B30D6043FC}" srcOrd="0" destOrd="0" presId="urn:microsoft.com/office/officeart/2018/2/layout/IconVerticalSolidList"/>
    <dgm:cxn modelId="{9B7E9A84-6D31-44B0-9EFB-A31D31FC010F}" type="presOf" srcId="{1E1C7409-DD1B-4017-9EB3-9A734FB9E9E6}" destId="{279CEC56-E59E-457E-97CB-8D758AE7FD34}" srcOrd="0" destOrd="0" presId="urn:microsoft.com/office/officeart/2018/2/layout/IconVerticalSolidList"/>
    <dgm:cxn modelId="{514DC9B7-FC07-49F2-B4A6-01CFABB25E10}" srcId="{4D9ADAED-F9C3-4715-984C-78EBE00D8ED6}" destId="{1E1C7409-DD1B-4017-9EB3-9A734FB9E9E6}" srcOrd="1" destOrd="0" parTransId="{60612B17-1BF3-4DE5-91A9-5E4D5E8F883C}" sibTransId="{E3795564-73F5-4D49-9C98-CE6CC2ACB0E2}"/>
    <dgm:cxn modelId="{A2A7FAD1-8266-4BD0-8520-47A4A779DD7F}" type="presOf" srcId="{0AAAB9C3-7CAD-4367-B802-543FDFD00ABA}" destId="{4F42AC65-8E6A-4C75-A4D7-09C2C4AC495B}" srcOrd="0" destOrd="0" presId="urn:microsoft.com/office/officeart/2018/2/layout/IconVerticalSolidList"/>
    <dgm:cxn modelId="{C4FB52E2-78D4-40C4-B4C7-33121CF72198}" type="presOf" srcId="{4D9ADAED-F9C3-4715-984C-78EBE00D8ED6}" destId="{2C5A92FA-32B1-4560-8B68-A9E2DEF1E8E1}" srcOrd="0" destOrd="0" presId="urn:microsoft.com/office/officeart/2018/2/layout/IconVerticalSolidList"/>
    <dgm:cxn modelId="{895CFCE3-410E-4AD8-8BFF-77423B207313}" type="presParOf" srcId="{2C5A92FA-32B1-4560-8B68-A9E2DEF1E8E1}" destId="{E7796FA7-9087-4D81-93B3-1BF03AF681B3}" srcOrd="0" destOrd="0" presId="urn:microsoft.com/office/officeart/2018/2/layout/IconVerticalSolidList"/>
    <dgm:cxn modelId="{9216A24A-D562-4CE8-8CC0-9AC84B8708E4}" type="presParOf" srcId="{E7796FA7-9087-4D81-93B3-1BF03AF681B3}" destId="{BB9FD20A-F4BF-4265-B6AD-6AF073AFF211}" srcOrd="0" destOrd="0" presId="urn:microsoft.com/office/officeart/2018/2/layout/IconVerticalSolidList"/>
    <dgm:cxn modelId="{930C4FD4-6740-471A-B193-1391912175AC}" type="presParOf" srcId="{E7796FA7-9087-4D81-93B3-1BF03AF681B3}" destId="{32865246-BE1C-4541-A3C9-1A1B24E503E9}" srcOrd="1" destOrd="0" presId="urn:microsoft.com/office/officeart/2018/2/layout/IconVerticalSolidList"/>
    <dgm:cxn modelId="{10ED1E0F-930A-45D2-ADA7-0DFD746C37E4}" type="presParOf" srcId="{E7796FA7-9087-4D81-93B3-1BF03AF681B3}" destId="{66800F15-D954-4485-8331-783FDF4B59F7}" srcOrd="2" destOrd="0" presId="urn:microsoft.com/office/officeart/2018/2/layout/IconVerticalSolidList"/>
    <dgm:cxn modelId="{1DA43558-C1DA-4973-859D-3CB517A06FC2}" type="presParOf" srcId="{E7796FA7-9087-4D81-93B3-1BF03AF681B3}" destId="{4F42AC65-8E6A-4C75-A4D7-09C2C4AC495B}" srcOrd="3" destOrd="0" presId="urn:microsoft.com/office/officeart/2018/2/layout/IconVerticalSolidList"/>
    <dgm:cxn modelId="{519E0796-4762-47A5-B9CA-4B5496B569ED}" type="presParOf" srcId="{2C5A92FA-32B1-4560-8B68-A9E2DEF1E8E1}" destId="{DD01DA3D-95D0-43D6-89C3-5D7A78C24863}" srcOrd="1" destOrd="0" presId="urn:microsoft.com/office/officeart/2018/2/layout/IconVerticalSolidList"/>
    <dgm:cxn modelId="{9D2DE85D-A977-4392-852E-938F1B954618}" type="presParOf" srcId="{2C5A92FA-32B1-4560-8B68-A9E2DEF1E8E1}" destId="{2EEDC94F-E72E-414D-8460-9709BA68B651}" srcOrd="2" destOrd="0" presId="urn:microsoft.com/office/officeart/2018/2/layout/IconVerticalSolidList"/>
    <dgm:cxn modelId="{9B5F2FF3-270B-445B-BEDE-CF343682CC20}" type="presParOf" srcId="{2EEDC94F-E72E-414D-8460-9709BA68B651}" destId="{FEFE0C83-7BAE-4272-AEC0-52B8FFE9D2F8}" srcOrd="0" destOrd="0" presId="urn:microsoft.com/office/officeart/2018/2/layout/IconVerticalSolidList"/>
    <dgm:cxn modelId="{6D5A428C-6ABE-404C-8A3A-3DEF5A3096EE}" type="presParOf" srcId="{2EEDC94F-E72E-414D-8460-9709BA68B651}" destId="{C3BE1271-4EED-4339-AE59-558F3DEEE746}" srcOrd="1" destOrd="0" presId="urn:microsoft.com/office/officeart/2018/2/layout/IconVerticalSolidList"/>
    <dgm:cxn modelId="{ADDA5793-750B-480D-AFEC-608798E1E99F}" type="presParOf" srcId="{2EEDC94F-E72E-414D-8460-9709BA68B651}" destId="{17311151-0FBF-4F64-9FD1-66A900A1E975}" srcOrd="2" destOrd="0" presId="urn:microsoft.com/office/officeart/2018/2/layout/IconVerticalSolidList"/>
    <dgm:cxn modelId="{A86B1F0C-5334-41F2-A913-227E563030D6}" type="presParOf" srcId="{2EEDC94F-E72E-414D-8460-9709BA68B651}" destId="{279CEC56-E59E-457E-97CB-8D758AE7FD34}" srcOrd="3" destOrd="0" presId="urn:microsoft.com/office/officeart/2018/2/layout/IconVerticalSolidList"/>
    <dgm:cxn modelId="{7CAF99DC-A3EC-40AE-8F8B-DDDC6A839CAE}" type="presParOf" srcId="{2C5A92FA-32B1-4560-8B68-A9E2DEF1E8E1}" destId="{9C22B7D3-5774-4197-A209-D9FFB9E34F35}" srcOrd="3" destOrd="0" presId="urn:microsoft.com/office/officeart/2018/2/layout/IconVerticalSolidList"/>
    <dgm:cxn modelId="{5247925A-4BF5-420A-8995-DCC4FB1540A9}" type="presParOf" srcId="{2C5A92FA-32B1-4560-8B68-A9E2DEF1E8E1}" destId="{F353752C-600E-40AB-93A9-F280DE9B6348}" srcOrd="4" destOrd="0" presId="urn:microsoft.com/office/officeart/2018/2/layout/IconVerticalSolidList"/>
    <dgm:cxn modelId="{D8D0214B-C762-4CF2-8D82-A84B321FC527}" type="presParOf" srcId="{F353752C-600E-40AB-93A9-F280DE9B6348}" destId="{2FBE2500-4234-4F5A-9BA6-D31357EF329D}" srcOrd="0" destOrd="0" presId="urn:microsoft.com/office/officeart/2018/2/layout/IconVerticalSolidList"/>
    <dgm:cxn modelId="{A4BB9403-416F-4592-8374-2B0867330B39}" type="presParOf" srcId="{F353752C-600E-40AB-93A9-F280DE9B6348}" destId="{9E1A642E-7CC7-4606-95D3-309C9B49E5D0}" srcOrd="1" destOrd="0" presId="urn:microsoft.com/office/officeart/2018/2/layout/IconVerticalSolidList"/>
    <dgm:cxn modelId="{F2995E5D-BF1A-4F56-B186-4B2B2CBA0110}" type="presParOf" srcId="{F353752C-600E-40AB-93A9-F280DE9B6348}" destId="{274DEC64-69B2-431B-A191-A73FC9B2B76A}" srcOrd="2" destOrd="0" presId="urn:microsoft.com/office/officeart/2018/2/layout/IconVerticalSolidList"/>
    <dgm:cxn modelId="{D2108B58-4ECD-454C-88DE-BB293F7979AD}" type="presParOf" srcId="{F353752C-600E-40AB-93A9-F280DE9B6348}" destId="{0F5D3054-84AB-4AEE-83F2-B9B30D6043F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1C566E-D963-460C-BF6D-9C1AF2BAF329}" type="doc">
      <dgm:prSet loTypeId="urn:microsoft.com/office/officeart/2016/7/layout/LinearBlockProcessNumbered" loCatId="process" qsTypeId="urn:microsoft.com/office/officeart/2005/8/quickstyle/simple2" qsCatId="simple" csTypeId="urn:microsoft.com/office/officeart/2005/8/colors/accent3_2" csCatId="accent3" phldr="1"/>
      <dgm:spPr/>
      <dgm:t>
        <a:bodyPr/>
        <a:lstStyle/>
        <a:p>
          <a:endParaRPr lang="en-US"/>
        </a:p>
      </dgm:t>
    </dgm:pt>
    <dgm:pt modelId="{78E44D33-503B-4828-9B18-A6E751B14EC4}">
      <dgm:prSet/>
      <dgm:spPr/>
      <dgm:t>
        <a:bodyPr/>
        <a:lstStyle/>
        <a:p>
          <a:r>
            <a:rPr lang="es-ES_tradnl" noProof="0" dirty="0"/>
            <a:t>A partir del curso INEP:</a:t>
          </a:r>
          <a:br>
            <a:rPr lang="es-ES_tradnl" noProof="0" dirty="0"/>
          </a:br>
          <a:r>
            <a:rPr lang="es-ES_tradnl" noProof="0" dirty="0"/>
            <a:t>Desarrollado por </a:t>
          </a:r>
          <a:r>
            <a:rPr lang="es-ES_tradnl" b="1" noProof="0" dirty="0"/>
            <a:t>ISSUP</a:t>
          </a:r>
          <a:r>
            <a:rPr lang="es-ES_tradnl" noProof="0" dirty="0"/>
            <a:t>, INEP Plus amplía el curso original Introducción a la Prevención Basada en Evidencia (INEP) al incorporar una modalidad de implementación en cada país, guiada por personas facilitadoras. </a:t>
          </a:r>
        </a:p>
      </dgm:t>
    </dgm:pt>
    <dgm:pt modelId="{B4A9D97D-7B5D-4C54-A2E6-B86C98662019}" type="parTrans" cxnId="{EF9EAC30-1EE3-4E9D-972F-C711FE931860}">
      <dgm:prSet/>
      <dgm:spPr/>
      <dgm:t>
        <a:bodyPr/>
        <a:lstStyle/>
        <a:p>
          <a:endParaRPr lang="en-US"/>
        </a:p>
      </dgm:t>
    </dgm:pt>
    <dgm:pt modelId="{08D503E5-E4FE-486A-9C72-9BEAD6F3078C}" type="sibTrans" cxnId="{EF9EAC30-1EE3-4E9D-972F-C711FE931860}">
      <dgm:prSet phldrT="01" phldr="0"/>
      <dgm:spPr/>
      <dgm:t>
        <a:bodyPr/>
        <a:lstStyle/>
        <a:p>
          <a:r>
            <a:rPr lang="en-US"/>
            <a:t>01</a:t>
          </a:r>
        </a:p>
      </dgm:t>
    </dgm:pt>
    <dgm:pt modelId="{9B69D225-F447-4C04-A85E-B3489213DBDE}">
      <dgm:prSet/>
      <dgm:spPr/>
      <dgm:t>
        <a:bodyPr/>
        <a:lstStyle/>
        <a:p>
          <a:r>
            <a:rPr lang="es-ES_tradnl" noProof="0" dirty="0"/>
            <a:t>Implementación a nivel local:</a:t>
          </a:r>
          <a:br>
            <a:rPr lang="es-ES_tradnl" noProof="0" dirty="0"/>
          </a:br>
          <a:r>
            <a:rPr lang="es-ES_tradnl" noProof="0" dirty="0"/>
            <a:t>Capacita a </a:t>
          </a:r>
          <a:r>
            <a:rPr lang="es-ES_tradnl" b="1" noProof="0" dirty="0"/>
            <a:t>personas facilitadoras de los Capítulos Nacionales de ISSUP </a:t>
          </a:r>
          <a:r>
            <a:rPr lang="es-ES_tradnl" noProof="0" dirty="0"/>
            <a:t>para impartir cursos interactivos, adaptados a su contexto nacional.</a:t>
          </a:r>
        </a:p>
      </dgm:t>
    </dgm:pt>
    <dgm:pt modelId="{9FD547E2-9317-45F1-9FCB-02D87EEF1139}" type="parTrans" cxnId="{6C6E3D1D-8EFD-4BF7-BE20-948727C12EC0}">
      <dgm:prSet/>
      <dgm:spPr/>
      <dgm:t>
        <a:bodyPr/>
        <a:lstStyle/>
        <a:p>
          <a:endParaRPr lang="en-US"/>
        </a:p>
      </dgm:t>
    </dgm:pt>
    <dgm:pt modelId="{DC6F0B6A-156F-4840-92F0-B543365966B8}" type="sibTrans" cxnId="{6C6E3D1D-8EFD-4BF7-BE20-948727C12EC0}">
      <dgm:prSet phldrT="02" phldr="0"/>
      <dgm:spPr/>
      <dgm:t>
        <a:bodyPr/>
        <a:lstStyle/>
        <a:p>
          <a:r>
            <a:rPr lang="en-US"/>
            <a:t>02</a:t>
          </a:r>
        </a:p>
      </dgm:t>
    </dgm:pt>
    <dgm:pt modelId="{3B63E6A7-D5E9-4FEE-A9AA-6BFAAA491755}">
      <dgm:prSet/>
      <dgm:spPr/>
      <dgm:t>
        <a:bodyPr/>
        <a:lstStyle/>
        <a:p>
          <a:r>
            <a:rPr lang="es-ES_tradnl" noProof="0" dirty="0"/>
            <a:t>Estructura:</a:t>
          </a:r>
          <a:br>
            <a:rPr lang="es-ES_tradnl" noProof="0" dirty="0"/>
          </a:br>
          <a:r>
            <a:rPr lang="es-ES_tradnl" noProof="0" dirty="0"/>
            <a:t>Consta de </a:t>
          </a:r>
          <a:r>
            <a:rPr lang="es-ES_tradnl" b="1" noProof="0" dirty="0"/>
            <a:t>7 sesiones virtuales</a:t>
          </a:r>
          <a:r>
            <a:rPr lang="es-ES_tradnl" noProof="0" dirty="0"/>
            <a:t>.</a:t>
          </a:r>
        </a:p>
      </dgm:t>
    </dgm:pt>
    <dgm:pt modelId="{A7C87EE9-9A1B-4D81-A1FF-A9505760C2DC}" type="parTrans" cxnId="{3E7D99C0-75CB-48FF-82DD-B15CDF3B8E64}">
      <dgm:prSet/>
      <dgm:spPr/>
      <dgm:t>
        <a:bodyPr/>
        <a:lstStyle/>
        <a:p>
          <a:endParaRPr lang="en-US"/>
        </a:p>
      </dgm:t>
    </dgm:pt>
    <dgm:pt modelId="{D5B6E7BD-A0E8-4DD2-A9EA-27B58791161B}" type="sibTrans" cxnId="{3E7D99C0-75CB-48FF-82DD-B15CDF3B8E64}">
      <dgm:prSet phldrT="03" phldr="0"/>
      <dgm:spPr/>
      <dgm:t>
        <a:bodyPr/>
        <a:lstStyle/>
        <a:p>
          <a:r>
            <a:rPr lang="en-US"/>
            <a:t>03</a:t>
          </a:r>
        </a:p>
      </dgm:t>
    </dgm:pt>
    <dgm:pt modelId="{6A6F3F0F-9FA7-5743-8DEF-50CDB8BD992A}" type="pres">
      <dgm:prSet presAssocID="{3C1C566E-D963-460C-BF6D-9C1AF2BAF329}" presName="Name0" presStyleCnt="0">
        <dgm:presLayoutVars>
          <dgm:animLvl val="lvl"/>
          <dgm:resizeHandles val="exact"/>
        </dgm:presLayoutVars>
      </dgm:prSet>
      <dgm:spPr/>
    </dgm:pt>
    <dgm:pt modelId="{90B5A608-D3A1-8142-AF1B-0B5B0223B63D}" type="pres">
      <dgm:prSet presAssocID="{78E44D33-503B-4828-9B18-A6E751B14EC4}" presName="compositeNode" presStyleCnt="0">
        <dgm:presLayoutVars>
          <dgm:bulletEnabled val="1"/>
        </dgm:presLayoutVars>
      </dgm:prSet>
      <dgm:spPr/>
    </dgm:pt>
    <dgm:pt modelId="{764E3F57-98CF-7D45-8961-D3CEA23D31A0}" type="pres">
      <dgm:prSet presAssocID="{78E44D33-503B-4828-9B18-A6E751B14EC4}" presName="bgRect" presStyleLbl="alignNode1" presStyleIdx="0" presStyleCnt="3"/>
      <dgm:spPr/>
    </dgm:pt>
    <dgm:pt modelId="{DFC768BD-E113-7E42-BE38-03A6053AA72A}" type="pres">
      <dgm:prSet presAssocID="{08D503E5-E4FE-486A-9C72-9BEAD6F3078C}" presName="sibTransNodeRect" presStyleLbl="alignNode1" presStyleIdx="0" presStyleCnt="3">
        <dgm:presLayoutVars>
          <dgm:chMax val="0"/>
          <dgm:bulletEnabled val="1"/>
        </dgm:presLayoutVars>
      </dgm:prSet>
      <dgm:spPr/>
    </dgm:pt>
    <dgm:pt modelId="{CF83EA0C-5009-3D48-8E56-17841F4299C1}" type="pres">
      <dgm:prSet presAssocID="{78E44D33-503B-4828-9B18-A6E751B14EC4}" presName="nodeRect" presStyleLbl="alignNode1" presStyleIdx="0" presStyleCnt="3">
        <dgm:presLayoutVars>
          <dgm:bulletEnabled val="1"/>
        </dgm:presLayoutVars>
      </dgm:prSet>
      <dgm:spPr/>
    </dgm:pt>
    <dgm:pt modelId="{FA2D2DD6-9646-0940-B690-3C9C38034E96}" type="pres">
      <dgm:prSet presAssocID="{08D503E5-E4FE-486A-9C72-9BEAD6F3078C}" presName="sibTrans" presStyleCnt="0"/>
      <dgm:spPr/>
    </dgm:pt>
    <dgm:pt modelId="{37FFA2F1-4F88-EC41-A8CA-458F60B3C35B}" type="pres">
      <dgm:prSet presAssocID="{9B69D225-F447-4C04-A85E-B3489213DBDE}" presName="compositeNode" presStyleCnt="0">
        <dgm:presLayoutVars>
          <dgm:bulletEnabled val="1"/>
        </dgm:presLayoutVars>
      </dgm:prSet>
      <dgm:spPr/>
    </dgm:pt>
    <dgm:pt modelId="{4CA71573-00B2-6F42-9AC9-697410CA5CDF}" type="pres">
      <dgm:prSet presAssocID="{9B69D225-F447-4C04-A85E-B3489213DBDE}" presName="bgRect" presStyleLbl="alignNode1" presStyleIdx="1" presStyleCnt="3"/>
      <dgm:spPr/>
    </dgm:pt>
    <dgm:pt modelId="{C6148139-FB97-C24F-ACF3-BF39C34A7445}" type="pres">
      <dgm:prSet presAssocID="{DC6F0B6A-156F-4840-92F0-B543365966B8}" presName="sibTransNodeRect" presStyleLbl="alignNode1" presStyleIdx="1" presStyleCnt="3">
        <dgm:presLayoutVars>
          <dgm:chMax val="0"/>
          <dgm:bulletEnabled val="1"/>
        </dgm:presLayoutVars>
      </dgm:prSet>
      <dgm:spPr/>
    </dgm:pt>
    <dgm:pt modelId="{E97A4C99-A80C-5240-BB17-6F5D22AFFC8F}" type="pres">
      <dgm:prSet presAssocID="{9B69D225-F447-4C04-A85E-B3489213DBDE}" presName="nodeRect" presStyleLbl="alignNode1" presStyleIdx="1" presStyleCnt="3">
        <dgm:presLayoutVars>
          <dgm:bulletEnabled val="1"/>
        </dgm:presLayoutVars>
      </dgm:prSet>
      <dgm:spPr/>
    </dgm:pt>
    <dgm:pt modelId="{7D33CFD5-F99E-9046-B5C6-185EAD5164B3}" type="pres">
      <dgm:prSet presAssocID="{DC6F0B6A-156F-4840-92F0-B543365966B8}" presName="sibTrans" presStyleCnt="0"/>
      <dgm:spPr/>
    </dgm:pt>
    <dgm:pt modelId="{1837BFAD-9FF0-A442-A6E9-6A7EE9F47C4B}" type="pres">
      <dgm:prSet presAssocID="{3B63E6A7-D5E9-4FEE-A9AA-6BFAAA491755}" presName="compositeNode" presStyleCnt="0">
        <dgm:presLayoutVars>
          <dgm:bulletEnabled val="1"/>
        </dgm:presLayoutVars>
      </dgm:prSet>
      <dgm:spPr/>
    </dgm:pt>
    <dgm:pt modelId="{29757BDB-47E7-6147-A2ED-5B86EFB53E56}" type="pres">
      <dgm:prSet presAssocID="{3B63E6A7-D5E9-4FEE-A9AA-6BFAAA491755}" presName="bgRect" presStyleLbl="alignNode1" presStyleIdx="2" presStyleCnt="3"/>
      <dgm:spPr/>
    </dgm:pt>
    <dgm:pt modelId="{799E99A2-FF6E-F84E-8F91-AD94B3E7E1BC}" type="pres">
      <dgm:prSet presAssocID="{D5B6E7BD-A0E8-4DD2-A9EA-27B58791161B}" presName="sibTransNodeRect" presStyleLbl="alignNode1" presStyleIdx="2" presStyleCnt="3">
        <dgm:presLayoutVars>
          <dgm:chMax val="0"/>
          <dgm:bulletEnabled val="1"/>
        </dgm:presLayoutVars>
      </dgm:prSet>
      <dgm:spPr/>
    </dgm:pt>
    <dgm:pt modelId="{32C76147-017E-444E-8E4D-92DA6AD7C8B3}" type="pres">
      <dgm:prSet presAssocID="{3B63E6A7-D5E9-4FEE-A9AA-6BFAAA491755}" presName="nodeRect" presStyleLbl="alignNode1" presStyleIdx="2" presStyleCnt="3">
        <dgm:presLayoutVars>
          <dgm:bulletEnabled val="1"/>
        </dgm:presLayoutVars>
      </dgm:prSet>
      <dgm:spPr/>
    </dgm:pt>
  </dgm:ptLst>
  <dgm:cxnLst>
    <dgm:cxn modelId="{4252A201-6C43-5A4F-966A-BB6644D7F323}" type="presOf" srcId="{9B69D225-F447-4C04-A85E-B3489213DBDE}" destId="{E97A4C99-A80C-5240-BB17-6F5D22AFFC8F}" srcOrd="1" destOrd="0" presId="urn:microsoft.com/office/officeart/2016/7/layout/LinearBlockProcessNumbered"/>
    <dgm:cxn modelId="{7E76B719-967F-254A-920F-CBDDF860FF8F}" type="presOf" srcId="{08D503E5-E4FE-486A-9C72-9BEAD6F3078C}" destId="{DFC768BD-E113-7E42-BE38-03A6053AA72A}" srcOrd="0" destOrd="0" presId="urn:microsoft.com/office/officeart/2016/7/layout/LinearBlockProcessNumbered"/>
    <dgm:cxn modelId="{6C6E3D1D-8EFD-4BF7-BE20-948727C12EC0}" srcId="{3C1C566E-D963-460C-BF6D-9C1AF2BAF329}" destId="{9B69D225-F447-4C04-A85E-B3489213DBDE}" srcOrd="1" destOrd="0" parTransId="{9FD547E2-9317-45F1-9FCB-02D87EEF1139}" sibTransId="{DC6F0B6A-156F-4840-92F0-B543365966B8}"/>
    <dgm:cxn modelId="{7210C61F-464C-2C4A-BF9C-66781106B229}" type="presOf" srcId="{3B63E6A7-D5E9-4FEE-A9AA-6BFAAA491755}" destId="{32C76147-017E-444E-8E4D-92DA6AD7C8B3}" srcOrd="1" destOrd="0" presId="urn:microsoft.com/office/officeart/2016/7/layout/LinearBlockProcessNumbered"/>
    <dgm:cxn modelId="{36E8D82C-31B0-E44A-B47D-77D3C87361BB}" type="presOf" srcId="{DC6F0B6A-156F-4840-92F0-B543365966B8}" destId="{C6148139-FB97-C24F-ACF3-BF39C34A7445}" srcOrd="0" destOrd="0" presId="urn:microsoft.com/office/officeart/2016/7/layout/LinearBlockProcessNumbered"/>
    <dgm:cxn modelId="{EF9EAC30-1EE3-4E9D-972F-C711FE931860}" srcId="{3C1C566E-D963-460C-BF6D-9C1AF2BAF329}" destId="{78E44D33-503B-4828-9B18-A6E751B14EC4}" srcOrd="0" destOrd="0" parTransId="{B4A9D97D-7B5D-4C54-A2E6-B86C98662019}" sibTransId="{08D503E5-E4FE-486A-9C72-9BEAD6F3078C}"/>
    <dgm:cxn modelId="{ED886A70-3FF6-A04E-99FB-72D0FEAD84A0}" type="presOf" srcId="{78E44D33-503B-4828-9B18-A6E751B14EC4}" destId="{CF83EA0C-5009-3D48-8E56-17841F4299C1}" srcOrd="1" destOrd="0" presId="urn:microsoft.com/office/officeart/2016/7/layout/LinearBlockProcessNumbered"/>
    <dgm:cxn modelId="{E289AF82-6A2B-A741-A0D3-9F8C5EC3C312}" type="presOf" srcId="{3B63E6A7-D5E9-4FEE-A9AA-6BFAAA491755}" destId="{29757BDB-47E7-6147-A2ED-5B86EFB53E56}" srcOrd="0" destOrd="0" presId="urn:microsoft.com/office/officeart/2016/7/layout/LinearBlockProcessNumbered"/>
    <dgm:cxn modelId="{E67E9CA7-F4D8-C047-A801-723E2A25CA60}" type="presOf" srcId="{D5B6E7BD-A0E8-4DD2-A9EA-27B58791161B}" destId="{799E99A2-FF6E-F84E-8F91-AD94B3E7E1BC}" srcOrd="0" destOrd="0" presId="urn:microsoft.com/office/officeart/2016/7/layout/LinearBlockProcessNumbered"/>
    <dgm:cxn modelId="{FE16D5B0-5BEC-D84B-991B-6A3668D88E39}" type="presOf" srcId="{78E44D33-503B-4828-9B18-A6E751B14EC4}" destId="{764E3F57-98CF-7D45-8961-D3CEA23D31A0}" srcOrd="0" destOrd="0" presId="urn:microsoft.com/office/officeart/2016/7/layout/LinearBlockProcessNumbered"/>
    <dgm:cxn modelId="{A3B036B8-CA40-E942-BEA7-96912850E256}" type="presOf" srcId="{3C1C566E-D963-460C-BF6D-9C1AF2BAF329}" destId="{6A6F3F0F-9FA7-5743-8DEF-50CDB8BD992A}" srcOrd="0" destOrd="0" presId="urn:microsoft.com/office/officeart/2016/7/layout/LinearBlockProcessNumbered"/>
    <dgm:cxn modelId="{3E7D99C0-75CB-48FF-82DD-B15CDF3B8E64}" srcId="{3C1C566E-D963-460C-BF6D-9C1AF2BAF329}" destId="{3B63E6A7-D5E9-4FEE-A9AA-6BFAAA491755}" srcOrd="2" destOrd="0" parTransId="{A7C87EE9-9A1B-4D81-A1FF-A9505760C2DC}" sibTransId="{D5B6E7BD-A0E8-4DD2-A9EA-27B58791161B}"/>
    <dgm:cxn modelId="{317755CA-A88B-2F48-A2C2-53CF6CFC7BAC}" type="presOf" srcId="{9B69D225-F447-4C04-A85E-B3489213DBDE}" destId="{4CA71573-00B2-6F42-9AC9-697410CA5CDF}" srcOrd="0" destOrd="0" presId="urn:microsoft.com/office/officeart/2016/7/layout/LinearBlockProcessNumbered"/>
    <dgm:cxn modelId="{61BA4393-60E7-D049-B7C2-8FC3A5611368}" type="presParOf" srcId="{6A6F3F0F-9FA7-5743-8DEF-50CDB8BD992A}" destId="{90B5A608-D3A1-8142-AF1B-0B5B0223B63D}" srcOrd="0" destOrd="0" presId="urn:microsoft.com/office/officeart/2016/7/layout/LinearBlockProcessNumbered"/>
    <dgm:cxn modelId="{5B5CA80B-397B-5C44-921B-197EC7BBE16B}" type="presParOf" srcId="{90B5A608-D3A1-8142-AF1B-0B5B0223B63D}" destId="{764E3F57-98CF-7D45-8961-D3CEA23D31A0}" srcOrd="0" destOrd="0" presId="urn:microsoft.com/office/officeart/2016/7/layout/LinearBlockProcessNumbered"/>
    <dgm:cxn modelId="{5393FF25-E740-FB44-97B6-473D9118FBF8}" type="presParOf" srcId="{90B5A608-D3A1-8142-AF1B-0B5B0223B63D}" destId="{DFC768BD-E113-7E42-BE38-03A6053AA72A}" srcOrd="1" destOrd="0" presId="urn:microsoft.com/office/officeart/2016/7/layout/LinearBlockProcessNumbered"/>
    <dgm:cxn modelId="{40301199-C1C7-3640-BF70-0F9322762294}" type="presParOf" srcId="{90B5A608-D3A1-8142-AF1B-0B5B0223B63D}" destId="{CF83EA0C-5009-3D48-8E56-17841F4299C1}" srcOrd="2" destOrd="0" presId="urn:microsoft.com/office/officeart/2016/7/layout/LinearBlockProcessNumbered"/>
    <dgm:cxn modelId="{AE07D72D-F65B-3842-9799-73EA26F8EE46}" type="presParOf" srcId="{6A6F3F0F-9FA7-5743-8DEF-50CDB8BD992A}" destId="{FA2D2DD6-9646-0940-B690-3C9C38034E96}" srcOrd="1" destOrd="0" presId="urn:microsoft.com/office/officeart/2016/7/layout/LinearBlockProcessNumbered"/>
    <dgm:cxn modelId="{524C9F7A-576B-B140-A514-9D61342208C3}" type="presParOf" srcId="{6A6F3F0F-9FA7-5743-8DEF-50CDB8BD992A}" destId="{37FFA2F1-4F88-EC41-A8CA-458F60B3C35B}" srcOrd="2" destOrd="0" presId="urn:microsoft.com/office/officeart/2016/7/layout/LinearBlockProcessNumbered"/>
    <dgm:cxn modelId="{A390B4E2-9D5F-D14D-A6D3-4ABCDDC8405B}" type="presParOf" srcId="{37FFA2F1-4F88-EC41-A8CA-458F60B3C35B}" destId="{4CA71573-00B2-6F42-9AC9-697410CA5CDF}" srcOrd="0" destOrd="0" presId="urn:microsoft.com/office/officeart/2016/7/layout/LinearBlockProcessNumbered"/>
    <dgm:cxn modelId="{0402658E-E2B3-9B4F-91C3-39F60FE732A4}" type="presParOf" srcId="{37FFA2F1-4F88-EC41-A8CA-458F60B3C35B}" destId="{C6148139-FB97-C24F-ACF3-BF39C34A7445}" srcOrd="1" destOrd="0" presId="urn:microsoft.com/office/officeart/2016/7/layout/LinearBlockProcessNumbered"/>
    <dgm:cxn modelId="{989A8E8C-49D4-3146-B294-A66B66967046}" type="presParOf" srcId="{37FFA2F1-4F88-EC41-A8CA-458F60B3C35B}" destId="{E97A4C99-A80C-5240-BB17-6F5D22AFFC8F}" srcOrd="2" destOrd="0" presId="urn:microsoft.com/office/officeart/2016/7/layout/LinearBlockProcessNumbered"/>
    <dgm:cxn modelId="{C71867DA-0B9D-5346-8FB1-81BA822E35E7}" type="presParOf" srcId="{6A6F3F0F-9FA7-5743-8DEF-50CDB8BD992A}" destId="{7D33CFD5-F99E-9046-B5C6-185EAD5164B3}" srcOrd="3" destOrd="0" presId="urn:microsoft.com/office/officeart/2016/7/layout/LinearBlockProcessNumbered"/>
    <dgm:cxn modelId="{C4B6BFD8-80F4-C040-A5EC-E73DB091623C}" type="presParOf" srcId="{6A6F3F0F-9FA7-5743-8DEF-50CDB8BD992A}" destId="{1837BFAD-9FF0-A442-A6E9-6A7EE9F47C4B}" srcOrd="4" destOrd="0" presId="urn:microsoft.com/office/officeart/2016/7/layout/LinearBlockProcessNumbered"/>
    <dgm:cxn modelId="{3A18E23F-985E-9A41-B5F4-12206A8A634D}" type="presParOf" srcId="{1837BFAD-9FF0-A442-A6E9-6A7EE9F47C4B}" destId="{29757BDB-47E7-6147-A2ED-5B86EFB53E56}" srcOrd="0" destOrd="0" presId="urn:microsoft.com/office/officeart/2016/7/layout/LinearBlockProcessNumbered"/>
    <dgm:cxn modelId="{B40594AD-0822-5F44-8735-15406CCDE323}" type="presParOf" srcId="{1837BFAD-9FF0-A442-A6E9-6A7EE9F47C4B}" destId="{799E99A2-FF6E-F84E-8F91-AD94B3E7E1BC}" srcOrd="1" destOrd="0" presId="urn:microsoft.com/office/officeart/2016/7/layout/LinearBlockProcessNumbered"/>
    <dgm:cxn modelId="{43656383-1449-174C-903C-E6DA338BF4D2}" type="presParOf" srcId="{1837BFAD-9FF0-A442-A6E9-6A7EE9F47C4B}" destId="{32C76147-017E-444E-8E4D-92DA6AD7C8B3}"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3C045B2-E300-4A67-9B41-A079227A3F24}"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DA196AF2-76F3-45AC-8828-D8B0CA9B5086}">
      <dgm:prSet/>
      <dgm:spPr/>
      <dgm:t>
        <a:bodyPr/>
        <a:lstStyle/>
        <a:p>
          <a:pPr>
            <a:lnSpc>
              <a:spcPct val="100000"/>
            </a:lnSpc>
          </a:pPr>
          <a:r>
            <a:rPr lang="es-ES_tradnl" noProof="0" dirty="0"/>
            <a:t>Explicar por qué la ciencia de la prevención es importante</a:t>
          </a:r>
          <a:r>
            <a:rPr lang="es-419" noProof="0" dirty="0"/>
            <a:t>.</a:t>
          </a:r>
          <a:endParaRPr lang="es-ES_tradnl" noProof="0" dirty="0"/>
        </a:p>
      </dgm:t>
    </dgm:pt>
    <dgm:pt modelId="{0DB9A010-EF9C-4ACD-AB80-FCD0A01B20F2}" type="parTrans" cxnId="{07CA1312-3B4C-48B7-9135-4D8B0D1774B6}">
      <dgm:prSet/>
      <dgm:spPr/>
      <dgm:t>
        <a:bodyPr/>
        <a:lstStyle/>
        <a:p>
          <a:endParaRPr lang="en-US"/>
        </a:p>
      </dgm:t>
    </dgm:pt>
    <dgm:pt modelId="{DFF4451D-FA5A-4CBD-839C-139E3813375F}" type="sibTrans" cxnId="{07CA1312-3B4C-48B7-9135-4D8B0D1774B6}">
      <dgm:prSet phldrT="1" phldr="0"/>
      <dgm:spPr/>
      <dgm:t>
        <a:bodyPr/>
        <a:lstStyle/>
        <a:p>
          <a:endParaRPr lang="en-US"/>
        </a:p>
      </dgm:t>
    </dgm:pt>
    <dgm:pt modelId="{1E1D2CE4-C74D-414D-86CA-7E585B3E189E}">
      <dgm:prSet/>
      <dgm:spPr/>
      <dgm:t>
        <a:bodyPr/>
        <a:lstStyle/>
        <a:p>
          <a:pPr>
            <a:lnSpc>
              <a:spcPct val="100000"/>
            </a:lnSpc>
          </a:pPr>
          <a:r>
            <a:rPr lang="es-ES_tradnl" noProof="0" dirty="0"/>
            <a:t>Presentar los conceptos de “buenas prácticas” y “practicas basadas en evidencia”</a:t>
          </a:r>
          <a:r>
            <a:rPr lang="es-419" noProof="0" dirty="0"/>
            <a:t>.</a:t>
          </a:r>
          <a:endParaRPr lang="es-ES_tradnl" noProof="0" dirty="0"/>
        </a:p>
      </dgm:t>
    </dgm:pt>
    <dgm:pt modelId="{38605E11-873B-414C-A3DB-597EB9DA5667}" type="parTrans" cxnId="{17F216C9-94E4-4FCA-9C02-646BD166C7EA}">
      <dgm:prSet/>
      <dgm:spPr/>
      <dgm:t>
        <a:bodyPr/>
        <a:lstStyle/>
        <a:p>
          <a:endParaRPr lang="en-US"/>
        </a:p>
      </dgm:t>
    </dgm:pt>
    <dgm:pt modelId="{7955AAF0-DE2B-457E-8280-B16F9A85AD0F}" type="sibTrans" cxnId="{17F216C9-94E4-4FCA-9C02-646BD166C7EA}">
      <dgm:prSet phldrT="2" phldr="0"/>
      <dgm:spPr/>
      <dgm:t>
        <a:bodyPr/>
        <a:lstStyle/>
        <a:p>
          <a:endParaRPr lang="en-US"/>
        </a:p>
      </dgm:t>
    </dgm:pt>
    <dgm:pt modelId="{17DDBE43-BFDC-4123-B306-4E7E84F1138C}">
      <dgm:prSet/>
      <dgm:spPr/>
      <dgm:t>
        <a:bodyPr/>
        <a:lstStyle/>
        <a:p>
          <a:pPr>
            <a:lnSpc>
              <a:spcPct val="100000"/>
            </a:lnSpc>
          </a:pPr>
          <a:r>
            <a:rPr lang="es-ES_tradnl" noProof="0" dirty="0"/>
            <a:t>Introducir a la Teoría del Comportamiento Planificado</a:t>
          </a:r>
          <a:r>
            <a:rPr lang="es-419" noProof="0" dirty="0"/>
            <a:t>.</a:t>
          </a:r>
          <a:endParaRPr lang="es-ES_tradnl" noProof="0" dirty="0"/>
        </a:p>
      </dgm:t>
    </dgm:pt>
    <dgm:pt modelId="{7C4C6F20-5640-4F85-AF85-EFDC24755E5C}" type="parTrans" cxnId="{35A90C52-74C4-4EFB-8A8B-10519A74C2D2}">
      <dgm:prSet/>
      <dgm:spPr/>
      <dgm:t>
        <a:bodyPr/>
        <a:lstStyle/>
        <a:p>
          <a:endParaRPr lang="en-US"/>
        </a:p>
      </dgm:t>
    </dgm:pt>
    <dgm:pt modelId="{E04899DD-846A-4ACC-81CB-06D9A8310656}" type="sibTrans" cxnId="{35A90C52-74C4-4EFB-8A8B-10519A74C2D2}">
      <dgm:prSet phldrT="3" phldr="0"/>
      <dgm:spPr/>
      <dgm:t>
        <a:bodyPr/>
        <a:lstStyle/>
        <a:p>
          <a:endParaRPr lang="en-US"/>
        </a:p>
      </dgm:t>
    </dgm:pt>
    <dgm:pt modelId="{D7923EF0-6655-4ED2-A16C-29CEBF392A11}">
      <dgm:prSet/>
      <dgm:spPr/>
      <dgm:t>
        <a:bodyPr/>
        <a:lstStyle/>
        <a:p>
          <a:pPr>
            <a:lnSpc>
              <a:spcPct val="100000"/>
            </a:lnSpc>
          </a:pPr>
          <a:r>
            <a:rPr lang="es-ES_tradnl" noProof="0" dirty="0"/>
            <a:t>Describir fases importantes en el desarrollo de intervenciones preventivas</a:t>
          </a:r>
          <a:r>
            <a:rPr lang="es-419" noProof="0" dirty="0"/>
            <a:t>.</a:t>
          </a:r>
          <a:endParaRPr lang="es-ES_tradnl" noProof="0" dirty="0"/>
        </a:p>
      </dgm:t>
    </dgm:pt>
    <dgm:pt modelId="{415E277D-8A87-4EF3-954D-6441060CAE4A}" type="parTrans" cxnId="{EEDBE8E3-6830-4EDD-A619-69D5372CD6B8}">
      <dgm:prSet/>
      <dgm:spPr/>
      <dgm:t>
        <a:bodyPr/>
        <a:lstStyle/>
        <a:p>
          <a:endParaRPr lang="en-US"/>
        </a:p>
      </dgm:t>
    </dgm:pt>
    <dgm:pt modelId="{A52DCE4D-0D75-41EE-87E9-B5DA15F8AE32}" type="sibTrans" cxnId="{EEDBE8E3-6830-4EDD-A619-69D5372CD6B8}">
      <dgm:prSet phldrT="4" phldr="0"/>
      <dgm:spPr/>
      <dgm:t>
        <a:bodyPr/>
        <a:lstStyle/>
        <a:p>
          <a:endParaRPr lang="en-US"/>
        </a:p>
      </dgm:t>
    </dgm:pt>
    <dgm:pt modelId="{83EC3CEC-E6CA-47ED-8292-18FDD8AC34E0}">
      <dgm:prSet/>
      <dgm:spPr/>
      <dgm:t>
        <a:bodyPr/>
        <a:lstStyle/>
        <a:p>
          <a:pPr>
            <a:lnSpc>
              <a:spcPct val="100000"/>
            </a:lnSpc>
          </a:pPr>
          <a:r>
            <a:rPr lang="es-ES_tradnl" noProof="0" dirty="0"/>
            <a:t>Reconocer que la prevención se sustenta en la teoría y la evidencia.</a:t>
          </a:r>
        </a:p>
      </dgm:t>
    </dgm:pt>
    <dgm:pt modelId="{684FCCD9-E505-4AF7-83E3-F3BA0A3F978E}" type="parTrans" cxnId="{A0941167-1DBB-4AB4-A27C-82EBEC000365}">
      <dgm:prSet/>
      <dgm:spPr/>
      <dgm:t>
        <a:bodyPr/>
        <a:lstStyle/>
        <a:p>
          <a:endParaRPr lang="en-US"/>
        </a:p>
      </dgm:t>
    </dgm:pt>
    <dgm:pt modelId="{9D5BFF3D-479F-4EB3-A695-14DE01D3FD02}" type="sibTrans" cxnId="{A0941167-1DBB-4AB4-A27C-82EBEC000365}">
      <dgm:prSet phldrT="5" phldr="0"/>
      <dgm:spPr/>
      <dgm:t>
        <a:bodyPr/>
        <a:lstStyle/>
        <a:p>
          <a:endParaRPr lang="en-US"/>
        </a:p>
      </dgm:t>
    </dgm:pt>
    <dgm:pt modelId="{70574016-AC29-4BF9-9333-12C4A42E1CB7}">
      <dgm:prSet/>
      <dgm:spPr/>
      <dgm:t>
        <a:bodyPr/>
        <a:lstStyle/>
        <a:p>
          <a:pPr>
            <a:lnSpc>
              <a:spcPct val="100000"/>
            </a:lnSpc>
          </a:pPr>
          <a:r>
            <a:rPr lang="es-ES_tradnl" noProof="0" dirty="0"/>
            <a:t>Presentar</a:t>
          </a:r>
          <a:r>
            <a:rPr lang="es-ES_tradnl" baseline="0" noProof="0" dirty="0"/>
            <a:t> enfoques clave para la toma de decisiones informadas y la práctica en prevención.</a:t>
          </a:r>
          <a:endParaRPr lang="es-ES_tradnl" noProof="0" dirty="0"/>
        </a:p>
      </dgm:t>
    </dgm:pt>
    <dgm:pt modelId="{9EAF3729-9BC5-47E5-B7D1-DA3280DCAB14}" type="parTrans" cxnId="{40BC0190-6C05-4C22-B9F8-3C6983A65825}">
      <dgm:prSet/>
      <dgm:spPr/>
      <dgm:t>
        <a:bodyPr/>
        <a:lstStyle/>
        <a:p>
          <a:endParaRPr lang="en-US"/>
        </a:p>
      </dgm:t>
    </dgm:pt>
    <dgm:pt modelId="{0550D03B-7564-4DD5-80B2-821EA838721A}" type="sibTrans" cxnId="{40BC0190-6C05-4C22-B9F8-3C6983A65825}">
      <dgm:prSet phldrT="6" phldr="0"/>
      <dgm:spPr/>
      <dgm:t>
        <a:bodyPr/>
        <a:lstStyle/>
        <a:p>
          <a:endParaRPr lang="en-US"/>
        </a:p>
      </dgm:t>
    </dgm:pt>
    <dgm:pt modelId="{24ABC63A-12E0-4A66-BCD2-2C607D09B9A2}" type="pres">
      <dgm:prSet presAssocID="{33C045B2-E300-4A67-9B41-A079227A3F24}" presName="root" presStyleCnt="0">
        <dgm:presLayoutVars>
          <dgm:dir/>
          <dgm:resizeHandles val="exact"/>
        </dgm:presLayoutVars>
      </dgm:prSet>
      <dgm:spPr/>
    </dgm:pt>
    <dgm:pt modelId="{F4666EAA-24D3-4149-B272-1D1928BA5C70}" type="pres">
      <dgm:prSet presAssocID="{DA196AF2-76F3-45AC-8828-D8B0CA9B5086}" presName="compNode" presStyleCnt="0"/>
      <dgm:spPr/>
    </dgm:pt>
    <dgm:pt modelId="{93FC805D-425F-422A-805F-0C5D3F377EC7}" type="pres">
      <dgm:prSet presAssocID="{DA196AF2-76F3-45AC-8828-D8B0CA9B5086}" presName="bgRect" presStyleLbl="bgShp" presStyleIdx="0" presStyleCnt="6"/>
      <dgm:spPr/>
    </dgm:pt>
    <dgm:pt modelId="{3C898FA9-BC0A-4F28-ACB2-7726F1E59A9C}" type="pres">
      <dgm:prSet presAssocID="{DA196AF2-76F3-45AC-8828-D8B0CA9B508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tom"/>
        </a:ext>
      </dgm:extLst>
    </dgm:pt>
    <dgm:pt modelId="{23467A31-21AD-4E3C-BF9F-E3907117C5BA}" type="pres">
      <dgm:prSet presAssocID="{DA196AF2-76F3-45AC-8828-D8B0CA9B5086}" presName="spaceRect" presStyleCnt="0"/>
      <dgm:spPr/>
    </dgm:pt>
    <dgm:pt modelId="{49767D45-8192-4991-947A-70B75A666CCA}" type="pres">
      <dgm:prSet presAssocID="{DA196AF2-76F3-45AC-8828-D8B0CA9B5086}" presName="parTx" presStyleLbl="revTx" presStyleIdx="0" presStyleCnt="6">
        <dgm:presLayoutVars>
          <dgm:chMax val="0"/>
          <dgm:chPref val="0"/>
        </dgm:presLayoutVars>
      </dgm:prSet>
      <dgm:spPr/>
    </dgm:pt>
    <dgm:pt modelId="{4AD13FEF-EDAE-4A00-A54A-8840D4EE6905}" type="pres">
      <dgm:prSet presAssocID="{DFF4451D-FA5A-4CBD-839C-139E3813375F}" presName="sibTrans" presStyleCnt="0"/>
      <dgm:spPr/>
    </dgm:pt>
    <dgm:pt modelId="{48F06D33-719A-4C7D-8A29-166F8F5E328D}" type="pres">
      <dgm:prSet presAssocID="{1E1D2CE4-C74D-414D-86CA-7E585B3E189E}" presName="compNode" presStyleCnt="0"/>
      <dgm:spPr/>
    </dgm:pt>
    <dgm:pt modelId="{FB7503B9-076E-4388-BA8A-343C8802D7C8}" type="pres">
      <dgm:prSet presAssocID="{1E1D2CE4-C74D-414D-86CA-7E585B3E189E}" presName="bgRect" presStyleLbl="bgShp" presStyleIdx="1" presStyleCnt="6"/>
      <dgm:spPr/>
    </dgm:pt>
    <dgm:pt modelId="{F880BBF5-74AC-4A37-81BF-7B7C2E93BC77}" type="pres">
      <dgm:prSet presAssocID="{1E1D2CE4-C74D-414D-86CA-7E585B3E189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ze"/>
        </a:ext>
      </dgm:extLst>
    </dgm:pt>
    <dgm:pt modelId="{4B4ECD68-392A-4DF1-B6D4-F6F9E184359F}" type="pres">
      <dgm:prSet presAssocID="{1E1D2CE4-C74D-414D-86CA-7E585B3E189E}" presName="spaceRect" presStyleCnt="0"/>
      <dgm:spPr/>
    </dgm:pt>
    <dgm:pt modelId="{21BEA05F-17F8-41AB-860F-1B7F1061DB26}" type="pres">
      <dgm:prSet presAssocID="{1E1D2CE4-C74D-414D-86CA-7E585B3E189E}" presName="parTx" presStyleLbl="revTx" presStyleIdx="1" presStyleCnt="6">
        <dgm:presLayoutVars>
          <dgm:chMax val="0"/>
          <dgm:chPref val="0"/>
        </dgm:presLayoutVars>
      </dgm:prSet>
      <dgm:spPr/>
    </dgm:pt>
    <dgm:pt modelId="{23470F26-FB3A-4621-9C90-9C564BF9D753}" type="pres">
      <dgm:prSet presAssocID="{7955AAF0-DE2B-457E-8280-B16F9A85AD0F}" presName="sibTrans" presStyleCnt="0"/>
      <dgm:spPr/>
    </dgm:pt>
    <dgm:pt modelId="{38FE7816-E9A7-4FC5-B2A0-0125BFD4D00B}" type="pres">
      <dgm:prSet presAssocID="{17DDBE43-BFDC-4123-B306-4E7E84F1138C}" presName="compNode" presStyleCnt="0"/>
      <dgm:spPr/>
    </dgm:pt>
    <dgm:pt modelId="{3D6AF140-D325-4641-9717-39DD61337519}" type="pres">
      <dgm:prSet presAssocID="{17DDBE43-BFDC-4123-B306-4E7E84F1138C}" presName="bgRect" presStyleLbl="bgShp" presStyleIdx="2" presStyleCnt="6"/>
      <dgm:spPr/>
    </dgm:pt>
    <dgm:pt modelId="{0D61DD4E-B3F8-4F1F-8448-780CD591CF38}" type="pres">
      <dgm:prSet presAssocID="{17DDBE43-BFDC-4123-B306-4E7E84F1138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08F2E883-61F2-47BC-A7B2-4E6BF6BB176D}" type="pres">
      <dgm:prSet presAssocID="{17DDBE43-BFDC-4123-B306-4E7E84F1138C}" presName="spaceRect" presStyleCnt="0"/>
      <dgm:spPr/>
    </dgm:pt>
    <dgm:pt modelId="{B798E610-0505-456F-A5D1-06E0477CBF2F}" type="pres">
      <dgm:prSet presAssocID="{17DDBE43-BFDC-4123-B306-4E7E84F1138C}" presName="parTx" presStyleLbl="revTx" presStyleIdx="2" presStyleCnt="6">
        <dgm:presLayoutVars>
          <dgm:chMax val="0"/>
          <dgm:chPref val="0"/>
        </dgm:presLayoutVars>
      </dgm:prSet>
      <dgm:spPr/>
    </dgm:pt>
    <dgm:pt modelId="{41C73D46-3209-4EB9-B8F9-A921C360B87E}" type="pres">
      <dgm:prSet presAssocID="{E04899DD-846A-4ACC-81CB-06D9A8310656}" presName="sibTrans" presStyleCnt="0"/>
      <dgm:spPr/>
    </dgm:pt>
    <dgm:pt modelId="{96ABFBD3-FC74-4C80-A897-B181BDAE0EF0}" type="pres">
      <dgm:prSet presAssocID="{D7923EF0-6655-4ED2-A16C-29CEBF392A11}" presName="compNode" presStyleCnt="0"/>
      <dgm:spPr/>
    </dgm:pt>
    <dgm:pt modelId="{47751A8B-B15C-47C9-B161-B525573E14D5}" type="pres">
      <dgm:prSet presAssocID="{D7923EF0-6655-4ED2-A16C-29CEBF392A11}" presName="bgRect" presStyleLbl="bgShp" presStyleIdx="3" presStyleCnt="6"/>
      <dgm:spPr/>
    </dgm:pt>
    <dgm:pt modelId="{6973EE5A-3378-4836-89D9-0E971B25CC64}" type="pres">
      <dgm:prSet presAssocID="{D7923EF0-6655-4ED2-A16C-29CEBF392A1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ick"/>
        </a:ext>
      </dgm:extLst>
    </dgm:pt>
    <dgm:pt modelId="{448E8422-C6E9-45C9-94DA-06D716DDA9E6}" type="pres">
      <dgm:prSet presAssocID="{D7923EF0-6655-4ED2-A16C-29CEBF392A11}" presName="spaceRect" presStyleCnt="0"/>
      <dgm:spPr/>
    </dgm:pt>
    <dgm:pt modelId="{F66B01B0-DBB0-461A-A6B5-A055E6A6540C}" type="pres">
      <dgm:prSet presAssocID="{D7923EF0-6655-4ED2-A16C-29CEBF392A11}" presName="parTx" presStyleLbl="revTx" presStyleIdx="3" presStyleCnt="6">
        <dgm:presLayoutVars>
          <dgm:chMax val="0"/>
          <dgm:chPref val="0"/>
        </dgm:presLayoutVars>
      </dgm:prSet>
      <dgm:spPr/>
    </dgm:pt>
    <dgm:pt modelId="{21FBC13B-1238-4D38-9B0A-D6C74E22711E}" type="pres">
      <dgm:prSet presAssocID="{A52DCE4D-0D75-41EE-87E9-B5DA15F8AE32}" presName="sibTrans" presStyleCnt="0"/>
      <dgm:spPr/>
    </dgm:pt>
    <dgm:pt modelId="{236B43E8-AF54-419B-97B0-8A5E34614E2D}" type="pres">
      <dgm:prSet presAssocID="{83EC3CEC-E6CA-47ED-8292-18FDD8AC34E0}" presName="compNode" presStyleCnt="0"/>
      <dgm:spPr/>
    </dgm:pt>
    <dgm:pt modelId="{47F3512C-0380-4498-949D-FB011365AD96}" type="pres">
      <dgm:prSet presAssocID="{83EC3CEC-E6CA-47ED-8292-18FDD8AC34E0}" presName="bgRect" presStyleLbl="bgShp" presStyleIdx="4" presStyleCnt="6"/>
      <dgm:spPr/>
    </dgm:pt>
    <dgm:pt modelId="{56DB4AB8-7B88-4DA3-A5CC-F21667D2EF16}" type="pres">
      <dgm:prSet presAssocID="{83EC3CEC-E6CA-47ED-8292-18FDD8AC34E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rain in head"/>
        </a:ext>
      </dgm:extLst>
    </dgm:pt>
    <dgm:pt modelId="{B2D08998-04BD-4CE7-8E19-B90AC089D8BF}" type="pres">
      <dgm:prSet presAssocID="{83EC3CEC-E6CA-47ED-8292-18FDD8AC34E0}" presName="spaceRect" presStyleCnt="0"/>
      <dgm:spPr/>
    </dgm:pt>
    <dgm:pt modelId="{99260F22-4697-4B61-9EFE-2B7BA94CB8E6}" type="pres">
      <dgm:prSet presAssocID="{83EC3CEC-E6CA-47ED-8292-18FDD8AC34E0}" presName="parTx" presStyleLbl="revTx" presStyleIdx="4" presStyleCnt="6">
        <dgm:presLayoutVars>
          <dgm:chMax val="0"/>
          <dgm:chPref val="0"/>
        </dgm:presLayoutVars>
      </dgm:prSet>
      <dgm:spPr/>
    </dgm:pt>
    <dgm:pt modelId="{6A7764EB-1C08-46DF-9825-57951A22058E}" type="pres">
      <dgm:prSet presAssocID="{9D5BFF3D-479F-4EB3-A695-14DE01D3FD02}" presName="sibTrans" presStyleCnt="0"/>
      <dgm:spPr/>
    </dgm:pt>
    <dgm:pt modelId="{8F327191-DE8E-4032-9C63-C4B4ED04E523}" type="pres">
      <dgm:prSet presAssocID="{70574016-AC29-4BF9-9333-12C4A42E1CB7}" presName="compNode" presStyleCnt="0"/>
      <dgm:spPr/>
    </dgm:pt>
    <dgm:pt modelId="{585B22D6-7FEE-435B-9F2C-EE6B913AFA22}" type="pres">
      <dgm:prSet presAssocID="{70574016-AC29-4BF9-9333-12C4A42E1CB7}" presName="bgRect" presStyleLbl="bgShp" presStyleIdx="5" presStyleCnt="6"/>
      <dgm:spPr/>
    </dgm:pt>
    <dgm:pt modelId="{C7D31D37-9C88-47D9-A7E3-4C0828A312A8}" type="pres">
      <dgm:prSet presAssocID="{70574016-AC29-4BF9-9333-12C4A42E1CB7}" presName="iconRect" presStyleLbl="node1" presStyleIdx="5" presStyleCnt="6"/>
      <dgm:spPr>
        <a:prstGeom prst="lightningBolt">
          <a:avLst/>
        </a:prstGeom>
        <a:solidFill>
          <a:schemeClr val="accent3"/>
        </a:solidFill>
      </dgm:spPr>
      <dgm:extLst>
        <a:ext uri="{E40237B7-FDA0-4F09-8148-C483321AD2D9}">
          <dgm14:cNvPr xmlns:dgm14="http://schemas.microsoft.com/office/drawing/2010/diagram" id="0" name="" descr="Stethoscope"/>
        </a:ext>
      </dgm:extLst>
    </dgm:pt>
    <dgm:pt modelId="{ED6A4CF8-484C-4E7D-A18D-CCD9480D742F}" type="pres">
      <dgm:prSet presAssocID="{70574016-AC29-4BF9-9333-12C4A42E1CB7}" presName="spaceRect" presStyleCnt="0"/>
      <dgm:spPr/>
    </dgm:pt>
    <dgm:pt modelId="{B1509E28-9288-4928-8F7C-266CFDD73578}" type="pres">
      <dgm:prSet presAssocID="{70574016-AC29-4BF9-9333-12C4A42E1CB7}" presName="parTx" presStyleLbl="revTx" presStyleIdx="5" presStyleCnt="6">
        <dgm:presLayoutVars>
          <dgm:chMax val="0"/>
          <dgm:chPref val="0"/>
        </dgm:presLayoutVars>
      </dgm:prSet>
      <dgm:spPr/>
    </dgm:pt>
  </dgm:ptLst>
  <dgm:cxnLst>
    <dgm:cxn modelId="{07CA1312-3B4C-48B7-9135-4D8B0D1774B6}" srcId="{33C045B2-E300-4A67-9B41-A079227A3F24}" destId="{DA196AF2-76F3-45AC-8828-D8B0CA9B5086}" srcOrd="0" destOrd="0" parTransId="{0DB9A010-EF9C-4ACD-AB80-FCD0A01B20F2}" sibTransId="{DFF4451D-FA5A-4CBD-839C-139E3813375F}"/>
    <dgm:cxn modelId="{234FAF1B-E2C5-7547-8B28-69DCBCBD1F08}" type="presOf" srcId="{70574016-AC29-4BF9-9333-12C4A42E1CB7}" destId="{B1509E28-9288-4928-8F7C-266CFDD73578}" srcOrd="0" destOrd="0" presId="urn:microsoft.com/office/officeart/2018/2/layout/IconVerticalSolidList"/>
    <dgm:cxn modelId="{317AF83C-BA22-B14D-AB10-D3E680737201}" type="presOf" srcId="{33C045B2-E300-4A67-9B41-A079227A3F24}" destId="{24ABC63A-12E0-4A66-BCD2-2C607D09B9A2}" srcOrd="0" destOrd="0" presId="urn:microsoft.com/office/officeart/2018/2/layout/IconVerticalSolidList"/>
    <dgm:cxn modelId="{5E8CAC4B-05B4-4E49-84A1-969E7FC890F2}" type="presOf" srcId="{D7923EF0-6655-4ED2-A16C-29CEBF392A11}" destId="{F66B01B0-DBB0-461A-A6B5-A055E6A6540C}" srcOrd="0" destOrd="0" presId="urn:microsoft.com/office/officeart/2018/2/layout/IconVerticalSolidList"/>
    <dgm:cxn modelId="{35A90C52-74C4-4EFB-8A8B-10519A74C2D2}" srcId="{33C045B2-E300-4A67-9B41-A079227A3F24}" destId="{17DDBE43-BFDC-4123-B306-4E7E84F1138C}" srcOrd="2" destOrd="0" parTransId="{7C4C6F20-5640-4F85-AF85-EFDC24755E5C}" sibTransId="{E04899DD-846A-4ACC-81CB-06D9A8310656}"/>
    <dgm:cxn modelId="{A0941167-1DBB-4AB4-A27C-82EBEC000365}" srcId="{33C045B2-E300-4A67-9B41-A079227A3F24}" destId="{83EC3CEC-E6CA-47ED-8292-18FDD8AC34E0}" srcOrd="4" destOrd="0" parTransId="{684FCCD9-E505-4AF7-83E3-F3BA0A3F978E}" sibTransId="{9D5BFF3D-479F-4EB3-A695-14DE01D3FD02}"/>
    <dgm:cxn modelId="{FDD03274-E1B7-DA41-BBA4-29A04A270414}" type="presOf" srcId="{1E1D2CE4-C74D-414D-86CA-7E585B3E189E}" destId="{21BEA05F-17F8-41AB-860F-1B7F1061DB26}" srcOrd="0" destOrd="0" presId="urn:microsoft.com/office/officeart/2018/2/layout/IconVerticalSolidList"/>
    <dgm:cxn modelId="{58106289-0DCC-CC4D-AA7C-BD015E9F41A4}" type="presOf" srcId="{83EC3CEC-E6CA-47ED-8292-18FDD8AC34E0}" destId="{99260F22-4697-4B61-9EFE-2B7BA94CB8E6}" srcOrd="0" destOrd="0" presId="urn:microsoft.com/office/officeart/2018/2/layout/IconVerticalSolidList"/>
    <dgm:cxn modelId="{40BC0190-6C05-4C22-B9F8-3C6983A65825}" srcId="{33C045B2-E300-4A67-9B41-A079227A3F24}" destId="{70574016-AC29-4BF9-9333-12C4A42E1CB7}" srcOrd="5" destOrd="0" parTransId="{9EAF3729-9BC5-47E5-B7D1-DA3280DCAB14}" sibTransId="{0550D03B-7564-4DD5-80B2-821EA838721A}"/>
    <dgm:cxn modelId="{7D58F0B0-EDE8-C84F-93AB-630AC799DF41}" type="presOf" srcId="{DA196AF2-76F3-45AC-8828-D8B0CA9B5086}" destId="{49767D45-8192-4991-947A-70B75A666CCA}" srcOrd="0" destOrd="0" presId="urn:microsoft.com/office/officeart/2018/2/layout/IconVerticalSolidList"/>
    <dgm:cxn modelId="{17F216C9-94E4-4FCA-9C02-646BD166C7EA}" srcId="{33C045B2-E300-4A67-9B41-A079227A3F24}" destId="{1E1D2CE4-C74D-414D-86CA-7E585B3E189E}" srcOrd="1" destOrd="0" parTransId="{38605E11-873B-414C-A3DB-597EB9DA5667}" sibTransId="{7955AAF0-DE2B-457E-8280-B16F9A85AD0F}"/>
    <dgm:cxn modelId="{F04646D9-2AAE-9342-8DE6-C46DCD074E90}" type="presOf" srcId="{17DDBE43-BFDC-4123-B306-4E7E84F1138C}" destId="{B798E610-0505-456F-A5D1-06E0477CBF2F}" srcOrd="0" destOrd="0" presId="urn:microsoft.com/office/officeart/2018/2/layout/IconVerticalSolidList"/>
    <dgm:cxn modelId="{EEDBE8E3-6830-4EDD-A619-69D5372CD6B8}" srcId="{33C045B2-E300-4A67-9B41-A079227A3F24}" destId="{D7923EF0-6655-4ED2-A16C-29CEBF392A11}" srcOrd="3" destOrd="0" parTransId="{415E277D-8A87-4EF3-954D-6441060CAE4A}" sibTransId="{A52DCE4D-0D75-41EE-87E9-B5DA15F8AE32}"/>
    <dgm:cxn modelId="{145368BC-3A9D-8B4E-AA72-62BA7970599A}" type="presParOf" srcId="{24ABC63A-12E0-4A66-BCD2-2C607D09B9A2}" destId="{F4666EAA-24D3-4149-B272-1D1928BA5C70}" srcOrd="0" destOrd="0" presId="urn:microsoft.com/office/officeart/2018/2/layout/IconVerticalSolidList"/>
    <dgm:cxn modelId="{4DB401A9-AAD3-3440-9698-75E2F9D56B5D}" type="presParOf" srcId="{F4666EAA-24D3-4149-B272-1D1928BA5C70}" destId="{93FC805D-425F-422A-805F-0C5D3F377EC7}" srcOrd="0" destOrd="0" presId="urn:microsoft.com/office/officeart/2018/2/layout/IconVerticalSolidList"/>
    <dgm:cxn modelId="{B9D730B3-C44B-4146-AED2-15A06A2FAE09}" type="presParOf" srcId="{F4666EAA-24D3-4149-B272-1D1928BA5C70}" destId="{3C898FA9-BC0A-4F28-ACB2-7726F1E59A9C}" srcOrd="1" destOrd="0" presId="urn:microsoft.com/office/officeart/2018/2/layout/IconVerticalSolidList"/>
    <dgm:cxn modelId="{84D59172-11C1-384C-A00D-EA50DEE910F4}" type="presParOf" srcId="{F4666EAA-24D3-4149-B272-1D1928BA5C70}" destId="{23467A31-21AD-4E3C-BF9F-E3907117C5BA}" srcOrd="2" destOrd="0" presId="urn:microsoft.com/office/officeart/2018/2/layout/IconVerticalSolidList"/>
    <dgm:cxn modelId="{20856BE7-0718-3F44-96DB-23730F56F2F2}" type="presParOf" srcId="{F4666EAA-24D3-4149-B272-1D1928BA5C70}" destId="{49767D45-8192-4991-947A-70B75A666CCA}" srcOrd="3" destOrd="0" presId="urn:microsoft.com/office/officeart/2018/2/layout/IconVerticalSolidList"/>
    <dgm:cxn modelId="{FB9C089A-3E31-CB48-89A4-26A31334E75B}" type="presParOf" srcId="{24ABC63A-12E0-4A66-BCD2-2C607D09B9A2}" destId="{4AD13FEF-EDAE-4A00-A54A-8840D4EE6905}" srcOrd="1" destOrd="0" presId="urn:microsoft.com/office/officeart/2018/2/layout/IconVerticalSolidList"/>
    <dgm:cxn modelId="{B52471B9-7B1A-2F43-97AD-082ADA20ABAE}" type="presParOf" srcId="{24ABC63A-12E0-4A66-BCD2-2C607D09B9A2}" destId="{48F06D33-719A-4C7D-8A29-166F8F5E328D}" srcOrd="2" destOrd="0" presId="urn:microsoft.com/office/officeart/2018/2/layout/IconVerticalSolidList"/>
    <dgm:cxn modelId="{A64789C2-93D5-4F4D-8016-3749212E9EBE}" type="presParOf" srcId="{48F06D33-719A-4C7D-8A29-166F8F5E328D}" destId="{FB7503B9-076E-4388-BA8A-343C8802D7C8}" srcOrd="0" destOrd="0" presId="urn:microsoft.com/office/officeart/2018/2/layout/IconVerticalSolidList"/>
    <dgm:cxn modelId="{A92C24D8-5D38-AB40-8184-41BF7B49A495}" type="presParOf" srcId="{48F06D33-719A-4C7D-8A29-166F8F5E328D}" destId="{F880BBF5-74AC-4A37-81BF-7B7C2E93BC77}" srcOrd="1" destOrd="0" presId="urn:microsoft.com/office/officeart/2018/2/layout/IconVerticalSolidList"/>
    <dgm:cxn modelId="{BEEE3356-27B8-6046-A110-8682F7B202C1}" type="presParOf" srcId="{48F06D33-719A-4C7D-8A29-166F8F5E328D}" destId="{4B4ECD68-392A-4DF1-B6D4-F6F9E184359F}" srcOrd="2" destOrd="0" presId="urn:microsoft.com/office/officeart/2018/2/layout/IconVerticalSolidList"/>
    <dgm:cxn modelId="{51CDDD04-2213-9642-9808-AED8687BB847}" type="presParOf" srcId="{48F06D33-719A-4C7D-8A29-166F8F5E328D}" destId="{21BEA05F-17F8-41AB-860F-1B7F1061DB26}" srcOrd="3" destOrd="0" presId="urn:microsoft.com/office/officeart/2018/2/layout/IconVerticalSolidList"/>
    <dgm:cxn modelId="{0E53177B-5076-6E4A-8E71-103B217304E1}" type="presParOf" srcId="{24ABC63A-12E0-4A66-BCD2-2C607D09B9A2}" destId="{23470F26-FB3A-4621-9C90-9C564BF9D753}" srcOrd="3" destOrd="0" presId="urn:microsoft.com/office/officeart/2018/2/layout/IconVerticalSolidList"/>
    <dgm:cxn modelId="{D726722C-4F1C-EE4E-9ADA-0FFB162E0D0A}" type="presParOf" srcId="{24ABC63A-12E0-4A66-BCD2-2C607D09B9A2}" destId="{38FE7816-E9A7-4FC5-B2A0-0125BFD4D00B}" srcOrd="4" destOrd="0" presId="urn:microsoft.com/office/officeart/2018/2/layout/IconVerticalSolidList"/>
    <dgm:cxn modelId="{3334314B-6D4B-C64B-99F7-04B23670128F}" type="presParOf" srcId="{38FE7816-E9A7-4FC5-B2A0-0125BFD4D00B}" destId="{3D6AF140-D325-4641-9717-39DD61337519}" srcOrd="0" destOrd="0" presId="urn:microsoft.com/office/officeart/2018/2/layout/IconVerticalSolidList"/>
    <dgm:cxn modelId="{DFBF58DD-0FA5-C449-A1CD-0704328515CE}" type="presParOf" srcId="{38FE7816-E9A7-4FC5-B2A0-0125BFD4D00B}" destId="{0D61DD4E-B3F8-4F1F-8448-780CD591CF38}" srcOrd="1" destOrd="0" presId="urn:microsoft.com/office/officeart/2018/2/layout/IconVerticalSolidList"/>
    <dgm:cxn modelId="{EFF0C21D-3AA8-E742-BCCC-58156990DB5E}" type="presParOf" srcId="{38FE7816-E9A7-4FC5-B2A0-0125BFD4D00B}" destId="{08F2E883-61F2-47BC-A7B2-4E6BF6BB176D}" srcOrd="2" destOrd="0" presId="urn:microsoft.com/office/officeart/2018/2/layout/IconVerticalSolidList"/>
    <dgm:cxn modelId="{6C1CDA68-F634-944D-9C8C-C0F24F40E437}" type="presParOf" srcId="{38FE7816-E9A7-4FC5-B2A0-0125BFD4D00B}" destId="{B798E610-0505-456F-A5D1-06E0477CBF2F}" srcOrd="3" destOrd="0" presId="urn:microsoft.com/office/officeart/2018/2/layout/IconVerticalSolidList"/>
    <dgm:cxn modelId="{7CF731BD-A0CB-1943-9A30-8901D0115C7F}" type="presParOf" srcId="{24ABC63A-12E0-4A66-BCD2-2C607D09B9A2}" destId="{41C73D46-3209-4EB9-B8F9-A921C360B87E}" srcOrd="5" destOrd="0" presId="urn:microsoft.com/office/officeart/2018/2/layout/IconVerticalSolidList"/>
    <dgm:cxn modelId="{10C65640-6303-9E48-9294-CE8285B454C0}" type="presParOf" srcId="{24ABC63A-12E0-4A66-BCD2-2C607D09B9A2}" destId="{96ABFBD3-FC74-4C80-A897-B181BDAE0EF0}" srcOrd="6" destOrd="0" presId="urn:microsoft.com/office/officeart/2018/2/layout/IconVerticalSolidList"/>
    <dgm:cxn modelId="{3897183A-F19C-ED44-9237-CD0696BFA536}" type="presParOf" srcId="{96ABFBD3-FC74-4C80-A897-B181BDAE0EF0}" destId="{47751A8B-B15C-47C9-B161-B525573E14D5}" srcOrd="0" destOrd="0" presId="urn:microsoft.com/office/officeart/2018/2/layout/IconVerticalSolidList"/>
    <dgm:cxn modelId="{08A09C19-7F4C-DD4A-B976-0E1CD1203B10}" type="presParOf" srcId="{96ABFBD3-FC74-4C80-A897-B181BDAE0EF0}" destId="{6973EE5A-3378-4836-89D9-0E971B25CC64}" srcOrd="1" destOrd="0" presId="urn:microsoft.com/office/officeart/2018/2/layout/IconVerticalSolidList"/>
    <dgm:cxn modelId="{7430DEDF-172D-E346-B345-CD98FB1C80EB}" type="presParOf" srcId="{96ABFBD3-FC74-4C80-A897-B181BDAE0EF0}" destId="{448E8422-C6E9-45C9-94DA-06D716DDA9E6}" srcOrd="2" destOrd="0" presId="urn:microsoft.com/office/officeart/2018/2/layout/IconVerticalSolidList"/>
    <dgm:cxn modelId="{B58043A4-F22A-854F-AAA1-2B6AE644070E}" type="presParOf" srcId="{96ABFBD3-FC74-4C80-A897-B181BDAE0EF0}" destId="{F66B01B0-DBB0-461A-A6B5-A055E6A6540C}" srcOrd="3" destOrd="0" presId="urn:microsoft.com/office/officeart/2018/2/layout/IconVerticalSolidList"/>
    <dgm:cxn modelId="{4088FBC9-9935-1945-83D7-9ADC042B6EB6}" type="presParOf" srcId="{24ABC63A-12E0-4A66-BCD2-2C607D09B9A2}" destId="{21FBC13B-1238-4D38-9B0A-D6C74E22711E}" srcOrd="7" destOrd="0" presId="urn:microsoft.com/office/officeart/2018/2/layout/IconVerticalSolidList"/>
    <dgm:cxn modelId="{5303589D-3392-8646-88F4-4A65A309C6C0}" type="presParOf" srcId="{24ABC63A-12E0-4A66-BCD2-2C607D09B9A2}" destId="{236B43E8-AF54-419B-97B0-8A5E34614E2D}" srcOrd="8" destOrd="0" presId="urn:microsoft.com/office/officeart/2018/2/layout/IconVerticalSolidList"/>
    <dgm:cxn modelId="{BDEC8837-1EE6-8E47-A994-83B6B89F54F4}" type="presParOf" srcId="{236B43E8-AF54-419B-97B0-8A5E34614E2D}" destId="{47F3512C-0380-4498-949D-FB011365AD96}" srcOrd="0" destOrd="0" presId="urn:microsoft.com/office/officeart/2018/2/layout/IconVerticalSolidList"/>
    <dgm:cxn modelId="{EBD831E4-AF2A-6048-94EC-98F899A926A7}" type="presParOf" srcId="{236B43E8-AF54-419B-97B0-8A5E34614E2D}" destId="{56DB4AB8-7B88-4DA3-A5CC-F21667D2EF16}" srcOrd="1" destOrd="0" presId="urn:microsoft.com/office/officeart/2018/2/layout/IconVerticalSolidList"/>
    <dgm:cxn modelId="{E3811A94-5FBD-AF4D-A386-6C036A480F11}" type="presParOf" srcId="{236B43E8-AF54-419B-97B0-8A5E34614E2D}" destId="{B2D08998-04BD-4CE7-8E19-B90AC089D8BF}" srcOrd="2" destOrd="0" presId="urn:microsoft.com/office/officeart/2018/2/layout/IconVerticalSolidList"/>
    <dgm:cxn modelId="{7808D9F1-18D3-514B-8FD0-FE5D4C6A0345}" type="presParOf" srcId="{236B43E8-AF54-419B-97B0-8A5E34614E2D}" destId="{99260F22-4697-4B61-9EFE-2B7BA94CB8E6}" srcOrd="3" destOrd="0" presId="urn:microsoft.com/office/officeart/2018/2/layout/IconVerticalSolidList"/>
    <dgm:cxn modelId="{B42C6475-86C9-B24F-9EDA-C87C2DC79BAB}" type="presParOf" srcId="{24ABC63A-12E0-4A66-BCD2-2C607D09B9A2}" destId="{6A7764EB-1C08-46DF-9825-57951A22058E}" srcOrd="9" destOrd="0" presId="urn:microsoft.com/office/officeart/2018/2/layout/IconVerticalSolidList"/>
    <dgm:cxn modelId="{3E6D6E57-AED1-3C43-AB37-025C8BC647D8}" type="presParOf" srcId="{24ABC63A-12E0-4A66-BCD2-2C607D09B9A2}" destId="{8F327191-DE8E-4032-9C63-C4B4ED04E523}" srcOrd="10" destOrd="0" presId="urn:microsoft.com/office/officeart/2018/2/layout/IconVerticalSolidList"/>
    <dgm:cxn modelId="{59A4C593-6DFC-4046-B8B9-786B344CDFEF}" type="presParOf" srcId="{8F327191-DE8E-4032-9C63-C4B4ED04E523}" destId="{585B22D6-7FEE-435B-9F2C-EE6B913AFA22}" srcOrd="0" destOrd="0" presId="urn:microsoft.com/office/officeart/2018/2/layout/IconVerticalSolidList"/>
    <dgm:cxn modelId="{A661945D-3496-B342-8F3C-8A3509E9749A}" type="presParOf" srcId="{8F327191-DE8E-4032-9C63-C4B4ED04E523}" destId="{C7D31D37-9C88-47D9-A7E3-4C0828A312A8}" srcOrd="1" destOrd="0" presId="urn:microsoft.com/office/officeart/2018/2/layout/IconVerticalSolidList"/>
    <dgm:cxn modelId="{40CD3B13-8831-8040-B008-3BD88A195427}" type="presParOf" srcId="{8F327191-DE8E-4032-9C63-C4B4ED04E523}" destId="{ED6A4CF8-484C-4E7D-A18D-CCD9480D742F}" srcOrd="2" destOrd="0" presId="urn:microsoft.com/office/officeart/2018/2/layout/IconVerticalSolidList"/>
    <dgm:cxn modelId="{51C45E10-515D-E847-85D1-2724F1329B8E}" type="presParOf" srcId="{8F327191-DE8E-4032-9C63-C4B4ED04E523}" destId="{B1509E28-9288-4928-8F7C-266CFDD7357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52CC582-D581-49D2-A08C-EE8DBBBEEFFE}" type="doc">
      <dgm:prSet loTypeId="urn:microsoft.com/office/officeart/2016/7/layout/VerticalHollowActionList" loCatId="List" qsTypeId="urn:microsoft.com/office/officeart/2005/8/quickstyle/simple2" qsCatId="simple" csTypeId="urn:microsoft.com/office/officeart/2005/8/colors/accent3_2" csCatId="accent3" phldr="1"/>
      <dgm:spPr/>
      <dgm:t>
        <a:bodyPr/>
        <a:lstStyle/>
        <a:p>
          <a:endParaRPr lang="en-US"/>
        </a:p>
      </dgm:t>
    </dgm:pt>
    <dgm:pt modelId="{4AE7EB9F-CD4B-4191-8992-F1330D62678B}">
      <dgm:prSet/>
      <dgm:spPr/>
      <dgm:t>
        <a:bodyPr/>
        <a:lstStyle/>
        <a:p>
          <a:r>
            <a:rPr lang="en-US" dirty="0"/>
            <a:t>Describir</a:t>
          </a:r>
        </a:p>
      </dgm:t>
    </dgm:pt>
    <dgm:pt modelId="{90BF2042-3539-4AB6-9BFF-84A83E740E9A}" type="parTrans" cxnId="{78203110-3BC9-4D5D-B1A0-F639BAF49827}">
      <dgm:prSet/>
      <dgm:spPr/>
      <dgm:t>
        <a:bodyPr/>
        <a:lstStyle/>
        <a:p>
          <a:endParaRPr lang="en-US"/>
        </a:p>
      </dgm:t>
    </dgm:pt>
    <dgm:pt modelId="{F1840AF7-1A94-4E9D-8278-D22D48629694}" type="sibTrans" cxnId="{78203110-3BC9-4D5D-B1A0-F639BAF49827}">
      <dgm:prSet/>
      <dgm:spPr/>
      <dgm:t>
        <a:bodyPr/>
        <a:lstStyle/>
        <a:p>
          <a:endParaRPr lang="en-US"/>
        </a:p>
      </dgm:t>
    </dgm:pt>
    <dgm:pt modelId="{DD3AC790-E099-4094-9950-FFFF6C041630}">
      <dgm:prSet/>
      <dgm:spPr/>
      <dgm:t>
        <a:bodyPr/>
        <a:lstStyle/>
        <a:p>
          <a:r>
            <a:rPr lang="es-ES_tradnl" noProof="0" dirty="0"/>
            <a:t>Describir los diferentes tipos de “familia”.</a:t>
          </a:r>
        </a:p>
      </dgm:t>
    </dgm:pt>
    <dgm:pt modelId="{03502ACE-41AA-4A58-8175-65DE3C543B9C}" type="parTrans" cxnId="{05991743-ED02-49EF-90D2-5B20B78324EF}">
      <dgm:prSet/>
      <dgm:spPr/>
      <dgm:t>
        <a:bodyPr/>
        <a:lstStyle/>
        <a:p>
          <a:endParaRPr lang="en-US"/>
        </a:p>
      </dgm:t>
    </dgm:pt>
    <dgm:pt modelId="{18334EB7-6EFE-45D3-965F-4DA7B63B06AB}" type="sibTrans" cxnId="{05991743-ED02-49EF-90D2-5B20B78324EF}">
      <dgm:prSet/>
      <dgm:spPr/>
      <dgm:t>
        <a:bodyPr/>
        <a:lstStyle/>
        <a:p>
          <a:endParaRPr lang="en-US"/>
        </a:p>
      </dgm:t>
    </dgm:pt>
    <dgm:pt modelId="{E04FB302-CDB2-4C55-8DC1-F7DDDB571B67}">
      <dgm:prSet/>
      <dgm:spPr/>
      <dgm:t>
        <a:bodyPr/>
        <a:lstStyle/>
        <a:p>
          <a:r>
            <a:rPr lang="es-ES_tradnl" noProof="0" dirty="0"/>
            <a:t>Comprender</a:t>
          </a:r>
        </a:p>
      </dgm:t>
    </dgm:pt>
    <dgm:pt modelId="{59B8250A-440E-49D3-A94F-EA110BBB8F24}" type="parTrans" cxnId="{87213776-8F98-40C0-B553-F37DC190A350}">
      <dgm:prSet/>
      <dgm:spPr/>
      <dgm:t>
        <a:bodyPr/>
        <a:lstStyle/>
        <a:p>
          <a:endParaRPr lang="en-US"/>
        </a:p>
      </dgm:t>
    </dgm:pt>
    <dgm:pt modelId="{776295D4-D943-4E32-A48E-DE6DE7F8A68A}" type="sibTrans" cxnId="{87213776-8F98-40C0-B553-F37DC190A350}">
      <dgm:prSet/>
      <dgm:spPr/>
      <dgm:t>
        <a:bodyPr/>
        <a:lstStyle/>
        <a:p>
          <a:endParaRPr lang="en-US"/>
        </a:p>
      </dgm:t>
    </dgm:pt>
    <dgm:pt modelId="{4655AD49-BC4A-45D6-B8D6-706113D69540}">
      <dgm:prSet/>
      <dgm:spPr/>
      <dgm:t>
        <a:bodyPr/>
        <a:lstStyle/>
        <a:p>
          <a:r>
            <a:rPr lang="es-ES_tradnl" noProof="0" dirty="0"/>
            <a:t>Comprender cómo las pr</a:t>
          </a:r>
          <a:r>
            <a:rPr lang="es-419" noProof="0" dirty="0"/>
            <a:t>á</a:t>
          </a:r>
          <a:r>
            <a:rPr lang="es-ES_tradnl" noProof="0" dirty="0"/>
            <a:t>cticas familiares influencian el uso de sustancias de las personas jóvenes y los problemas asociados.</a:t>
          </a:r>
        </a:p>
      </dgm:t>
    </dgm:pt>
    <dgm:pt modelId="{C53653A3-BAD4-4DE7-954B-F065052BDED1}" type="parTrans" cxnId="{F53A315C-A3BF-49DA-A76E-EE57AE28D2C9}">
      <dgm:prSet/>
      <dgm:spPr/>
      <dgm:t>
        <a:bodyPr/>
        <a:lstStyle/>
        <a:p>
          <a:endParaRPr lang="en-US"/>
        </a:p>
      </dgm:t>
    </dgm:pt>
    <dgm:pt modelId="{ECF949DB-9611-4116-981D-0FF91EEAF27F}" type="sibTrans" cxnId="{F53A315C-A3BF-49DA-A76E-EE57AE28D2C9}">
      <dgm:prSet/>
      <dgm:spPr/>
      <dgm:t>
        <a:bodyPr/>
        <a:lstStyle/>
        <a:p>
          <a:endParaRPr lang="en-US"/>
        </a:p>
      </dgm:t>
    </dgm:pt>
    <dgm:pt modelId="{5AFE2615-D289-4A39-A773-FCD204833A28}">
      <dgm:prSet/>
      <dgm:spPr/>
      <dgm:t>
        <a:bodyPr/>
        <a:lstStyle/>
        <a:p>
          <a:r>
            <a:rPr lang="es-ES_tradnl" noProof="0" dirty="0"/>
            <a:t>Identificar</a:t>
          </a:r>
        </a:p>
      </dgm:t>
    </dgm:pt>
    <dgm:pt modelId="{7E5605A0-C341-4F1D-A838-8CCE89028163}" type="parTrans" cxnId="{519755D5-1506-4E26-A0ED-3EC6830B4104}">
      <dgm:prSet/>
      <dgm:spPr/>
      <dgm:t>
        <a:bodyPr/>
        <a:lstStyle/>
        <a:p>
          <a:endParaRPr lang="en-US"/>
        </a:p>
      </dgm:t>
    </dgm:pt>
    <dgm:pt modelId="{E4E38B08-E169-4E0D-8DB5-53BF3FA384B2}" type="sibTrans" cxnId="{519755D5-1506-4E26-A0ED-3EC6830B4104}">
      <dgm:prSet/>
      <dgm:spPr/>
      <dgm:t>
        <a:bodyPr/>
        <a:lstStyle/>
        <a:p>
          <a:endParaRPr lang="en-US"/>
        </a:p>
      </dgm:t>
    </dgm:pt>
    <dgm:pt modelId="{E88B37D4-DD59-444E-B587-E54350DE2937}">
      <dgm:prSet/>
      <dgm:spPr/>
      <dgm:t>
        <a:bodyPr/>
        <a:lstStyle/>
        <a:p>
          <a:r>
            <a:rPr lang="es-ES_tradnl" noProof="0" dirty="0"/>
            <a:t>Identificar los principios y componentes clave que orientan las intervenciones familiares eficaces.</a:t>
          </a:r>
        </a:p>
      </dgm:t>
    </dgm:pt>
    <dgm:pt modelId="{BE464BF0-EF71-4F5C-AB48-A22F93B90025}" type="parTrans" cxnId="{93F553B7-B813-4BEF-8A8C-5BC31A401ACD}">
      <dgm:prSet/>
      <dgm:spPr/>
      <dgm:t>
        <a:bodyPr/>
        <a:lstStyle/>
        <a:p>
          <a:endParaRPr lang="en-US"/>
        </a:p>
      </dgm:t>
    </dgm:pt>
    <dgm:pt modelId="{70B9FBF0-4B4A-46E6-B7D2-FDD6D5C10F91}" type="sibTrans" cxnId="{93F553B7-B813-4BEF-8A8C-5BC31A401ACD}">
      <dgm:prSet/>
      <dgm:spPr/>
      <dgm:t>
        <a:bodyPr/>
        <a:lstStyle/>
        <a:p>
          <a:endParaRPr lang="en-US"/>
        </a:p>
      </dgm:t>
    </dgm:pt>
    <dgm:pt modelId="{FC2F76EB-CDB4-4D1B-BC23-D56583517E9E}">
      <dgm:prSet/>
      <dgm:spPr/>
      <dgm:t>
        <a:bodyPr/>
        <a:lstStyle/>
        <a:p>
          <a:r>
            <a:rPr lang="es-ES_tradnl" noProof="0" dirty="0"/>
            <a:t>Reconocer</a:t>
          </a:r>
        </a:p>
      </dgm:t>
    </dgm:pt>
    <dgm:pt modelId="{48113A12-9072-4E5B-AD4F-0D7E10C94E92}" type="parTrans" cxnId="{62F17446-57B3-44E1-9CF3-3ECAF11AB14B}">
      <dgm:prSet/>
      <dgm:spPr/>
      <dgm:t>
        <a:bodyPr/>
        <a:lstStyle/>
        <a:p>
          <a:endParaRPr lang="en-US"/>
        </a:p>
      </dgm:t>
    </dgm:pt>
    <dgm:pt modelId="{41E1DA38-D952-402C-97FC-CD54277882EF}" type="sibTrans" cxnId="{62F17446-57B3-44E1-9CF3-3ECAF11AB14B}">
      <dgm:prSet/>
      <dgm:spPr/>
      <dgm:t>
        <a:bodyPr/>
        <a:lstStyle/>
        <a:p>
          <a:endParaRPr lang="en-US"/>
        </a:p>
      </dgm:t>
    </dgm:pt>
    <dgm:pt modelId="{481F96BB-8A2B-44E3-B9A3-AA05727614CC}">
      <dgm:prSet/>
      <dgm:spPr/>
      <dgm:t>
        <a:bodyPr/>
        <a:lstStyle/>
        <a:p>
          <a:r>
            <a:rPr lang="es-ES_tradnl" noProof="0" dirty="0"/>
            <a:t>Reconocer y describir intervenciones familiares basadas en evidencia  que previenen el consume de sustancias.</a:t>
          </a:r>
        </a:p>
      </dgm:t>
    </dgm:pt>
    <dgm:pt modelId="{66829F98-0911-49C8-A1FA-CA6D24095898}" type="parTrans" cxnId="{7EEC4B4C-D9A8-40EC-A007-5005DCFAA5F2}">
      <dgm:prSet/>
      <dgm:spPr/>
      <dgm:t>
        <a:bodyPr/>
        <a:lstStyle/>
        <a:p>
          <a:endParaRPr lang="en-US"/>
        </a:p>
      </dgm:t>
    </dgm:pt>
    <dgm:pt modelId="{D4684350-7048-4AFA-98C7-3BE51B925129}" type="sibTrans" cxnId="{7EEC4B4C-D9A8-40EC-A007-5005DCFAA5F2}">
      <dgm:prSet/>
      <dgm:spPr/>
      <dgm:t>
        <a:bodyPr/>
        <a:lstStyle/>
        <a:p>
          <a:endParaRPr lang="en-US"/>
        </a:p>
      </dgm:t>
    </dgm:pt>
    <dgm:pt modelId="{A1C8963D-0E47-4CCD-9BC4-C659881984D6}">
      <dgm:prSet/>
      <dgm:spPr/>
      <dgm:t>
        <a:bodyPr/>
        <a:lstStyle/>
        <a:p>
          <a:r>
            <a:rPr lang="en-US" dirty="0"/>
            <a:t>Describir</a:t>
          </a:r>
        </a:p>
      </dgm:t>
    </dgm:pt>
    <dgm:pt modelId="{FB914E8B-0E68-4F9E-A084-C2283E444C02}" type="parTrans" cxnId="{8AC5B3B5-7AE4-4C25-98E7-DD94853EF288}">
      <dgm:prSet/>
      <dgm:spPr/>
      <dgm:t>
        <a:bodyPr/>
        <a:lstStyle/>
        <a:p>
          <a:endParaRPr lang="en-US"/>
        </a:p>
      </dgm:t>
    </dgm:pt>
    <dgm:pt modelId="{3A6E717F-EF69-404B-A78F-FDDAC33D006D}" type="sibTrans" cxnId="{8AC5B3B5-7AE4-4C25-98E7-DD94853EF288}">
      <dgm:prSet/>
      <dgm:spPr/>
      <dgm:t>
        <a:bodyPr/>
        <a:lstStyle/>
        <a:p>
          <a:endParaRPr lang="en-US"/>
        </a:p>
      </dgm:t>
    </dgm:pt>
    <dgm:pt modelId="{09FB8635-A0CF-4E59-B32D-6D4037567E62}">
      <dgm:prSet/>
      <dgm:spPr/>
      <dgm:t>
        <a:bodyPr/>
        <a:lstStyle/>
        <a:p>
          <a:r>
            <a:rPr lang="es-ES_tradnl" noProof="0" dirty="0"/>
            <a:t>Describir cómo distintos programas de prevención dirigidos a la familia pueden ser adecuados para su implementación, en función de las necesidades de la comunidad/organización.</a:t>
          </a:r>
        </a:p>
      </dgm:t>
    </dgm:pt>
    <dgm:pt modelId="{23024357-875E-4CC5-9880-AD68B5C6C99E}" type="parTrans" cxnId="{D780F3BE-C44C-40E2-91CE-0E6AEF49CB45}">
      <dgm:prSet/>
      <dgm:spPr/>
      <dgm:t>
        <a:bodyPr/>
        <a:lstStyle/>
        <a:p>
          <a:endParaRPr lang="en-US"/>
        </a:p>
      </dgm:t>
    </dgm:pt>
    <dgm:pt modelId="{119B5C50-8C2A-4692-BADD-59E583D07630}" type="sibTrans" cxnId="{D780F3BE-C44C-40E2-91CE-0E6AEF49CB45}">
      <dgm:prSet/>
      <dgm:spPr/>
      <dgm:t>
        <a:bodyPr/>
        <a:lstStyle/>
        <a:p>
          <a:endParaRPr lang="en-US"/>
        </a:p>
      </dgm:t>
    </dgm:pt>
    <dgm:pt modelId="{E18487B4-E136-4880-B93A-1C27CCD925BA}">
      <dgm:prSet/>
      <dgm:spPr/>
      <dgm:t>
        <a:bodyPr/>
        <a:lstStyle/>
        <a:p>
          <a:r>
            <a:rPr lang="es-ES_tradnl" noProof="0" dirty="0"/>
            <a:t>Analizar</a:t>
          </a:r>
        </a:p>
      </dgm:t>
    </dgm:pt>
    <dgm:pt modelId="{7271FE71-DFAF-41A1-B843-3E0EFF913461}" type="parTrans" cxnId="{DA6FCF16-BCAE-4C3E-9BC9-2E03DA803501}">
      <dgm:prSet/>
      <dgm:spPr/>
      <dgm:t>
        <a:bodyPr/>
        <a:lstStyle/>
        <a:p>
          <a:endParaRPr lang="en-US"/>
        </a:p>
      </dgm:t>
    </dgm:pt>
    <dgm:pt modelId="{D603725F-235E-499D-8047-8E5C131BA101}" type="sibTrans" cxnId="{DA6FCF16-BCAE-4C3E-9BC9-2E03DA803501}">
      <dgm:prSet/>
      <dgm:spPr/>
      <dgm:t>
        <a:bodyPr/>
        <a:lstStyle/>
        <a:p>
          <a:endParaRPr lang="en-US"/>
        </a:p>
      </dgm:t>
    </dgm:pt>
    <dgm:pt modelId="{684A8C85-7B55-402A-AC73-53665A74D6E8}">
      <dgm:prSet/>
      <dgm:spPr/>
      <dgm:t>
        <a:bodyPr/>
        <a:lstStyle/>
        <a:p>
          <a:r>
            <a:rPr lang="es-ES_tradnl" noProof="0" dirty="0"/>
            <a:t>Analizar tanto las barreras comunes como las soluciones para la implementación exitosa de programas de prevención familiar eficaces.</a:t>
          </a:r>
        </a:p>
      </dgm:t>
    </dgm:pt>
    <dgm:pt modelId="{65751AC9-0C4B-4B19-8DA2-0B277ADE9A5A}" type="parTrans" cxnId="{376C5B6A-9997-4AD8-8A35-9F31C1E69D3B}">
      <dgm:prSet/>
      <dgm:spPr/>
      <dgm:t>
        <a:bodyPr/>
        <a:lstStyle/>
        <a:p>
          <a:endParaRPr lang="en-US"/>
        </a:p>
      </dgm:t>
    </dgm:pt>
    <dgm:pt modelId="{312A993D-C511-4414-A2D3-B228586DAEBA}" type="sibTrans" cxnId="{376C5B6A-9997-4AD8-8A35-9F31C1E69D3B}">
      <dgm:prSet/>
      <dgm:spPr/>
      <dgm:t>
        <a:bodyPr/>
        <a:lstStyle/>
        <a:p>
          <a:endParaRPr lang="en-US"/>
        </a:p>
      </dgm:t>
    </dgm:pt>
    <dgm:pt modelId="{14DFDCC9-31EF-EE4B-9242-D4EC63317AC1}" type="pres">
      <dgm:prSet presAssocID="{F52CC582-D581-49D2-A08C-EE8DBBBEEFFE}" presName="Name0" presStyleCnt="0">
        <dgm:presLayoutVars>
          <dgm:dir/>
          <dgm:animLvl val="lvl"/>
          <dgm:resizeHandles val="exact"/>
        </dgm:presLayoutVars>
      </dgm:prSet>
      <dgm:spPr/>
    </dgm:pt>
    <dgm:pt modelId="{C0924DC2-F6DE-5C42-9E1F-77BE8DA85E1D}" type="pres">
      <dgm:prSet presAssocID="{4AE7EB9F-CD4B-4191-8992-F1330D62678B}" presName="linNode" presStyleCnt="0"/>
      <dgm:spPr/>
    </dgm:pt>
    <dgm:pt modelId="{039ECBFC-E3D3-2C4F-AAAC-A3557BE8853F}" type="pres">
      <dgm:prSet presAssocID="{4AE7EB9F-CD4B-4191-8992-F1330D62678B}" presName="parentText" presStyleLbl="solidFgAcc1" presStyleIdx="0" presStyleCnt="6">
        <dgm:presLayoutVars>
          <dgm:chMax val="1"/>
          <dgm:bulletEnabled/>
        </dgm:presLayoutVars>
      </dgm:prSet>
      <dgm:spPr/>
    </dgm:pt>
    <dgm:pt modelId="{D6093B60-7B1D-FE42-A100-7DAB78743A33}" type="pres">
      <dgm:prSet presAssocID="{4AE7EB9F-CD4B-4191-8992-F1330D62678B}" presName="descendantText" presStyleLbl="alignNode1" presStyleIdx="0" presStyleCnt="6">
        <dgm:presLayoutVars>
          <dgm:bulletEnabled/>
        </dgm:presLayoutVars>
      </dgm:prSet>
      <dgm:spPr/>
    </dgm:pt>
    <dgm:pt modelId="{597266B7-C719-FE4D-B62F-13327D7F6F1F}" type="pres">
      <dgm:prSet presAssocID="{F1840AF7-1A94-4E9D-8278-D22D48629694}" presName="sp" presStyleCnt="0"/>
      <dgm:spPr/>
    </dgm:pt>
    <dgm:pt modelId="{B0BFF5A7-B1A6-1E46-BA04-2B006D44D9E6}" type="pres">
      <dgm:prSet presAssocID="{E04FB302-CDB2-4C55-8DC1-F7DDDB571B67}" presName="linNode" presStyleCnt="0"/>
      <dgm:spPr/>
    </dgm:pt>
    <dgm:pt modelId="{345E5A9A-7905-D74F-BAB6-5B854F2F9331}" type="pres">
      <dgm:prSet presAssocID="{E04FB302-CDB2-4C55-8DC1-F7DDDB571B67}" presName="parentText" presStyleLbl="solidFgAcc1" presStyleIdx="1" presStyleCnt="6">
        <dgm:presLayoutVars>
          <dgm:chMax val="1"/>
          <dgm:bulletEnabled/>
        </dgm:presLayoutVars>
      </dgm:prSet>
      <dgm:spPr/>
    </dgm:pt>
    <dgm:pt modelId="{FABD5119-51AD-F845-A7F6-279352A8D267}" type="pres">
      <dgm:prSet presAssocID="{E04FB302-CDB2-4C55-8DC1-F7DDDB571B67}" presName="descendantText" presStyleLbl="alignNode1" presStyleIdx="1" presStyleCnt="6">
        <dgm:presLayoutVars>
          <dgm:bulletEnabled/>
        </dgm:presLayoutVars>
      </dgm:prSet>
      <dgm:spPr/>
    </dgm:pt>
    <dgm:pt modelId="{62A157A3-5B79-9747-A25D-E59E1BFB6ACF}" type="pres">
      <dgm:prSet presAssocID="{776295D4-D943-4E32-A48E-DE6DE7F8A68A}" presName="sp" presStyleCnt="0"/>
      <dgm:spPr/>
    </dgm:pt>
    <dgm:pt modelId="{BEF9B685-5AA5-C94B-9FAA-24E9B4075B89}" type="pres">
      <dgm:prSet presAssocID="{5AFE2615-D289-4A39-A773-FCD204833A28}" presName="linNode" presStyleCnt="0"/>
      <dgm:spPr/>
    </dgm:pt>
    <dgm:pt modelId="{EE59C328-2DC5-0045-9B00-680E71FB95E5}" type="pres">
      <dgm:prSet presAssocID="{5AFE2615-D289-4A39-A773-FCD204833A28}" presName="parentText" presStyleLbl="solidFgAcc1" presStyleIdx="2" presStyleCnt="6">
        <dgm:presLayoutVars>
          <dgm:chMax val="1"/>
          <dgm:bulletEnabled/>
        </dgm:presLayoutVars>
      </dgm:prSet>
      <dgm:spPr/>
    </dgm:pt>
    <dgm:pt modelId="{D3954314-F758-994C-ADC3-E51CA08E8B1C}" type="pres">
      <dgm:prSet presAssocID="{5AFE2615-D289-4A39-A773-FCD204833A28}" presName="descendantText" presStyleLbl="alignNode1" presStyleIdx="2" presStyleCnt="6">
        <dgm:presLayoutVars>
          <dgm:bulletEnabled/>
        </dgm:presLayoutVars>
      </dgm:prSet>
      <dgm:spPr/>
    </dgm:pt>
    <dgm:pt modelId="{BE1844A8-72CC-F94F-9567-CA18BF5E9D68}" type="pres">
      <dgm:prSet presAssocID="{E4E38B08-E169-4E0D-8DB5-53BF3FA384B2}" presName="sp" presStyleCnt="0"/>
      <dgm:spPr/>
    </dgm:pt>
    <dgm:pt modelId="{EACE7B01-95EF-1D45-8D84-21059B5A5F38}" type="pres">
      <dgm:prSet presAssocID="{FC2F76EB-CDB4-4D1B-BC23-D56583517E9E}" presName="linNode" presStyleCnt="0"/>
      <dgm:spPr/>
    </dgm:pt>
    <dgm:pt modelId="{70320E37-3DF0-224B-A777-BDEE42378F39}" type="pres">
      <dgm:prSet presAssocID="{FC2F76EB-CDB4-4D1B-BC23-D56583517E9E}" presName="parentText" presStyleLbl="solidFgAcc1" presStyleIdx="3" presStyleCnt="6">
        <dgm:presLayoutVars>
          <dgm:chMax val="1"/>
          <dgm:bulletEnabled/>
        </dgm:presLayoutVars>
      </dgm:prSet>
      <dgm:spPr/>
    </dgm:pt>
    <dgm:pt modelId="{8B528CA8-7BB5-DD4D-AB54-2EA2E95EF4C9}" type="pres">
      <dgm:prSet presAssocID="{FC2F76EB-CDB4-4D1B-BC23-D56583517E9E}" presName="descendantText" presStyleLbl="alignNode1" presStyleIdx="3" presStyleCnt="6">
        <dgm:presLayoutVars>
          <dgm:bulletEnabled/>
        </dgm:presLayoutVars>
      </dgm:prSet>
      <dgm:spPr/>
    </dgm:pt>
    <dgm:pt modelId="{11AE98CF-923E-9447-8C29-71D70E37B766}" type="pres">
      <dgm:prSet presAssocID="{41E1DA38-D952-402C-97FC-CD54277882EF}" presName="sp" presStyleCnt="0"/>
      <dgm:spPr/>
    </dgm:pt>
    <dgm:pt modelId="{4B783601-9D5B-9743-B4BD-CA4BDD17F473}" type="pres">
      <dgm:prSet presAssocID="{A1C8963D-0E47-4CCD-9BC4-C659881984D6}" presName="linNode" presStyleCnt="0"/>
      <dgm:spPr/>
    </dgm:pt>
    <dgm:pt modelId="{99401F36-B287-4842-A5CD-0EEBCE9F0B9C}" type="pres">
      <dgm:prSet presAssocID="{A1C8963D-0E47-4CCD-9BC4-C659881984D6}" presName="parentText" presStyleLbl="solidFgAcc1" presStyleIdx="4" presStyleCnt="6">
        <dgm:presLayoutVars>
          <dgm:chMax val="1"/>
          <dgm:bulletEnabled/>
        </dgm:presLayoutVars>
      </dgm:prSet>
      <dgm:spPr/>
    </dgm:pt>
    <dgm:pt modelId="{475DDE3D-7CAC-3C44-89AF-1C5B66AE520C}" type="pres">
      <dgm:prSet presAssocID="{A1C8963D-0E47-4CCD-9BC4-C659881984D6}" presName="descendantText" presStyleLbl="alignNode1" presStyleIdx="4" presStyleCnt="6">
        <dgm:presLayoutVars>
          <dgm:bulletEnabled/>
        </dgm:presLayoutVars>
      </dgm:prSet>
      <dgm:spPr/>
    </dgm:pt>
    <dgm:pt modelId="{B688D8B5-C558-7446-9CAB-6FA5589F95E8}" type="pres">
      <dgm:prSet presAssocID="{3A6E717F-EF69-404B-A78F-FDDAC33D006D}" presName="sp" presStyleCnt="0"/>
      <dgm:spPr/>
    </dgm:pt>
    <dgm:pt modelId="{DB4FF0A5-AFD6-B14C-85E3-F26A50831119}" type="pres">
      <dgm:prSet presAssocID="{E18487B4-E136-4880-B93A-1C27CCD925BA}" presName="linNode" presStyleCnt="0"/>
      <dgm:spPr/>
    </dgm:pt>
    <dgm:pt modelId="{8718F23B-E212-4A44-8DD2-1022C06EB2DC}" type="pres">
      <dgm:prSet presAssocID="{E18487B4-E136-4880-B93A-1C27CCD925BA}" presName="parentText" presStyleLbl="solidFgAcc1" presStyleIdx="5" presStyleCnt="6">
        <dgm:presLayoutVars>
          <dgm:chMax val="1"/>
          <dgm:bulletEnabled/>
        </dgm:presLayoutVars>
      </dgm:prSet>
      <dgm:spPr/>
    </dgm:pt>
    <dgm:pt modelId="{919B80CD-79D7-1047-BF59-6B47D6DBC353}" type="pres">
      <dgm:prSet presAssocID="{E18487B4-E136-4880-B93A-1C27CCD925BA}" presName="descendantText" presStyleLbl="alignNode1" presStyleIdx="5" presStyleCnt="6">
        <dgm:presLayoutVars>
          <dgm:bulletEnabled/>
        </dgm:presLayoutVars>
      </dgm:prSet>
      <dgm:spPr/>
    </dgm:pt>
  </dgm:ptLst>
  <dgm:cxnLst>
    <dgm:cxn modelId="{B39FCB0A-BF37-E54E-9706-E0D4AE67239A}" type="presOf" srcId="{E04FB302-CDB2-4C55-8DC1-F7DDDB571B67}" destId="{345E5A9A-7905-D74F-BAB6-5B854F2F9331}" srcOrd="0" destOrd="0" presId="urn:microsoft.com/office/officeart/2016/7/layout/VerticalHollowActionList"/>
    <dgm:cxn modelId="{3D94220F-B248-0549-A073-7E0EF6F6FEAC}" type="presOf" srcId="{684A8C85-7B55-402A-AC73-53665A74D6E8}" destId="{919B80CD-79D7-1047-BF59-6B47D6DBC353}" srcOrd="0" destOrd="0" presId="urn:microsoft.com/office/officeart/2016/7/layout/VerticalHollowActionList"/>
    <dgm:cxn modelId="{78203110-3BC9-4D5D-B1A0-F639BAF49827}" srcId="{F52CC582-D581-49D2-A08C-EE8DBBBEEFFE}" destId="{4AE7EB9F-CD4B-4191-8992-F1330D62678B}" srcOrd="0" destOrd="0" parTransId="{90BF2042-3539-4AB6-9BFF-84A83E740E9A}" sibTransId="{F1840AF7-1A94-4E9D-8278-D22D48629694}"/>
    <dgm:cxn modelId="{DA6FCF16-BCAE-4C3E-9BC9-2E03DA803501}" srcId="{F52CC582-D581-49D2-A08C-EE8DBBBEEFFE}" destId="{E18487B4-E136-4880-B93A-1C27CCD925BA}" srcOrd="5" destOrd="0" parTransId="{7271FE71-DFAF-41A1-B843-3E0EFF913461}" sibTransId="{D603725F-235E-499D-8047-8E5C131BA101}"/>
    <dgm:cxn modelId="{A8815019-5EE2-DC40-B26A-4E2C7B5AA953}" type="presOf" srcId="{DD3AC790-E099-4094-9950-FFFF6C041630}" destId="{D6093B60-7B1D-FE42-A100-7DAB78743A33}" srcOrd="0" destOrd="0" presId="urn:microsoft.com/office/officeart/2016/7/layout/VerticalHollowActionList"/>
    <dgm:cxn modelId="{4667631C-B955-F54A-9590-4207AB963B79}" type="presOf" srcId="{F52CC582-D581-49D2-A08C-EE8DBBBEEFFE}" destId="{14DFDCC9-31EF-EE4B-9242-D4EC63317AC1}" srcOrd="0" destOrd="0" presId="urn:microsoft.com/office/officeart/2016/7/layout/VerticalHollowActionList"/>
    <dgm:cxn modelId="{80AAAE3E-40A6-A249-98EF-C39DB56FAAD1}" type="presOf" srcId="{481F96BB-8A2B-44E3-B9A3-AA05727614CC}" destId="{8B528CA8-7BB5-DD4D-AB54-2EA2E95EF4C9}" srcOrd="0" destOrd="0" presId="urn:microsoft.com/office/officeart/2016/7/layout/VerticalHollowActionList"/>
    <dgm:cxn modelId="{05991743-ED02-49EF-90D2-5B20B78324EF}" srcId="{4AE7EB9F-CD4B-4191-8992-F1330D62678B}" destId="{DD3AC790-E099-4094-9950-FFFF6C041630}" srcOrd="0" destOrd="0" parTransId="{03502ACE-41AA-4A58-8175-65DE3C543B9C}" sibTransId="{18334EB7-6EFE-45D3-965F-4DA7B63B06AB}"/>
    <dgm:cxn modelId="{62F17446-57B3-44E1-9CF3-3ECAF11AB14B}" srcId="{F52CC582-D581-49D2-A08C-EE8DBBBEEFFE}" destId="{FC2F76EB-CDB4-4D1B-BC23-D56583517E9E}" srcOrd="3" destOrd="0" parTransId="{48113A12-9072-4E5B-AD4F-0D7E10C94E92}" sibTransId="{41E1DA38-D952-402C-97FC-CD54277882EF}"/>
    <dgm:cxn modelId="{7EEC4B4C-D9A8-40EC-A007-5005DCFAA5F2}" srcId="{FC2F76EB-CDB4-4D1B-BC23-D56583517E9E}" destId="{481F96BB-8A2B-44E3-B9A3-AA05727614CC}" srcOrd="0" destOrd="0" parTransId="{66829F98-0911-49C8-A1FA-CA6D24095898}" sibTransId="{D4684350-7048-4AFA-98C7-3BE51B925129}"/>
    <dgm:cxn modelId="{F53A315C-A3BF-49DA-A76E-EE57AE28D2C9}" srcId="{E04FB302-CDB2-4C55-8DC1-F7DDDB571B67}" destId="{4655AD49-BC4A-45D6-B8D6-706113D69540}" srcOrd="0" destOrd="0" parTransId="{C53653A3-BAD4-4DE7-954B-F065052BDED1}" sibTransId="{ECF949DB-9611-4116-981D-0FF91EEAF27F}"/>
    <dgm:cxn modelId="{967C5D5D-5E6A-824C-86B0-AAA80FC44C7D}" type="presOf" srcId="{A1C8963D-0E47-4CCD-9BC4-C659881984D6}" destId="{99401F36-B287-4842-A5CD-0EEBCE9F0B9C}" srcOrd="0" destOrd="0" presId="urn:microsoft.com/office/officeart/2016/7/layout/VerticalHollowActionList"/>
    <dgm:cxn modelId="{376C5B6A-9997-4AD8-8A35-9F31C1E69D3B}" srcId="{E18487B4-E136-4880-B93A-1C27CCD925BA}" destId="{684A8C85-7B55-402A-AC73-53665A74D6E8}" srcOrd="0" destOrd="0" parTransId="{65751AC9-0C4B-4B19-8DA2-0B277ADE9A5A}" sibTransId="{312A993D-C511-4414-A2D3-B228586DAEBA}"/>
    <dgm:cxn modelId="{87213776-8F98-40C0-B553-F37DC190A350}" srcId="{F52CC582-D581-49D2-A08C-EE8DBBBEEFFE}" destId="{E04FB302-CDB2-4C55-8DC1-F7DDDB571B67}" srcOrd="1" destOrd="0" parTransId="{59B8250A-440E-49D3-A94F-EA110BBB8F24}" sibTransId="{776295D4-D943-4E32-A48E-DE6DE7F8A68A}"/>
    <dgm:cxn modelId="{7E811D8B-B263-5048-BEBB-395A756884FF}" type="presOf" srcId="{09FB8635-A0CF-4E59-B32D-6D4037567E62}" destId="{475DDE3D-7CAC-3C44-89AF-1C5B66AE520C}" srcOrd="0" destOrd="0" presId="urn:microsoft.com/office/officeart/2016/7/layout/VerticalHollowActionList"/>
    <dgm:cxn modelId="{A3368C98-D9A0-9548-AA45-FAF5C9831F7E}" type="presOf" srcId="{E88B37D4-DD59-444E-B587-E54350DE2937}" destId="{D3954314-F758-994C-ADC3-E51CA08E8B1C}" srcOrd="0" destOrd="0" presId="urn:microsoft.com/office/officeart/2016/7/layout/VerticalHollowActionList"/>
    <dgm:cxn modelId="{0CDAE19A-0117-7F42-9E1F-484F85EF2C34}" type="presOf" srcId="{FC2F76EB-CDB4-4D1B-BC23-D56583517E9E}" destId="{70320E37-3DF0-224B-A777-BDEE42378F39}" srcOrd="0" destOrd="0" presId="urn:microsoft.com/office/officeart/2016/7/layout/VerticalHollowActionList"/>
    <dgm:cxn modelId="{8AC5B3B5-7AE4-4C25-98E7-DD94853EF288}" srcId="{F52CC582-D581-49D2-A08C-EE8DBBBEEFFE}" destId="{A1C8963D-0E47-4CCD-9BC4-C659881984D6}" srcOrd="4" destOrd="0" parTransId="{FB914E8B-0E68-4F9E-A084-C2283E444C02}" sibTransId="{3A6E717F-EF69-404B-A78F-FDDAC33D006D}"/>
    <dgm:cxn modelId="{93F553B7-B813-4BEF-8A8C-5BC31A401ACD}" srcId="{5AFE2615-D289-4A39-A773-FCD204833A28}" destId="{E88B37D4-DD59-444E-B587-E54350DE2937}" srcOrd="0" destOrd="0" parTransId="{BE464BF0-EF71-4F5C-AB48-A22F93B90025}" sibTransId="{70B9FBF0-4B4A-46E6-B7D2-FDD6D5C10F91}"/>
    <dgm:cxn modelId="{D780F3BE-C44C-40E2-91CE-0E6AEF49CB45}" srcId="{A1C8963D-0E47-4CCD-9BC4-C659881984D6}" destId="{09FB8635-A0CF-4E59-B32D-6D4037567E62}" srcOrd="0" destOrd="0" parTransId="{23024357-875E-4CC5-9880-AD68B5C6C99E}" sibTransId="{119B5C50-8C2A-4692-BADD-59E583D07630}"/>
    <dgm:cxn modelId="{519755D5-1506-4E26-A0ED-3EC6830B4104}" srcId="{F52CC582-D581-49D2-A08C-EE8DBBBEEFFE}" destId="{5AFE2615-D289-4A39-A773-FCD204833A28}" srcOrd="2" destOrd="0" parTransId="{7E5605A0-C341-4F1D-A838-8CCE89028163}" sibTransId="{E4E38B08-E169-4E0D-8DB5-53BF3FA384B2}"/>
    <dgm:cxn modelId="{685629D9-646C-734C-A5BF-92201B45C87A}" type="presOf" srcId="{E18487B4-E136-4880-B93A-1C27CCD925BA}" destId="{8718F23B-E212-4A44-8DD2-1022C06EB2DC}" srcOrd="0" destOrd="0" presId="urn:microsoft.com/office/officeart/2016/7/layout/VerticalHollowActionList"/>
    <dgm:cxn modelId="{4A2745F6-5D2E-FD4A-9E84-729010365923}" type="presOf" srcId="{5AFE2615-D289-4A39-A773-FCD204833A28}" destId="{EE59C328-2DC5-0045-9B00-680E71FB95E5}" srcOrd="0" destOrd="0" presId="urn:microsoft.com/office/officeart/2016/7/layout/VerticalHollowActionList"/>
    <dgm:cxn modelId="{2E9248F7-904A-224C-B046-376DEBC36137}" type="presOf" srcId="{4655AD49-BC4A-45D6-B8D6-706113D69540}" destId="{FABD5119-51AD-F845-A7F6-279352A8D267}" srcOrd="0" destOrd="0" presId="urn:microsoft.com/office/officeart/2016/7/layout/VerticalHollowActionList"/>
    <dgm:cxn modelId="{99546EFA-2AED-C34A-8A16-D0306DDEBD3D}" type="presOf" srcId="{4AE7EB9F-CD4B-4191-8992-F1330D62678B}" destId="{039ECBFC-E3D3-2C4F-AAAC-A3557BE8853F}" srcOrd="0" destOrd="0" presId="urn:microsoft.com/office/officeart/2016/7/layout/VerticalHollowActionList"/>
    <dgm:cxn modelId="{21D6976B-237E-5446-8454-936A09303773}" type="presParOf" srcId="{14DFDCC9-31EF-EE4B-9242-D4EC63317AC1}" destId="{C0924DC2-F6DE-5C42-9E1F-77BE8DA85E1D}" srcOrd="0" destOrd="0" presId="urn:microsoft.com/office/officeart/2016/7/layout/VerticalHollowActionList"/>
    <dgm:cxn modelId="{B6766E5C-FC26-C24A-8182-A812143945D7}" type="presParOf" srcId="{C0924DC2-F6DE-5C42-9E1F-77BE8DA85E1D}" destId="{039ECBFC-E3D3-2C4F-AAAC-A3557BE8853F}" srcOrd="0" destOrd="0" presId="urn:microsoft.com/office/officeart/2016/7/layout/VerticalHollowActionList"/>
    <dgm:cxn modelId="{2CD8F9EB-C9BD-8842-A293-B7C9C832AD16}" type="presParOf" srcId="{C0924DC2-F6DE-5C42-9E1F-77BE8DA85E1D}" destId="{D6093B60-7B1D-FE42-A100-7DAB78743A33}" srcOrd="1" destOrd="0" presId="urn:microsoft.com/office/officeart/2016/7/layout/VerticalHollowActionList"/>
    <dgm:cxn modelId="{829A1467-710F-1E42-8B66-4152D0CFDC86}" type="presParOf" srcId="{14DFDCC9-31EF-EE4B-9242-D4EC63317AC1}" destId="{597266B7-C719-FE4D-B62F-13327D7F6F1F}" srcOrd="1" destOrd="0" presId="urn:microsoft.com/office/officeart/2016/7/layout/VerticalHollowActionList"/>
    <dgm:cxn modelId="{991ABCAB-3990-D647-8F63-DB3CBA50CBCF}" type="presParOf" srcId="{14DFDCC9-31EF-EE4B-9242-D4EC63317AC1}" destId="{B0BFF5A7-B1A6-1E46-BA04-2B006D44D9E6}" srcOrd="2" destOrd="0" presId="urn:microsoft.com/office/officeart/2016/7/layout/VerticalHollowActionList"/>
    <dgm:cxn modelId="{D65F5DB4-F4A2-0E44-B624-3A26B0CBFC16}" type="presParOf" srcId="{B0BFF5A7-B1A6-1E46-BA04-2B006D44D9E6}" destId="{345E5A9A-7905-D74F-BAB6-5B854F2F9331}" srcOrd="0" destOrd="0" presId="urn:microsoft.com/office/officeart/2016/7/layout/VerticalHollowActionList"/>
    <dgm:cxn modelId="{A71E73BF-25C0-2B4B-8179-F1E1C670EB6F}" type="presParOf" srcId="{B0BFF5A7-B1A6-1E46-BA04-2B006D44D9E6}" destId="{FABD5119-51AD-F845-A7F6-279352A8D267}" srcOrd="1" destOrd="0" presId="urn:microsoft.com/office/officeart/2016/7/layout/VerticalHollowActionList"/>
    <dgm:cxn modelId="{490EEAFE-F80F-FF45-ADB9-44C292B50EEE}" type="presParOf" srcId="{14DFDCC9-31EF-EE4B-9242-D4EC63317AC1}" destId="{62A157A3-5B79-9747-A25D-E59E1BFB6ACF}" srcOrd="3" destOrd="0" presId="urn:microsoft.com/office/officeart/2016/7/layout/VerticalHollowActionList"/>
    <dgm:cxn modelId="{9999C906-BCFC-6C40-97BF-E2A3A4C07E71}" type="presParOf" srcId="{14DFDCC9-31EF-EE4B-9242-D4EC63317AC1}" destId="{BEF9B685-5AA5-C94B-9FAA-24E9B4075B89}" srcOrd="4" destOrd="0" presId="urn:microsoft.com/office/officeart/2016/7/layout/VerticalHollowActionList"/>
    <dgm:cxn modelId="{BE4DD29B-FBBD-344F-BACC-5F9FB0B37B05}" type="presParOf" srcId="{BEF9B685-5AA5-C94B-9FAA-24E9B4075B89}" destId="{EE59C328-2DC5-0045-9B00-680E71FB95E5}" srcOrd="0" destOrd="0" presId="urn:microsoft.com/office/officeart/2016/7/layout/VerticalHollowActionList"/>
    <dgm:cxn modelId="{2DB4C307-382C-9C4C-AA48-AFD8B48A944F}" type="presParOf" srcId="{BEF9B685-5AA5-C94B-9FAA-24E9B4075B89}" destId="{D3954314-F758-994C-ADC3-E51CA08E8B1C}" srcOrd="1" destOrd="0" presId="urn:microsoft.com/office/officeart/2016/7/layout/VerticalHollowActionList"/>
    <dgm:cxn modelId="{33249C63-41AA-444D-8D82-AD38B86BFF02}" type="presParOf" srcId="{14DFDCC9-31EF-EE4B-9242-D4EC63317AC1}" destId="{BE1844A8-72CC-F94F-9567-CA18BF5E9D68}" srcOrd="5" destOrd="0" presId="urn:microsoft.com/office/officeart/2016/7/layout/VerticalHollowActionList"/>
    <dgm:cxn modelId="{3A68FB67-EC14-424C-876B-E88E74512472}" type="presParOf" srcId="{14DFDCC9-31EF-EE4B-9242-D4EC63317AC1}" destId="{EACE7B01-95EF-1D45-8D84-21059B5A5F38}" srcOrd="6" destOrd="0" presId="urn:microsoft.com/office/officeart/2016/7/layout/VerticalHollowActionList"/>
    <dgm:cxn modelId="{0AE84EA5-C103-9540-A0A3-D0E8A03ED39F}" type="presParOf" srcId="{EACE7B01-95EF-1D45-8D84-21059B5A5F38}" destId="{70320E37-3DF0-224B-A777-BDEE42378F39}" srcOrd="0" destOrd="0" presId="urn:microsoft.com/office/officeart/2016/7/layout/VerticalHollowActionList"/>
    <dgm:cxn modelId="{BB025B63-97D4-0741-8675-797D3F11E720}" type="presParOf" srcId="{EACE7B01-95EF-1D45-8D84-21059B5A5F38}" destId="{8B528CA8-7BB5-DD4D-AB54-2EA2E95EF4C9}" srcOrd="1" destOrd="0" presId="urn:microsoft.com/office/officeart/2016/7/layout/VerticalHollowActionList"/>
    <dgm:cxn modelId="{71C588FF-95BE-0A45-BA14-4C835CB1AF8E}" type="presParOf" srcId="{14DFDCC9-31EF-EE4B-9242-D4EC63317AC1}" destId="{11AE98CF-923E-9447-8C29-71D70E37B766}" srcOrd="7" destOrd="0" presId="urn:microsoft.com/office/officeart/2016/7/layout/VerticalHollowActionList"/>
    <dgm:cxn modelId="{1DA5845C-7A48-C347-B6E7-C92300796D33}" type="presParOf" srcId="{14DFDCC9-31EF-EE4B-9242-D4EC63317AC1}" destId="{4B783601-9D5B-9743-B4BD-CA4BDD17F473}" srcOrd="8" destOrd="0" presId="urn:microsoft.com/office/officeart/2016/7/layout/VerticalHollowActionList"/>
    <dgm:cxn modelId="{09CA6EDB-E605-4042-BFA5-8EB9BB2BC3DB}" type="presParOf" srcId="{4B783601-9D5B-9743-B4BD-CA4BDD17F473}" destId="{99401F36-B287-4842-A5CD-0EEBCE9F0B9C}" srcOrd="0" destOrd="0" presId="urn:microsoft.com/office/officeart/2016/7/layout/VerticalHollowActionList"/>
    <dgm:cxn modelId="{7B4C7D6B-9551-4C46-BE18-7183AC867279}" type="presParOf" srcId="{4B783601-9D5B-9743-B4BD-CA4BDD17F473}" destId="{475DDE3D-7CAC-3C44-89AF-1C5B66AE520C}" srcOrd="1" destOrd="0" presId="urn:microsoft.com/office/officeart/2016/7/layout/VerticalHollowActionList"/>
    <dgm:cxn modelId="{D3B45E93-1BDA-944F-AF53-CB62B97499A5}" type="presParOf" srcId="{14DFDCC9-31EF-EE4B-9242-D4EC63317AC1}" destId="{B688D8B5-C558-7446-9CAB-6FA5589F95E8}" srcOrd="9" destOrd="0" presId="urn:microsoft.com/office/officeart/2016/7/layout/VerticalHollowActionList"/>
    <dgm:cxn modelId="{07C0C9EF-81C7-EB47-A1F0-2E4478A757DF}" type="presParOf" srcId="{14DFDCC9-31EF-EE4B-9242-D4EC63317AC1}" destId="{DB4FF0A5-AFD6-B14C-85E3-F26A50831119}" srcOrd="10" destOrd="0" presId="urn:microsoft.com/office/officeart/2016/7/layout/VerticalHollowActionList"/>
    <dgm:cxn modelId="{18C31E18-389C-F14F-9C8E-E7561059C54B}" type="presParOf" srcId="{DB4FF0A5-AFD6-B14C-85E3-F26A50831119}" destId="{8718F23B-E212-4A44-8DD2-1022C06EB2DC}" srcOrd="0" destOrd="0" presId="urn:microsoft.com/office/officeart/2016/7/layout/VerticalHollowActionList"/>
    <dgm:cxn modelId="{0362C267-673F-2441-882E-96C6BA1EBAAA}" type="presParOf" srcId="{DB4FF0A5-AFD6-B14C-85E3-F26A50831119}" destId="{919B80CD-79D7-1047-BF59-6B47D6DBC353}"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D90B70C-8FCF-264A-95C2-757358560B99}" type="doc">
      <dgm:prSet loTypeId="urn:microsoft.com/office/officeart/2005/8/layout/orgChart1" loCatId="hierarchy" qsTypeId="urn:microsoft.com/office/officeart/2005/8/quickstyle/simple1" qsCatId="simple" csTypeId="urn:microsoft.com/office/officeart/2005/8/colors/accent3_2" csCatId="accent3" phldr="1"/>
      <dgm:spPr/>
      <dgm:t>
        <a:bodyPr/>
        <a:lstStyle/>
        <a:p>
          <a:endParaRPr lang="en-GB"/>
        </a:p>
      </dgm:t>
    </dgm:pt>
    <dgm:pt modelId="{F333D324-47A4-2F46-8C8D-B25D4078B8D7}">
      <dgm:prSet/>
      <dgm:spPr/>
      <dgm:t>
        <a:bodyPr/>
        <a:lstStyle/>
        <a:p>
          <a:r>
            <a:rPr lang="es-ES_tradnl" b="1" noProof="0" dirty="0"/>
            <a:t>Grupos de discusión</a:t>
          </a:r>
          <a:endParaRPr lang="es-ES_tradnl" noProof="0" dirty="0"/>
        </a:p>
      </dgm:t>
    </dgm:pt>
    <dgm:pt modelId="{2FE2F441-5FF6-0E46-BE66-910BAEA3CF92}" type="parTrans" cxnId="{5341AE60-0C25-9E4B-A46F-E0BC68B651C5}">
      <dgm:prSet/>
      <dgm:spPr/>
      <dgm:t>
        <a:bodyPr/>
        <a:lstStyle/>
        <a:p>
          <a:endParaRPr lang="en-GB"/>
        </a:p>
      </dgm:t>
    </dgm:pt>
    <dgm:pt modelId="{E6F95834-CCAE-4146-AB4F-9B182663E188}" type="sibTrans" cxnId="{5341AE60-0C25-9E4B-A46F-E0BC68B651C5}">
      <dgm:prSet/>
      <dgm:spPr/>
      <dgm:t>
        <a:bodyPr/>
        <a:lstStyle/>
        <a:p>
          <a:endParaRPr lang="en-GB"/>
        </a:p>
      </dgm:t>
    </dgm:pt>
    <dgm:pt modelId="{ED146747-7800-394D-8C28-4690B7419E66}">
      <dgm:prSet/>
      <dgm:spPr/>
      <dgm:t>
        <a:bodyPr/>
        <a:lstStyle/>
        <a:p>
          <a:r>
            <a:rPr lang="es-ES_tradnl" noProof="0" dirty="0"/>
            <a:t>¿Cuáles fueron los principales aprendizajes?</a:t>
          </a:r>
        </a:p>
      </dgm:t>
    </dgm:pt>
    <dgm:pt modelId="{B649EBC3-18FE-4345-8713-E4C961D6008E}" type="parTrans" cxnId="{DFFC0CA4-5E76-CE44-A31C-93B99C5C659E}">
      <dgm:prSet/>
      <dgm:spPr/>
      <dgm:t>
        <a:bodyPr/>
        <a:lstStyle/>
        <a:p>
          <a:endParaRPr lang="en-GB"/>
        </a:p>
      </dgm:t>
    </dgm:pt>
    <dgm:pt modelId="{1547D6AC-AD2E-E847-967F-FE0825954C2D}" type="sibTrans" cxnId="{DFFC0CA4-5E76-CE44-A31C-93B99C5C659E}">
      <dgm:prSet/>
      <dgm:spPr/>
      <dgm:t>
        <a:bodyPr/>
        <a:lstStyle/>
        <a:p>
          <a:endParaRPr lang="en-GB"/>
        </a:p>
      </dgm:t>
    </dgm:pt>
    <dgm:pt modelId="{16415265-3AFC-2B47-8857-8626B651B85F}">
      <dgm:prSet/>
      <dgm:spPr/>
      <dgm:t>
        <a:bodyPr/>
        <a:lstStyle/>
        <a:p>
          <a:r>
            <a:rPr lang="es-ES_tradnl" noProof="0" dirty="0"/>
            <a:t>¿Qué fue nuevo o llamó tu atención?</a:t>
          </a:r>
        </a:p>
      </dgm:t>
    </dgm:pt>
    <dgm:pt modelId="{CFCFEEC2-F191-2343-939F-AFD8E0D0588E}" type="parTrans" cxnId="{0BEC1096-8559-7A42-9C6C-0645626B4B73}">
      <dgm:prSet/>
      <dgm:spPr/>
      <dgm:t>
        <a:bodyPr/>
        <a:lstStyle/>
        <a:p>
          <a:endParaRPr lang="en-GB"/>
        </a:p>
      </dgm:t>
    </dgm:pt>
    <dgm:pt modelId="{55C83D86-D9AB-2C42-96E4-C04415AB9088}" type="sibTrans" cxnId="{0BEC1096-8559-7A42-9C6C-0645626B4B73}">
      <dgm:prSet/>
      <dgm:spPr/>
      <dgm:t>
        <a:bodyPr/>
        <a:lstStyle/>
        <a:p>
          <a:endParaRPr lang="en-GB"/>
        </a:p>
      </dgm:t>
    </dgm:pt>
    <dgm:pt modelId="{CE12CA0D-6878-4347-A929-A497FDDCA1CA}">
      <dgm:prSet/>
      <dgm:spPr/>
      <dgm:t>
        <a:bodyPr/>
        <a:lstStyle/>
        <a:p>
          <a:r>
            <a:rPr lang="es-ES_tradnl" noProof="0" dirty="0"/>
            <a:t>¿Qué temas requieren mayor aclaración?</a:t>
          </a:r>
        </a:p>
      </dgm:t>
    </dgm:pt>
    <dgm:pt modelId="{0FE277B0-F05D-9A42-8D8D-363512E7EEB7}" type="parTrans" cxnId="{87EC4785-9D9B-E34A-A49A-596D0F5D82F8}">
      <dgm:prSet/>
      <dgm:spPr/>
      <dgm:t>
        <a:bodyPr/>
        <a:lstStyle/>
        <a:p>
          <a:endParaRPr lang="en-GB"/>
        </a:p>
      </dgm:t>
    </dgm:pt>
    <dgm:pt modelId="{400DBF42-F900-7E40-A1A4-5C6818CD440F}" type="sibTrans" cxnId="{87EC4785-9D9B-E34A-A49A-596D0F5D82F8}">
      <dgm:prSet/>
      <dgm:spPr/>
      <dgm:t>
        <a:bodyPr/>
        <a:lstStyle/>
        <a:p>
          <a:endParaRPr lang="en-GB"/>
        </a:p>
      </dgm:t>
    </dgm:pt>
    <dgm:pt modelId="{58C98F9D-B489-4C4E-9FE5-C13417C6A914}">
      <dgm:prSet/>
      <dgm:spPr/>
      <dgm:t>
        <a:bodyPr/>
        <a:lstStyle/>
        <a:p>
          <a:r>
            <a:rPr lang="es-ES_tradnl" noProof="0" dirty="0"/>
            <a:t>¿Qué preguntas o dudas surgen?</a:t>
          </a:r>
        </a:p>
      </dgm:t>
    </dgm:pt>
    <dgm:pt modelId="{28E441CA-639D-C94F-B815-D5BB6B34E907}" type="parTrans" cxnId="{A57E7CB1-4AA2-0244-9E26-0F0FFC1B4E91}">
      <dgm:prSet/>
      <dgm:spPr/>
      <dgm:t>
        <a:bodyPr/>
        <a:lstStyle/>
        <a:p>
          <a:endParaRPr lang="en-GB"/>
        </a:p>
      </dgm:t>
    </dgm:pt>
    <dgm:pt modelId="{3A7790DE-003E-124F-84F6-1A1E5664AEC9}" type="sibTrans" cxnId="{A57E7CB1-4AA2-0244-9E26-0F0FFC1B4E91}">
      <dgm:prSet/>
      <dgm:spPr/>
      <dgm:t>
        <a:bodyPr/>
        <a:lstStyle/>
        <a:p>
          <a:endParaRPr lang="en-GB"/>
        </a:p>
      </dgm:t>
    </dgm:pt>
    <dgm:pt modelId="{6B007227-9DB6-F341-BC66-8C6BA681C887}" type="pres">
      <dgm:prSet presAssocID="{8D90B70C-8FCF-264A-95C2-757358560B99}" presName="hierChild1" presStyleCnt="0">
        <dgm:presLayoutVars>
          <dgm:orgChart val="1"/>
          <dgm:chPref val="1"/>
          <dgm:dir/>
          <dgm:animOne val="branch"/>
          <dgm:animLvl val="lvl"/>
          <dgm:resizeHandles/>
        </dgm:presLayoutVars>
      </dgm:prSet>
      <dgm:spPr/>
    </dgm:pt>
    <dgm:pt modelId="{E7B82488-9F33-484E-8DFC-70A3A8263F3E}" type="pres">
      <dgm:prSet presAssocID="{F333D324-47A4-2F46-8C8D-B25D4078B8D7}" presName="hierRoot1" presStyleCnt="0">
        <dgm:presLayoutVars>
          <dgm:hierBranch val="init"/>
        </dgm:presLayoutVars>
      </dgm:prSet>
      <dgm:spPr/>
    </dgm:pt>
    <dgm:pt modelId="{0A06F368-71AD-A24A-9F8C-5C01428EE413}" type="pres">
      <dgm:prSet presAssocID="{F333D324-47A4-2F46-8C8D-B25D4078B8D7}" presName="rootComposite1" presStyleCnt="0"/>
      <dgm:spPr/>
    </dgm:pt>
    <dgm:pt modelId="{07BC0748-A311-6941-B652-384FA3908546}" type="pres">
      <dgm:prSet presAssocID="{F333D324-47A4-2F46-8C8D-B25D4078B8D7}" presName="rootText1" presStyleLbl="node0" presStyleIdx="0" presStyleCnt="1" custScaleX="136268">
        <dgm:presLayoutVars>
          <dgm:chPref val="3"/>
        </dgm:presLayoutVars>
      </dgm:prSet>
      <dgm:spPr/>
    </dgm:pt>
    <dgm:pt modelId="{8C0E7A43-8996-A04F-A98A-62876D076314}" type="pres">
      <dgm:prSet presAssocID="{F333D324-47A4-2F46-8C8D-B25D4078B8D7}" presName="rootConnector1" presStyleLbl="node1" presStyleIdx="0" presStyleCnt="0"/>
      <dgm:spPr/>
    </dgm:pt>
    <dgm:pt modelId="{3132FD23-882B-4A4A-8718-09056687707B}" type="pres">
      <dgm:prSet presAssocID="{F333D324-47A4-2F46-8C8D-B25D4078B8D7}" presName="hierChild2" presStyleCnt="0"/>
      <dgm:spPr/>
    </dgm:pt>
    <dgm:pt modelId="{2AC47FE9-A408-FA41-B5C0-9A07E2DBF33D}" type="pres">
      <dgm:prSet presAssocID="{B649EBC3-18FE-4345-8713-E4C961D6008E}" presName="Name37" presStyleLbl="parChTrans1D2" presStyleIdx="0" presStyleCnt="4"/>
      <dgm:spPr/>
    </dgm:pt>
    <dgm:pt modelId="{A5EF2801-F957-9343-B838-A554CA4AC43D}" type="pres">
      <dgm:prSet presAssocID="{ED146747-7800-394D-8C28-4690B7419E66}" presName="hierRoot2" presStyleCnt="0">
        <dgm:presLayoutVars>
          <dgm:hierBranch val="init"/>
        </dgm:presLayoutVars>
      </dgm:prSet>
      <dgm:spPr/>
    </dgm:pt>
    <dgm:pt modelId="{BEBA8B2A-88FF-F149-8960-995CB93CCA0C}" type="pres">
      <dgm:prSet presAssocID="{ED146747-7800-394D-8C28-4690B7419E66}" presName="rootComposite" presStyleCnt="0"/>
      <dgm:spPr/>
    </dgm:pt>
    <dgm:pt modelId="{FED6034E-507D-C048-9104-1D54477B6EB8}" type="pres">
      <dgm:prSet presAssocID="{ED146747-7800-394D-8C28-4690B7419E66}" presName="rootText" presStyleLbl="node2" presStyleIdx="0" presStyleCnt="4">
        <dgm:presLayoutVars>
          <dgm:chPref val="3"/>
        </dgm:presLayoutVars>
      </dgm:prSet>
      <dgm:spPr/>
    </dgm:pt>
    <dgm:pt modelId="{C5A1AB61-5B18-BE47-A4CF-400B53EBC322}" type="pres">
      <dgm:prSet presAssocID="{ED146747-7800-394D-8C28-4690B7419E66}" presName="rootConnector" presStyleLbl="node2" presStyleIdx="0" presStyleCnt="4"/>
      <dgm:spPr/>
    </dgm:pt>
    <dgm:pt modelId="{FD68DA6A-0FA8-3843-B33F-69E75F4E72EB}" type="pres">
      <dgm:prSet presAssocID="{ED146747-7800-394D-8C28-4690B7419E66}" presName="hierChild4" presStyleCnt="0"/>
      <dgm:spPr/>
    </dgm:pt>
    <dgm:pt modelId="{3C3D961E-3CEC-6549-B091-3A417CF9F46A}" type="pres">
      <dgm:prSet presAssocID="{ED146747-7800-394D-8C28-4690B7419E66}" presName="hierChild5" presStyleCnt="0"/>
      <dgm:spPr/>
    </dgm:pt>
    <dgm:pt modelId="{99B3665C-9E12-7F40-A79A-0ED693C69659}" type="pres">
      <dgm:prSet presAssocID="{CFCFEEC2-F191-2343-939F-AFD8E0D0588E}" presName="Name37" presStyleLbl="parChTrans1D2" presStyleIdx="1" presStyleCnt="4"/>
      <dgm:spPr/>
    </dgm:pt>
    <dgm:pt modelId="{AACF70A3-9132-604D-9FA8-9BE8DA02BE9E}" type="pres">
      <dgm:prSet presAssocID="{16415265-3AFC-2B47-8857-8626B651B85F}" presName="hierRoot2" presStyleCnt="0">
        <dgm:presLayoutVars>
          <dgm:hierBranch val="init"/>
        </dgm:presLayoutVars>
      </dgm:prSet>
      <dgm:spPr/>
    </dgm:pt>
    <dgm:pt modelId="{AD56E259-8845-8545-B814-E427D0D5A8CC}" type="pres">
      <dgm:prSet presAssocID="{16415265-3AFC-2B47-8857-8626B651B85F}" presName="rootComposite" presStyleCnt="0"/>
      <dgm:spPr/>
    </dgm:pt>
    <dgm:pt modelId="{1D5353B4-36BE-3446-AC4B-8630D81181D9}" type="pres">
      <dgm:prSet presAssocID="{16415265-3AFC-2B47-8857-8626B651B85F}" presName="rootText" presStyleLbl="node2" presStyleIdx="1" presStyleCnt="4">
        <dgm:presLayoutVars>
          <dgm:chPref val="3"/>
        </dgm:presLayoutVars>
      </dgm:prSet>
      <dgm:spPr/>
    </dgm:pt>
    <dgm:pt modelId="{D59A48E1-2092-8847-A5CB-65F66586D9DF}" type="pres">
      <dgm:prSet presAssocID="{16415265-3AFC-2B47-8857-8626B651B85F}" presName="rootConnector" presStyleLbl="node2" presStyleIdx="1" presStyleCnt="4"/>
      <dgm:spPr/>
    </dgm:pt>
    <dgm:pt modelId="{BF10EEB1-8AA7-9346-BE21-3E8BE39767FF}" type="pres">
      <dgm:prSet presAssocID="{16415265-3AFC-2B47-8857-8626B651B85F}" presName="hierChild4" presStyleCnt="0"/>
      <dgm:spPr/>
    </dgm:pt>
    <dgm:pt modelId="{1B9D5423-885F-1B43-8FC5-345C1E293477}" type="pres">
      <dgm:prSet presAssocID="{16415265-3AFC-2B47-8857-8626B651B85F}" presName="hierChild5" presStyleCnt="0"/>
      <dgm:spPr/>
    </dgm:pt>
    <dgm:pt modelId="{42B912F1-C1C8-BB41-B8F6-E4D93A34930D}" type="pres">
      <dgm:prSet presAssocID="{0FE277B0-F05D-9A42-8D8D-363512E7EEB7}" presName="Name37" presStyleLbl="parChTrans1D2" presStyleIdx="2" presStyleCnt="4"/>
      <dgm:spPr/>
    </dgm:pt>
    <dgm:pt modelId="{68DFAD64-1AFD-104A-A103-909BC46C8C62}" type="pres">
      <dgm:prSet presAssocID="{CE12CA0D-6878-4347-A929-A497FDDCA1CA}" presName="hierRoot2" presStyleCnt="0">
        <dgm:presLayoutVars>
          <dgm:hierBranch val="init"/>
        </dgm:presLayoutVars>
      </dgm:prSet>
      <dgm:spPr/>
    </dgm:pt>
    <dgm:pt modelId="{58DF0A0F-336E-9140-9A78-70B15C60F66F}" type="pres">
      <dgm:prSet presAssocID="{CE12CA0D-6878-4347-A929-A497FDDCA1CA}" presName="rootComposite" presStyleCnt="0"/>
      <dgm:spPr/>
    </dgm:pt>
    <dgm:pt modelId="{E8B6282C-0D4F-3A48-9F3A-A2F66EB704DA}" type="pres">
      <dgm:prSet presAssocID="{CE12CA0D-6878-4347-A929-A497FDDCA1CA}" presName="rootText" presStyleLbl="node2" presStyleIdx="2" presStyleCnt="4">
        <dgm:presLayoutVars>
          <dgm:chPref val="3"/>
        </dgm:presLayoutVars>
      </dgm:prSet>
      <dgm:spPr/>
    </dgm:pt>
    <dgm:pt modelId="{F81B2A24-C364-C943-B37D-565BF495A332}" type="pres">
      <dgm:prSet presAssocID="{CE12CA0D-6878-4347-A929-A497FDDCA1CA}" presName="rootConnector" presStyleLbl="node2" presStyleIdx="2" presStyleCnt="4"/>
      <dgm:spPr/>
    </dgm:pt>
    <dgm:pt modelId="{EB444112-73CA-2947-9CF6-05AEAC3F716D}" type="pres">
      <dgm:prSet presAssocID="{CE12CA0D-6878-4347-A929-A497FDDCA1CA}" presName="hierChild4" presStyleCnt="0"/>
      <dgm:spPr/>
    </dgm:pt>
    <dgm:pt modelId="{709D46C3-720E-D348-90EC-1EE232DDC5E2}" type="pres">
      <dgm:prSet presAssocID="{CE12CA0D-6878-4347-A929-A497FDDCA1CA}" presName="hierChild5" presStyleCnt="0"/>
      <dgm:spPr/>
    </dgm:pt>
    <dgm:pt modelId="{00F3CCC7-C436-4841-8168-B4BFEDA6292F}" type="pres">
      <dgm:prSet presAssocID="{28E441CA-639D-C94F-B815-D5BB6B34E907}" presName="Name37" presStyleLbl="parChTrans1D2" presStyleIdx="3" presStyleCnt="4"/>
      <dgm:spPr/>
    </dgm:pt>
    <dgm:pt modelId="{EF37B0AB-2A04-B54A-9C4B-55EA438C265D}" type="pres">
      <dgm:prSet presAssocID="{58C98F9D-B489-4C4E-9FE5-C13417C6A914}" presName="hierRoot2" presStyleCnt="0">
        <dgm:presLayoutVars>
          <dgm:hierBranch val="init"/>
        </dgm:presLayoutVars>
      </dgm:prSet>
      <dgm:spPr/>
    </dgm:pt>
    <dgm:pt modelId="{8F42FA93-D082-2343-974A-61B39ED59FA7}" type="pres">
      <dgm:prSet presAssocID="{58C98F9D-B489-4C4E-9FE5-C13417C6A914}" presName="rootComposite" presStyleCnt="0"/>
      <dgm:spPr/>
    </dgm:pt>
    <dgm:pt modelId="{876424A0-557D-E544-9E56-71BFCFBBCDBD}" type="pres">
      <dgm:prSet presAssocID="{58C98F9D-B489-4C4E-9FE5-C13417C6A914}" presName="rootText" presStyleLbl="node2" presStyleIdx="3" presStyleCnt="4">
        <dgm:presLayoutVars>
          <dgm:chPref val="3"/>
        </dgm:presLayoutVars>
      </dgm:prSet>
      <dgm:spPr/>
    </dgm:pt>
    <dgm:pt modelId="{DC4E71AB-D2D9-BF42-8A58-64D0E955B320}" type="pres">
      <dgm:prSet presAssocID="{58C98F9D-B489-4C4E-9FE5-C13417C6A914}" presName="rootConnector" presStyleLbl="node2" presStyleIdx="3" presStyleCnt="4"/>
      <dgm:spPr/>
    </dgm:pt>
    <dgm:pt modelId="{FE0A474E-D0E1-054E-90D8-DE82B1C974FF}" type="pres">
      <dgm:prSet presAssocID="{58C98F9D-B489-4C4E-9FE5-C13417C6A914}" presName="hierChild4" presStyleCnt="0"/>
      <dgm:spPr/>
    </dgm:pt>
    <dgm:pt modelId="{00B82C3D-1B5E-194D-B2C2-5AE1483FF23E}" type="pres">
      <dgm:prSet presAssocID="{58C98F9D-B489-4C4E-9FE5-C13417C6A914}" presName="hierChild5" presStyleCnt="0"/>
      <dgm:spPr/>
    </dgm:pt>
    <dgm:pt modelId="{BD31BD47-0B6B-8649-8522-D70DF759336E}" type="pres">
      <dgm:prSet presAssocID="{F333D324-47A4-2F46-8C8D-B25D4078B8D7}" presName="hierChild3" presStyleCnt="0"/>
      <dgm:spPr/>
    </dgm:pt>
  </dgm:ptLst>
  <dgm:cxnLst>
    <dgm:cxn modelId="{73695B13-6DCD-E146-9D5B-DA5746314E55}" type="presOf" srcId="{58C98F9D-B489-4C4E-9FE5-C13417C6A914}" destId="{876424A0-557D-E544-9E56-71BFCFBBCDBD}" srcOrd="0" destOrd="0" presId="urn:microsoft.com/office/officeart/2005/8/layout/orgChart1"/>
    <dgm:cxn modelId="{9139A229-F379-8E43-A90D-95BC6826BA32}" type="presOf" srcId="{16415265-3AFC-2B47-8857-8626B651B85F}" destId="{1D5353B4-36BE-3446-AC4B-8630D81181D9}" srcOrd="0" destOrd="0" presId="urn:microsoft.com/office/officeart/2005/8/layout/orgChart1"/>
    <dgm:cxn modelId="{1D714137-1637-584B-9584-503AF808D2A4}" type="presOf" srcId="{F333D324-47A4-2F46-8C8D-B25D4078B8D7}" destId="{07BC0748-A311-6941-B652-384FA3908546}" srcOrd="0" destOrd="0" presId="urn:microsoft.com/office/officeart/2005/8/layout/orgChart1"/>
    <dgm:cxn modelId="{997D523C-6FEE-DC40-9984-2675D1E7D867}" type="presOf" srcId="{F333D324-47A4-2F46-8C8D-B25D4078B8D7}" destId="{8C0E7A43-8996-A04F-A98A-62876D076314}" srcOrd="1" destOrd="0" presId="urn:microsoft.com/office/officeart/2005/8/layout/orgChart1"/>
    <dgm:cxn modelId="{94587B48-13D4-5B44-AF4C-31FF3E5882B2}" type="presOf" srcId="{16415265-3AFC-2B47-8857-8626B651B85F}" destId="{D59A48E1-2092-8847-A5CB-65F66586D9DF}" srcOrd="1" destOrd="0" presId="urn:microsoft.com/office/officeart/2005/8/layout/orgChart1"/>
    <dgm:cxn modelId="{0B3E6449-A81A-A440-B7FC-CB8CE368A20A}" type="presOf" srcId="{8D90B70C-8FCF-264A-95C2-757358560B99}" destId="{6B007227-9DB6-F341-BC66-8C6BA681C887}" srcOrd="0" destOrd="0" presId="urn:microsoft.com/office/officeart/2005/8/layout/orgChart1"/>
    <dgm:cxn modelId="{5341AE60-0C25-9E4B-A46F-E0BC68B651C5}" srcId="{8D90B70C-8FCF-264A-95C2-757358560B99}" destId="{F333D324-47A4-2F46-8C8D-B25D4078B8D7}" srcOrd="0" destOrd="0" parTransId="{2FE2F441-5FF6-0E46-BE66-910BAEA3CF92}" sibTransId="{E6F95834-CCAE-4146-AB4F-9B182663E188}"/>
    <dgm:cxn modelId="{061DA06C-0FCA-9145-A506-7F66BFC34EF9}" type="presOf" srcId="{B649EBC3-18FE-4345-8713-E4C961D6008E}" destId="{2AC47FE9-A408-FA41-B5C0-9A07E2DBF33D}" srcOrd="0" destOrd="0" presId="urn:microsoft.com/office/officeart/2005/8/layout/orgChart1"/>
    <dgm:cxn modelId="{87EC4785-9D9B-E34A-A49A-596D0F5D82F8}" srcId="{F333D324-47A4-2F46-8C8D-B25D4078B8D7}" destId="{CE12CA0D-6878-4347-A929-A497FDDCA1CA}" srcOrd="2" destOrd="0" parTransId="{0FE277B0-F05D-9A42-8D8D-363512E7EEB7}" sibTransId="{400DBF42-F900-7E40-A1A4-5C6818CD440F}"/>
    <dgm:cxn modelId="{0BEC1096-8559-7A42-9C6C-0645626B4B73}" srcId="{F333D324-47A4-2F46-8C8D-B25D4078B8D7}" destId="{16415265-3AFC-2B47-8857-8626B651B85F}" srcOrd="1" destOrd="0" parTransId="{CFCFEEC2-F191-2343-939F-AFD8E0D0588E}" sibTransId="{55C83D86-D9AB-2C42-96E4-C04415AB9088}"/>
    <dgm:cxn modelId="{CA73899E-B918-474C-890E-CF62B52BDF87}" type="presOf" srcId="{ED146747-7800-394D-8C28-4690B7419E66}" destId="{C5A1AB61-5B18-BE47-A4CF-400B53EBC322}" srcOrd="1" destOrd="0" presId="urn:microsoft.com/office/officeart/2005/8/layout/orgChart1"/>
    <dgm:cxn modelId="{DFFC0CA4-5E76-CE44-A31C-93B99C5C659E}" srcId="{F333D324-47A4-2F46-8C8D-B25D4078B8D7}" destId="{ED146747-7800-394D-8C28-4690B7419E66}" srcOrd="0" destOrd="0" parTransId="{B649EBC3-18FE-4345-8713-E4C961D6008E}" sibTransId="{1547D6AC-AD2E-E847-967F-FE0825954C2D}"/>
    <dgm:cxn modelId="{A57E7CB1-4AA2-0244-9E26-0F0FFC1B4E91}" srcId="{F333D324-47A4-2F46-8C8D-B25D4078B8D7}" destId="{58C98F9D-B489-4C4E-9FE5-C13417C6A914}" srcOrd="3" destOrd="0" parTransId="{28E441CA-639D-C94F-B815-D5BB6B34E907}" sibTransId="{3A7790DE-003E-124F-84F6-1A1E5664AEC9}"/>
    <dgm:cxn modelId="{25A4C8B2-06D4-6E49-8836-0F081C85ED2D}" type="presOf" srcId="{CE12CA0D-6878-4347-A929-A497FDDCA1CA}" destId="{E8B6282C-0D4F-3A48-9F3A-A2F66EB704DA}" srcOrd="0" destOrd="0" presId="urn:microsoft.com/office/officeart/2005/8/layout/orgChart1"/>
    <dgm:cxn modelId="{A4F888BB-3D4B-2A4D-898F-F94F4D11ED13}" type="presOf" srcId="{28E441CA-639D-C94F-B815-D5BB6B34E907}" destId="{00F3CCC7-C436-4841-8168-B4BFEDA6292F}" srcOrd="0" destOrd="0" presId="urn:microsoft.com/office/officeart/2005/8/layout/orgChart1"/>
    <dgm:cxn modelId="{BFE6E5CD-06B4-6B44-A5C5-F38BB5B53DF2}" type="presOf" srcId="{0FE277B0-F05D-9A42-8D8D-363512E7EEB7}" destId="{42B912F1-C1C8-BB41-B8F6-E4D93A34930D}" srcOrd="0" destOrd="0" presId="urn:microsoft.com/office/officeart/2005/8/layout/orgChart1"/>
    <dgm:cxn modelId="{2DED5FD1-1908-1744-9BE5-15228D2DECCD}" type="presOf" srcId="{58C98F9D-B489-4C4E-9FE5-C13417C6A914}" destId="{DC4E71AB-D2D9-BF42-8A58-64D0E955B320}" srcOrd="1" destOrd="0" presId="urn:microsoft.com/office/officeart/2005/8/layout/orgChart1"/>
    <dgm:cxn modelId="{F8CBE2D7-18E5-A24D-8EE5-2580246A3FC7}" type="presOf" srcId="{CFCFEEC2-F191-2343-939F-AFD8E0D0588E}" destId="{99B3665C-9E12-7F40-A79A-0ED693C69659}" srcOrd="0" destOrd="0" presId="urn:microsoft.com/office/officeart/2005/8/layout/orgChart1"/>
    <dgm:cxn modelId="{4BF5A1EA-40AC-0E40-A039-04B1B79D93D1}" type="presOf" srcId="{ED146747-7800-394D-8C28-4690B7419E66}" destId="{FED6034E-507D-C048-9104-1D54477B6EB8}" srcOrd="0" destOrd="0" presId="urn:microsoft.com/office/officeart/2005/8/layout/orgChart1"/>
    <dgm:cxn modelId="{23E57AF9-CB81-C04E-8961-699AAC330C79}" type="presOf" srcId="{CE12CA0D-6878-4347-A929-A497FDDCA1CA}" destId="{F81B2A24-C364-C943-B37D-565BF495A332}" srcOrd="1" destOrd="0" presId="urn:microsoft.com/office/officeart/2005/8/layout/orgChart1"/>
    <dgm:cxn modelId="{EFF329F5-F75F-694D-A36E-02FC23973F0A}" type="presParOf" srcId="{6B007227-9DB6-F341-BC66-8C6BA681C887}" destId="{E7B82488-9F33-484E-8DFC-70A3A8263F3E}" srcOrd="0" destOrd="0" presId="urn:microsoft.com/office/officeart/2005/8/layout/orgChart1"/>
    <dgm:cxn modelId="{83CB5AE8-0382-F242-839B-67566DD58E13}" type="presParOf" srcId="{E7B82488-9F33-484E-8DFC-70A3A8263F3E}" destId="{0A06F368-71AD-A24A-9F8C-5C01428EE413}" srcOrd="0" destOrd="0" presId="urn:microsoft.com/office/officeart/2005/8/layout/orgChart1"/>
    <dgm:cxn modelId="{AC451B40-B3AF-1A4D-AAB7-CDB9E1E8D290}" type="presParOf" srcId="{0A06F368-71AD-A24A-9F8C-5C01428EE413}" destId="{07BC0748-A311-6941-B652-384FA3908546}" srcOrd="0" destOrd="0" presId="urn:microsoft.com/office/officeart/2005/8/layout/orgChart1"/>
    <dgm:cxn modelId="{DCE6B5EE-6E5F-AE4A-B01D-8489F4A29549}" type="presParOf" srcId="{0A06F368-71AD-A24A-9F8C-5C01428EE413}" destId="{8C0E7A43-8996-A04F-A98A-62876D076314}" srcOrd="1" destOrd="0" presId="urn:microsoft.com/office/officeart/2005/8/layout/orgChart1"/>
    <dgm:cxn modelId="{D94BE9F6-A1E8-0B4A-A97C-2B747D8781F5}" type="presParOf" srcId="{E7B82488-9F33-484E-8DFC-70A3A8263F3E}" destId="{3132FD23-882B-4A4A-8718-09056687707B}" srcOrd="1" destOrd="0" presId="urn:microsoft.com/office/officeart/2005/8/layout/orgChart1"/>
    <dgm:cxn modelId="{C8DA8700-D0DD-C446-AAC1-2C4D2B155EE1}" type="presParOf" srcId="{3132FD23-882B-4A4A-8718-09056687707B}" destId="{2AC47FE9-A408-FA41-B5C0-9A07E2DBF33D}" srcOrd="0" destOrd="0" presId="urn:microsoft.com/office/officeart/2005/8/layout/orgChart1"/>
    <dgm:cxn modelId="{105C81E7-AD9B-5E44-A3ED-BDA3F47F6B0F}" type="presParOf" srcId="{3132FD23-882B-4A4A-8718-09056687707B}" destId="{A5EF2801-F957-9343-B838-A554CA4AC43D}" srcOrd="1" destOrd="0" presId="urn:microsoft.com/office/officeart/2005/8/layout/orgChart1"/>
    <dgm:cxn modelId="{AFF7E713-D68A-124D-A204-B34F189B74CF}" type="presParOf" srcId="{A5EF2801-F957-9343-B838-A554CA4AC43D}" destId="{BEBA8B2A-88FF-F149-8960-995CB93CCA0C}" srcOrd="0" destOrd="0" presId="urn:microsoft.com/office/officeart/2005/8/layout/orgChart1"/>
    <dgm:cxn modelId="{5239290A-7E45-814A-A5BD-6E581172F5DB}" type="presParOf" srcId="{BEBA8B2A-88FF-F149-8960-995CB93CCA0C}" destId="{FED6034E-507D-C048-9104-1D54477B6EB8}" srcOrd="0" destOrd="0" presId="urn:microsoft.com/office/officeart/2005/8/layout/orgChart1"/>
    <dgm:cxn modelId="{C4ECB3D4-44A7-1945-A90F-095C1F584E98}" type="presParOf" srcId="{BEBA8B2A-88FF-F149-8960-995CB93CCA0C}" destId="{C5A1AB61-5B18-BE47-A4CF-400B53EBC322}" srcOrd="1" destOrd="0" presId="urn:microsoft.com/office/officeart/2005/8/layout/orgChart1"/>
    <dgm:cxn modelId="{504010DD-FF24-F245-B481-C172DED014E1}" type="presParOf" srcId="{A5EF2801-F957-9343-B838-A554CA4AC43D}" destId="{FD68DA6A-0FA8-3843-B33F-69E75F4E72EB}" srcOrd="1" destOrd="0" presId="urn:microsoft.com/office/officeart/2005/8/layout/orgChart1"/>
    <dgm:cxn modelId="{E6E09A6D-3331-0A4A-962B-F7B4B13F547B}" type="presParOf" srcId="{A5EF2801-F957-9343-B838-A554CA4AC43D}" destId="{3C3D961E-3CEC-6549-B091-3A417CF9F46A}" srcOrd="2" destOrd="0" presId="urn:microsoft.com/office/officeart/2005/8/layout/orgChart1"/>
    <dgm:cxn modelId="{E94A081D-41A3-8148-B4BA-0660C4CD59B0}" type="presParOf" srcId="{3132FD23-882B-4A4A-8718-09056687707B}" destId="{99B3665C-9E12-7F40-A79A-0ED693C69659}" srcOrd="2" destOrd="0" presId="urn:microsoft.com/office/officeart/2005/8/layout/orgChart1"/>
    <dgm:cxn modelId="{E45CC88F-F2C0-A94C-8C33-00C72D1343F6}" type="presParOf" srcId="{3132FD23-882B-4A4A-8718-09056687707B}" destId="{AACF70A3-9132-604D-9FA8-9BE8DA02BE9E}" srcOrd="3" destOrd="0" presId="urn:microsoft.com/office/officeart/2005/8/layout/orgChart1"/>
    <dgm:cxn modelId="{42D93302-732F-FA44-81D5-0A3467E52ED7}" type="presParOf" srcId="{AACF70A3-9132-604D-9FA8-9BE8DA02BE9E}" destId="{AD56E259-8845-8545-B814-E427D0D5A8CC}" srcOrd="0" destOrd="0" presId="urn:microsoft.com/office/officeart/2005/8/layout/orgChart1"/>
    <dgm:cxn modelId="{16C51368-C974-8C4E-8CF1-F2A34EF7E6D9}" type="presParOf" srcId="{AD56E259-8845-8545-B814-E427D0D5A8CC}" destId="{1D5353B4-36BE-3446-AC4B-8630D81181D9}" srcOrd="0" destOrd="0" presId="urn:microsoft.com/office/officeart/2005/8/layout/orgChart1"/>
    <dgm:cxn modelId="{03868A97-9937-6E41-BB95-899349D058CD}" type="presParOf" srcId="{AD56E259-8845-8545-B814-E427D0D5A8CC}" destId="{D59A48E1-2092-8847-A5CB-65F66586D9DF}" srcOrd="1" destOrd="0" presId="urn:microsoft.com/office/officeart/2005/8/layout/orgChart1"/>
    <dgm:cxn modelId="{36FD63E4-249E-164E-ACC7-80FDB26DD5B0}" type="presParOf" srcId="{AACF70A3-9132-604D-9FA8-9BE8DA02BE9E}" destId="{BF10EEB1-8AA7-9346-BE21-3E8BE39767FF}" srcOrd="1" destOrd="0" presId="urn:microsoft.com/office/officeart/2005/8/layout/orgChart1"/>
    <dgm:cxn modelId="{1614924A-02E2-DB45-9D4B-3B0B70929D13}" type="presParOf" srcId="{AACF70A3-9132-604D-9FA8-9BE8DA02BE9E}" destId="{1B9D5423-885F-1B43-8FC5-345C1E293477}" srcOrd="2" destOrd="0" presId="urn:microsoft.com/office/officeart/2005/8/layout/orgChart1"/>
    <dgm:cxn modelId="{B3B48904-7FAE-2A43-AF90-22A404C83559}" type="presParOf" srcId="{3132FD23-882B-4A4A-8718-09056687707B}" destId="{42B912F1-C1C8-BB41-B8F6-E4D93A34930D}" srcOrd="4" destOrd="0" presId="urn:microsoft.com/office/officeart/2005/8/layout/orgChart1"/>
    <dgm:cxn modelId="{9E95A68F-7742-C841-AB74-17884C764D7E}" type="presParOf" srcId="{3132FD23-882B-4A4A-8718-09056687707B}" destId="{68DFAD64-1AFD-104A-A103-909BC46C8C62}" srcOrd="5" destOrd="0" presId="urn:microsoft.com/office/officeart/2005/8/layout/orgChart1"/>
    <dgm:cxn modelId="{EE6B7A1A-99A9-B240-BC70-D92DFFF22332}" type="presParOf" srcId="{68DFAD64-1AFD-104A-A103-909BC46C8C62}" destId="{58DF0A0F-336E-9140-9A78-70B15C60F66F}" srcOrd="0" destOrd="0" presId="urn:microsoft.com/office/officeart/2005/8/layout/orgChart1"/>
    <dgm:cxn modelId="{B45537E1-BEDE-C445-8EF2-4AB5E236BD65}" type="presParOf" srcId="{58DF0A0F-336E-9140-9A78-70B15C60F66F}" destId="{E8B6282C-0D4F-3A48-9F3A-A2F66EB704DA}" srcOrd="0" destOrd="0" presId="urn:microsoft.com/office/officeart/2005/8/layout/orgChart1"/>
    <dgm:cxn modelId="{142E60FC-5397-2F45-AFEE-3021C9A8447F}" type="presParOf" srcId="{58DF0A0F-336E-9140-9A78-70B15C60F66F}" destId="{F81B2A24-C364-C943-B37D-565BF495A332}" srcOrd="1" destOrd="0" presId="urn:microsoft.com/office/officeart/2005/8/layout/orgChart1"/>
    <dgm:cxn modelId="{15FBA0D3-B7B7-5C4E-A220-02F1BED0D508}" type="presParOf" srcId="{68DFAD64-1AFD-104A-A103-909BC46C8C62}" destId="{EB444112-73CA-2947-9CF6-05AEAC3F716D}" srcOrd="1" destOrd="0" presId="urn:microsoft.com/office/officeart/2005/8/layout/orgChart1"/>
    <dgm:cxn modelId="{3BBE111F-180C-BF4A-A783-88BA7875F04B}" type="presParOf" srcId="{68DFAD64-1AFD-104A-A103-909BC46C8C62}" destId="{709D46C3-720E-D348-90EC-1EE232DDC5E2}" srcOrd="2" destOrd="0" presId="urn:microsoft.com/office/officeart/2005/8/layout/orgChart1"/>
    <dgm:cxn modelId="{84A3CDC5-C3BE-AE48-86E3-B6E73F28DBED}" type="presParOf" srcId="{3132FD23-882B-4A4A-8718-09056687707B}" destId="{00F3CCC7-C436-4841-8168-B4BFEDA6292F}" srcOrd="6" destOrd="0" presId="urn:microsoft.com/office/officeart/2005/8/layout/orgChart1"/>
    <dgm:cxn modelId="{C0F31D00-3A7A-DD42-936A-ADA0AFC6458A}" type="presParOf" srcId="{3132FD23-882B-4A4A-8718-09056687707B}" destId="{EF37B0AB-2A04-B54A-9C4B-55EA438C265D}" srcOrd="7" destOrd="0" presId="urn:microsoft.com/office/officeart/2005/8/layout/orgChart1"/>
    <dgm:cxn modelId="{C35468E4-CA85-6B4E-9D1D-46030304EF24}" type="presParOf" srcId="{EF37B0AB-2A04-B54A-9C4B-55EA438C265D}" destId="{8F42FA93-D082-2343-974A-61B39ED59FA7}" srcOrd="0" destOrd="0" presId="urn:microsoft.com/office/officeart/2005/8/layout/orgChart1"/>
    <dgm:cxn modelId="{525CB28E-8990-8645-9C1F-BDBBF7CF4F1F}" type="presParOf" srcId="{8F42FA93-D082-2343-974A-61B39ED59FA7}" destId="{876424A0-557D-E544-9E56-71BFCFBBCDBD}" srcOrd="0" destOrd="0" presId="urn:microsoft.com/office/officeart/2005/8/layout/orgChart1"/>
    <dgm:cxn modelId="{87997932-1211-FA4C-81B0-FE72A0EA21C4}" type="presParOf" srcId="{8F42FA93-D082-2343-974A-61B39ED59FA7}" destId="{DC4E71AB-D2D9-BF42-8A58-64D0E955B320}" srcOrd="1" destOrd="0" presId="urn:microsoft.com/office/officeart/2005/8/layout/orgChart1"/>
    <dgm:cxn modelId="{02CD59AB-650C-2C4F-8148-9FCC7D30B93D}" type="presParOf" srcId="{EF37B0AB-2A04-B54A-9C4B-55EA438C265D}" destId="{FE0A474E-D0E1-054E-90D8-DE82B1C974FF}" srcOrd="1" destOrd="0" presId="urn:microsoft.com/office/officeart/2005/8/layout/orgChart1"/>
    <dgm:cxn modelId="{4DF41A4A-C950-B843-96D9-9D55C3A0C425}" type="presParOf" srcId="{EF37B0AB-2A04-B54A-9C4B-55EA438C265D}" destId="{00B82C3D-1B5E-194D-B2C2-5AE1483FF23E}" srcOrd="2" destOrd="0" presId="urn:microsoft.com/office/officeart/2005/8/layout/orgChart1"/>
    <dgm:cxn modelId="{8E49AA42-7E16-F94B-B9DD-A0B7D063F292}" type="presParOf" srcId="{E7B82488-9F33-484E-8DFC-70A3A8263F3E}" destId="{BD31BD47-0B6B-8649-8522-D70DF759336E}"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E304FF3-4777-4DA0-85FC-6346020CAEA5}"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CAB04A72-CB6C-4DC3-8DE4-2CA1AD4BDCAD}">
      <dgm:prSet/>
      <dgm:spPr/>
      <dgm:t>
        <a:bodyPr/>
        <a:lstStyle/>
        <a:p>
          <a:r>
            <a:rPr lang="es-ES_tradnl" b="1" noProof="0" dirty="0"/>
            <a:t>Lección 3</a:t>
          </a:r>
          <a:endParaRPr lang="es-ES_tradnl" noProof="0" dirty="0"/>
        </a:p>
      </dgm:t>
    </dgm:pt>
    <dgm:pt modelId="{C8674548-9D0F-4A3D-A3E2-57AA61472106}" type="parTrans" cxnId="{DB2860C3-1939-443C-9537-66AB852D7E9A}">
      <dgm:prSet/>
      <dgm:spPr/>
      <dgm:t>
        <a:bodyPr/>
        <a:lstStyle/>
        <a:p>
          <a:endParaRPr lang="en-US"/>
        </a:p>
      </dgm:t>
    </dgm:pt>
    <dgm:pt modelId="{315930CC-3D55-479C-9FB4-49606AEE4321}" type="sibTrans" cxnId="{DB2860C3-1939-443C-9537-66AB852D7E9A}">
      <dgm:prSet/>
      <dgm:spPr/>
      <dgm:t>
        <a:bodyPr/>
        <a:lstStyle/>
        <a:p>
          <a:endParaRPr lang="en-US"/>
        </a:p>
      </dgm:t>
    </dgm:pt>
    <dgm:pt modelId="{9B48DB32-3E3B-463E-ACB6-FDFCD5F2FF98}">
      <dgm:prSet/>
      <dgm:spPr/>
      <dgm:t>
        <a:bodyPr/>
        <a:lstStyle/>
        <a:p>
          <a:r>
            <a:rPr lang="es-ES_tradnl" b="1" noProof="0" dirty="0"/>
            <a:t>Profundicemos en los contenidos</a:t>
          </a:r>
          <a:endParaRPr lang="es-ES_tradnl" noProof="0" dirty="0"/>
        </a:p>
      </dgm:t>
    </dgm:pt>
    <dgm:pt modelId="{78BD6C0F-67B4-49E9-BAA7-CC0AFFE2EC6B}" type="parTrans" cxnId="{97238262-B784-4EB7-9CD6-BF25C9C4FAAE}">
      <dgm:prSet/>
      <dgm:spPr/>
      <dgm:t>
        <a:bodyPr/>
        <a:lstStyle/>
        <a:p>
          <a:endParaRPr lang="en-US"/>
        </a:p>
      </dgm:t>
    </dgm:pt>
    <dgm:pt modelId="{9323D5FF-3A00-416B-85A5-A62150111F2D}" type="sibTrans" cxnId="{97238262-B784-4EB7-9CD6-BF25C9C4FAAE}">
      <dgm:prSet/>
      <dgm:spPr/>
      <dgm:t>
        <a:bodyPr/>
        <a:lstStyle/>
        <a:p>
          <a:endParaRPr lang="en-US"/>
        </a:p>
      </dgm:t>
    </dgm:pt>
    <dgm:pt modelId="{CF2A1BCB-C6A2-400E-B454-C49507E955EE}" type="pres">
      <dgm:prSet presAssocID="{6E304FF3-4777-4DA0-85FC-6346020CAEA5}" presName="root" presStyleCnt="0">
        <dgm:presLayoutVars>
          <dgm:dir/>
          <dgm:resizeHandles val="exact"/>
        </dgm:presLayoutVars>
      </dgm:prSet>
      <dgm:spPr/>
    </dgm:pt>
    <dgm:pt modelId="{18B5E99F-C3B3-490B-ADB1-AB0B14A99E75}" type="pres">
      <dgm:prSet presAssocID="{CAB04A72-CB6C-4DC3-8DE4-2CA1AD4BDCAD}" presName="compNode" presStyleCnt="0"/>
      <dgm:spPr/>
    </dgm:pt>
    <dgm:pt modelId="{ACE2C5A1-6B36-472E-A994-DA04FCA15394}" type="pres">
      <dgm:prSet presAssocID="{CAB04A72-CB6C-4DC3-8DE4-2CA1AD4BDCA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9E4CE15E-7334-47DE-B659-A52063C2C3EA}" type="pres">
      <dgm:prSet presAssocID="{CAB04A72-CB6C-4DC3-8DE4-2CA1AD4BDCAD}" presName="spaceRect" presStyleCnt="0"/>
      <dgm:spPr/>
    </dgm:pt>
    <dgm:pt modelId="{F8B0DDDA-09DE-42FE-AB9E-7B1D3F607773}" type="pres">
      <dgm:prSet presAssocID="{CAB04A72-CB6C-4DC3-8DE4-2CA1AD4BDCAD}" presName="textRect" presStyleLbl="revTx" presStyleIdx="0" presStyleCnt="2">
        <dgm:presLayoutVars>
          <dgm:chMax val="1"/>
          <dgm:chPref val="1"/>
        </dgm:presLayoutVars>
      </dgm:prSet>
      <dgm:spPr/>
    </dgm:pt>
    <dgm:pt modelId="{3721B0F3-65C4-4E07-9804-E4DA717AD166}" type="pres">
      <dgm:prSet presAssocID="{315930CC-3D55-479C-9FB4-49606AEE4321}" presName="sibTrans" presStyleCnt="0"/>
      <dgm:spPr/>
    </dgm:pt>
    <dgm:pt modelId="{FB590B26-C417-4B93-8705-072EBAC2AA59}" type="pres">
      <dgm:prSet presAssocID="{9B48DB32-3E3B-463E-ACB6-FDFCD5F2FF98}" presName="compNode" presStyleCnt="0"/>
      <dgm:spPr/>
    </dgm:pt>
    <dgm:pt modelId="{3491C0D6-992F-4A55-B54F-D9A059EFCC6E}" type="pres">
      <dgm:prSet presAssocID="{9B48DB32-3E3B-463E-ACB6-FDFCD5F2FF9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F0BD6ED4-3B13-4C6A-B044-F7EDFBEF411C}" type="pres">
      <dgm:prSet presAssocID="{9B48DB32-3E3B-463E-ACB6-FDFCD5F2FF98}" presName="spaceRect" presStyleCnt="0"/>
      <dgm:spPr/>
    </dgm:pt>
    <dgm:pt modelId="{8923852C-A8CE-4355-8F06-FD0FEE3CC623}" type="pres">
      <dgm:prSet presAssocID="{9B48DB32-3E3B-463E-ACB6-FDFCD5F2FF98}" presName="textRect" presStyleLbl="revTx" presStyleIdx="1" presStyleCnt="2" custScaleX="113027" custScaleY="167058" custLinFactNeighborX="0" custLinFactNeighborY="1070">
        <dgm:presLayoutVars>
          <dgm:chMax val="1"/>
          <dgm:chPref val="1"/>
        </dgm:presLayoutVars>
      </dgm:prSet>
      <dgm:spPr/>
    </dgm:pt>
  </dgm:ptLst>
  <dgm:cxnLst>
    <dgm:cxn modelId="{F616984D-33FE-4972-A978-2D5E08A43A9E}" type="presOf" srcId="{CAB04A72-CB6C-4DC3-8DE4-2CA1AD4BDCAD}" destId="{F8B0DDDA-09DE-42FE-AB9E-7B1D3F607773}" srcOrd="0" destOrd="0" presId="urn:microsoft.com/office/officeart/2018/2/layout/IconLabelList"/>
    <dgm:cxn modelId="{97238262-B784-4EB7-9CD6-BF25C9C4FAAE}" srcId="{6E304FF3-4777-4DA0-85FC-6346020CAEA5}" destId="{9B48DB32-3E3B-463E-ACB6-FDFCD5F2FF98}" srcOrd="1" destOrd="0" parTransId="{78BD6C0F-67B4-49E9-BAA7-CC0AFFE2EC6B}" sibTransId="{9323D5FF-3A00-416B-85A5-A62150111F2D}"/>
    <dgm:cxn modelId="{7B5C8A9D-EBF9-4AEF-A3C5-E3C67ADFAAE3}" type="presOf" srcId="{6E304FF3-4777-4DA0-85FC-6346020CAEA5}" destId="{CF2A1BCB-C6A2-400E-B454-C49507E955EE}" srcOrd="0" destOrd="0" presId="urn:microsoft.com/office/officeart/2018/2/layout/IconLabelList"/>
    <dgm:cxn modelId="{DB2860C3-1939-443C-9537-66AB852D7E9A}" srcId="{6E304FF3-4777-4DA0-85FC-6346020CAEA5}" destId="{CAB04A72-CB6C-4DC3-8DE4-2CA1AD4BDCAD}" srcOrd="0" destOrd="0" parTransId="{C8674548-9D0F-4A3D-A3E2-57AA61472106}" sibTransId="{315930CC-3D55-479C-9FB4-49606AEE4321}"/>
    <dgm:cxn modelId="{7980C8C6-6F92-4C09-B7C3-8D84BC792431}" type="presOf" srcId="{9B48DB32-3E3B-463E-ACB6-FDFCD5F2FF98}" destId="{8923852C-A8CE-4355-8F06-FD0FEE3CC623}" srcOrd="0" destOrd="0" presId="urn:microsoft.com/office/officeart/2018/2/layout/IconLabelList"/>
    <dgm:cxn modelId="{BB91CB18-A789-4D89-9E1A-D1307006C2C9}" type="presParOf" srcId="{CF2A1BCB-C6A2-400E-B454-C49507E955EE}" destId="{18B5E99F-C3B3-490B-ADB1-AB0B14A99E75}" srcOrd="0" destOrd="0" presId="urn:microsoft.com/office/officeart/2018/2/layout/IconLabelList"/>
    <dgm:cxn modelId="{AD074259-CF81-40BC-8794-DB06F10DC62E}" type="presParOf" srcId="{18B5E99F-C3B3-490B-ADB1-AB0B14A99E75}" destId="{ACE2C5A1-6B36-472E-A994-DA04FCA15394}" srcOrd="0" destOrd="0" presId="urn:microsoft.com/office/officeart/2018/2/layout/IconLabelList"/>
    <dgm:cxn modelId="{67B26021-5C81-4FA0-858A-7E0D8F6C1410}" type="presParOf" srcId="{18B5E99F-C3B3-490B-ADB1-AB0B14A99E75}" destId="{9E4CE15E-7334-47DE-B659-A52063C2C3EA}" srcOrd="1" destOrd="0" presId="urn:microsoft.com/office/officeart/2018/2/layout/IconLabelList"/>
    <dgm:cxn modelId="{DE7BA48D-621D-4CA1-9FF6-0ABCE5E4C79D}" type="presParOf" srcId="{18B5E99F-C3B3-490B-ADB1-AB0B14A99E75}" destId="{F8B0DDDA-09DE-42FE-AB9E-7B1D3F607773}" srcOrd="2" destOrd="0" presId="urn:microsoft.com/office/officeart/2018/2/layout/IconLabelList"/>
    <dgm:cxn modelId="{8B8A2B0F-3E36-4648-8E28-9F2002EC27FC}" type="presParOf" srcId="{CF2A1BCB-C6A2-400E-B454-C49507E955EE}" destId="{3721B0F3-65C4-4E07-9804-E4DA717AD166}" srcOrd="1" destOrd="0" presId="urn:microsoft.com/office/officeart/2018/2/layout/IconLabelList"/>
    <dgm:cxn modelId="{0C61F556-CADC-4E44-A609-9AAB8E9771DA}" type="presParOf" srcId="{CF2A1BCB-C6A2-400E-B454-C49507E955EE}" destId="{FB590B26-C417-4B93-8705-072EBAC2AA59}" srcOrd="2" destOrd="0" presId="urn:microsoft.com/office/officeart/2018/2/layout/IconLabelList"/>
    <dgm:cxn modelId="{55D30999-A021-4803-88DA-6D30D9361E36}" type="presParOf" srcId="{FB590B26-C417-4B93-8705-072EBAC2AA59}" destId="{3491C0D6-992F-4A55-B54F-D9A059EFCC6E}" srcOrd="0" destOrd="0" presId="urn:microsoft.com/office/officeart/2018/2/layout/IconLabelList"/>
    <dgm:cxn modelId="{41DF9CD9-3DAD-4A31-A325-93E4C9C56671}" type="presParOf" srcId="{FB590B26-C417-4B93-8705-072EBAC2AA59}" destId="{F0BD6ED4-3B13-4C6A-B044-F7EDFBEF411C}" srcOrd="1" destOrd="0" presId="urn:microsoft.com/office/officeart/2018/2/layout/IconLabelList"/>
    <dgm:cxn modelId="{0D149189-8A7F-43BC-86D4-E112420DDC99}" type="presParOf" srcId="{FB590B26-C417-4B93-8705-072EBAC2AA59}" destId="{8923852C-A8CE-4355-8F06-FD0FEE3CC62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E304FF3-4777-4DA0-85FC-6346020CAEA5}"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CAB04A72-CB6C-4DC3-8DE4-2CA1AD4BDCAD}">
      <dgm:prSet/>
      <dgm:spPr/>
      <dgm:t>
        <a:bodyPr/>
        <a:lstStyle/>
        <a:p>
          <a:r>
            <a:rPr lang="es-ES_tradnl" b="1" noProof="0" dirty="0"/>
            <a:t>Lección 4</a:t>
          </a:r>
          <a:endParaRPr lang="es-ES_tradnl" noProof="0" dirty="0"/>
        </a:p>
      </dgm:t>
    </dgm:pt>
    <dgm:pt modelId="{C8674548-9D0F-4A3D-A3E2-57AA61472106}" type="parTrans" cxnId="{DB2860C3-1939-443C-9537-66AB852D7E9A}">
      <dgm:prSet/>
      <dgm:spPr/>
      <dgm:t>
        <a:bodyPr/>
        <a:lstStyle/>
        <a:p>
          <a:endParaRPr lang="en-US"/>
        </a:p>
      </dgm:t>
    </dgm:pt>
    <dgm:pt modelId="{315930CC-3D55-479C-9FB4-49606AEE4321}" type="sibTrans" cxnId="{DB2860C3-1939-443C-9537-66AB852D7E9A}">
      <dgm:prSet/>
      <dgm:spPr/>
      <dgm:t>
        <a:bodyPr/>
        <a:lstStyle/>
        <a:p>
          <a:endParaRPr lang="en-US"/>
        </a:p>
      </dgm:t>
    </dgm:pt>
    <dgm:pt modelId="{9B48DB32-3E3B-463E-ACB6-FDFCD5F2FF98}">
      <dgm:prSet/>
      <dgm:spPr/>
      <dgm:t>
        <a:bodyPr/>
        <a:lstStyle/>
        <a:p>
          <a:r>
            <a:rPr lang="es-ES_tradnl" b="1" noProof="0" dirty="0"/>
            <a:t>Profundicemos en los contenidos</a:t>
          </a:r>
          <a:endParaRPr lang="es-ES_tradnl" noProof="0" dirty="0"/>
        </a:p>
      </dgm:t>
    </dgm:pt>
    <dgm:pt modelId="{78BD6C0F-67B4-49E9-BAA7-CC0AFFE2EC6B}" type="parTrans" cxnId="{97238262-B784-4EB7-9CD6-BF25C9C4FAAE}">
      <dgm:prSet/>
      <dgm:spPr/>
      <dgm:t>
        <a:bodyPr/>
        <a:lstStyle/>
        <a:p>
          <a:endParaRPr lang="en-US"/>
        </a:p>
      </dgm:t>
    </dgm:pt>
    <dgm:pt modelId="{9323D5FF-3A00-416B-85A5-A62150111F2D}" type="sibTrans" cxnId="{97238262-B784-4EB7-9CD6-BF25C9C4FAAE}">
      <dgm:prSet/>
      <dgm:spPr/>
      <dgm:t>
        <a:bodyPr/>
        <a:lstStyle/>
        <a:p>
          <a:endParaRPr lang="en-US"/>
        </a:p>
      </dgm:t>
    </dgm:pt>
    <dgm:pt modelId="{CF2A1BCB-C6A2-400E-B454-C49507E955EE}" type="pres">
      <dgm:prSet presAssocID="{6E304FF3-4777-4DA0-85FC-6346020CAEA5}" presName="root" presStyleCnt="0">
        <dgm:presLayoutVars>
          <dgm:dir/>
          <dgm:resizeHandles val="exact"/>
        </dgm:presLayoutVars>
      </dgm:prSet>
      <dgm:spPr/>
    </dgm:pt>
    <dgm:pt modelId="{18B5E99F-C3B3-490B-ADB1-AB0B14A99E75}" type="pres">
      <dgm:prSet presAssocID="{CAB04A72-CB6C-4DC3-8DE4-2CA1AD4BDCAD}" presName="compNode" presStyleCnt="0"/>
      <dgm:spPr/>
    </dgm:pt>
    <dgm:pt modelId="{ACE2C5A1-6B36-472E-A994-DA04FCA15394}" type="pres">
      <dgm:prSet presAssocID="{CAB04A72-CB6C-4DC3-8DE4-2CA1AD4BDCA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9E4CE15E-7334-47DE-B659-A52063C2C3EA}" type="pres">
      <dgm:prSet presAssocID="{CAB04A72-CB6C-4DC3-8DE4-2CA1AD4BDCAD}" presName="spaceRect" presStyleCnt="0"/>
      <dgm:spPr/>
    </dgm:pt>
    <dgm:pt modelId="{F8B0DDDA-09DE-42FE-AB9E-7B1D3F607773}" type="pres">
      <dgm:prSet presAssocID="{CAB04A72-CB6C-4DC3-8DE4-2CA1AD4BDCAD}" presName="textRect" presStyleLbl="revTx" presStyleIdx="0" presStyleCnt="2">
        <dgm:presLayoutVars>
          <dgm:chMax val="1"/>
          <dgm:chPref val="1"/>
        </dgm:presLayoutVars>
      </dgm:prSet>
      <dgm:spPr/>
    </dgm:pt>
    <dgm:pt modelId="{3721B0F3-65C4-4E07-9804-E4DA717AD166}" type="pres">
      <dgm:prSet presAssocID="{315930CC-3D55-479C-9FB4-49606AEE4321}" presName="sibTrans" presStyleCnt="0"/>
      <dgm:spPr/>
    </dgm:pt>
    <dgm:pt modelId="{FB590B26-C417-4B93-8705-072EBAC2AA59}" type="pres">
      <dgm:prSet presAssocID="{9B48DB32-3E3B-463E-ACB6-FDFCD5F2FF98}" presName="compNode" presStyleCnt="0"/>
      <dgm:spPr/>
    </dgm:pt>
    <dgm:pt modelId="{3491C0D6-992F-4A55-B54F-D9A059EFCC6E}" type="pres">
      <dgm:prSet presAssocID="{9B48DB32-3E3B-463E-ACB6-FDFCD5F2FF98}" presName="iconRect" presStyleLbl="node1" presStyleIdx="1" presStyleCnt="2" custLinFactNeighborX="-9407" custLinFactNeighborY="276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F0BD6ED4-3B13-4C6A-B044-F7EDFBEF411C}" type="pres">
      <dgm:prSet presAssocID="{9B48DB32-3E3B-463E-ACB6-FDFCD5F2FF98}" presName="spaceRect" presStyleCnt="0"/>
      <dgm:spPr/>
    </dgm:pt>
    <dgm:pt modelId="{8923852C-A8CE-4355-8F06-FD0FEE3CC623}" type="pres">
      <dgm:prSet presAssocID="{9B48DB32-3E3B-463E-ACB6-FDFCD5F2FF98}" presName="textRect" presStyleLbl="revTx" presStyleIdx="1" presStyleCnt="2" custScaleY="204363">
        <dgm:presLayoutVars>
          <dgm:chMax val="1"/>
          <dgm:chPref val="1"/>
        </dgm:presLayoutVars>
      </dgm:prSet>
      <dgm:spPr/>
    </dgm:pt>
  </dgm:ptLst>
  <dgm:cxnLst>
    <dgm:cxn modelId="{F616984D-33FE-4972-A978-2D5E08A43A9E}" type="presOf" srcId="{CAB04A72-CB6C-4DC3-8DE4-2CA1AD4BDCAD}" destId="{F8B0DDDA-09DE-42FE-AB9E-7B1D3F607773}" srcOrd="0" destOrd="0" presId="urn:microsoft.com/office/officeart/2018/2/layout/IconLabelList"/>
    <dgm:cxn modelId="{97238262-B784-4EB7-9CD6-BF25C9C4FAAE}" srcId="{6E304FF3-4777-4DA0-85FC-6346020CAEA5}" destId="{9B48DB32-3E3B-463E-ACB6-FDFCD5F2FF98}" srcOrd="1" destOrd="0" parTransId="{78BD6C0F-67B4-49E9-BAA7-CC0AFFE2EC6B}" sibTransId="{9323D5FF-3A00-416B-85A5-A62150111F2D}"/>
    <dgm:cxn modelId="{7B5C8A9D-EBF9-4AEF-A3C5-E3C67ADFAAE3}" type="presOf" srcId="{6E304FF3-4777-4DA0-85FC-6346020CAEA5}" destId="{CF2A1BCB-C6A2-400E-B454-C49507E955EE}" srcOrd="0" destOrd="0" presId="urn:microsoft.com/office/officeart/2018/2/layout/IconLabelList"/>
    <dgm:cxn modelId="{DB2860C3-1939-443C-9537-66AB852D7E9A}" srcId="{6E304FF3-4777-4DA0-85FC-6346020CAEA5}" destId="{CAB04A72-CB6C-4DC3-8DE4-2CA1AD4BDCAD}" srcOrd="0" destOrd="0" parTransId="{C8674548-9D0F-4A3D-A3E2-57AA61472106}" sibTransId="{315930CC-3D55-479C-9FB4-49606AEE4321}"/>
    <dgm:cxn modelId="{7980C8C6-6F92-4C09-B7C3-8D84BC792431}" type="presOf" srcId="{9B48DB32-3E3B-463E-ACB6-FDFCD5F2FF98}" destId="{8923852C-A8CE-4355-8F06-FD0FEE3CC623}" srcOrd="0" destOrd="0" presId="urn:microsoft.com/office/officeart/2018/2/layout/IconLabelList"/>
    <dgm:cxn modelId="{BB91CB18-A789-4D89-9E1A-D1307006C2C9}" type="presParOf" srcId="{CF2A1BCB-C6A2-400E-B454-C49507E955EE}" destId="{18B5E99F-C3B3-490B-ADB1-AB0B14A99E75}" srcOrd="0" destOrd="0" presId="urn:microsoft.com/office/officeart/2018/2/layout/IconLabelList"/>
    <dgm:cxn modelId="{AD074259-CF81-40BC-8794-DB06F10DC62E}" type="presParOf" srcId="{18B5E99F-C3B3-490B-ADB1-AB0B14A99E75}" destId="{ACE2C5A1-6B36-472E-A994-DA04FCA15394}" srcOrd="0" destOrd="0" presId="urn:microsoft.com/office/officeart/2018/2/layout/IconLabelList"/>
    <dgm:cxn modelId="{67B26021-5C81-4FA0-858A-7E0D8F6C1410}" type="presParOf" srcId="{18B5E99F-C3B3-490B-ADB1-AB0B14A99E75}" destId="{9E4CE15E-7334-47DE-B659-A52063C2C3EA}" srcOrd="1" destOrd="0" presId="urn:microsoft.com/office/officeart/2018/2/layout/IconLabelList"/>
    <dgm:cxn modelId="{DE7BA48D-621D-4CA1-9FF6-0ABCE5E4C79D}" type="presParOf" srcId="{18B5E99F-C3B3-490B-ADB1-AB0B14A99E75}" destId="{F8B0DDDA-09DE-42FE-AB9E-7B1D3F607773}" srcOrd="2" destOrd="0" presId="urn:microsoft.com/office/officeart/2018/2/layout/IconLabelList"/>
    <dgm:cxn modelId="{8B8A2B0F-3E36-4648-8E28-9F2002EC27FC}" type="presParOf" srcId="{CF2A1BCB-C6A2-400E-B454-C49507E955EE}" destId="{3721B0F3-65C4-4E07-9804-E4DA717AD166}" srcOrd="1" destOrd="0" presId="urn:microsoft.com/office/officeart/2018/2/layout/IconLabelList"/>
    <dgm:cxn modelId="{0C61F556-CADC-4E44-A609-9AAB8E9771DA}" type="presParOf" srcId="{CF2A1BCB-C6A2-400E-B454-C49507E955EE}" destId="{FB590B26-C417-4B93-8705-072EBAC2AA59}" srcOrd="2" destOrd="0" presId="urn:microsoft.com/office/officeart/2018/2/layout/IconLabelList"/>
    <dgm:cxn modelId="{55D30999-A021-4803-88DA-6D30D9361E36}" type="presParOf" srcId="{FB590B26-C417-4B93-8705-072EBAC2AA59}" destId="{3491C0D6-992F-4A55-B54F-D9A059EFCC6E}" srcOrd="0" destOrd="0" presId="urn:microsoft.com/office/officeart/2018/2/layout/IconLabelList"/>
    <dgm:cxn modelId="{41DF9CD9-3DAD-4A31-A325-93E4C9C56671}" type="presParOf" srcId="{FB590B26-C417-4B93-8705-072EBAC2AA59}" destId="{F0BD6ED4-3B13-4C6A-B044-F7EDFBEF411C}" srcOrd="1" destOrd="0" presId="urn:microsoft.com/office/officeart/2018/2/layout/IconLabelList"/>
    <dgm:cxn modelId="{0D149189-8A7F-43BC-86D4-E112420DDC99}" type="presParOf" srcId="{FB590B26-C417-4B93-8705-072EBAC2AA59}" destId="{8923852C-A8CE-4355-8F06-FD0FEE3CC62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C603773-7CA0-D445-91AA-7092772AF9B8}"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GB"/>
        </a:p>
      </dgm:t>
    </dgm:pt>
    <dgm:pt modelId="{4396302D-22A9-B64F-821C-B0F364F6F543}">
      <dgm:prSet/>
      <dgm:spPr/>
      <dgm:t>
        <a:bodyPr/>
        <a:lstStyle/>
        <a:p>
          <a:r>
            <a:rPr lang="es-ES_tradnl" b="1" noProof="0" dirty="0"/>
            <a:t>¿Qué es una familia?</a:t>
          </a:r>
          <a:endParaRPr lang="es-ES_tradnl" noProof="0" dirty="0"/>
        </a:p>
      </dgm:t>
    </dgm:pt>
    <dgm:pt modelId="{0ED120BD-D042-2449-B13E-41C20D44A1DC}" type="parTrans" cxnId="{2110E653-1E46-864B-B30E-2866441DFF08}">
      <dgm:prSet/>
      <dgm:spPr/>
      <dgm:t>
        <a:bodyPr/>
        <a:lstStyle/>
        <a:p>
          <a:endParaRPr lang="en-GB"/>
        </a:p>
      </dgm:t>
    </dgm:pt>
    <dgm:pt modelId="{CA1189CC-17DB-7841-B190-E8EAD6CFD5CD}" type="sibTrans" cxnId="{2110E653-1E46-864B-B30E-2866441DFF08}">
      <dgm:prSet/>
      <dgm:spPr/>
      <dgm:t>
        <a:bodyPr/>
        <a:lstStyle/>
        <a:p>
          <a:endParaRPr lang="en-GB"/>
        </a:p>
      </dgm:t>
    </dgm:pt>
    <dgm:pt modelId="{5825FD8D-AFE4-DD47-9585-F3762EAFA1CD}">
      <dgm:prSet/>
      <dgm:spPr/>
      <dgm:t>
        <a:bodyPr/>
        <a:lstStyle/>
        <a:p>
          <a:r>
            <a:rPr lang="es-ES_tradnl" noProof="0" dirty="0"/>
            <a:t>Las definiciones de familia varían entre culturas y contextos.</a:t>
          </a:r>
        </a:p>
      </dgm:t>
    </dgm:pt>
    <dgm:pt modelId="{B0D08CF2-CF4F-6349-9966-0B1ED2F5729A}" type="parTrans" cxnId="{14783390-AD68-294A-8A30-DBAB8E479F4B}">
      <dgm:prSet/>
      <dgm:spPr/>
      <dgm:t>
        <a:bodyPr/>
        <a:lstStyle/>
        <a:p>
          <a:endParaRPr lang="en-GB"/>
        </a:p>
      </dgm:t>
    </dgm:pt>
    <dgm:pt modelId="{0A7DC340-B44B-474A-A09F-44F3AE892DF9}" type="sibTrans" cxnId="{14783390-AD68-294A-8A30-DBAB8E479F4B}">
      <dgm:prSet/>
      <dgm:spPr/>
      <dgm:t>
        <a:bodyPr/>
        <a:lstStyle/>
        <a:p>
          <a:endParaRPr lang="en-GB"/>
        </a:p>
      </dgm:t>
    </dgm:pt>
    <dgm:pt modelId="{B72B3994-3446-BC42-9B71-CAD9EF65E475}">
      <dgm:prSet/>
      <dgm:spPr/>
      <dgm:t>
        <a:bodyPr/>
        <a:lstStyle/>
        <a:p>
          <a:r>
            <a:rPr lang="es-ES_tradnl" b="1" noProof="0" dirty="0"/>
            <a:t>¿Por qué es importante?</a:t>
          </a:r>
          <a:endParaRPr lang="es-ES_tradnl" noProof="0" dirty="0"/>
        </a:p>
      </dgm:t>
    </dgm:pt>
    <dgm:pt modelId="{AF9FD625-9BD4-0243-BF3F-9578005B9077}" type="parTrans" cxnId="{6F989A6B-7243-6E44-95C2-064810E04C35}">
      <dgm:prSet/>
      <dgm:spPr/>
      <dgm:t>
        <a:bodyPr/>
        <a:lstStyle/>
        <a:p>
          <a:endParaRPr lang="en-GB"/>
        </a:p>
      </dgm:t>
    </dgm:pt>
    <dgm:pt modelId="{6863446D-718C-AE4F-8E10-68BB40ABCE8E}" type="sibTrans" cxnId="{6F989A6B-7243-6E44-95C2-064810E04C35}">
      <dgm:prSet/>
      <dgm:spPr/>
      <dgm:t>
        <a:bodyPr/>
        <a:lstStyle/>
        <a:p>
          <a:endParaRPr lang="en-GB"/>
        </a:p>
      </dgm:t>
    </dgm:pt>
    <dgm:pt modelId="{A0752038-2216-C647-AD27-78CBF682BE37}">
      <dgm:prSet/>
      <dgm:spPr/>
      <dgm:t>
        <a:bodyPr/>
        <a:lstStyle/>
        <a:p>
          <a:r>
            <a:rPr lang="es-ES_tradnl" noProof="0" dirty="0"/>
            <a:t>La estructura familiar influye en las creencias, valores e interacciones sociales.</a:t>
          </a:r>
        </a:p>
      </dgm:t>
    </dgm:pt>
    <dgm:pt modelId="{F45F7DC6-284F-8B4C-8288-8176FFF5FB99}" type="parTrans" cxnId="{D3FD7F0B-CFA3-3747-8C25-C1B8214BAD4A}">
      <dgm:prSet/>
      <dgm:spPr/>
      <dgm:t>
        <a:bodyPr/>
        <a:lstStyle/>
        <a:p>
          <a:endParaRPr lang="en-GB"/>
        </a:p>
      </dgm:t>
    </dgm:pt>
    <dgm:pt modelId="{A519A33F-137D-034C-9C8B-3B0734542721}" type="sibTrans" cxnId="{D3FD7F0B-CFA3-3747-8C25-C1B8214BAD4A}">
      <dgm:prSet/>
      <dgm:spPr/>
      <dgm:t>
        <a:bodyPr/>
        <a:lstStyle/>
        <a:p>
          <a:endParaRPr lang="en-GB"/>
        </a:p>
      </dgm:t>
    </dgm:pt>
    <dgm:pt modelId="{89DD5327-19C8-3A43-B199-74AC8F8A2EBC}">
      <dgm:prSet/>
      <dgm:spPr/>
      <dgm:t>
        <a:bodyPr/>
        <a:lstStyle/>
        <a:p>
          <a:r>
            <a:rPr lang="es-ES_tradnl" noProof="0" dirty="0"/>
            <a:t>Moldea la identidad y la conducta tanto dentro como fuera del núcleo familiar.</a:t>
          </a:r>
        </a:p>
      </dgm:t>
    </dgm:pt>
    <dgm:pt modelId="{3EDC083C-EA33-474A-ABDC-5DFEFA9C3498}" type="parTrans" cxnId="{9EC17374-4DC1-1E41-83BA-37E0DEB21106}">
      <dgm:prSet/>
      <dgm:spPr/>
      <dgm:t>
        <a:bodyPr/>
        <a:lstStyle/>
        <a:p>
          <a:endParaRPr lang="en-GB"/>
        </a:p>
      </dgm:t>
    </dgm:pt>
    <dgm:pt modelId="{AD84EFCE-48A2-0D4E-9BEF-CD80A45559A9}" type="sibTrans" cxnId="{9EC17374-4DC1-1E41-83BA-37E0DEB21106}">
      <dgm:prSet/>
      <dgm:spPr/>
      <dgm:t>
        <a:bodyPr/>
        <a:lstStyle/>
        <a:p>
          <a:endParaRPr lang="en-GB"/>
        </a:p>
      </dgm:t>
    </dgm:pt>
    <dgm:pt modelId="{1C317B45-1652-7146-8F26-630C31AEAD07}" type="pres">
      <dgm:prSet presAssocID="{4C603773-7CA0-D445-91AA-7092772AF9B8}" presName="linear" presStyleCnt="0">
        <dgm:presLayoutVars>
          <dgm:animLvl val="lvl"/>
          <dgm:resizeHandles val="exact"/>
        </dgm:presLayoutVars>
      </dgm:prSet>
      <dgm:spPr/>
    </dgm:pt>
    <dgm:pt modelId="{917B49D3-8889-6D4C-93D9-2B5BDAFC4212}" type="pres">
      <dgm:prSet presAssocID="{4396302D-22A9-B64F-821C-B0F364F6F543}" presName="parentText" presStyleLbl="node1" presStyleIdx="0" presStyleCnt="2">
        <dgm:presLayoutVars>
          <dgm:chMax val="0"/>
          <dgm:bulletEnabled val="1"/>
        </dgm:presLayoutVars>
      </dgm:prSet>
      <dgm:spPr/>
    </dgm:pt>
    <dgm:pt modelId="{49E1F265-8523-8040-AA2A-CC548ACBDF13}" type="pres">
      <dgm:prSet presAssocID="{4396302D-22A9-B64F-821C-B0F364F6F543}" presName="childText" presStyleLbl="revTx" presStyleIdx="0" presStyleCnt="2">
        <dgm:presLayoutVars>
          <dgm:bulletEnabled val="1"/>
        </dgm:presLayoutVars>
      </dgm:prSet>
      <dgm:spPr/>
    </dgm:pt>
    <dgm:pt modelId="{7ABE5C9A-C676-9545-AB35-0B9CC5242151}" type="pres">
      <dgm:prSet presAssocID="{B72B3994-3446-BC42-9B71-CAD9EF65E475}" presName="parentText" presStyleLbl="node1" presStyleIdx="1" presStyleCnt="2">
        <dgm:presLayoutVars>
          <dgm:chMax val="0"/>
          <dgm:bulletEnabled val="1"/>
        </dgm:presLayoutVars>
      </dgm:prSet>
      <dgm:spPr/>
    </dgm:pt>
    <dgm:pt modelId="{73587A93-910D-3D4E-8EAA-0E4F29393089}" type="pres">
      <dgm:prSet presAssocID="{B72B3994-3446-BC42-9B71-CAD9EF65E475}" presName="childText" presStyleLbl="revTx" presStyleIdx="1" presStyleCnt="2">
        <dgm:presLayoutVars>
          <dgm:bulletEnabled val="1"/>
        </dgm:presLayoutVars>
      </dgm:prSet>
      <dgm:spPr/>
    </dgm:pt>
  </dgm:ptLst>
  <dgm:cxnLst>
    <dgm:cxn modelId="{D3FD7F0B-CFA3-3747-8C25-C1B8214BAD4A}" srcId="{B72B3994-3446-BC42-9B71-CAD9EF65E475}" destId="{A0752038-2216-C647-AD27-78CBF682BE37}" srcOrd="0" destOrd="0" parTransId="{F45F7DC6-284F-8B4C-8288-8176FFF5FB99}" sibTransId="{A519A33F-137D-034C-9C8B-3B0734542721}"/>
    <dgm:cxn modelId="{0B46EF1F-4F76-0B4D-B3F3-D64927DA9C80}" type="presOf" srcId="{5825FD8D-AFE4-DD47-9585-F3762EAFA1CD}" destId="{49E1F265-8523-8040-AA2A-CC548ACBDF13}" srcOrd="0" destOrd="0" presId="urn:microsoft.com/office/officeart/2005/8/layout/vList2"/>
    <dgm:cxn modelId="{0AF00449-0F48-2A4D-A503-4360107070F8}" type="presOf" srcId="{4396302D-22A9-B64F-821C-B0F364F6F543}" destId="{917B49D3-8889-6D4C-93D9-2B5BDAFC4212}" srcOrd="0" destOrd="0" presId="urn:microsoft.com/office/officeart/2005/8/layout/vList2"/>
    <dgm:cxn modelId="{2110E653-1E46-864B-B30E-2866441DFF08}" srcId="{4C603773-7CA0-D445-91AA-7092772AF9B8}" destId="{4396302D-22A9-B64F-821C-B0F364F6F543}" srcOrd="0" destOrd="0" parTransId="{0ED120BD-D042-2449-B13E-41C20D44A1DC}" sibTransId="{CA1189CC-17DB-7841-B190-E8EAD6CFD5CD}"/>
    <dgm:cxn modelId="{6F989A6B-7243-6E44-95C2-064810E04C35}" srcId="{4C603773-7CA0-D445-91AA-7092772AF9B8}" destId="{B72B3994-3446-BC42-9B71-CAD9EF65E475}" srcOrd="1" destOrd="0" parTransId="{AF9FD625-9BD4-0243-BF3F-9578005B9077}" sibTransId="{6863446D-718C-AE4F-8E10-68BB40ABCE8E}"/>
    <dgm:cxn modelId="{9EC17374-4DC1-1E41-83BA-37E0DEB21106}" srcId="{B72B3994-3446-BC42-9B71-CAD9EF65E475}" destId="{89DD5327-19C8-3A43-B199-74AC8F8A2EBC}" srcOrd="1" destOrd="0" parTransId="{3EDC083C-EA33-474A-ABDC-5DFEFA9C3498}" sibTransId="{AD84EFCE-48A2-0D4E-9BEF-CD80A45559A9}"/>
    <dgm:cxn modelId="{14783390-AD68-294A-8A30-DBAB8E479F4B}" srcId="{4396302D-22A9-B64F-821C-B0F364F6F543}" destId="{5825FD8D-AFE4-DD47-9585-F3762EAFA1CD}" srcOrd="0" destOrd="0" parTransId="{B0D08CF2-CF4F-6349-9966-0B1ED2F5729A}" sibTransId="{0A7DC340-B44B-474A-A09F-44F3AE892DF9}"/>
    <dgm:cxn modelId="{CE86DFA3-8FEA-B440-837F-39C4E3008BD6}" type="presOf" srcId="{A0752038-2216-C647-AD27-78CBF682BE37}" destId="{73587A93-910D-3D4E-8EAA-0E4F29393089}" srcOrd="0" destOrd="0" presId="urn:microsoft.com/office/officeart/2005/8/layout/vList2"/>
    <dgm:cxn modelId="{879B56AE-F3D5-8A46-BDF3-C0F8B932BC95}" type="presOf" srcId="{4C603773-7CA0-D445-91AA-7092772AF9B8}" destId="{1C317B45-1652-7146-8F26-630C31AEAD07}" srcOrd="0" destOrd="0" presId="urn:microsoft.com/office/officeart/2005/8/layout/vList2"/>
    <dgm:cxn modelId="{1902F7DF-D03B-4148-A012-5B7D7E06AC0F}" type="presOf" srcId="{B72B3994-3446-BC42-9B71-CAD9EF65E475}" destId="{7ABE5C9A-C676-9545-AB35-0B9CC5242151}" srcOrd="0" destOrd="0" presId="urn:microsoft.com/office/officeart/2005/8/layout/vList2"/>
    <dgm:cxn modelId="{A5494CF9-4E19-1E47-B0C7-4AF48BC8F97C}" type="presOf" srcId="{89DD5327-19C8-3A43-B199-74AC8F8A2EBC}" destId="{73587A93-910D-3D4E-8EAA-0E4F29393089}" srcOrd="0" destOrd="1" presId="urn:microsoft.com/office/officeart/2005/8/layout/vList2"/>
    <dgm:cxn modelId="{5F0AB929-8F7A-F944-AFC0-5F8C0CE2476B}" type="presParOf" srcId="{1C317B45-1652-7146-8F26-630C31AEAD07}" destId="{917B49D3-8889-6D4C-93D9-2B5BDAFC4212}" srcOrd="0" destOrd="0" presId="urn:microsoft.com/office/officeart/2005/8/layout/vList2"/>
    <dgm:cxn modelId="{E31B9963-8355-6E46-85B2-91D1DCF431DA}" type="presParOf" srcId="{1C317B45-1652-7146-8F26-630C31AEAD07}" destId="{49E1F265-8523-8040-AA2A-CC548ACBDF13}" srcOrd="1" destOrd="0" presId="urn:microsoft.com/office/officeart/2005/8/layout/vList2"/>
    <dgm:cxn modelId="{73ED239E-ACA3-4A45-90C9-E018D31394BF}" type="presParOf" srcId="{1C317B45-1652-7146-8F26-630C31AEAD07}" destId="{7ABE5C9A-C676-9545-AB35-0B9CC5242151}" srcOrd="2" destOrd="0" presId="urn:microsoft.com/office/officeart/2005/8/layout/vList2"/>
    <dgm:cxn modelId="{4DE456FB-70E2-3942-B674-E58623D76B03}" type="presParOf" srcId="{1C317B45-1652-7146-8F26-630C31AEAD07}" destId="{73587A93-910D-3D4E-8EAA-0E4F2939308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07082B3-19FE-47D2-B337-90099B14302D}" type="doc">
      <dgm:prSet loTypeId="urn:microsoft.com/office/officeart/2016/7/layout/LinearBlockProcessNumbered" loCatId="process" qsTypeId="urn:microsoft.com/office/officeart/2005/8/quickstyle/simple4" qsCatId="simple" csTypeId="urn:microsoft.com/office/officeart/2005/8/colors/accent3_2" csCatId="accent3" phldr="1"/>
      <dgm:spPr/>
      <dgm:t>
        <a:bodyPr/>
        <a:lstStyle/>
        <a:p>
          <a:endParaRPr lang="en-US"/>
        </a:p>
      </dgm:t>
    </dgm:pt>
    <dgm:pt modelId="{D0AE93FC-1A26-4584-AB22-4B497833D745}">
      <dgm:prSet custT="1"/>
      <dgm:spPr/>
      <dgm:t>
        <a:bodyPr/>
        <a:lstStyle/>
        <a:p>
          <a:r>
            <a:rPr lang="es-ES_tradnl" sz="2000" noProof="0" dirty="0"/>
            <a:t>Modelar comportamientos apropiados y la regulación emocional.</a:t>
          </a:r>
        </a:p>
      </dgm:t>
    </dgm:pt>
    <dgm:pt modelId="{35CB2ADE-AE8D-4C41-9686-3ABA3871F32A}" type="parTrans" cxnId="{3FABAEBE-B375-428D-B06B-D4DBE9C24154}">
      <dgm:prSet/>
      <dgm:spPr/>
      <dgm:t>
        <a:bodyPr/>
        <a:lstStyle/>
        <a:p>
          <a:endParaRPr lang="en-US"/>
        </a:p>
      </dgm:t>
    </dgm:pt>
    <dgm:pt modelId="{9A4D4568-6BC6-403E-877F-B3700257AAFE}" type="sibTrans" cxnId="{3FABAEBE-B375-428D-B06B-D4DBE9C24154}">
      <dgm:prSet/>
      <dgm:spPr/>
      <dgm:t>
        <a:bodyPr/>
        <a:lstStyle/>
        <a:p>
          <a:endParaRPr lang="en-US"/>
        </a:p>
      </dgm:t>
    </dgm:pt>
    <dgm:pt modelId="{EAE667BD-31C4-46E5-8081-A94B3D34C444}">
      <dgm:prSet custT="1"/>
      <dgm:spPr/>
      <dgm:t>
        <a:bodyPr/>
        <a:lstStyle/>
        <a:p>
          <a:r>
            <a:rPr lang="es-ES_tradnl" sz="2000" noProof="0" dirty="0"/>
            <a:t>Enseñar habilidades de afrontamiento y manejo de la ira para enfrentar el estrés familiar.</a:t>
          </a:r>
        </a:p>
      </dgm:t>
    </dgm:pt>
    <dgm:pt modelId="{D26821AC-9D38-4D9D-92CB-E08263CA5135}" type="parTrans" cxnId="{63792580-9056-4DF2-B29F-51991216A82B}">
      <dgm:prSet/>
      <dgm:spPr/>
      <dgm:t>
        <a:bodyPr/>
        <a:lstStyle/>
        <a:p>
          <a:endParaRPr lang="en-US"/>
        </a:p>
      </dgm:t>
    </dgm:pt>
    <dgm:pt modelId="{576424C1-D463-4553-AEBE-E56115A21173}" type="sibTrans" cxnId="{63792580-9056-4DF2-B29F-51991216A82B}">
      <dgm:prSet/>
      <dgm:spPr/>
      <dgm:t>
        <a:bodyPr/>
        <a:lstStyle/>
        <a:p>
          <a:endParaRPr lang="en-US"/>
        </a:p>
      </dgm:t>
    </dgm:pt>
    <dgm:pt modelId="{AF3BCDA5-C249-48E9-95D0-A5F17EC8ED0A}">
      <dgm:prSet custT="1"/>
      <dgm:spPr/>
      <dgm:t>
        <a:bodyPr/>
        <a:lstStyle/>
        <a:p>
          <a:r>
            <a:rPr lang="es-ES_tradnl" sz="2000" noProof="0" dirty="0"/>
            <a:t>Favorecer interacciones sensibles centradas en el liderazgos de niñas y niños.</a:t>
          </a:r>
        </a:p>
      </dgm:t>
    </dgm:pt>
    <dgm:pt modelId="{1EF4D016-84E1-4910-A07E-0B2EB21D8D77}" type="parTrans" cxnId="{D834FD95-15F5-4EBD-8286-06ECB97FD1AC}">
      <dgm:prSet/>
      <dgm:spPr/>
      <dgm:t>
        <a:bodyPr/>
        <a:lstStyle/>
        <a:p>
          <a:endParaRPr lang="en-US"/>
        </a:p>
      </dgm:t>
    </dgm:pt>
    <dgm:pt modelId="{D24EA292-AFD4-4EBC-A70C-85E8F67A1761}" type="sibTrans" cxnId="{D834FD95-15F5-4EBD-8286-06ECB97FD1AC}">
      <dgm:prSet/>
      <dgm:spPr/>
      <dgm:t>
        <a:bodyPr/>
        <a:lstStyle/>
        <a:p>
          <a:endParaRPr lang="en-US"/>
        </a:p>
      </dgm:t>
    </dgm:pt>
    <dgm:pt modelId="{AEF1396E-C040-4FA3-9290-115EF1BCC333}">
      <dgm:prSet custT="1"/>
      <dgm:spPr/>
      <dgm:t>
        <a:bodyPr/>
        <a:lstStyle/>
        <a:p>
          <a:r>
            <a:rPr lang="es-ES_tradnl" sz="2000" noProof="0" dirty="0"/>
            <a:t>Utilizar el reforzamiento positivo para promover conductas adecuadas.</a:t>
          </a:r>
        </a:p>
      </dgm:t>
    </dgm:pt>
    <dgm:pt modelId="{C4B7D1F0-6586-4690-960A-CF1729C3B2CD}" type="sibTrans" cxnId="{D10702FE-5C70-4163-90FB-BD74551EC796}">
      <dgm:prSet/>
      <dgm:spPr/>
      <dgm:t>
        <a:bodyPr/>
        <a:lstStyle/>
        <a:p>
          <a:endParaRPr lang="en-US"/>
        </a:p>
      </dgm:t>
    </dgm:pt>
    <dgm:pt modelId="{9CDFDAB6-4D32-48B4-9E5C-168591FD73E1}" type="parTrans" cxnId="{D10702FE-5C70-4163-90FB-BD74551EC796}">
      <dgm:prSet/>
      <dgm:spPr/>
      <dgm:t>
        <a:bodyPr/>
        <a:lstStyle/>
        <a:p>
          <a:endParaRPr lang="en-US"/>
        </a:p>
      </dgm:t>
    </dgm:pt>
    <dgm:pt modelId="{29B5967E-C927-4381-9276-8D6E87240B64}">
      <dgm:prSet/>
      <dgm:spPr/>
      <dgm:t>
        <a:bodyPr/>
        <a:lstStyle/>
        <a:p>
          <a:pPr rtl="0"/>
          <a:endParaRPr lang="es-ES_tradnl" sz="2400" noProof="0" dirty="0"/>
        </a:p>
      </dgm:t>
    </dgm:pt>
    <dgm:pt modelId="{490F93BE-3F88-478A-988D-4AB72661BA9C}" type="sibTrans" cxnId="{DF0352A6-C0E8-4A7F-AA84-155A3231A442}">
      <dgm:prSet phldrT="01" phldr="0"/>
      <dgm:spPr>
        <a:solidFill>
          <a:schemeClr val="accent3"/>
        </a:solidFill>
      </dgm:spPr>
      <dgm:t>
        <a:bodyPr/>
        <a:lstStyle/>
        <a:p>
          <a:r>
            <a:rPr lang="en-US"/>
            <a:t>01</a:t>
          </a:r>
          <a:endParaRPr lang="en-US" dirty="0"/>
        </a:p>
      </dgm:t>
    </dgm:pt>
    <dgm:pt modelId="{116628C9-7C29-4BA1-9C51-655B70169C1F}" type="parTrans" cxnId="{DF0352A6-C0E8-4A7F-AA84-155A3231A442}">
      <dgm:prSet/>
      <dgm:spPr/>
      <dgm:t>
        <a:bodyPr/>
        <a:lstStyle/>
        <a:p>
          <a:endParaRPr lang="en-US"/>
        </a:p>
      </dgm:t>
    </dgm:pt>
    <dgm:pt modelId="{491B2D40-4498-C24C-B617-50FFA4C37993}">
      <dgm:prSet custT="1"/>
      <dgm:spPr/>
      <dgm:t>
        <a:bodyPr/>
        <a:lstStyle/>
        <a:p>
          <a:r>
            <a:rPr lang="es-ES_tradnl" sz="2000" noProof="0" dirty="0"/>
            <a:t>Establecer expectativas acordes a la edad y al nivel de desarrollo.</a:t>
          </a:r>
        </a:p>
      </dgm:t>
    </dgm:pt>
    <dgm:pt modelId="{7D3E3C29-5C85-7F48-9479-8C1013C8D2E8}" type="parTrans" cxnId="{98EFF205-31C9-2347-A4D2-EBD818A6E865}">
      <dgm:prSet/>
      <dgm:spPr/>
      <dgm:t>
        <a:bodyPr/>
        <a:lstStyle/>
        <a:p>
          <a:endParaRPr lang="es-ES"/>
        </a:p>
      </dgm:t>
    </dgm:pt>
    <dgm:pt modelId="{125A79C5-C7B8-8947-90E0-C11EBB263A54}" type="sibTrans" cxnId="{98EFF205-31C9-2347-A4D2-EBD818A6E865}">
      <dgm:prSet/>
      <dgm:spPr/>
      <dgm:t>
        <a:bodyPr/>
        <a:lstStyle/>
        <a:p>
          <a:endParaRPr lang="es-ES"/>
        </a:p>
      </dgm:t>
    </dgm:pt>
    <dgm:pt modelId="{6B0068A6-C30E-B040-B206-162FBBCB52CC}" type="pres">
      <dgm:prSet presAssocID="{707082B3-19FE-47D2-B337-90099B14302D}" presName="Name0" presStyleCnt="0">
        <dgm:presLayoutVars>
          <dgm:animLvl val="lvl"/>
          <dgm:resizeHandles val="exact"/>
        </dgm:presLayoutVars>
      </dgm:prSet>
      <dgm:spPr/>
    </dgm:pt>
    <dgm:pt modelId="{3D550C13-07C7-D746-8F38-33144E24E891}" type="pres">
      <dgm:prSet presAssocID="{29B5967E-C927-4381-9276-8D6E87240B64}" presName="compositeNode" presStyleCnt="0">
        <dgm:presLayoutVars>
          <dgm:bulletEnabled val="1"/>
        </dgm:presLayoutVars>
      </dgm:prSet>
      <dgm:spPr/>
    </dgm:pt>
    <dgm:pt modelId="{EF8C05EF-27FF-044C-AECC-7C4EDF36B7D3}" type="pres">
      <dgm:prSet presAssocID="{29B5967E-C927-4381-9276-8D6E87240B64}" presName="bgRect" presStyleLbl="alignNode1" presStyleIdx="0" presStyleCnt="1" custLinFactNeighborX="-11766" custLinFactNeighborY="1812"/>
      <dgm:spPr/>
    </dgm:pt>
    <dgm:pt modelId="{23836627-418E-DC4E-86FE-BB6D654BB4D7}" type="pres">
      <dgm:prSet presAssocID="{490F93BE-3F88-478A-988D-4AB72661BA9C}" presName="sibTransNodeRect" presStyleLbl="alignNode1" presStyleIdx="0" presStyleCnt="1" custScaleY="29886">
        <dgm:presLayoutVars>
          <dgm:chMax val="0"/>
          <dgm:bulletEnabled val="1"/>
        </dgm:presLayoutVars>
      </dgm:prSet>
      <dgm:spPr/>
    </dgm:pt>
    <dgm:pt modelId="{AAE27E39-A7F8-2948-99C1-9D740B576AA2}" type="pres">
      <dgm:prSet presAssocID="{29B5967E-C927-4381-9276-8D6E87240B64}" presName="nodeRect" presStyleLbl="alignNode1" presStyleIdx="0" presStyleCnt="1">
        <dgm:presLayoutVars>
          <dgm:bulletEnabled val="1"/>
        </dgm:presLayoutVars>
      </dgm:prSet>
      <dgm:spPr/>
    </dgm:pt>
  </dgm:ptLst>
  <dgm:cxnLst>
    <dgm:cxn modelId="{98EFF205-31C9-2347-A4D2-EBD818A6E865}" srcId="{29B5967E-C927-4381-9276-8D6E87240B64}" destId="{491B2D40-4498-C24C-B617-50FFA4C37993}" srcOrd="4" destOrd="0" parTransId="{7D3E3C29-5C85-7F48-9479-8C1013C8D2E8}" sibTransId="{125A79C5-C7B8-8947-90E0-C11EBB263A54}"/>
    <dgm:cxn modelId="{BCEC690D-91EB-3845-96F3-52894063E22A}" type="presOf" srcId="{491B2D40-4498-C24C-B617-50FFA4C37993}" destId="{AAE27E39-A7F8-2948-99C1-9D740B576AA2}" srcOrd="0" destOrd="5" presId="urn:microsoft.com/office/officeart/2016/7/layout/LinearBlockProcessNumbered"/>
    <dgm:cxn modelId="{30035432-E397-C048-98FB-C5E5950A742E}" type="presOf" srcId="{EAE667BD-31C4-46E5-8081-A94B3D34C444}" destId="{AAE27E39-A7F8-2948-99C1-9D740B576AA2}" srcOrd="0" destOrd="3" presId="urn:microsoft.com/office/officeart/2016/7/layout/LinearBlockProcessNumbered"/>
    <dgm:cxn modelId="{8DA14A49-E65D-074E-862F-A03B841ED15A}" type="presOf" srcId="{AEF1396E-C040-4FA3-9290-115EF1BCC333}" destId="{AAE27E39-A7F8-2948-99C1-9D740B576AA2}" srcOrd="0" destOrd="1" presId="urn:microsoft.com/office/officeart/2016/7/layout/LinearBlockProcessNumbered"/>
    <dgm:cxn modelId="{20212664-4A61-4748-A52D-1F0A9F088451}" type="presOf" srcId="{29B5967E-C927-4381-9276-8D6E87240B64}" destId="{AAE27E39-A7F8-2948-99C1-9D740B576AA2}" srcOrd="1" destOrd="0" presId="urn:microsoft.com/office/officeart/2016/7/layout/LinearBlockProcessNumbered"/>
    <dgm:cxn modelId="{63792580-9056-4DF2-B29F-51991216A82B}" srcId="{29B5967E-C927-4381-9276-8D6E87240B64}" destId="{EAE667BD-31C4-46E5-8081-A94B3D34C444}" srcOrd="2" destOrd="0" parTransId="{D26821AC-9D38-4D9D-92CB-E08263CA5135}" sibTransId="{576424C1-D463-4553-AEBE-E56115A21173}"/>
    <dgm:cxn modelId="{D834FD95-15F5-4EBD-8286-06ECB97FD1AC}" srcId="{29B5967E-C927-4381-9276-8D6E87240B64}" destId="{AF3BCDA5-C249-48E9-95D0-A5F17EC8ED0A}" srcOrd="3" destOrd="0" parTransId="{1EF4D016-84E1-4910-A07E-0B2EB21D8D77}" sibTransId="{D24EA292-AFD4-4EBC-A70C-85E8F67A1761}"/>
    <dgm:cxn modelId="{21052F9B-1247-AE44-BA26-2D63491163C8}" type="presOf" srcId="{AF3BCDA5-C249-48E9-95D0-A5F17EC8ED0A}" destId="{AAE27E39-A7F8-2948-99C1-9D740B576AA2}" srcOrd="0" destOrd="4" presId="urn:microsoft.com/office/officeart/2016/7/layout/LinearBlockProcessNumbered"/>
    <dgm:cxn modelId="{DF0352A6-C0E8-4A7F-AA84-155A3231A442}" srcId="{707082B3-19FE-47D2-B337-90099B14302D}" destId="{29B5967E-C927-4381-9276-8D6E87240B64}" srcOrd="0" destOrd="0" parTransId="{116628C9-7C29-4BA1-9C51-655B70169C1F}" sibTransId="{490F93BE-3F88-478A-988D-4AB72661BA9C}"/>
    <dgm:cxn modelId="{86936DA8-C36D-2A48-9F7A-0C46C8B8FB43}" type="presOf" srcId="{490F93BE-3F88-478A-988D-4AB72661BA9C}" destId="{23836627-418E-DC4E-86FE-BB6D654BB4D7}" srcOrd="0" destOrd="0" presId="urn:microsoft.com/office/officeart/2016/7/layout/LinearBlockProcessNumbered"/>
    <dgm:cxn modelId="{01A8AAB5-DD6D-D54D-8D3B-2A6A473B1DD2}" type="presOf" srcId="{707082B3-19FE-47D2-B337-90099B14302D}" destId="{6B0068A6-C30E-B040-B206-162FBBCB52CC}" srcOrd="0" destOrd="0" presId="urn:microsoft.com/office/officeart/2016/7/layout/LinearBlockProcessNumbered"/>
    <dgm:cxn modelId="{99E8CFB6-D43A-9247-B336-E18636CD4B05}" type="presOf" srcId="{29B5967E-C927-4381-9276-8D6E87240B64}" destId="{EF8C05EF-27FF-044C-AECC-7C4EDF36B7D3}" srcOrd="0" destOrd="0" presId="urn:microsoft.com/office/officeart/2016/7/layout/LinearBlockProcessNumbered"/>
    <dgm:cxn modelId="{3FABAEBE-B375-428D-B06B-D4DBE9C24154}" srcId="{29B5967E-C927-4381-9276-8D6E87240B64}" destId="{D0AE93FC-1A26-4584-AB22-4B497833D745}" srcOrd="1" destOrd="0" parTransId="{35CB2ADE-AE8D-4C41-9686-3ABA3871F32A}" sibTransId="{9A4D4568-6BC6-403E-877F-B3700257AAFE}"/>
    <dgm:cxn modelId="{9B4476F3-2109-DA42-ACC8-3F30596205B7}" type="presOf" srcId="{D0AE93FC-1A26-4584-AB22-4B497833D745}" destId="{AAE27E39-A7F8-2948-99C1-9D740B576AA2}" srcOrd="0" destOrd="2" presId="urn:microsoft.com/office/officeart/2016/7/layout/LinearBlockProcessNumbered"/>
    <dgm:cxn modelId="{D10702FE-5C70-4163-90FB-BD74551EC796}" srcId="{29B5967E-C927-4381-9276-8D6E87240B64}" destId="{AEF1396E-C040-4FA3-9290-115EF1BCC333}" srcOrd="0" destOrd="0" parTransId="{9CDFDAB6-4D32-48B4-9E5C-168591FD73E1}" sibTransId="{C4B7D1F0-6586-4690-960A-CF1729C3B2CD}"/>
    <dgm:cxn modelId="{0C936F5D-18F6-CE44-AFD2-08BA47E2F11E}" type="presParOf" srcId="{6B0068A6-C30E-B040-B206-162FBBCB52CC}" destId="{3D550C13-07C7-D746-8F38-33144E24E891}" srcOrd="0" destOrd="0" presId="urn:microsoft.com/office/officeart/2016/7/layout/LinearBlockProcessNumbered"/>
    <dgm:cxn modelId="{1AF5F857-7265-1F4D-8E7B-5F7D7A612A2D}" type="presParOf" srcId="{3D550C13-07C7-D746-8F38-33144E24E891}" destId="{EF8C05EF-27FF-044C-AECC-7C4EDF36B7D3}" srcOrd="0" destOrd="0" presId="urn:microsoft.com/office/officeart/2016/7/layout/LinearBlockProcessNumbered"/>
    <dgm:cxn modelId="{8D4CA0C4-2FE2-E847-846D-E9591746819F}" type="presParOf" srcId="{3D550C13-07C7-D746-8F38-33144E24E891}" destId="{23836627-418E-DC4E-86FE-BB6D654BB4D7}" srcOrd="1" destOrd="0" presId="urn:microsoft.com/office/officeart/2016/7/layout/LinearBlockProcessNumbered"/>
    <dgm:cxn modelId="{49754BFD-3C70-C240-A50E-BEB0FC8B88B5}" type="presParOf" srcId="{3D550C13-07C7-D746-8F38-33144E24E891}" destId="{AAE27E39-A7F8-2948-99C1-9D740B576AA2}"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27CA954-48A4-4531-ADDC-27ABCEA8C8FE}" type="doc">
      <dgm:prSet loTypeId="urn:microsoft.com/office/officeart/2016/7/layout/BasicLinearProcessNumbered" loCatId="process" qsTypeId="urn:microsoft.com/office/officeart/2005/8/quickstyle/simple1" qsCatId="simple" csTypeId="urn:microsoft.com/office/officeart/2005/8/colors/accent3_2" csCatId="accent3" phldr="1"/>
      <dgm:spPr/>
      <dgm:t>
        <a:bodyPr/>
        <a:lstStyle/>
        <a:p>
          <a:endParaRPr lang="en-US"/>
        </a:p>
      </dgm:t>
    </dgm:pt>
    <dgm:pt modelId="{3AC782E1-1EF7-4393-A9D4-DE47BA64AFE6}">
      <dgm:prSet/>
      <dgm:spPr/>
      <dgm:t>
        <a:bodyPr/>
        <a:lstStyle/>
        <a:p>
          <a:pPr>
            <a:defRPr cap="all"/>
          </a:pPr>
          <a:r>
            <a:rPr lang="es-ES_tradnl" b="1" noProof="0" dirty="0"/>
            <a:t>Reflexionar sobre los aprendizajes clave de las lecciones 5 y 6</a:t>
          </a:r>
        </a:p>
      </dgm:t>
    </dgm:pt>
    <dgm:pt modelId="{157542AF-43A9-4DC4-8D97-0333CF522071}" type="parTrans" cxnId="{6B4AD170-2C6B-4E53-9A05-E8400713E278}">
      <dgm:prSet/>
      <dgm:spPr/>
      <dgm:t>
        <a:bodyPr/>
        <a:lstStyle/>
        <a:p>
          <a:endParaRPr lang="en-US"/>
        </a:p>
      </dgm:t>
    </dgm:pt>
    <dgm:pt modelId="{14077E2E-D9EF-4C64-BFAC-F7411BF14F6B}" type="sibTrans" cxnId="{6B4AD170-2C6B-4E53-9A05-E8400713E278}">
      <dgm:prSet phldrT="1" phldr="0"/>
      <dgm:spPr/>
      <dgm:t>
        <a:bodyPr/>
        <a:lstStyle/>
        <a:p>
          <a:r>
            <a:rPr lang="en-US"/>
            <a:t>1</a:t>
          </a:r>
        </a:p>
      </dgm:t>
    </dgm:pt>
    <dgm:pt modelId="{A17741D8-C116-4FCA-A048-0A41C96D6DF6}">
      <dgm:prSet/>
      <dgm:spPr/>
      <dgm:t>
        <a:bodyPr/>
        <a:lstStyle/>
        <a:p>
          <a:pPr>
            <a:defRPr cap="all"/>
          </a:pPr>
          <a:r>
            <a:rPr lang="es-ES_tradnl" b="1" noProof="0" dirty="0"/>
            <a:t>Abordar preguntas, dudas y desafíos</a:t>
          </a:r>
          <a:endParaRPr lang="es-ES_tradnl" noProof="0" dirty="0"/>
        </a:p>
      </dgm:t>
    </dgm:pt>
    <dgm:pt modelId="{4AB31B0C-A428-43FC-AA5B-B44A3D700F04}" type="parTrans" cxnId="{354909F0-EC93-4172-A883-54E1513F24B9}">
      <dgm:prSet/>
      <dgm:spPr/>
      <dgm:t>
        <a:bodyPr/>
        <a:lstStyle/>
        <a:p>
          <a:endParaRPr lang="en-US"/>
        </a:p>
      </dgm:t>
    </dgm:pt>
    <dgm:pt modelId="{87FC6B70-7D99-44A9-8AC2-10FF1D2F1479}" type="sibTrans" cxnId="{354909F0-EC93-4172-A883-54E1513F24B9}">
      <dgm:prSet phldrT="2" phldr="0"/>
      <dgm:spPr/>
      <dgm:t>
        <a:bodyPr/>
        <a:lstStyle/>
        <a:p>
          <a:r>
            <a:rPr lang="en-US"/>
            <a:t>2</a:t>
          </a:r>
        </a:p>
      </dgm:t>
    </dgm:pt>
    <dgm:pt modelId="{779BE409-5808-4593-B15F-DDB09CE93A94}">
      <dgm:prSet/>
      <dgm:spPr/>
      <dgm:t>
        <a:bodyPr/>
        <a:lstStyle/>
        <a:p>
          <a:pPr>
            <a:defRPr cap="all"/>
          </a:pPr>
          <a:r>
            <a:rPr lang="es-ES_tradnl" b="1" noProof="0" dirty="0"/>
            <a:t>Prepararse para los siguientes pasos</a:t>
          </a:r>
          <a:endParaRPr lang="es-ES_tradnl" noProof="0" dirty="0"/>
        </a:p>
      </dgm:t>
    </dgm:pt>
    <dgm:pt modelId="{5BF593F5-1C13-43F9-9BE6-9E61E42A20EE}" type="parTrans" cxnId="{C283FEEF-5F67-4979-8027-E3775FAD6F75}">
      <dgm:prSet/>
      <dgm:spPr/>
      <dgm:t>
        <a:bodyPr/>
        <a:lstStyle/>
        <a:p>
          <a:endParaRPr lang="en-US"/>
        </a:p>
      </dgm:t>
    </dgm:pt>
    <dgm:pt modelId="{1F2968FF-1509-492F-BED4-79B6653FF76C}" type="sibTrans" cxnId="{C283FEEF-5F67-4979-8027-E3775FAD6F75}">
      <dgm:prSet phldrT="3" phldr="0"/>
      <dgm:spPr/>
      <dgm:t>
        <a:bodyPr/>
        <a:lstStyle/>
        <a:p>
          <a:r>
            <a:rPr lang="en-US"/>
            <a:t>3</a:t>
          </a:r>
        </a:p>
      </dgm:t>
    </dgm:pt>
    <dgm:pt modelId="{9DC3E562-810E-6D4D-B88D-50F2C6CC11EC}" type="pres">
      <dgm:prSet presAssocID="{B27CA954-48A4-4531-ADDC-27ABCEA8C8FE}" presName="Name0" presStyleCnt="0">
        <dgm:presLayoutVars>
          <dgm:animLvl val="lvl"/>
          <dgm:resizeHandles val="exact"/>
        </dgm:presLayoutVars>
      </dgm:prSet>
      <dgm:spPr/>
    </dgm:pt>
    <dgm:pt modelId="{C72021A4-6151-6747-ADEA-C033B667E11F}" type="pres">
      <dgm:prSet presAssocID="{3AC782E1-1EF7-4393-A9D4-DE47BA64AFE6}" presName="compositeNode" presStyleCnt="0">
        <dgm:presLayoutVars>
          <dgm:bulletEnabled val="1"/>
        </dgm:presLayoutVars>
      </dgm:prSet>
      <dgm:spPr/>
    </dgm:pt>
    <dgm:pt modelId="{852E2C55-29C4-264E-964F-8F04EE119255}" type="pres">
      <dgm:prSet presAssocID="{3AC782E1-1EF7-4393-A9D4-DE47BA64AFE6}" presName="bgRect" presStyleLbl="bgAccFollowNode1" presStyleIdx="0" presStyleCnt="3"/>
      <dgm:spPr/>
    </dgm:pt>
    <dgm:pt modelId="{64F56A84-7821-764C-96A7-EC120D2573A6}" type="pres">
      <dgm:prSet presAssocID="{14077E2E-D9EF-4C64-BFAC-F7411BF14F6B}" presName="sibTransNodeCircle" presStyleLbl="alignNode1" presStyleIdx="0" presStyleCnt="6">
        <dgm:presLayoutVars>
          <dgm:chMax val="0"/>
          <dgm:bulletEnabled/>
        </dgm:presLayoutVars>
      </dgm:prSet>
      <dgm:spPr/>
    </dgm:pt>
    <dgm:pt modelId="{F43E1A5A-6CE9-1440-BB98-717F997B85FA}" type="pres">
      <dgm:prSet presAssocID="{3AC782E1-1EF7-4393-A9D4-DE47BA64AFE6}" presName="bottomLine" presStyleLbl="alignNode1" presStyleIdx="1" presStyleCnt="6">
        <dgm:presLayoutVars/>
      </dgm:prSet>
      <dgm:spPr/>
    </dgm:pt>
    <dgm:pt modelId="{87CB84AA-7799-CD47-B9B1-796F317040C0}" type="pres">
      <dgm:prSet presAssocID="{3AC782E1-1EF7-4393-A9D4-DE47BA64AFE6}" presName="nodeText" presStyleLbl="bgAccFollowNode1" presStyleIdx="0" presStyleCnt="3">
        <dgm:presLayoutVars>
          <dgm:bulletEnabled val="1"/>
        </dgm:presLayoutVars>
      </dgm:prSet>
      <dgm:spPr/>
    </dgm:pt>
    <dgm:pt modelId="{F733BD5F-E8B0-424B-A803-FF0F4B5101A5}" type="pres">
      <dgm:prSet presAssocID="{14077E2E-D9EF-4C64-BFAC-F7411BF14F6B}" presName="sibTrans" presStyleCnt="0"/>
      <dgm:spPr/>
    </dgm:pt>
    <dgm:pt modelId="{B698DB1A-A4EF-4E40-96D3-EEAB99247EAF}" type="pres">
      <dgm:prSet presAssocID="{A17741D8-C116-4FCA-A048-0A41C96D6DF6}" presName="compositeNode" presStyleCnt="0">
        <dgm:presLayoutVars>
          <dgm:bulletEnabled val="1"/>
        </dgm:presLayoutVars>
      </dgm:prSet>
      <dgm:spPr/>
    </dgm:pt>
    <dgm:pt modelId="{4D17D8D5-8DC3-204B-8E6F-C3193E20E3E3}" type="pres">
      <dgm:prSet presAssocID="{A17741D8-C116-4FCA-A048-0A41C96D6DF6}" presName="bgRect" presStyleLbl="bgAccFollowNode1" presStyleIdx="1" presStyleCnt="3"/>
      <dgm:spPr/>
    </dgm:pt>
    <dgm:pt modelId="{90CC86D0-E8C3-8A4F-A6EB-78DA1D902A31}" type="pres">
      <dgm:prSet presAssocID="{87FC6B70-7D99-44A9-8AC2-10FF1D2F1479}" presName="sibTransNodeCircle" presStyleLbl="alignNode1" presStyleIdx="2" presStyleCnt="6">
        <dgm:presLayoutVars>
          <dgm:chMax val="0"/>
          <dgm:bulletEnabled/>
        </dgm:presLayoutVars>
      </dgm:prSet>
      <dgm:spPr/>
    </dgm:pt>
    <dgm:pt modelId="{A8509A01-F07F-1B48-BAF5-51B0BCD52799}" type="pres">
      <dgm:prSet presAssocID="{A17741D8-C116-4FCA-A048-0A41C96D6DF6}" presName="bottomLine" presStyleLbl="alignNode1" presStyleIdx="3" presStyleCnt="6">
        <dgm:presLayoutVars/>
      </dgm:prSet>
      <dgm:spPr/>
    </dgm:pt>
    <dgm:pt modelId="{12C6A227-291A-1646-8800-109B9CB349BA}" type="pres">
      <dgm:prSet presAssocID="{A17741D8-C116-4FCA-A048-0A41C96D6DF6}" presName="nodeText" presStyleLbl="bgAccFollowNode1" presStyleIdx="1" presStyleCnt="3">
        <dgm:presLayoutVars>
          <dgm:bulletEnabled val="1"/>
        </dgm:presLayoutVars>
      </dgm:prSet>
      <dgm:spPr/>
    </dgm:pt>
    <dgm:pt modelId="{47379453-6273-EB48-8205-BB2BE4C1B7AB}" type="pres">
      <dgm:prSet presAssocID="{87FC6B70-7D99-44A9-8AC2-10FF1D2F1479}" presName="sibTrans" presStyleCnt="0"/>
      <dgm:spPr/>
    </dgm:pt>
    <dgm:pt modelId="{7ECFA82D-9ACF-EA4A-9BD5-5C2F15A39B95}" type="pres">
      <dgm:prSet presAssocID="{779BE409-5808-4593-B15F-DDB09CE93A94}" presName="compositeNode" presStyleCnt="0">
        <dgm:presLayoutVars>
          <dgm:bulletEnabled val="1"/>
        </dgm:presLayoutVars>
      </dgm:prSet>
      <dgm:spPr/>
    </dgm:pt>
    <dgm:pt modelId="{6BC468AE-4FFD-9A44-9A1E-05B0BBBCB1E5}" type="pres">
      <dgm:prSet presAssocID="{779BE409-5808-4593-B15F-DDB09CE93A94}" presName="bgRect" presStyleLbl="bgAccFollowNode1" presStyleIdx="2" presStyleCnt="3"/>
      <dgm:spPr/>
    </dgm:pt>
    <dgm:pt modelId="{5B476543-1045-F940-9F6E-78643B2E8053}" type="pres">
      <dgm:prSet presAssocID="{1F2968FF-1509-492F-BED4-79B6653FF76C}" presName="sibTransNodeCircle" presStyleLbl="alignNode1" presStyleIdx="4" presStyleCnt="6">
        <dgm:presLayoutVars>
          <dgm:chMax val="0"/>
          <dgm:bulletEnabled/>
        </dgm:presLayoutVars>
      </dgm:prSet>
      <dgm:spPr/>
    </dgm:pt>
    <dgm:pt modelId="{DD2D652D-2831-1C44-A603-429E1C626A33}" type="pres">
      <dgm:prSet presAssocID="{779BE409-5808-4593-B15F-DDB09CE93A94}" presName="bottomLine" presStyleLbl="alignNode1" presStyleIdx="5" presStyleCnt="6">
        <dgm:presLayoutVars/>
      </dgm:prSet>
      <dgm:spPr/>
    </dgm:pt>
    <dgm:pt modelId="{11998D7F-147E-5246-AC2E-BEF2E8B74698}" type="pres">
      <dgm:prSet presAssocID="{779BE409-5808-4593-B15F-DDB09CE93A94}" presName="nodeText" presStyleLbl="bgAccFollowNode1" presStyleIdx="2" presStyleCnt="3">
        <dgm:presLayoutVars>
          <dgm:bulletEnabled val="1"/>
        </dgm:presLayoutVars>
      </dgm:prSet>
      <dgm:spPr/>
    </dgm:pt>
  </dgm:ptLst>
  <dgm:cxnLst>
    <dgm:cxn modelId="{41ECFC1D-D076-8841-83C4-B484157D53A1}" type="presOf" srcId="{A17741D8-C116-4FCA-A048-0A41C96D6DF6}" destId="{4D17D8D5-8DC3-204B-8E6F-C3193E20E3E3}" srcOrd="0" destOrd="0" presId="urn:microsoft.com/office/officeart/2016/7/layout/BasicLinearProcessNumbered"/>
    <dgm:cxn modelId="{3A60F92B-CD9D-AF4A-A240-7BB08A188D10}" type="presOf" srcId="{1F2968FF-1509-492F-BED4-79B6653FF76C}" destId="{5B476543-1045-F940-9F6E-78643B2E8053}" srcOrd="0" destOrd="0" presId="urn:microsoft.com/office/officeart/2016/7/layout/BasicLinearProcessNumbered"/>
    <dgm:cxn modelId="{A6304B6E-7F74-F744-99C8-CC9ED7A39AEE}" type="presOf" srcId="{14077E2E-D9EF-4C64-BFAC-F7411BF14F6B}" destId="{64F56A84-7821-764C-96A7-EC120D2573A6}" srcOrd="0" destOrd="0" presId="urn:microsoft.com/office/officeart/2016/7/layout/BasicLinearProcessNumbered"/>
    <dgm:cxn modelId="{6B4AD170-2C6B-4E53-9A05-E8400713E278}" srcId="{B27CA954-48A4-4531-ADDC-27ABCEA8C8FE}" destId="{3AC782E1-1EF7-4393-A9D4-DE47BA64AFE6}" srcOrd="0" destOrd="0" parTransId="{157542AF-43A9-4DC4-8D97-0333CF522071}" sibTransId="{14077E2E-D9EF-4C64-BFAC-F7411BF14F6B}"/>
    <dgm:cxn modelId="{F766E378-1E36-754B-9A28-A65D7CD843B0}" type="presOf" srcId="{3AC782E1-1EF7-4393-A9D4-DE47BA64AFE6}" destId="{852E2C55-29C4-264E-964F-8F04EE119255}" srcOrd="0" destOrd="0" presId="urn:microsoft.com/office/officeart/2016/7/layout/BasicLinearProcessNumbered"/>
    <dgm:cxn modelId="{AB24F0C0-DF25-5747-B786-2BFB0D2E7534}" type="presOf" srcId="{B27CA954-48A4-4531-ADDC-27ABCEA8C8FE}" destId="{9DC3E562-810E-6D4D-B88D-50F2C6CC11EC}" srcOrd="0" destOrd="0" presId="urn:microsoft.com/office/officeart/2016/7/layout/BasicLinearProcessNumbered"/>
    <dgm:cxn modelId="{EB942DC7-AD4B-8545-B3E5-352E97FE3E77}" type="presOf" srcId="{779BE409-5808-4593-B15F-DDB09CE93A94}" destId="{6BC468AE-4FFD-9A44-9A1E-05B0BBBCB1E5}" srcOrd="0" destOrd="0" presId="urn:microsoft.com/office/officeart/2016/7/layout/BasicLinearProcessNumbered"/>
    <dgm:cxn modelId="{F3BA42CB-9EF7-154D-8F9B-545965DDB418}" type="presOf" srcId="{779BE409-5808-4593-B15F-DDB09CE93A94}" destId="{11998D7F-147E-5246-AC2E-BEF2E8B74698}" srcOrd="1" destOrd="0" presId="urn:microsoft.com/office/officeart/2016/7/layout/BasicLinearProcessNumbered"/>
    <dgm:cxn modelId="{DD773DD1-C7EF-4A4B-A029-EEC8B2BE6605}" type="presOf" srcId="{A17741D8-C116-4FCA-A048-0A41C96D6DF6}" destId="{12C6A227-291A-1646-8800-109B9CB349BA}" srcOrd="1" destOrd="0" presId="urn:microsoft.com/office/officeart/2016/7/layout/BasicLinearProcessNumbered"/>
    <dgm:cxn modelId="{8F7C5FD5-9F3E-6541-A90B-DEF2F62ECD8C}" type="presOf" srcId="{3AC782E1-1EF7-4393-A9D4-DE47BA64AFE6}" destId="{87CB84AA-7799-CD47-B9B1-796F317040C0}" srcOrd="1" destOrd="0" presId="urn:microsoft.com/office/officeart/2016/7/layout/BasicLinearProcessNumbered"/>
    <dgm:cxn modelId="{9ACDEED7-C6A8-4243-966D-A3F3EA02F86C}" type="presOf" srcId="{87FC6B70-7D99-44A9-8AC2-10FF1D2F1479}" destId="{90CC86D0-E8C3-8A4F-A6EB-78DA1D902A31}" srcOrd="0" destOrd="0" presId="urn:microsoft.com/office/officeart/2016/7/layout/BasicLinearProcessNumbered"/>
    <dgm:cxn modelId="{C283FEEF-5F67-4979-8027-E3775FAD6F75}" srcId="{B27CA954-48A4-4531-ADDC-27ABCEA8C8FE}" destId="{779BE409-5808-4593-B15F-DDB09CE93A94}" srcOrd="2" destOrd="0" parTransId="{5BF593F5-1C13-43F9-9BE6-9E61E42A20EE}" sibTransId="{1F2968FF-1509-492F-BED4-79B6653FF76C}"/>
    <dgm:cxn modelId="{354909F0-EC93-4172-A883-54E1513F24B9}" srcId="{B27CA954-48A4-4531-ADDC-27ABCEA8C8FE}" destId="{A17741D8-C116-4FCA-A048-0A41C96D6DF6}" srcOrd="1" destOrd="0" parTransId="{4AB31B0C-A428-43FC-AA5B-B44A3D700F04}" sibTransId="{87FC6B70-7D99-44A9-8AC2-10FF1D2F1479}"/>
    <dgm:cxn modelId="{0A892B1B-D0AD-F749-8FBD-988408CB89AD}" type="presParOf" srcId="{9DC3E562-810E-6D4D-B88D-50F2C6CC11EC}" destId="{C72021A4-6151-6747-ADEA-C033B667E11F}" srcOrd="0" destOrd="0" presId="urn:microsoft.com/office/officeart/2016/7/layout/BasicLinearProcessNumbered"/>
    <dgm:cxn modelId="{9C9EC3B3-A435-E64F-8F55-BB74F978E5B5}" type="presParOf" srcId="{C72021A4-6151-6747-ADEA-C033B667E11F}" destId="{852E2C55-29C4-264E-964F-8F04EE119255}" srcOrd="0" destOrd="0" presId="urn:microsoft.com/office/officeart/2016/7/layout/BasicLinearProcessNumbered"/>
    <dgm:cxn modelId="{14893F01-9F83-AC46-B9AD-D6715DBBECC2}" type="presParOf" srcId="{C72021A4-6151-6747-ADEA-C033B667E11F}" destId="{64F56A84-7821-764C-96A7-EC120D2573A6}" srcOrd="1" destOrd="0" presId="urn:microsoft.com/office/officeart/2016/7/layout/BasicLinearProcessNumbered"/>
    <dgm:cxn modelId="{6BA6CB6D-428C-F643-A0F2-153C84AD0849}" type="presParOf" srcId="{C72021A4-6151-6747-ADEA-C033B667E11F}" destId="{F43E1A5A-6CE9-1440-BB98-717F997B85FA}" srcOrd="2" destOrd="0" presId="urn:microsoft.com/office/officeart/2016/7/layout/BasicLinearProcessNumbered"/>
    <dgm:cxn modelId="{E8E7344C-18BB-9141-B71B-5F02CB1BDE7A}" type="presParOf" srcId="{C72021A4-6151-6747-ADEA-C033B667E11F}" destId="{87CB84AA-7799-CD47-B9B1-796F317040C0}" srcOrd="3" destOrd="0" presId="urn:microsoft.com/office/officeart/2016/7/layout/BasicLinearProcessNumbered"/>
    <dgm:cxn modelId="{9C69ADC1-3031-CC43-B776-4CAF0094BAB7}" type="presParOf" srcId="{9DC3E562-810E-6D4D-B88D-50F2C6CC11EC}" destId="{F733BD5F-E8B0-424B-A803-FF0F4B5101A5}" srcOrd="1" destOrd="0" presId="urn:microsoft.com/office/officeart/2016/7/layout/BasicLinearProcessNumbered"/>
    <dgm:cxn modelId="{AAB90315-DC42-1741-968B-558AB5707509}" type="presParOf" srcId="{9DC3E562-810E-6D4D-B88D-50F2C6CC11EC}" destId="{B698DB1A-A4EF-4E40-96D3-EEAB99247EAF}" srcOrd="2" destOrd="0" presId="urn:microsoft.com/office/officeart/2016/7/layout/BasicLinearProcessNumbered"/>
    <dgm:cxn modelId="{4154F400-989A-0A43-90C7-C75CCC3B1DFF}" type="presParOf" srcId="{B698DB1A-A4EF-4E40-96D3-EEAB99247EAF}" destId="{4D17D8D5-8DC3-204B-8E6F-C3193E20E3E3}" srcOrd="0" destOrd="0" presId="urn:microsoft.com/office/officeart/2016/7/layout/BasicLinearProcessNumbered"/>
    <dgm:cxn modelId="{9A24BF12-1D42-3A4B-AC57-65DD1AA0B8F3}" type="presParOf" srcId="{B698DB1A-A4EF-4E40-96D3-EEAB99247EAF}" destId="{90CC86D0-E8C3-8A4F-A6EB-78DA1D902A31}" srcOrd="1" destOrd="0" presId="urn:microsoft.com/office/officeart/2016/7/layout/BasicLinearProcessNumbered"/>
    <dgm:cxn modelId="{85DAA3C7-6481-7F40-A635-3FDD608CE667}" type="presParOf" srcId="{B698DB1A-A4EF-4E40-96D3-EEAB99247EAF}" destId="{A8509A01-F07F-1B48-BAF5-51B0BCD52799}" srcOrd="2" destOrd="0" presId="urn:microsoft.com/office/officeart/2016/7/layout/BasicLinearProcessNumbered"/>
    <dgm:cxn modelId="{116380F9-14FF-7A4E-BE7E-FE3DF5AEA978}" type="presParOf" srcId="{B698DB1A-A4EF-4E40-96D3-EEAB99247EAF}" destId="{12C6A227-291A-1646-8800-109B9CB349BA}" srcOrd="3" destOrd="0" presId="urn:microsoft.com/office/officeart/2016/7/layout/BasicLinearProcessNumbered"/>
    <dgm:cxn modelId="{5D6AFD9A-5E2E-A94E-B365-7B021ADB0F40}" type="presParOf" srcId="{9DC3E562-810E-6D4D-B88D-50F2C6CC11EC}" destId="{47379453-6273-EB48-8205-BB2BE4C1B7AB}" srcOrd="3" destOrd="0" presId="urn:microsoft.com/office/officeart/2016/7/layout/BasicLinearProcessNumbered"/>
    <dgm:cxn modelId="{4B49EE3C-8092-0C41-B12F-8CC33D4C8C66}" type="presParOf" srcId="{9DC3E562-810E-6D4D-B88D-50F2C6CC11EC}" destId="{7ECFA82D-9ACF-EA4A-9BD5-5C2F15A39B95}" srcOrd="4" destOrd="0" presId="urn:microsoft.com/office/officeart/2016/7/layout/BasicLinearProcessNumbered"/>
    <dgm:cxn modelId="{B1F35ED4-9FAC-EB48-AF9C-202DD6FB9669}" type="presParOf" srcId="{7ECFA82D-9ACF-EA4A-9BD5-5C2F15A39B95}" destId="{6BC468AE-4FFD-9A44-9A1E-05B0BBBCB1E5}" srcOrd="0" destOrd="0" presId="urn:microsoft.com/office/officeart/2016/7/layout/BasicLinearProcessNumbered"/>
    <dgm:cxn modelId="{64C62362-E256-EA41-A230-8A202E16601E}" type="presParOf" srcId="{7ECFA82D-9ACF-EA4A-9BD5-5C2F15A39B95}" destId="{5B476543-1045-F940-9F6E-78643B2E8053}" srcOrd="1" destOrd="0" presId="urn:microsoft.com/office/officeart/2016/7/layout/BasicLinearProcessNumbered"/>
    <dgm:cxn modelId="{0F7F6FE7-81DF-CE49-AFD4-6944A2D752E5}" type="presParOf" srcId="{7ECFA82D-9ACF-EA4A-9BD5-5C2F15A39B95}" destId="{DD2D652D-2831-1C44-A603-429E1C626A33}" srcOrd="2" destOrd="0" presId="urn:microsoft.com/office/officeart/2016/7/layout/BasicLinearProcessNumbered"/>
    <dgm:cxn modelId="{F57C8DDA-F416-984A-9372-326E24722601}" type="presParOf" srcId="{7ECFA82D-9ACF-EA4A-9BD5-5C2F15A39B95}" destId="{11998D7F-147E-5246-AC2E-BEF2E8B7469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D722940-2B7B-418A-AA00-F29D26D802F8}" type="doc">
      <dgm:prSet loTypeId="urn:microsoft.com/office/officeart/2016/7/layout/LinearBlockProcessNumbered" loCatId="process" qsTypeId="urn:microsoft.com/office/officeart/2005/8/quickstyle/simple2" qsCatId="simple" csTypeId="urn:microsoft.com/office/officeart/2005/8/colors/accent3_2" csCatId="accent3" phldr="1"/>
      <dgm:spPr/>
      <dgm:t>
        <a:bodyPr/>
        <a:lstStyle/>
        <a:p>
          <a:endParaRPr lang="en-US"/>
        </a:p>
      </dgm:t>
    </dgm:pt>
    <dgm:pt modelId="{D77AA0A1-9E53-4330-ACDA-AA826EBABE8A}">
      <dgm:prSet/>
      <dgm:spPr/>
      <dgm:t>
        <a:bodyPr/>
        <a:lstStyle/>
        <a:p>
          <a:r>
            <a:rPr lang="es-ES_tradnl" noProof="0" dirty="0"/>
            <a:t>Comprender el valor de la prevención en el ámbito escolar</a:t>
          </a:r>
        </a:p>
      </dgm:t>
    </dgm:pt>
    <dgm:pt modelId="{FD94E012-E62E-448F-A0B2-10F89315A842}" type="parTrans" cxnId="{D5C24C5F-C947-4E22-90DE-540C8E9EA84B}">
      <dgm:prSet/>
      <dgm:spPr/>
      <dgm:t>
        <a:bodyPr/>
        <a:lstStyle/>
        <a:p>
          <a:endParaRPr lang="en-US"/>
        </a:p>
      </dgm:t>
    </dgm:pt>
    <dgm:pt modelId="{3617D8B1-C006-4D85-9C26-CFD090D7FC11}" type="sibTrans" cxnId="{D5C24C5F-C947-4E22-90DE-540C8E9EA84B}">
      <dgm:prSet phldrT="01" phldr="0"/>
      <dgm:spPr/>
      <dgm:t>
        <a:bodyPr/>
        <a:lstStyle/>
        <a:p>
          <a:r>
            <a:rPr lang="en-US"/>
            <a:t>01</a:t>
          </a:r>
        </a:p>
      </dgm:t>
    </dgm:pt>
    <dgm:pt modelId="{C4AFBCA5-7456-45B1-AA1F-4F9E191EECE5}">
      <dgm:prSet/>
      <dgm:spPr/>
      <dgm:t>
        <a:bodyPr/>
        <a:lstStyle/>
        <a:p>
          <a:r>
            <a:rPr lang="es-ES_tradnl" noProof="0" dirty="0"/>
            <a:t>Identificar los objetivos de la prevención escolar</a:t>
          </a:r>
        </a:p>
      </dgm:t>
    </dgm:pt>
    <dgm:pt modelId="{A0768C5F-D80C-4D60-A339-B1F25D5B4C71}" type="parTrans" cxnId="{004D60BC-F50E-4ADF-A48B-584FF1036613}">
      <dgm:prSet/>
      <dgm:spPr/>
      <dgm:t>
        <a:bodyPr/>
        <a:lstStyle/>
        <a:p>
          <a:endParaRPr lang="en-US"/>
        </a:p>
      </dgm:t>
    </dgm:pt>
    <dgm:pt modelId="{272527D2-BC38-4F5E-9811-9C2F5588566E}" type="sibTrans" cxnId="{004D60BC-F50E-4ADF-A48B-584FF1036613}">
      <dgm:prSet phldrT="02" phldr="0"/>
      <dgm:spPr/>
      <dgm:t>
        <a:bodyPr/>
        <a:lstStyle/>
        <a:p>
          <a:r>
            <a:rPr lang="en-US"/>
            <a:t>02</a:t>
          </a:r>
        </a:p>
      </dgm:t>
    </dgm:pt>
    <dgm:pt modelId="{BA80C8A2-18F1-4EFF-8BEC-1CFF68D6A8C5}">
      <dgm:prSet/>
      <dgm:spPr/>
      <dgm:t>
        <a:bodyPr/>
        <a:lstStyle/>
        <a:p>
          <a:r>
            <a:rPr lang="es-ES_tradnl" noProof="0" dirty="0"/>
            <a:t>Identificar los principios clave que sustentan la prevención escolar</a:t>
          </a:r>
        </a:p>
      </dgm:t>
    </dgm:pt>
    <dgm:pt modelId="{DD0DCF90-2BB8-4D8F-80D2-777DB3C714B1}" type="parTrans" cxnId="{4C38E900-F7BF-4BA9-B333-1037A474552C}">
      <dgm:prSet/>
      <dgm:spPr/>
      <dgm:t>
        <a:bodyPr/>
        <a:lstStyle/>
        <a:p>
          <a:endParaRPr lang="en-US"/>
        </a:p>
      </dgm:t>
    </dgm:pt>
    <dgm:pt modelId="{A012BC47-6F31-4BC7-982E-C6555FD06982}" type="sibTrans" cxnId="{4C38E900-F7BF-4BA9-B333-1037A474552C}">
      <dgm:prSet phldrT="03" phldr="0"/>
      <dgm:spPr/>
      <dgm:t>
        <a:bodyPr/>
        <a:lstStyle/>
        <a:p>
          <a:r>
            <a:rPr lang="en-US"/>
            <a:t>03</a:t>
          </a:r>
        </a:p>
      </dgm:t>
    </dgm:pt>
    <dgm:pt modelId="{7346282B-AD0B-4A9D-BF24-A21CB125F75A}">
      <dgm:prSet/>
      <dgm:spPr/>
      <dgm:t>
        <a:bodyPr/>
        <a:lstStyle/>
        <a:p>
          <a:r>
            <a:rPr lang="es-ES_tradnl" noProof="0" dirty="0"/>
            <a:t>Familiarizar</a:t>
          </a:r>
          <a:r>
            <a:rPr lang="es-419" noProof="0" dirty="0"/>
            <a:t>se</a:t>
          </a:r>
          <a:r>
            <a:rPr lang="es-ES_tradnl" noProof="0" dirty="0"/>
            <a:t> con ejemplos de prevención escolar de calidad</a:t>
          </a:r>
        </a:p>
      </dgm:t>
    </dgm:pt>
    <dgm:pt modelId="{17AEFC98-65F7-4185-AF96-FA0BD99DCE1B}" type="parTrans" cxnId="{184C7EA4-3940-45A3-B5CC-118691850FA4}">
      <dgm:prSet/>
      <dgm:spPr/>
      <dgm:t>
        <a:bodyPr/>
        <a:lstStyle/>
        <a:p>
          <a:endParaRPr lang="en-US"/>
        </a:p>
      </dgm:t>
    </dgm:pt>
    <dgm:pt modelId="{DFBBBCAD-AFD2-45CA-BD11-61CCB6D2A004}" type="sibTrans" cxnId="{184C7EA4-3940-45A3-B5CC-118691850FA4}">
      <dgm:prSet phldrT="04" phldr="0"/>
      <dgm:spPr/>
      <dgm:t>
        <a:bodyPr/>
        <a:lstStyle/>
        <a:p>
          <a:r>
            <a:rPr lang="en-US"/>
            <a:t>04</a:t>
          </a:r>
        </a:p>
      </dgm:t>
    </dgm:pt>
    <dgm:pt modelId="{3F10F27D-C624-0342-B97A-C59E566BB9C1}" type="pres">
      <dgm:prSet presAssocID="{4D722940-2B7B-418A-AA00-F29D26D802F8}" presName="Name0" presStyleCnt="0">
        <dgm:presLayoutVars>
          <dgm:animLvl val="lvl"/>
          <dgm:resizeHandles val="exact"/>
        </dgm:presLayoutVars>
      </dgm:prSet>
      <dgm:spPr/>
    </dgm:pt>
    <dgm:pt modelId="{F9FCD364-C07A-174B-B670-1D1358B6C744}" type="pres">
      <dgm:prSet presAssocID="{D77AA0A1-9E53-4330-ACDA-AA826EBABE8A}" presName="compositeNode" presStyleCnt="0">
        <dgm:presLayoutVars>
          <dgm:bulletEnabled val="1"/>
        </dgm:presLayoutVars>
      </dgm:prSet>
      <dgm:spPr/>
    </dgm:pt>
    <dgm:pt modelId="{5F4F7C5B-2713-1E49-AC9D-998E5973108A}" type="pres">
      <dgm:prSet presAssocID="{D77AA0A1-9E53-4330-ACDA-AA826EBABE8A}" presName="bgRect" presStyleLbl="alignNode1" presStyleIdx="0" presStyleCnt="4"/>
      <dgm:spPr/>
    </dgm:pt>
    <dgm:pt modelId="{78BD80AB-8606-6741-A48C-FB26058F782D}" type="pres">
      <dgm:prSet presAssocID="{3617D8B1-C006-4D85-9C26-CFD090D7FC11}" presName="sibTransNodeRect" presStyleLbl="alignNode1" presStyleIdx="0" presStyleCnt="4">
        <dgm:presLayoutVars>
          <dgm:chMax val="0"/>
          <dgm:bulletEnabled val="1"/>
        </dgm:presLayoutVars>
      </dgm:prSet>
      <dgm:spPr/>
    </dgm:pt>
    <dgm:pt modelId="{C6485272-478F-4341-AA48-39D33A0C71AC}" type="pres">
      <dgm:prSet presAssocID="{D77AA0A1-9E53-4330-ACDA-AA826EBABE8A}" presName="nodeRect" presStyleLbl="alignNode1" presStyleIdx="0" presStyleCnt="4">
        <dgm:presLayoutVars>
          <dgm:bulletEnabled val="1"/>
        </dgm:presLayoutVars>
      </dgm:prSet>
      <dgm:spPr/>
    </dgm:pt>
    <dgm:pt modelId="{26445910-8879-E94B-BA90-8EE25C6C9700}" type="pres">
      <dgm:prSet presAssocID="{3617D8B1-C006-4D85-9C26-CFD090D7FC11}" presName="sibTrans" presStyleCnt="0"/>
      <dgm:spPr/>
    </dgm:pt>
    <dgm:pt modelId="{B80D5B0E-F58C-E44C-9A3C-5D05BD9C6674}" type="pres">
      <dgm:prSet presAssocID="{C4AFBCA5-7456-45B1-AA1F-4F9E191EECE5}" presName="compositeNode" presStyleCnt="0">
        <dgm:presLayoutVars>
          <dgm:bulletEnabled val="1"/>
        </dgm:presLayoutVars>
      </dgm:prSet>
      <dgm:spPr/>
    </dgm:pt>
    <dgm:pt modelId="{513A1DED-79A0-F141-AA49-D1FFFF232485}" type="pres">
      <dgm:prSet presAssocID="{C4AFBCA5-7456-45B1-AA1F-4F9E191EECE5}" presName="bgRect" presStyleLbl="alignNode1" presStyleIdx="1" presStyleCnt="4"/>
      <dgm:spPr/>
    </dgm:pt>
    <dgm:pt modelId="{E1EA43AD-0184-4C4E-92D4-BADA18698CA0}" type="pres">
      <dgm:prSet presAssocID="{272527D2-BC38-4F5E-9811-9C2F5588566E}" presName="sibTransNodeRect" presStyleLbl="alignNode1" presStyleIdx="1" presStyleCnt="4">
        <dgm:presLayoutVars>
          <dgm:chMax val="0"/>
          <dgm:bulletEnabled val="1"/>
        </dgm:presLayoutVars>
      </dgm:prSet>
      <dgm:spPr/>
    </dgm:pt>
    <dgm:pt modelId="{2F5EEE84-8EFF-D940-89F5-3A0D6380F424}" type="pres">
      <dgm:prSet presAssocID="{C4AFBCA5-7456-45B1-AA1F-4F9E191EECE5}" presName="nodeRect" presStyleLbl="alignNode1" presStyleIdx="1" presStyleCnt="4">
        <dgm:presLayoutVars>
          <dgm:bulletEnabled val="1"/>
        </dgm:presLayoutVars>
      </dgm:prSet>
      <dgm:spPr/>
    </dgm:pt>
    <dgm:pt modelId="{25B0F792-5A9E-4946-8997-508D6BC8F7A9}" type="pres">
      <dgm:prSet presAssocID="{272527D2-BC38-4F5E-9811-9C2F5588566E}" presName="sibTrans" presStyleCnt="0"/>
      <dgm:spPr/>
    </dgm:pt>
    <dgm:pt modelId="{F6E134A5-8C29-EA42-81DD-AF71FFFF69FD}" type="pres">
      <dgm:prSet presAssocID="{BA80C8A2-18F1-4EFF-8BEC-1CFF68D6A8C5}" presName="compositeNode" presStyleCnt="0">
        <dgm:presLayoutVars>
          <dgm:bulletEnabled val="1"/>
        </dgm:presLayoutVars>
      </dgm:prSet>
      <dgm:spPr/>
    </dgm:pt>
    <dgm:pt modelId="{38CF0B9C-D96D-7241-A641-19C931CE985A}" type="pres">
      <dgm:prSet presAssocID="{BA80C8A2-18F1-4EFF-8BEC-1CFF68D6A8C5}" presName="bgRect" presStyleLbl="alignNode1" presStyleIdx="2" presStyleCnt="4"/>
      <dgm:spPr/>
    </dgm:pt>
    <dgm:pt modelId="{03A027D5-284B-C642-B55F-A1FB52C94E67}" type="pres">
      <dgm:prSet presAssocID="{A012BC47-6F31-4BC7-982E-C6555FD06982}" presName="sibTransNodeRect" presStyleLbl="alignNode1" presStyleIdx="2" presStyleCnt="4">
        <dgm:presLayoutVars>
          <dgm:chMax val="0"/>
          <dgm:bulletEnabled val="1"/>
        </dgm:presLayoutVars>
      </dgm:prSet>
      <dgm:spPr/>
    </dgm:pt>
    <dgm:pt modelId="{941D73A7-B9B1-F24F-AB47-4D60FEE55D4B}" type="pres">
      <dgm:prSet presAssocID="{BA80C8A2-18F1-4EFF-8BEC-1CFF68D6A8C5}" presName="nodeRect" presStyleLbl="alignNode1" presStyleIdx="2" presStyleCnt="4">
        <dgm:presLayoutVars>
          <dgm:bulletEnabled val="1"/>
        </dgm:presLayoutVars>
      </dgm:prSet>
      <dgm:spPr/>
    </dgm:pt>
    <dgm:pt modelId="{FC797ECE-101A-C04E-B2D8-9A57AFD74DE4}" type="pres">
      <dgm:prSet presAssocID="{A012BC47-6F31-4BC7-982E-C6555FD06982}" presName="sibTrans" presStyleCnt="0"/>
      <dgm:spPr/>
    </dgm:pt>
    <dgm:pt modelId="{AD4FBCC2-BE11-1149-8BBD-204485ED92FE}" type="pres">
      <dgm:prSet presAssocID="{7346282B-AD0B-4A9D-BF24-A21CB125F75A}" presName="compositeNode" presStyleCnt="0">
        <dgm:presLayoutVars>
          <dgm:bulletEnabled val="1"/>
        </dgm:presLayoutVars>
      </dgm:prSet>
      <dgm:spPr/>
    </dgm:pt>
    <dgm:pt modelId="{03D536B0-B2C0-1645-8233-C586BD1CDF73}" type="pres">
      <dgm:prSet presAssocID="{7346282B-AD0B-4A9D-BF24-A21CB125F75A}" presName="bgRect" presStyleLbl="alignNode1" presStyleIdx="3" presStyleCnt="4"/>
      <dgm:spPr/>
    </dgm:pt>
    <dgm:pt modelId="{C644750D-6E3E-174D-A7E0-CFD0ABC4E420}" type="pres">
      <dgm:prSet presAssocID="{DFBBBCAD-AFD2-45CA-BD11-61CCB6D2A004}" presName="sibTransNodeRect" presStyleLbl="alignNode1" presStyleIdx="3" presStyleCnt="4">
        <dgm:presLayoutVars>
          <dgm:chMax val="0"/>
          <dgm:bulletEnabled val="1"/>
        </dgm:presLayoutVars>
      </dgm:prSet>
      <dgm:spPr/>
    </dgm:pt>
    <dgm:pt modelId="{F6FB8FB0-DE97-A946-8FB6-C74E2F3AEBD0}" type="pres">
      <dgm:prSet presAssocID="{7346282B-AD0B-4A9D-BF24-A21CB125F75A}" presName="nodeRect" presStyleLbl="alignNode1" presStyleIdx="3" presStyleCnt="4">
        <dgm:presLayoutVars>
          <dgm:bulletEnabled val="1"/>
        </dgm:presLayoutVars>
      </dgm:prSet>
      <dgm:spPr/>
    </dgm:pt>
  </dgm:ptLst>
  <dgm:cxnLst>
    <dgm:cxn modelId="{4C38E900-F7BF-4BA9-B333-1037A474552C}" srcId="{4D722940-2B7B-418A-AA00-F29D26D802F8}" destId="{BA80C8A2-18F1-4EFF-8BEC-1CFF68D6A8C5}" srcOrd="2" destOrd="0" parTransId="{DD0DCF90-2BB8-4D8F-80D2-777DB3C714B1}" sibTransId="{A012BC47-6F31-4BC7-982E-C6555FD06982}"/>
    <dgm:cxn modelId="{4F99D607-179C-E54C-A616-264EC57CD3D5}" type="presOf" srcId="{D77AA0A1-9E53-4330-ACDA-AA826EBABE8A}" destId="{C6485272-478F-4341-AA48-39D33A0C71AC}" srcOrd="1" destOrd="0" presId="urn:microsoft.com/office/officeart/2016/7/layout/LinearBlockProcessNumbered"/>
    <dgm:cxn modelId="{34E75420-8625-6F4B-8E12-6BA9A1CE149C}" type="presOf" srcId="{4D722940-2B7B-418A-AA00-F29D26D802F8}" destId="{3F10F27D-C624-0342-B97A-C59E566BB9C1}" srcOrd="0" destOrd="0" presId="urn:microsoft.com/office/officeart/2016/7/layout/LinearBlockProcessNumbered"/>
    <dgm:cxn modelId="{AA366135-1A4E-614C-BA2C-1A3707C3EBB2}" type="presOf" srcId="{D77AA0A1-9E53-4330-ACDA-AA826EBABE8A}" destId="{5F4F7C5B-2713-1E49-AC9D-998E5973108A}" srcOrd="0" destOrd="0" presId="urn:microsoft.com/office/officeart/2016/7/layout/LinearBlockProcessNumbered"/>
    <dgm:cxn modelId="{F9A7FC3F-57BD-E649-AA7A-4525E0C70CA0}" type="presOf" srcId="{DFBBBCAD-AFD2-45CA-BD11-61CCB6D2A004}" destId="{C644750D-6E3E-174D-A7E0-CFD0ABC4E420}" srcOrd="0" destOrd="0" presId="urn:microsoft.com/office/officeart/2016/7/layout/LinearBlockProcessNumbered"/>
    <dgm:cxn modelId="{D5C24C5F-C947-4E22-90DE-540C8E9EA84B}" srcId="{4D722940-2B7B-418A-AA00-F29D26D802F8}" destId="{D77AA0A1-9E53-4330-ACDA-AA826EBABE8A}" srcOrd="0" destOrd="0" parTransId="{FD94E012-E62E-448F-A0B2-10F89315A842}" sibTransId="{3617D8B1-C006-4D85-9C26-CFD090D7FC11}"/>
    <dgm:cxn modelId="{3138CE74-BF46-684C-B848-A9930F44D55E}" type="presOf" srcId="{7346282B-AD0B-4A9D-BF24-A21CB125F75A}" destId="{F6FB8FB0-DE97-A946-8FB6-C74E2F3AEBD0}" srcOrd="1" destOrd="0" presId="urn:microsoft.com/office/officeart/2016/7/layout/LinearBlockProcessNumbered"/>
    <dgm:cxn modelId="{188D6777-8FF0-6048-BE0A-1212C9DF0759}" type="presOf" srcId="{BA80C8A2-18F1-4EFF-8BEC-1CFF68D6A8C5}" destId="{38CF0B9C-D96D-7241-A641-19C931CE985A}" srcOrd="0" destOrd="0" presId="urn:microsoft.com/office/officeart/2016/7/layout/LinearBlockProcessNumbered"/>
    <dgm:cxn modelId="{9115AE7C-AB3E-1C4C-9933-2CDB853D005D}" type="presOf" srcId="{C4AFBCA5-7456-45B1-AA1F-4F9E191EECE5}" destId="{513A1DED-79A0-F141-AA49-D1FFFF232485}" srcOrd="0" destOrd="0" presId="urn:microsoft.com/office/officeart/2016/7/layout/LinearBlockProcessNumbered"/>
    <dgm:cxn modelId="{6D3ED69B-1597-934B-8D6D-91C65FE275BE}" type="presOf" srcId="{A012BC47-6F31-4BC7-982E-C6555FD06982}" destId="{03A027D5-284B-C642-B55F-A1FB52C94E67}" srcOrd="0" destOrd="0" presId="urn:microsoft.com/office/officeart/2016/7/layout/LinearBlockProcessNumbered"/>
    <dgm:cxn modelId="{184C7EA4-3940-45A3-B5CC-118691850FA4}" srcId="{4D722940-2B7B-418A-AA00-F29D26D802F8}" destId="{7346282B-AD0B-4A9D-BF24-A21CB125F75A}" srcOrd="3" destOrd="0" parTransId="{17AEFC98-65F7-4185-AF96-FA0BD99DCE1B}" sibTransId="{DFBBBCAD-AFD2-45CA-BD11-61CCB6D2A004}"/>
    <dgm:cxn modelId="{004D60BC-F50E-4ADF-A48B-584FF1036613}" srcId="{4D722940-2B7B-418A-AA00-F29D26D802F8}" destId="{C4AFBCA5-7456-45B1-AA1F-4F9E191EECE5}" srcOrd="1" destOrd="0" parTransId="{A0768C5F-D80C-4D60-A339-B1F25D5B4C71}" sibTransId="{272527D2-BC38-4F5E-9811-9C2F5588566E}"/>
    <dgm:cxn modelId="{ACC269C9-7419-7D4B-96AC-6B3D8CBC6E9E}" type="presOf" srcId="{3617D8B1-C006-4D85-9C26-CFD090D7FC11}" destId="{78BD80AB-8606-6741-A48C-FB26058F782D}" srcOrd="0" destOrd="0" presId="urn:microsoft.com/office/officeart/2016/7/layout/LinearBlockProcessNumbered"/>
    <dgm:cxn modelId="{93A346CC-9410-074D-AAAC-0AB62DB5882D}" type="presOf" srcId="{7346282B-AD0B-4A9D-BF24-A21CB125F75A}" destId="{03D536B0-B2C0-1645-8233-C586BD1CDF73}" srcOrd="0" destOrd="0" presId="urn:microsoft.com/office/officeart/2016/7/layout/LinearBlockProcessNumbered"/>
    <dgm:cxn modelId="{65D26DD1-7FCE-FC44-8E28-F42958802918}" type="presOf" srcId="{C4AFBCA5-7456-45B1-AA1F-4F9E191EECE5}" destId="{2F5EEE84-8EFF-D940-89F5-3A0D6380F424}" srcOrd="1" destOrd="0" presId="urn:microsoft.com/office/officeart/2016/7/layout/LinearBlockProcessNumbered"/>
    <dgm:cxn modelId="{3020C7D7-53CE-7D48-9CA5-BAE3AC4C396F}" type="presOf" srcId="{272527D2-BC38-4F5E-9811-9C2F5588566E}" destId="{E1EA43AD-0184-4C4E-92D4-BADA18698CA0}" srcOrd="0" destOrd="0" presId="urn:microsoft.com/office/officeart/2016/7/layout/LinearBlockProcessNumbered"/>
    <dgm:cxn modelId="{49A89DEC-E410-5049-8B00-A168646AA54D}" type="presOf" srcId="{BA80C8A2-18F1-4EFF-8BEC-1CFF68D6A8C5}" destId="{941D73A7-B9B1-F24F-AB47-4D60FEE55D4B}" srcOrd="1" destOrd="0" presId="urn:microsoft.com/office/officeart/2016/7/layout/LinearBlockProcessNumbered"/>
    <dgm:cxn modelId="{0243834D-9F9B-B44B-9F7A-E002CE0A0734}" type="presParOf" srcId="{3F10F27D-C624-0342-B97A-C59E566BB9C1}" destId="{F9FCD364-C07A-174B-B670-1D1358B6C744}" srcOrd="0" destOrd="0" presId="urn:microsoft.com/office/officeart/2016/7/layout/LinearBlockProcessNumbered"/>
    <dgm:cxn modelId="{F46BB7B6-C607-B140-BAB4-7D49DB5BC847}" type="presParOf" srcId="{F9FCD364-C07A-174B-B670-1D1358B6C744}" destId="{5F4F7C5B-2713-1E49-AC9D-998E5973108A}" srcOrd="0" destOrd="0" presId="urn:microsoft.com/office/officeart/2016/7/layout/LinearBlockProcessNumbered"/>
    <dgm:cxn modelId="{C842F490-1A64-8A48-BF70-563CB17D16A7}" type="presParOf" srcId="{F9FCD364-C07A-174B-B670-1D1358B6C744}" destId="{78BD80AB-8606-6741-A48C-FB26058F782D}" srcOrd="1" destOrd="0" presId="urn:microsoft.com/office/officeart/2016/7/layout/LinearBlockProcessNumbered"/>
    <dgm:cxn modelId="{78A29711-F836-C54C-924F-02159A972237}" type="presParOf" srcId="{F9FCD364-C07A-174B-B670-1D1358B6C744}" destId="{C6485272-478F-4341-AA48-39D33A0C71AC}" srcOrd="2" destOrd="0" presId="urn:microsoft.com/office/officeart/2016/7/layout/LinearBlockProcessNumbered"/>
    <dgm:cxn modelId="{4F8C603D-FA15-7243-A0A1-795496F9608B}" type="presParOf" srcId="{3F10F27D-C624-0342-B97A-C59E566BB9C1}" destId="{26445910-8879-E94B-BA90-8EE25C6C9700}" srcOrd="1" destOrd="0" presId="urn:microsoft.com/office/officeart/2016/7/layout/LinearBlockProcessNumbered"/>
    <dgm:cxn modelId="{CCEA5799-42AC-744B-B0CD-591F04BA7EAA}" type="presParOf" srcId="{3F10F27D-C624-0342-B97A-C59E566BB9C1}" destId="{B80D5B0E-F58C-E44C-9A3C-5D05BD9C6674}" srcOrd="2" destOrd="0" presId="urn:microsoft.com/office/officeart/2016/7/layout/LinearBlockProcessNumbered"/>
    <dgm:cxn modelId="{5D830E33-A756-8146-9CE7-E91ED5FFDF12}" type="presParOf" srcId="{B80D5B0E-F58C-E44C-9A3C-5D05BD9C6674}" destId="{513A1DED-79A0-F141-AA49-D1FFFF232485}" srcOrd="0" destOrd="0" presId="urn:microsoft.com/office/officeart/2016/7/layout/LinearBlockProcessNumbered"/>
    <dgm:cxn modelId="{D97460C8-8E7B-894F-BE84-1A649111AA45}" type="presParOf" srcId="{B80D5B0E-F58C-E44C-9A3C-5D05BD9C6674}" destId="{E1EA43AD-0184-4C4E-92D4-BADA18698CA0}" srcOrd="1" destOrd="0" presId="urn:microsoft.com/office/officeart/2016/7/layout/LinearBlockProcessNumbered"/>
    <dgm:cxn modelId="{FA79319A-9B60-A44E-9DD6-00353B527E1C}" type="presParOf" srcId="{B80D5B0E-F58C-E44C-9A3C-5D05BD9C6674}" destId="{2F5EEE84-8EFF-D940-89F5-3A0D6380F424}" srcOrd="2" destOrd="0" presId="urn:microsoft.com/office/officeart/2016/7/layout/LinearBlockProcessNumbered"/>
    <dgm:cxn modelId="{17874C70-099D-9046-9B8A-A26F551600AB}" type="presParOf" srcId="{3F10F27D-C624-0342-B97A-C59E566BB9C1}" destId="{25B0F792-5A9E-4946-8997-508D6BC8F7A9}" srcOrd="3" destOrd="0" presId="urn:microsoft.com/office/officeart/2016/7/layout/LinearBlockProcessNumbered"/>
    <dgm:cxn modelId="{05F0D562-82D9-CC48-AE74-D430B3253890}" type="presParOf" srcId="{3F10F27D-C624-0342-B97A-C59E566BB9C1}" destId="{F6E134A5-8C29-EA42-81DD-AF71FFFF69FD}" srcOrd="4" destOrd="0" presId="urn:microsoft.com/office/officeart/2016/7/layout/LinearBlockProcessNumbered"/>
    <dgm:cxn modelId="{DB983C2C-9933-C24B-A139-B128D9073129}" type="presParOf" srcId="{F6E134A5-8C29-EA42-81DD-AF71FFFF69FD}" destId="{38CF0B9C-D96D-7241-A641-19C931CE985A}" srcOrd="0" destOrd="0" presId="urn:microsoft.com/office/officeart/2016/7/layout/LinearBlockProcessNumbered"/>
    <dgm:cxn modelId="{8709B26C-425A-4244-8199-22BE0F8B833C}" type="presParOf" srcId="{F6E134A5-8C29-EA42-81DD-AF71FFFF69FD}" destId="{03A027D5-284B-C642-B55F-A1FB52C94E67}" srcOrd="1" destOrd="0" presId="urn:microsoft.com/office/officeart/2016/7/layout/LinearBlockProcessNumbered"/>
    <dgm:cxn modelId="{BC5DAE73-0439-7A44-8C51-61A8911970DF}" type="presParOf" srcId="{F6E134A5-8C29-EA42-81DD-AF71FFFF69FD}" destId="{941D73A7-B9B1-F24F-AB47-4D60FEE55D4B}" srcOrd="2" destOrd="0" presId="urn:microsoft.com/office/officeart/2016/7/layout/LinearBlockProcessNumbered"/>
    <dgm:cxn modelId="{DBC35E7D-5C68-5D4C-BFAA-5CBE90CE4CBE}" type="presParOf" srcId="{3F10F27D-C624-0342-B97A-C59E566BB9C1}" destId="{FC797ECE-101A-C04E-B2D8-9A57AFD74DE4}" srcOrd="5" destOrd="0" presId="urn:microsoft.com/office/officeart/2016/7/layout/LinearBlockProcessNumbered"/>
    <dgm:cxn modelId="{E3BF487C-5647-8243-956D-4D4816B254BD}" type="presParOf" srcId="{3F10F27D-C624-0342-B97A-C59E566BB9C1}" destId="{AD4FBCC2-BE11-1149-8BBD-204485ED92FE}" srcOrd="6" destOrd="0" presId="urn:microsoft.com/office/officeart/2016/7/layout/LinearBlockProcessNumbered"/>
    <dgm:cxn modelId="{F918BC26-8ED4-C841-ACD9-424C442AF36C}" type="presParOf" srcId="{AD4FBCC2-BE11-1149-8BBD-204485ED92FE}" destId="{03D536B0-B2C0-1645-8233-C586BD1CDF73}" srcOrd="0" destOrd="0" presId="urn:microsoft.com/office/officeart/2016/7/layout/LinearBlockProcessNumbered"/>
    <dgm:cxn modelId="{00607621-2FAC-E143-AB65-F1473BF49977}" type="presParOf" srcId="{AD4FBCC2-BE11-1149-8BBD-204485ED92FE}" destId="{C644750D-6E3E-174D-A7E0-CFD0ABC4E420}" srcOrd="1" destOrd="0" presId="urn:microsoft.com/office/officeart/2016/7/layout/LinearBlockProcessNumbered"/>
    <dgm:cxn modelId="{D629342F-FBEB-354B-AD61-DAADDC822BBD}" type="presParOf" srcId="{AD4FBCC2-BE11-1149-8BBD-204485ED92FE}" destId="{F6FB8FB0-DE97-A946-8FB6-C74E2F3AEBD0}"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AB4DC19-5D76-4714-95CA-FF6841EE92A5}" type="doc">
      <dgm:prSet loTypeId="urn:microsoft.com/office/officeart/2008/layout/LinedList" loCatId="list" qsTypeId="urn:microsoft.com/office/officeart/2005/8/quickstyle/simple1" qsCatId="simple" csTypeId="urn:microsoft.com/office/officeart/2005/8/colors/accent3_3" csCatId="accent3" phldr="1"/>
      <dgm:spPr/>
      <dgm:t>
        <a:bodyPr/>
        <a:lstStyle/>
        <a:p>
          <a:endParaRPr lang="en-US"/>
        </a:p>
      </dgm:t>
    </dgm:pt>
    <dgm:pt modelId="{CD4ED21E-13DF-4183-A6C7-CC9E280EED1B}">
      <dgm:prSet/>
      <dgm:spPr/>
      <dgm:t>
        <a:bodyPr/>
        <a:lstStyle/>
        <a:p>
          <a:r>
            <a:rPr lang="es-ES_tradnl" noProof="0" dirty="0"/>
            <a:t>Comprender cómo el entorno laboral influye en el consumo de sustancias entre las personas trabajadoras.</a:t>
          </a:r>
        </a:p>
      </dgm:t>
    </dgm:pt>
    <dgm:pt modelId="{55D30A85-BE53-4A51-AC0E-67EE4A86B980}" type="parTrans" cxnId="{E2B533DB-F1F7-421C-9345-809C5746B645}">
      <dgm:prSet/>
      <dgm:spPr/>
      <dgm:t>
        <a:bodyPr/>
        <a:lstStyle/>
        <a:p>
          <a:endParaRPr lang="en-US"/>
        </a:p>
      </dgm:t>
    </dgm:pt>
    <dgm:pt modelId="{42B1305F-A47D-4EC1-93C7-F943804A5F48}" type="sibTrans" cxnId="{E2B533DB-F1F7-421C-9345-809C5746B645}">
      <dgm:prSet/>
      <dgm:spPr/>
      <dgm:t>
        <a:bodyPr/>
        <a:lstStyle/>
        <a:p>
          <a:endParaRPr lang="en-US"/>
        </a:p>
      </dgm:t>
    </dgm:pt>
    <dgm:pt modelId="{344492D0-C116-4449-8576-9F377ABFB4FD}">
      <dgm:prSet/>
      <dgm:spPr/>
      <dgm:t>
        <a:bodyPr/>
        <a:lstStyle/>
        <a:p>
          <a:r>
            <a:rPr lang="es-ES_tradnl" noProof="0" dirty="0"/>
            <a:t>Explicar qué es la prevención en el ámbito laboral.</a:t>
          </a:r>
        </a:p>
      </dgm:t>
    </dgm:pt>
    <dgm:pt modelId="{F09D9030-910A-4D50-B8D7-639E6DEAB757}" type="parTrans" cxnId="{02149F0B-5C53-4B7A-BDFE-67A6CAD8B9AA}">
      <dgm:prSet/>
      <dgm:spPr/>
      <dgm:t>
        <a:bodyPr/>
        <a:lstStyle/>
        <a:p>
          <a:endParaRPr lang="en-US"/>
        </a:p>
      </dgm:t>
    </dgm:pt>
    <dgm:pt modelId="{3B81E77C-1ED1-42B9-A8CA-05C21DC9FC84}" type="sibTrans" cxnId="{02149F0B-5C53-4B7A-BDFE-67A6CAD8B9AA}">
      <dgm:prSet/>
      <dgm:spPr/>
      <dgm:t>
        <a:bodyPr/>
        <a:lstStyle/>
        <a:p>
          <a:endParaRPr lang="en-US"/>
        </a:p>
      </dgm:t>
    </dgm:pt>
    <dgm:pt modelId="{9B183F6D-8A35-4C9B-9764-0AE74779038A}">
      <dgm:prSet/>
      <dgm:spPr/>
      <dgm:t>
        <a:bodyPr/>
        <a:lstStyle/>
        <a:p>
          <a:r>
            <a:rPr lang="es-ES_tradnl" noProof="0" dirty="0"/>
            <a:t>Presentar ejemplos de buenas prácticas de prevención en el lugar de trabajo.</a:t>
          </a:r>
        </a:p>
      </dgm:t>
    </dgm:pt>
    <dgm:pt modelId="{FFE0768A-FB05-40AC-BCB3-2430FCC38CCA}" type="parTrans" cxnId="{C6F447C3-D35C-425C-BF9F-D6D8035DDDE3}">
      <dgm:prSet/>
      <dgm:spPr/>
      <dgm:t>
        <a:bodyPr/>
        <a:lstStyle/>
        <a:p>
          <a:endParaRPr lang="en-US"/>
        </a:p>
      </dgm:t>
    </dgm:pt>
    <dgm:pt modelId="{F0821513-F5F8-4D12-8B3F-CCED53AC4939}" type="sibTrans" cxnId="{C6F447C3-D35C-425C-BF9F-D6D8035DDDE3}">
      <dgm:prSet/>
      <dgm:spPr/>
      <dgm:t>
        <a:bodyPr/>
        <a:lstStyle/>
        <a:p>
          <a:endParaRPr lang="en-US"/>
        </a:p>
      </dgm:t>
    </dgm:pt>
    <dgm:pt modelId="{D85D73B4-5102-FC4E-B18E-C637FA22FFEF}" type="pres">
      <dgm:prSet presAssocID="{5AB4DC19-5D76-4714-95CA-FF6841EE92A5}" presName="vert0" presStyleCnt="0">
        <dgm:presLayoutVars>
          <dgm:dir/>
          <dgm:animOne val="branch"/>
          <dgm:animLvl val="lvl"/>
        </dgm:presLayoutVars>
      </dgm:prSet>
      <dgm:spPr/>
    </dgm:pt>
    <dgm:pt modelId="{6A8AB62F-DE46-864D-A144-FEAB6DC6E6C7}" type="pres">
      <dgm:prSet presAssocID="{CD4ED21E-13DF-4183-A6C7-CC9E280EED1B}" presName="thickLine" presStyleLbl="alignNode1" presStyleIdx="0" presStyleCnt="3"/>
      <dgm:spPr/>
    </dgm:pt>
    <dgm:pt modelId="{9643C7FB-14A7-8C4E-BB02-D41DB57343A5}" type="pres">
      <dgm:prSet presAssocID="{CD4ED21E-13DF-4183-A6C7-CC9E280EED1B}" presName="horz1" presStyleCnt="0"/>
      <dgm:spPr/>
    </dgm:pt>
    <dgm:pt modelId="{E30D65F7-EA52-1F46-B78C-E8676FB7E9AC}" type="pres">
      <dgm:prSet presAssocID="{CD4ED21E-13DF-4183-A6C7-CC9E280EED1B}" presName="tx1" presStyleLbl="revTx" presStyleIdx="0" presStyleCnt="3"/>
      <dgm:spPr/>
    </dgm:pt>
    <dgm:pt modelId="{AEF0D847-FE8D-2B44-93EB-607DA8C262DC}" type="pres">
      <dgm:prSet presAssocID="{CD4ED21E-13DF-4183-A6C7-CC9E280EED1B}" presName="vert1" presStyleCnt="0"/>
      <dgm:spPr/>
    </dgm:pt>
    <dgm:pt modelId="{16DBD485-5967-2E48-BCA8-0CDFBC694373}" type="pres">
      <dgm:prSet presAssocID="{344492D0-C116-4449-8576-9F377ABFB4FD}" presName="thickLine" presStyleLbl="alignNode1" presStyleIdx="1" presStyleCnt="3"/>
      <dgm:spPr/>
    </dgm:pt>
    <dgm:pt modelId="{3D4AA437-2B1D-B440-832F-BD7812976D06}" type="pres">
      <dgm:prSet presAssocID="{344492D0-C116-4449-8576-9F377ABFB4FD}" presName="horz1" presStyleCnt="0"/>
      <dgm:spPr/>
    </dgm:pt>
    <dgm:pt modelId="{76F385E8-11CD-F34B-95FA-9A1B487D2FDF}" type="pres">
      <dgm:prSet presAssocID="{344492D0-C116-4449-8576-9F377ABFB4FD}" presName="tx1" presStyleLbl="revTx" presStyleIdx="1" presStyleCnt="3"/>
      <dgm:spPr/>
    </dgm:pt>
    <dgm:pt modelId="{4CAE17B9-66E3-754F-A34B-6BAB1DC401A8}" type="pres">
      <dgm:prSet presAssocID="{344492D0-C116-4449-8576-9F377ABFB4FD}" presName="vert1" presStyleCnt="0"/>
      <dgm:spPr/>
    </dgm:pt>
    <dgm:pt modelId="{5FB9142F-9A4D-F54C-BCB5-413C23CBF8A7}" type="pres">
      <dgm:prSet presAssocID="{9B183F6D-8A35-4C9B-9764-0AE74779038A}" presName="thickLine" presStyleLbl="alignNode1" presStyleIdx="2" presStyleCnt="3"/>
      <dgm:spPr/>
    </dgm:pt>
    <dgm:pt modelId="{F506AF2E-4F74-AB44-A10C-84A350D7EBE2}" type="pres">
      <dgm:prSet presAssocID="{9B183F6D-8A35-4C9B-9764-0AE74779038A}" presName="horz1" presStyleCnt="0"/>
      <dgm:spPr/>
    </dgm:pt>
    <dgm:pt modelId="{2411B78C-1D2D-7E43-9FA6-E1D3FBCEB1F6}" type="pres">
      <dgm:prSet presAssocID="{9B183F6D-8A35-4C9B-9764-0AE74779038A}" presName="tx1" presStyleLbl="revTx" presStyleIdx="2" presStyleCnt="3"/>
      <dgm:spPr/>
    </dgm:pt>
    <dgm:pt modelId="{232C9A9C-502F-614A-8E8E-E4711A02019A}" type="pres">
      <dgm:prSet presAssocID="{9B183F6D-8A35-4C9B-9764-0AE74779038A}" presName="vert1" presStyleCnt="0"/>
      <dgm:spPr/>
    </dgm:pt>
  </dgm:ptLst>
  <dgm:cxnLst>
    <dgm:cxn modelId="{02149F0B-5C53-4B7A-BDFE-67A6CAD8B9AA}" srcId="{5AB4DC19-5D76-4714-95CA-FF6841EE92A5}" destId="{344492D0-C116-4449-8576-9F377ABFB4FD}" srcOrd="1" destOrd="0" parTransId="{F09D9030-910A-4D50-B8D7-639E6DEAB757}" sibTransId="{3B81E77C-1ED1-42B9-A8CA-05C21DC9FC84}"/>
    <dgm:cxn modelId="{D942CA41-5EFC-BF45-B9E1-009167F84F03}" type="presOf" srcId="{5AB4DC19-5D76-4714-95CA-FF6841EE92A5}" destId="{D85D73B4-5102-FC4E-B18E-C637FA22FFEF}" srcOrd="0" destOrd="0" presId="urn:microsoft.com/office/officeart/2008/layout/LinedList"/>
    <dgm:cxn modelId="{9EA98D49-8471-C14A-9574-A240764E49DA}" type="presOf" srcId="{CD4ED21E-13DF-4183-A6C7-CC9E280EED1B}" destId="{E30D65F7-EA52-1F46-B78C-E8676FB7E9AC}" srcOrd="0" destOrd="0" presId="urn:microsoft.com/office/officeart/2008/layout/LinedList"/>
    <dgm:cxn modelId="{66444752-2005-5247-A290-2A25A0944DCE}" type="presOf" srcId="{344492D0-C116-4449-8576-9F377ABFB4FD}" destId="{76F385E8-11CD-F34B-95FA-9A1B487D2FDF}" srcOrd="0" destOrd="0" presId="urn:microsoft.com/office/officeart/2008/layout/LinedList"/>
    <dgm:cxn modelId="{C6F447C3-D35C-425C-BF9F-D6D8035DDDE3}" srcId="{5AB4DC19-5D76-4714-95CA-FF6841EE92A5}" destId="{9B183F6D-8A35-4C9B-9764-0AE74779038A}" srcOrd="2" destOrd="0" parTransId="{FFE0768A-FB05-40AC-BCB3-2430FCC38CCA}" sibTransId="{F0821513-F5F8-4D12-8B3F-CCED53AC4939}"/>
    <dgm:cxn modelId="{D9559ECB-B908-2641-B618-3A43BB031B9E}" type="presOf" srcId="{9B183F6D-8A35-4C9B-9764-0AE74779038A}" destId="{2411B78C-1D2D-7E43-9FA6-E1D3FBCEB1F6}" srcOrd="0" destOrd="0" presId="urn:microsoft.com/office/officeart/2008/layout/LinedList"/>
    <dgm:cxn modelId="{E2B533DB-F1F7-421C-9345-809C5746B645}" srcId="{5AB4DC19-5D76-4714-95CA-FF6841EE92A5}" destId="{CD4ED21E-13DF-4183-A6C7-CC9E280EED1B}" srcOrd="0" destOrd="0" parTransId="{55D30A85-BE53-4A51-AC0E-67EE4A86B980}" sibTransId="{42B1305F-A47D-4EC1-93C7-F943804A5F48}"/>
    <dgm:cxn modelId="{1E78B0CA-92D9-0E43-8E6B-61AE4EAE0489}" type="presParOf" srcId="{D85D73B4-5102-FC4E-B18E-C637FA22FFEF}" destId="{6A8AB62F-DE46-864D-A144-FEAB6DC6E6C7}" srcOrd="0" destOrd="0" presId="urn:microsoft.com/office/officeart/2008/layout/LinedList"/>
    <dgm:cxn modelId="{2113C318-6327-1C47-93A1-876CE4735D54}" type="presParOf" srcId="{D85D73B4-5102-FC4E-B18E-C637FA22FFEF}" destId="{9643C7FB-14A7-8C4E-BB02-D41DB57343A5}" srcOrd="1" destOrd="0" presId="urn:microsoft.com/office/officeart/2008/layout/LinedList"/>
    <dgm:cxn modelId="{97B222B4-B56E-D447-A914-81552BF21ECB}" type="presParOf" srcId="{9643C7FB-14A7-8C4E-BB02-D41DB57343A5}" destId="{E30D65F7-EA52-1F46-B78C-E8676FB7E9AC}" srcOrd="0" destOrd="0" presId="urn:microsoft.com/office/officeart/2008/layout/LinedList"/>
    <dgm:cxn modelId="{8DE79843-4514-0044-97CE-E897061EDE68}" type="presParOf" srcId="{9643C7FB-14A7-8C4E-BB02-D41DB57343A5}" destId="{AEF0D847-FE8D-2B44-93EB-607DA8C262DC}" srcOrd="1" destOrd="0" presId="urn:microsoft.com/office/officeart/2008/layout/LinedList"/>
    <dgm:cxn modelId="{B8821203-1902-3741-863C-24750C27EE6B}" type="presParOf" srcId="{D85D73B4-5102-FC4E-B18E-C637FA22FFEF}" destId="{16DBD485-5967-2E48-BCA8-0CDFBC694373}" srcOrd="2" destOrd="0" presId="urn:microsoft.com/office/officeart/2008/layout/LinedList"/>
    <dgm:cxn modelId="{8A7F647D-7C69-2141-8F04-853ABBE3FB79}" type="presParOf" srcId="{D85D73B4-5102-FC4E-B18E-C637FA22FFEF}" destId="{3D4AA437-2B1D-B440-832F-BD7812976D06}" srcOrd="3" destOrd="0" presId="urn:microsoft.com/office/officeart/2008/layout/LinedList"/>
    <dgm:cxn modelId="{1608BED9-FC5C-1548-860A-DCB0BF0855C8}" type="presParOf" srcId="{3D4AA437-2B1D-B440-832F-BD7812976D06}" destId="{76F385E8-11CD-F34B-95FA-9A1B487D2FDF}" srcOrd="0" destOrd="0" presId="urn:microsoft.com/office/officeart/2008/layout/LinedList"/>
    <dgm:cxn modelId="{DF256BAA-98A0-554F-8C5A-5FC96F473BC2}" type="presParOf" srcId="{3D4AA437-2B1D-B440-832F-BD7812976D06}" destId="{4CAE17B9-66E3-754F-A34B-6BAB1DC401A8}" srcOrd="1" destOrd="0" presId="urn:microsoft.com/office/officeart/2008/layout/LinedList"/>
    <dgm:cxn modelId="{366E9B30-7F53-994D-8B72-D76F284D11A6}" type="presParOf" srcId="{D85D73B4-5102-FC4E-B18E-C637FA22FFEF}" destId="{5FB9142F-9A4D-F54C-BCB5-413C23CBF8A7}" srcOrd="4" destOrd="0" presId="urn:microsoft.com/office/officeart/2008/layout/LinedList"/>
    <dgm:cxn modelId="{91763341-7714-8140-8942-C28F886FF6E2}" type="presParOf" srcId="{D85D73B4-5102-FC4E-B18E-C637FA22FFEF}" destId="{F506AF2E-4F74-AB44-A10C-84A350D7EBE2}" srcOrd="5" destOrd="0" presId="urn:microsoft.com/office/officeart/2008/layout/LinedList"/>
    <dgm:cxn modelId="{4D74D6EF-F4B0-EB47-8D86-375782A9870E}" type="presParOf" srcId="{F506AF2E-4F74-AB44-A10C-84A350D7EBE2}" destId="{2411B78C-1D2D-7E43-9FA6-E1D3FBCEB1F6}" srcOrd="0" destOrd="0" presId="urn:microsoft.com/office/officeart/2008/layout/LinedList"/>
    <dgm:cxn modelId="{37445EB2-AB10-6F47-9C2C-95E8D98169F1}" type="presParOf" srcId="{F506AF2E-4F74-AB44-A10C-84A350D7EBE2}" destId="{232C9A9C-502F-614A-8E8E-E4711A02019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723A8B-4E79-4099-A7D3-3DA71264EDB5}" type="doc">
      <dgm:prSet loTypeId="urn:microsoft.com/office/officeart/2018/5/layout/IconLeafLabelList" loCatId="icon" qsTypeId="urn:microsoft.com/office/officeart/2005/8/quickstyle/simple1" qsCatId="simple" csTypeId="urn:microsoft.com/office/officeart/2005/8/colors/accent3_2" csCatId="accent3" phldr="1"/>
      <dgm:spPr/>
      <dgm:t>
        <a:bodyPr/>
        <a:lstStyle/>
        <a:p>
          <a:endParaRPr lang="en-US"/>
        </a:p>
      </dgm:t>
    </dgm:pt>
    <dgm:pt modelId="{99F025E0-D767-4403-A611-4963A81978E8}">
      <dgm:prSet/>
      <dgm:spPr/>
      <dgm:t>
        <a:bodyPr/>
        <a:lstStyle/>
        <a:p>
          <a:pPr>
            <a:defRPr cap="all"/>
          </a:pPr>
          <a:r>
            <a:rPr lang="es-ES_tradnl" noProof="0" dirty="0"/>
            <a:t>Facilitador/a: nombre (s) + semblanza breve y fotografía</a:t>
          </a:r>
        </a:p>
      </dgm:t>
    </dgm:pt>
    <dgm:pt modelId="{06D41042-A5AC-4B87-8E93-B550136FC3CE}" type="parTrans" cxnId="{C2EBD31B-B442-4BB1-9EE1-1757382608A2}">
      <dgm:prSet/>
      <dgm:spPr/>
      <dgm:t>
        <a:bodyPr/>
        <a:lstStyle/>
        <a:p>
          <a:endParaRPr lang="en-US"/>
        </a:p>
      </dgm:t>
    </dgm:pt>
    <dgm:pt modelId="{C64276C1-0ACD-45F1-A720-58D176392E3A}" type="sibTrans" cxnId="{C2EBD31B-B442-4BB1-9EE1-1757382608A2}">
      <dgm:prSet/>
      <dgm:spPr/>
      <dgm:t>
        <a:bodyPr/>
        <a:lstStyle/>
        <a:p>
          <a:endParaRPr lang="en-US"/>
        </a:p>
      </dgm:t>
    </dgm:pt>
    <dgm:pt modelId="{2297B1CA-5E91-4AC9-9F16-D32CD059954F}">
      <dgm:prSet/>
      <dgm:spPr/>
      <dgm:t>
        <a:bodyPr/>
        <a:lstStyle/>
        <a:p>
          <a:pPr>
            <a:defRPr cap="all"/>
          </a:pPr>
          <a:r>
            <a:rPr lang="es-ES_tradnl" noProof="0" dirty="0"/>
            <a:t>Co-facilitador: nombre (s) + semblanza breve y fotografía</a:t>
          </a:r>
        </a:p>
      </dgm:t>
    </dgm:pt>
    <dgm:pt modelId="{817771EB-1FA1-4154-8EFF-7FC7A395EC97}" type="parTrans" cxnId="{A956CDBC-1B91-41FE-A83A-B497EB56E753}">
      <dgm:prSet/>
      <dgm:spPr/>
      <dgm:t>
        <a:bodyPr/>
        <a:lstStyle/>
        <a:p>
          <a:endParaRPr lang="en-US"/>
        </a:p>
      </dgm:t>
    </dgm:pt>
    <dgm:pt modelId="{835AA706-5B37-4F98-A29B-9AEEDDA76FF4}" type="sibTrans" cxnId="{A956CDBC-1B91-41FE-A83A-B497EB56E753}">
      <dgm:prSet/>
      <dgm:spPr/>
      <dgm:t>
        <a:bodyPr/>
        <a:lstStyle/>
        <a:p>
          <a:endParaRPr lang="en-US"/>
        </a:p>
      </dgm:t>
    </dgm:pt>
    <dgm:pt modelId="{94AEC02D-5D1F-4E9A-BE09-37DBDA14B57F}" type="pres">
      <dgm:prSet presAssocID="{A4723A8B-4E79-4099-A7D3-3DA71264EDB5}" presName="root" presStyleCnt="0">
        <dgm:presLayoutVars>
          <dgm:dir/>
          <dgm:resizeHandles val="exact"/>
        </dgm:presLayoutVars>
      </dgm:prSet>
      <dgm:spPr/>
    </dgm:pt>
    <dgm:pt modelId="{56B62A71-EF92-4FA0-8E15-46E73A03FEDF}" type="pres">
      <dgm:prSet presAssocID="{99F025E0-D767-4403-A611-4963A81978E8}" presName="compNode" presStyleCnt="0"/>
      <dgm:spPr/>
    </dgm:pt>
    <dgm:pt modelId="{EA24E91B-EDDE-4BEA-A3E4-749528A49BAC}" type="pres">
      <dgm:prSet presAssocID="{99F025E0-D767-4403-A611-4963A81978E8}" presName="iconBgRect" presStyleLbl="bgShp" presStyleIdx="0" presStyleCnt="2"/>
      <dgm:spPr>
        <a:prstGeom prst="round2DiagRect">
          <a:avLst>
            <a:gd name="adj1" fmla="val 29727"/>
            <a:gd name="adj2" fmla="val 0"/>
          </a:avLst>
        </a:prstGeom>
      </dgm:spPr>
    </dgm:pt>
    <dgm:pt modelId="{02F9B03D-876A-4738-8DC9-0D31090DAA75}" type="pres">
      <dgm:prSet presAssocID="{99F025E0-D767-4403-A611-4963A81978E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cturer"/>
        </a:ext>
      </dgm:extLst>
    </dgm:pt>
    <dgm:pt modelId="{20FD5461-C3B0-40DA-A732-404C29DF8742}" type="pres">
      <dgm:prSet presAssocID="{99F025E0-D767-4403-A611-4963A81978E8}" presName="spaceRect" presStyleCnt="0"/>
      <dgm:spPr/>
    </dgm:pt>
    <dgm:pt modelId="{4D87369A-780A-40A0-B5A9-D5F655F7C2C5}" type="pres">
      <dgm:prSet presAssocID="{99F025E0-D767-4403-A611-4963A81978E8}" presName="textRect" presStyleLbl="revTx" presStyleIdx="0" presStyleCnt="2">
        <dgm:presLayoutVars>
          <dgm:chMax val="1"/>
          <dgm:chPref val="1"/>
        </dgm:presLayoutVars>
      </dgm:prSet>
      <dgm:spPr/>
    </dgm:pt>
    <dgm:pt modelId="{4BF8DB12-FE48-459D-99D6-B3C456B90610}" type="pres">
      <dgm:prSet presAssocID="{C64276C1-0ACD-45F1-A720-58D176392E3A}" presName="sibTrans" presStyleCnt="0"/>
      <dgm:spPr/>
    </dgm:pt>
    <dgm:pt modelId="{C04D4700-E536-4578-9F0E-1EF2642EDE92}" type="pres">
      <dgm:prSet presAssocID="{2297B1CA-5E91-4AC9-9F16-D32CD059954F}" presName="compNode" presStyleCnt="0"/>
      <dgm:spPr/>
    </dgm:pt>
    <dgm:pt modelId="{C5BD3252-1519-4C5A-AAC7-B7FFB3106452}" type="pres">
      <dgm:prSet presAssocID="{2297B1CA-5E91-4AC9-9F16-D32CD059954F}" presName="iconBgRect" presStyleLbl="bgShp" presStyleIdx="1" presStyleCnt="2"/>
      <dgm:spPr>
        <a:prstGeom prst="round2DiagRect">
          <a:avLst>
            <a:gd name="adj1" fmla="val 29727"/>
            <a:gd name="adj2" fmla="val 0"/>
          </a:avLst>
        </a:prstGeom>
      </dgm:spPr>
    </dgm:pt>
    <dgm:pt modelId="{0CA363DE-9A06-4C3D-9388-23E0A57A29D0}" type="pres">
      <dgm:prSet presAssocID="{2297B1CA-5E91-4AC9-9F16-D32CD059954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6A7AB1FE-9AB4-425B-BECA-7B8917F8699F}" type="pres">
      <dgm:prSet presAssocID="{2297B1CA-5E91-4AC9-9F16-D32CD059954F}" presName="spaceRect" presStyleCnt="0"/>
      <dgm:spPr/>
    </dgm:pt>
    <dgm:pt modelId="{3A4B3700-F9B7-4CB5-B2B7-9379910A6C3E}" type="pres">
      <dgm:prSet presAssocID="{2297B1CA-5E91-4AC9-9F16-D32CD059954F}" presName="textRect" presStyleLbl="revTx" presStyleIdx="1" presStyleCnt="2">
        <dgm:presLayoutVars>
          <dgm:chMax val="1"/>
          <dgm:chPref val="1"/>
        </dgm:presLayoutVars>
      </dgm:prSet>
      <dgm:spPr/>
    </dgm:pt>
  </dgm:ptLst>
  <dgm:cxnLst>
    <dgm:cxn modelId="{C2EBD31B-B442-4BB1-9EE1-1757382608A2}" srcId="{A4723A8B-4E79-4099-A7D3-3DA71264EDB5}" destId="{99F025E0-D767-4403-A611-4963A81978E8}" srcOrd="0" destOrd="0" parTransId="{06D41042-A5AC-4B87-8E93-B550136FC3CE}" sibTransId="{C64276C1-0ACD-45F1-A720-58D176392E3A}"/>
    <dgm:cxn modelId="{9A69D47F-12D0-4E57-B82B-DC2AFF2122A0}" type="presOf" srcId="{A4723A8B-4E79-4099-A7D3-3DA71264EDB5}" destId="{94AEC02D-5D1F-4E9A-BE09-37DBDA14B57F}" srcOrd="0" destOrd="0" presId="urn:microsoft.com/office/officeart/2018/5/layout/IconLeafLabelList"/>
    <dgm:cxn modelId="{BA21C89F-7C94-4E53-9936-0D7AEA8BD5F7}" type="presOf" srcId="{2297B1CA-5E91-4AC9-9F16-D32CD059954F}" destId="{3A4B3700-F9B7-4CB5-B2B7-9379910A6C3E}" srcOrd="0" destOrd="0" presId="urn:microsoft.com/office/officeart/2018/5/layout/IconLeafLabelList"/>
    <dgm:cxn modelId="{6EAE8CAB-BAEF-41CE-989A-2A46DD05AC19}" type="presOf" srcId="{99F025E0-D767-4403-A611-4963A81978E8}" destId="{4D87369A-780A-40A0-B5A9-D5F655F7C2C5}" srcOrd="0" destOrd="0" presId="urn:microsoft.com/office/officeart/2018/5/layout/IconLeafLabelList"/>
    <dgm:cxn modelId="{A956CDBC-1B91-41FE-A83A-B497EB56E753}" srcId="{A4723A8B-4E79-4099-A7D3-3DA71264EDB5}" destId="{2297B1CA-5E91-4AC9-9F16-D32CD059954F}" srcOrd="1" destOrd="0" parTransId="{817771EB-1FA1-4154-8EFF-7FC7A395EC97}" sibTransId="{835AA706-5B37-4F98-A29B-9AEEDDA76FF4}"/>
    <dgm:cxn modelId="{3A80345C-93D3-4562-8800-2351B0B11F2B}" type="presParOf" srcId="{94AEC02D-5D1F-4E9A-BE09-37DBDA14B57F}" destId="{56B62A71-EF92-4FA0-8E15-46E73A03FEDF}" srcOrd="0" destOrd="0" presId="urn:microsoft.com/office/officeart/2018/5/layout/IconLeafLabelList"/>
    <dgm:cxn modelId="{64CDF550-DA89-481B-9C39-EC14C99A11F4}" type="presParOf" srcId="{56B62A71-EF92-4FA0-8E15-46E73A03FEDF}" destId="{EA24E91B-EDDE-4BEA-A3E4-749528A49BAC}" srcOrd="0" destOrd="0" presId="urn:microsoft.com/office/officeart/2018/5/layout/IconLeafLabelList"/>
    <dgm:cxn modelId="{65994027-EE5D-4B50-B003-1C6A7ACE7D48}" type="presParOf" srcId="{56B62A71-EF92-4FA0-8E15-46E73A03FEDF}" destId="{02F9B03D-876A-4738-8DC9-0D31090DAA75}" srcOrd="1" destOrd="0" presId="urn:microsoft.com/office/officeart/2018/5/layout/IconLeafLabelList"/>
    <dgm:cxn modelId="{9A0098AE-9B74-41F8-A0F8-AF6C43A608CB}" type="presParOf" srcId="{56B62A71-EF92-4FA0-8E15-46E73A03FEDF}" destId="{20FD5461-C3B0-40DA-A732-404C29DF8742}" srcOrd="2" destOrd="0" presId="urn:microsoft.com/office/officeart/2018/5/layout/IconLeafLabelList"/>
    <dgm:cxn modelId="{F5CD94CF-74C7-41E1-AB78-FCFDD9DC13B5}" type="presParOf" srcId="{56B62A71-EF92-4FA0-8E15-46E73A03FEDF}" destId="{4D87369A-780A-40A0-B5A9-D5F655F7C2C5}" srcOrd="3" destOrd="0" presId="urn:microsoft.com/office/officeart/2018/5/layout/IconLeafLabelList"/>
    <dgm:cxn modelId="{1E38EC59-9CC3-460D-A492-9F59E75B5012}" type="presParOf" srcId="{94AEC02D-5D1F-4E9A-BE09-37DBDA14B57F}" destId="{4BF8DB12-FE48-459D-99D6-B3C456B90610}" srcOrd="1" destOrd="0" presId="urn:microsoft.com/office/officeart/2018/5/layout/IconLeafLabelList"/>
    <dgm:cxn modelId="{F31612EA-E76B-420B-A984-EDC7FE14BC27}" type="presParOf" srcId="{94AEC02D-5D1F-4E9A-BE09-37DBDA14B57F}" destId="{C04D4700-E536-4578-9F0E-1EF2642EDE92}" srcOrd="2" destOrd="0" presId="urn:microsoft.com/office/officeart/2018/5/layout/IconLeafLabelList"/>
    <dgm:cxn modelId="{1A244740-E9CC-4D75-A659-45C0FAA1A98D}" type="presParOf" srcId="{C04D4700-E536-4578-9F0E-1EF2642EDE92}" destId="{C5BD3252-1519-4C5A-AAC7-B7FFB3106452}" srcOrd="0" destOrd="0" presId="urn:microsoft.com/office/officeart/2018/5/layout/IconLeafLabelList"/>
    <dgm:cxn modelId="{CBE8A0E7-8978-4DCE-B28E-9BF713DFC5BD}" type="presParOf" srcId="{C04D4700-E536-4578-9F0E-1EF2642EDE92}" destId="{0CA363DE-9A06-4C3D-9388-23E0A57A29D0}" srcOrd="1" destOrd="0" presId="urn:microsoft.com/office/officeart/2018/5/layout/IconLeafLabelList"/>
    <dgm:cxn modelId="{6C2F19F2-8150-43DB-B73C-18D0373B2AC1}" type="presParOf" srcId="{C04D4700-E536-4578-9F0E-1EF2642EDE92}" destId="{6A7AB1FE-9AB4-425B-BECA-7B8917F8699F}" srcOrd="2" destOrd="0" presId="urn:microsoft.com/office/officeart/2018/5/layout/IconLeafLabelList"/>
    <dgm:cxn modelId="{27BDD637-90C3-4743-86A3-F779D86EE450}" type="presParOf" srcId="{C04D4700-E536-4578-9F0E-1EF2642EDE92}" destId="{3A4B3700-F9B7-4CB5-B2B7-9379910A6C3E}"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444EF68-8AFD-4F42-982B-A3E58545C479}" type="doc">
      <dgm:prSet loTypeId="urn:microsoft.com/office/officeart/2005/8/layout/list1" loCatId="list" qsTypeId="urn:microsoft.com/office/officeart/2005/8/quickstyle/simple5" qsCatId="simple" csTypeId="urn:microsoft.com/office/officeart/2005/8/colors/accent3_2" csCatId="accent3" phldr="1"/>
      <dgm:spPr/>
      <dgm:t>
        <a:bodyPr/>
        <a:lstStyle/>
        <a:p>
          <a:endParaRPr lang="en-US"/>
        </a:p>
      </dgm:t>
    </dgm:pt>
    <dgm:pt modelId="{5187702F-FDFD-49CE-AC11-EBD2CB71EB56}">
      <dgm:prSet/>
      <dgm:spPr/>
      <dgm:t>
        <a:bodyPr/>
        <a:lstStyle/>
        <a:p>
          <a:r>
            <a:rPr lang="es-ES_tradnl" b="1" noProof="0" dirty="0"/>
            <a:t>Grupos de discusión</a:t>
          </a:r>
          <a:endParaRPr lang="es-ES_tradnl" noProof="0" dirty="0"/>
        </a:p>
      </dgm:t>
    </dgm:pt>
    <dgm:pt modelId="{D2EAE492-42BD-4DC0-8EB5-77528E81195D}" type="parTrans" cxnId="{52C35537-E4B7-4B72-B642-B1CB53033704}">
      <dgm:prSet/>
      <dgm:spPr/>
      <dgm:t>
        <a:bodyPr/>
        <a:lstStyle/>
        <a:p>
          <a:endParaRPr lang="en-US"/>
        </a:p>
      </dgm:t>
    </dgm:pt>
    <dgm:pt modelId="{3DF31E34-06F1-45EE-AC5A-1DF5BE15EC6C}" type="sibTrans" cxnId="{52C35537-E4B7-4B72-B642-B1CB53033704}">
      <dgm:prSet/>
      <dgm:spPr/>
      <dgm:t>
        <a:bodyPr/>
        <a:lstStyle/>
        <a:p>
          <a:endParaRPr lang="en-US"/>
        </a:p>
      </dgm:t>
    </dgm:pt>
    <dgm:pt modelId="{3F65E383-E086-4C72-955E-A44CB2D3CD53}">
      <dgm:prSet/>
      <dgm:spPr/>
      <dgm:t>
        <a:bodyPr/>
        <a:lstStyle/>
        <a:p>
          <a:r>
            <a:rPr lang="es-ES_tradnl" noProof="0" dirty="0"/>
            <a:t>¿Qué aprendizajes nuevos adquiriste?</a:t>
          </a:r>
          <a:endParaRPr lang="en-US" dirty="0"/>
        </a:p>
      </dgm:t>
    </dgm:pt>
    <dgm:pt modelId="{6DA0DC67-7726-48A8-92AD-A41BE624DC7A}" type="parTrans" cxnId="{53C51211-76C8-4359-99FE-1C812D948D7E}">
      <dgm:prSet/>
      <dgm:spPr/>
      <dgm:t>
        <a:bodyPr/>
        <a:lstStyle/>
        <a:p>
          <a:endParaRPr lang="en-US"/>
        </a:p>
      </dgm:t>
    </dgm:pt>
    <dgm:pt modelId="{60D2AE40-747B-4F8C-BE18-F9F2F7D99485}" type="sibTrans" cxnId="{53C51211-76C8-4359-99FE-1C812D948D7E}">
      <dgm:prSet/>
      <dgm:spPr/>
      <dgm:t>
        <a:bodyPr/>
        <a:lstStyle/>
        <a:p>
          <a:endParaRPr lang="en-US"/>
        </a:p>
      </dgm:t>
    </dgm:pt>
    <dgm:pt modelId="{035EB7F3-5C74-EC43-BF51-E0BDB7A88B0A}">
      <dgm:prSet/>
      <dgm:spPr/>
      <dgm:t>
        <a:bodyPr/>
        <a:lstStyle/>
        <a:p>
          <a:r>
            <a:rPr lang="es-ES_tradnl" noProof="0"/>
            <a:t>¿Qué fue lo que más llamó tu atención?</a:t>
          </a:r>
          <a:endParaRPr lang="es-ES_tradnl" noProof="0" dirty="0"/>
        </a:p>
      </dgm:t>
    </dgm:pt>
    <dgm:pt modelId="{2CDC37B8-9EF9-C141-BC58-6DCC804A5291}" type="parTrans" cxnId="{E9FBE6BA-A404-C542-9B87-3D82C2088930}">
      <dgm:prSet/>
      <dgm:spPr/>
      <dgm:t>
        <a:bodyPr/>
        <a:lstStyle/>
        <a:p>
          <a:endParaRPr lang="es-MX"/>
        </a:p>
      </dgm:t>
    </dgm:pt>
    <dgm:pt modelId="{32D7D2EC-B852-A14D-956D-0F4BBDA3A0A4}" type="sibTrans" cxnId="{E9FBE6BA-A404-C542-9B87-3D82C2088930}">
      <dgm:prSet/>
      <dgm:spPr/>
      <dgm:t>
        <a:bodyPr/>
        <a:lstStyle/>
        <a:p>
          <a:endParaRPr lang="es-MX"/>
        </a:p>
      </dgm:t>
    </dgm:pt>
    <dgm:pt modelId="{BC25BC98-F058-9F4D-8DED-2199900E3128}">
      <dgm:prSet/>
      <dgm:spPr/>
      <dgm:t>
        <a:bodyPr/>
        <a:lstStyle/>
        <a:p>
          <a:r>
            <a:rPr lang="es-ES_tradnl" noProof="0" dirty="0"/>
            <a:t>¿Qué aspectos no resultan claros?</a:t>
          </a:r>
        </a:p>
      </dgm:t>
    </dgm:pt>
    <dgm:pt modelId="{D410BD35-F17D-014C-BC46-0593DA0DBB2B}" type="parTrans" cxnId="{AAEAE16D-2368-5542-A39D-7C326F343198}">
      <dgm:prSet/>
      <dgm:spPr/>
      <dgm:t>
        <a:bodyPr/>
        <a:lstStyle/>
        <a:p>
          <a:endParaRPr lang="es-MX"/>
        </a:p>
      </dgm:t>
    </dgm:pt>
    <dgm:pt modelId="{C91682C6-6480-D94E-AA73-C9D2B60DB7FD}" type="sibTrans" cxnId="{AAEAE16D-2368-5542-A39D-7C326F343198}">
      <dgm:prSet/>
      <dgm:spPr/>
      <dgm:t>
        <a:bodyPr/>
        <a:lstStyle/>
        <a:p>
          <a:endParaRPr lang="es-MX"/>
        </a:p>
      </dgm:t>
    </dgm:pt>
    <dgm:pt modelId="{F580FB3A-BD1E-E944-A5A7-69F5C2156BAA}" type="pres">
      <dgm:prSet presAssocID="{5444EF68-8AFD-4F42-982B-A3E58545C479}" presName="linear" presStyleCnt="0">
        <dgm:presLayoutVars>
          <dgm:dir/>
          <dgm:animLvl val="lvl"/>
          <dgm:resizeHandles val="exact"/>
        </dgm:presLayoutVars>
      </dgm:prSet>
      <dgm:spPr/>
    </dgm:pt>
    <dgm:pt modelId="{0C777A74-4225-D14C-87DC-0E23308F39A0}" type="pres">
      <dgm:prSet presAssocID="{5187702F-FDFD-49CE-AC11-EBD2CB71EB56}" presName="parentLin" presStyleCnt="0"/>
      <dgm:spPr/>
    </dgm:pt>
    <dgm:pt modelId="{0AFF4542-41C3-964C-A9CC-ED8C6FA26BCD}" type="pres">
      <dgm:prSet presAssocID="{5187702F-FDFD-49CE-AC11-EBD2CB71EB56}" presName="parentLeftMargin" presStyleLbl="node1" presStyleIdx="0" presStyleCnt="1"/>
      <dgm:spPr/>
    </dgm:pt>
    <dgm:pt modelId="{F502064F-066A-9240-93F4-984215E2F904}" type="pres">
      <dgm:prSet presAssocID="{5187702F-FDFD-49CE-AC11-EBD2CB71EB56}" presName="parentText" presStyleLbl="node1" presStyleIdx="0" presStyleCnt="1">
        <dgm:presLayoutVars>
          <dgm:chMax val="0"/>
          <dgm:bulletEnabled val="1"/>
        </dgm:presLayoutVars>
      </dgm:prSet>
      <dgm:spPr/>
    </dgm:pt>
    <dgm:pt modelId="{1229185B-CC48-354D-989D-18959215F6B9}" type="pres">
      <dgm:prSet presAssocID="{5187702F-FDFD-49CE-AC11-EBD2CB71EB56}" presName="negativeSpace" presStyleCnt="0"/>
      <dgm:spPr/>
    </dgm:pt>
    <dgm:pt modelId="{6CC28593-8477-C140-A96D-CD23C203DF61}" type="pres">
      <dgm:prSet presAssocID="{5187702F-FDFD-49CE-AC11-EBD2CB71EB56}" presName="childText" presStyleLbl="conFgAcc1" presStyleIdx="0" presStyleCnt="1">
        <dgm:presLayoutVars>
          <dgm:bulletEnabled val="1"/>
        </dgm:presLayoutVars>
      </dgm:prSet>
      <dgm:spPr/>
    </dgm:pt>
  </dgm:ptLst>
  <dgm:cxnLst>
    <dgm:cxn modelId="{53C51211-76C8-4359-99FE-1C812D948D7E}" srcId="{5187702F-FDFD-49CE-AC11-EBD2CB71EB56}" destId="{3F65E383-E086-4C72-955E-A44CB2D3CD53}" srcOrd="0" destOrd="0" parTransId="{6DA0DC67-7726-48A8-92AD-A41BE624DC7A}" sibTransId="{60D2AE40-747B-4F8C-BE18-F9F2F7D99485}"/>
    <dgm:cxn modelId="{52C35537-E4B7-4B72-B642-B1CB53033704}" srcId="{5444EF68-8AFD-4F42-982B-A3E58545C479}" destId="{5187702F-FDFD-49CE-AC11-EBD2CB71EB56}" srcOrd="0" destOrd="0" parTransId="{D2EAE492-42BD-4DC0-8EB5-77528E81195D}" sibTransId="{3DF31E34-06F1-45EE-AC5A-1DF5BE15EC6C}"/>
    <dgm:cxn modelId="{B233E048-F3C9-B94D-A013-4C62A6E82A9B}" type="presOf" srcId="{5187702F-FDFD-49CE-AC11-EBD2CB71EB56}" destId="{F502064F-066A-9240-93F4-984215E2F904}" srcOrd="1" destOrd="0" presId="urn:microsoft.com/office/officeart/2005/8/layout/list1"/>
    <dgm:cxn modelId="{AAEAE16D-2368-5542-A39D-7C326F343198}" srcId="{5187702F-FDFD-49CE-AC11-EBD2CB71EB56}" destId="{BC25BC98-F058-9F4D-8DED-2199900E3128}" srcOrd="2" destOrd="0" parTransId="{D410BD35-F17D-014C-BC46-0593DA0DBB2B}" sibTransId="{C91682C6-6480-D94E-AA73-C9D2B60DB7FD}"/>
    <dgm:cxn modelId="{9CBCC56F-050B-2E4C-98CF-5A2DC588EBB7}" type="presOf" srcId="{BC25BC98-F058-9F4D-8DED-2199900E3128}" destId="{6CC28593-8477-C140-A96D-CD23C203DF61}" srcOrd="0" destOrd="2" presId="urn:microsoft.com/office/officeart/2005/8/layout/list1"/>
    <dgm:cxn modelId="{16DB048C-AA83-CA4A-9471-8FDA9381E982}" type="presOf" srcId="{3F65E383-E086-4C72-955E-A44CB2D3CD53}" destId="{6CC28593-8477-C140-A96D-CD23C203DF61}" srcOrd="0" destOrd="0" presId="urn:microsoft.com/office/officeart/2005/8/layout/list1"/>
    <dgm:cxn modelId="{FEB8B6B1-A273-684A-8C1A-92D03930325C}" type="presOf" srcId="{5444EF68-8AFD-4F42-982B-A3E58545C479}" destId="{F580FB3A-BD1E-E944-A5A7-69F5C2156BAA}" srcOrd="0" destOrd="0" presId="urn:microsoft.com/office/officeart/2005/8/layout/list1"/>
    <dgm:cxn modelId="{E9FBE6BA-A404-C542-9B87-3D82C2088930}" srcId="{5187702F-FDFD-49CE-AC11-EBD2CB71EB56}" destId="{035EB7F3-5C74-EC43-BF51-E0BDB7A88B0A}" srcOrd="1" destOrd="0" parTransId="{2CDC37B8-9EF9-C141-BC58-6DCC804A5291}" sibTransId="{32D7D2EC-B852-A14D-956D-0F4BBDA3A0A4}"/>
    <dgm:cxn modelId="{69D175C7-DE11-B448-8396-98634A8C08BA}" type="presOf" srcId="{035EB7F3-5C74-EC43-BF51-E0BDB7A88B0A}" destId="{6CC28593-8477-C140-A96D-CD23C203DF61}" srcOrd="0" destOrd="1" presId="urn:microsoft.com/office/officeart/2005/8/layout/list1"/>
    <dgm:cxn modelId="{2ADA7CD7-367F-2A4D-827C-C54F44526729}" type="presOf" srcId="{5187702F-FDFD-49CE-AC11-EBD2CB71EB56}" destId="{0AFF4542-41C3-964C-A9CC-ED8C6FA26BCD}" srcOrd="0" destOrd="0" presId="urn:microsoft.com/office/officeart/2005/8/layout/list1"/>
    <dgm:cxn modelId="{6DF2549F-7D2A-544F-8612-D7031F6EC4F3}" type="presParOf" srcId="{F580FB3A-BD1E-E944-A5A7-69F5C2156BAA}" destId="{0C777A74-4225-D14C-87DC-0E23308F39A0}" srcOrd="0" destOrd="0" presId="urn:microsoft.com/office/officeart/2005/8/layout/list1"/>
    <dgm:cxn modelId="{010D8210-05A0-214F-AC36-F3AF6DB98B88}" type="presParOf" srcId="{0C777A74-4225-D14C-87DC-0E23308F39A0}" destId="{0AFF4542-41C3-964C-A9CC-ED8C6FA26BCD}" srcOrd="0" destOrd="0" presId="urn:microsoft.com/office/officeart/2005/8/layout/list1"/>
    <dgm:cxn modelId="{0232CC2D-D266-B04D-8F70-6E019FBF950E}" type="presParOf" srcId="{0C777A74-4225-D14C-87DC-0E23308F39A0}" destId="{F502064F-066A-9240-93F4-984215E2F904}" srcOrd="1" destOrd="0" presId="urn:microsoft.com/office/officeart/2005/8/layout/list1"/>
    <dgm:cxn modelId="{ADAA67C1-B3EB-1F49-8C6D-2D5071D23589}" type="presParOf" srcId="{F580FB3A-BD1E-E944-A5A7-69F5C2156BAA}" destId="{1229185B-CC48-354D-989D-18959215F6B9}" srcOrd="1" destOrd="0" presId="urn:microsoft.com/office/officeart/2005/8/layout/list1"/>
    <dgm:cxn modelId="{3408746B-DCD1-FD40-94A1-C5A6A8BC91B1}" type="presParOf" srcId="{F580FB3A-BD1E-E944-A5A7-69F5C2156BAA}" destId="{6CC28593-8477-C140-A96D-CD23C203DF61}" srcOrd="2" destOrd="0" presId="urn:microsoft.com/office/officeart/2005/8/layout/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E304FF3-4777-4DA0-85FC-6346020CAEA5}"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CAB04A72-CB6C-4DC3-8DE4-2CA1AD4BDCAD}">
      <dgm:prSet/>
      <dgm:spPr/>
      <dgm:t>
        <a:bodyPr/>
        <a:lstStyle/>
        <a:p>
          <a:r>
            <a:rPr lang="es-ES_tradnl" b="1" noProof="0" dirty="0"/>
            <a:t>Lección 5</a:t>
          </a:r>
          <a:endParaRPr lang="es-ES_tradnl" noProof="0" dirty="0"/>
        </a:p>
      </dgm:t>
    </dgm:pt>
    <dgm:pt modelId="{C8674548-9D0F-4A3D-A3E2-57AA61472106}" type="parTrans" cxnId="{DB2860C3-1939-443C-9537-66AB852D7E9A}">
      <dgm:prSet/>
      <dgm:spPr/>
      <dgm:t>
        <a:bodyPr/>
        <a:lstStyle/>
        <a:p>
          <a:endParaRPr lang="en-US"/>
        </a:p>
      </dgm:t>
    </dgm:pt>
    <dgm:pt modelId="{315930CC-3D55-479C-9FB4-49606AEE4321}" type="sibTrans" cxnId="{DB2860C3-1939-443C-9537-66AB852D7E9A}">
      <dgm:prSet/>
      <dgm:spPr/>
      <dgm:t>
        <a:bodyPr/>
        <a:lstStyle/>
        <a:p>
          <a:endParaRPr lang="en-US"/>
        </a:p>
      </dgm:t>
    </dgm:pt>
    <dgm:pt modelId="{9B48DB32-3E3B-463E-ACB6-FDFCD5F2FF98}">
      <dgm:prSet/>
      <dgm:spPr/>
      <dgm:t>
        <a:bodyPr/>
        <a:lstStyle/>
        <a:p>
          <a:r>
            <a:rPr lang="es-ES_tradnl" b="1" noProof="0" dirty="0"/>
            <a:t>Profundicemos en los contenidos</a:t>
          </a:r>
          <a:endParaRPr lang="es-ES_tradnl" noProof="0" dirty="0"/>
        </a:p>
      </dgm:t>
    </dgm:pt>
    <dgm:pt modelId="{78BD6C0F-67B4-49E9-BAA7-CC0AFFE2EC6B}" type="parTrans" cxnId="{97238262-B784-4EB7-9CD6-BF25C9C4FAAE}">
      <dgm:prSet/>
      <dgm:spPr/>
      <dgm:t>
        <a:bodyPr/>
        <a:lstStyle/>
        <a:p>
          <a:endParaRPr lang="en-US"/>
        </a:p>
      </dgm:t>
    </dgm:pt>
    <dgm:pt modelId="{9323D5FF-3A00-416B-85A5-A62150111F2D}" type="sibTrans" cxnId="{97238262-B784-4EB7-9CD6-BF25C9C4FAAE}">
      <dgm:prSet/>
      <dgm:spPr/>
      <dgm:t>
        <a:bodyPr/>
        <a:lstStyle/>
        <a:p>
          <a:endParaRPr lang="en-US"/>
        </a:p>
      </dgm:t>
    </dgm:pt>
    <dgm:pt modelId="{CF2A1BCB-C6A2-400E-B454-C49507E955EE}" type="pres">
      <dgm:prSet presAssocID="{6E304FF3-4777-4DA0-85FC-6346020CAEA5}" presName="root" presStyleCnt="0">
        <dgm:presLayoutVars>
          <dgm:dir/>
          <dgm:resizeHandles val="exact"/>
        </dgm:presLayoutVars>
      </dgm:prSet>
      <dgm:spPr/>
    </dgm:pt>
    <dgm:pt modelId="{18B5E99F-C3B3-490B-ADB1-AB0B14A99E75}" type="pres">
      <dgm:prSet presAssocID="{CAB04A72-CB6C-4DC3-8DE4-2CA1AD4BDCAD}" presName="compNode" presStyleCnt="0"/>
      <dgm:spPr/>
    </dgm:pt>
    <dgm:pt modelId="{ACE2C5A1-6B36-472E-A994-DA04FCA15394}" type="pres">
      <dgm:prSet presAssocID="{CAB04A72-CB6C-4DC3-8DE4-2CA1AD4BDCA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9E4CE15E-7334-47DE-B659-A52063C2C3EA}" type="pres">
      <dgm:prSet presAssocID="{CAB04A72-CB6C-4DC3-8DE4-2CA1AD4BDCAD}" presName="spaceRect" presStyleCnt="0"/>
      <dgm:spPr/>
    </dgm:pt>
    <dgm:pt modelId="{F8B0DDDA-09DE-42FE-AB9E-7B1D3F607773}" type="pres">
      <dgm:prSet presAssocID="{CAB04A72-CB6C-4DC3-8DE4-2CA1AD4BDCAD}" presName="textRect" presStyleLbl="revTx" presStyleIdx="0" presStyleCnt="2">
        <dgm:presLayoutVars>
          <dgm:chMax val="1"/>
          <dgm:chPref val="1"/>
        </dgm:presLayoutVars>
      </dgm:prSet>
      <dgm:spPr/>
    </dgm:pt>
    <dgm:pt modelId="{3721B0F3-65C4-4E07-9804-E4DA717AD166}" type="pres">
      <dgm:prSet presAssocID="{315930CC-3D55-479C-9FB4-49606AEE4321}" presName="sibTrans" presStyleCnt="0"/>
      <dgm:spPr/>
    </dgm:pt>
    <dgm:pt modelId="{FB590B26-C417-4B93-8705-072EBAC2AA59}" type="pres">
      <dgm:prSet presAssocID="{9B48DB32-3E3B-463E-ACB6-FDFCD5F2FF98}" presName="compNode" presStyleCnt="0"/>
      <dgm:spPr/>
    </dgm:pt>
    <dgm:pt modelId="{3491C0D6-992F-4A55-B54F-D9A059EFCC6E}" type="pres">
      <dgm:prSet presAssocID="{9B48DB32-3E3B-463E-ACB6-FDFCD5F2FF9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F0BD6ED4-3B13-4C6A-B044-F7EDFBEF411C}" type="pres">
      <dgm:prSet presAssocID="{9B48DB32-3E3B-463E-ACB6-FDFCD5F2FF98}" presName="spaceRect" presStyleCnt="0"/>
      <dgm:spPr/>
    </dgm:pt>
    <dgm:pt modelId="{8923852C-A8CE-4355-8F06-FD0FEE3CC623}" type="pres">
      <dgm:prSet presAssocID="{9B48DB32-3E3B-463E-ACB6-FDFCD5F2FF98}" presName="textRect" presStyleLbl="revTx" presStyleIdx="1" presStyleCnt="2" custScaleY="197797">
        <dgm:presLayoutVars>
          <dgm:chMax val="1"/>
          <dgm:chPref val="1"/>
        </dgm:presLayoutVars>
      </dgm:prSet>
      <dgm:spPr/>
    </dgm:pt>
  </dgm:ptLst>
  <dgm:cxnLst>
    <dgm:cxn modelId="{F616984D-33FE-4972-A978-2D5E08A43A9E}" type="presOf" srcId="{CAB04A72-CB6C-4DC3-8DE4-2CA1AD4BDCAD}" destId="{F8B0DDDA-09DE-42FE-AB9E-7B1D3F607773}" srcOrd="0" destOrd="0" presId="urn:microsoft.com/office/officeart/2018/2/layout/IconLabelList"/>
    <dgm:cxn modelId="{97238262-B784-4EB7-9CD6-BF25C9C4FAAE}" srcId="{6E304FF3-4777-4DA0-85FC-6346020CAEA5}" destId="{9B48DB32-3E3B-463E-ACB6-FDFCD5F2FF98}" srcOrd="1" destOrd="0" parTransId="{78BD6C0F-67B4-49E9-BAA7-CC0AFFE2EC6B}" sibTransId="{9323D5FF-3A00-416B-85A5-A62150111F2D}"/>
    <dgm:cxn modelId="{7B5C8A9D-EBF9-4AEF-A3C5-E3C67ADFAAE3}" type="presOf" srcId="{6E304FF3-4777-4DA0-85FC-6346020CAEA5}" destId="{CF2A1BCB-C6A2-400E-B454-C49507E955EE}" srcOrd="0" destOrd="0" presId="urn:microsoft.com/office/officeart/2018/2/layout/IconLabelList"/>
    <dgm:cxn modelId="{DB2860C3-1939-443C-9537-66AB852D7E9A}" srcId="{6E304FF3-4777-4DA0-85FC-6346020CAEA5}" destId="{CAB04A72-CB6C-4DC3-8DE4-2CA1AD4BDCAD}" srcOrd="0" destOrd="0" parTransId="{C8674548-9D0F-4A3D-A3E2-57AA61472106}" sibTransId="{315930CC-3D55-479C-9FB4-49606AEE4321}"/>
    <dgm:cxn modelId="{7980C8C6-6F92-4C09-B7C3-8D84BC792431}" type="presOf" srcId="{9B48DB32-3E3B-463E-ACB6-FDFCD5F2FF98}" destId="{8923852C-A8CE-4355-8F06-FD0FEE3CC623}" srcOrd="0" destOrd="0" presId="urn:microsoft.com/office/officeart/2018/2/layout/IconLabelList"/>
    <dgm:cxn modelId="{BB91CB18-A789-4D89-9E1A-D1307006C2C9}" type="presParOf" srcId="{CF2A1BCB-C6A2-400E-B454-C49507E955EE}" destId="{18B5E99F-C3B3-490B-ADB1-AB0B14A99E75}" srcOrd="0" destOrd="0" presId="urn:microsoft.com/office/officeart/2018/2/layout/IconLabelList"/>
    <dgm:cxn modelId="{AD074259-CF81-40BC-8794-DB06F10DC62E}" type="presParOf" srcId="{18B5E99F-C3B3-490B-ADB1-AB0B14A99E75}" destId="{ACE2C5A1-6B36-472E-A994-DA04FCA15394}" srcOrd="0" destOrd="0" presId="urn:microsoft.com/office/officeart/2018/2/layout/IconLabelList"/>
    <dgm:cxn modelId="{67B26021-5C81-4FA0-858A-7E0D8F6C1410}" type="presParOf" srcId="{18B5E99F-C3B3-490B-ADB1-AB0B14A99E75}" destId="{9E4CE15E-7334-47DE-B659-A52063C2C3EA}" srcOrd="1" destOrd="0" presId="urn:microsoft.com/office/officeart/2018/2/layout/IconLabelList"/>
    <dgm:cxn modelId="{DE7BA48D-621D-4CA1-9FF6-0ABCE5E4C79D}" type="presParOf" srcId="{18B5E99F-C3B3-490B-ADB1-AB0B14A99E75}" destId="{F8B0DDDA-09DE-42FE-AB9E-7B1D3F607773}" srcOrd="2" destOrd="0" presId="urn:microsoft.com/office/officeart/2018/2/layout/IconLabelList"/>
    <dgm:cxn modelId="{8B8A2B0F-3E36-4648-8E28-9F2002EC27FC}" type="presParOf" srcId="{CF2A1BCB-C6A2-400E-B454-C49507E955EE}" destId="{3721B0F3-65C4-4E07-9804-E4DA717AD166}" srcOrd="1" destOrd="0" presId="urn:microsoft.com/office/officeart/2018/2/layout/IconLabelList"/>
    <dgm:cxn modelId="{0C61F556-CADC-4E44-A609-9AAB8E9771DA}" type="presParOf" srcId="{CF2A1BCB-C6A2-400E-B454-C49507E955EE}" destId="{FB590B26-C417-4B93-8705-072EBAC2AA59}" srcOrd="2" destOrd="0" presId="urn:microsoft.com/office/officeart/2018/2/layout/IconLabelList"/>
    <dgm:cxn modelId="{55D30999-A021-4803-88DA-6D30D9361E36}" type="presParOf" srcId="{FB590B26-C417-4B93-8705-072EBAC2AA59}" destId="{3491C0D6-992F-4A55-B54F-D9A059EFCC6E}" srcOrd="0" destOrd="0" presId="urn:microsoft.com/office/officeart/2018/2/layout/IconLabelList"/>
    <dgm:cxn modelId="{41DF9CD9-3DAD-4A31-A325-93E4C9C56671}" type="presParOf" srcId="{FB590B26-C417-4B93-8705-072EBAC2AA59}" destId="{F0BD6ED4-3B13-4C6A-B044-F7EDFBEF411C}" srcOrd="1" destOrd="0" presId="urn:microsoft.com/office/officeart/2018/2/layout/IconLabelList"/>
    <dgm:cxn modelId="{0D149189-8A7F-43BC-86D4-E112420DDC99}" type="presParOf" srcId="{FB590B26-C417-4B93-8705-072EBAC2AA59}" destId="{8923852C-A8CE-4355-8F06-FD0FEE3CC62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6ECE966-159C-4DD0-A092-F4FC7FA2DFAE}" type="doc">
      <dgm:prSet loTypeId="urn:microsoft.com/office/officeart/2005/8/layout/venn1" loCatId="relationship" qsTypeId="urn:microsoft.com/office/officeart/2005/8/quickstyle/simple1" qsCatId="simple" csTypeId="urn:microsoft.com/office/officeart/2005/8/colors/colorful1" csCatId="colorful" phldr="1"/>
      <dgm:spPr/>
    </dgm:pt>
    <dgm:pt modelId="{1D36E6BB-0272-4C30-B0EB-0DB2E31A7E9B}">
      <dgm:prSet phldrT="[Text]"/>
      <dgm:spPr>
        <a:xfrm>
          <a:off x="2491953" y="54906"/>
          <a:ext cx="2635492" cy="2635492"/>
        </a:xfrm>
        <a:solidFill>
          <a:srgbClr val="ED7D31">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s-ES_tradnl" noProof="0" dirty="0">
              <a:solidFill>
                <a:srgbClr val="000000">
                  <a:hueOff val="0"/>
                  <a:satOff val="0"/>
                  <a:lumOff val="0"/>
                  <a:alphaOff val="0"/>
                </a:srgbClr>
              </a:solidFill>
              <a:latin typeface="Calibri"/>
              <a:ea typeface="+mn-ea"/>
              <a:cs typeface="+mn-cs"/>
            </a:rPr>
            <a:t>Currículo</a:t>
          </a:r>
        </a:p>
      </dgm:t>
    </dgm:pt>
    <dgm:pt modelId="{BC042B14-E296-4776-A062-6E7D3CE75F1A}" type="parTrans" cxnId="{631EE4D6-6AF0-4981-BFAE-AE0935B49453}">
      <dgm:prSet/>
      <dgm:spPr/>
      <dgm:t>
        <a:bodyPr/>
        <a:lstStyle/>
        <a:p>
          <a:endParaRPr lang="et-EE"/>
        </a:p>
      </dgm:t>
    </dgm:pt>
    <dgm:pt modelId="{11021B5B-ABC2-4309-8399-A4F6E8891BA3}" type="sibTrans" cxnId="{631EE4D6-6AF0-4981-BFAE-AE0935B49453}">
      <dgm:prSet/>
      <dgm:spPr/>
      <dgm:t>
        <a:bodyPr/>
        <a:lstStyle/>
        <a:p>
          <a:endParaRPr lang="et-EE"/>
        </a:p>
      </dgm:t>
    </dgm:pt>
    <dgm:pt modelId="{E81CD963-570B-4F17-B921-8FE136CA8428}">
      <dgm:prSet/>
      <dgm:spPr>
        <a:xfrm>
          <a:off x="3442927" y="1702089"/>
          <a:ext cx="2635492" cy="2635492"/>
        </a:xfrm>
        <a:solidFill>
          <a:srgbClr val="A5A5A5">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s-ES_tradnl" noProof="0" dirty="0">
              <a:solidFill>
                <a:srgbClr val="000000">
                  <a:hueOff val="0"/>
                  <a:satOff val="0"/>
                  <a:lumOff val="0"/>
                  <a:alphaOff val="0"/>
                </a:srgbClr>
              </a:solidFill>
              <a:latin typeface="Calibri"/>
              <a:ea typeface="+mn-ea"/>
              <a:cs typeface="+mn-cs"/>
            </a:rPr>
            <a:t>Política escolar</a:t>
          </a:r>
        </a:p>
      </dgm:t>
    </dgm:pt>
    <dgm:pt modelId="{25020241-6C22-4D25-AAE6-E94C97D1DB28}" type="parTrans" cxnId="{6715E3D4-732D-4264-BBB5-268FE25CCEAD}">
      <dgm:prSet/>
      <dgm:spPr/>
      <dgm:t>
        <a:bodyPr/>
        <a:lstStyle/>
        <a:p>
          <a:endParaRPr lang="et-EE"/>
        </a:p>
      </dgm:t>
    </dgm:pt>
    <dgm:pt modelId="{57B2EEF3-E65E-4A08-B806-83D7CE5A3F1B}" type="sibTrans" cxnId="{6715E3D4-732D-4264-BBB5-268FE25CCEAD}">
      <dgm:prSet/>
      <dgm:spPr/>
      <dgm:t>
        <a:bodyPr/>
        <a:lstStyle/>
        <a:p>
          <a:endParaRPr lang="et-EE"/>
        </a:p>
      </dgm:t>
    </dgm:pt>
    <dgm:pt modelId="{674D9E5D-AC4F-486D-A3AB-28471B3AE219}">
      <dgm:prSet/>
      <dgm:spPr>
        <a:xfrm>
          <a:off x="1540979" y="1702089"/>
          <a:ext cx="2635492" cy="2635492"/>
        </a:xfrm>
        <a:solidFill>
          <a:srgbClr val="FFC000">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s-ES_tradnl" noProof="0" dirty="0">
              <a:solidFill>
                <a:srgbClr val="000000">
                  <a:hueOff val="0"/>
                  <a:satOff val="0"/>
                  <a:lumOff val="0"/>
                  <a:alphaOff val="0"/>
                </a:srgbClr>
              </a:solidFill>
              <a:latin typeface="Calibri"/>
              <a:ea typeface="+mn-ea"/>
              <a:cs typeface="+mn-cs"/>
            </a:rPr>
            <a:t>Clima escolar</a:t>
          </a:r>
        </a:p>
      </dgm:t>
    </dgm:pt>
    <dgm:pt modelId="{BEA282DF-ECDD-4F7B-B7AE-98B0FD90D69D}" type="sibTrans" cxnId="{26C5E976-FC38-46ED-BB45-2FFE28333128}">
      <dgm:prSet/>
      <dgm:spPr/>
      <dgm:t>
        <a:bodyPr/>
        <a:lstStyle/>
        <a:p>
          <a:endParaRPr lang="et-EE"/>
        </a:p>
      </dgm:t>
    </dgm:pt>
    <dgm:pt modelId="{4AF18B27-D64B-4669-BCE6-83933B3F73CA}" type="parTrans" cxnId="{26C5E976-FC38-46ED-BB45-2FFE28333128}">
      <dgm:prSet/>
      <dgm:spPr/>
      <dgm:t>
        <a:bodyPr/>
        <a:lstStyle/>
        <a:p>
          <a:endParaRPr lang="et-EE"/>
        </a:p>
      </dgm:t>
    </dgm:pt>
    <dgm:pt modelId="{25161D22-D3CC-4D57-962E-BF4D122DAE77}" type="pres">
      <dgm:prSet presAssocID="{66ECE966-159C-4DD0-A092-F4FC7FA2DFAE}" presName="compositeShape" presStyleCnt="0">
        <dgm:presLayoutVars>
          <dgm:chMax val="7"/>
          <dgm:dir/>
          <dgm:resizeHandles val="exact"/>
        </dgm:presLayoutVars>
      </dgm:prSet>
      <dgm:spPr/>
    </dgm:pt>
    <dgm:pt modelId="{77DEA3E2-F3A8-4F1D-90DD-37D7D7574926}" type="pres">
      <dgm:prSet presAssocID="{1D36E6BB-0272-4C30-B0EB-0DB2E31A7E9B}" presName="circ1" presStyleLbl="vennNode1" presStyleIdx="0" presStyleCnt="3"/>
      <dgm:spPr>
        <a:prstGeom prst="ellipse">
          <a:avLst/>
        </a:prstGeom>
      </dgm:spPr>
    </dgm:pt>
    <dgm:pt modelId="{FD44BA60-F920-419F-BD66-13E70F9B89C2}" type="pres">
      <dgm:prSet presAssocID="{1D36E6BB-0272-4C30-B0EB-0DB2E31A7E9B}" presName="circ1Tx" presStyleLbl="revTx" presStyleIdx="0" presStyleCnt="0">
        <dgm:presLayoutVars>
          <dgm:chMax val="0"/>
          <dgm:chPref val="0"/>
          <dgm:bulletEnabled val="1"/>
        </dgm:presLayoutVars>
      </dgm:prSet>
      <dgm:spPr/>
    </dgm:pt>
    <dgm:pt modelId="{988E522D-0A48-4277-A07C-A434F8141DF2}" type="pres">
      <dgm:prSet presAssocID="{E81CD963-570B-4F17-B921-8FE136CA8428}" presName="circ2" presStyleLbl="vennNode1" presStyleIdx="1" presStyleCnt="3"/>
      <dgm:spPr>
        <a:prstGeom prst="ellipse">
          <a:avLst/>
        </a:prstGeom>
      </dgm:spPr>
    </dgm:pt>
    <dgm:pt modelId="{6A583044-06FF-4008-8C49-2A59A5B0042E}" type="pres">
      <dgm:prSet presAssocID="{E81CD963-570B-4F17-B921-8FE136CA8428}" presName="circ2Tx" presStyleLbl="revTx" presStyleIdx="0" presStyleCnt="0">
        <dgm:presLayoutVars>
          <dgm:chMax val="0"/>
          <dgm:chPref val="0"/>
          <dgm:bulletEnabled val="1"/>
        </dgm:presLayoutVars>
      </dgm:prSet>
      <dgm:spPr/>
    </dgm:pt>
    <dgm:pt modelId="{2F5C7AB8-792E-42A1-9CA5-69B78070E100}" type="pres">
      <dgm:prSet presAssocID="{674D9E5D-AC4F-486D-A3AB-28471B3AE219}" presName="circ3" presStyleLbl="vennNode1" presStyleIdx="2" presStyleCnt="3"/>
      <dgm:spPr>
        <a:prstGeom prst="ellipse">
          <a:avLst/>
        </a:prstGeom>
      </dgm:spPr>
    </dgm:pt>
    <dgm:pt modelId="{4233FACE-E237-49CF-B6CB-121EB3C9BCDC}" type="pres">
      <dgm:prSet presAssocID="{674D9E5D-AC4F-486D-A3AB-28471B3AE219}" presName="circ3Tx" presStyleLbl="revTx" presStyleIdx="0" presStyleCnt="0">
        <dgm:presLayoutVars>
          <dgm:chMax val="0"/>
          <dgm:chPref val="0"/>
          <dgm:bulletEnabled val="1"/>
        </dgm:presLayoutVars>
      </dgm:prSet>
      <dgm:spPr/>
    </dgm:pt>
  </dgm:ptLst>
  <dgm:cxnLst>
    <dgm:cxn modelId="{44D22F3E-2B7F-44C4-8D00-0D6D9682629B}" type="presOf" srcId="{1D36E6BB-0272-4C30-B0EB-0DB2E31A7E9B}" destId="{FD44BA60-F920-419F-BD66-13E70F9B89C2}" srcOrd="1" destOrd="0" presId="urn:microsoft.com/office/officeart/2005/8/layout/venn1"/>
    <dgm:cxn modelId="{CAECB747-B51B-43E1-B310-029CBDC037DC}" type="presOf" srcId="{E81CD963-570B-4F17-B921-8FE136CA8428}" destId="{988E522D-0A48-4277-A07C-A434F8141DF2}" srcOrd="0" destOrd="0" presId="urn:microsoft.com/office/officeart/2005/8/layout/venn1"/>
    <dgm:cxn modelId="{7088FC6E-9611-4581-B2F3-3DCF500E1DCE}" type="presOf" srcId="{66ECE966-159C-4DD0-A092-F4FC7FA2DFAE}" destId="{25161D22-D3CC-4D57-962E-BF4D122DAE77}" srcOrd="0" destOrd="0" presId="urn:microsoft.com/office/officeart/2005/8/layout/venn1"/>
    <dgm:cxn modelId="{26C5E976-FC38-46ED-BB45-2FFE28333128}" srcId="{66ECE966-159C-4DD0-A092-F4FC7FA2DFAE}" destId="{674D9E5D-AC4F-486D-A3AB-28471B3AE219}" srcOrd="2" destOrd="0" parTransId="{4AF18B27-D64B-4669-BCE6-83933B3F73CA}" sibTransId="{BEA282DF-ECDD-4F7B-B7AE-98B0FD90D69D}"/>
    <dgm:cxn modelId="{B19F047B-1EF4-41AA-9A30-3AD34E7E4F84}" type="presOf" srcId="{674D9E5D-AC4F-486D-A3AB-28471B3AE219}" destId="{2F5C7AB8-792E-42A1-9CA5-69B78070E100}" srcOrd="0" destOrd="0" presId="urn:microsoft.com/office/officeart/2005/8/layout/venn1"/>
    <dgm:cxn modelId="{EA4D4692-F4C1-482F-B15A-247B12308ADC}" type="presOf" srcId="{674D9E5D-AC4F-486D-A3AB-28471B3AE219}" destId="{4233FACE-E237-49CF-B6CB-121EB3C9BCDC}" srcOrd="1" destOrd="0" presId="urn:microsoft.com/office/officeart/2005/8/layout/venn1"/>
    <dgm:cxn modelId="{FB1AB5A9-7627-4F80-AC2B-5AD49C9676A2}" type="presOf" srcId="{E81CD963-570B-4F17-B921-8FE136CA8428}" destId="{6A583044-06FF-4008-8C49-2A59A5B0042E}" srcOrd="1" destOrd="0" presId="urn:microsoft.com/office/officeart/2005/8/layout/venn1"/>
    <dgm:cxn modelId="{6715E3D4-732D-4264-BBB5-268FE25CCEAD}" srcId="{66ECE966-159C-4DD0-A092-F4FC7FA2DFAE}" destId="{E81CD963-570B-4F17-B921-8FE136CA8428}" srcOrd="1" destOrd="0" parTransId="{25020241-6C22-4D25-AAE6-E94C97D1DB28}" sibTransId="{57B2EEF3-E65E-4A08-B806-83D7CE5A3F1B}"/>
    <dgm:cxn modelId="{631EE4D6-6AF0-4981-BFAE-AE0935B49453}" srcId="{66ECE966-159C-4DD0-A092-F4FC7FA2DFAE}" destId="{1D36E6BB-0272-4C30-B0EB-0DB2E31A7E9B}" srcOrd="0" destOrd="0" parTransId="{BC042B14-E296-4776-A062-6E7D3CE75F1A}" sibTransId="{11021B5B-ABC2-4309-8399-A4F6E8891BA3}"/>
    <dgm:cxn modelId="{8037C0DB-5C1A-4006-911C-3BA1C37B6D71}" type="presOf" srcId="{1D36E6BB-0272-4C30-B0EB-0DB2E31A7E9B}" destId="{77DEA3E2-F3A8-4F1D-90DD-37D7D7574926}" srcOrd="0" destOrd="0" presId="urn:microsoft.com/office/officeart/2005/8/layout/venn1"/>
    <dgm:cxn modelId="{E922E85E-F647-4FBE-8927-4EAE960D74AA}" type="presParOf" srcId="{25161D22-D3CC-4D57-962E-BF4D122DAE77}" destId="{77DEA3E2-F3A8-4F1D-90DD-37D7D7574926}" srcOrd="0" destOrd="0" presId="urn:microsoft.com/office/officeart/2005/8/layout/venn1"/>
    <dgm:cxn modelId="{01789C30-E639-4A84-98B6-859FD8E18CB0}" type="presParOf" srcId="{25161D22-D3CC-4D57-962E-BF4D122DAE77}" destId="{FD44BA60-F920-419F-BD66-13E70F9B89C2}" srcOrd="1" destOrd="0" presId="urn:microsoft.com/office/officeart/2005/8/layout/venn1"/>
    <dgm:cxn modelId="{5540C8B0-CB07-4231-B753-8E8529E85E47}" type="presParOf" srcId="{25161D22-D3CC-4D57-962E-BF4D122DAE77}" destId="{988E522D-0A48-4277-A07C-A434F8141DF2}" srcOrd="2" destOrd="0" presId="urn:microsoft.com/office/officeart/2005/8/layout/venn1"/>
    <dgm:cxn modelId="{56EFCFA6-54EE-43D8-9F12-78D1E1E573C6}" type="presParOf" srcId="{25161D22-D3CC-4D57-962E-BF4D122DAE77}" destId="{6A583044-06FF-4008-8C49-2A59A5B0042E}" srcOrd="3" destOrd="0" presId="urn:microsoft.com/office/officeart/2005/8/layout/venn1"/>
    <dgm:cxn modelId="{2B360814-6099-4267-BC46-D573BE62CA91}" type="presParOf" srcId="{25161D22-D3CC-4D57-962E-BF4D122DAE77}" destId="{2F5C7AB8-792E-42A1-9CA5-69B78070E100}" srcOrd="4" destOrd="0" presId="urn:microsoft.com/office/officeart/2005/8/layout/venn1"/>
    <dgm:cxn modelId="{1CB9200F-8948-4C90-9ADE-9F5346331CCB}" type="presParOf" srcId="{25161D22-D3CC-4D57-962E-BF4D122DAE77}" destId="{4233FACE-E237-49CF-B6CB-121EB3C9BCD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E304FF3-4777-4DA0-85FC-6346020CAEA5}"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CAB04A72-CB6C-4DC3-8DE4-2CA1AD4BDCAD}">
      <dgm:prSet/>
      <dgm:spPr/>
      <dgm:t>
        <a:bodyPr/>
        <a:lstStyle/>
        <a:p>
          <a:r>
            <a:rPr lang="es-ES_tradnl" b="1" noProof="0" dirty="0"/>
            <a:t>Lección 6</a:t>
          </a:r>
          <a:endParaRPr lang="es-ES_tradnl" noProof="0" dirty="0"/>
        </a:p>
      </dgm:t>
    </dgm:pt>
    <dgm:pt modelId="{C8674548-9D0F-4A3D-A3E2-57AA61472106}" type="parTrans" cxnId="{DB2860C3-1939-443C-9537-66AB852D7E9A}">
      <dgm:prSet/>
      <dgm:spPr/>
      <dgm:t>
        <a:bodyPr/>
        <a:lstStyle/>
        <a:p>
          <a:endParaRPr lang="en-US"/>
        </a:p>
      </dgm:t>
    </dgm:pt>
    <dgm:pt modelId="{315930CC-3D55-479C-9FB4-49606AEE4321}" type="sibTrans" cxnId="{DB2860C3-1939-443C-9537-66AB852D7E9A}">
      <dgm:prSet/>
      <dgm:spPr/>
      <dgm:t>
        <a:bodyPr/>
        <a:lstStyle/>
        <a:p>
          <a:endParaRPr lang="en-US"/>
        </a:p>
      </dgm:t>
    </dgm:pt>
    <dgm:pt modelId="{9B48DB32-3E3B-463E-ACB6-FDFCD5F2FF98}">
      <dgm:prSet/>
      <dgm:spPr/>
      <dgm:t>
        <a:bodyPr/>
        <a:lstStyle/>
        <a:p>
          <a:r>
            <a:rPr lang="es-ES_tradnl" b="1" noProof="0" dirty="0"/>
            <a:t>Profundicemos en los contenidos</a:t>
          </a:r>
          <a:endParaRPr lang="es-ES_tradnl" noProof="0" dirty="0"/>
        </a:p>
      </dgm:t>
    </dgm:pt>
    <dgm:pt modelId="{78BD6C0F-67B4-49E9-BAA7-CC0AFFE2EC6B}" type="parTrans" cxnId="{97238262-B784-4EB7-9CD6-BF25C9C4FAAE}">
      <dgm:prSet/>
      <dgm:spPr/>
      <dgm:t>
        <a:bodyPr/>
        <a:lstStyle/>
        <a:p>
          <a:endParaRPr lang="en-US"/>
        </a:p>
      </dgm:t>
    </dgm:pt>
    <dgm:pt modelId="{9323D5FF-3A00-416B-85A5-A62150111F2D}" type="sibTrans" cxnId="{97238262-B784-4EB7-9CD6-BF25C9C4FAAE}">
      <dgm:prSet/>
      <dgm:spPr/>
      <dgm:t>
        <a:bodyPr/>
        <a:lstStyle/>
        <a:p>
          <a:endParaRPr lang="en-US"/>
        </a:p>
      </dgm:t>
    </dgm:pt>
    <dgm:pt modelId="{CF2A1BCB-C6A2-400E-B454-C49507E955EE}" type="pres">
      <dgm:prSet presAssocID="{6E304FF3-4777-4DA0-85FC-6346020CAEA5}" presName="root" presStyleCnt="0">
        <dgm:presLayoutVars>
          <dgm:dir/>
          <dgm:resizeHandles val="exact"/>
        </dgm:presLayoutVars>
      </dgm:prSet>
      <dgm:spPr/>
    </dgm:pt>
    <dgm:pt modelId="{18B5E99F-C3B3-490B-ADB1-AB0B14A99E75}" type="pres">
      <dgm:prSet presAssocID="{CAB04A72-CB6C-4DC3-8DE4-2CA1AD4BDCAD}" presName="compNode" presStyleCnt="0"/>
      <dgm:spPr/>
    </dgm:pt>
    <dgm:pt modelId="{ACE2C5A1-6B36-472E-A994-DA04FCA15394}" type="pres">
      <dgm:prSet presAssocID="{CAB04A72-CB6C-4DC3-8DE4-2CA1AD4BDCA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9E4CE15E-7334-47DE-B659-A52063C2C3EA}" type="pres">
      <dgm:prSet presAssocID="{CAB04A72-CB6C-4DC3-8DE4-2CA1AD4BDCAD}" presName="spaceRect" presStyleCnt="0"/>
      <dgm:spPr/>
    </dgm:pt>
    <dgm:pt modelId="{F8B0DDDA-09DE-42FE-AB9E-7B1D3F607773}" type="pres">
      <dgm:prSet presAssocID="{CAB04A72-CB6C-4DC3-8DE4-2CA1AD4BDCAD}" presName="textRect" presStyleLbl="revTx" presStyleIdx="0" presStyleCnt="2">
        <dgm:presLayoutVars>
          <dgm:chMax val="1"/>
          <dgm:chPref val="1"/>
        </dgm:presLayoutVars>
      </dgm:prSet>
      <dgm:spPr/>
    </dgm:pt>
    <dgm:pt modelId="{3721B0F3-65C4-4E07-9804-E4DA717AD166}" type="pres">
      <dgm:prSet presAssocID="{315930CC-3D55-479C-9FB4-49606AEE4321}" presName="sibTrans" presStyleCnt="0"/>
      <dgm:spPr/>
    </dgm:pt>
    <dgm:pt modelId="{FB590B26-C417-4B93-8705-072EBAC2AA59}" type="pres">
      <dgm:prSet presAssocID="{9B48DB32-3E3B-463E-ACB6-FDFCD5F2FF98}" presName="compNode" presStyleCnt="0"/>
      <dgm:spPr/>
    </dgm:pt>
    <dgm:pt modelId="{3491C0D6-992F-4A55-B54F-D9A059EFCC6E}" type="pres">
      <dgm:prSet presAssocID="{9B48DB32-3E3B-463E-ACB6-FDFCD5F2FF9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F0BD6ED4-3B13-4C6A-B044-F7EDFBEF411C}" type="pres">
      <dgm:prSet presAssocID="{9B48DB32-3E3B-463E-ACB6-FDFCD5F2FF98}" presName="spaceRect" presStyleCnt="0"/>
      <dgm:spPr/>
    </dgm:pt>
    <dgm:pt modelId="{8923852C-A8CE-4355-8F06-FD0FEE3CC623}" type="pres">
      <dgm:prSet presAssocID="{9B48DB32-3E3B-463E-ACB6-FDFCD5F2FF98}" presName="textRect" presStyleLbl="revTx" presStyleIdx="1" presStyleCnt="2" custScaleY="197797">
        <dgm:presLayoutVars>
          <dgm:chMax val="1"/>
          <dgm:chPref val="1"/>
        </dgm:presLayoutVars>
      </dgm:prSet>
      <dgm:spPr/>
    </dgm:pt>
  </dgm:ptLst>
  <dgm:cxnLst>
    <dgm:cxn modelId="{F616984D-33FE-4972-A978-2D5E08A43A9E}" type="presOf" srcId="{CAB04A72-CB6C-4DC3-8DE4-2CA1AD4BDCAD}" destId="{F8B0DDDA-09DE-42FE-AB9E-7B1D3F607773}" srcOrd="0" destOrd="0" presId="urn:microsoft.com/office/officeart/2018/2/layout/IconLabelList"/>
    <dgm:cxn modelId="{97238262-B784-4EB7-9CD6-BF25C9C4FAAE}" srcId="{6E304FF3-4777-4DA0-85FC-6346020CAEA5}" destId="{9B48DB32-3E3B-463E-ACB6-FDFCD5F2FF98}" srcOrd="1" destOrd="0" parTransId="{78BD6C0F-67B4-49E9-BAA7-CC0AFFE2EC6B}" sibTransId="{9323D5FF-3A00-416B-85A5-A62150111F2D}"/>
    <dgm:cxn modelId="{7B5C8A9D-EBF9-4AEF-A3C5-E3C67ADFAAE3}" type="presOf" srcId="{6E304FF3-4777-4DA0-85FC-6346020CAEA5}" destId="{CF2A1BCB-C6A2-400E-B454-C49507E955EE}" srcOrd="0" destOrd="0" presId="urn:microsoft.com/office/officeart/2018/2/layout/IconLabelList"/>
    <dgm:cxn modelId="{DB2860C3-1939-443C-9537-66AB852D7E9A}" srcId="{6E304FF3-4777-4DA0-85FC-6346020CAEA5}" destId="{CAB04A72-CB6C-4DC3-8DE4-2CA1AD4BDCAD}" srcOrd="0" destOrd="0" parTransId="{C8674548-9D0F-4A3D-A3E2-57AA61472106}" sibTransId="{315930CC-3D55-479C-9FB4-49606AEE4321}"/>
    <dgm:cxn modelId="{7980C8C6-6F92-4C09-B7C3-8D84BC792431}" type="presOf" srcId="{9B48DB32-3E3B-463E-ACB6-FDFCD5F2FF98}" destId="{8923852C-A8CE-4355-8F06-FD0FEE3CC623}" srcOrd="0" destOrd="0" presId="urn:microsoft.com/office/officeart/2018/2/layout/IconLabelList"/>
    <dgm:cxn modelId="{BB91CB18-A789-4D89-9E1A-D1307006C2C9}" type="presParOf" srcId="{CF2A1BCB-C6A2-400E-B454-C49507E955EE}" destId="{18B5E99F-C3B3-490B-ADB1-AB0B14A99E75}" srcOrd="0" destOrd="0" presId="urn:microsoft.com/office/officeart/2018/2/layout/IconLabelList"/>
    <dgm:cxn modelId="{AD074259-CF81-40BC-8794-DB06F10DC62E}" type="presParOf" srcId="{18B5E99F-C3B3-490B-ADB1-AB0B14A99E75}" destId="{ACE2C5A1-6B36-472E-A994-DA04FCA15394}" srcOrd="0" destOrd="0" presId="urn:microsoft.com/office/officeart/2018/2/layout/IconLabelList"/>
    <dgm:cxn modelId="{67B26021-5C81-4FA0-858A-7E0D8F6C1410}" type="presParOf" srcId="{18B5E99F-C3B3-490B-ADB1-AB0B14A99E75}" destId="{9E4CE15E-7334-47DE-B659-A52063C2C3EA}" srcOrd="1" destOrd="0" presId="urn:microsoft.com/office/officeart/2018/2/layout/IconLabelList"/>
    <dgm:cxn modelId="{DE7BA48D-621D-4CA1-9FF6-0ABCE5E4C79D}" type="presParOf" srcId="{18B5E99F-C3B3-490B-ADB1-AB0B14A99E75}" destId="{F8B0DDDA-09DE-42FE-AB9E-7B1D3F607773}" srcOrd="2" destOrd="0" presId="urn:microsoft.com/office/officeart/2018/2/layout/IconLabelList"/>
    <dgm:cxn modelId="{8B8A2B0F-3E36-4648-8E28-9F2002EC27FC}" type="presParOf" srcId="{CF2A1BCB-C6A2-400E-B454-C49507E955EE}" destId="{3721B0F3-65C4-4E07-9804-E4DA717AD166}" srcOrd="1" destOrd="0" presId="urn:microsoft.com/office/officeart/2018/2/layout/IconLabelList"/>
    <dgm:cxn modelId="{0C61F556-CADC-4E44-A609-9AAB8E9771DA}" type="presParOf" srcId="{CF2A1BCB-C6A2-400E-B454-C49507E955EE}" destId="{FB590B26-C417-4B93-8705-072EBAC2AA59}" srcOrd="2" destOrd="0" presId="urn:microsoft.com/office/officeart/2018/2/layout/IconLabelList"/>
    <dgm:cxn modelId="{55D30999-A021-4803-88DA-6D30D9361E36}" type="presParOf" srcId="{FB590B26-C417-4B93-8705-072EBAC2AA59}" destId="{3491C0D6-992F-4A55-B54F-D9A059EFCC6E}" srcOrd="0" destOrd="0" presId="urn:microsoft.com/office/officeart/2018/2/layout/IconLabelList"/>
    <dgm:cxn modelId="{41DF9CD9-3DAD-4A31-A325-93E4C9C56671}" type="presParOf" srcId="{FB590B26-C417-4B93-8705-072EBAC2AA59}" destId="{F0BD6ED4-3B13-4C6A-B044-F7EDFBEF411C}" srcOrd="1" destOrd="0" presId="urn:microsoft.com/office/officeart/2018/2/layout/IconLabelList"/>
    <dgm:cxn modelId="{0D149189-8A7F-43BC-86D4-E112420DDC99}" type="presParOf" srcId="{FB590B26-C417-4B93-8705-072EBAC2AA59}" destId="{8923852C-A8CE-4355-8F06-FD0FEE3CC62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A612165-90EB-4AC9-896F-7DAAEE552393}"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D2448EFF-8AA9-45F5-ACB2-9E274199B7FB}">
      <dgm:prSet/>
      <dgm:spPr/>
      <dgm:t>
        <a:bodyPr/>
        <a:lstStyle/>
        <a:p>
          <a:pPr algn="just"/>
          <a:r>
            <a:rPr lang="es-ES_tradnl" b="0" noProof="0" dirty="0"/>
            <a:t>El consumo de sustancias y el deterioro en el </a:t>
          </a:r>
          <a:r>
            <a:rPr lang="es-ES_tradnl" b="1" i="1" u="sng" noProof="0" dirty="0"/>
            <a:t>lugar</a:t>
          </a:r>
          <a:r>
            <a:rPr lang="es-ES_tradnl" b="1" i="0" u="none" noProof="0" dirty="0"/>
            <a:t> de trabajo</a:t>
          </a:r>
          <a:r>
            <a:rPr lang="es-ES_tradnl" noProof="0" dirty="0"/>
            <a:t> se refiere al consumo de sustancias y al deterioro que ocurre: </a:t>
          </a:r>
          <a:r>
            <a:rPr lang="es-ES_tradnl" b="1" noProof="0" dirty="0"/>
            <a:t>durante la jornada laboral</a:t>
          </a:r>
          <a:r>
            <a:rPr lang="es-ES_tradnl" noProof="0" dirty="0"/>
            <a:t> o en el desempeño del trabajo. </a:t>
          </a:r>
        </a:p>
      </dgm:t>
    </dgm:pt>
    <dgm:pt modelId="{87986516-BAA8-43C9-A686-EA119C329010}" type="parTrans" cxnId="{64B0062D-79C0-4B20-B331-546F1B564EBA}">
      <dgm:prSet/>
      <dgm:spPr/>
      <dgm:t>
        <a:bodyPr/>
        <a:lstStyle/>
        <a:p>
          <a:endParaRPr lang="en-US"/>
        </a:p>
      </dgm:t>
    </dgm:pt>
    <dgm:pt modelId="{4298121B-ECCA-47EA-B7FE-11D9D5479307}" type="sibTrans" cxnId="{64B0062D-79C0-4B20-B331-546F1B564EBA}">
      <dgm:prSet/>
      <dgm:spPr/>
      <dgm:t>
        <a:bodyPr/>
        <a:lstStyle/>
        <a:p>
          <a:endParaRPr lang="en-US"/>
        </a:p>
      </dgm:t>
    </dgm:pt>
    <dgm:pt modelId="{E6EBC2FD-2D56-4EB3-B2B6-B1D0812BB250}">
      <dgm:prSet/>
      <dgm:spPr/>
      <dgm:t>
        <a:bodyPr/>
        <a:lstStyle/>
        <a:p>
          <a:pPr algn="just"/>
          <a:r>
            <a:rPr lang="es-ES_tradnl" b="0" noProof="0" dirty="0"/>
            <a:t>El consumo de sustancias y el deterioro de la </a:t>
          </a:r>
          <a:r>
            <a:rPr lang="es-ES_tradnl" b="1" i="1" u="sng" dirty="0"/>
            <a:t>fuerza</a:t>
          </a:r>
          <a:r>
            <a:rPr lang="es-ES_tradnl" b="1" i="0" u="none" dirty="0"/>
            <a:t> laboral </a:t>
          </a:r>
          <a:r>
            <a:rPr lang="es-ES_tradnl" dirty="0"/>
            <a:t>se refieren al consumo de sustancias y el deterioro que ocurren: </a:t>
          </a:r>
          <a:r>
            <a:rPr lang="es-ES_tradnl" b="1" dirty="0"/>
            <a:t>fuera</a:t>
          </a:r>
          <a:r>
            <a:rPr lang="es-ES_tradnl" dirty="0"/>
            <a:t> del entorno laboral y fuera del horario de trabajo. </a:t>
          </a:r>
        </a:p>
      </dgm:t>
    </dgm:pt>
    <dgm:pt modelId="{05DF1CB8-A8C1-4FB5-AA82-3E586D10F645}" type="parTrans" cxnId="{E9770E79-63B9-4081-A420-CD352CDB994D}">
      <dgm:prSet/>
      <dgm:spPr/>
      <dgm:t>
        <a:bodyPr/>
        <a:lstStyle/>
        <a:p>
          <a:endParaRPr lang="en-US"/>
        </a:p>
      </dgm:t>
    </dgm:pt>
    <dgm:pt modelId="{DE440F68-2A0B-40D0-AACA-922DDE35AC1E}" type="sibTrans" cxnId="{E9770E79-63B9-4081-A420-CD352CDB994D}">
      <dgm:prSet/>
      <dgm:spPr/>
      <dgm:t>
        <a:bodyPr/>
        <a:lstStyle/>
        <a:p>
          <a:endParaRPr lang="en-US"/>
        </a:p>
      </dgm:t>
    </dgm:pt>
    <dgm:pt modelId="{0FB595F2-7333-43B7-AFA0-9E4750ED6D9F}" type="pres">
      <dgm:prSet presAssocID="{4A612165-90EB-4AC9-896F-7DAAEE552393}" presName="root" presStyleCnt="0">
        <dgm:presLayoutVars>
          <dgm:dir/>
          <dgm:resizeHandles val="exact"/>
        </dgm:presLayoutVars>
      </dgm:prSet>
      <dgm:spPr/>
    </dgm:pt>
    <dgm:pt modelId="{173853E5-8D95-4A05-A631-1B2F8A2CF850}" type="pres">
      <dgm:prSet presAssocID="{D2448EFF-8AA9-45F5-ACB2-9E274199B7FB}" presName="compNode" presStyleCnt="0"/>
      <dgm:spPr/>
    </dgm:pt>
    <dgm:pt modelId="{A1C0EA57-C56F-4F5E-A9CA-F2371FE8F0A4}" type="pres">
      <dgm:prSet presAssocID="{D2448EFF-8AA9-45F5-ACB2-9E274199B7FB}" presName="bgRect" presStyleLbl="bgShp" presStyleIdx="0" presStyleCnt="2"/>
      <dgm:spPr/>
    </dgm:pt>
    <dgm:pt modelId="{47DDD82B-B16E-49DE-A230-3C5113FBF35E}" type="pres">
      <dgm:prSet presAssocID="{D2448EFF-8AA9-45F5-ACB2-9E274199B7F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5BFCB242-2207-4F16-94B9-181EBACE6D0D}" type="pres">
      <dgm:prSet presAssocID="{D2448EFF-8AA9-45F5-ACB2-9E274199B7FB}" presName="spaceRect" presStyleCnt="0"/>
      <dgm:spPr/>
    </dgm:pt>
    <dgm:pt modelId="{CD0B5FB3-6A07-4309-916A-5474AA7F74C7}" type="pres">
      <dgm:prSet presAssocID="{D2448EFF-8AA9-45F5-ACB2-9E274199B7FB}" presName="parTx" presStyleLbl="revTx" presStyleIdx="0" presStyleCnt="2">
        <dgm:presLayoutVars>
          <dgm:chMax val="0"/>
          <dgm:chPref val="0"/>
        </dgm:presLayoutVars>
      </dgm:prSet>
      <dgm:spPr/>
    </dgm:pt>
    <dgm:pt modelId="{E5AEC77B-5D7B-407C-848B-0EA5A0EA61EC}" type="pres">
      <dgm:prSet presAssocID="{4298121B-ECCA-47EA-B7FE-11D9D5479307}" presName="sibTrans" presStyleCnt="0"/>
      <dgm:spPr/>
    </dgm:pt>
    <dgm:pt modelId="{B3BAEA2D-0A79-4BAE-8554-6F2C6592425E}" type="pres">
      <dgm:prSet presAssocID="{E6EBC2FD-2D56-4EB3-B2B6-B1D0812BB250}" presName="compNode" presStyleCnt="0"/>
      <dgm:spPr/>
    </dgm:pt>
    <dgm:pt modelId="{0DB83D17-8057-4901-9DD9-82043897C8CC}" type="pres">
      <dgm:prSet presAssocID="{E6EBC2FD-2D56-4EB3-B2B6-B1D0812BB250}" presName="bgRect" presStyleLbl="bgShp" presStyleIdx="1" presStyleCnt="2"/>
      <dgm:spPr/>
    </dgm:pt>
    <dgm:pt modelId="{8F97D101-A9CC-4496-B412-0564FB433E6D}" type="pres">
      <dgm:prSet presAssocID="{E6EBC2FD-2D56-4EB3-B2B6-B1D0812BB25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6B233532-9AAB-45A6-A66D-199166E4A19E}" type="pres">
      <dgm:prSet presAssocID="{E6EBC2FD-2D56-4EB3-B2B6-B1D0812BB250}" presName="spaceRect" presStyleCnt="0"/>
      <dgm:spPr/>
    </dgm:pt>
    <dgm:pt modelId="{B5AA76AE-678B-4F15-B2BE-BFE1B2B0DB18}" type="pres">
      <dgm:prSet presAssocID="{E6EBC2FD-2D56-4EB3-B2B6-B1D0812BB250}" presName="parTx" presStyleLbl="revTx" presStyleIdx="1" presStyleCnt="2">
        <dgm:presLayoutVars>
          <dgm:chMax val="0"/>
          <dgm:chPref val="0"/>
        </dgm:presLayoutVars>
      </dgm:prSet>
      <dgm:spPr/>
    </dgm:pt>
  </dgm:ptLst>
  <dgm:cxnLst>
    <dgm:cxn modelId="{64B0062D-79C0-4B20-B331-546F1B564EBA}" srcId="{4A612165-90EB-4AC9-896F-7DAAEE552393}" destId="{D2448EFF-8AA9-45F5-ACB2-9E274199B7FB}" srcOrd="0" destOrd="0" parTransId="{87986516-BAA8-43C9-A686-EA119C329010}" sibTransId="{4298121B-ECCA-47EA-B7FE-11D9D5479307}"/>
    <dgm:cxn modelId="{FD0E604A-5361-458B-9948-F4BF02E00088}" type="presOf" srcId="{D2448EFF-8AA9-45F5-ACB2-9E274199B7FB}" destId="{CD0B5FB3-6A07-4309-916A-5474AA7F74C7}" srcOrd="0" destOrd="0" presId="urn:microsoft.com/office/officeart/2018/2/layout/IconVerticalSolidList"/>
    <dgm:cxn modelId="{E9770E79-63B9-4081-A420-CD352CDB994D}" srcId="{4A612165-90EB-4AC9-896F-7DAAEE552393}" destId="{E6EBC2FD-2D56-4EB3-B2B6-B1D0812BB250}" srcOrd="1" destOrd="0" parTransId="{05DF1CB8-A8C1-4FB5-AA82-3E586D10F645}" sibTransId="{DE440F68-2A0B-40D0-AACA-922DDE35AC1E}"/>
    <dgm:cxn modelId="{6F1CC198-7B0C-462B-9960-D6D9643886FC}" type="presOf" srcId="{4A612165-90EB-4AC9-896F-7DAAEE552393}" destId="{0FB595F2-7333-43B7-AFA0-9E4750ED6D9F}" srcOrd="0" destOrd="0" presId="urn:microsoft.com/office/officeart/2018/2/layout/IconVerticalSolidList"/>
    <dgm:cxn modelId="{97DF0EFC-D586-47A8-892E-AAA96B4BB9B2}" type="presOf" srcId="{E6EBC2FD-2D56-4EB3-B2B6-B1D0812BB250}" destId="{B5AA76AE-678B-4F15-B2BE-BFE1B2B0DB18}" srcOrd="0" destOrd="0" presId="urn:microsoft.com/office/officeart/2018/2/layout/IconVerticalSolidList"/>
    <dgm:cxn modelId="{57072AC8-66F3-41BF-9485-83F1DA90A2A4}" type="presParOf" srcId="{0FB595F2-7333-43B7-AFA0-9E4750ED6D9F}" destId="{173853E5-8D95-4A05-A631-1B2F8A2CF850}" srcOrd="0" destOrd="0" presId="urn:microsoft.com/office/officeart/2018/2/layout/IconVerticalSolidList"/>
    <dgm:cxn modelId="{65E7F9B7-846C-4559-B8AA-88EFC02DD0F4}" type="presParOf" srcId="{173853E5-8D95-4A05-A631-1B2F8A2CF850}" destId="{A1C0EA57-C56F-4F5E-A9CA-F2371FE8F0A4}" srcOrd="0" destOrd="0" presId="urn:microsoft.com/office/officeart/2018/2/layout/IconVerticalSolidList"/>
    <dgm:cxn modelId="{F8CB844E-3374-4358-8112-5A1FC45D7502}" type="presParOf" srcId="{173853E5-8D95-4A05-A631-1B2F8A2CF850}" destId="{47DDD82B-B16E-49DE-A230-3C5113FBF35E}" srcOrd="1" destOrd="0" presId="urn:microsoft.com/office/officeart/2018/2/layout/IconVerticalSolidList"/>
    <dgm:cxn modelId="{C6B30083-5DF5-4643-9D0D-0C00AEC6B4AF}" type="presParOf" srcId="{173853E5-8D95-4A05-A631-1B2F8A2CF850}" destId="{5BFCB242-2207-4F16-94B9-181EBACE6D0D}" srcOrd="2" destOrd="0" presId="urn:microsoft.com/office/officeart/2018/2/layout/IconVerticalSolidList"/>
    <dgm:cxn modelId="{B46377B6-E75A-4B1C-957C-E8DB4BEBC6B1}" type="presParOf" srcId="{173853E5-8D95-4A05-A631-1B2F8A2CF850}" destId="{CD0B5FB3-6A07-4309-916A-5474AA7F74C7}" srcOrd="3" destOrd="0" presId="urn:microsoft.com/office/officeart/2018/2/layout/IconVerticalSolidList"/>
    <dgm:cxn modelId="{048395BF-1311-4906-9789-87868ACC257C}" type="presParOf" srcId="{0FB595F2-7333-43B7-AFA0-9E4750ED6D9F}" destId="{E5AEC77B-5D7B-407C-848B-0EA5A0EA61EC}" srcOrd="1" destOrd="0" presId="urn:microsoft.com/office/officeart/2018/2/layout/IconVerticalSolidList"/>
    <dgm:cxn modelId="{E04CCFA4-711E-464F-BF2F-B6A92805E434}" type="presParOf" srcId="{0FB595F2-7333-43B7-AFA0-9E4750ED6D9F}" destId="{B3BAEA2D-0A79-4BAE-8554-6F2C6592425E}" srcOrd="2" destOrd="0" presId="urn:microsoft.com/office/officeart/2018/2/layout/IconVerticalSolidList"/>
    <dgm:cxn modelId="{5903C9DB-49E8-4B9B-828E-BD17176C998D}" type="presParOf" srcId="{B3BAEA2D-0A79-4BAE-8554-6F2C6592425E}" destId="{0DB83D17-8057-4901-9DD9-82043897C8CC}" srcOrd="0" destOrd="0" presId="urn:microsoft.com/office/officeart/2018/2/layout/IconVerticalSolidList"/>
    <dgm:cxn modelId="{B0D8B259-32D9-467C-B37E-91936E0C78B5}" type="presParOf" srcId="{B3BAEA2D-0A79-4BAE-8554-6F2C6592425E}" destId="{8F97D101-A9CC-4496-B412-0564FB433E6D}" srcOrd="1" destOrd="0" presId="urn:microsoft.com/office/officeart/2018/2/layout/IconVerticalSolidList"/>
    <dgm:cxn modelId="{0A1C417D-758C-4B35-989A-D19D093106B3}" type="presParOf" srcId="{B3BAEA2D-0A79-4BAE-8554-6F2C6592425E}" destId="{6B233532-9AAB-45A6-A66D-199166E4A19E}" srcOrd="2" destOrd="0" presId="urn:microsoft.com/office/officeart/2018/2/layout/IconVerticalSolidList"/>
    <dgm:cxn modelId="{4F3C2E3C-F148-4CEB-BFC4-C8DBE283D290}" type="presParOf" srcId="{B3BAEA2D-0A79-4BAE-8554-6F2C6592425E}" destId="{B5AA76AE-678B-4F15-B2BE-BFE1B2B0DB1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63A39235-5417-4787-8EDD-B40E4C81E7CD}"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CA97C429-3BCC-4999-B933-459E24377215}">
      <dgm:prSet/>
      <dgm:spPr/>
      <dgm:t>
        <a:bodyPr/>
        <a:lstStyle/>
        <a:p>
          <a:r>
            <a:rPr lang="es-ES_tradnl" b="1" noProof="0" dirty="0"/>
            <a:t>Distinguir </a:t>
          </a:r>
          <a:r>
            <a:rPr lang="es-ES_tradnl" b="0" noProof="0" dirty="0"/>
            <a:t>entre especialistas en prevención y en tratamiento</a:t>
          </a:r>
          <a:r>
            <a:rPr lang="es-ES_tradnl" b="1" noProof="0" dirty="0"/>
            <a:t>. </a:t>
          </a:r>
          <a:endParaRPr lang="es-ES_tradnl" noProof="0" dirty="0"/>
        </a:p>
      </dgm:t>
    </dgm:pt>
    <dgm:pt modelId="{CF897C84-6F4F-4622-B77C-9B5B37CEBBE5}" type="parTrans" cxnId="{F117742E-050E-47D9-8035-43505FD1363A}">
      <dgm:prSet/>
      <dgm:spPr/>
      <dgm:t>
        <a:bodyPr/>
        <a:lstStyle/>
        <a:p>
          <a:endParaRPr lang="en-US"/>
        </a:p>
      </dgm:t>
    </dgm:pt>
    <dgm:pt modelId="{3DE961DE-B35F-4093-AFB8-DFBC0BC21355}" type="sibTrans" cxnId="{F117742E-050E-47D9-8035-43505FD1363A}">
      <dgm:prSet/>
      <dgm:spPr/>
      <dgm:t>
        <a:bodyPr/>
        <a:lstStyle/>
        <a:p>
          <a:endParaRPr lang="en-US"/>
        </a:p>
      </dgm:t>
    </dgm:pt>
    <dgm:pt modelId="{EC3F28B8-B2A4-41F6-A59A-047F5BB5B433}">
      <dgm:prSet/>
      <dgm:spPr/>
      <dgm:t>
        <a:bodyPr/>
        <a:lstStyle/>
        <a:p>
          <a:r>
            <a:rPr lang="es-ES_tradnl" b="1" noProof="0" dirty="0"/>
            <a:t>Reflexionar sobre los aprendizajes clave </a:t>
          </a:r>
          <a:r>
            <a:rPr lang="es-ES_tradnl" noProof="0" dirty="0"/>
            <a:t>de la Lección 7.</a:t>
          </a:r>
        </a:p>
      </dgm:t>
    </dgm:pt>
    <dgm:pt modelId="{0B635422-C931-42BD-98BF-3E41630E24D6}" type="parTrans" cxnId="{E32ED13C-5B19-4F0B-B415-86BED514E9AF}">
      <dgm:prSet/>
      <dgm:spPr/>
      <dgm:t>
        <a:bodyPr/>
        <a:lstStyle/>
        <a:p>
          <a:endParaRPr lang="en-US"/>
        </a:p>
      </dgm:t>
    </dgm:pt>
    <dgm:pt modelId="{329F2ACE-381C-439B-ADF0-5C6B91339435}" type="sibTrans" cxnId="{E32ED13C-5B19-4F0B-B415-86BED514E9AF}">
      <dgm:prSet/>
      <dgm:spPr/>
      <dgm:t>
        <a:bodyPr/>
        <a:lstStyle/>
        <a:p>
          <a:endParaRPr lang="en-US"/>
        </a:p>
      </dgm:t>
    </dgm:pt>
    <dgm:pt modelId="{32C0F615-9136-4710-9AD7-31A7C31D75D0}">
      <dgm:prSet/>
      <dgm:spPr/>
      <dgm:t>
        <a:bodyPr/>
        <a:lstStyle/>
        <a:p>
          <a:r>
            <a:rPr lang="es-ES_tradnl" b="1" noProof="0" dirty="0"/>
            <a:t>Abordar preguntas, dudas y desafíos.</a:t>
          </a:r>
          <a:endParaRPr lang="es-ES_tradnl" noProof="0" dirty="0"/>
        </a:p>
      </dgm:t>
    </dgm:pt>
    <dgm:pt modelId="{93A439B8-2CD0-4B83-8513-0E28AEDEFBD3}" type="parTrans" cxnId="{9F38A033-4DC0-4638-A955-EEC8C503297E}">
      <dgm:prSet/>
      <dgm:spPr/>
      <dgm:t>
        <a:bodyPr/>
        <a:lstStyle/>
        <a:p>
          <a:endParaRPr lang="en-US"/>
        </a:p>
      </dgm:t>
    </dgm:pt>
    <dgm:pt modelId="{90DC3346-413B-4D4D-86D9-445D31A5A129}" type="sibTrans" cxnId="{9F38A033-4DC0-4638-A955-EEC8C503297E}">
      <dgm:prSet/>
      <dgm:spPr/>
      <dgm:t>
        <a:bodyPr/>
        <a:lstStyle/>
        <a:p>
          <a:endParaRPr lang="en-US"/>
        </a:p>
      </dgm:t>
    </dgm:pt>
    <dgm:pt modelId="{8D5B2D03-1067-4FFC-9A2A-CD22A444DFEB}">
      <dgm:prSet/>
      <dgm:spPr/>
      <dgm:t>
        <a:bodyPr/>
        <a:lstStyle/>
        <a:p>
          <a:r>
            <a:rPr lang="es-ES_tradnl" b="1" noProof="0" dirty="0"/>
            <a:t>Prepararse para los siguientes pasos.</a:t>
          </a:r>
          <a:endParaRPr lang="es-ES_tradnl" noProof="0" dirty="0"/>
        </a:p>
      </dgm:t>
    </dgm:pt>
    <dgm:pt modelId="{433FD2B5-B008-470A-BCF4-622C5C18CB6E}" type="parTrans" cxnId="{63BD556E-92E4-4917-843C-A396003694AE}">
      <dgm:prSet/>
      <dgm:spPr/>
      <dgm:t>
        <a:bodyPr/>
        <a:lstStyle/>
        <a:p>
          <a:endParaRPr lang="en-US"/>
        </a:p>
      </dgm:t>
    </dgm:pt>
    <dgm:pt modelId="{5FB91FAE-C6E7-43C2-9029-FD3527E3833B}" type="sibTrans" cxnId="{63BD556E-92E4-4917-843C-A396003694AE}">
      <dgm:prSet/>
      <dgm:spPr/>
      <dgm:t>
        <a:bodyPr/>
        <a:lstStyle/>
        <a:p>
          <a:endParaRPr lang="en-US"/>
        </a:p>
      </dgm:t>
    </dgm:pt>
    <dgm:pt modelId="{56D4CF59-02FE-4C1A-8C81-519A4D8FD67C}" type="pres">
      <dgm:prSet presAssocID="{63A39235-5417-4787-8EDD-B40E4C81E7CD}" presName="root" presStyleCnt="0">
        <dgm:presLayoutVars>
          <dgm:dir/>
          <dgm:resizeHandles val="exact"/>
        </dgm:presLayoutVars>
      </dgm:prSet>
      <dgm:spPr/>
    </dgm:pt>
    <dgm:pt modelId="{76A25E10-4004-4535-A7B4-EA097727597F}" type="pres">
      <dgm:prSet presAssocID="{CA97C429-3BCC-4999-B933-459E24377215}" presName="compNode" presStyleCnt="0"/>
      <dgm:spPr/>
    </dgm:pt>
    <dgm:pt modelId="{85BDCE59-BFD2-4ECC-B5C0-DC08AAD474B0}" type="pres">
      <dgm:prSet presAssocID="{CA97C429-3BCC-4999-B933-459E24377215}" presName="bgRect" presStyleLbl="bgShp" presStyleIdx="0" presStyleCnt="4"/>
      <dgm:spPr/>
    </dgm:pt>
    <dgm:pt modelId="{90EDBF34-C9BC-4A6E-B96A-A2E0549156B4}" type="pres">
      <dgm:prSet presAssocID="{CA97C429-3BCC-4999-B933-459E2437721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2AEB71F0-C568-4442-902B-70F21544BE3B}" type="pres">
      <dgm:prSet presAssocID="{CA97C429-3BCC-4999-B933-459E24377215}" presName="spaceRect" presStyleCnt="0"/>
      <dgm:spPr/>
    </dgm:pt>
    <dgm:pt modelId="{290420A3-C788-4731-9719-FD014626BF5E}" type="pres">
      <dgm:prSet presAssocID="{CA97C429-3BCC-4999-B933-459E24377215}" presName="parTx" presStyleLbl="revTx" presStyleIdx="0" presStyleCnt="4">
        <dgm:presLayoutVars>
          <dgm:chMax val="0"/>
          <dgm:chPref val="0"/>
        </dgm:presLayoutVars>
      </dgm:prSet>
      <dgm:spPr/>
    </dgm:pt>
    <dgm:pt modelId="{E0670809-07EB-4D52-802A-3983BEA73E54}" type="pres">
      <dgm:prSet presAssocID="{3DE961DE-B35F-4093-AFB8-DFBC0BC21355}" presName="sibTrans" presStyleCnt="0"/>
      <dgm:spPr/>
    </dgm:pt>
    <dgm:pt modelId="{FABAFCD7-5B5C-4DB5-8300-B3179412A533}" type="pres">
      <dgm:prSet presAssocID="{EC3F28B8-B2A4-41F6-A59A-047F5BB5B433}" presName="compNode" presStyleCnt="0"/>
      <dgm:spPr/>
    </dgm:pt>
    <dgm:pt modelId="{B0F2A830-7224-4023-B7B0-8AF7C7E8E798}" type="pres">
      <dgm:prSet presAssocID="{EC3F28B8-B2A4-41F6-A59A-047F5BB5B433}" presName="bgRect" presStyleLbl="bgShp" presStyleIdx="1" presStyleCnt="4"/>
      <dgm:spPr/>
    </dgm:pt>
    <dgm:pt modelId="{32336319-12BE-44B7-93AE-60352384E100}" type="pres">
      <dgm:prSet presAssocID="{EC3F28B8-B2A4-41F6-A59A-047F5BB5B43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02E739F5-49D6-4380-A617-24E5DF807B0F}" type="pres">
      <dgm:prSet presAssocID="{EC3F28B8-B2A4-41F6-A59A-047F5BB5B433}" presName="spaceRect" presStyleCnt="0"/>
      <dgm:spPr/>
    </dgm:pt>
    <dgm:pt modelId="{0C7B061B-8A39-4938-A2BA-2695330B1525}" type="pres">
      <dgm:prSet presAssocID="{EC3F28B8-B2A4-41F6-A59A-047F5BB5B433}" presName="parTx" presStyleLbl="revTx" presStyleIdx="1" presStyleCnt="4">
        <dgm:presLayoutVars>
          <dgm:chMax val="0"/>
          <dgm:chPref val="0"/>
        </dgm:presLayoutVars>
      </dgm:prSet>
      <dgm:spPr/>
    </dgm:pt>
    <dgm:pt modelId="{3E213215-E62B-427E-9106-FDC08E12C689}" type="pres">
      <dgm:prSet presAssocID="{329F2ACE-381C-439B-ADF0-5C6B91339435}" presName="sibTrans" presStyleCnt="0"/>
      <dgm:spPr/>
    </dgm:pt>
    <dgm:pt modelId="{703CA99A-F585-4A90-8C92-E684DB55AF39}" type="pres">
      <dgm:prSet presAssocID="{32C0F615-9136-4710-9AD7-31A7C31D75D0}" presName="compNode" presStyleCnt="0"/>
      <dgm:spPr/>
    </dgm:pt>
    <dgm:pt modelId="{5B7F9639-8B48-4D73-B74C-411ACBFE7C08}" type="pres">
      <dgm:prSet presAssocID="{32C0F615-9136-4710-9AD7-31A7C31D75D0}" presName="bgRect" presStyleLbl="bgShp" presStyleIdx="2" presStyleCnt="4"/>
      <dgm:spPr/>
    </dgm:pt>
    <dgm:pt modelId="{4C555167-7867-448C-86C5-CED02CDDCDEF}" type="pres">
      <dgm:prSet presAssocID="{32C0F615-9136-4710-9AD7-31A7C31D75D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 mark"/>
        </a:ext>
      </dgm:extLst>
    </dgm:pt>
    <dgm:pt modelId="{7D4ADC6C-50C7-4819-A2C0-9181E5846B53}" type="pres">
      <dgm:prSet presAssocID="{32C0F615-9136-4710-9AD7-31A7C31D75D0}" presName="spaceRect" presStyleCnt="0"/>
      <dgm:spPr/>
    </dgm:pt>
    <dgm:pt modelId="{371AAFCB-DA53-4AED-9AAB-4CA99AAC78A4}" type="pres">
      <dgm:prSet presAssocID="{32C0F615-9136-4710-9AD7-31A7C31D75D0}" presName="parTx" presStyleLbl="revTx" presStyleIdx="2" presStyleCnt="4">
        <dgm:presLayoutVars>
          <dgm:chMax val="0"/>
          <dgm:chPref val="0"/>
        </dgm:presLayoutVars>
      </dgm:prSet>
      <dgm:spPr/>
    </dgm:pt>
    <dgm:pt modelId="{76F1B760-850E-426A-BC07-2EF5095B4687}" type="pres">
      <dgm:prSet presAssocID="{90DC3346-413B-4D4D-86D9-445D31A5A129}" presName="sibTrans" presStyleCnt="0"/>
      <dgm:spPr/>
    </dgm:pt>
    <dgm:pt modelId="{0295DDF1-3884-4BAF-BD81-C60AD61B56CA}" type="pres">
      <dgm:prSet presAssocID="{8D5B2D03-1067-4FFC-9A2A-CD22A444DFEB}" presName="compNode" presStyleCnt="0"/>
      <dgm:spPr/>
    </dgm:pt>
    <dgm:pt modelId="{DE80C863-426E-46F8-8AD1-1A53D0E1CD48}" type="pres">
      <dgm:prSet presAssocID="{8D5B2D03-1067-4FFC-9A2A-CD22A444DFEB}" presName="bgRect" presStyleLbl="bgShp" presStyleIdx="3" presStyleCnt="4"/>
      <dgm:spPr/>
    </dgm:pt>
    <dgm:pt modelId="{3BEA1DA7-A055-4B21-BC74-DDDF35892DF0}" type="pres">
      <dgm:prSet presAssocID="{8D5B2D03-1067-4FFC-9A2A-CD22A444DFE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ick"/>
        </a:ext>
      </dgm:extLst>
    </dgm:pt>
    <dgm:pt modelId="{C107D7FD-82FA-453E-AB55-40311E81151A}" type="pres">
      <dgm:prSet presAssocID="{8D5B2D03-1067-4FFC-9A2A-CD22A444DFEB}" presName="spaceRect" presStyleCnt="0"/>
      <dgm:spPr/>
    </dgm:pt>
    <dgm:pt modelId="{FD7B44ED-FF8D-4298-A563-8D0C58C29203}" type="pres">
      <dgm:prSet presAssocID="{8D5B2D03-1067-4FFC-9A2A-CD22A444DFEB}" presName="parTx" presStyleLbl="revTx" presStyleIdx="3" presStyleCnt="4">
        <dgm:presLayoutVars>
          <dgm:chMax val="0"/>
          <dgm:chPref val="0"/>
        </dgm:presLayoutVars>
      </dgm:prSet>
      <dgm:spPr/>
    </dgm:pt>
  </dgm:ptLst>
  <dgm:cxnLst>
    <dgm:cxn modelId="{0705BC0B-12C6-4128-928E-40D960461367}" type="presOf" srcId="{CA97C429-3BCC-4999-B933-459E24377215}" destId="{290420A3-C788-4731-9719-FD014626BF5E}" srcOrd="0" destOrd="0" presId="urn:microsoft.com/office/officeart/2018/2/layout/IconVerticalSolidList"/>
    <dgm:cxn modelId="{F8C0E60B-074C-4D3C-989B-E5AAE1E6A917}" type="presOf" srcId="{EC3F28B8-B2A4-41F6-A59A-047F5BB5B433}" destId="{0C7B061B-8A39-4938-A2BA-2695330B1525}" srcOrd="0" destOrd="0" presId="urn:microsoft.com/office/officeart/2018/2/layout/IconVerticalSolidList"/>
    <dgm:cxn modelId="{3908F81B-8FB9-40BD-BA09-FB022E57D025}" type="presOf" srcId="{63A39235-5417-4787-8EDD-B40E4C81E7CD}" destId="{56D4CF59-02FE-4C1A-8C81-519A4D8FD67C}" srcOrd="0" destOrd="0" presId="urn:microsoft.com/office/officeart/2018/2/layout/IconVerticalSolidList"/>
    <dgm:cxn modelId="{F117742E-050E-47D9-8035-43505FD1363A}" srcId="{63A39235-5417-4787-8EDD-B40E4C81E7CD}" destId="{CA97C429-3BCC-4999-B933-459E24377215}" srcOrd="0" destOrd="0" parTransId="{CF897C84-6F4F-4622-B77C-9B5B37CEBBE5}" sibTransId="{3DE961DE-B35F-4093-AFB8-DFBC0BC21355}"/>
    <dgm:cxn modelId="{9F38A033-4DC0-4638-A955-EEC8C503297E}" srcId="{63A39235-5417-4787-8EDD-B40E4C81E7CD}" destId="{32C0F615-9136-4710-9AD7-31A7C31D75D0}" srcOrd="2" destOrd="0" parTransId="{93A439B8-2CD0-4B83-8513-0E28AEDEFBD3}" sibTransId="{90DC3346-413B-4D4D-86D9-445D31A5A129}"/>
    <dgm:cxn modelId="{E32ED13C-5B19-4F0B-B415-86BED514E9AF}" srcId="{63A39235-5417-4787-8EDD-B40E4C81E7CD}" destId="{EC3F28B8-B2A4-41F6-A59A-047F5BB5B433}" srcOrd="1" destOrd="0" parTransId="{0B635422-C931-42BD-98BF-3E41630E24D6}" sibTransId="{329F2ACE-381C-439B-ADF0-5C6B91339435}"/>
    <dgm:cxn modelId="{63BD556E-92E4-4917-843C-A396003694AE}" srcId="{63A39235-5417-4787-8EDD-B40E4C81E7CD}" destId="{8D5B2D03-1067-4FFC-9A2A-CD22A444DFEB}" srcOrd="3" destOrd="0" parTransId="{433FD2B5-B008-470A-BCF4-622C5C18CB6E}" sibTransId="{5FB91FAE-C6E7-43C2-9029-FD3527E3833B}"/>
    <dgm:cxn modelId="{18ED7A73-39F7-4C74-91BA-83DB095BBAE0}" type="presOf" srcId="{8D5B2D03-1067-4FFC-9A2A-CD22A444DFEB}" destId="{FD7B44ED-FF8D-4298-A563-8D0C58C29203}" srcOrd="0" destOrd="0" presId="urn:microsoft.com/office/officeart/2018/2/layout/IconVerticalSolidList"/>
    <dgm:cxn modelId="{897986C7-1743-422E-8716-F2A74248B4A5}" type="presOf" srcId="{32C0F615-9136-4710-9AD7-31A7C31D75D0}" destId="{371AAFCB-DA53-4AED-9AAB-4CA99AAC78A4}" srcOrd="0" destOrd="0" presId="urn:microsoft.com/office/officeart/2018/2/layout/IconVerticalSolidList"/>
    <dgm:cxn modelId="{67050FFD-153A-436A-AAF5-96905335CC44}" type="presParOf" srcId="{56D4CF59-02FE-4C1A-8C81-519A4D8FD67C}" destId="{76A25E10-4004-4535-A7B4-EA097727597F}" srcOrd="0" destOrd="0" presId="urn:microsoft.com/office/officeart/2018/2/layout/IconVerticalSolidList"/>
    <dgm:cxn modelId="{E0D59AC7-34E9-44E5-B5C0-42ACA8C4B6F9}" type="presParOf" srcId="{76A25E10-4004-4535-A7B4-EA097727597F}" destId="{85BDCE59-BFD2-4ECC-B5C0-DC08AAD474B0}" srcOrd="0" destOrd="0" presId="urn:microsoft.com/office/officeart/2018/2/layout/IconVerticalSolidList"/>
    <dgm:cxn modelId="{DD594AD2-FBC9-4758-96AB-DDA3AC505B91}" type="presParOf" srcId="{76A25E10-4004-4535-A7B4-EA097727597F}" destId="{90EDBF34-C9BC-4A6E-B96A-A2E0549156B4}" srcOrd="1" destOrd="0" presId="urn:microsoft.com/office/officeart/2018/2/layout/IconVerticalSolidList"/>
    <dgm:cxn modelId="{B240A879-11BF-450B-ADFE-032FBCD4D1B5}" type="presParOf" srcId="{76A25E10-4004-4535-A7B4-EA097727597F}" destId="{2AEB71F0-C568-4442-902B-70F21544BE3B}" srcOrd="2" destOrd="0" presId="urn:microsoft.com/office/officeart/2018/2/layout/IconVerticalSolidList"/>
    <dgm:cxn modelId="{F46D1092-1B7F-43A2-8620-DFC538976BD1}" type="presParOf" srcId="{76A25E10-4004-4535-A7B4-EA097727597F}" destId="{290420A3-C788-4731-9719-FD014626BF5E}" srcOrd="3" destOrd="0" presId="urn:microsoft.com/office/officeart/2018/2/layout/IconVerticalSolidList"/>
    <dgm:cxn modelId="{C6979C2F-2F85-42D0-8CF4-FBE8AAE4918B}" type="presParOf" srcId="{56D4CF59-02FE-4C1A-8C81-519A4D8FD67C}" destId="{E0670809-07EB-4D52-802A-3983BEA73E54}" srcOrd="1" destOrd="0" presId="urn:microsoft.com/office/officeart/2018/2/layout/IconVerticalSolidList"/>
    <dgm:cxn modelId="{B515E890-2591-46BC-AFD6-3509039C42AD}" type="presParOf" srcId="{56D4CF59-02FE-4C1A-8C81-519A4D8FD67C}" destId="{FABAFCD7-5B5C-4DB5-8300-B3179412A533}" srcOrd="2" destOrd="0" presId="urn:microsoft.com/office/officeart/2018/2/layout/IconVerticalSolidList"/>
    <dgm:cxn modelId="{38471B44-9124-41A9-8E17-5539BEDD2DC2}" type="presParOf" srcId="{FABAFCD7-5B5C-4DB5-8300-B3179412A533}" destId="{B0F2A830-7224-4023-B7B0-8AF7C7E8E798}" srcOrd="0" destOrd="0" presId="urn:microsoft.com/office/officeart/2018/2/layout/IconVerticalSolidList"/>
    <dgm:cxn modelId="{484F6567-38AD-42A2-AC6F-EDA0085E9462}" type="presParOf" srcId="{FABAFCD7-5B5C-4DB5-8300-B3179412A533}" destId="{32336319-12BE-44B7-93AE-60352384E100}" srcOrd="1" destOrd="0" presId="urn:microsoft.com/office/officeart/2018/2/layout/IconVerticalSolidList"/>
    <dgm:cxn modelId="{1C7A4DE0-F76C-474D-BA20-E05E21A421C1}" type="presParOf" srcId="{FABAFCD7-5B5C-4DB5-8300-B3179412A533}" destId="{02E739F5-49D6-4380-A617-24E5DF807B0F}" srcOrd="2" destOrd="0" presId="urn:microsoft.com/office/officeart/2018/2/layout/IconVerticalSolidList"/>
    <dgm:cxn modelId="{FA38E953-7BA2-49AF-8EBF-FC05BA2B067E}" type="presParOf" srcId="{FABAFCD7-5B5C-4DB5-8300-B3179412A533}" destId="{0C7B061B-8A39-4938-A2BA-2695330B1525}" srcOrd="3" destOrd="0" presId="urn:microsoft.com/office/officeart/2018/2/layout/IconVerticalSolidList"/>
    <dgm:cxn modelId="{CD50A371-28A1-48C9-B1B9-7F3B8894AD5F}" type="presParOf" srcId="{56D4CF59-02FE-4C1A-8C81-519A4D8FD67C}" destId="{3E213215-E62B-427E-9106-FDC08E12C689}" srcOrd="3" destOrd="0" presId="urn:microsoft.com/office/officeart/2018/2/layout/IconVerticalSolidList"/>
    <dgm:cxn modelId="{FFD762DE-115C-4F08-B900-DDB3447FED9C}" type="presParOf" srcId="{56D4CF59-02FE-4C1A-8C81-519A4D8FD67C}" destId="{703CA99A-F585-4A90-8C92-E684DB55AF39}" srcOrd="4" destOrd="0" presId="urn:microsoft.com/office/officeart/2018/2/layout/IconVerticalSolidList"/>
    <dgm:cxn modelId="{641D39BC-7201-4A5D-B059-E0160EC58E12}" type="presParOf" srcId="{703CA99A-F585-4A90-8C92-E684DB55AF39}" destId="{5B7F9639-8B48-4D73-B74C-411ACBFE7C08}" srcOrd="0" destOrd="0" presId="urn:microsoft.com/office/officeart/2018/2/layout/IconVerticalSolidList"/>
    <dgm:cxn modelId="{F888C359-D456-40F7-BA23-60409B3524EA}" type="presParOf" srcId="{703CA99A-F585-4A90-8C92-E684DB55AF39}" destId="{4C555167-7867-448C-86C5-CED02CDDCDEF}" srcOrd="1" destOrd="0" presId="urn:microsoft.com/office/officeart/2018/2/layout/IconVerticalSolidList"/>
    <dgm:cxn modelId="{61B1A5E1-5100-47C8-9894-9500447AE66E}" type="presParOf" srcId="{703CA99A-F585-4A90-8C92-E684DB55AF39}" destId="{7D4ADC6C-50C7-4819-A2C0-9181E5846B53}" srcOrd="2" destOrd="0" presId="urn:microsoft.com/office/officeart/2018/2/layout/IconVerticalSolidList"/>
    <dgm:cxn modelId="{A48990B6-C643-43B0-9E85-1C32C933E6DF}" type="presParOf" srcId="{703CA99A-F585-4A90-8C92-E684DB55AF39}" destId="{371AAFCB-DA53-4AED-9AAB-4CA99AAC78A4}" srcOrd="3" destOrd="0" presId="urn:microsoft.com/office/officeart/2018/2/layout/IconVerticalSolidList"/>
    <dgm:cxn modelId="{15B40CB6-92E0-4FE1-8F69-7CC319219634}" type="presParOf" srcId="{56D4CF59-02FE-4C1A-8C81-519A4D8FD67C}" destId="{76F1B760-850E-426A-BC07-2EF5095B4687}" srcOrd="5" destOrd="0" presId="urn:microsoft.com/office/officeart/2018/2/layout/IconVerticalSolidList"/>
    <dgm:cxn modelId="{7FE8A815-2BF0-4C49-BE3D-9E1BCB3A722C}" type="presParOf" srcId="{56D4CF59-02FE-4C1A-8C81-519A4D8FD67C}" destId="{0295DDF1-3884-4BAF-BD81-C60AD61B56CA}" srcOrd="6" destOrd="0" presId="urn:microsoft.com/office/officeart/2018/2/layout/IconVerticalSolidList"/>
    <dgm:cxn modelId="{F4FA4C86-D0B9-4308-B81C-B40535D90930}" type="presParOf" srcId="{0295DDF1-3884-4BAF-BD81-C60AD61B56CA}" destId="{DE80C863-426E-46F8-8AD1-1A53D0E1CD48}" srcOrd="0" destOrd="0" presId="urn:microsoft.com/office/officeart/2018/2/layout/IconVerticalSolidList"/>
    <dgm:cxn modelId="{9A90FBFB-0992-4707-A5BE-151BE95AFB36}" type="presParOf" srcId="{0295DDF1-3884-4BAF-BD81-C60AD61B56CA}" destId="{3BEA1DA7-A055-4B21-BC74-DDDF35892DF0}" srcOrd="1" destOrd="0" presId="urn:microsoft.com/office/officeart/2018/2/layout/IconVerticalSolidList"/>
    <dgm:cxn modelId="{9DA7E874-0D2A-4219-A130-E1FC3672DCE3}" type="presParOf" srcId="{0295DDF1-3884-4BAF-BD81-C60AD61B56CA}" destId="{C107D7FD-82FA-453E-AB55-40311E81151A}" srcOrd="2" destOrd="0" presId="urn:microsoft.com/office/officeart/2018/2/layout/IconVerticalSolidList"/>
    <dgm:cxn modelId="{DB44660D-6325-455F-9A78-C26578AA9B21}" type="presParOf" srcId="{0295DDF1-3884-4BAF-BD81-C60AD61B56CA}" destId="{FD7B44ED-FF8D-4298-A563-8D0C58C2920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30DC16AF-C710-EC42-A43E-4165F28A01D0}" type="doc">
      <dgm:prSet loTypeId="urn:microsoft.com/office/officeart/2005/8/layout/orgChart1" loCatId="hierarchy" qsTypeId="urn:microsoft.com/office/officeart/2005/8/quickstyle/simple1" qsCatId="simple" csTypeId="urn:microsoft.com/office/officeart/2005/8/colors/accent3_2" csCatId="accent3" phldr="1"/>
      <dgm:spPr/>
      <dgm:t>
        <a:bodyPr/>
        <a:lstStyle/>
        <a:p>
          <a:endParaRPr lang="en-GB"/>
        </a:p>
      </dgm:t>
    </dgm:pt>
    <dgm:pt modelId="{EE7FAA6F-D15F-0349-9316-01B9121B9877}">
      <dgm:prSet/>
      <dgm:spPr/>
      <dgm:t>
        <a:bodyPr/>
        <a:lstStyle/>
        <a:p>
          <a:r>
            <a:rPr lang="es-ES_tradnl" b="1" noProof="0" dirty="0"/>
            <a:t>Grupos de discusión</a:t>
          </a:r>
          <a:endParaRPr lang="es-ES_tradnl" noProof="0" dirty="0"/>
        </a:p>
      </dgm:t>
    </dgm:pt>
    <dgm:pt modelId="{9F99CDA3-28AB-4348-929F-8BAA0BAD27E3}" type="parTrans" cxnId="{2898378E-F731-2C4A-8142-CF1D36D74CE9}">
      <dgm:prSet/>
      <dgm:spPr/>
      <dgm:t>
        <a:bodyPr/>
        <a:lstStyle/>
        <a:p>
          <a:endParaRPr lang="en-GB"/>
        </a:p>
      </dgm:t>
    </dgm:pt>
    <dgm:pt modelId="{B101AEC9-076E-E441-B2E4-799098F053FD}" type="sibTrans" cxnId="{2898378E-F731-2C4A-8142-CF1D36D74CE9}">
      <dgm:prSet/>
      <dgm:spPr/>
      <dgm:t>
        <a:bodyPr/>
        <a:lstStyle/>
        <a:p>
          <a:endParaRPr lang="en-GB"/>
        </a:p>
      </dgm:t>
    </dgm:pt>
    <dgm:pt modelId="{6E29334F-0DAE-5748-A329-FD03A7B2D536}">
      <dgm:prSet/>
      <dgm:spPr/>
      <dgm:t>
        <a:bodyPr/>
        <a:lstStyle/>
        <a:p>
          <a:r>
            <a:rPr lang="es-ES_tradnl" noProof="0" dirty="0"/>
            <a:t>Compartir dudas, experiencias y perspectivas. </a:t>
          </a:r>
        </a:p>
      </dgm:t>
    </dgm:pt>
    <dgm:pt modelId="{BE89B551-4866-D444-8C2F-F893B7C456D6}" type="parTrans" cxnId="{5FCD73EB-71D7-2A4E-9C02-9951DD6A1355}">
      <dgm:prSet/>
      <dgm:spPr/>
      <dgm:t>
        <a:bodyPr/>
        <a:lstStyle/>
        <a:p>
          <a:endParaRPr lang="en-GB"/>
        </a:p>
      </dgm:t>
    </dgm:pt>
    <dgm:pt modelId="{FC2CCD02-6EE7-C648-8A60-188CBFE731A1}" type="sibTrans" cxnId="{5FCD73EB-71D7-2A4E-9C02-9951DD6A1355}">
      <dgm:prSet/>
      <dgm:spPr/>
      <dgm:t>
        <a:bodyPr/>
        <a:lstStyle/>
        <a:p>
          <a:endParaRPr lang="en-GB"/>
        </a:p>
      </dgm:t>
    </dgm:pt>
    <dgm:pt modelId="{BFA20001-7634-E445-8881-566834279C87}">
      <dgm:prSet/>
      <dgm:spPr/>
      <dgm:t>
        <a:bodyPr/>
        <a:lstStyle/>
        <a:p>
          <a:r>
            <a:rPr lang="es-ES_tradnl" noProof="0" dirty="0"/>
            <a:t>Identificar retos y oportunidades en la integración de estos roles</a:t>
          </a:r>
        </a:p>
      </dgm:t>
    </dgm:pt>
    <dgm:pt modelId="{AC883AD8-AF79-A840-81A7-D9DDD07A1049}" type="parTrans" cxnId="{7EBBD18E-B876-794D-A7A0-00220BF8BEE8}">
      <dgm:prSet/>
      <dgm:spPr/>
      <dgm:t>
        <a:bodyPr/>
        <a:lstStyle/>
        <a:p>
          <a:endParaRPr lang="en-GB"/>
        </a:p>
      </dgm:t>
    </dgm:pt>
    <dgm:pt modelId="{41DB4DB1-3B6C-0647-937C-5F466262D0E1}" type="sibTrans" cxnId="{7EBBD18E-B876-794D-A7A0-00220BF8BEE8}">
      <dgm:prSet/>
      <dgm:spPr/>
      <dgm:t>
        <a:bodyPr/>
        <a:lstStyle/>
        <a:p>
          <a:endParaRPr lang="en-GB"/>
        </a:p>
      </dgm:t>
    </dgm:pt>
    <dgm:pt modelId="{858184F1-A6FB-0F4C-94B1-F99BD7658411}" type="pres">
      <dgm:prSet presAssocID="{30DC16AF-C710-EC42-A43E-4165F28A01D0}" presName="hierChild1" presStyleCnt="0">
        <dgm:presLayoutVars>
          <dgm:orgChart val="1"/>
          <dgm:chPref val="1"/>
          <dgm:dir/>
          <dgm:animOne val="branch"/>
          <dgm:animLvl val="lvl"/>
          <dgm:resizeHandles/>
        </dgm:presLayoutVars>
      </dgm:prSet>
      <dgm:spPr/>
    </dgm:pt>
    <dgm:pt modelId="{35429129-3B58-D748-9513-484E9045A724}" type="pres">
      <dgm:prSet presAssocID="{EE7FAA6F-D15F-0349-9316-01B9121B9877}" presName="hierRoot1" presStyleCnt="0">
        <dgm:presLayoutVars>
          <dgm:hierBranch val="init"/>
        </dgm:presLayoutVars>
      </dgm:prSet>
      <dgm:spPr/>
    </dgm:pt>
    <dgm:pt modelId="{82D6C667-E15B-844C-928A-E3DB0F244108}" type="pres">
      <dgm:prSet presAssocID="{EE7FAA6F-D15F-0349-9316-01B9121B9877}" presName="rootComposite1" presStyleCnt="0"/>
      <dgm:spPr/>
    </dgm:pt>
    <dgm:pt modelId="{F1CFEF29-8E6B-5643-8CD7-AA91CB68F98F}" type="pres">
      <dgm:prSet presAssocID="{EE7FAA6F-D15F-0349-9316-01B9121B9877}" presName="rootText1" presStyleLbl="node0" presStyleIdx="0" presStyleCnt="1">
        <dgm:presLayoutVars>
          <dgm:chPref val="3"/>
        </dgm:presLayoutVars>
      </dgm:prSet>
      <dgm:spPr/>
    </dgm:pt>
    <dgm:pt modelId="{AE70A36A-4842-6641-80A1-235A1977B73D}" type="pres">
      <dgm:prSet presAssocID="{EE7FAA6F-D15F-0349-9316-01B9121B9877}" presName="rootConnector1" presStyleLbl="node1" presStyleIdx="0" presStyleCnt="0"/>
      <dgm:spPr/>
    </dgm:pt>
    <dgm:pt modelId="{B05255F7-0BFD-FB45-A703-F98B9ED5DA32}" type="pres">
      <dgm:prSet presAssocID="{EE7FAA6F-D15F-0349-9316-01B9121B9877}" presName="hierChild2" presStyleCnt="0"/>
      <dgm:spPr/>
    </dgm:pt>
    <dgm:pt modelId="{DE97B79E-095C-FB42-91C4-250F65D323BD}" type="pres">
      <dgm:prSet presAssocID="{BE89B551-4866-D444-8C2F-F893B7C456D6}" presName="Name37" presStyleLbl="parChTrans1D2" presStyleIdx="0" presStyleCnt="2"/>
      <dgm:spPr/>
    </dgm:pt>
    <dgm:pt modelId="{5CCD5EFF-AD5F-9847-ACAC-084DE5737918}" type="pres">
      <dgm:prSet presAssocID="{6E29334F-0DAE-5748-A329-FD03A7B2D536}" presName="hierRoot2" presStyleCnt="0">
        <dgm:presLayoutVars>
          <dgm:hierBranch val="init"/>
        </dgm:presLayoutVars>
      </dgm:prSet>
      <dgm:spPr/>
    </dgm:pt>
    <dgm:pt modelId="{E511D7C1-6452-1E4C-A764-2AA39E3BF28B}" type="pres">
      <dgm:prSet presAssocID="{6E29334F-0DAE-5748-A329-FD03A7B2D536}" presName="rootComposite" presStyleCnt="0"/>
      <dgm:spPr/>
    </dgm:pt>
    <dgm:pt modelId="{0A741EEE-8BAB-7443-A1D2-34BCF0E46F13}" type="pres">
      <dgm:prSet presAssocID="{6E29334F-0DAE-5748-A329-FD03A7B2D536}" presName="rootText" presStyleLbl="node2" presStyleIdx="0" presStyleCnt="2" custScaleX="135897">
        <dgm:presLayoutVars>
          <dgm:chPref val="3"/>
        </dgm:presLayoutVars>
      </dgm:prSet>
      <dgm:spPr/>
    </dgm:pt>
    <dgm:pt modelId="{2572F0B6-5774-DC41-B29A-BE90A140D801}" type="pres">
      <dgm:prSet presAssocID="{6E29334F-0DAE-5748-A329-FD03A7B2D536}" presName="rootConnector" presStyleLbl="node2" presStyleIdx="0" presStyleCnt="2"/>
      <dgm:spPr/>
    </dgm:pt>
    <dgm:pt modelId="{AE16E5B2-6475-C44E-A07B-F40BF02F494B}" type="pres">
      <dgm:prSet presAssocID="{6E29334F-0DAE-5748-A329-FD03A7B2D536}" presName="hierChild4" presStyleCnt="0"/>
      <dgm:spPr/>
    </dgm:pt>
    <dgm:pt modelId="{875ADAA1-5F59-8345-8C58-608758AFAE53}" type="pres">
      <dgm:prSet presAssocID="{6E29334F-0DAE-5748-A329-FD03A7B2D536}" presName="hierChild5" presStyleCnt="0"/>
      <dgm:spPr/>
    </dgm:pt>
    <dgm:pt modelId="{F89BF0B3-37BD-B943-8ADA-09C92734A3FB}" type="pres">
      <dgm:prSet presAssocID="{AC883AD8-AF79-A840-81A7-D9DDD07A1049}" presName="Name37" presStyleLbl="parChTrans1D2" presStyleIdx="1" presStyleCnt="2"/>
      <dgm:spPr/>
    </dgm:pt>
    <dgm:pt modelId="{7DD92635-7AF3-5B47-A7DC-7FEC61494084}" type="pres">
      <dgm:prSet presAssocID="{BFA20001-7634-E445-8881-566834279C87}" presName="hierRoot2" presStyleCnt="0">
        <dgm:presLayoutVars>
          <dgm:hierBranch val="init"/>
        </dgm:presLayoutVars>
      </dgm:prSet>
      <dgm:spPr/>
    </dgm:pt>
    <dgm:pt modelId="{D55638C6-A16F-A94F-9BFE-85BAF98F8C4B}" type="pres">
      <dgm:prSet presAssocID="{BFA20001-7634-E445-8881-566834279C87}" presName="rootComposite" presStyleCnt="0"/>
      <dgm:spPr/>
    </dgm:pt>
    <dgm:pt modelId="{5EAC30DD-62CB-844C-B84A-E3AD7535DF49}" type="pres">
      <dgm:prSet presAssocID="{BFA20001-7634-E445-8881-566834279C87}" presName="rootText" presStyleLbl="node2" presStyleIdx="1" presStyleCnt="2" custScaleX="129189">
        <dgm:presLayoutVars>
          <dgm:chPref val="3"/>
        </dgm:presLayoutVars>
      </dgm:prSet>
      <dgm:spPr/>
    </dgm:pt>
    <dgm:pt modelId="{B3E836F9-C662-7946-B808-220BCF362DE1}" type="pres">
      <dgm:prSet presAssocID="{BFA20001-7634-E445-8881-566834279C87}" presName="rootConnector" presStyleLbl="node2" presStyleIdx="1" presStyleCnt="2"/>
      <dgm:spPr/>
    </dgm:pt>
    <dgm:pt modelId="{EDE2AF4F-2944-BB4F-B839-B9CA9EA37EE0}" type="pres">
      <dgm:prSet presAssocID="{BFA20001-7634-E445-8881-566834279C87}" presName="hierChild4" presStyleCnt="0"/>
      <dgm:spPr/>
    </dgm:pt>
    <dgm:pt modelId="{091071E6-7835-074B-97B7-002867AC49AF}" type="pres">
      <dgm:prSet presAssocID="{BFA20001-7634-E445-8881-566834279C87}" presName="hierChild5" presStyleCnt="0"/>
      <dgm:spPr/>
    </dgm:pt>
    <dgm:pt modelId="{3747E048-4FBC-854A-91DF-D717A75DDBBD}" type="pres">
      <dgm:prSet presAssocID="{EE7FAA6F-D15F-0349-9316-01B9121B9877}" presName="hierChild3" presStyleCnt="0"/>
      <dgm:spPr/>
    </dgm:pt>
  </dgm:ptLst>
  <dgm:cxnLst>
    <dgm:cxn modelId="{E3E2D703-09B5-2546-9468-B098CB749468}" type="presOf" srcId="{BFA20001-7634-E445-8881-566834279C87}" destId="{B3E836F9-C662-7946-B808-220BCF362DE1}" srcOrd="1" destOrd="0" presId="urn:microsoft.com/office/officeart/2005/8/layout/orgChart1"/>
    <dgm:cxn modelId="{3B88880B-F8F5-944E-B625-F912792E04AB}" type="presOf" srcId="{EE7FAA6F-D15F-0349-9316-01B9121B9877}" destId="{F1CFEF29-8E6B-5643-8CD7-AA91CB68F98F}" srcOrd="0" destOrd="0" presId="urn:microsoft.com/office/officeart/2005/8/layout/orgChart1"/>
    <dgm:cxn modelId="{9BCCE70F-1E1C-6644-B16E-C9B755D4BBD6}" type="presOf" srcId="{BFA20001-7634-E445-8881-566834279C87}" destId="{5EAC30DD-62CB-844C-B84A-E3AD7535DF49}" srcOrd="0" destOrd="0" presId="urn:microsoft.com/office/officeart/2005/8/layout/orgChart1"/>
    <dgm:cxn modelId="{912DBF43-0B35-CC4A-B426-05F66F7FFD40}" type="presOf" srcId="{30DC16AF-C710-EC42-A43E-4165F28A01D0}" destId="{858184F1-A6FB-0F4C-94B1-F99BD7658411}" srcOrd="0" destOrd="0" presId="urn:microsoft.com/office/officeart/2005/8/layout/orgChart1"/>
    <dgm:cxn modelId="{1BDA724E-E5E5-6C46-A75C-C5F56AAFD62B}" type="presOf" srcId="{EE7FAA6F-D15F-0349-9316-01B9121B9877}" destId="{AE70A36A-4842-6641-80A1-235A1977B73D}" srcOrd="1" destOrd="0" presId="urn:microsoft.com/office/officeart/2005/8/layout/orgChart1"/>
    <dgm:cxn modelId="{25CA4073-CBEA-EF4A-B717-A2DCE45D0291}" type="presOf" srcId="{AC883AD8-AF79-A840-81A7-D9DDD07A1049}" destId="{F89BF0B3-37BD-B943-8ADA-09C92734A3FB}" srcOrd="0" destOrd="0" presId="urn:microsoft.com/office/officeart/2005/8/layout/orgChart1"/>
    <dgm:cxn modelId="{1027DC7D-19B7-2A48-AAD1-FAA824F91D09}" type="presOf" srcId="{BE89B551-4866-D444-8C2F-F893B7C456D6}" destId="{DE97B79E-095C-FB42-91C4-250F65D323BD}" srcOrd="0" destOrd="0" presId="urn:microsoft.com/office/officeart/2005/8/layout/orgChart1"/>
    <dgm:cxn modelId="{2898378E-F731-2C4A-8142-CF1D36D74CE9}" srcId="{30DC16AF-C710-EC42-A43E-4165F28A01D0}" destId="{EE7FAA6F-D15F-0349-9316-01B9121B9877}" srcOrd="0" destOrd="0" parTransId="{9F99CDA3-28AB-4348-929F-8BAA0BAD27E3}" sibTransId="{B101AEC9-076E-E441-B2E4-799098F053FD}"/>
    <dgm:cxn modelId="{7EBBD18E-B876-794D-A7A0-00220BF8BEE8}" srcId="{EE7FAA6F-D15F-0349-9316-01B9121B9877}" destId="{BFA20001-7634-E445-8881-566834279C87}" srcOrd="1" destOrd="0" parTransId="{AC883AD8-AF79-A840-81A7-D9DDD07A1049}" sibTransId="{41DB4DB1-3B6C-0647-937C-5F466262D0E1}"/>
    <dgm:cxn modelId="{214532B3-1FE3-794B-87E3-BC6396A2920E}" type="presOf" srcId="{6E29334F-0DAE-5748-A329-FD03A7B2D536}" destId="{0A741EEE-8BAB-7443-A1D2-34BCF0E46F13}" srcOrd="0" destOrd="0" presId="urn:microsoft.com/office/officeart/2005/8/layout/orgChart1"/>
    <dgm:cxn modelId="{B182A7E5-DEC5-C945-9DB4-2BC37D397DCC}" type="presOf" srcId="{6E29334F-0DAE-5748-A329-FD03A7B2D536}" destId="{2572F0B6-5774-DC41-B29A-BE90A140D801}" srcOrd="1" destOrd="0" presId="urn:microsoft.com/office/officeart/2005/8/layout/orgChart1"/>
    <dgm:cxn modelId="{5FCD73EB-71D7-2A4E-9C02-9951DD6A1355}" srcId="{EE7FAA6F-D15F-0349-9316-01B9121B9877}" destId="{6E29334F-0DAE-5748-A329-FD03A7B2D536}" srcOrd="0" destOrd="0" parTransId="{BE89B551-4866-D444-8C2F-F893B7C456D6}" sibTransId="{FC2CCD02-6EE7-C648-8A60-188CBFE731A1}"/>
    <dgm:cxn modelId="{D6D33D42-BE96-3544-8C6E-528A29E2C863}" type="presParOf" srcId="{858184F1-A6FB-0F4C-94B1-F99BD7658411}" destId="{35429129-3B58-D748-9513-484E9045A724}" srcOrd="0" destOrd="0" presId="urn:microsoft.com/office/officeart/2005/8/layout/orgChart1"/>
    <dgm:cxn modelId="{59CDD493-12DB-A84F-87BA-A20AACDAE8A4}" type="presParOf" srcId="{35429129-3B58-D748-9513-484E9045A724}" destId="{82D6C667-E15B-844C-928A-E3DB0F244108}" srcOrd="0" destOrd="0" presId="urn:microsoft.com/office/officeart/2005/8/layout/orgChart1"/>
    <dgm:cxn modelId="{BFB4E238-8179-AF4D-864B-31C04866DE69}" type="presParOf" srcId="{82D6C667-E15B-844C-928A-E3DB0F244108}" destId="{F1CFEF29-8E6B-5643-8CD7-AA91CB68F98F}" srcOrd="0" destOrd="0" presId="urn:microsoft.com/office/officeart/2005/8/layout/orgChart1"/>
    <dgm:cxn modelId="{8206398E-3D0F-B047-B06B-1F49B70EDF75}" type="presParOf" srcId="{82D6C667-E15B-844C-928A-E3DB0F244108}" destId="{AE70A36A-4842-6641-80A1-235A1977B73D}" srcOrd="1" destOrd="0" presId="urn:microsoft.com/office/officeart/2005/8/layout/orgChart1"/>
    <dgm:cxn modelId="{0EEB28C3-B4B2-2F42-830D-86A9D641A16F}" type="presParOf" srcId="{35429129-3B58-D748-9513-484E9045A724}" destId="{B05255F7-0BFD-FB45-A703-F98B9ED5DA32}" srcOrd="1" destOrd="0" presId="urn:microsoft.com/office/officeart/2005/8/layout/orgChart1"/>
    <dgm:cxn modelId="{7FFC6255-D2B9-A746-BA4E-22F6651C4573}" type="presParOf" srcId="{B05255F7-0BFD-FB45-A703-F98B9ED5DA32}" destId="{DE97B79E-095C-FB42-91C4-250F65D323BD}" srcOrd="0" destOrd="0" presId="urn:microsoft.com/office/officeart/2005/8/layout/orgChart1"/>
    <dgm:cxn modelId="{039D8CB7-DEE8-534D-BFF8-84927091D670}" type="presParOf" srcId="{B05255F7-0BFD-FB45-A703-F98B9ED5DA32}" destId="{5CCD5EFF-AD5F-9847-ACAC-084DE5737918}" srcOrd="1" destOrd="0" presId="urn:microsoft.com/office/officeart/2005/8/layout/orgChart1"/>
    <dgm:cxn modelId="{95ED9D6D-250A-A04C-845D-59C222462110}" type="presParOf" srcId="{5CCD5EFF-AD5F-9847-ACAC-084DE5737918}" destId="{E511D7C1-6452-1E4C-A764-2AA39E3BF28B}" srcOrd="0" destOrd="0" presId="urn:microsoft.com/office/officeart/2005/8/layout/orgChart1"/>
    <dgm:cxn modelId="{BD58AE3D-CA7C-A949-B3BE-1A4DBED1C1DB}" type="presParOf" srcId="{E511D7C1-6452-1E4C-A764-2AA39E3BF28B}" destId="{0A741EEE-8BAB-7443-A1D2-34BCF0E46F13}" srcOrd="0" destOrd="0" presId="urn:microsoft.com/office/officeart/2005/8/layout/orgChart1"/>
    <dgm:cxn modelId="{292BC703-9482-1846-8DD2-AE8E008356BE}" type="presParOf" srcId="{E511D7C1-6452-1E4C-A764-2AA39E3BF28B}" destId="{2572F0B6-5774-DC41-B29A-BE90A140D801}" srcOrd="1" destOrd="0" presId="urn:microsoft.com/office/officeart/2005/8/layout/orgChart1"/>
    <dgm:cxn modelId="{5C873071-4AA9-EA42-8655-317E10B61CA8}" type="presParOf" srcId="{5CCD5EFF-AD5F-9847-ACAC-084DE5737918}" destId="{AE16E5B2-6475-C44E-A07B-F40BF02F494B}" srcOrd="1" destOrd="0" presId="urn:microsoft.com/office/officeart/2005/8/layout/orgChart1"/>
    <dgm:cxn modelId="{94E030AB-2BDA-7943-A6C2-821EF63D71E0}" type="presParOf" srcId="{5CCD5EFF-AD5F-9847-ACAC-084DE5737918}" destId="{875ADAA1-5F59-8345-8C58-608758AFAE53}" srcOrd="2" destOrd="0" presId="urn:microsoft.com/office/officeart/2005/8/layout/orgChart1"/>
    <dgm:cxn modelId="{AC8432B1-4D25-D042-BAA2-5335899EA8D8}" type="presParOf" srcId="{B05255F7-0BFD-FB45-A703-F98B9ED5DA32}" destId="{F89BF0B3-37BD-B943-8ADA-09C92734A3FB}" srcOrd="2" destOrd="0" presId="urn:microsoft.com/office/officeart/2005/8/layout/orgChart1"/>
    <dgm:cxn modelId="{4EC72D15-9D1A-D842-82B3-7ED9EE71619A}" type="presParOf" srcId="{B05255F7-0BFD-FB45-A703-F98B9ED5DA32}" destId="{7DD92635-7AF3-5B47-A7DC-7FEC61494084}" srcOrd="3" destOrd="0" presId="urn:microsoft.com/office/officeart/2005/8/layout/orgChart1"/>
    <dgm:cxn modelId="{795717E4-27F5-7243-8AD5-A037F2CA66BC}" type="presParOf" srcId="{7DD92635-7AF3-5B47-A7DC-7FEC61494084}" destId="{D55638C6-A16F-A94F-9BFE-85BAF98F8C4B}" srcOrd="0" destOrd="0" presId="urn:microsoft.com/office/officeart/2005/8/layout/orgChart1"/>
    <dgm:cxn modelId="{D3E22435-E4A7-1D47-BF5F-F65D9638CF04}" type="presParOf" srcId="{D55638C6-A16F-A94F-9BFE-85BAF98F8C4B}" destId="{5EAC30DD-62CB-844C-B84A-E3AD7535DF49}" srcOrd="0" destOrd="0" presId="urn:microsoft.com/office/officeart/2005/8/layout/orgChart1"/>
    <dgm:cxn modelId="{E9B6E056-51BB-D343-894D-FB683D5296A6}" type="presParOf" srcId="{D55638C6-A16F-A94F-9BFE-85BAF98F8C4B}" destId="{B3E836F9-C662-7946-B808-220BCF362DE1}" srcOrd="1" destOrd="0" presId="urn:microsoft.com/office/officeart/2005/8/layout/orgChart1"/>
    <dgm:cxn modelId="{2B176D80-1F64-264C-9DA6-5E6C8D42E33E}" type="presParOf" srcId="{7DD92635-7AF3-5B47-A7DC-7FEC61494084}" destId="{EDE2AF4F-2944-BB4F-B839-B9CA9EA37EE0}" srcOrd="1" destOrd="0" presId="urn:microsoft.com/office/officeart/2005/8/layout/orgChart1"/>
    <dgm:cxn modelId="{159C977E-CC3A-2E4B-AFFF-BF9270421F4D}" type="presParOf" srcId="{7DD92635-7AF3-5B47-A7DC-7FEC61494084}" destId="{091071E6-7835-074B-97B7-002867AC49AF}" srcOrd="2" destOrd="0" presId="urn:microsoft.com/office/officeart/2005/8/layout/orgChart1"/>
    <dgm:cxn modelId="{3A6A4C0D-F276-3843-9A86-01C07A7641E3}" type="presParOf" srcId="{35429129-3B58-D748-9513-484E9045A724}" destId="{3747E048-4FBC-854A-91DF-D717A75DDBB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E28B43F-0C21-47F0-B0B6-821E861EDE0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D98AF96-0B40-4257-9EAB-D06B0FF0B3D2}">
      <dgm:prSet/>
      <dgm:spPr/>
      <dgm:t>
        <a:bodyPr/>
        <a:lstStyle/>
        <a:p>
          <a:pPr rtl="0"/>
          <a:r>
            <a:rPr lang="es-ES_tradnl" noProof="0" dirty="0"/>
            <a:t>Padres/madres/personas cuidadoras</a:t>
          </a:r>
          <a:endParaRPr lang="es-ES_tradnl" noProof="0" dirty="0">
            <a:latin typeface="Trebuchet MS" panose="020B0603020202020204"/>
          </a:endParaRPr>
        </a:p>
      </dgm:t>
    </dgm:pt>
    <dgm:pt modelId="{D35AD9CA-4852-49AC-9B58-C7BC13443EB8}" type="parTrans" cxnId="{6DB0B31B-A584-45B6-805E-B15AD94CDAAE}">
      <dgm:prSet/>
      <dgm:spPr/>
      <dgm:t>
        <a:bodyPr/>
        <a:lstStyle/>
        <a:p>
          <a:endParaRPr lang="en-US"/>
        </a:p>
      </dgm:t>
    </dgm:pt>
    <dgm:pt modelId="{712FEA03-C25B-46A6-A831-0DFA4EEAB7F9}" type="sibTrans" cxnId="{6DB0B31B-A584-45B6-805E-B15AD94CDAAE}">
      <dgm:prSet/>
      <dgm:spPr/>
      <dgm:t>
        <a:bodyPr/>
        <a:lstStyle/>
        <a:p>
          <a:endParaRPr lang="en-US"/>
        </a:p>
      </dgm:t>
    </dgm:pt>
    <dgm:pt modelId="{0E970A7A-D3A2-4E44-89C0-C9A962730BCC}">
      <dgm:prSet/>
      <dgm:spPr/>
      <dgm:t>
        <a:bodyPr/>
        <a:lstStyle/>
        <a:p>
          <a:pPr rtl="0"/>
          <a:r>
            <a:rPr lang="es-ES_tradnl" noProof="0" dirty="0"/>
            <a:t>Personas investigadoras y evaluadoras</a:t>
          </a:r>
          <a:endParaRPr lang="es-ES_tradnl" noProof="0" dirty="0">
            <a:latin typeface="Trebuchet MS" panose="020B0603020202020204"/>
          </a:endParaRPr>
        </a:p>
      </dgm:t>
    </dgm:pt>
    <dgm:pt modelId="{2C9C8C3B-29B6-429F-8EBF-9188CEAF2149}" type="parTrans" cxnId="{508605CF-41CF-4CCE-A97A-B62EFD91A808}">
      <dgm:prSet/>
      <dgm:spPr/>
      <dgm:t>
        <a:bodyPr/>
        <a:lstStyle/>
        <a:p>
          <a:endParaRPr lang="en-US"/>
        </a:p>
      </dgm:t>
    </dgm:pt>
    <dgm:pt modelId="{D5F18A88-DA62-41CB-BF0C-94C011C8CD5F}" type="sibTrans" cxnId="{508605CF-41CF-4CCE-A97A-B62EFD91A808}">
      <dgm:prSet/>
      <dgm:spPr/>
      <dgm:t>
        <a:bodyPr/>
        <a:lstStyle/>
        <a:p>
          <a:endParaRPr lang="en-US"/>
        </a:p>
      </dgm:t>
    </dgm:pt>
    <dgm:pt modelId="{23562115-29F9-4C7E-A7F4-C7796435E225}">
      <dgm:prSet/>
      <dgm:spPr/>
      <dgm:t>
        <a:bodyPr/>
        <a:lstStyle/>
        <a:p>
          <a:pPr rtl="0"/>
          <a:r>
            <a:rPr lang="es-ES_tradnl" noProof="0" dirty="0">
              <a:latin typeface="Trebuchet MS" panose="020B0603020202020204"/>
            </a:rPr>
            <a:t>Tomadoras/es de decisiones y financiadoras/es</a:t>
          </a:r>
          <a:endParaRPr lang="es-ES_tradnl" noProof="0" dirty="0"/>
        </a:p>
      </dgm:t>
    </dgm:pt>
    <dgm:pt modelId="{AD7FC9D3-2CD1-4091-87E3-63AC4C98EE3C}" type="parTrans" cxnId="{CDE31ACF-0188-408F-B143-C36E6382F391}">
      <dgm:prSet/>
      <dgm:spPr/>
      <dgm:t>
        <a:bodyPr/>
        <a:lstStyle/>
        <a:p>
          <a:endParaRPr lang="en-US"/>
        </a:p>
      </dgm:t>
    </dgm:pt>
    <dgm:pt modelId="{1C2033C3-921B-4979-BF62-F8E767A07EB0}" type="sibTrans" cxnId="{CDE31ACF-0188-408F-B143-C36E6382F391}">
      <dgm:prSet/>
      <dgm:spPr/>
      <dgm:t>
        <a:bodyPr/>
        <a:lstStyle/>
        <a:p>
          <a:endParaRPr lang="en-US"/>
        </a:p>
      </dgm:t>
    </dgm:pt>
    <dgm:pt modelId="{641C9E72-FA8E-408C-9617-8E095B2048C2}">
      <dgm:prSet phldr="0"/>
      <dgm:spPr/>
      <dgm:t>
        <a:bodyPr/>
        <a:lstStyle/>
        <a:p>
          <a:pPr rtl="0"/>
          <a:r>
            <a:rPr lang="es-ES_tradnl" noProof="0" dirty="0"/>
            <a:t>Profesoras/es </a:t>
          </a:r>
          <a:endParaRPr lang="es-ES_tradnl" noProof="0" dirty="0">
            <a:latin typeface="Trebuchet MS" panose="020B0603020202020204"/>
          </a:endParaRPr>
        </a:p>
      </dgm:t>
    </dgm:pt>
    <dgm:pt modelId="{F8274E7E-F379-4629-A5CC-29A2FD740817}" type="parTrans" cxnId="{DA3E8150-D951-4FAF-B1A1-C34844A5347F}">
      <dgm:prSet/>
      <dgm:spPr/>
      <dgm:t>
        <a:bodyPr/>
        <a:lstStyle/>
        <a:p>
          <a:endParaRPr lang="en-GB"/>
        </a:p>
      </dgm:t>
    </dgm:pt>
    <dgm:pt modelId="{FDD38B5A-53A9-48A4-8CEE-EFC31D243EA2}" type="sibTrans" cxnId="{DA3E8150-D951-4FAF-B1A1-C34844A5347F}">
      <dgm:prSet/>
      <dgm:spPr/>
      <dgm:t>
        <a:bodyPr/>
        <a:lstStyle/>
        <a:p>
          <a:endParaRPr lang="en-GB"/>
        </a:p>
      </dgm:t>
    </dgm:pt>
    <dgm:pt modelId="{306A97B3-62B1-4144-8DFC-A22BA9E8A8E5}">
      <dgm:prSet phldr="0"/>
      <dgm:spPr/>
      <dgm:t>
        <a:bodyPr/>
        <a:lstStyle/>
        <a:p>
          <a:pPr rtl="0"/>
          <a:r>
            <a:rPr lang="es-ES_tradnl" noProof="0" dirty="0"/>
            <a:t>Trabajadoras/es comunitarias/os</a:t>
          </a:r>
          <a:endParaRPr lang="es-ES_tradnl" noProof="0" dirty="0">
            <a:latin typeface="Trebuchet MS" panose="020B0603020202020204"/>
          </a:endParaRPr>
        </a:p>
      </dgm:t>
    </dgm:pt>
    <dgm:pt modelId="{18586E4A-965F-4F68-AF96-589C80C75516}" type="parTrans" cxnId="{45557813-C760-4CFE-8BD2-A57C4E5F29EE}">
      <dgm:prSet/>
      <dgm:spPr/>
      <dgm:t>
        <a:bodyPr/>
        <a:lstStyle/>
        <a:p>
          <a:endParaRPr lang="en-GB"/>
        </a:p>
      </dgm:t>
    </dgm:pt>
    <dgm:pt modelId="{156D21EC-FEE9-4D16-B5F7-C03BD25EFA50}" type="sibTrans" cxnId="{45557813-C760-4CFE-8BD2-A57C4E5F29EE}">
      <dgm:prSet/>
      <dgm:spPr/>
      <dgm:t>
        <a:bodyPr/>
        <a:lstStyle/>
        <a:p>
          <a:endParaRPr lang="en-GB"/>
        </a:p>
      </dgm:t>
    </dgm:pt>
    <dgm:pt modelId="{DA674AE4-B58B-4988-A38D-2D48665DF1D6}">
      <dgm:prSet phldr="0"/>
      <dgm:spPr/>
      <dgm:t>
        <a:bodyPr/>
        <a:lstStyle/>
        <a:p>
          <a:pPr rtl="0"/>
          <a:r>
            <a:rPr lang="es-ES_tradnl" noProof="0" dirty="0">
              <a:latin typeface="Trebuchet MS" panose="020B0603020202020204"/>
            </a:rPr>
            <a:t>Trabajadoras/es</a:t>
          </a:r>
        </a:p>
      </dgm:t>
    </dgm:pt>
    <dgm:pt modelId="{2E6B3B46-BD8C-4EA5-B593-EFAA91F52FA4}" type="parTrans" cxnId="{C1BF840A-643F-4589-9B3B-924523455770}">
      <dgm:prSet/>
      <dgm:spPr/>
      <dgm:t>
        <a:bodyPr/>
        <a:lstStyle/>
        <a:p>
          <a:endParaRPr lang="en-GB"/>
        </a:p>
      </dgm:t>
    </dgm:pt>
    <dgm:pt modelId="{1E10AE18-51E5-44E4-9B24-1132C99088FD}" type="sibTrans" cxnId="{C1BF840A-643F-4589-9B3B-924523455770}">
      <dgm:prSet/>
      <dgm:spPr/>
      <dgm:t>
        <a:bodyPr/>
        <a:lstStyle/>
        <a:p>
          <a:endParaRPr lang="en-GB"/>
        </a:p>
      </dgm:t>
    </dgm:pt>
    <dgm:pt modelId="{D0711E5B-87B5-4F42-AB3D-6483A8EECDCE}">
      <dgm:prSet phldr="0"/>
      <dgm:spPr/>
      <dgm:t>
        <a:bodyPr/>
        <a:lstStyle/>
        <a:p>
          <a:pPr rtl="0"/>
          <a:r>
            <a:rPr lang="es-ES_tradnl" noProof="0" dirty="0">
              <a:latin typeface="Trebuchet MS" panose="020B0603020202020204"/>
            </a:rPr>
            <a:t>Medios formales y redes sociales</a:t>
          </a:r>
        </a:p>
      </dgm:t>
    </dgm:pt>
    <dgm:pt modelId="{A6CCA21C-1B89-48C4-B506-523954C07423}" type="parTrans" cxnId="{5F68F148-1D9E-4747-A5B4-B77007DD9E18}">
      <dgm:prSet/>
      <dgm:spPr/>
      <dgm:t>
        <a:bodyPr/>
        <a:lstStyle/>
        <a:p>
          <a:endParaRPr lang="en-GB"/>
        </a:p>
      </dgm:t>
    </dgm:pt>
    <dgm:pt modelId="{2161C79F-0D63-4815-B998-1EB0BB22B240}" type="sibTrans" cxnId="{5F68F148-1D9E-4747-A5B4-B77007DD9E18}">
      <dgm:prSet/>
      <dgm:spPr/>
      <dgm:t>
        <a:bodyPr/>
        <a:lstStyle/>
        <a:p>
          <a:endParaRPr lang="en-GB"/>
        </a:p>
      </dgm:t>
    </dgm:pt>
    <dgm:pt modelId="{81EBFD78-88EF-4F07-BAA1-1190C37C7C57}">
      <dgm:prSet phldr="0"/>
      <dgm:spPr/>
      <dgm:t>
        <a:bodyPr/>
        <a:lstStyle/>
        <a:p>
          <a:pPr rtl="0"/>
          <a:r>
            <a:rPr lang="es-ES_tradnl" noProof="0" dirty="0">
              <a:latin typeface="Trebuchet MS" panose="020B0603020202020204"/>
            </a:rPr>
            <a:t>“Prevencionistas"</a:t>
          </a:r>
        </a:p>
      </dgm:t>
    </dgm:pt>
    <dgm:pt modelId="{C9D08517-D0D3-4073-A000-EA004FFCF820}" type="parTrans" cxnId="{42EFC165-34F7-4A00-A33C-24232FBEB215}">
      <dgm:prSet/>
      <dgm:spPr/>
      <dgm:t>
        <a:bodyPr/>
        <a:lstStyle/>
        <a:p>
          <a:endParaRPr lang="en-GB"/>
        </a:p>
      </dgm:t>
    </dgm:pt>
    <dgm:pt modelId="{31DCFE19-7EC7-4601-958A-FE80A8A0D632}" type="sibTrans" cxnId="{42EFC165-34F7-4A00-A33C-24232FBEB215}">
      <dgm:prSet/>
      <dgm:spPr/>
      <dgm:t>
        <a:bodyPr/>
        <a:lstStyle/>
        <a:p>
          <a:endParaRPr lang="en-GB"/>
        </a:p>
      </dgm:t>
    </dgm:pt>
    <dgm:pt modelId="{C6864C8E-48D6-4CCC-B600-B34CD2BA8DEC}">
      <dgm:prSet phldr="0"/>
      <dgm:spPr/>
      <dgm:t>
        <a:bodyPr/>
        <a:lstStyle/>
        <a:p>
          <a:r>
            <a:rPr lang="es-ES_tradnl" noProof="0" dirty="0"/>
            <a:t>Capacitadoras/es de “prevencionistas”</a:t>
          </a:r>
        </a:p>
      </dgm:t>
    </dgm:pt>
    <dgm:pt modelId="{D3E1F819-86BA-4BAA-8FF7-7FFF449806AF}" type="parTrans" cxnId="{4F47E8B7-DAE0-43AC-91EA-F2A5D5989234}">
      <dgm:prSet/>
      <dgm:spPr/>
      <dgm:t>
        <a:bodyPr/>
        <a:lstStyle/>
        <a:p>
          <a:endParaRPr lang="en-GB"/>
        </a:p>
      </dgm:t>
    </dgm:pt>
    <dgm:pt modelId="{B6FBE7D7-E1E9-479F-96A9-4786897E3675}" type="sibTrans" cxnId="{4F47E8B7-DAE0-43AC-91EA-F2A5D5989234}">
      <dgm:prSet/>
      <dgm:spPr/>
      <dgm:t>
        <a:bodyPr/>
        <a:lstStyle/>
        <a:p>
          <a:endParaRPr lang="en-GB"/>
        </a:p>
      </dgm:t>
    </dgm:pt>
    <dgm:pt modelId="{A3E782B3-A8D9-4EA4-8503-3CC394F53700}">
      <dgm:prSet phldr="0"/>
      <dgm:spPr/>
      <dgm:t>
        <a:bodyPr/>
        <a:lstStyle/>
        <a:p>
          <a:pPr rtl="0"/>
          <a:r>
            <a:rPr lang="es-ES_tradnl" noProof="0" dirty="0">
              <a:latin typeface="Trebuchet MS" panose="020B0603020202020204"/>
            </a:rPr>
            <a:t>Personas hacedoras de políticas públicas</a:t>
          </a:r>
        </a:p>
      </dgm:t>
    </dgm:pt>
    <dgm:pt modelId="{FBB3F20A-B2A3-4D1A-9216-FC7310C58405}" type="parTrans" cxnId="{08446EB1-704A-45A9-A17B-FEAD11F33425}">
      <dgm:prSet/>
      <dgm:spPr/>
      <dgm:t>
        <a:bodyPr/>
        <a:lstStyle/>
        <a:p>
          <a:endParaRPr lang="en-GB"/>
        </a:p>
      </dgm:t>
    </dgm:pt>
    <dgm:pt modelId="{66078881-0097-44E8-B7A7-1CC393100CF5}" type="sibTrans" cxnId="{08446EB1-704A-45A9-A17B-FEAD11F33425}">
      <dgm:prSet/>
      <dgm:spPr/>
      <dgm:t>
        <a:bodyPr/>
        <a:lstStyle/>
        <a:p>
          <a:endParaRPr lang="en-GB"/>
        </a:p>
      </dgm:t>
    </dgm:pt>
    <dgm:pt modelId="{8BC0A198-4814-4CED-93A6-54645F3ED086}" type="pres">
      <dgm:prSet presAssocID="{3E28B43F-0C21-47F0-B0B6-821E861EDE09}" presName="diagram" presStyleCnt="0">
        <dgm:presLayoutVars>
          <dgm:dir/>
          <dgm:resizeHandles val="exact"/>
        </dgm:presLayoutVars>
      </dgm:prSet>
      <dgm:spPr/>
    </dgm:pt>
    <dgm:pt modelId="{E17E3B99-9E38-4A24-8ABF-557F95C99AAF}" type="pres">
      <dgm:prSet presAssocID="{ED98AF96-0B40-4257-9EAB-D06B0FF0B3D2}" presName="node" presStyleLbl="node1" presStyleIdx="0" presStyleCnt="10">
        <dgm:presLayoutVars>
          <dgm:bulletEnabled val="1"/>
        </dgm:presLayoutVars>
      </dgm:prSet>
      <dgm:spPr/>
    </dgm:pt>
    <dgm:pt modelId="{7203A2BD-8177-4AEA-880B-A5B1FC408476}" type="pres">
      <dgm:prSet presAssocID="{712FEA03-C25B-46A6-A831-0DFA4EEAB7F9}" presName="sibTrans" presStyleCnt="0"/>
      <dgm:spPr/>
    </dgm:pt>
    <dgm:pt modelId="{ECCCC157-9230-49B2-B628-1380E4CA28EE}" type="pres">
      <dgm:prSet presAssocID="{641C9E72-FA8E-408C-9617-8E095B2048C2}" presName="node" presStyleLbl="node1" presStyleIdx="1" presStyleCnt="10" custLinFactNeighborX="-1474" custLinFactNeighborY="-18994">
        <dgm:presLayoutVars>
          <dgm:bulletEnabled val="1"/>
        </dgm:presLayoutVars>
      </dgm:prSet>
      <dgm:spPr/>
    </dgm:pt>
    <dgm:pt modelId="{964257CC-8666-43DF-9F42-13D037D7ACA7}" type="pres">
      <dgm:prSet presAssocID="{FDD38B5A-53A9-48A4-8CEE-EFC31D243EA2}" presName="sibTrans" presStyleCnt="0"/>
      <dgm:spPr/>
    </dgm:pt>
    <dgm:pt modelId="{01028947-F690-4284-A5CC-13EC5AFCAE33}" type="pres">
      <dgm:prSet presAssocID="{306A97B3-62B1-4144-8DFC-A22BA9E8A8E5}" presName="node" presStyleLbl="node1" presStyleIdx="2" presStyleCnt="10">
        <dgm:presLayoutVars>
          <dgm:bulletEnabled val="1"/>
        </dgm:presLayoutVars>
      </dgm:prSet>
      <dgm:spPr/>
    </dgm:pt>
    <dgm:pt modelId="{3CA523D6-F543-4E43-8E07-04B5466BB968}" type="pres">
      <dgm:prSet presAssocID="{156D21EC-FEE9-4D16-B5F7-C03BD25EFA50}" presName="sibTrans" presStyleCnt="0"/>
      <dgm:spPr/>
    </dgm:pt>
    <dgm:pt modelId="{C72FE53F-9800-4830-9B9C-437D2B84C8A0}" type="pres">
      <dgm:prSet presAssocID="{DA674AE4-B58B-4988-A38D-2D48665DF1D6}" presName="node" presStyleLbl="node1" presStyleIdx="3" presStyleCnt="10">
        <dgm:presLayoutVars>
          <dgm:bulletEnabled val="1"/>
        </dgm:presLayoutVars>
      </dgm:prSet>
      <dgm:spPr/>
    </dgm:pt>
    <dgm:pt modelId="{FE70478C-A0F4-4D7E-85D0-E43F8FC93158}" type="pres">
      <dgm:prSet presAssocID="{1E10AE18-51E5-44E4-9B24-1132C99088FD}" presName="sibTrans" presStyleCnt="0"/>
      <dgm:spPr/>
    </dgm:pt>
    <dgm:pt modelId="{7E4ED5E9-8B36-4010-9B4E-604407EFBBDB}" type="pres">
      <dgm:prSet presAssocID="{D0711E5B-87B5-4F42-AB3D-6483A8EECDCE}" presName="node" presStyleLbl="node1" presStyleIdx="4" presStyleCnt="10">
        <dgm:presLayoutVars>
          <dgm:bulletEnabled val="1"/>
        </dgm:presLayoutVars>
      </dgm:prSet>
      <dgm:spPr/>
    </dgm:pt>
    <dgm:pt modelId="{81D12D55-7083-40A1-85E7-4295A81B3423}" type="pres">
      <dgm:prSet presAssocID="{2161C79F-0D63-4815-B998-1EB0BB22B240}" presName="sibTrans" presStyleCnt="0"/>
      <dgm:spPr/>
    </dgm:pt>
    <dgm:pt modelId="{00386A4A-5F02-4574-9020-62C170B9458A}" type="pres">
      <dgm:prSet presAssocID="{0E970A7A-D3A2-4E44-89C0-C9A962730BCC}" presName="node" presStyleLbl="node1" presStyleIdx="5" presStyleCnt="10">
        <dgm:presLayoutVars>
          <dgm:bulletEnabled val="1"/>
        </dgm:presLayoutVars>
      </dgm:prSet>
      <dgm:spPr/>
    </dgm:pt>
    <dgm:pt modelId="{880D6D7D-9FFC-450A-A94B-495B15A33E1A}" type="pres">
      <dgm:prSet presAssocID="{D5F18A88-DA62-41CB-BF0C-94C011C8CD5F}" presName="sibTrans" presStyleCnt="0"/>
      <dgm:spPr/>
    </dgm:pt>
    <dgm:pt modelId="{89EB990C-DAE2-482F-A2DD-DDD1490E26BA}" type="pres">
      <dgm:prSet presAssocID="{81EBFD78-88EF-4F07-BAA1-1190C37C7C57}" presName="node" presStyleLbl="node1" presStyleIdx="6" presStyleCnt="10">
        <dgm:presLayoutVars>
          <dgm:bulletEnabled val="1"/>
        </dgm:presLayoutVars>
      </dgm:prSet>
      <dgm:spPr/>
    </dgm:pt>
    <dgm:pt modelId="{6194B09C-BA99-4271-A820-497492A4969B}" type="pres">
      <dgm:prSet presAssocID="{31DCFE19-7EC7-4601-958A-FE80A8A0D632}" presName="sibTrans" presStyleCnt="0"/>
      <dgm:spPr/>
    </dgm:pt>
    <dgm:pt modelId="{1C98E46D-18AD-4FEC-B0EE-174FB1DD4611}" type="pres">
      <dgm:prSet presAssocID="{C6864C8E-48D6-4CCC-B600-B34CD2BA8DEC}" presName="node" presStyleLbl="node1" presStyleIdx="7" presStyleCnt="10">
        <dgm:presLayoutVars>
          <dgm:bulletEnabled val="1"/>
        </dgm:presLayoutVars>
      </dgm:prSet>
      <dgm:spPr/>
    </dgm:pt>
    <dgm:pt modelId="{4ECDE3B1-23D0-47A4-BEC0-D277C1FB185B}" type="pres">
      <dgm:prSet presAssocID="{B6FBE7D7-E1E9-479F-96A9-4786897E3675}" presName="sibTrans" presStyleCnt="0"/>
      <dgm:spPr/>
    </dgm:pt>
    <dgm:pt modelId="{559E56A3-5A58-47D1-ACE7-B827BF257C86}" type="pres">
      <dgm:prSet presAssocID="{A3E782B3-A8D9-4EA4-8503-3CC394F53700}" presName="node" presStyleLbl="node1" presStyleIdx="8" presStyleCnt="10">
        <dgm:presLayoutVars>
          <dgm:bulletEnabled val="1"/>
        </dgm:presLayoutVars>
      </dgm:prSet>
      <dgm:spPr/>
    </dgm:pt>
    <dgm:pt modelId="{E435D968-DBCC-4D2D-B096-82786A36FAF0}" type="pres">
      <dgm:prSet presAssocID="{66078881-0097-44E8-B7A7-1CC393100CF5}" presName="sibTrans" presStyleCnt="0"/>
      <dgm:spPr/>
    </dgm:pt>
    <dgm:pt modelId="{CD5FCAB0-D7EC-4FB4-8690-E5F127F5B1E5}" type="pres">
      <dgm:prSet presAssocID="{23562115-29F9-4C7E-A7F4-C7796435E225}" presName="node" presStyleLbl="node1" presStyleIdx="9" presStyleCnt="10">
        <dgm:presLayoutVars>
          <dgm:bulletEnabled val="1"/>
        </dgm:presLayoutVars>
      </dgm:prSet>
      <dgm:spPr/>
    </dgm:pt>
  </dgm:ptLst>
  <dgm:cxnLst>
    <dgm:cxn modelId="{88C7FB07-5A49-9743-8125-F21938087E01}" type="presOf" srcId="{C6864C8E-48D6-4CCC-B600-B34CD2BA8DEC}" destId="{1C98E46D-18AD-4FEC-B0EE-174FB1DD4611}" srcOrd="0" destOrd="0" presId="urn:microsoft.com/office/officeart/2005/8/layout/default"/>
    <dgm:cxn modelId="{C1BF840A-643F-4589-9B3B-924523455770}" srcId="{3E28B43F-0C21-47F0-B0B6-821E861EDE09}" destId="{DA674AE4-B58B-4988-A38D-2D48665DF1D6}" srcOrd="3" destOrd="0" parTransId="{2E6B3B46-BD8C-4EA5-B593-EFAA91F52FA4}" sibTransId="{1E10AE18-51E5-44E4-9B24-1132C99088FD}"/>
    <dgm:cxn modelId="{45557813-C760-4CFE-8BD2-A57C4E5F29EE}" srcId="{3E28B43F-0C21-47F0-B0B6-821E861EDE09}" destId="{306A97B3-62B1-4144-8DFC-A22BA9E8A8E5}" srcOrd="2" destOrd="0" parTransId="{18586E4A-965F-4F68-AF96-589C80C75516}" sibTransId="{156D21EC-FEE9-4D16-B5F7-C03BD25EFA50}"/>
    <dgm:cxn modelId="{6DB0B31B-A584-45B6-805E-B15AD94CDAAE}" srcId="{3E28B43F-0C21-47F0-B0B6-821E861EDE09}" destId="{ED98AF96-0B40-4257-9EAB-D06B0FF0B3D2}" srcOrd="0" destOrd="0" parTransId="{D35AD9CA-4852-49AC-9B58-C7BC13443EB8}" sibTransId="{712FEA03-C25B-46A6-A831-0DFA4EEAB7F9}"/>
    <dgm:cxn modelId="{5F68F148-1D9E-4747-A5B4-B77007DD9E18}" srcId="{3E28B43F-0C21-47F0-B0B6-821E861EDE09}" destId="{D0711E5B-87B5-4F42-AB3D-6483A8EECDCE}" srcOrd="4" destOrd="0" parTransId="{A6CCA21C-1B89-48C4-B506-523954C07423}" sibTransId="{2161C79F-0D63-4815-B998-1EB0BB22B240}"/>
    <dgm:cxn modelId="{C811E64D-E5E8-DA4A-8797-A37AEE430F5D}" type="presOf" srcId="{0E970A7A-D3A2-4E44-89C0-C9A962730BCC}" destId="{00386A4A-5F02-4574-9020-62C170B9458A}" srcOrd="0" destOrd="0" presId="urn:microsoft.com/office/officeart/2005/8/layout/default"/>
    <dgm:cxn modelId="{DA3E8150-D951-4FAF-B1A1-C34844A5347F}" srcId="{3E28B43F-0C21-47F0-B0B6-821E861EDE09}" destId="{641C9E72-FA8E-408C-9617-8E095B2048C2}" srcOrd="1" destOrd="0" parTransId="{F8274E7E-F379-4629-A5CC-29A2FD740817}" sibTransId="{FDD38B5A-53A9-48A4-8CEE-EFC31D243EA2}"/>
    <dgm:cxn modelId="{CEBC4163-E4AA-4D47-8990-E6E9884CECA1}" type="presOf" srcId="{3E28B43F-0C21-47F0-B0B6-821E861EDE09}" destId="{8BC0A198-4814-4CED-93A6-54645F3ED086}" srcOrd="0" destOrd="0" presId="urn:microsoft.com/office/officeart/2005/8/layout/default"/>
    <dgm:cxn modelId="{42EFC165-34F7-4A00-A33C-24232FBEB215}" srcId="{3E28B43F-0C21-47F0-B0B6-821E861EDE09}" destId="{81EBFD78-88EF-4F07-BAA1-1190C37C7C57}" srcOrd="6" destOrd="0" parTransId="{C9D08517-D0D3-4073-A000-EA004FFCF820}" sibTransId="{31DCFE19-7EC7-4601-958A-FE80A8A0D632}"/>
    <dgm:cxn modelId="{95C81478-ACC1-4043-9683-FDAE0AC59677}" type="presOf" srcId="{306A97B3-62B1-4144-8DFC-A22BA9E8A8E5}" destId="{01028947-F690-4284-A5CC-13EC5AFCAE33}" srcOrd="0" destOrd="0" presId="urn:microsoft.com/office/officeart/2005/8/layout/default"/>
    <dgm:cxn modelId="{778C4C92-A845-314F-91FF-1DF6588408D2}" type="presOf" srcId="{641C9E72-FA8E-408C-9617-8E095B2048C2}" destId="{ECCCC157-9230-49B2-B628-1380E4CA28EE}" srcOrd="0" destOrd="0" presId="urn:microsoft.com/office/officeart/2005/8/layout/default"/>
    <dgm:cxn modelId="{1168E8A9-CE0E-0848-9DEE-36DD604BF5A6}" type="presOf" srcId="{D0711E5B-87B5-4F42-AB3D-6483A8EECDCE}" destId="{7E4ED5E9-8B36-4010-9B4E-604407EFBBDB}" srcOrd="0" destOrd="0" presId="urn:microsoft.com/office/officeart/2005/8/layout/default"/>
    <dgm:cxn modelId="{08446EB1-704A-45A9-A17B-FEAD11F33425}" srcId="{3E28B43F-0C21-47F0-B0B6-821E861EDE09}" destId="{A3E782B3-A8D9-4EA4-8503-3CC394F53700}" srcOrd="8" destOrd="0" parTransId="{FBB3F20A-B2A3-4D1A-9216-FC7310C58405}" sibTransId="{66078881-0097-44E8-B7A7-1CC393100CF5}"/>
    <dgm:cxn modelId="{4F47E8B7-DAE0-43AC-91EA-F2A5D5989234}" srcId="{3E28B43F-0C21-47F0-B0B6-821E861EDE09}" destId="{C6864C8E-48D6-4CCC-B600-B34CD2BA8DEC}" srcOrd="7" destOrd="0" parTransId="{D3E1F819-86BA-4BAA-8FF7-7FFF449806AF}" sibTransId="{B6FBE7D7-E1E9-479F-96A9-4786897E3675}"/>
    <dgm:cxn modelId="{6B2D68BF-CE3B-DE45-86BB-A07CA540116E}" type="presOf" srcId="{A3E782B3-A8D9-4EA4-8503-3CC394F53700}" destId="{559E56A3-5A58-47D1-ACE7-B827BF257C86}" srcOrd="0" destOrd="0" presId="urn:microsoft.com/office/officeart/2005/8/layout/default"/>
    <dgm:cxn modelId="{508605CF-41CF-4CCE-A97A-B62EFD91A808}" srcId="{3E28B43F-0C21-47F0-B0B6-821E861EDE09}" destId="{0E970A7A-D3A2-4E44-89C0-C9A962730BCC}" srcOrd="5" destOrd="0" parTransId="{2C9C8C3B-29B6-429F-8EBF-9188CEAF2149}" sibTransId="{D5F18A88-DA62-41CB-BF0C-94C011C8CD5F}"/>
    <dgm:cxn modelId="{CDE31ACF-0188-408F-B143-C36E6382F391}" srcId="{3E28B43F-0C21-47F0-B0B6-821E861EDE09}" destId="{23562115-29F9-4C7E-A7F4-C7796435E225}" srcOrd="9" destOrd="0" parTransId="{AD7FC9D3-2CD1-4091-87E3-63AC4C98EE3C}" sibTransId="{1C2033C3-921B-4979-BF62-F8E767A07EB0}"/>
    <dgm:cxn modelId="{344FEBD5-5CB6-A543-A36B-FFFD566820F3}" type="presOf" srcId="{81EBFD78-88EF-4F07-BAA1-1190C37C7C57}" destId="{89EB990C-DAE2-482F-A2DD-DDD1490E26BA}" srcOrd="0" destOrd="0" presId="urn:microsoft.com/office/officeart/2005/8/layout/default"/>
    <dgm:cxn modelId="{A0FB22D6-97D6-2D45-A2A6-92D79CFB3672}" type="presOf" srcId="{23562115-29F9-4C7E-A7F4-C7796435E225}" destId="{CD5FCAB0-D7EC-4FB4-8690-E5F127F5B1E5}" srcOrd="0" destOrd="0" presId="urn:microsoft.com/office/officeart/2005/8/layout/default"/>
    <dgm:cxn modelId="{69528DE0-1DAF-8949-AA18-551A1D75D65A}" type="presOf" srcId="{DA674AE4-B58B-4988-A38D-2D48665DF1D6}" destId="{C72FE53F-9800-4830-9B9C-437D2B84C8A0}" srcOrd="0" destOrd="0" presId="urn:microsoft.com/office/officeart/2005/8/layout/default"/>
    <dgm:cxn modelId="{430431E9-0800-D246-BAAC-72FB00841A8D}" type="presOf" srcId="{ED98AF96-0B40-4257-9EAB-D06B0FF0B3D2}" destId="{E17E3B99-9E38-4A24-8ABF-557F95C99AAF}" srcOrd="0" destOrd="0" presId="urn:microsoft.com/office/officeart/2005/8/layout/default"/>
    <dgm:cxn modelId="{23468F9B-1266-7048-A5E6-6B6AE5E431CF}" type="presParOf" srcId="{8BC0A198-4814-4CED-93A6-54645F3ED086}" destId="{E17E3B99-9E38-4A24-8ABF-557F95C99AAF}" srcOrd="0" destOrd="0" presId="urn:microsoft.com/office/officeart/2005/8/layout/default"/>
    <dgm:cxn modelId="{17A30317-C178-2C43-B8A4-86FEC09314AD}" type="presParOf" srcId="{8BC0A198-4814-4CED-93A6-54645F3ED086}" destId="{7203A2BD-8177-4AEA-880B-A5B1FC408476}" srcOrd="1" destOrd="0" presId="urn:microsoft.com/office/officeart/2005/8/layout/default"/>
    <dgm:cxn modelId="{9EF57BFC-AEBA-7F41-81F9-CAF97D4A1320}" type="presParOf" srcId="{8BC0A198-4814-4CED-93A6-54645F3ED086}" destId="{ECCCC157-9230-49B2-B628-1380E4CA28EE}" srcOrd="2" destOrd="0" presId="urn:microsoft.com/office/officeart/2005/8/layout/default"/>
    <dgm:cxn modelId="{B434343D-6ECD-DF41-9647-B44A02C581D4}" type="presParOf" srcId="{8BC0A198-4814-4CED-93A6-54645F3ED086}" destId="{964257CC-8666-43DF-9F42-13D037D7ACA7}" srcOrd="3" destOrd="0" presId="urn:microsoft.com/office/officeart/2005/8/layout/default"/>
    <dgm:cxn modelId="{3BF148B0-BD67-E743-A165-0A88846C0306}" type="presParOf" srcId="{8BC0A198-4814-4CED-93A6-54645F3ED086}" destId="{01028947-F690-4284-A5CC-13EC5AFCAE33}" srcOrd="4" destOrd="0" presId="urn:microsoft.com/office/officeart/2005/8/layout/default"/>
    <dgm:cxn modelId="{480C3AFF-0CF9-4C4A-ACD1-2A605C31C0AA}" type="presParOf" srcId="{8BC0A198-4814-4CED-93A6-54645F3ED086}" destId="{3CA523D6-F543-4E43-8E07-04B5466BB968}" srcOrd="5" destOrd="0" presId="urn:microsoft.com/office/officeart/2005/8/layout/default"/>
    <dgm:cxn modelId="{AE64966F-383D-1C43-A45C-9FD2ECDC963D}" type="presParOf" srcId="{8BC0A198-4814-4CED-93A6-54645F3ED086}" destId="{C72FE53F-9800-4830-9B9C-437D2B84C8A0}" srcOrd="6" destOrd="0" presId="urn:microsoft.com/office/officeart/2005/8/layout/default"/>
    <dgm:cxn modelId="{4D82CBAC-D30D-8F44-87B8-51DBD41C8ADA}" type="presParOf" srcId="{8BC0A198-4814-4CED-93A6-54645F3ED086}" destId="{FE70478C-A0F4-4D7E-85D0-E43F8FC93158}" srcOrd="7" destOrd="0" presId="urn:microsoft.com/office/officeart/2005/8/layout/default"/>
    <dgm:cxn modelId="{E43CF227-51F0-9F4A-ACD6-281EF64C1B6C}" type="presParOf" srcId="{8BC0A198-4814-4CED-93A6-54645F3ED086}" destId="{7E4ED5E9-8B36-4010-9B4E-604407EFBBDB}" srcOrd="8" destOrd="0" presId="urn:microsoft.com/office/officeart/2005/8/layout/default"/>
    <dgm:cxn modelId="{10A05C75-6E43-444D-B697-3A4BE3F46A0D}" type="presParOf" srcId="{8BC0A198-4814-4CED-93A6-54645F3ED086}" destId="{81D12D55-7083-40A1-85E7-4295A81B3423}" srcOrd="9" destOrd="0" presId="urn:microsoft.com/office/officeart/2005/8/layout/default"/>
    <dgm:cxn modelId="{0EB6C14E-45A6-9148-A301-9BC7F96BD3EF}" type="presParOf" srcId="{8BC0A198-4814-4CED-93A6-54645F3ED086}" destId="{00386A4A-5F02-4574-9020-62C170B9458A}" srcOrd="10" destOrd="0" presId="urn:microsoft.com/office/officeart/2005/8/layout/default"/>
    <dgm:cxn modelId="{82DC56F4-0027-D14C-9BCD-0B13F076073F}" type="presParOf" srcId="{8BC0A198-4814-4CED-93A6-54645F3ED086}" destId="{880D6D7D-9FFC-450A-A94B-495B15A33E1A}" srcOrd="11" destOrd="0" presId="urn:microsoft.com/office/officeart/2005/8/layout/default"/>
    <dgm:cxn modelId="{3B9689D0-75C5-8C42-95DD-05D79719A3CF}" type="presParOf" srcId="{8BC0A198-4814-4CED-93A6-54645F3ED086}" destId="{89EB990C-DAE2-482F-A2DD-DDD1490E26BA}" srcOrd="12" destOrd="0" presId="urn:microsoft.com/office/officeart/2005/8/layout/default"/>
    <dgm:cxn modelId="{DBB07A41-9297-0E43-B4A0-0AA318A1004E}" type="presParOf" srcId="{8BC0A198-4814-4CED-93A6-54645F3ED086}" destId="{6194B09C-BA99-4271-A820-497492A4969B}" srcOrd="13" destOrd="0" presId="urn:microsoft.com/office/officeart/2005/8/layout/default"/>
    <dgm:cxn modelId="{8AB263D0-58F4-B943-A2A7-9F2D5C3492F9}" type="presParOf" srcId="{8BC0A198-4814-4CED-93A6-54645F3ED086}" destId="{1C98E46D-18AD-4FEC-B0EE-174FB1DD4611}" srcOrd="14" destOrd="0" presId="urn:microsoft.com/office/officeart/2005/8/layout/default"/>
    <dgm:cxn modelId="{9B26339B-16B8-2646-8AF2-49624578FA31}" type="presParOf" srcId="{8BC0A198-4814-4CED-93A6-54645F3ED086}" destId="{4ECDE3B1-23D0-47A4-BEC0-D277C1FB185B}" srcOrd="15" destOrd="0" presId="urn:microsoft.com/office/officeart/2005/8/layout/default"/>
    <dgm:cxn modelId="{8062AAAD-AD79-0945-A5C1-85AB92C35225}" type="presParOf" srcId="{8BC0A198-4814-4CED-93A6-54645F3ED086}" destId="{559E56A3-5A58-47D1-ACE7-B827BF257C86}" srcOrd="16" destOrd="0" presId="urn:microsoft.com/office/officeart/2005/8/layout/default"/>
    <dgm:cxn modelId="{7732AE73-3AC5-324A-9F34-3988341F8B72}" type="presParOf" srcId="{8BC0A198-4814-4CED-93A6-54645F3ED086}" destId="{E435D968-DBCC-4D2D-B096-82786A36FAF0}" srcOrd="17" destOrd="0" presId="urn:microsoft.com/office/officeart/2005/8/layout/default"/>
    <dgm:cxn modelId="{FC346960-A6C4-D940-961A-CF22CF7194E0}" type="presParOf" srcId="{8BC0A198-4814-4CED-93A6-54645F3ED086}" destId="{CD5FCAB0-D7EC-4FB4-8690-E5F127F5B1E5}"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835791C-446C-49A3-818F-EE47AB6FF9D2}"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156E2C02-4D1E-42BB-A939-C6679E39F7FB}">
      <dgm:prSet/>
      <dgm:spPr/>
      <dgm:t>
        <a:bodyPr/>
        <a:lstStyle/>
        <a:p>
          <a:pPr>
            <a:lnSpc>
              <a:spcPct val="100000"/>
            </a:lnSpc>
          </a:pPr>
          <a:r>
            <a:rPr lang="es-ES_tradnl" noProof="0" dirty="0">
              <a:latin typeface="Segoe UI"/>
              <a:cs typeface="Segoe UI"/>
            </a:rPr>
            <a:t>Requiere colaboración.</a:t>
          </a:r>
          <a:endParaRPr lang="es-ES_tradnl" noProof="0" dirty="0"/>
        </a:p>
      </dgm:t>
    </dgm:pt>
    <dgm:pt modelId="{5465EB07-01E3-47B5-ADA2-970BE788F6B1}" type="parTrans" cxnId="{C516F1A4-2C5F-47ED-BB75-06E5CCEAB577}">
      <dgm:prSet/>
      <dgm:spPr/>
      <dgm:t>
        <a:bodyPr/>
        <a:lstStyle/>
        <a:p>
          <a:endParaRPr lang="en-US"/>
        </a:p>
      </dgm:t>
    </dgm:pt>
    <dgm:pt modelId="{6918A540-968E-41DB-8C8A-C1F16AF3F769}" type="sibTrans" cxnId="{C516F1A4-2C5F-47ED-BB75-06E5CCEAB577}">
      <dgm:prSet/>
      <dgm:spPr/>
      <dgm:t>
        <a:bodyPr/>
        <a:lstStyle/>
        <a:p>
          <a:endParaRPr lang="en-US"/>
        </a:p>
      </dgm:t>
    </dgm:pt>
    <dgm:pt modelId="{F3BCE79A-5C5F-44B2-A5E9-F549EA8DB4F2}">
      <dgm:prSet/>
      <dgm:spPr/>
      <dgm:t>
        <a:bodyPr/>
        <a:lstStyle/>
        <a:p>
          <a:pPr>
            <a:lnSpc>
              <a:spcPct val="100000"/>
            </a:lnSpc>
          </a:pPr>
          <a:r>
            <a:rPr lang="es-ES_tradnl" noProof="0" dirty="0">
              <a:latin typeface="Segoe UI"/>
              <a:cs typeface="Segoe UI"/>
            </a:rPr>
            <a:t>Articula la participación de múltiples actores.</a:t>
          </a:r>
          <a:endParaRPr lang="es-ES_tradnl" noProof="0" dirty="0"/>
        </a:p>
      </dgm:t>
    </dgm:pt>
    <dgm:pt modelId="{5B1AC311-C178-421D-BA61-9DA4120CD980}" type="parTrans" cxnId="{BC8B8F00-E1F3-48DE-90B7-A2EC1D00255C}">
      <dgm:prSet/>
      <dgm:spPr/>
      <dgm:t>
        <a:bodyPr/>
        <a:lstStyle/>
        <a:p>
          <a:endParaRPr lang="en-US"/>
        </a:p>
      </dgm:t>
    </dgm:pt>
    <dgm:pt modelId="{EAFE452C-60D3-4809-B3C3-2BC01832BCCB}" type="sibTrans" cxnId="{BC8B8F00-E1F3-48DE-90B7-A2EC1D00255C}">
      <dgm:prSet/>
      <dgm:spPr/>
      <dgm:t>
        <a:bodyPr/>
        <a:lstStyle/>
        <a:p>
          <a:endParaRPr lang="en-US"/>
        </a:p>
      </dgm:t>
    </dgm:pt>
    <dgm:pt modelId="{8F467B24-6153-4812-83EA-A331C025E7D6}">
      <dgm:prSet/>
      <dgm:spPr/>
      <dgm:t>
        <a:bodyPr/>
        <a:lstStyle/>
        <a:p>
          <a:pPr>
            <a:lnSpc>
              <a:spcPct val="100000"/>
            </a:lnSpc>
          </a:pPr>
          <a:r>
            <a:rPr lang="es-ES_tradnl" noProof="0" dirty="0">
              <a:latin typeface="Segoe UI"/>
              <a:cs typeface="Segoe UI"/>
            </a:rPr>
            <a:t>Requiere capacitación especializada.</a:t>
          </a:r>
        </a:p>
      </dgm:t>
    </dgm:pt>
    <dgm:pt modelId="{55A7135E-61BE-4C7A-9C11-E23094ECB00D}" type="parTrans" cxnId="{BED0B84E-320C-4A37-9E8A-2582BBBB3886}">
      <dgm:prSet/>
      <dgm:spPr/>
      <dgm:t>
        <a:bodyPr/>
        <a:lstStyle/>
        <a:p>
          <a:endParaRPr lang="en-US"/>
        </a:p>
      </dgm:t>
    </dgm:pt>
    <dgm:pt modelId="{CF0E42F9-4C2A-4113-92DA-6424F6FEF846}" type="sibTrans" cxnId="{BED0B84E-320C-4A37-9E8A-2582BBBB3886}">
      <dgm:prSet/>
      <dgm:spPr/>
      <dgm:t>
        <a:bodyPr/>
        <a:lstStyle/>
        <a:p>
          <a:endParaRPr lang="en-US"/>
        </a:p>
      </dgm:t>
    </dgm:pt>
    <dgm:pt modelId="{E3CFF22E-8618-4D46-96C2-3D15A58FD6EB}">
      <dgm:prSet/>
      <dgm:spPr/>
      <dgm:t>
        <a:bodyPr/>
        <a:lstStyle/>
        <a:p>
          <a:pPr>
            <a:lnSpc>
              <a:spcPct val="100000"/>
            </a:lnSpc>
          </a:pPr>
          <a:r>
            <a:rPr lang="es-ES_tradnl" noProof="0" dirty="0">
              <a:latin typeface="Segoe UI"/>
              <a:cs typeface="Segoe UI"/>
            </a:rPr>
            <a:t>Integra la prevención en las funciones cotidianas.</a:t>
          </a:r>
          <a:endParaRPr lang="es-ES_tradnl" noProof="0" dirty="0">
            <a:latin typeface="Trebuchet MS" panose="020B0603020202020204"/>
            <a:cs typeface="Segoe UI"/>
          </a:endParaRPr>
        </a:p>
      </dgm:t>
    </dgm:pt>
    <dgm:pt modelId="{F8644830-6FAC-4FEE-BEDA-E489A1FF75AC}" type="parTrans" cxnId="{F0832DCF-EE94-4485-AF15-32A9D14E3E6F}">
      <dgm:prSet/>
      <dgm:spPr/>
      <dgm:t>
        <a:bodyPr/>
        <a:lstStyle/>
        <a:p>
          <a:endParaRPr lang="en-US"/>
        </a:p>
      </dgm:t>
    </dgm:pt>
    <dgm:pt modelId="{F24678E3-736C-4474-9B7A-30AA59CCC6EC}" type="sibTrans" cxnId="{F0832DCF-EE94-4485-AF15-32A9D14E3E6F}">
      <dgm:prSet/>
      <dgm:spPr/>
      <dgm:t>
        <a:bodyPr/>
        <a:lstStyle/>
        <a:p>
          <a:endParaRPr lang="en-US"/>
        </a:p>
      </dgm:t>
    </dgm:pt>
    <dgm:pt modelId="{5456AB5D-AC4D-4C40-AEB8-7EAEC3F42B2F}">
      <dgm:prSet phldr="0"/>
      <dgm:spPr/>
      <dgm:t>
        <a:bodyPr/>
        <a:lstStyle/>
        <a:p>
          <a:pPr>
            <a:lnSpc>
              <a:spcPct val="100000"/>
            </a:lnSpc>
          </a:pPr>
          <a:r>
            <a:rPr lang="es-ES_tradnl" noProof="0" dirty="0">
              <a:latin typeface="Segoe UI"/>
              <a:cs typeface="Segoe UI"/>
            </a:rPr>
            <a:t>Adapta los enfoques.</a:t>
          </a:r>
          <a:endParaRPr lang="es-ES_tradnl" noProof="0" dirty="0">
            <a:latin typeface="Trebuchet MS" panose="020B0603020202020204"/>
            <a:cs typeface="Segoe UI"/>
          </a:endParaRPr>
        </a:p>
      </dgm:t>
    </dgm:pt>
    <dgm:pt modelId="{303F4437-5768-4216-BA00-DD70C4B1ED4D}" type="parTrans" cxnId="{DE6D8AFC-F503-7440-A791-875EB8C0F39C}">
      <dgm:prSet/>
      <dgm:spPr/>
      <dgm:t>
        <a:bodyPr/>
        <a:lstStyle/>
        <a:p>
          <a:endParaRPr lang="en-GB"/>
        </a:p>
      </dgm:t>
    </dgm:pt>
    <dgm:pt modelId="{2CD671C7-6210-4163-A481-E6060D89990F}" type="sibTrans" cxnId="{DE6D8AFC-F503-7440-A791-875EB8C0F39C}">
      <dgm:prSet/>
      <dgm:spPr/>
      <dgm:t>
        <a:bodyPr/>
        <a:lstStyle/>
        <a:p>
          <a:endParaRPr lang="es-MX"/>
        </a:p>
      </dgm:t>
    </dgm:pt>
    <dgm:pt modelId="{FF906368-8FCF-4396-865D-8EB509430AFF}">
      <dgm:prSet phldr="0"/>
      <dgm:spPr/>
      <dgm:t>
        <a:bodyPr/>
        <a:lstStyle/>
        <a:p>
          <a:pPr>
            <a:lnSpc>
              <a:spcPct val="100000"/>
            </a:lnSpc>
          </a:pPr>
          <a:r>
            <a:rPr lang="es-ES_tradnl" noProof="0" dirty="0">
              <a:latin typeface="Segoe UI"/>
              <a:cs typeface="Segoe UI"/>
            </a:rPr>
            <a:t>Requiere del apoyo de quienes toman decisiones.</a:t>
          </a:r>
        </a:p>
      </dgm:t>
    </dgm:pt>
    <dgm:pt modelId="{2A75D87E-E615-4878-A2BA-85E26B5CB54E}" type="parTrans" cxnId="{2F2E5A05-FA4B-0844-AE08-B44D7C49D58C}">
      <dgm:prSet/>
      <dgm:spPr/>
      <dgm:t>
        <a:bodyPr/>
        <a:lstStyle/>
        <a:p>
          <a:endParaRPr lang="en-GB"/>
        </a:p>
      </dgm:t>
    </dgm:pt>
    <dgm:pt modelId="{2CF8DE7F-613D-46DC-B581-EDF7A529F632}" type="sibTrans" cxnId="{2F2E5A05-FA4B-0844-AE08-B44D7C49D58C}">
      <dgm:prSet/>
      <dgm:spPr/>
      <dgm:t>
        <a:bodyPr/>
        <a:lstStyle/>
        <a:p>
          <a:endParaRPr lang="es-MX"/>
        </a:p>
      </dgm:t>
    </dgm:pt>
    <dgm:pt modelId="{31C2209B-DB3E-4908-AAE0-CCBA944B0777}" type="pres">
      <dgm:prSet presAssocID="{4835791C-446C-49A3-818F-EE47AB6FF9D2}" presName="root" presStyleCnt="0">
        <dgm:presLayoutVars>
          <dgm:dir/>
          <dgm:resizeHandles val="exact"/>
        </dgm:presLayoutVars>
      </dgm:prSet>
      <dgm:spPr/>
    </dgm:pt>
    <dgm:pt modelId="{37160B9C-0C20-4FD9-AA82-055E9519A7BA}" type="pres">
      <dgm:prSet presAssocID="{156E2C02-4D1E-42BB-A939-C6679E39F7FB}" presName="compNode" presStyleCnt="0"/>
      <dgm:spPr/>
    </dgm:pt>
    <dgm:pt modelId="{0D484A9C-DA1C-429C-BFB5-82F36C1849FB}" type="pres">
      <dgm:prSet presAssocID="{156E2C02-4D1E-42BB-A939-C6679E39F7FB}" presName="bgRect" presStyleLbl="bgShp" presStyleIdx="0" presStyleCnt="6"/>
      <dgm:spPr/>
    </dgm:pt>
    <dgm:pt modelId="{3F754B49-DFAE-4721-BFB5-2CC8455C7356}" type="pres">
      <dgm:prSet presAssocID="{156E2C02-4D1E-42BB-A939-C6679E39F7F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ttore"/>
        </a:ext>
      </dgm:extLst>
    </dgm:pt>
    <dgm:pt modelId="{E2A5C57D-EC1D-495F-8250-1897D04A7DF6}" type="pres">
      <dgm:prSet presAssocID="{156E2C02-4D1E-42BB-A939-C6679E39F7FB}" presName="spaceRect" presStyleCnt="0"/>
      <dgm:spPr/>
    </dgm:pt>
    <dgm:pt modelId="{A00E6880-D0B5-4424-9B8A-7E3C44D6C7DB}" type="pres">
      <dgm:prSet presAssocID="{156E2C02-4D1E-42BB-A939-C6679E39F7FB}" presName="parTx" presStyleLbl="revTx" presStyleIdx="0" presStyleCnt="6">
        <dgm:presLayoutVars>
          <dgm:chMax val="0"/>
          <dgm:chPref val="0"/>
        </dgm:presLayoutVars>
      </dgm:prSet>
      <dgm:spPr/>
    </dgm:pt>
    <dgm:pt modelId="{CC9B2B5A-3BAB-49A0-B64A-27C0B659709B}" type="pres">
      <dgm:prSet presAssocID="{6918A540-968E-41DB-8C8A-C1F16AF3F769}" presName="sibTrans" presStyleCnt="0"/>
      <dgm:spPr/>
    </dgm:pt>
    <dgm:pt modelId="{B7A4730F-D0BF-4D5B-8F4E-12E06D622E74}" type="pres">
      <dgm:prSet presAssocID="{F3BCE79A-5C5F-44B2-A5E9-F549EA8DB4F2}" presName="compNode" presStyleCnt="0"/>
      <dgm:spPr/>
    </dgm:pt>
    <dgm:pt modelId="{5193EDF8-36D6-4D23-9C75-34CD87280AA2}" type="pres">
      <dgm:prSet presAssocID="{F3BCE79A-5C5F-44B2-A5E9-F549EA8DB4F2}" presName="bgRect" presStyleLbl="bgShp" presStyleIdx="1" presStyleCnt="6"/>
      <dgm:spPr/>
    </dgm:pt>
    <dgm:pt modelId="{D491558D-5A1A-4205-8FE6-331D7F38736E}" type="pres">
      <dgm:prSet presAssocID="{F3BCE79A-5C5F-44B2-A5E9-F549EA8DB4F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of People"/>
        </a:ext>
      </dgm:extLst>
    </dgm:pt>
    <dgm:pt modelId="{8F20BEFB-6761-4048-A833-5C94674442D1}" type="pres">
      <dgm:prSet presAssocID="{F3BCE79A-5C5F-44B2-A5E9-F549EA8DB4F2}" presName="spaceRect" presStyleCnt="0"/>
      <dgm:spPr/>
    </dgm:pt>
    <dgm:pt modelId="{44C1BCD8-9604-4E1F-AF34-382631A609C0}" type="pres">
      <dgm:prSet presAssocID="{F3BCE79A-5C5F-44B2-A5E9-F549EA8DB4F2}" presName="parTx" presStyleLbl="revTx" presStyleIdx="1" presStyleCnt="6">
        <dgm:presLayoutVars>
          <dgm:chMax val="0"/>
          <dgm:chPref val="0"/>
        </dgm:presLayoutVars>
      </dgm:prSet>
      <dgm:spPr/>
    </dgm:pt>
    <dgm:pt modelId="{EC4B05E7-C16D-4F06-903D-E9B89AD14EC8}" type="pres">
      <dgm:prSet presAssocID="{EAFE452C-60D3-4809-B3C3-2BC01832BCCB}" presName="sibTrans" presStyleCnt="0"/>
      <dgm:spPr/>
    </dgm:pt>
    <dgm:pt modelId="{DBB4E7CD-F5F9-4D6F-808D-2305F55B36EE}" type="pres">
      <dgm:prSet presAssocID="{8F467B24-6153-4812-83EA-A331C025E7D6}" presName="compNode" presStyleCnt="0"/>
      <dgm:spPr/>
    </dgm:pt>
    <dgm:pt modelId="{FFC0C157-8E55-4C0D-B8C8-D15975E2CBC9}" type="pres">
      <dgm:prSet presAssocID="{8F467B24-6153-4812-83EA-A331C025E7D6}" presName="bgRect" presStyleLbl="bgShp" presStyleIdx="2" presStyleCnt="6"/>
      <dgm:spPr/>
    </dgm:pt>
    <dgm:pt modelId="{A99DEAB2-54B4-4817-A5E4-34A5EB149568}" type="pres">
      <dgm:prSet presAssocID="{8F467B24-6153-4812-83EA-A331C025E7D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ente"/>
        </a:ext>
      </dgm:extLst>
    </dgm:pt>
    <dgm:pt modelId="{A945E7E3-101A-4AF4-BA2A-1194744B3537}" type="pres">
      <dgm:prSet presAssocID="{8F467B24-6153-4812-83EA-A331C025E7D6}" presName="spaceRect" presStyleCnt="0"/>
      <dgm:spPr/>
    </dgm:pt>
    <dgm:pt modelId="{8A6302A6-8E67-46F3-8C6A-56DAB65369FB}" type="pres">
      <dgm:prSet presAssocID="{8F467B24-6153-4812-83EA-A331C025E7D6}" presName="parTx" presStyleLbl="revTx" presStyleIdx="2" presStyleCnt="6">
        <dgm:presLayoutVars>
          <dgm:chMax val="0"/>
          <dgm:chPref val="0"/>
        </dgm:presLayoutVars>
      </dgm:prSet>
      <dgm:spPr/>
    </dgm:pt>
    <dgm:pt modelId="{0C1734C8-62C2-44A5-A159-85703B37C5BC}" type="pres">
      <dgm:prSet presAssocID="{CF0E42F9-4C2A-4113-92DA-6424F6FEF846}" presName="sibTrans" presStyleCnt="0"/>
      <dgm:spPr/>
    </dgm:pt>
    <dgm:pt modelId="{269AAA18-D70F-44BE-A0B9-E3C26ACA5ED3}" type="pres">
      <dgm:prSet presAssocID="{E3CFF22E-8618-4D46-96C2-3D15A58FD6EB}" presName="compNode" presStyleCnt="0"/>
      <dgm:spPr/>
    </dgm:pt>
    <dgm:pt modelId="{504BCCE3-D492-46E1-BF28-69A2CF363621}" type="pres">
      <dgm:prSet presAssocID="{E3CFF22E-8618-4D46-96C2-3D15A58FD6EB}" presName="bgRect" presStyleLbl="bgShp" presStyleIdx="3" presStyleCnt="6"/>
      <dgm:spPr/>
    </dgm:pt>
    <dgm:pt modelId="{717FE6A6-E5DF-4803-B036-783C0604D53B}" type="pres">
      <dgm:prSet presAssocID="{E3CFF22E-8618-4D46-96C2-3D15A58FD6E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tenti"/>
        </a:ext>
      </dgm:extLst>
    </dgm:pt>
    <dgm:pt modelId="{033B891D-6E2D-4555-9428-94FDF2686633}" type="pres">
      <dgm:prSet presAssocID="{E3CFF22E-8618-4D46-96C2-3D15A58FD6EB}" presName="spaceRect" presStyleCnt="0"/>
      <dgm:spPr/>
    </dgm:pt>
    <dgm:pt modelId="{8C074F0E-03C8-4F2B-B936-492C180B7437}" type="pres">
      <dgm:prSet presAssocID="{E3CFF22E-8618-4D46-96C2-3D15A58FD6EB}" presName="parTx" presStyleLbl="revTx" presStyleIdx="3" presStyleCnt="6">
        <dgm:presLayoutVars>
          <dgm:chMax val="0"/>
          <dgm:chPref val="0"/>
        </dgm:presLayoutVars>
      </dgm:prSet>
      <dgm:spPr/>
    </dgm:pt>
    <dgm:pt modelId="{47230B67-EBA6-48CE-8AE4-B990DF6DF29C}" type="pres">
      <dgm:prSet presAssocID="{F24678E3-736C-4474-9B7A-30AA59CCC6EC}" presName="sibTrans" presStyleCnt="0"/>
      <dgm:spPr/>
    </dgm:pt>
    <dgm:pt modelId="{A6D80FB1-DD35-48C2-9687-41F7A09F1CE8}" type="pres">
      <dgm:prSet presAssocID="{5456AB5D-AC4D-4C40-AEB8-7EAEC3F42B2F}" presName="compNode" presStyleCnt="0"/>
      <dgm:spPr/>
    </dgm:pt>
    <dgm:pt modelId="{B2B6115C-C8CD-46F8-8DE4-9694123CA972}" type="pres">
      <dgm:prSet presAssocID="{5456AB5D-AC4D-4C40-AEB8-7EAEC3F42B2F}" presName="bgRect" presStyleLbl="bgShp" presStyleIdx="4" presStyleCnt="6"/>
      <dgm:spPr/>
    </dgm:pt>
    <dgm:pt modelId="{3A19E634-A4A5-4A6A-98A5-84095826F61C}" type="pres">
      <dgm:prSet presAssocID="{5456AB5D-AC4D-4C40-AEB8-7EAEC3F42B2F}" presName="iconRect" presStyleLbl="node1" presStyleIdx="4" presStyleCnt="6"/>
      <dgm:spPr/>
    </dgm:pt>
    <dgm:pt modelId="{9487240A-E2BA-476F-A351-34A946B08476}" type="pres">
      <dgm:prSet presAssocID="{5456AB5D-AC4D-4C40-AEB8-7EAEC3F42B2F}" presName="spaceRect" presStyleCnt="0"/>
      <dgm:spPr/>
    </dgm:pt>
    <dgm:pt modelId="{41F90EC4-9A0A-421E-A1BA-26EF1D1BAED8}" type="pres">
      <dgm:prSet presAssocID="{5456AB5D-AC4D-4C40-AEB8-7EAEC3F42B2F}" presName="parTx" presStyleLbl="revTx" presStyleIdx="4" presStyleCnt="6">
        <dgm:presLayoutVars>
          <dgm:chMax val="0"/>
          <dgm:chPref val="0"/>
        </dgm:presLayoutVars>
      </dgm:prSet>
      <dgm:spPr/>
    </dgm:pt>
    <dgm:pt modelId="{215EC5AA-97F4-4041-8EF5-9EDB5B3A5C72}" type="pres">
      <dgm:prSet presAssocID="{2CD671C7-6210-4163-A481-E6060D89990F}" presName="sibTrans" presStyleCnt="0"/>
      <dgm:spPr/>
    </dgm:pt>
    <dgm:pt modelId="{483EACD7-08C9-4B4C-8779-A8CAC470009D}" type="pres">
      <dgm:prSet presAssocID="{FF906368-8FCF-4396-865D-8EB509430AFF}" presName="compNode" presStyleCnt="0"/>
      <dgm:spPr/>
    </dgm:pt>
    <dgm:pt modelId="{878F4C71-FC9F-4E77-8B53-FF4DC8153C9A}" type="pres">
      <dgm:prSet presAssocID="{FF906368-8FCF-4396-865D-8EB509430AFF}" presName="bgRect" presStyleLbl="bgShp" presStyleIdx="5" presStyleCnt="6"/>
      <dgm:spPr/>
    </dgm:pt>
    <dgm:pt modelId="{6F0E4D5D-F69F-445B-8F8F-DCF5A2DA4D51}" type="pres">
      <dgm:prSet presAssocID="{FF906368-8FCF-4396-865D-8EB509430AFF}" presName="iconRect" presStyleLbl="node1" presStyleIdx="5" presStyleCnt="6"/>
      <dgm:spPr/>
    </dgm:pt>
    <dgm:pt modelId="{B1833631-405F-4E13-A60B-5F33853F292B}" type="pres">
      <dgm:prSet presAssocID="{FF906368-8FCF-4396-865D-8EB509430AFF}" presName="spaceRect" presStyleCnt="0"/>
      <dgm:spPr/>
    </dgm:pt>
    <dgm:pt modelId="{F62621E2-4F52-4355-A97D-997022C0C71C}" type="pres">
      <dgm:prSet presAssocID="{FF906368-8FCF-4396-865D-8EB509430AFF}" presName="parTx" presStyleLbl="revTx" presStyleIdx="5" presStyleCnt="6">
        <dgm:presLayoutVars>
          <dgm:chMax val="0"/>
          <dgm:chPref val="0"/>
        </dgm:presLayoutVars>
      </dgm:prSet>
      <dgm:spPr/>
    </dgm:pt>
  </dgm:ptLst>
  <dgm:cxnLst>
    <dgm:cxn modelId="{BC8B8F00-E1F3-48DE-90B7-A2EC1D00255C}" srcId="{4835791C-446C-49A3-818F-EE47AB6FF9D2}" destId="{F3BCE79A-5C5F-44B2-A5E9-F549EA8DB4F2}" srcOrd="1" destOrd="0" parTransId="{5B1AC311-C178-421D-BA61-9DA4120CD980}" sibTransId="{EAFE452C-60D3-4809-B3C3-2BC01832BCCB}"/>
    <dgm:cxn modelId="{2F2E5A05-FA4B-0844-AE08-B44D7C49D58C}" srcId="{4835791C-446C-49A3-818F-EE47AB6FF9D2}" destId="{FF906368-8FCF-4396-865D-8EB509430AFF}" srcOrd="5" destOrd="0" parTransId="{2A75D87E-E615-4878-A2BA-85E26B5CB54E}" sibTransId="{2CF8DE7F-613D-46DC-B581-EDF7A529F632}"/>
    <dgm:cxn modelId="{920FB706-1C6E-402C-A041-30DEC4C9FA04}" type="presOf" srcId="{E3CFF22E-8618-4D46-96C2-3D15A58FD6EB}" destId="{8C074F0E-03C8-4F2B-B936-492C180B7437}" srcOrd="0" destOrd="0" presId="urn:microsoft.com/office/officeart/2018/2/layout/IconVerticalSolidList"/>
    <dgm:cxn modelId="{62527615-4119-4BFD-B88E-16C6D4E92B23}" type="presOf" srcId="{8F467B24-6153-4812-83EA-A331C025E7D6}" destId="{8A6302A6-8E67-46F3-8C6A-56DAB65369FB}" srcOrd="0" destOrd="0" presId="urn:microsoft.com/office/officeart/2018/2/layout/IconVerticalSolidList"/>
    <dgm:cxn modelId="{BED0B84E-320C-4A37-9E8A-2582BBBB3886}" srcId="{4835791C-446C-49A3-818F-EE47AB6FF9D2}" destId="{8F467B24-6153-4812-83EA-A331C025E7D6}" srcOrd="2" destOrd="0" parTransId="{55A7135E-61BE-4C7A-9C11-E23094ECB00D}" sibTransId="{CF0E42F9-4C2A-4113-92DA-6424F6FEF846}"/>
    <dgm:cxn modelId="{73E5526B-C394-3F4A-BA6F-41F8C9B94266}" type="presOf" srcId="{FF906368-8FCF-4396-865D-8EB509430AFF}" destId="{F62621E2-4F52-4355-A97D-997022C0C71C}" srcOrd="0" destOrd="0" presId="urn:microsoft.com/office/officeart/2018/2/layout/IconVerticalSolidList"/>
    <dgm:cxn modelId="{C516F1A4-2C5F-47ED-BB75-06E5CCEAB577}" srcId="{4835791C-446C-49A3-818F-EE47AB6FF9D2}" destId="{156E2C02-4D1E-42BB-A939-C6679E39F7FB}" srcOrd="0" destOrd="0" parTransId="{5465EB07-01E3-47B5-ADA2-970BE788F6B1}" sibTransId="{6918A540-968E-41DB-8C8A-C1F16AF3F769}"/>
    <dgm:cxn modelId="{070447A6-0FF1-3947-8142-3280C51538EC}" type="presOf" srcId="{5456AB5D-AC4D-4C40-AEB8-7EAEC3F42B2F}" destId="{41F90EC4-9A0A-421E-A1BA-26EF1D1BAED8}" srcOrd="0" destOrd="0" presId="urn:microsoft.com/office/officeart/2018/2/layout/IconVerticalSolidList"/>
    <dgm:cxn modelId="{72B8A1B0-28A6-46E1-A5A6-92A1095A92AD}" type="presOf" srcId="{156E2C02-4D1E-42BB-A939-C6679E39F7FB}" destId="{A00E6880-D0B5-4424-9B8A-7E3C44D6C7DB}" srcOrd="0" destOrd="0" presId="urn:microsoft.com/office/officeart/2018/2/layout/IconVerticalSolidList"/>
    <dgm:cxn modelId="{F0832DCF-EE94-4485-AF15-32A9D14E3E6F}" srcId="{4835791C-446C-49A3-818F-EE47AB6FF9D2}" destId="{E3CFF22E-8618-4D46-96C2-3D15A58FD6EB}" srcOrd="3" destOrd="0" parTransId="{F8644830-6FAC-4FEE-BEDA-E489A1FF75AC}" sibTransId="{F24678E3-736C-4474-9B7A-30AA59CCC6EC}"/>
    <dgm:cxn modelId="{4EC20DE8-D09F-4B9F-9353-5E59ECDD2948}" type="presOf" srcId="{F3BCE79A-5C5F-44B2-A5E9-F549EA8DB4F2}" destId="{44C1BCD8-9604-4E1F-AF34-382631A609C0}" srcOrd="0" destOrd="0" presId="urn:microsoft.com/office/officeart/2018/2/layout/IconVerticalSolidList"/>
    <dgm:cxn modelId="{DE6D8AFC-F503-7440-A791-875EB8C0F39C}" srcId="{4835791C-446C-49A3-818F-EE47AB6FF9D2}" destId="{5456AB5D-AC4D-4C40-AEB8-7EAEC3F42B2F}" srcOrd="4" destOrd="0" parTransId="{303F4437-5768-4216-BA00-DD70C4B1ED4D}" sibTransId="{2CD671C7-6210-4163-A481-E6060D89990F}"/>
    <dgm:cxn modelId="{D8BA3AFD-86F1-496E-89B3-EA707062C457}" type="presOf" srcId="{4835791C-446C-49A3-818F-EE47AB6FF9D2}" destId="{31C2209B-DB3E-4908-AAE0-CCBA944B0777}" srcOrd="0" destOrd="0" presId="urn:microsoft.com/office/officeart/2018/2/layout/IconVerticalSolidList"/>
    <dgm:cxn modelId="{CBDAFBC3-C7B9-4EB5-B4C5-862B402DA757}" type="presParOf" srcId="{31C2209B-DB3E-4908-AAE0-CCBA944B0777}" destId="{37160B9C-0C20-4FD9-AA82-055E9519A7BA}" srcOrd="0" destOrd="0" presId="urn:microsoft.com/office/officeart/2018/2/layout/IconVerticalSolidList"/>
    <dgm:cxn modelId="{1FD3F114-9147-4647-A18F-D7C5700AFA55}" type="presParOf" srcId="{37160B9C-0C20-4FD9-AA82-055E9519A7BA}" destId="{0D484A9C-DA1C-429C-BFB5-82F36C1849FB}" srcOrd="0" destOrd="0" presId="urn:microsoft.com/office/officeart/2018/2/layout/IconVerticalSolidList"/>
    <dgm:cxn modelId="{381A85DA-6BDA-4D34-B731-3B0585A1B4BE}" type="presParOf" srcId="{37160B9C-0C20-4FD9-AA82-055E9519A7BA}" destId="{3F754B49-DFAE-4721-BFB5-2CC8455C7356}" srcOrd="1" destOrd="0" presId="urn:microsoft.com/office/officeart/2018/2/layout/IconVerticalSolidList"/>
    <dgm:cxn modelId="{621A6928-83DE-40FA-9CCB-61CAF98A3D71}" type="presParOf" srcId="{37160B9C-0C20-4FD9-AA82-055E9519A7BA}" destId="{E2A5C57D-EC1D-495F-8250-1897D04A7DF6}" srcOrd="2" destOrd="0" presId="urn:microsoft.com/office/officeart/2018/2/layout/IconVerticalSolidList"/>
    <dgm:cxn modelId="{18D88262-B537-46FE-A826-C767E636888E}" type="presParOf" srcId="{37160B9C-0C20-4FD9-AA82-055E9519A7BA}" destId="{A00E6880-D0B5-4424-9B8A-7E3C44D6C7DB}" srcOrd="3" destOrd="0" presId="urn:microsoft.com/office/officeart/2018/2/layout/IconVerticalSolidList"/>
    <dgm:cxn modelId="{C3F94A6A-60BB-4EEC-8518-9B8728913B5D}" type="presParOf" srcId="{31C2209B-DB3E-4908-AAE0-CCBA944B0777}" destId="{CC9B2B5A-3BAB-49A0-B64A-27C0B659709B}" srcOrd="1" destOrd="0" presId="urn:microsoft.com/office/officeart/2018/2/layout/IconVerticalSolidList"/>
    <dgm:cxn modelId="{6182D45E-FAB9-4A52-9B2C-1EF347A3DAE5}" type="presParOf" srcId="{31C2209B-DB3E-4908-AAE0-CCBA944B0777}" destId="{B7A4730F-D0BF-4D5B-8F4E-12E06D622E74}" srcOrd="2" destOrd="0" presId="urn:microsoft.com/office/officeart/2018/2/layout/IconVerticalSolidList"/>
    <dgm:cxn modelId="{0FEAFA78-EBC3-4B77-AD0B-921EB0F5571F}" type="presParOf" srcId="{B7A4730F-D0BF-4D5B-8F4E-12E06D622E74}" destId="{5193EDF8-36D6-4D23-9C75-34CD87280AA2}" srcOrd="0" destOrd="0" presId="urn:microsoft.com/office/officeart/2018/2/layout/IconVerticalSolidList"/>
    <dgm:cxn modelId="{AD22723B-C3F1-401B-B799-33D941BFD15F}" type="presParOf" srcId="{B7A4730F-D0BF-4D5B-8F4E-12E06D622E74}" destId="{D491558D-5A1A-4205-8FE6-331D7F38736E}" srcOrd="1" destOrd="0" presId="urn:microsoft.com/office/officeart/2018/2/layout/IconVerticalSolidList"/>
    <dgm:cxn modelId="{939C2A37-8555-49FF-8CEE-35AB5D9D2C53}" type="presParOf" srcId="{B7A4730F-D0BF-4D5B-8F4E-12E06D622E74}" destId="{8F20BEFB-6761-4048-A833-5C94674442D1}" srcOrd="2" destOrd="0" presId="urn:microsoft.com/office/officeart/2018/2/layout/IconVerticalSolidList"/>
    <dgm:cxn modelId="{A9D11412-8BAD-4C8F-91A2-94D07E18C0DC}" type="presParOf" srcId="{B7A4730F-D0BF-4D5B-8F4E-12E06D622E74}" destId="{44C1BCD8-9604-4E1F-AF34-382631A609C0}" srcOrd="3" destOrd="0" presId="urn:microsoft.com/office/officeart/2018/2/layout/IconVerticalSolidList"/>
    <dgm:cxn modelId="{A0BD7AFA-3DB1-426D-8EB1-0B1F1D3406EA}" type="presParOf" srcId="{31C2209B-DB3E-4908-AAE0-CCBA944B0777}" destId="{EC4B05E7-C16D-4F06-903D-E9B89AD14EC8}" srcOrd="3" destOrd="0" presId="urn:microsoft.com/office/officeart/2018/2/layout/IconVerticalSolidList"/>
    <dgm:cxn modelId="{B908181D-47B8-4FFE-8386-80F23B705D6A}" type="presParOf" srcId="{31C2209B-DB3E-4908-AAE0-CCBA944B0777}" destId="{DBB4E7CD-F5F9-4D6F-808D-2305F55B36EE}" srcOrd="4" destOrd="0" presId="urn:microsoft.com/office/officeart/2018/2/layout/IconVerticalSolidList"/>
    <dgm:cxn modelId="{07BFEE42-9EA3-4499-BB8D-9F55EAAAEE84}" type="presParOf" srcId="{DBB4E7CD-F5F9-4D6F-808D-2305F55B36EE}" destId="{FFC0C157-8E55-4C0D-B8C8-D15975E2CBC9}" srcOrd="0" destOrd="0" presId="urn:microsoft.com/office/officeart/2018/2/layout/IconVerticalSolidList"/>
    <dgm:cxn modelId="{C59AD441-A4A6-49CE-8E9D-382BB7263C0B}" type="presParOf" srcId="{DBB4E7CD-F5F9-4D6F-808D-2305F55B36EE}" destId="{A99DEAB2-54B4-4817-A5E4-34A5EB149568}" srcOrd="1" destOrd="0" presId="urn:microsoft.com/office/officeart/2018/2/layout/IconVerticalSolidList"/>
    <dgm:cxn modelId="{807B55F8-15EC-4815-AA3F-F0821FC8BB93}" type="presParOf" srcId="{DBB4E7CD-F5F9-4D6F-808D-2305F55B36EE}" destId="{A945E7E3-101A-4AF4-BA2A-1194744B3537}" srcOrd="2" destOrd="0" presId="urn:microsoft.com/office/officeart/2018/2/layout/IconVerticalSolidList"/>
    <dgm:cxn modelId="{DADAD744-56CE-4EAF-9BA8-465B714A0CAB}" type="presParOf" srcId="{DBB4E7CD-F5F9-4D6F-808D-2305F55B36EE}" destId="{8A6302A6-8E67-46F3-8C6A-56DAB65369FB}" srcOrd="3" destOrd="0" presId="urn:microsoft.com/office/officeart/2018/2/layout/IconVerticalSolidList"/>
    <dgm:cxn modelId="{39A4E826-E1BC-450B-A2BC-1A4DE164EFC2}" type="presParOf" srcId="{31C2209B-DB3E-4908-AAE0-CCBA944B0777}" destId="{0C1734C8-62C2-44A5-A159-85703B37C5BC}" srcOrd="5" destOrd="0" presId="urn:microsoft.com/office/officeart/2018/2/layout/IconVerticalSolidList"/>
    <dgm:cxn modelId="{837865B6-5235-4348-B53B-E7F180885FCA}" type="presParOf" srcId="{31C2209B-DB3E-4908-AAE0-CCBA944B0777}" destId="{269AAA18-D70F-44BE-A0B9-E3C26ACA5ED3}" srcOrd="6" destOrd="0" presId="urn:microsoft.com/office/officeart/2018/2/layout/IconVerticalSolidList"/>
    <dgm:cxn modelId="{139897C3-7FBF-483E-9227-604888B4CE14}" type="presParOf" srcId="{269AAA18-D70F-44BE-A0B9-E3C26ACA5ED3}" destId="{504BCCE3-D492-46E1-BF28-69A2CF363621}" srcOrd="0" destOrd="0" presId="urn:microsoft.com/office/officeart/2018/2/layout/IconVerticalSolidList"/>
    <dgm:cxn modelId="{7BC8BF24-6F1D-4C1A-9433-DC38D294FE90}" type="presParOf" srcId="{269AAA18-D70F-44BE-A0B9-E3C26ACA5ED3}" destId="{717FE6A6-E5DF-4803-B036-783C0604D53B}" srcOrd="1" destOrd="0" presId="urn:microsoft.com/office/officeart/2018/2/layout/IconVerticalSolidList"/>
    <dgm:cxn modelId="{34B6B2E2-8619-4153-92B5-740F6ACE803F}" type="presParOf" srcId="{269AAA18-D70F-44BE-A0B9-E3C26ACA5ED3}" destId="{033B891D-6E2D-4555-9428-94FDF2686633}" srcOrd="2" destOrd="0" presId="urn:microsoft.com/office/officeart/2018/2/layout/IconVerticalSolidList"/>
    <dgm:cxn modelId="{7F486FF6-7F73-4FDF-B68F-C5FD892F9D91}" type="presParOf" srcId="{269AAA18-D70F-44BE-A0B9-E3C26ACA5ED3}" destId="{8C074F0E-03C8-4F2B-B936-492C180B7437}" srcOrd="3" destOrd="0" presId="urn:microsoft.com/office/officeart/2018/2/layout/IconVerticalSolidList"/>
    <dgm:cxn modelId="{7ABEDFFA-1A7E-D14F-A4F0-9DEB14A6F94C}" type="presParOf" srcId="{31C2209B-DB3E-4908-AAE0-CCBA944B0777}" destId="{47230B67-EBA6-48CE-8AE4-B990DF6DF29C}" srcOrd="7" destOrd="0" presId="urn:microsoft.com/office/officeart/2018/2/layout/IconVerticalSolidList"/>
    <dgm:cxn modelId="{91056AFE-571D-3E4F-BCDE-971B69E0005E}" type="presParOf" srcId="{31C2209B-DB3E-4908-AAE0-CCBA944B0777}" destId="{A6D80FB1-DD35-48C2-9687-41F7A09F1CE8}" srcOrd="8" destOrd="0" presId="urn:microsoft.com/office/officeart/2018/2/layout/IconVerticalSolidList"/>
    <dgm:cxn modelId="{B86B164D-D513-2F4C-A2C2-F8F7E04662D3}" type="presParOf" srcId="{A6D80FB1-DD35-48C2-9687-41F7A09F1CE8}" destId="{B2B6115C-C8CD-46F8-8DE4-9694123CA972}" srcOrd="0" destOrd="0" presId="urn:microsoft.com/office/officeart/2018/2/layout/IconVerticalSolidList"/>
    <dgm:cxn modelId="{12629F83-3543-E645-A4E1-1F62DCC3A054}" type="presParOf" srcId="{A6D80FB1-DD35-48C2-9687-41F7A09F1CE8}" destId="{3A19E634-A4A5-4A6A-98A5-84095826F61C}" srcOrd="1" destOrd="0" presId="urn:microsoft.com/office/officeart/2018/2/layout/IconVerticalSolidList"/>
    <dgm:cxn modelId="{0BFE9967-16DD-3443-8063-6D1A987881B7}" type="presParOf" srcId="{A6D80FB1-DD35-48C2-9687-41F7A09F1CE8}" destId="{9487240A-E2BA-476F-A351-34A946B08476}" srcOrd="2" destOrd="0" presId="urn:microsoft.com/office/officeart/2018/2/layout/IconVerticalSolidList"/>
    <dgm:cxn modelId="{1C934416-2A9B-754A-BD1B-452D91B97936}" type="presParOf" srcId="{A6D80FB1-DD35-48C2-9687-41F7A09F1CE8}" destId="{41F90EC4-9A0A-421E-A1BA-26EF1D1BAED8}" srcOrd="3" destOrd="0" presId="urn:microsoft.com/office/officeart/2018/2/layout/IconVerticalSolidList"/>
    <dgm:cxn modelId="{66EF7613-4514-0440-94F3-15F41C1FC496}" type="presParOf" srcId="{31C2209B-DB3E-4908-AAE0-CCBA944B0777}" destId="{215EC5AA-97F4-4041-8EF5-9EDB5B3A5C72}" srcOrd="9" destOrd="0" presId="urn:microsoft.com/office/officeart/2018/2/layout/IconVerticalSolidList"/>
    <dgm:cxn modelId="{AEB1E491-D8F6-5744-AD9C-6779F9BB9E6C}" type="presParOf" srcId="{31C2209B-DB3E-4908-AAE0-CCBA944B0777}" destId="{483EACD7-08C9-4B4C-8779-A8CAC470009D}" srcOrd="10" destOrd="0" presId="urn:microsoft.com/office/officeart/2018/2/layout/IconVerticalSolidList"/>
    <dgm:cxn modelId="{F191C95E-90EC-2D41-A86C-E0FEA606449D}" type="presParOf" srcId="{483EACD7-08C9-4B4C-8779-A8CAC470009D}" destId="{878F4C71-FC9F-4E77-8B53-FF4DC8153C9A}" srcOrd="0" destOrd="0" presId="urn:microsoft.com/office/officeart/2018/2/layout/IconVerticalSolidList"/>
    <dgm:cxn modelId="{A02BB99F-7D78-384D-8CCC-89D88700F3FA}" type="presParOf" srcId="{483EACD7-08C9-4B4C-8779-A8CAC470009D}" destId="{6F0E4D5D-F69F-445B-8F8F-DCF5A2DA4D51}" srcOrd="1" destOrd="0" presId="urn:microsoft.com/office/officeart/2018/2/layout/IconVerticalSolidList"/>
    <dgm:cxn modelId="{D540C5D8-4231-EA45-AB2E-185C03872E1D}" type="presParOf" srcId="{483EACD7-08C9-4B4C-8779-A8CAC470009D}" destId="{B1833631-405F-4E13-A60B-5F33853F292B}" srcOrd="2" destOrd="0" presId="urn:microsoft.com/office/officeart/2018/2/layout/IconVerticalSolidList"/>
    <dgm:cxn modelId="{79B59512-716E-6744-9670-E09774CE2E36}" type="presParOf" srcId="{483EACD7-08C9-4B4C-8779-A8CAC470009D}" destId="{F62621E2-4F52-4355-A97D-997022C0C71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392EB0A0-021A-4973-8131-9A08216ACAE2}"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637CECE0-C025-47E9-ACDE-DECF0A6DF5C5}">
      <dgm:prSet/>
      <dgm:spPr/>
      <dgm:t>
        <a:bodyPr/>
        <a:lstStyle/>
        <a:p>
          <a:pPr>
            <a:lnSpc>
              <a:spcPct val="100000"/>
            </a:lnSpc>
          </a:pPr>
          <a:r>
            <a:rPr lang="es-ES_tradnl" noProof="0" dirty="0"/>
            <a:t>Explicar cómo hacer que la prevención comunitaria funcione.</a:t>
          </a:r>
        </a:p>
      </dgm:t>
    </dgm:pt>
    <dgm:pt modelId="{8A4B5854-F7BE-4B02-8698-FF4430E21ACB}" type="parTrans" cxnId="{D2D7BC9A-F803-4A87-98B2-1B521723283B}">
      <dgm:prSet/>
      <dgm:spPr/>
      <dgm:t>
        <a:bodyPr/>
        <a:lstStyle/>
        <a:p>
          <a:endParaRPr lang="en-US"/>
        </a:p>
      </dgm:t>
    </dgm:pt>
    <dgm:pt modelId="{1DC35368-CBC0-4C83-8E6A-B90F6A847181}" type="sibTrans" cxnId="{D2D7BC9A-F803-4A87-98B2-1B521723283B}">
      <dgm:prSet/>
      <dgm:spPr/>
      <dgm:t>
        <a:bodyPr/>
        <a:lstStyle/>
        <a:p>
          <a:endParaRPr lang="en-US"/>
        </a:p>
      </dgm:t>
    </dgm:pt>
    <dgm:pt modelId="{0B546329-48BB-4B1B-916A-BD479B9AABC4}">
      <dgm:prSet/>
      <dgm:spPr/>
      <dgm:t>
        <a:bodyPr/>
        <a:lstStyle/>
        <a:p>
          <a:pPr>
            <a:lnSpc>
              <a:spcPct val="100000"/>
            </a:lnSpc>
          </a:pPr>
          <a:r>
            <a:rPr lang="es-ES_tradnl" noProof="0" dirty="0"/>
            <a:t>Explicar qué son las iniciativas multicomponente.</a:t>
          </a:r>
        </a:p>
      </dgm:t>
    </dgm:pt>
    <dgm:pt modelId="{D2D673A4-2D93-43A4-A5A0-00DB6490D976}" type="parTrans" cxnId="{AD05D3F5-BA1D-4F18-9397-F2B46808AA6C}">
      <dgm:prSet/>
      <dgm:spPr/>
      <dgm:t>
        <a:bodyPr/>
        <a:lstStyle/>
        <a:p>
          <a:endParaRPr lang="en-US"/>
        </a:p>
      </dgm:t>
    </dgm:pt>
    <dgm:pt modelId="{9CF39D48-84B1-45E8-BBB1-91D59DDE1E23}" type="sibTrans" cxnId="{AD05D3F5-BA1D-4F18-9397-F2B46808AA6C}">
      <dgm:prSet/>
      <dgm:spPr/>
      <dgm:t>
        <a:bodyPr/>
        <a:lstStyle/>
        <a:p>
          <a:endParaRPr lang="en-US"/>
        </a:p>
      </dgm:t>
    </dgm:pt>
    <dgm:pt modelId="{DE74D98C-63B5-4DB2-8B91-240FA54E6BA6}">
      <dgm:prSet/>
      <dgm:spPr/>
      <dgm:t>
        <a:bodyPr/>
        <a:lstStyle/>
        <a:p>
          <a:pPr>
            <a:lnSpc>
              <a:spcPct val="100000"/>
            </a:lnSpc>
          </a:pPr>
          <a:r>
            <a:rPr lang="es-ES_tradnl" noProof="0" dirty="0"/>
            <a:t>Proporcionar ejemplos  de buenas prácticas de prevención en la comunidad.</a:t>
          </a:r>
        </a:p>
      </dgm:t>
    </dgm:pt>
    <dgm:pt modelId="{8562B850-84F1-491C-B9A7-FB4483B90E1C}" type="parTrans" cxnId="{739BBFE7-F252-4DBA-B997-83E57ED78E44}">
      <dgm:prSet/>
      <dgm:spPr/>
      <dgm:t>
        <a:bodyPr/>
        <a:lstStyle/>
        <a:p>
          <a:endParaRPr lang="en-US"/>
        </a:p>
      </dgm:t>
    </dgm:pt>
    <dgm:pt modelId="{C2CCE92F-7C4B-4B2E-8081-A0AF4636A980}" type="sibTrans" cxnId="{739BBFE7-F252-4DBA-B997-83E57ED78E44}">
      <dgm:prSet/>
      <dgm:spPr/>
      <dgm:t>
        <a:bodyPr/>
        <a:lstStyle/>
        <a:p>
          <a:endParaRPr lang="en-US"/>
        </a:p>
      </dgm:t>
    </dgm:pt>
    <dgm:pt modelId="{8D226D83-5D0F-42EE-84B7-92BE25572E3F}" type="pres">
      <dgm:prSet presAssocID="{392EB0A0-021A-4973-8131-9A08216ACAE2}" presName="root" presStyleCnt="0">
        <dgm:presLayoutVars>
          <dgm:dir/>
          <dgm:resizeHandles val="exact"/>
        </dgm:presLayoutVars>
      </dgm:prSet>
      <dgm:spPr/>
    </dgm:pt>
    <dgm:pt modelId="{542355C9-B7B8-4FA4-8621-4E228C0B0A16}" type="pres">
      <dgm:prSet presAssocID="{637CECE0-C025-47E9-ACDE-DECF0A6DF5C5}" presName="compNode" presStyleCnt="0"/>
      <dgm:spPr/>
    </dgm:pt>
    <dgm:pt modelId="{4FCA7F0B-E3F8-48FD-A155-AFE37EDBE51C}" type="pres">
      <dgm:prSet presAssocID="{637CECE0-C025-47E9-ACDE-DECF0A6DF5C5}" presName="bgRect" presStyleLbl="bgShp" presStyleIdx="0" presStyleCnt="3"/>
      <dgm:spPr/>
    </dgm:pt>
    <dgm:pt modelId="{D89964B7-D72A-4584-8D90-4D0CB4744BAB}" type="pres">
      <dgm:prSet presAssocID="{637CECE0-C025-47E9-ACDE-DECF0A6DF5C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A1CA9FAB-3CCF-4B88-BCE2-28E57F54EE8C}" type="pres">
      <dgm:prSet presAssocID="{637CECE0-C025-47E9-ACDE-DECF0A6DF5C5}" presName="spaceRect" presStyleCnt="0"/>
      <dgm:spPr/>
    </dgm:pt>
    <dgm:pt modelId="{12118716-44F7-45CF-8F7D-C398F99EC11E}" type="pres">
      <dgm:prSet presAssocID="{637CECE0-C025-47E9-ACDE-DECF0A6DF5C5}" presName="parTx" presStyleLbl="revTx" presStyleIdx="0" presStyleCnt="3">
        <dgm:presLayoutVars>
          <dgm:chMax val="0"/>
          <dgm:chPref val="0"/>
        </dgm:presLayoutVars>
      </dgm:prSet>
      <dgm:spPr/>
    </dgm:pt>
    <dgm:pt modelId="{154D57ED-16D2-4448-9A85-0C9B14F72DD1}" type="pres">
      <dgm:prSet presAssocID="{1DC35368-CBC0-4C83-8E6A-B90F6A847181}" presName="sibTrans" presStyleCnt="0"/>
      <dgm:spPr/>
    </dgm:pt>
    <dgm:pt modelId="{F39C3348-EE5B-4CAC-98A0-FF81EA2CF8F5}" type="pres">
      <dgm:prSet presAssocID="{0B546329-48BB-4B1B-916A-BD479B9AABC4}" presName="compNode" presStyleCnt="0"/>
      <dgm:spPr/>
    </dgm:pt>
    <dgm:pt modelId="{C2C22949-6FCA-4458-8C94-FBE586FA5849}" type="pres">
      <dgm:prSet presAssocID="{0B546329-48BB-4B1B-916A-BD479B9AABC4}" presName="bgRect" presStyleLbl="bgShp" presStyleIdx="1" presStyleCnt="3"/>
      <dgm:spPr/>
    </dgm:pt>
    <dgm:pt modelId="{4D741B8B-4B63-4514-9A28-A573E8AC7E94}" type="pres">
      <dgm:prSet presAssocID="{0B546329-48BB-4B1B-916A-BD479B9AABC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ears"/>
        </a:ext>
      </dgm:extLst>
    </dgm:pt>
    <dgm:pt modelId="{AB1DEC08-ADB4-4E16-B294-F775021177EF}" type="pres">
      <dgm:prSet presAssocID="{0B546329-48BB-4B1B-916A-BD479B9AABC4}" presName="spaceRect" presStyleCnt="0"/>
      <dgm:spPr/>
    </dgm:pt>
    <dgm:pt modelId="{D73E9AB9-603C-471A-8888-4C3F38DA1E22}" type="pres">
      <dgm:prSet presAssocID="{0B546329-48BB-4B1B-916A-BD479B9AABC4}" presName="parTx" presStyleLbl="revTx" presStyleIdx="1" presStyleCnt="3">
        <dgm:presLayoutVars>
          <dgm:chMax val="0"/>
          <dgm:chPref val="0"/>
        </dgm:presLayoutVars>
      </dgm:prSet>
      <dgm:spPr/>
    </dgm:pt>
    <dgm:pt modelId="{92EA9B4E-96B4-4819-89D7-4BCFA258D5EF}" type="pres">
      <dgm:prSet presAssocID="{9CF39D48-84B1-45E8-BBB1-91D59DDE1E23}" presName="sibTrans" presStyleCnt="0"/>
      <dgm:spPr/>
    </dgm:pt>
    <dgm:pt modelId="{F58B0C8E-C6B4-46A5-98CA-6C298ECA7664}" type="pres">
      <dgm:prSet presAssocID="{DE74D98C-63B5-4DB2-8B91-240FA54E6BA6}" presName="compNode" presStyleCnt="0"/>
      <dgm:spPr/>
    </dgm:pt>
    <dgm:pt modelId="{6CD01627-41AC-44FE-BB8C-8F833201E02A}" type="pres">
      <dgm:prSet presAssocID="{DE74D98C-63B5-4DB2-8B91-240FA54E6BA6}" presName="bgRect" presStyleLbl="bgShp" presStyleIdx="2" presStyleCnt="3"/>
      <dgm:spPr/>
    </dgm:pt>
    <dgm:pt modelId="{F9F08C40-8166-4330-B5AB-C097A945EBFF}" type="pres">
      <dgm:prSet presAssocID="{DE74D98C-63B5-4DB2-8B91-240FA54E6BA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of men"/>
        </a:ext>
      </dgm:extLst>
    </dgm:pt>
    <dgm:pt modelId="{CF8D3797-3EA7-4179-BF8A-C44BC66F8245}" type="pres">
      <dgm:prSet presAssocID="{DE74D98C-63B5-4DB2-8B91-240FA54E6BA6}" presName="spaceRect" presStyleCnt="0"/>
      <dgm:spPr/>
    </dgm:pt>
    <dgm:pt modelId="{19D89905-E679-4B8F-8590-1F364936E95C}" type="pres">
      <dgm:prSet presAssocID="{DE74D98C-63B5-4DB2-8B91-240FA54E6BA6}" presName="parTx" presStyleLbl="revTx" presStyleIdx="2" presStyleCnt="3">
        <dgm:presLayoutVars>
          <dgm:chMax val="0"/>
          <dgm:chPref val="0"/>
        </dgm:presLayoutVars>
      </dgm:prSet>
      <dgm:spPr/>
    </dgm:pt>
  </dgm:ptLst>
  <dgm:cxnLst>
    <dgm:cxn modelId="{1FA8202F-48BC-4525-B3B8-7ADFAB4035A5}" type="presOf" srcId="{637CECE0-C025-47E9-ACDE-DECF0A6DF5C5}" destId="{12118716-44F7-45CF-8F7D-C398F99EC11E}" srcOrd="0" destOrd="0" presId="urn:microsoft.com/office/officeart/2018/2/layout/IconVerticalSolidList"/>
    <dgm:cxn modelId="{85D57A46-58FC-410F-AE72-DE999BEFA28C}" type="presOf" srcId="{DE74D98C-63B5-4DB2-8B91-240FA54E6BA6}" destId="{19D89905-E679-4B8F-8590-1F364936E95C}" srcOrd="0" destOrd="0" presId="urn:microsoft.com/office/officeart/2018/2/layout/IconVerticalSolidList"/>
    <dgm:cxn modelId="{D2D7BC9A-F803-4A87-98B2-1B521723283B}" srcId="{392EB0A0-021A-4973-8131-9A08216ACAE2}" destId="{637CECE0-C025-47E9-ACDE-DECF0A6DF5C5}" srcOrd="0" destOrd="0" parTransId="{8A4B5854-F7BE-4B02-8698-FF4430E21ACB}" sibTransId="{1DC35368-CBC0-4C83-8E6A-B90F6A847181}"/>
    <dgm:cxn modelId="{0910D4BA-8351-42CE-B55D-0B6F9E30D935}" type="presOf" srcId="{0B546329-48BB-4B1B-916A-BD479B9AABC4}" destId="{D73E9AB9-603C-471A-8888-4C3F38DA1E22}" srcOrd="0" destOrd="0" presId="urn:microsoft.com/office/officeart/2018/2/layout/IconVerticalSolidList"/>
    <dgm:cxn modelId="{478F5DC8-D3D9-4AD4-9598-BF2ED8F58F45}" type="presOf" srcId="{392EB0A0-021A-4973-8131-9A08216ACAE2}" destId="{8D226D83-5D0F-42EE-84B7-92BE25572E3F}" srcOrd="0" destOrd="0" presId="urn:microsoft.com/office/officeart/2018/2/layout/IconVerticalSolidList"/>
    <dgm:cxn modelId="{739BBFE7-F252-4DBA-B997-83E57ED78E44}" srcId="{392EB0A0-021A-4973-8131-9A08216ACAE2}" destId="{DE74D98C-63B5-4DB2-8B91-240FA54E6BA6}" srcOrd="2" destOrd="0" parTransId="{8562B850-84F1-491C-B9A7-FB4483B90E1C}" sibTransId="{C2CCE92F-7C4B-4B2E-8081-A0AF4636A980}"/>
    <dgm:cxn modelId="{AD05D3F5-BA1D-4F18-9397-F2B46808AA6C}" srcId="{392EB0A0-021A-4973-8131-9A08216ACAE2}" destId="{0B546329-48BB-4B1B-916A-BD479B9AABC4}" srcOrd="1" destOrd="0" parTransId="{D2D673A4-2D93-43A4-A5A0-00DB6490D976}" sibTransId="{9CF39D48-84B1-45E8-BBB1-91D59DDE1E23}"/>
    <dgm:cxn modelId="{FCCED684-7A65-4B8F-A8A0-7EB44DBF865E}" type="presParOf" srcId="{8D226D83-5D0F-42EE-84B7-92BE25572E3F}" destId="{542355C9-B7B8-4FA4-8621-4E228C0B0A16}" srcOrd="0" destOrd="0" presId="urn:microsoft.com/office/officeart/2018/2/layout/IconVerticalSolidList"/>
    <dgm:cxn modelId="{6FEE119B-6019-40D5-8348-197F392B92BF}" type="presParOf" srcId="{542355C9-B7B8-4FA4-8621-4E228C0B0A16}" destId="{4FCA7F0B-E3F8-48FD-A155-AFE37EDBE51C}" srcOrd="0" destOrd="0" presId="urn:microsoft.com/office/officeart/2018/2/layout/IconVerticalSolidList"/>
    <dgm:cxn modelId="{6E8F6239-D3F0-4E38-9D6F-2FB8D366D593}" type="presParOf" srcId="{542355C9-B7B8-4FA4-8621-4E228C0B0A16}" destId="{D89964B7-D72A-4584-8D90-4D0CB4744BAB}" srcOrd="1" destOrd="0" presId="urn:microsoft.com/office/officeart/2018/2/layout/IconVerticalSolidList"/>
    <dgm:cxn modelId="{99A225B2-1E5B-46BD-8608-FD1649A8C0C1}" type="presParOf" srcId="{542355C9-B7B8-4FA4-8621-4E228C0B0A16}" destId="{A1CA9FAB-3CCF-4B88-BCE2-28E57F54EE8C}" srcOrd="2" destOrd="0" presId="urn:microsoft.com/office/officeart/2018/2/layout/IconVerticalSolidList"/>
    <dgm:cxn modelId="{3415F26F-122F-4E95-AFC9-3C7916D089FC}" type="presParOf" srcId="{542355C9-B7B8-4FA4-8621-4E228C0B0A16}" destId="{12118716-44F7-45CF-8F7D-C398F99EC11E}" srcOrd="3" destOrd="0" presId="urn:microsoft.com/office/officeart/2018/2/layout/IconVerticalSolidList"/>
    <dgm:cxn modelId="{DE9C53D3-C15D-486E-92CA-0F08F9F9CD1B}" type="presParOf" srcId="{8D226D83-5D0F-42EE-84B7-92BE25572E3F}" destId="{154D57ED-16D2-4448-9A85-0C9B14F72DD1}" srcOrd="1" destOrd="0" presId="urn:microsoft.com/office/officeart/2018/2/layout/IconVerticalSolidList"/>
    <dgm:cxn modelId="{101C6D87-A47E-4A85-AF9C-4921E4B25100}" type="presParOf" srcId="{8D226D83-5D0F-42EE-84B7-92BE25572E3F}" destId="{F39C3348-EE5B-4CAC-98A0-FF81EA2CF8F5}" srcOrd="2" destOrd="0" presId="urn:microsoft.com/office/officeart/2018/2/layout/IconVerticalSolidList"/>
    <dgm:cxn modelId="{9E818F05-1A5C-4C84-BADC-3B4B8D31049D}" type="presParOf" srcId="{F39C3348-EE5B-4CAC-98A0-FF81EA2CF8F5}" destId="{C2C22949-6FCA-4458-8C94-FBE586FA5849}" srcOrd="0" destOrd="0" presId="urn:microsoft.com/office/officeart/2018/2/layout/IconVerticalSolidList"/>
    <dgm:cxn modelId="{BB16C01C-AE2A-40BC-A9F7-8F5A2164A867}" type="presParOf" srcId="{F39C3348-EE5B-4CAC-98A0-FF81EA2CF8F5}" destId="{4D741B8B-4B63-4514-9A28-A573E8AC7E94}" srcOrd="1" destOrd="0" presId="urn:microsoft.com/office/officeart/2018/2/layout/IconVerticalSolidList"/>
    <dgm:cxn modelId="{3E5C03A1-EE84-474B-BAC8-13033F53C6A8}" type="presParOf" srcId="{F39C3348-EE5B-4CAC-98A0-FF81EA2CF8F5}" destId="{AB1DEC08-ADB4-4E16-B294-F775021177EF}" srcOrd="2" destOrd="0" presId="urn:microsoft.com/office/officeart/2018/2/layout/IconVerticalSolidList"/>
    <dgm:cxn modelId="{F813C250-19DC-4B66-8C89-D14959F9EE30}" type="presParOf" srcId="{F39C3348-EE5B-4CAC-98A0-FF81EA2CF8F5}" destId="{D73E9AB9-603C-471A-8888-4C3F38DA1E22}" srcOrd="3" destOrd="0" presId="urn:microsoft.com/office/officeart/2018/2/layout/IconVerticalSolidList"/>
    <dgm:cxn modelId="{2BA8EFA5-5365-485E-BEE1-91013FA585A1}" type="presParOf" srcId="{8D226D83-5D0F-42EE-84B7-92BE25572E3F}" destId="{92EA9B4E-96B4-4819-89D7-4BCFA258D5EF}" srcOrd="3" destOrd="0" presId="urn:microsoft.com/office/officeart/2018/2/layout/IconVerticalSolidList"/>
    <dgm:cxn modelId="{1ADFBE52-B77F-43C3-8264-1D4BDB30E337}" type="presParOf" srcId="{8D226D83-5D0F-42EE-84B7-92BE25572E3F}" destId="{F58B0C8E-C6B4-46A5-98CA-6C298ECA7664}" srcOrd="4" destOrd="0" presId="urn:microsoft.com/office/officeart/2018/2/layout/IconVerticalSolidList"/>
    <dgm:cxn modelId="{5B2F5F34-623A-45BA-AFDA-CA5219CEE5CD}" type="presParOf" srcId="{F58B0C8E-C6B4-46A5-98CA-6C298ECA7664}" destId="{6CD01627-41AC-44FE-BB8C-8F833201E02A}" srcOrd="0" destOrd="0" presId="urn:microsoft.com/office/officeart/2018/2/layout/IconVerticalSolidList"/>
    <dgm:cxn modelId="{034A1860-B144-4EF3-9296-DA2D70A5D9B8}" type="presParOf" srcId="{F58B0C8E-C6B4-46A5-98CA-6C298ECA7664}" destId="{F9F08C40-8166-4330-B5AB-C097A945EBFF}" srcOrd="1" destOrd="0" presId="urn:microsoft.com/office/officeart/2018/2/layout/IconVerticalSolidList"/>
    <dgm:cxn modelId="{B1169AC3-C7C4-4D18-A4D3-A11CDA1F09FB}" type="presParOf" srcId="{F58B0C8E-C6B4-46A5-98CA-6C298ECA7664}" destId="{CF8D3797-3EA7-4179-BF8A-C44BC66F8245}" srcOrd="2" destOrd="0" presId="urn:microsoft.com/office/officeart/2018/2/layout/IconVerticalSolidList"/>
    <dgm:cxn modelId="{277C9D49-3035-4C98-89C6-9F70BD8855E9}" type="presParOf" srcId="{F58B0C8E-C6B4-46A5-98CA-6C298ECA7664}" destId="{19D89905-E679-4B8F-8590-1F364936E95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3A797B-CEE8-4143-A453-F7751194DD9D}"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US"/>
        </a:p>
      </dgm:t>
    </dgm:pt>
    <dgm:pt modelId="{DC92A08D-DFCA-4D85-81A1-4BCB66FDCC45}">
      <dgm:prSet custT="1"/>
      <dgm:spPr/>
      <dgm:t>
        <a:bodyPr/>
        <a:lstStyle/>
        <a:p>
          <a:pPr algn="l">
            <a:lnSpc>
              <a:spcPct val="90000"/>
            </a:lnSpc>
            <a:spcAft>
              <a:spcPct val="35000"/>
            </a:spcAft>
          </a:pPr>
          <a:r>
            <a:rPr lang="es-ES_tradnl" sz="2400" noProof="0" dirty="0"/>
            <a:t>Las personas participantes:</a:t>
          </a:r>
        </a:p>
      </dgm:t>
    </dgm:pt>
    <dgm:pt modelId="{EF88CFFD-057D-4020-B8C0-F90DC8249805}" type="parTrans" cxnId="{FBA90543-851B-455D-BC6D-023ECC5C1CA8}">
      <dgm:prSet/>
      <dgm:spPr/>
      <dgm:t>
        <a:bodyPr/>
        <a:lstStyle/>
        <a:p>
          <a:endParaRPr lang="en-US"/>
        </a:p>
      </dgm:t>
    </dgm:pt>
    <dgm:pt modelId="{D9382334-9664-4932-B217-BEB66002C9E0}" type="sibTrans" cxnId="{FBA90543-851B-455D-BC6D-023ECC5C1CA8}">
      <dgm:prSet/>
      <dgm:spPr/>
      <dgm:t>
        <a:bodyPr/>
        <a:lstStyle/>
        <a:p>
          <a:endParaRPr lang="en-US"/>
        </a:p>
      </dgm:t>
    </dgm:pt>
    <dgm:pt modelId="{6E6B658B-A2EA-4ADE-91DE-0A8C228A23F0}">
      <dgm:prSet custT="1"/>
      <dgm:spPr/>
      <dgm:t>
        <a:bodyPr/>
        <a:lstStyle/>
        <a:p>
          <a:pPr algn="just">
            <a:lnSpc>
              <a:spcPct val="100000"/>
            </a:lnSpc>
            <a:spcAft>
              <a:spcPts val="0"/>
            </a:spcAft>
          </a:pPr>
          <a:r>
            <a:rPr lang="es-ES_tradnl" sz="2300" noProof="0" dirty="0"/>
            <a:t>Analizarán el papel de la prevención en los ámbitos familiar, escolar, laboral y comunitario.</a:t>
          </a:r>
        </a:p>
      </dgm:t>
    </dgm:pt>
    <dgm:pt modelId="{E1227152-4398-406E-9D66-322FDC966E8E}" type="parTrans" cxnId="{9E7FEF3C-2D32-4BC9-8777-BE1CF3BC1BE1}">
      <dgm:prSet/>
      <dgm:spPr/>
      <dgm:t>
        <a:bodyPr/>
        <a:lstStyle/>
        <a:p>
          <a:endParaRPr lang="en-US"/>
        </a:p>
      </dgm:t>
    </dgm:pt>
    <dgm:pt modelId="{50D871E1-E8E4-4CF7-8EC0-5DA65977974B}" type="sibTrans" cxnId="{9E7FEF3C-2D32-4BC9-8777-BE1CF3BC1BE1}">
      <dgm:prSet/>
      <dgm:spPr/>
      <dgm:t>
        <a:bodyPr/>
        <a:lstStyle/>
        <a:p>
          <a:endParaRPr lang="en-US"/>
        </a:p>
      </dgm:t>
    </dgm:pt>
    <dgm:pt modelId="{E4283785-96C7-4545-B571-FB78E2792485}">
      <dgm:prSet custT="1"/>
      <dgm:spPr/>
      <dgm:t>
        <a:bodyPr/>
        <a:lstStyle/>
        <a:p>
          <a:pPr algn="just">
            <a:lnSpc>
              <a:spcPct val="100000"/>
            </a:lnSpc>
            <a:spcAft>
              <a:spcPts val="0"/>
            </a:spcAft>
          </a:pPr>
          <a:r>
            <a:rPr lang="es-ES_tradnl" sz="2300" noProof="0" dirty="0"/>
            <a:t>Describirán el papel de los medios de comunicación en la promoción de los esfuerzos de prevención.</a:t>
          </a:r>
        </a:p>
      </dgm:t>
    </dgm:pt>
    <dgm:pt modelId="{41C26032-71C6-44B9-BAFD-00876E77181B}" type="parTrans" cxnId="{2BD98CAF-441D-43D4-9F4A-5B62176C7067}">
      <dgm:prSet/>
      <dgm:spPr/>
      <dgm:t>
        <a:bodyPr/>
        <a:lstStyle/>
        <a:p>
          <a:endParaRPr lang="en-US"/>
        </a:p>
      </dgm:t>
    </dgm:pt>
    <dgm:pt modelId="{1762B1C0-427D-439B-ABF4-711821341E30}" type="sibTrans" cxnId="{2BD98CAF-441D-43D4-9F4A-5B62176C7067}">
      <dgm:prSet/>
      <dgm:spPr/>
      <dgm:t>
        <a:bodyPr/>
        <a:lstStyle/>
        <a:p>
          <a:endParaRPr lang="en-US"/>
        </a:p>
      </dgm:t>
    </dgm:pt>
    <dgm:pt modelId="{FBC2D9F4-9C62-5B46-8998-933CE9776076}">
      <dgm:prSet custT="1"/>
      <dgm:spPr/>
      <dgm:t>
        <a:bodyPr/>
        <a:lstStyle/>
        <a:p>
          <a:pPr algn="just">
            <a:lnSpc>
              <a:spcPct val="100000"/>
            </a:lnSpc>
            <a:spcAft>
              <a:spcPts val="0"/>
            </a:spcAft>
          </a:pPr>
          <a:r>
            <a:rPr lang="es-ES_tradnl" sz="2300" noProof="0" dirty="0"/>
            <a:t>Comprenderán los principios fundamentales de las estrategias y políticas de prevención basadas en evidencia.</a:t>
          </a:r>
        </a:p>
      </dgm:t>
    </dgm:pt>
    <dgm:pt modelId="{FB8FD50D-0C9C-B24D-A616-8535A8828763}" type="sibTrans" cxnId="{7F9E4F41-CAD2-4840-BC55-A5BBE4B26D1A}">
      <dgm:prSet/>
      <dgm:spPr/>
      <dgm:t>
        <a:bodyPr/>
        <a:lstStyle/>
        <a:p>
          <a:endParaRPr lang="es-ES"/>
        </a:p>
      </dgm:t>
    </dgm:pt>
    <dgm:pt modelId="{CF59A7EB-7D0F-7540-A259-3D35973385DC}" type="parTrans" cxnId="{7F9E4F41-CAD2-4840-BC55-A5BBE4B26D1A}">
      <dgm:prSet/>
      <dgm:spPr/>
      <dgm:t>
        <a:bodyPr/>
        <a:lstStyle/>
        <a:p>
          <a:endParaRPr lang="es-ES"/>
        </a:p>
      </dgm:t>
    </dgm:pt>
    <dgm:pt modelId="{12A23C94-BCE7-CC48-BF03-B8526E929E19}">
      <dgm:prSet custT="1"/>
      <dgm:spPr/>
      <dgm:t>
        <a:bodyPr/>
        <a:lstStyle/>
        <a:p>
          <a:pPr algn="just">
            <a:lnSpc>
              <a:spcPct val="100000"/>
            </a:lnSpc>
            <a:spcAft>
              <a:spcPts val="0"/>
            </a:spcAft>
          </a:pPr>
          <a:r>
            <a:rPr lang="es-ES_tradnl" sz="2300" noProof="0" dirty="0"/>
            <a:t>Reconocerán la importancia del monitoreo y la evaluación en las iniciativas de prevención. </a:t>
          </a:r>
        </a:p>
      </dgm:t>
    </dgm:pt>
    <dgm:pt modelId="{0C0B306B-FC96-034E-9A43-B976770A2A9C}" type="parTrans" cxnId="{42D178BF-A29A-1345-9EED-8CC9C4B46942}">
      <dgm:prSet/>
      <dgm:spPr/>
      <dgm:t>
        <a:bodyPr/>
        <a:lstStyle/>
        <a:p>
          <a:endParaRPr lang="es-ES"/>
        </a:p>
      </dgm:t>
    </dgm:pt>
    <dgm:pt modelId="{57FDC65A-32EF-DF48-B3CD-1C05598C5BF4}" type="sibTrans" cxnId="{42D178BF-A29A-1345-9EED-8CC9C4B46942}">
      <dgm:prSet/>
      <dgm:spPr/>
      <dgm:t>
        <a:bodyPr/>
        <a:lstStyle/>
        <a:p>
          <a:endParaRPr lang="es-ES"/>
        </a:p>
      </dgm:t>
    </dgm:pt>
    <dgm:pt modelId="{57BF5A10-7471-A74A-BABE-C1E8407338CF}">
      <dgm:prSet custT="1"/>
      <dgm:spPr/>
      <dgm:t>
        <a:bodyPr/>
        <a:lstStyle/>
        <a:p>
          <a:pPr algn="just">
            <a:lnSpc>
              <a:spcPct val="100000"/>
            </a:lnSpc>
            <a:spcAft>
              <a:spcPts val="0"/>
            </a:spcAft>
          </a:pPr>
          <a:r>
            <a:rPr lang="es-ES_tradnl" sz="2300" noProof="0" dirty="0"/>
            <a:t>Participarán en discusiones y actividades grupales para fortalecer la comprensión y compartir aprendizajes con sus pares</a:t>
          </a:r>
          <a:r>
            <a:rPr lang="en-US" sz="2300" dirty="0"/>
            <a:t>.</a:t>
          </a:r>
        </a:p>
      </dgm:t>
    </dgm:pt>
    <dgm:pt modelId="{318EED16-1E8B-3541-832D-5BC7B1E7AB9E}" type="parTrans" cxnId="{69992C90-2CB4-9945-9B99-AA275AFCBF81}">
      <dgm:prSet/>
      <dgm:spPr/>
      <dgm:t>
        <a:bodyPr/>
        <a:lstStyle/>
        <a:p>
          <a:endParaRPr lang="es-ES"/>
        </a:p>
      </dgm:t>
    </dgm:pt>
    <dgm:pt modelId="{F310EDE6-E4BF-8147-A83C-86259447FF48}" type="sibTrans" cxnId="{69992C90-2CB4-9945-9B99-AA275AFCBF81}">
      <dgm:prSet/>
      <dgm:spPr/>
      <dgm:t>
        <a:bodyPr/>
        <a:lstStyle/>
        <a:p>
          <a:endParaRPr lang="es-ES"/>
        </a:p>
      </dgm:t>
    </dgm:pt>
    <dgm:pt modelId="{BB6F1AD3-DB60-6448-A97E-D9EE620C0B6B}" type="pres">
      <dgm:prSet presAssocID="{8C3A797B-CEE8-4143-A453-F7751194DD9D}" presName="diagram" presStyleCnt="0">
        <dgm:presLayoutVars>
          <dgm:dir/>
          <dgm:resizeHandles val="exact"/>
        </dgm:presLayoutVars>
      </dgm:prSet>
      <dgm:spPr/>
    </dgm:pt>
    <dgm:pt modelId="{52EF427B-37DF-394E-810A-201023C28E71}" type="pres">
      <dgm:prSet presAssocID="{DC92A08D-DFCA-4D85-81A1-4BCB66FDCC45}" presName="node" presStyleLbl="node1" presStyleIdx="0" presStyleCnt="1" custScaleX="167047" custScaleY="83832">
        <dgm:presLayoutVars>
          <dgm:bulletEnabled val="1"/>
        </dgm:presLayoutVars>
      </dgm:prSet>
      <dgm:spPr/>
    </dgm:pt>
  </dgm:ptLst>
  <dgm:cxnLst>
    <dgm:cxn modelId="{E86DB318-44AD-E44D-B079-FD694D63EE89}" type="presOf" srcId="{6E6B658B-A2EA-4ADE-91DE-0A8C228A23F0}" destId="{52EF427B-37DF-394E-810A-201023C28E71}" srcOrd="0" destOrd="2" presId="urn:microsoft.com/office/officeart/2005/8/layout/default"/>
    <dgm:cxn modelId="{9E7FEF3C-2D32-4BC9-8777-BE1CF3BC1BE1}" srcId="{DC92A08D-DFCA-4D85-81A1-4BCB66FDCC45}" destId="{6E6B658B-A2EA-4ADE-91DE-0A8C228A23F0}" srcOrd="1" destOrd="0" parTransId="{E1227152-4398-406E-9D66-322FDC966E8E}" sibTransId="{50D871E1-E8E4-4CF7-8EC0-5DA65977974B}"/>
    <dgm:cxn modelId="{7F9E4F41-CAD2-4840-BC55-A5BBE4B26D1A}" srcId="{DC92A08D-DFCA-4D85-81A1-4BCB66FDCC45}" destId="{FBC2D9F4-9C62-5B46-8998-933CE9776076}" srcOrd="0" destOrd="0" parTransId="{CF59A7EB-7D0F-7540-A259-3D35973385DC}" sibTransId="{FB8FD50D-0C9C-B24D-A616-8535A8828763}"/>
    <dgm:cxn modelId="{FBA90543-851B-455D-BC6D-023ECC5C1CA8}" srcId="{8C3A797B-CEE8-4143-A453-F7751194DD9D}" destId="{DC92A08D-DFCA-4D85-81A1-4BCB66FDCC45}" srcOrd="0" destOrd="0" parTransId="{EF88CFFD-057D-4020-B8C0-F90DC8249805}" sibTransId="{D9382334-9664-4932-B217-BEB66002C9E0}"/>
    <dgm:cxn modelId="{D0D79462-95C6-DC44-89E6-14BF66F004FB}" type="presOf" srcId="{E4283785-96C7-4545-B571-FB78E2792485}" destId="{52EF427B-37DF-394E-810A-201023C28E71}" srcOrd="0" destOrd="3" presId="urn:microsoft.com/office/officeart/2005/8/layout/default"/>
    <dgm:cxn modelId="{222EE474-CB6C-C143-B1B0-84B969D11497}" type="presOf" srcId="{57BF5A10-7471-A74A-BABE-C1E8407338CF}" destId="{52EF427B-37DF-394E-810A-201023C28E71}" srcOrd="0" destOrd="5" presId="urn:microsoft.com/office/officeart/2005/8/layout/default"/>
    <dgm:cxn modelId="{7C86ED84-20F0-524A-B3B3-CC65560A60D6}" type="presOf" srcId="{12A23C94-BCE7-CC48-BF03-B8526E929E19}" destId="{52EF427B-37DF-394E-810A-201023C28E71}" srcOrd="0" destOrd="4" presId="urn:microsoft.com/office/officeart/2005/8/layout/default"/>
    <dgm:cxn modelId="{0E5ED087-C063-5C45-964A-BB3AE3E10C5C}" type="presOf" srcId="{8C3A797B-CEE8-4143-A453-F7751194DD9D}" destId="{BB6F1AD3-DB60-6448-A97E-D9EE620C0B6B}" srcOrd="0" destOrd="0" presId="urn:microsoft.com/office/officeart/2005/8/layout/default"/>
    <dgm:cxn modelId="{072BC28D-D49E-BD45-8F4F-10001E439C98}" type="presOf" srcId="{FBC2D9F4-9C62-5B46-8998-933CE9776076}" destId="{52EF427B-37DF-394E-810A-201023C28E71}" srcOrd="0" destOrd="1" presId="urn:microsoft.com/office/officeart/2005/8/layout/default"/>
    <dgm:cxn modelId="{69992C90-2CB4-9945-9B99-AA275AFCBF81}" srcId="{DC92A08D-DFCA-4D85-81A1-4BCB66FDCC45}" destId="{57BF5A10-7471-A74A-BABE-C1E8407338CF}" srcOrd="4" destOrd="0" parTransId="{318EED16-1E8B-3541-832D-5BC7B1E7AB9E}" sibTransId="{F310EDE6-E4BF-8147-A83C-86259447FF48}"/>
    <dgm:cxn modelId="{2BD98CAF-441D-43D4-9F4A-5B62176C7067}" srcId="{DC92A08D-DFCA-4D85-81A1-4BCB66FDCC45}" destId="{E4283785-96C7-4545-B571-FB78E2792485}" srcOrd="2" destOrd="0" parTransId="{41C26032-71C6-44B9-BAFD-00876E77181B}" sibTransId="{1762B1C0-427D-439B-ABF4-711821341E30}"/>
    <dgm:cxn modelId="{C4DDE8AF-B044-D84C-AA1B-3D3117E536C2}" type="presOf" srcId="{DC92A08D-DFCA-4D85-81A1-4BCB66FDCC45}" destId="{52EF427B-37DF-394E-810A-201023C28E71}" srcOrd="0" destOrd="0" presId="urn:microsoft.com/office/officeart/2005/8/layout/default"/>
    <dgm:cxn modelId="{42D178BF-A29A-1345-9EED-8CC9C4B46942}" srcId="{DC92A08D-DFCA-4D85-81A1-4BCB66FDCC45}" destId="{12A23C94-BCE7-CC48-BF03-B8526E929E19}" srcOrd="3" destOrd="0" parTransId="{0C0B306B-FC96-034E-9A43-B976770A2A9C}" sibTransId="{57FDC65A-32EF-DF48-B3CD-1C05598C5BF4}"/>
    <dgm:cxn modelId="{6FCAC4CB-C87E-294B-B0F6-8AE873331693}" type="presParOf" srcId="{BB6F1AD3-DB60-6448-A97E-D9EE620C0B6B}" destId="{52EF427B-37DF-394E-810A-201023C28E71}"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DE16D9A1-9536-4D79-98BC-57D229FC0B13}" type="doc">
      <dgm:prSet loTypeId="urn:microsoft.com/office/officeart/2005/8/layout/orgChart1" loCatId="" qsTypeId="urn:microsoft.com/office/officeart/2005/8/quickstyle/simple1" qsCatId="simple" csTypeId="urn:microsoft.com/office/officeart/2005/8/colors/accent3_5" csCatId="accent3" phldr="1"/>
      <dgm:spPr/>
      <dgm:t>
        <a:bodyPr/>
        <a:lstStyle/>
        <a:p>
          <a:endParaRPr lang="en-US"/>
        </a:p>
      </dgm:t>
    </dgm:pt>
    <dgm:pt modelId="{2AA38D48-0DDF-437C-819A-D6B092F33390}">
      <dgm:prSet/>
      <dgm:spPr/>
      <dgm:t>
        <a:bodyPr/>
        <a:lstStyle/>
        <a:p>
          <a:r>
            <a:rPr lang="es-ES_tradnl" b="1" noProof="0" dirty="0"/>
            <a:t>Grupos de discusión</a:t>
          </a:r>
          <a:endParaRPr lang="es-ES_tradnl" noProof="0" dirty="0"/>
        </a:p>
      </dgm:t>
    </dgm:pt>
    <dgm:pt modelId="{9C7A8392-CE6A-4FEC-857A-9306FC6F177E}" type="parTrans" cxnId="{41D408F1-C5E1-4906-A910-4677884AD6EF}">
      <dgm:prSet/>
      <dgm:spPr/>
      <dgm:t>
        <a:bodyPr/>
        <a:lstStyle/>
        <a:p>
          <a:endParaRPr lang="en-US"/>
        </a:p>
      </dgm:t>
    </dgm:pt>
    <dgm:pt modelId="{712F147E-1D77-4C3E-845E-48643C82FF0F}" type="sibTrans" cxnId="{41D408F1-C5E1-4906-A910-4677884AD6EF}">
      <dgm:prSet/>
      <dgm:spPr/>
      <dgm:t>
        <a:bodyPr/>
        <a:lstStyle/>
        <a:p>
          <a:endParaRPr lang="en-US"/>
        </a:p>
      </dgm:t>
    </dgm:pt>
    <dgm:pt modelId="{28265A33-4CD1-474E-8351-B6889874907B}">
      <dgm:prSet/>
      <dgm:spPr/>
      <dgm:t>
        <a:bodyPr/>
        <a:lstStyle/>
        <a:p>
          <a:r>
            <a:rPr lang="es-ES_tradnl" noProof="0" dirty="0"/>
            <a:t>¿Qué aprendizajes nuevos obtuviste?</a:t>
          </a:r>
        </a:p>
      </dgm:t>
    </dgm:pt>
    <dgm:pt modelId="{654DD014-D8DD-46FC-AFD0-662464B1C1BF}" type="parTrans" cxnId="{F78BE510-9801-4BE7-863E-B2E44BD0AAC5}">
      <dgm:prSet/>
      <dgm:spPr/>
      <dgm:t>
        <a:bodyPr/>
        <a:lstStyle/>
        <a:p>
          <a:endParaRPr lang="en-US"/>
        </a:p>
      </dgm:t>
    </dgm:pt>
    <dgm:pt modelId="{BDCF7464-980B-494F-BF8B-AD557F35E84E}" type="sibTrans" cxnId="{F78BE510-9801-4BE7-863E-B2E44BD0AAC5}">
      <dgm:prSet/>
      <dgm:spPr/>
      <dgm:t>
        <a:bodyPr/>
        <a:lstStyle/>
        <a:p>
          <a:endParaRPr lang="en-US"/>
        </a:p>
      </dgm:t>
    </dgm:pt>
    <dgm:pt modelId="{8C0E1A1D-63AD-4802-9781-4EC2DB26C409}">
      <dgm:prSet/>
      <dgm:spPr/>
      <dgm:t>
        <a:bodyPr/>
        <a:lstStyle/>
        <a:p>
          <a:r>
            <a:rPr lang="es-ES_tradnl" noProof="0" dirty="0"/>
            <a:t>¿Qué fue lo que más llamó tu atención?</a:t>
          </a:r>
        </a:p>
      </dgm:t>
    </dgm:pt>
    <dgm:pt modelId="{43D88C78-4EF1-40B4-A7BB-0A6F32B4FE90}" type="parTrans" cxnId="{71297150-5456-4583-B819-387DE62CE1B2}">
      <dgm:prSet/>
      <dgm:spPr/>
      <dgm:t>
        <a:bodyPr/>
        <a:lstStyle/>
        <a:p>
          <a:endParaRPr lang="en-US"/>
        </a:p>
      </dgm:t>
    </dgm:pt>
    <dgm:pt modelId="{22BCFE2C-9C35-4EB8-B62B-36CFA0F9FF42}" type="sibTrans" cxnId="{71297150-5456-4583-B819-387DE62CE1B2}">
      <dgm:prSet/>
      <dgm:spPr/>
      <dgm:t>
        <a:bodyPr/>
        <a:lstStyle/>
        <a:p>
          <a:endParaRPr lang="en-US"/>
        </a:p>
      </dgm:t>
    </dgm:pt>
    <dgm:pt modelId="{B6A7F848-0E48-44AE-A2A9-2E98207C017C}">
      <dgm:prSet/>
      <dgm:spPr/>
      <dgm:t>
        <a:bodyPr/>
        <a:lstStyle/>
        <a:p>
          <a:r>
            <a:rPr lang="es-ES_tradnl" noProof="0" dirty="0"/>
            <a:t>¿Que aspectos requieren mayor clarificación?</a:t>
          </a:r>
        </a:p>
      </dgm:t>
    </dgm:pt>
    <dgm:pt modelId="{527E3BC8-5407-4F8E-B6D0-6CD51EBB69A3}" type="parTrans" cxnId="{51016D7C-620F-40D1-9BF7-C617A9600825}">
      <dgm:prSet/>
      <dgm:spPr/>
      <dgm:t>
        <a:bodyPr/>
        <a:lstStyle/>
        <a:p>
          <a:endParaRPr lang="en-US"/>
        </a:p>
      </dgm:t>
    </dgm:pt>
    <dgm:pt modelId="{00095698-A4B3-4630-8DFB-64923DA1644F}" type="sibTrans" cxnId="{51016D7C-620F-40D1-9BF7-C617A9600825}">
      <dgm:prSet/>
      <dgm:spPr/>
      <dgm:t>
        <a:bodyPr/>
        <a:lstStyle/>
        <a:p>
          <a:endParaRPr lang="en-US"/>
        </a:p>
      </dgm:t>
    </dgm:pt>
    <dgm:pt modelId="{1929AC0E-B314-F24C-8C0F-B0AEDF079AC6}" type="pres">
      <dgm:prSet presAssocID="{DE16D9A1-9536-4D79-98BC-57D229FC0B13}" presName="hierChild1" presStyleCnt="0">
        <dgm:presLayoutVars>
          <dgm:orgChart val="1"/>
          <dgm:chPref val="1"/>
          <dgm:dir/>
          <dgm:animOne val="branch"/>
          <dgm:animLvl val="lvl"/>
          <dgm:resizeHandles/>
        </dgm:presLayoutVars>
      </dgm:prSet>
      <dgm:spPr/>
    </dgm:pt>
    <dgm:pt modelId="{E7633A5A-04AA-1C44-8FC0-9D1A97BC2389}" type="pres">
      <dgm:prSet presAssocID="{2AA38D48-0DDF-437C-819A-D6B092F33390}" presName="hierRoot1" presStyleCnt="0">
        <dgm:presLayoutVars>
          <dgm:hierBranch val="init"/>
        </dgm:presLayoutVars>
      </dgm:prSet>
      <dgm:spPr/>
    </dgm:pt>
    <dgm:pt modelId="{6A0A8344-392F-994D-A711-B75066A58F42}" type="pres">
      <dgm:prSet presAssocID="{2AA38D48-0DDF-437C-819A-D6B092F33390}" presName="rootComposite1" presStyleCnt="0"/>
      <dgm:spPr/>
    </dgm:pt>
    <dgm:pt modelId="{F72E1B14-72E6-764E-875D-235E6C6F0811}" type="pres">
      <dgm:prSet presAssocID="{2AA38D48-0DDF-437C-819A-D6B092F33390}" presName="rootText1" presStyleLbl="node0" presStyleIdx="0" presStyleCnt="1">
        <dgm:presLayoutVars>
          <dgm:chPref val="3"/>
        </dgm:presLayoutVars>
      </dgm:prSet>
      <dgm:spPr/>
    </dgm:pt>
    <dgm:pt modelId="{17E06F1F-CB9C-1540-BC9A-B796DDC20FA9}" type="pres">
      <dgm:prSet presAssocID="{2AA38D48-0DDF-437C-819A-D6B092F33390}" presName="rootConnector1" presStyleLbl="node1" presStyleIdx="0" presStyleCnt="0"/>
      <dgm:spPr/>
    </dgm:pt>
    <dgm:pt modelId="{6AEE166E-62C2-F442-BAAD-CC8D17807D23}" type="pres">
      <dgm:prSet presAssocID="{2AA38D48-0DDF-437C-819A-D6B092F33390}" presName="hierChild2" presStyleCnt="0"/>
      <dgm:spPr/>
    </dgm:pt>
    <dgm:pt modelId="{C1115E1D-2A2C-774E-964F-9D9152658B5D}" type="pres">
      <dgm:prSet presAssocID="{654DD014-D8DD-46FC-AFD0-662464B1C1BF}" presName="Name37" presStyleLbl="parChTrans1D2" presStyleIdx="0" presStyleCnt="3"/>
      <dgm:spPr/>
    </dgm:pt>
    <dgm:pt modelId="{D2C8DDA3-DC9E-E34B-9E19-F5FD83E2D45A}" type="pres">
      <dgm:prSet presAssocID="{28265A33-4CD1-474E-8351-B6889874907B}" presName="hierRoot2" presStyleCnt="0">
        <dgm:presLayoutVars>
          <dgm:hierBranch val="init"/>
        </dgm:presLayoutVars>
      </dgm:prSet>
      <dgm:spPr/>
    </dgm:pt>
    <dgm:pt modelId="{15541FFE-F82E-3D48-8744-4C97BF4D6269}" type="pres">
      <dgm:prSet presAssocID="{28265A33-4CD1-474E-8351-B6889874907B}" presName="rootComposite" presStyleCnt="0"/>
      <dgm:spPr/>
    </dgm:pt>
    <dgm:pt modelId="{D8572CAD-89C5-F94E-AE24-09EA57863CFE}" type="pres">
      <dgm:prSet presAssocID="{28265A33-4CD1-474E-8351-B6889874907B}" presName="rootText" presStyleLbl="node2" presStyleIdx="0" presStyleCnt="3">
        <dgm:presLayoutVars>
          <dgm:chPref val="3"/>
        </dgm:presLayoutVars>
      </dgm:prSet>
      <dgm:spPr/>
    </dgm:pt>
    <dgm:pt modelId="{A1AC6885-EA65-8A4B-ABB7-0FAC41CED58C}" type="pres">
      <dgm:prSet presAssocID="{28265A33-4CD1-474E-8351-B6889874907B}" presName="rootConnector" presStyleLbl="node2" presStyleIdx="0" presStyleCnt="3"/>
      <dgm:spPr/>
    </dgm:pt>
    <dgm:pt modelId="{8A958791-BBD3-B04C-80DA-2EC29233AF99}" type="pres">
      <dgm:prSet presAssocID="{28265A33-4CD1-474E-8351-B6889874907B}" presName="hierChild4" presStyleCnt="0"/>
      <dgm:spPr/>
    </dgm:pt>
    <dgm:pt modelId="{A967E91C-ED3E-C946-B185-729E89E1F5F6}" type="pres">
      <dgm:prSet presAssocID="{28265A33-4CD1-474E-8351-B6889874907B}" presName="hierChild5" presStyleCnt="0"/>
      <dgm:spPr/>
    </dgm:pt>
    <dgm:pt modelId="{3D27E4D9-D39D-9443-B9AE-973422991AC1}" type="pres">
      <dgm:prSet presAssocID="{43D88C78-4EF1-40B4-A7BB-0A6F32B4FE90}" presName="Name37" presStyleLbl="parChTrans1D2" presStyleIdx="1" presStyleCnt="3"/>
      <dgm:spPr/>
    </dgm:pt>
    <dgm:pt modelId="{0DD507B6-C9D4-9343-9D76-9DDFDF924BA4}" type="pres">
      <dgm:prSet presAssocID="{8C0E1A1D-63AD-4802-9781-4EC2DB26C409}" presName="hierRoot2" presStyleCnt="0">
        <dgm:presLayoutVars>
          <dgm:hierBranch val="init"/>
        </dgm:presLayoutVars>
      </dgm:prSet>
      <dgm:spPr/>
    </dgm:pt>
    <dgm:pt modelId="{C9D1DA4F-1F52-7A41-B33E-8097BC5C49B4}" type="pres">
      <dgm:prSet presAssocID="{8C0E1A1D-63AD-4802-9781-4EC2DB26C409}" presName="rootComposite" presStyleCnt="0"/>
      <dgm:spPr/>
    </dgm:pt>
    <dgm:pt modelId="{0F647519-6929-3D49-A000-E26194948347}" type="pres">
      <dgm:prSet presAssocID="{8C0E1A1D-63AD-4802-9781-4EC2DB26C409}" presName="rootText" presStyleLbl="node2" presStyleIdx="1" presStyleCnt="3">
        <dgm:presLayoutVars>
          <dgm:chPref val="3"/>
        </dgm:presLayoutVars>
      </dgm:prSet>
      <dgm:spPr/>
    </dgm:pt>
    <dgm:pt modelId="{83B939D6-1D95-ED40-95F5-6426D4F068D2}" type="pres">
      <dgm:prSet presAssocID="{8C0E1A1D-63AD-4802-9781-4EC2DB26C409}" presName="rootConnector" presStyleLbl="node2" presStyleIdx="1" presStyleCnt="3"/>
      <dgm:spPr/>
    </dgm:pt>
    <dgm:pt modelId="{F246FA26-E6CB-6946-A28E-ECBAAE1DD0D0}" type="pres">
      <dgm:prSet presAssocID="{8C0E1A1D-63AD-4802-9781-4EC2DB26C409}" presName="hierChild4" presStyleCnt="0"/>
      <dgm:spPr/>
    </dgm:pt>
    <dgm:pt modelId="{1E8750CF-A70D-1A4E-AD93-AF370D30F711}" type="pres">
      <dgm:prSet presAssocID="{8C0E1A1D-63AD-4802-9781-4EC2DB26C409}" presName="hierChild5" presStyleCnt="0"/>
      <dgm:spPr/>
    </dgm:pt>
    <dgm:pt modelId="{D1C52DBA-C767-5544-BD0C-F64B53EE0572}" type="pres">
      <dgm:prSet presAssocID="{527E3BC8-5407-4F8E-B6D0-6CD51EBB69A3}" presName="Name37" presStyleLbl="parChTrans1D2" presStyleIdx="2" presStyleCnt="3"/>
      <dgm:spPr/>
    </dgm:pt>
    <dgm:pt modelId="{1FD4F99B-50B4-984D-9BDB-708079D71690}" type="pres">
      <dgm:prSet presAssocID="{B6A7F848-0E48-44AE-A2A9-2E98207C017C}" presName="hierRoot2" presStyleCnt="0">
        <dgm:presLayoutVars>
          <dgm:hierBranch val="init"/>
        </dgm:presLayoutVars>
      </dgm:prSet>
      <dgm:spPr/>
    </dgm:pt>
    <dgm:pt modelId="{484A4C47-60BB-A041-A214-496379EBC1D9}" type="pres">
      <dgm:prSet presAssocID="{B6A7F848-0E48-44AE-A2A9-2E98207C017C}" presName="rootComposite" presStyleCnt="0"/>
      <dgm:spPr/>
    </dgm:pt>
    <dgm:pt modelId="{CA0BCBF2-E04D-C94E-80A1-EFCA1085826D}" type="pres">
      <dgm:prSet presAssocID="{B6A7F848-0E48-44AE-A2A9-2E98207C017C}" presName="rootText" presStyleLbl="node2" presStyleIdx="2" presStyleCnt="3">
        <dgm:presLayoutVars>
          <dgm:chPref val="3"/>
        </dgm:presLayoutVars>
      </dgm:prSet>
      <dgm:spPr/>
    </dgm:pt>
    <dgm:pt modelId="{7B6DC48C-F4E6-074D-8B7B-B9B74D64E95C}" type="pres">
      <dgm:prSet presAssocID="{B6A7F848-0E48-44AE-A2A9-2E98207C017C}" presName="rootConnector" presStyleLbl="node2" presStyleIdx="2" presStyleCnt="3"/>
      <dgm:spPr/>
    </dgm:pt>
    <dgm:pt modelId="{37B10EEB-E461-BA4D-8364-3D6D002FBB5B}" type="pres">
      <dgm:prSet presAssocID="{B6A7F848-0E48-44AE-A2A9-2E98207C017C}" presName="hierChild4" presStyleCnt="0"/>
      <dgm:spPr/>
    </dgm:pt>
    <dgm:pt modelId="{344A45D3-5EB8-1242-A080-A61893277D6B}" type="pres">
      <dgm:prSet presAssocID="{B6A7F848-0E48-44AE-A2A9-2E98207C017C}" presName="hierChild5" presStyleCnt="0"/>
      <dgm:spPr/>
    </dgm:pt>
    <dgm:pt modelId="{D16CA20B-13E8-3848-8B34-9D309FCCCB21}" type="pres">
      <dgm:prSet presAssocID="{2AA38D48-0DDF-437C-819A-D6B092F33390}" presName="hierChild3" presStyleCnt="0"/>
      <dgm:spPr/>
    </dgm:pt>
  </dgm:ptLst>
  <dgm:cxnLst>
    <dgm:cxn modelId="{F78BE510-9801-4BE7-863E-B2E44BD0AAC5}" srcId="{2AA38D48-0DDF-437C-819A-D6B092F33390}" destId="{28265A33-4CD1-474E-8351-B6889874907B}" srcOrd="0" destOrd="0" parTransId="{654DD014-D8DD-46FC-AFD0-662464B1C1BF}" sibTransId="{BDCF7464-980B-494F-BF8B-AD557F35E84E}"/>
    <dgm:cxn modelId="{01C61D1D-C2AB-E240-B87F-7FDA98C99B33}" type="presOf" srcId="{B6A7F848-0E48-44AE-A2A9-2E98207C017C}" destId="{CA0BCBF2-E04D-C94E-80A1-EFCA1085826D}" srcOrd="0" destOrd="0" presId="urn:microsoft.com/office/officeart/2005/8/layout/orgChart1"/>
    <dgm:cxn modelId="{09B6C227-1DAF-3B4F-B4E9-D6F599EC6E10}" type="presOf" srcId="{8C0E1A1D-63AD-4802-9781-4EC2DB26C409}" destId="{0F647519-6929-3D49-A000-E26194948347}" srcOrd="0" destOrd="0" presId="urn:microsoft.com/office/officeart/2005/8/layout/orgChart1"/>
    <dgm:cxn modelId="{71297150-5456-4583-B819-387DE62CE1B2}" srcId="{2AA38D48-0DDF-437C-819A-D6B092F33390}" destId="{8C0E1A1D-63AD-4802-9781-4EC2DB26C409}" srcOrd="1" destOrd="0" parTransId="{43D88C78-4EF1-40B4-A7BB-0A6F32B4FE90}" sibTransId="{22BCFE2C-9C35-4EB8-B62B-36CFA0F9FF42}"/>
    <dgm:cxn modelId="{A7FDB15A-7BB2-874B-9B58-A0377ACE5631}" type="presOf" srcId="{28265A33-4CD1-474E-8351-B6889874907B}" destId="{A1AC6885-EA65-8A4B-ABB7-0FAC41CED58C}" srcOrd="1" destOrd="0" presId="urn:microsoft.com/office/officeart/2005/8/layout/orgChart1"/>
    <dgm:cxn modelId="{D574325C-E922-4F49-8B3C-0701168F5BE4}" type="presOf" srcId="{28265A33-4CD1-474E-8351-B6889874907B}" destId="{D8572CAD-89C5-F94E-AE24-09EA57863CFE}" srcOrd="0" destOrd="0" presId="urn:microsoft.com/office/officeart/2005/8/layout/orgChart1"/>
    <dgm:cxn modelId="{4C2FCA5D-B8AC-EC4F-918B-842A799C71BB}" type="presOf" srcId="{DE16D9A1-9536-4D79-98BC-57D229FC0B13}" destId="{1929AC0E-B314-F24C-8C0F-B0AEDF079AC6}" srcOrd="0" destOrd="0" presId="urn:microsoft.com/office/officeart/2005/8/layout/orgChart1"/>
    <dgm:cxn modelId="{5E131A5F-A2AC-4C4A-B1D8-7EEC7777A652}" type="presOf" srcId="{2AA38D48-0DDF-437C-819A-D6B092F33390}" destId="{F72E1B14-72E6-764E-875D-235E6C6F0811}" srcOrd="0" destOrd="0" presId="urn:microsoft.com/office/officeart/2005/8/layout/orgChart1"/>
    <dgm:cxn modelId="{51016D7C-620F-40D1-9BF7-C617A9600825}" srcId="{2AA38D48-0DDF-437C-819A-D6B092F33390}" destId="{B6A7F848-0E48-44AE-A2A9-2E98207C017C}" srcOrd="2" destOrd="0" parTransId="{527E3BC8-5407-4F8E-B6D0-6CD51EBB69A3}" sibTransId="{00095698-A4B3-4630-8DFB-64923DA1644F}"/>
    <dgm:cxn modelId="{0DF9C291-0CD2-314E-830D-D17F40AC6EE0}" type="presOf" srcId="{B6A7F848-0E48-44AE-A2A9-2E98207C017C}" destId="{7B6DC48C-F4E6-074D-8B7B-B9B74D64E95C}" srcOrd="1" destOrd="0" presId="urn:microsoft.com/office/officeart/2005/8/layout/orgChart1"/>
    <dgm:cxn modelId="{E1ED9093-BFBA-4943-806A-D0380D663F20}" type="presOf" srcId="{8C0E1A1D-63AD-4802-9781-4EC2DB26C409}" destId="{83B939D6-1D95-ED40-95F5-6426D4F068D2}" srcOrd="1" destOrd="0" presId="urn:microsoft.com/office/officeart/2005/8/layout/orgChart1"/>
    <dgm:cxn modelId="{33727EA3-2FDE-2F4F-A815-E3089896A9B0}" type="presOf" srcId="{43D88C78-4EF1-40B4-A7BB-0A6F32B4FE90}" destId="{3D27E4D9-D39D-9443-B9AE-973422991AC1}" srcOrd="0" destOrd="0" presId="urn:microsoft.com/office/officeart/2005/8/layout/orgChart1"/>
    <dgm:cxn modelId="{3BD3CAAB-7F19-104C-9A00-9A1450BC368D}" type="presOf" srcId="{654DD014-D8DD-46FC-AFD0-662464B1C1BF}" destId="{C1115E1D-2A2C-774E-964F-9D9152658B5D}" srcOrd="0" destOrd="0" presId="urn:microsoft.com/office/officeart/2005/8/layout/orgChart1"/>
    <dgm:cxn modelId="{6EDDE8E1-0D24-6644-AB72-A15CCFBD3DA6}" type="presOf" srcId="{527E3BC8-5407-4F8E-B6D0-6CD51EBB69A3}" destId="{D1C52DBA-C767-5544-BD0C-F64B53EE0572}" srcOrd="0" destOrd="0" presId="urn:microsoft.com/office/officeart/2005/8/layout/orgChart1"/>
    <dgm:cxn modelId="{7D9D27ED-DB6E-A24D-A62C-6A2A2E63D93A}" type="presOf" srcId="{2AA38D48-0DDF-437C-819A-D6B092F33390}" destId="{17E06F1F-CB9C-1540-BC9A-B796DDC20FA9}" srcOrd="1" destOrd="0" presId="urn:microsoft.com/office/officeart/2005/8/layout/orgChart1"/>
    <dgm:cxn modelId="{41D408F1-C5E1-4906-A910-4677884AD6EF}" srcId="{DE16D9A1-9536-4D79-98BC-57D229FC0B13}" destId="{2AA38D48-0DDF-437C-819A-D6B092F33390}" srcOrd="0" destOrd="0" parTransId="{9C7A8392-CE6A-4FEC-857A-9306FC6F177E}" sibTransId="{712F147E-1D77-4C3E-845E-48643C82FF0F}"/>
    <dgm:cxn modelId="{E8641405-87C2-DD4D-9A58-A015610C7BB8}" type="presParOf" srcId="{1929AC0E-B314-F24C-8C0F-B0AEDF079AC6}" destId="{E7633A5A-04AA-1C44-8FC0-9D1A97BC2389}" srcOrd="0" destOrd="0" presId="urn:microsoft.com/office/officeart/2005/8/layout/orgChart1"/>
    <dgm:cxn modelId="{E7C22FB8-5179-E143-9DF2-BCBB22C2EE83}" type="presParOf" srcId="{E7633A5A-04AA-1C44-8FC0-9D1A97BC2389}" destId="{6A0A8344-392F-994D-A711-B75066A58F42}" srcOrd="0" destOrd="0" presId="urn:microsoft.com/office/officeart/2005/8/layout/orgChart1"/>
    <dgm:cxn modelId="{5643E280-AB4C-3B44-96A8-C65BB2BD10E3}" type="presParOf" srcId="{6A0A8344-392F-994D-A711-B75066A58F42}" destId="{F72E1B14-72E6-764E-875D-235E6C6F0811}" srcOrd="0" destOrd="0" presId="urn:microsoft.com/office/officeart/2005/8/layout/orgChart1"/>
    <dgm:cxn modelId="{B0E76B94-F9C6-E74E-A9C5-E84120EA4AC1}" type="presParOf" srcId="{6A0A8344-392F-994D-A711-B75066A58F42}" destId="{17E06F1F-CB9C-1540-BC9A-B796DDC20FA9}" srcOrd="1" destOrd="0" presId="urn:microsoft.com/office/officeart/2005/8/layout/orgChart1"/>
    <dgm:cxn modelId="{193A2128-A023-264A-A709-B62EDA4F9CCE}" type="presParOf" srcId="{E7633A5A-04AA-1C44-8FC0-9D1A97BC2389}" destId="{6AEE166E-62C2-F442-BAAD-CC8D17807D23}" srcOrd="1" destOrd="0" presId="urn:microsoft.com/office/officeart/2005/8/layout/orgChart1"/>
    <dgm:cxn modelId="{61BB28CA-D7A6-8F43-86FA-CCA5E8FD4AF1}" type="presParOf" srcId="{6AEE166E-62C2-F442-BAAD-CC8D17807D23}" destId="{C1115E1D-2A2C-774E-964F-9D9152658B5D}" srcOrd="0" destOrd="0" presId="urn:microsoft.com/office/officeart/2005/8/layout/orgChart1"/>
    <dgm:cxn modelId="{F8E55015-49F4-1346-A1B9-E8D7A18AA382}" type="presParOf" srcId="{6AEE166E-62C2-F442-BAAD-CC8D17807D23}" destId="{D2C8DDA3-DC9E-E34B-9E19-F5FD83E2D45A}" srcOrd="1" destOrd="0" presId="urn:microsoft.com/office/officeart/2005/8/layout/orgChart1"/>
    <dgm:cxn modelId="{636414DE-BC27-E64A-8767-40AF168B3551}" type="presParOf" srcId="{D2C8DDA3-DC9E-E34B-9E19-F5FD83E2D45A}" destId="{15541FFE-F82E-3D48-8744-4C97BF4D6269}" srcOrd="0" destOrd="0" presId="urn:microsoft.com/office/officeart/2005/8/layout/orgChart1"/>
    <dgm:cxn modelId="{1098D48D-A851-9745-97B3-06858D3E6062}" type="presParOf" srcId="{15541FFE-F82E-3D48-8744-4C97BF4D6269}" destId="{D8572CAD-89C5-F94E-AE24-09EA57863CFE}" srcOrd="0" destOrd="0" presId="urn:microsoft.com/office/officeart/2005/8/layout/orgChart1"/>
    <dgm:cxn modelId="{8F971A75-4CF0-1A47-9B7E-AF7D6F7C087B}" type="presParOf" srcId="{15541FFE-F82E-3D48-8744-4C97BF4D6269}" destId="{A1AC6885-EA65-8A4B-ABB7-0FAC41CED58C}" srcOrd="1" destOrd="0" presId="urn:microsoft.com/office/officeart/2005/8/layout/orgChart1"/>
    <dgm:cxn modelId="{87C94A1E-B12A-A943-BEB2-B0CF4F07431D}" type="presParOf" srcId="{D2C8DDA3-DC9E-E34B-9E19-F5FD83E2D45A}" destId="{8A958791-BBD3-B04C-80DA-2EC29233AF99}" srcOrd="1" destOrd="0" presId="urn:microsoft.com/office/officeart/2005/8/layout/orgChart1"/>
    <dgm:cxn modelId="{D424E57E-46B3-724A-9C4E-515F9A77CAD3}" type="presParOf" srcId="{D2C8DDA3-DC9E-E34B-9E19-F5FD83E2D45A}" destId="{A967E91C-ED3E-C946-B185-729E89E1F5F6}" srcOrd="2" destOrd="0" presId="urn:microsoft.com/office/officeart/2005/8/layout/orgChart1"/>
    <dgm:cxn modelId="{17297F06-9876-4B49-A08A-413511B0D171}" type="presParOf" srcId="{6AEE166E-62C2-F442-BAAD-CC8D17807D23}" destId="{3D27E4D9-D39D-9443-B9AE-973422991AC1}" srcOrd="2" destOrd="0" presId="urn:microsoft.com/office/officeart/2005/8/layout/orgChart1"/>
    <dgm:cxn modelId="{C355F086-29DA-284A-A594-AC842CA766DE}" type="presParOf" srcId="{6AEE166E-62C2-F442-BAAD-CC8D17807D23}" destId="{0DD507B6-C9D4-9343-9D76-9DDFDF924BA4}" srcOrd="3" destOrd="0" presId="urn:microsoft.com/office/officeart/2005/8/layout/orgChart1"/>
    <dgm:cxn modelId="{6FE52B2C-DFD9-994B-8875-87083B7F5FDD}" type="presParOf" srcId="{0DD507B6-C9D4-9343-9D76-9DDFDF924BA4}" destId="{C9D1DA4F-1F52-7A41-B33E-8097BC5C49B4}" srcOrd="0" destOrd="0" presId="urn:microsoft.com/office/officeart/2005/8/layout/orgChart1"/>
    <dgm:cxn modelId="{AB52A100-1BF9-6B4C-97A7-2DDB45A5C8D0}" type="presParOf" srcId="{C9D1DA4F-1F52-7A41-B33E-8097BC5C49B4}" destId="{0F647519-6929-3D49-A000-E26194948347}" srcOrd="0" destOrd="0" presId="urn:microsoft.com/office/officeart/2005/8/layout/orgChart1"/>
    <dgm:cxn modelId="{481F7C53-8D0A-234B-A16B-F16E4BA3BEB7}" type="presParOf" srcId="{C9D1DA4F-1F52-7A41-B33E-8097BC5C49B4}" destId="{83B939D6-1D95-ED40-95F5-6426D4F068D2}" srcOrd="1" destOrd="0" presId="urn:microsoft.com/office/officeart/2005/8/layout/orgChart1"/>
    <dgm:cxn modelId="{0B43AC47-C9C7-C649-8ABA-5C06DB4E1803}" type="presParOf" srcId="{0DD507B6-C9D4-9343-9D76-9DDFDF924BA4}" destId="{F246FA26-E6CB-6946-A28E-ECBAAE1DD0D0}" srcOrd="1" destOrd="0" presId="urn:microsoft.com/office/officeart/2005/8/layout/orgChart1"/>
    <dgm:cxn modelId="{E7C21FA5-5802-8045-AB69-CE36CE37DCE4}" type="presParOf" srcId="{0DD507B6-C9D4-9343-9D76-9DDFDF924BA4}" destId="{1E8750CF-A70D-1A4E-AD93-AF370D30F711}" srcOrd="2" destOrd="0" presId="urn:microsoft.com/office/officeart/2005/8/layout/orgChart1"/>
    <dgm:cxn modelId="{C121EF9E-F727-3441-852C-B404D877D386}" type="presParOf" srcId="{6AEE166E-62C2-F442-BAAD-CC8D17807D23}" destId="{D1C52DBA-C767-5544-BD0C-F64B53EE0572}" srcOrd="4" destOrd="0" presId="urn:microsoft.com/office/officeart/2005/8/layout/orgChart1"/>
    <dgm:cxn modelId="{E002F388-2656-584F-8F4B-BB22F671AEA7}" type="presParOf" srcId="{6AEE166E-62C2-F442-BAAD-CC8D17807D23}" destId="{1FD4F99B-50B4-984D-9BDB-708079D71690}" srcOrd="5" destOrd="0" presId="urn:microsoft.com/office/officeart/2005/8/layout/orgChart1"/>
    <dgm:cxn modelId="{EF45B9A8-CF32-0942-8062-19920B4E476A}" type="presParOf" srcId="{1FD4F99B-50B4-984D-9BDB-708079D71690}" destId="{484A4C47-60BB-A041-A214-496379EBC1D9}" srcOrd="0" destOrd="0" presId="urn:microsoft.com/office/officeart/2005/8/layout/orgChart1"/>
    <dgm:cxn modelId="{03D0773A-41E9-ED4C-8144-B900383FB8F1}" type="presParOf" srcId="{484A4C47-60BB-A041-A214-496379EBC1D9}" destId="{CA0BCBF2-E04D-C94E-80A1-EFCA1085826D}" srcOrd="0" destOrd="0" presId="urn:microsoft.com/office/officeart/2005/8/layout/orgChart1"/>
    <dgm:cxn modelId="{BDAD6343-B0FD-CA4F-A029-4B02770D3C64}" type="presParOf" srcId="{484A4C47-60BB-A041-A214-496379EBC1D9}" destId="{7B6DC48C-F4E6-074D-8B7B-B9B74D64E95C}" srcOrd="1" destOrd="0" presId="urn:microsoft.com/office/officeart/2005/8/layout/orgChart1"/>
    <dgm:cxn modelId="{41E8B901-94BA-824E-87D3-67A5B9EE118A}" type="presParOf" srcId="{1FD4F99B-50B4-984D-9BDB-708079D71690}" destId="{37B10EEB-E461-BA4D-8364-3D6D002FBB5B}" srcOrd="1" destOrd="0" presId="urn:microsoft.com/office/officeart/2005/8/layout/orgChart1"/>
    <dgm:cxn modelId="{490995F0-484B-F748-9C61-4BC4F6999268}" type="presParOf" srcId="{1FD4F99B-50B4-984D-9BDB-708079D71690}" destId="{344A45D3-5EB8-1242-A080-A61893277D6B}" srcOrd="2" destOrd="0" presId="urn:microsoft.com/office/officeart/2005/8/layout/orgChart1"/>
    <dgm:cxn modelId="{CF90C76F-5F3D-DE40-8B25-06A69C10DFB7}" type="presParOf" srcId="{E7633A5A-04AA-1C44-8FC0-9D1A97BC2389}" destId="{D16CA20B-13E8-3848-8B34-9D309FCCCB21}"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6E304FF3-4777-4DA0-85FC-6346020CAEA5}"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CAB04A72-CB6C-4DC3-8DE4-2CA1AD4BDCAD}">
      <dgm:prSet/>
      <dgm:spPr/>
      <dgm:t>
        <a:bodyPr/>
        <a:lstStyle/>
        <a:p>
          <a:r>
            <a:rPr lang="es-ES_tradnl" b="1" noProof="0" dirty="0"/>
            <a:t>Lección 7</a:t>
          </a:r>
          <a:endParaRPr lang="es-ES_tradnl" noProof="0" dirty="0"/>
        </a:p>
      </dgm:t>
    </dgm:pt>
    <dgm:pt modelId="{C8674548-9D0F-4A3D-A3E2-57AA61472106}" type="parTrans" cxnId="{DB2860C3-1939-443C-9537-66AB852D7E9A}">
      <dgm:prSet/>
      <dgm:spPr/>
      <dgm:t>
        <a:bodyPr/>
        <a:lstStyle/>
        <a:p>
          <a:endParaRPr lang="en-US"/>
        </a:p>
      </dgm:t>
    </dgm:pt>
    <dgm:pt modelId="{315930CC-3D55-479C-9FB4-49606AEE4321}" type="sibTrans" cxnId="{DB2860C3-1939-443C-9537-66AB852D7E9A}">
      <dgm:prSet/>
      <dgm:spPr/>
      <dgm:t>
        <a:bodyPr/>
        <a:lstStyle/>
        <a:p>
          <a:endParaRPr lang="en-US"/>
        </a:p>
      </dgm:t>
    </dgm:pt>
    <dgm:pt modelId="{9B48DB32-3E3B-463E-ACB6-FDFCD5F2FF98}">
      <dgm:prSet/>
      <dgm:spPr/>
      <dgm:t>
        <a:bodyPr/>
        <a:lstStyle/>
        <a:p>
          <a:r>
            <a:rPr lang="es-ES_tradnl" b="1" noProof="0" dirty="0"/>
            <a:t>Profundicemos en los contenidos</a:t>
          </a:r>
          <a:endParaRPr lang="es-ES_tradnl" noProof="0" dirty="0"/>
        </a:p>
      </dgm:t>
    </dgm:pt>
    <dgm:pt modelId="{78BD6C0F-67B4-49E9-BAA7-CC0AFFE2EC6B}" type="parTrans" cxnId="{97238262-B784-4EB7-9CD6-BF25C9C4FAAE}">
      <dgm:prSet/>
      <dgm:spPr/>
      <dgm:t>
        <a:bodyPr/>
        <a:lstStyle/>
        <a:p>
          <a:endParaRPr lang="en-US"/>
        </a:p>
      </dgm:t>
    </dgm:pt>
    <dgm:pt modelId="{9323D5FF-3A00-416B-85A5-A62150111F2D}" type="sibTrans" cxnId="{97238262-B784-4EB7-9CD6-BF25C9C4FAAE}">
      <dgm:prSet/>
      <dgm:spPr/>
      <dgm:t>
        <a:bodyPr/>
        <a:lstStyle/>
        <a:p>
          <a:endParaRPr lang="en-US"/>
        </a:p>
      </dgm:t>
    </dgm:pt>
    <dgm:pt modelId="{CF2A1BCB-C6A2-400E-B454-C49507E955EE}" type="pres">
      <dgm:prSet presAssocID="{6E304FF3-4777-4DA0-85FC-6346020CAEA5}" presName="root" presStyleCnt="0">
        <dgm:presLayoutVars>
          <dgm:dir/>
          <dgm:resizeHandles val="exact"/>
        </dgm:presLayoutVars>
      </dgm:prSet>
      <dgm:spPr/>
    </dgm:pt>
    <dgm:pt modelId="{18B5E99F-C3B3-490B-ADB1-AB0B14A99E75}" type="pres">
      <dgm:prSet presAssocID="{CAB04A72-CB6C-4DC3-8DE4-2CA1AD4BDCAD}" presName="compNode" presStyleCnt="0"/>
      <dgm:spPr/>
    </dgm:pt>
    <dgm:pt modelId="{ACE2C5A1-6B36-472E-A994-DA04FCA15394}" type="pres">
      <dgm:prSet presAssocID="{CAB04A72-CB6C-4DC3-8DE4-2CA1AD4BDCA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9E4CE15E-7334-47DE-B659-A52063C2C3EA}" type="pres">
      <dgm:prSet presAssocID="{CAB04A72-CB6C-4DC3-8DE4-2CA1AD4BDCAD}" presName="spaceRect" presStyleCnt="0"/>
      <dgm:spPr/>
    </dgm:pt>
    <dgm:pt modelId="{F8B0DDDA-09DE-42FE-AB9E-7B1D3F607773}" type="pres">
      <dgm:prSet presAssocID="{CAB04A72-CB6C-4DC3-8DE4-2CA1AD4BDCAD}" presName="textRect" presStyleLbl="revTx" presStyleIdx="0" presStyleCnt="2">
        <dgm:presLayoutVars>
          <dgm:chMax val="1"/>
          <dgm:chPref val="1"/>
        </dgm:presLayoutVars>
      </dgm:prSet>
      <dgm:spPr/>
    </dgm:pt>
    <dgm:pt modelId="{3721B0F3-65C4-4E07-9804-E4DA717AD166}" type="pres">
      <dgm:prSet presAssocID="{315930CC-3D55-479C-9FB4-49606AEE4321}" presName="sibTrans" presStyleCnt="0"/>
      <dgm:spPr/>
    </dgm:pt>
    <dgm:pt modelId="{FB590B26-C417-4B93-8705-072EBAC2AA59}" type="pres">
      <dgm:prSet presAssocID="{9B48DB32-3E3B-463E-ACB6-FDFCD5F2FF98}" presName="compNode" presStyleCnt="0"/>
      <dgm:spPr/>
    </dgm:pt>
    <dgm:pt modelId="{3491C0D6-992F-4A55-B54F-D9A059EFCC6E}" type="pres">
      <dgm:prSet presAssocID="{9B48DB32-3E3B-463E-ACB6-FDFCD5F2FF9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F0BD6ED4-3B13-4C6A-B044-F7EDFBEF411C}" type="pres">
      <dgm:prSet presAssocID="{9B48DB32-3E3B-463E-ACB6-FDFCD5F2FF98}" presName="spaceRect" presStyleCnt="0"/>
      <dgm:spPr/>
    </dgm:pt>
    <dgm:pt modelId="{8923852C-A8CE-4355-8F06-FD0FEE3CC623}" type="pres">
      <dgm:prSet presAssocID="{9B48DB32-3E3B-463E-ACB6-FDFCD5F2FF98}" presName="textRect" presStyleLbl="revTx" presStyleIdx="1" presStyleCnt="2" custScaleY="162029">
        <dgm:presLayoutVars>
          <dgm:chMax val="1"/>
          <dgm:chPref val="1"/>
        </dgm:presLayoutVars>
      </dgm:prSet>
      <dgm:spPr/>
    </dgm:pt>
  </dgm:ptLst>
  <dgm:cxnLst>
    <dgm:cxn modelId="{F616984D-33FE-4972-A978-2D5E08A43A9E}" type="presOf" srcId="{CAB04A72-CB6C-4DC3-8DE4-2CA1AD4BDCAD}" destId="{F8B0DDDA-09DE-42FE-AB9E-7B1D3F607773}" srcOrd="0" destOrd="0" presId="urn:microsoft.com/office/officeart/2018/2/layout/IconLabelList"/>
    <dgm:cxn modelId="{97238262-B784-4EB7-9CD6-BF25C9C4FAAE}" srcId="{6E304FF3-4777-4DA0-85FC-6346020CAEA5}" destId="{9B48DB32-3E3B-463E-ACB6-FDFCD5F2FF98}" srcOrd="1" destOrd="0" parTransId="{78BD6C0F-67B4-49E9-BAA7-CC0AFFE2EC6B}" sibTransId="{9323D5FF-3A00-416B-85A5-A62150111F2D}"/>
    <dgm:cxn modelId="{7B5C8A9D-EBF9-4AEF-A3C5-E3C67ADFAAE3}" type="presOf" srcId="{6E304FF3-4777-4DA0-85FC-6346020CAEA5}" destId="{CF2A1BCB-C6A2-400E-B454-C49507E955EE}" srcOrd="0" destOrd="0" presId="urn:microsoft.com/office/officeart/2018/2/layout/IconLabelList"/>
    <dgm:cxn modelId="{DB2860C3-1939-443C-9537-66AB852D7E9A}" srcId="{6E304FF3-4777-4DA0-85FC-6346020CAEA5}" destId="{CAB04A72-CB6C-4DC3-8DE4-2CA1AD4BDCAD}" srcOrd="0" destOrd="0" parTransId="{C8674548-9D0F-4A3D-A3E2-57AA61472106}" sibTransId="{315930CC-3D55-479C-9FB4-49606AEE4321}"/>
    <dgm:cxn modelId="{7980C8C6-6F92-4C09-B7C3-8D84BC792431}" type="presOf" srcId="{9B48DB32-3E3B-463E-ACB6-FDFCD5F2FF98}" destId="{8923852C-A8CE-4355-8F06-FD0FEE3CC623}" srcOrd="0" destOrd="0" presId="urn:microsoft.com/office/officeart/2018/2/layout/IconLabelList"/>
    <dgm:cxn modelId="{BB91CB18-A789-4D89-9E1A-D1307006C2C9}" type="presParOf" srcId="{CF2A1BCB-C6A2-400E-B454-C49507E955EE}" destId="{18B5E99F-C3B3-490B-ADB1-AB0B14A99E75}" srcOrd="0" destOrd="0" presId="urn:microsoft.com/office/officeart/2018/2/layout/IconLabelList"/>
    <dgm:cxn modelId="{AD074259-CF81-40BC-8794-DB06F10DC62E}" type="presParOf" srcId="{18B5E99F-C3B3-490B-ADB1-AB0B14A99E75}" destId="{ACE2C5A1-6B36-472E-A994-DA04FCA15394}" srcOrd="0" destOrd="0" presId="urn:microsoft.com/office/officeart/2018/2/layout/IconLabelList"/>
    <dgm:cxn modelId="{67B26021-5C81-4FA0-858A-7E0D8F6C1410}" type="presParOf" srcId="{18B5E99F-C3B3-490B-ADB1-AB0B14A99E75}" destId="{9E4CE15E-7334-47DE-B659-A52063C2C3EA}" srcOrd="1" destOrd="0" presId="urn:microsoft.com/office/officeart/2018/2/layout/IconLabelList"/>
    <dgm:cxn modelId="{DE7BA48D-621D-4CA1-9FF6-0ABCE5E4C79D}" type="presParOf" srcId="{18B5E99F-C3B3-490B-ADB1-AB0B14A99E75}" destId="{F8B0DDDA-09DE-42FE-AB9E-7B1D3F607773}" srcOrd="2" destOrd="0" presId="urn:microsoft.com/office/officeart/2018/2/layout/IconLabelList"/>
    <dgm:cxn modelId="{8B8A2B0F-3E36-4648-8E28-9F2002EC27FC}" type="presParOf" srcId="{CF2A1BCB-C6A2-400E-B454-C49507E955EE}" destId="{3721B0F3-65C4-4E07-9804-E4DA717AD166}" srcOrd="1" destOrd="0" presId="urn:microsoft.com/office/officeart/2018/2/layout/IconLabelList"/>
    <dgm:cxn modelId="{0C61F556-CADC-4E44-A609-9AAB8E9771DA}" type="presParOf" srcId="{CF2A1BCB-C6A2-400E-B454-C49507E955EE}" destId="{FB590B26-C417-4B93-8705-072EBAC2AA59}" srcOrd="2" destOrd="0" presId="urn:microsoft.com/office/officeart/2018/2/layout/IconLabelList"/>
    <dgm:cxn modelId="{55D30999-A021-4803-88DA-6D30D9361E36}" type="presParOf" srcId="{FB590B26-C417-4B93-8705-072EBAC2AA59}" destId="{3491C0D6-992F-4A55-B54F-D9A059EFCC6E}" srcOrd="0" destOrd="0" presId="urn:microsoft.com/office/officeart/2018/2/layout/IconLabelList"/>
    <dgm:cxn modelId="{41DF9CD9-3DAD-4A31-A325-93E4C9C56671}" type="presParOf" srcId="{FB590B26-C417-4B93-8705-072EBAC2AA59}" destId="{F0BD6ED4-3B13-4C6A-B044-F7EDFBEF411C}" srcOrd="1" destOrd="0" presId="urn:microsoft.com/office/officeart/2018/2/layout/IconLabelList"/>
    <dgm:cxn modelId="{0D149189-8A7F-43BC-86D4-E112420DDC99}" type="presParOf" srcId="{FB590B26-C417-4B93-8705-072EBAC2AA59}" destId="{8923852C-A8CE-4355-8F06-FD0FEE3CC62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F727FEB8-988A-B146-BC06-8BA655A559D8}"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GB"/>
        </a:p>
      </dgm:t>
    </dgm:pt>
    <dgm:pt modelId="{D9E7B92C-F984-6547-9A05-1C56E20D76B7}">
      <dgm:prSet custT="1"/>
      <dgm:spPr/>
      <dgm:t>
        <a:bodyPr/>
        <a:lstStyle/>
        <a:p>
          <a:r>
            <a:rPr lang="es-ES_tradnl" sz="2600" b="1" noProof="0" dirty="0"/>
            <a:t>Comunidades que Cuidan (</a:t>
          </a:r>
          <a:r>
            <a:rPr lang="es-ES_tradnl" sz="2600" b="1" i="1" noProof="0" dirty="0"/>
            <a:t>Communities That Care </a:t>
          </a:r>
          <a:r>
            <a:rPr lang="es-ES_tradnl" sz="2600" b="1" noProof="0" dirty="0"/>
            <a:t>- </a:t>
          </a:r>
          <a:r>
            <a:rPr lang="es-ES_tradnl" sz="2600" b="1" i="1" noProof="0" dirty="0"/>
            <a:t>CTC</a:t>
          </a:r>
          <a:r>
            <a:rPr lang="es-ES_tradnl" sz="2600" b="1" noProof="0" dirty="0"/>
            <a:t>) </a:t>
          </a:r>
          <a:endParaRPr lang="es-ES_tradnl" sz="2600" noProof="0" dirty="0"/>
        </a:p>
      </dgm:t>
    </dgm:pt>
    <dgm:pt modelId="{D6EF84C0-3C89-7241-98FA-B3DE18C166AA}" type="parTrans" cxnId="{183CF4BF-A8F3-8440-A02A-DDC20BA572DC}">
      <dgm:prSet/>
      <dgm:spPr/>
      <dgm:t>
        <a:bodyPr/>
        <a:lstStyle/>
        <a:p>
          <a:endParaRPr lang="en-GB"/>
        </a:p>
      </dgm:t>
    </dgm:pt>
    <dgm:pt modelId="{F79F5C9C-EC03-6C4D-9B4D-3B0FE558B90F}" type="sibTrans" cxnId="{183CF4BF-A8F3-8440-A02A-DDC20BA572DC}">
      <dgm:prSet/>
      <dgm:spPr/>
      <dgm:t>
        <a:bodyPr/>
        <a:lstStyle/>
        <a:p>
          <a:endParaRPr lang="en-GB"/>
        </a:p>
      </dgm:t>
    </dgm:pt>
    <dgm:pt modelId="{3F990436-BA74-8E44-8B5E-AB245C554C1F}">
      <dgm:prSet/>
      <dgm:spPr/>
      <dgm:t>
        <a:bodyPr/>
        <a:lstStyle/>
        <a:p>
          <a:r>
            <a:rPr lang="es-ES_tradnl" b="1" noProof="0" dirty="0"/>
            <a:t>Evaluación de la preparación comunitaria.</a:t>
          </a:r>
          <a:endParaRPr lang="es-ES_tradnl" noProof="0" dirty="0"/>
        </a:p>
      </dgm:t>
    </dgm:pt>
    <dgm:pt modelId="{325A631B-B95B-4F46-84BD-6B948BF882C2}" type="parTrans" cxnId="{FD64AF7D-7B33-9144-9E22-59DDF371FA9E}">
      <dgm:prSet/>
      <dgm:spPr/>
      <dgm:t>
        <a:bodyPr/>
        <a:lstStyle/>
        <a:p>
          <a:endParaRPr lang="en-GB"/>
        </a:p>
      </dgm:t>
    </dgm:pt>
    <dgm:pt modelId="{0AE77D63-C72B-2A4C-AEFE-8BAE8FA1B830}" type="sibTrans" cxnId="{FD64AF7D-7B33-9144-9E22-59DDF371FA9E}">
      <dgm:prSet/>
      <dgm:spPr/>
      <dgm:t>
        <a:bodyPr/>
        <a:lstStyle/>
        <a:p>
          <a:endParaRPr lang="en-GB"/>
        </a:p>
      </dgm:t>
    </dgm:pt>
    <dgm:pt modelId="{4A63C5FA-961C-B245-9135-90D18FF7483F}">
      <dgm:prSet/>
      <dgm:spPr/>
      <dgm:t>
        <a:bodyPr/>
        <a:lstStyle/>
        <a:p>
          <a:r>
            <a:rPr lang="es-ES_tradnl" b="1" noProof="0" dirty="0"/>
            <a:t>Involucrar a los actores clave.</a:t>
          </a:r>
          <a:endParaRPr lang="es-ES_tradnl" noProof="0" dirty="0"/>
        </a:p>
      </dgm:t>
    </dgm:pt>
    <dgm:pt modelId="{574F740F-2A73-704B-BECA-F4EE85A38E07}" type="parTrans" cxnId="{C19F1359-AB51-6141-99E7-D731D50CF2B9}">
      <dgm:prSet/>
      <dgm:spPr/>
      <dgm:t>
        <a:bodyPr/>
        <a:lstStyle/>
        <a:p>
          <a:endParaRPr lang="en-GB"/>
        </a:p>
      </dgm:t>
    </dgm:pt>
    <dgm:pt modelId="{901DB92A-D950-544E-81EF-0D8052CD88E6}" type="sibTrans" cxnId="{C19F1359-AB51-6141-99E7-D731D50CF2B9}">
      <dgm:prSet/>
      <dgm:spPr/>
      <dgm:t>
        <a:bodyPr/>
        <a:lstStyle/>
        <a:p>
          <a:endParaRPr lang="en-GB"/>
        </a:p>
      </dgm:t>
    </dgm:pt>
    <dgm:pt modelId="{2BC09D39-26DE-FE48-977B-7C9568AA066A}">
      <dgm:prSet/>
      <dgm:spPr/>
      <dgm:t>
        <a:bodyPr/>
        <a:lstStyle/>
        <a:p>
          <a:r>
            <a:rPr lang="es-ES_tradnl" b="1" noProof="0" dirty="0"/>
            <a:t>Desarrollar un perfil comunitario utilizando datos epidemiológicos para identificar factores de riesgo y protección.</a:t>
          </a:r>
          <a:endParaRPr lang="es-ES_tradnl" noProof="0" dirty="0"/>
        </a:p>
      </dgm:t>
    </dgm:pt>
    <dgm:pt modelId="{2D05D414-0845-5348-929C-F2E084322372}" type="parTrans" cxnId="{1464C877-FC6D-174A-906E-60670C3FC8C1}">
      <dgm:prSet/>
      <dgm:spPr/>
      <dgm:t>
        <a:bodyPr/>
        <a:lstStyle/>
        <a:p>
          <a:endParaRPr lang="en-GB"/>
        </a:p>
      </dgm:t>
    </dgm:pt>
    <dgm:pt modelId="{C1E85214-178A-BA44-9435-EE7B52290B23}" type="sibTrans" cxnId="{1464C877-FC6D-174A-906E-60670C3FC8C1}">
      <dgm:prSet/>
      <dgm:spPr/>
      <dgm:t>
        <a:bodyPr/>
        <a:lstStyle/>
        <a:p>
          <a:endParaRPr lang="en-GB"/>
        </a:p>
      </dgm:t>
    </dgm:pt>
    <dgm:pt modelId="{A1C742A8-E639-BA45-9982-5BF8BBBD6D7D}">
      <dgm:prSet/>
      <dgm:spPr/>
      <dgm:t>
        <a:bodyPr/>
        <a:lstStyle/>
        <a:p>
          <a:r>
            <a:rPr lang="es-ES_tradnl" b="1" noProof="0" dirty="0"/>
            <a:t>Revisar y seleccionar intervenciones basadas en evidencia.</a:t>
          </a:r>
          <a:endParaRPr lang="es-ES_tradnl" noProof="0" dirty="0"/>
        </a:p>
      </dgm:t>
    </dgm:pt>
    <dgm:pt modelId="{BEE181E5-D777-2B4E-84AE-B61AC5B77EE3}" type="parTrans" cxnId="{1A685E56-AC6A-0443-BB7E-BFFAE308D750}">
      <dgm:prSet/>
      <dgm:spPr/>
      <dgm:t>
        <a:bodyPr/>
        <a:lstStyle/>
        <a:p>
          <a:endParaRPr lang="en-GB"/>
        </a:p>
      </dgm:t>
    </dgm:pt>
    <dgm:pt modelId="{C3EFC5E0-65F0-FA4F-9592-48CA847CB59D}" type="sibTrans" cxnId="{1A685E56-AC6A-0443-BB7E-BFFAE308D750}">
      <dgm:prSet/>
      <dgm:spPr/>
      <dgm:t>
        <a:bodyPr/>
        <a:lstStyle/>
        <a:p>
          <a:endParaRPr lang="en-GB"/>
        </a:p>
      </dgm:t>
    </dgm:pt>
    <dgm:pt modelId="{F17F1A29-52F0-BF4A-B888-F59256400257}">
      <dgm:prSet/>
      <dgm:spPr/>
      <dgm:t>
        <a:bodyPr/>
        <a:lstStyle/>
        <a:p>
          <a:r>
            <a:rPr lang="es-ES_tradnl" b="1" noProof="0" dirty="0"/>
            <a:t>Implementar y evaluar las intervenciones</a:t>
          </a:r>
          <a:r>
            <a:rPr lang="en-US" b="1" dirty="0"/>
            <a:t>.</a:t>
          </a:r>
          <a:endParaRPr lang="en-GB" dirty="0"/>
        </a:p>
      </dgm:t>
    </dgm:pt>
    <dgm:pt modelId="{05FD8489-6452-D449-87D4-73281FEC7E72}" type="parTrans" cxnId="{E829A85E-1248-6A4B-B9E9-6F7B3C8AF2C6}">
      <dgm:prSet/>
      <dgm:spPr/>
      <dgm:t>
        <a:bodyPr/>
        <a:lstStyle/>
        <a:p>
          <a:endParaRPr lang="en-GB"/>
        </a:p>
      </dgm:t>
    </dgm:pt>
    <dgm:pt modelId="{15212073-CA63-A748-A311-134216AD4A6F}" type="sibTrans" cxnId="{E829A85E-1248-6A4B-B9E9-6F7B3C8AF2C6}">
      <dgm:prSet/>
      <dgm:spPr/>
      <dgm:t>
        <a:bodyPr/>
        <a:lstStyle/>
        <a:p>
          <a:endParaRPr lang="en-GB"/>
        </a:p>
      </dgm:t>
    </dgm:pt>
    <dgm:pt modelId="{CEC1B610-BC56-F14B-BAE2-44481949C5DA}" type="pres">
      <dgm:prSet presAssocID="{F727FEB8-988A-B146-BC06-8BA655A559D8}" presName="linear" presStyleCnt="0">
        <dgm:presLayoutVars>
          <dgm:animLvl val="lvl"/>
          <dgm:resizeHandles val="exact"/>
        </dgm:presLayoutVars>
      </dgm:prSet>
      <dgm:spPr/>
    </dgm:pt>
    <dgm:pt modelId="{EC763275-F337-0B4F-A9E4-696223CD927D}" type="pres">
      <dgm:prSet presAssocID="{D9E7B92C-F984-6547-9A05-1C56E20D76B7}" presName="parentText" presStyleLbl="node1" presStyleIdx="0" presStyleCnt="1">
        <dgm:presLayoutVars>
          <dgm:chMax val="0"/>
          <dgm:bulletEnabled val="1"/>
        </dgm:presLayoutVars>
      </dgm:prSet>
      <dgm:spPr/>
    </dgm:pt>
    <dgm:pt modelId="{4386F913-81B8-4545-BCEC-A699A8FC0DB0}" type="pres">
      <dgm:prSet presAssocID="{D9E7B92C-F984-6547-9A05-1C56E20D76B7}" presName="childText" presStyleLbl="revTx" presStyleIdx="0" presStyleCnt="1">
        <dgm:presLayoutVars>
          <dgm:bulletEnabled val="1"/>
        </dgm:presLayoutVars>
      </dgm:prSet>
      <dgm:spPr/>
    </dgm:pt>
  </dgm:ptLst>
  <dgm:cxnLst>
    <dgm:cxn modelId="{38C13709-8462-BA41-9455-39397F090E49}" type="presOf" srcId="{2BC09D39-26DE-FE48-977B-7C9568AA066A}" destId="{4386F913-81B8-4545-BCEC-A699A8FC0DB0}" srcOrd="0" destOrd="2" presId="urn:microsoft.com/office/officeart/2005/8/layout/vList2"/>
    <dgm:cxn modelId="{387EF20C-1E50-8F4B-96EF-D7D3F240DC43}" type="presOf" srcId="{F17F1A29-52F0-BF4A-B888-F59256400257}" destId="{4386F913-81B8-4545-BCEC-A699A8FC0DB0}" srcOrd="0" destOrd="4" presId="urn:microsoft.com/office/officeart/2005/8/layout/vList2"/>
    <dgm:cxn modelId="{31D38018-3BDA-124C-8CE5-5C481D7A2B50}" type="presOf" srcId="{4A63C5FA-961C-B245-9135-90D18FF7483F}" destId="{4386F913-81B8-4545-BCEC-A699A8FC0DB0}" srcOrd="0" destOrd="1" presId="urn:microsoft.com/office/officeart/2005/8/layout/vList2"/>
    <dgm:cxn modelId="{A92C3637-F075-6B45-9AF0-1A569637D733}" type="presOf" srcId="{D9E7B92C-F984-6547-9A05-1C56E20D76B7}" destId="{EC763275-F337-0B4F-A9E4-696223CD927D}" srcOrd="0" destOrd="0" presId="urn:microsoft.com/office/officeart/2005/8/layout/vList2"/>
    <dgm:cxn modelId="{1A685E56-AC6A-0443-BB7E-BFFAE308D750}" srcId="{D9E7B92C-F984-6547-9A05-1C56E20D76B7}" destId="{A1C742A8-E639-BA45-9982-5BF8BBBD6D7D}" srcOrd="3" destOrd="0" parTransId="{BEE181E5-D777-2B4E-84AE-B61AC5B77EE3}" sibTransId="{C3EFC5E0-65F0-FA4F-9592-48CA847CB59D}"/>
    <dgm:cxn modelId="{C19F1359-AB51-6141-99E7-D731D50CF2B9}" srcId="{D9E7B92C-F984-6547-9A05-1C56E20D76B7}" destId="{4A63C5FA-961C-B245-9135-90D18FF7483F}" srcOrd="1" destOrd="0" parTransId="{574F740F-2A73-704B-BECA-F4EE85A38E07}" sibTransId="{901DB92A-D950-544E-81EF-0D8052CD88E6}"/>
    <dgm:cxn modelId="{E829A85E-1248-6A4B-B9E9-6F7B3C8AF2C6}" srcId="{D9E7B92C-F984-6547-9A05-1C56E20D76B7}" destId="{F17F1A29-52F0-BF4A-B888-F59256400257}" srcOrd="4" destOrd="0" parTransId="{05FD8489-6452-D449-87D4-73281FEC7E72}" sibTransId="{15212073-CA63-A748-A311-134216AD4A6F}"/>
    <dgm:cxn modelId="{3F5BEC61-1B72-AD40-BC7F-7459161CAC46}" type="presOf" srcId="{3F990436-BA74-8E44-8B5E-AB245C554C1F}" destId="{4386F913-81B8-4545-BCEC-A699A8FC0DB0}" srcOrd="0" destOrd="0" presId="urn:microsoft.com/office/officeart/2005/8/layout/vList2"/>
    <dgm:cxn modelId="{1464C877-FC6D-174A-906E-60670C3FC8C1}" srcId="{D9E7B92C-F984-6547-9A05-1C56E20D76B7}" destId="{2BC09D39-26DE-FE48-977B-7C9568AA066A}" srcOrd="2" destOrd="0" parTransId="{2D05D414-0845-5348-929C-F2E084322372}" sibTransId="{C1E85214-178A-BA44-9435-EE7B52290B23}"/>
    <dgm:cxn modelId="{FD64AF7D-7B33-9144-9E22-59DDF371FA9E}" srcId="{D9E7B92C-F984-6547-9A05-1C56E20D76B7}" destId="{3F990436-BA74-8E44-8B5E-AB245C554C1F}" srcOrd="0" destOrd="0" parTransId="{325A631B-B95B-4F46-84BD-6B948BF882C2}" sibTransId="{0AE77D63-C72B-2A4C-AEFE-8BAE8FA1B830}"/>
    <dgm:cxn modelId="{4BAB319E-B1AE-B945-9DFE-8F24478EF37E}" type="presOf" srcId="{A1C742A8-E639-BA45-9982-5BF8BBBD6D7D}" destId="{4386F913-81B8-4545-BCEC-A699A8FC0DB0}" srcOrd="0" destOrd="3" presId="urn:microsoft.com/office/officeart/2005/8/layout/vList2"/>
    <dgm:cxn modelId="{6A0BDABE-72AA-EE43-A9FE-A6B2CB78ADC3}" type="presOf" srcId="{F727FEB8-988A-B146-BC06-8BA655A559D8}" destId="{CEC1B610-BC56-F14B-BAE2-44481949C5DA}" srcOrd="0" destOrd="0" presId="urn:microsoft.com/office/officeart/2005/8/layout/vList2"/>
    <dgm:cxn modelId="{183CF4BF-A8F3-8440-A02A-DDC20BA572DC}" srcId="{F727FEB8-988A-B146-BC06-8BA655A559D8}" destId="{D9E7B92C-F984-6547-9A05-1C56E20D76B7}" srcOrd="0" destOrd="0" parTransId="{D6EF84C0-3C89-7241-98FA-B3DE18C166AA}" sibTransId="{F79F5C9C-EC03-6C4D-9B4D-3B0FE558B90F}"/>
    <dgm:cxn modelId="{660A9927-F2D9-D040-9E7E-560C14549357}" type="presParOf" srcId="{CEC1B610-BC56-F14B-BAE2-44481949C5DA}" destId="{EC763275-F337-0B4F-A9E4-696223CD927D}" srcOrd="0" destOrd="0" presId="urn:microsoft.com/office/officeart/2005/8/layout/vList2"/>
    <dgm:cxn modelId="{C9F3500A-DBA9-5248-AB93-70D4977AD691}" type="presParOf" srcId="{CEC1B610-BC56-F14B-BAE2-44481949C5DA}" destId="{4386F913-81B8-4545-BCEC-A699A8FC0DB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2033B03-C6C7-4084-A176-00FE9BC82AD0}"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E552C71D-58E2-42D9-AE7A-C050CE2266E8}">
      <dgm:prSet/>
      <dgm:spPr/>
      <dgm:t>
        <a:bodyPr/>
        <a:lstStyle/>
        <a:p>
          <a:pPr algn="just">
            <a:lnSpc>
              <a:spcPct val="100000"/>
            </a:lnSpc>
          </a:pPr>
          <a:r>
            <a:rPr lang="es-ES_tradnl" b="1" noProof="0" dirty="0"/>
            <a:t>Revisión de aprendizajes</a:t>
          </a:r>
          <a:r>
            <a:rPr lang="es-ES_tradnl" noProof="0" dirty="0"/>
            <a:t>: Reflexionar sore los principales aprendizajes y desafíos de las Lecciones 8 y 9.</a:t>
          </a:r>
        </a:p>
      </dgm:t>
    </dgm:pt>
    <dgm:pt modelId="{4594C6DE-084D-4A58-A07E-6621758A5990}" type="parTrans" cxnId="{AF47CC6C-A261-4D20-894C-27803988FB50}">
      <dgm:prSet/>
      <dgm:spPr/>
      <dgm:t>
        <a:bodyPr/>
        <a:lstStyle/>
        <a:p>
          <a:endParaRPr lang="en-US"/>
        </a:p>
      </dgm:t>
    </dgm:pt>
    <dgm:pt modelId="{B64119D8-8653-436C-B506-650C0B9AA757}" type="sibTrans" cxnId="{AF47CC6C-A261-4D20-894C-27803988FB50}">
      <dgm:prSet/>
      <dgm:spPr/>
      <dgm:t>
        <a:bodyPr/>
        <a:lstStyle/>
        <a:p>
          <a:endParaRPr lang="en-US"/>
        </a:p>
      </dgm:t>
    </dgm:pt>
    <dgm:pt modelId="{068AA2B7-91E4-4AAD-895D-A9FDE8C91BCD}">
      <dgm:prSet/>
      <dgm:spPr/>
      <dgm:t>
        <a:bodyPr/>
        <a:lstStyle/>
        <a:p>
          <a:pPr>
            <a:lnSpc>
              <a:spcPct val="100000"/>
            </a:lnSpc>
          </a:pPr>
          <a:r>
            <a:rPr lang="es-ES_tradnl" b="1" noProof="0" dirty="0"/>
            <a:t>Abordar preguntas, dudas y desafíos. </a:t>
          </a:r>
          <a:endParaRPr lang="es-ES_tradnl" noProof="0" dirty="0"/>
        </a:p>
      </dgm:t>
    </dgm:pt>
    <dgm:pt modelId="{EA49C88B-AFCA-4CD5-91A9-F444CEAEC8ED}" type="parTrans" cxnId="{EE6AF7E9-8A2A-44F2-A62E-E9C5954BA087}">
      <dgm:prSet/>
      <dgm:spPr/>
      <dgm:t>
        <a:bodyPr/>
        <a:lstStyle/>
        <a:p>
          <a:endParaRPr lang="en-US"/>
        </a:p>
      </dgm:t>
    </dgm:pt>
    <dgm:pt modelId="{8E17EC6B-E93E-47BA-973E-7A58E7DE3641}" type="sibTrans" cxnId="{EE6AF7E9-8A2A-44F2-A62E-E9C5954BA087}">
      <dgm:prSet/>
      <dgm:spPr/>
      <dgm:t>
        <a:bodyPr/>
        <a:lstStyle/>
        <a:p>
          <a:endParaRPr lang="en-US"/>
        </a:p>
      </dgm:t>
    </dgm:pt>
    <dgm:pt modelId="{E33EDB6D-D63F-4C6E-AD76-7333013326AD}">
      <dgm:prSet/>
      <dgm:spPr/>
      <dgm:t>
        <a:bodyPr/>
        <a:lstStyle/>
        <a:p>
          <a:pPr>
            <a:lnSpc>
              <a:spcPct val="100000"/>
            </a:lnSpc>
          </a:pPr>
          <a:r>
            <a:rPr lang="es-ES_tradnl" b="1" noProof="0" dirty="0"/>
            <a:t>Prepararse para los siguientes pasos.</a:t>
          </a:r>
          <a:endParaRPr lang="en-US" dirty="0"/>
        </a:p>
      </dgm:t>
    </dgm:pt>
    <dgm:pt modelId="{19FCCB7C-5D2E-450E-92C3-42230632DD27}" type="parTrans" cxnId="{B1D60DC2-6B21-42DF-8769-652766B362CA}">
      <dgm:prSet/>
      <dgm:spPr/>
      <dgm:t>
        <a:bodyPr/>
        <a:lstStyle/>
        <a:p>
          <a:endParaRPr lang="en-US"/>
        </a:p>
      </dgm:t>
    </dgm:pt>
    <dgm:pt modelId="{8434DC6E-1EE1-4B4C-B633-00531B87AC6E}" type="sibTrans" cxnId="{B1D60DC2-6B21-42DF-8769-652766B362CA}">
      <dgm:prSet/>
      <dgm:spPr/>
      <dgm:t>
        <a:bodyPr/>
        <a:lstStyle/>
        <a:p>
          <a:endParaRPr lang="en-US"/>
        </a:p>
      </dgm:t>
    </dgm:pt>
    <dgm:pt modelId="{04FB0E37-D265-4C87-AE54-56F3BC93F3F8}" type="pres">
      <dgm:prSet presAssocID="{32033B03-C6C7-4084-A176-00FE9BC82AD0}" presName="root" presStyleCnt="0">
        <dgm:presLayoutVars>
          <dgm:dir/>
          <dgm:resizeHandles val="exact"/>
        </dgm:presLayoutVars>
      </dgm:prSet>
      <dgm:spPr/>
    </dgm:pt>
    <dgm:pt modelId="{DB37F8C5-2A2C-458D-B455-51ECAFABA85B}" type="pres">
      <dgm:prSet presAssocID="{E552C71D-58E2-42D9-AE7A-C050CE2266E8}" presName="compNode" presStyleCnt="0"/>
      <dgm:spPr/>
    </dgm:pt>
    <dgm:pt modelId="{F1175221-54A9-4A81-9A33-4D711DC408A5}" type="pres">
      <dgm:prSet presAssocID="{E552C71D-58E2-42D9-AE7A-C050CE2266E8}" presName="bgRect" presStyleLbl="bgShp" presStyleIdx="0" presStyleCnt="3"/>
      <dgm:spPr/>
    </dgm:pt>
    <dgm:pt modelId="{13AFB0EB-5ADF-47E2-A25F-0708C3143F27}" type="pres">
      <dgm:prSet presAssocID="{E552C71D-58E2-42D9-AE7A-C050CE2266E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C0AD9E15-C1FA-4411-B61C-E37D731B5BF3}" type="pres">
      <dgm:prSet presAssocID="{E552C71D-58E2-42D9-AE7A-C050CE2266E8}" presName="spaceRect" presStyleCnt="0"/>
      <dgm:spPr/>
    </dgm:pt>
    <dgm:pt modelId="{98A95979-8C07-49EF-B6A2-22213D5A903E}" type="pres">
      <dgm:prSet presAssocID="{E552C71D-58E2-42D9-AE7A-C050CE2266E8}" presName="parTx" presStyleLbl="revTx" presStyleIdx="0" presStyleCnt="3">
        <dgm:presLayoutVars>
          <dgm:chMax val="0"/>
          <dgm:chPref val="0"/>
        </dgm:presLayoutVars>
      </dgm:prSet>
      <dgm:spPr/>
    </dgm:pt>
    <dgm:pt modelId="{847A56B4-A70D-4C89-AC39-3AA8D40F58C8}" type="pres">
      <dgm:prSet presAssocID="{B64119D8-8653-436C-B506-650C0B9AA757}" presName="sibTrans" presStyleCnt="0"/>
      <dgm:spPr/>
    </dgm:pt>
    <dgm:pt modelId="{084F0BBE-5FF3-42BB-BF9E-0D1C0EA7E2DA}" type="pres">
      <dgm:prSet presAssocID="{068AA2B7-91E4-4AAD-895D-A9FDE8C91BCD}" presName="compNode" presStyleCnt="0"/>
      <dgm:spPr/>
    </dgm:pt>
    <dgm:pt modelId="{AB1C0C60-1BD6-46A8-8163-E50A1F7FD6EF}" type="pres">
      <dgm:prSet presAssocID="{068AA2B7-91E4-4AAD-895D-A9FDE8C91BCD}" presName="bgRect" presStyleLbl="bgShp" presStyleIdx="1" presStyleCnt="3"/>
      <dgm:spPr/>
    </dgm:pt>
    <dgm:pt modelId="{C3A50C96-41F0-41D9-9D25-41A70D312319}" type="pres">
      <dgm:prSet presAssocID="{068AA2B7-91E4-4AAD-895D-A9FDE8C91BC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s"/>
        </a:ext>
      </dgm:extLst>
    </dgm:pt>
    <dgm:pt modelId="{76661338-B0E5-45D6-BB5E-A5CCF7411FA2}" type="pres">
      <dgm:prSet presAssocID="{068AA2B7-91E4-4AAD-895D-A9FDE8C91BCD}" presName="spaceRect" presStyleCnt="0"/>
      <dgm:spPr/>
    </dgm:pt>
    <dgm:pt modelId="{209650E4-9056-4D96-B6DD-6B0B74E94F6D}" type="pres">
      <dgm:prSet presAssocID="{068AA2B7-91E4-4AAD-895D-A9FDE8C91BCD}" presName="parTx" presStyleLbl="revTx" presStyleIdx="1" presStyleCnt="3">
        <dgm:presLayoutVars>
          <dgm:chMax val="0"/>
          <dgm:chPref val="0"/>
        </dgm:presLayoutVars>
      </dgm:prSet>
      <dgm:spPr/>
    </dgm:pt>
    <dgm:pt modelId="{0D19F492-0713-440B-8C27-7F8055B0EFDF}" type="pres">
      <dgm:prSet presAssocID="{8E17EC6B-E93E-47BA-973E-7A58E7DE3641}" presName="sibTrans" presStyleCnt="0"/>
      <dgm:spPr/>
    </dgm:pt>
    <dgm:pt modelId="{4368F40A-FB4E-4F5A-921C-E0477AAD38DF}" type="pres">
      <dgm:prSet presAssocID="{E33EDB6D-D63F-4C6E-AD76-7333013326AD}" presName="compNode" presStyleCnt="0"/>
      <dgm:spPr/>
    </dgm:pt>
    <dgm:pt modelId="{896449CE-7910-4956-935A-A048EA9151A7}" type="pres">
      <dgm:prSet presAssocID="{E33EDB6D-D63F-4C6E-AD76-7333013326AD}" presName="bgRect" presStyleLbl="bgShp" presStyleIdx="2" presStyleCnt="3"/>
      <dgm:spPr/>
    </dgm:pt>
    <dgm:pt modelId="{63FCA5C4-9028-4B38-9531-0F1EFC6E5BDE}" type="pres">
      <dgm:prSet presAssocID="{E33EDB6D-D63F-4C6E-AD76-7333013326A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ick"/>
        </a:ext>
      </dgm:extLst>
    </dgm:pt>
    <dgm:pt modelId="{992CBFA2-09C0-4E96-A568-CE349527F723}" type="pres">
      <dgm:prSet presAssocID="{E33EDB6D-D63F-4C6E-AD76-7333013326AD}" presName="spaceRect" presStyleCnt="0"/>
      <dgm:spPr/>
    </dgm:pt>
    <dgm:pt modelId="{6F7E3E0C-16BF-4ACF-A33D-95ABC0939836}" type="pres">
      <dgm:prSet presAssocID="{E33EDB6D-D63F-4C6E-AD76-7333013326AD}" presName="parTx" presStyleLbl="revTx" presStyleIdx="2" presStyleCnt="3">
        <dgm:presLayoutVars>
          <dgm:chMax val="0"/>
          <dgm:chPref val="0"/>
        </dgm:presLayoutVars>
      </dgm:prSet>
      <dgm:spPr/>
    </dgm:pt>
  </dgm:ptLst>
  <dgm:cxnLst>
    <dgm:cxn modelId="{BB347B0A-AF11-4AC4-9EC8-80FC522FE5CC}" type="presOf" srcId="{E552C71D-58E2-42D9-AE7A-C050CE2266E8}" destId="{98A95979-8C07-49EF-B6A2-22213D5A903E}" srcOrd="0" destOrd="0" presId="urn:microsoft.com/office/officeart/2018/2/layout/IconVerticalSolidList"/>
    <dgm:cxn modelId="{40CAB027-4CE6-470E-BB72-B932D175F42C}" type="presOf" srcId="{068AA2B7-91E4-4AAD-895D-A9FDE8C91BCD}" destId="{209650E4-9056-4D96-B6DD-6B0B74E94F6D}" srcOrd="0" destOrd="0" presId="urn:microsoft.com/office/officeart/2018/2/layout/IconVerticalSolidList"/>
    <dgm:cxn modelId="{AF47CC6C-A261-4D20-894C-27803988FB50}" srcId="{32033B03-C6C7-4084-A176-00FE9BC82AD0}" destId="{E552C71D-58E2-42D9-AE7A-C050CE2266E8}" srcOrd="0" destOrd="0" parTransId="{4594C6DE-084D-4A58-A07E-6621758A5990}" sibTransId="{B64119D8-8653-436C-B506-650C0B9AA757}"/>
    <dgm:cxn modelId="{1D7939AB-A707-40F9-BE35-AFC9862FFD8D}" type="presOf" srcId="{E33EDB6D-D63F-4C6E-AD76-7333013326AD}" destId="{6F7E3E0C-16BF-4ACF-A33D-95ABC0939836}" srcOrd="0" destOrd="0" presId="urn:microsoft.com/office/officeart/2018/2/layout/IconVerticalSolidList"/>
    <dgm:cxn modelId="{B1D60DC2-6B21-42DF-8769-652766B362CA}" srcId="{32033B03-C6C7-4084-A176-00FE9BC82AD0}" destId="{E33EDB6D-D63F-4C6E-AD76-7333013326AD}" srcOrd="2" destOrd="0" parTransId="{19FCCB7C-5D2E-450E-92C3-42230632DD27}" sibTransId="{8434DC6E-1EE1-4B4C-B633-00531B87AC6E}"/>
    <dgm:cxn modelId="{EE6AF7E9-8A2A-44F2-A62E-E9C5954BA087}" srcId="{32033B03-C6C7-4084-A176-00FE9BC82AD0}" destId="{068AA2B7-91E4-4AAD-895D-A9FDE8C91BCD}" srcOrd="1" destOrd="0" parTransId="{EA49C88B-AFCA-4CD5-91A9-F444CEAEC8ED}" sibTransId="{8E17EC6B-E93E-47BA-973E-7A58E7DE3641}"/>
    <dgm:cxn modelId="{6445C8F4-B313-4075-BC47-AA5A07AA9278}" type="presOf" srcId="{32033B03-C6C7-4084-A176-00FE9BC82AD0}" destId="{04FB0E37-D265-4C87-AE54-56F3BC93F3F8}" srcOrd="0" destOrd="0" presId="urn:microsoft.com/office/officeart/2018/2/layout/IconVerticalSolidList"/>
    <dgm:cxn modelId="{2C8572DF-5138-4907-BC03-FD46DF9E3F3E}" type="presParOf" srcId="{04FB0E37-D265-4C87-AE54-56F3BC93F3F8}" destId="{DB37F8C5-2A2C-458D-B455-51ECAFABA85B}" srcOrd="0" destOrd="0" presId="urn:microsoft.com/office/officeart/2018/2/layout/IconVerticalSolidList"/>
    <dgm:cxn modelId="{6E3D4C7D-4DD2-42D1-974C-E8E0765A2D03}" type="presParOf" srcId="{DB37F8C5-2A2C-458D-B455-51ECAFABA85B}" destId="{F1175221-54A9-4A81-9A33-4D711DC408A5}" srcOrd="0" destOrd="0" presId="urn:microsoft.com/office/officeart/2018/2/layout/IconVerticalSolidList"/>
    <dgm:cxn modelId="{9182B80D-D4AF-474E-A688-CF9905CA8742}" type="presParOf" srcId="{DB37F8C5-2A2C-458D-B455-51ECAFABA85B}" destId="{13AFB0EB-5ADF-47E2-A25F-0708C3143F27}" srcOrd="1" destOrd="0" presId="urn:microsoft.com/office/officeart/2018/2/layout/IconVerticalSolidList"/>
    <dgm:cxn modelId="{B8E1071A-1E06-4C28-877E-68D2E2819F0F}" type="presParOf" srcId="{DB37F8C5-2A2C-458D-B455-51ECAFABA85B}" destId="{C0AD9E15-C1FA-4411-B61C-E37D731B5BF3}" srcOrd="2" destOrd="0" presId="urn:microsoft.com/office/officeart/2018/2/layout/IconVerticalSolidList"/>
    <dgm:cxn modelId="{3B55A184-8C98-4018-BF29-13601576242D}" type="presParOf" srcId="{DB37F8C5-2A2C-458D-B455-51ECAFABA85B}" destId="{98A95979-8C07-49EF-B6A2-22213D5A903E}" srcOrd="3" destOrd="0" presId="urn:microsoft.com/office/officeart/2018/2/layout/IconVerticalSolidList"/>
    <dgm:cxn modelId="{E7F02152-0364-4355-86CA-55776B233D06}" type="presParOf" srcId="{04FB0E37-D265-4C87-AE54-56F3BC93F3F8}" destId="{847A56B4-A70D-4C89-AC39-3AA8D40F58C8}" srcOrd="1" destOrd="0" presId="urn:microsoft.com/office/officeart/2018/2/layout/IconVerticalSolidList"/>
    <dgm:cxn modelId="{4B5DEA99-6610-4B40-B04D-5DDFEAE2646C}" type="presParOf" srcId="{04FB0E37-D265-4C87-AE54-56F3BC93F3F8}" destId="{084F0BBE-5FF3-42BB-BF9E-0D1C0EA7E2DA}" srcOrd="2" destOrd="0" presId="urn:microsoft.com/office/officeart/2018/2/layout/IconVerticalSolidList"/>
    <dgm:cxn modelId="{3E37AEC7-A101-48EF-BD3C-6981751C4E78}" type="presParOf" srcId="{084F0BBE-5FF3-42BB-BF9E-0D1C0EA7E2DA}" destId="{AB1C0C60-1BD6-46A8-8163-E50A1F7FD6EF}" srcOrd="0" destOrd="0" presId="urn:microsoft.com/office/officeart/2018/2/layout/IconVerticalSolidList"/>
    <dgm:cxn modelId="{4C405A7D-FAF8-45A4-8531-93201F809C56}" type="presParOf" srcId="{084F0BBE-5FF3-42BB-BF9E-0D1C0EA7E2DA}" destId="{C3A50C96-41F0-41D9-9D25-41A70D312319}" srcOrd="1" destOrd="0" presId="urn:microsoft.com/office/officeart/2018/2/layout/IconVerticalSolidList"/>
    <dgm:cxn modelId="{10364138-4B4E-4FAE-BCDE-9E161E680B9A}" type="presParOf" srcId="{084F0BBE-5FF3-42BB-BF9E-0D1C0EA7E2DA}" destId="{76661338-B0E5-45D6-BB5E-A5CCF7411FA2}" srcOrd="2" destOrd="0" presId="urn:microsoft.com/office/officeart/2018/2/layout/IconVerticalSolidList"/>
    <dgm:cxn modelId="{552F80DD-8F62-4688-8829-3E5737C0BD1E}" type="presParOf" srcId="{084F0BBE-5FF3-42BB-BF9E-0D1C0EA7E2DA}" destId="{209650E4-9056-4D96-B6DD-6B0B74E94F6D}" srcOrd="3" destOrd="0" presId="urn:microsoft.com/office/officeart/2018/2/layout/IconVerticalSolidList"/>
    <dgm:cxn modelId="{C27EDFEF-76B6-4DB9-A93F-A71DDAD71263}" type="presParOf" srcId="{04FB0E37-D265-4C87-AE54-56F3BC93F3F8}" destId="{0D19F492-0713-440B-8C27-7F8055B0EFDF}" srcOrd="3" destOrd="0" presId="urn:microsoft.com/office/officeart/2018/2/layout/IconVerticalSolidList"/>
    <dgm:cxn modelId="{DE1EC4BB-19F6-47E3-8D92-C0C8FC8CE2BA}" type="presParOf" srcId="{04FB0E37-D265-4C87-AE54-56F3BC93F3F8}" destId="{4368F40A-FB4E-4F5A-921C-E0477AAD38DF}" srcOrd="4" destOrd="0" presId="urn:microsoft.com/office/officeart/2018/2/layout/IconVerticalSolidList"/>
    <dgm:cxn modelId="{7DC8EB18-F8C8-4F01-8881-497CB9EF93DD}" type="presParOf" srcId="{4368F40A-FB4E-4F5A-921C-E0477AAD38DF}" destId="{896449CE-7910-4956-935A-A048EA9151A7}" srcOrd="0" destOrd="0" presId="urn:microsoft.com/office/officeart/2018/2/layout/IconVerticalSolidList"/>
    <dgm:cxn modelId="{2633767D-E789-499B-9B44-E3A9659BE8FF}" type="presParOf" srcId="{4368F40A-FB4E-4F5A-921C-E0477AAD38DF}" destId="{63FCA5C4-9028-4B38-9531-0F1EFC6E5BDE}" srcOrd="1" destOrd="0" presId="urn:microsoft.com/office/officeart/2018/2/layout/IconVerticalSolidList"/>
    <dgm:cxn modelId="{B2CD70B0-2D50-467B-97E3-3B2A95159481}" type="presParOf" srcId="{4368F40A-FB4E-4F5A-921C-E0477AAD38DF}" destId="{992CBFA2-09C0-4E96-A568-CE349527F723}" srcOrd="2" destOrd="0" presId="urn:microsoft.com/office/officeart/2018/2/layout/IconVerticalSolidList"/>
    <dgm:cxn modelId="{A55166F7-523D-496A-AF3F-C44ABEF2C063}" type="presParOf" srcId="{4368F40A-FB4E-4F5A-921C-E0477AAD38DF}" destId="{6F7E3E0C-16BF-4ACF-A33D-95ABC093983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E1C6BE19-5C82-489A-9FFC-A121A5FD6F9B}"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E3BCCEAA-4598-4E5F-9AB8-5B7C1EEB1EE3}">
      <dgm:prSet/>
      <dgm:spPr/>
      <dgm:t>
        <a:bodyPr/>
        <a:lstStyle/>
        <a:p>
          <a:pPr>
            <a:lnSpc>
              <a:spcPct val="100000"/>
            </a:lnSpc>
          </a:pPr>
          <a:r>
            <a:rPr lang="es-ES_tradnl" noProof="0" dirty="0"/>
            <a:t>Comprender el concepto de prevención ambiental.</a:t>
          </a:r>
        </a:p>
      </dgm:t>
    </dgm:pt>
    <dgm:pt modelId="{C4586823-32D2-4A47-8DC9-04CC635C34A6}" type="parTrans" cxnId="{F8E1BE5E-412E-4E41-B4C3-11ADF4BB9302}">
      <dgm:prSet/>
      <dgm:spPr/>
      <dgm:t>
        <a:bodyPr/>
        <a:lstStyle/>
        <a:p>
          <a:endParaRPr lang="en-US"/>
        </a:p>
      </dgm:t>
    </dgm:pt>
    <dgm:pt modelId="{7073D65D-4702-4C5F-9F80-FC4ABDBF2407}" type="sibTrans" cxnId="{F8E1BE5E-412E-4E41-B4C3-11ADF4BB9302}">
      <dgm:prSet phldrT="1"/>
      <dgm:spPr/>
      <dgm:t>
        <a:bodyPr/>
        <a:lstStyle/>
        <a:p>
          <a:endParaRPr lang="en-US"/>
        </a:p>
      </dgm:t>
    </dgm:pt>
    <dgm:pt modelId="{B05DAA94-FA20-4C87-967D-35BD68CEC96A}">
      <dgm:prSet/>
      <dgm:spPr/>
      <dgm:t>
        <a:bodyPr/>
        <a:lstStyle/>
        <a:p>
          <a:pPr algn="just">
            <a:lnSpc>
              <a:spcPct val="100000"/>
            </a:lnSpc>
          </a:pPr>
          <a:r>
            <a:rPr lang="es-ES_tradnl" noProof="0" dirty="0"/>
            <a:t>Identificar y describir los principales instrumentos utilizados en la prevención relacionada con el entorno.</a:t>
          </a:r>
        </a:p>
      </dgm:t>
    </dgm:pt>
    <dgm:pt modelId="{1E4FC43D-487B-49C9-9A01-0B3C31911314}" type="parTrans" cxnId="{4206A166-A9A9-4A1E-BEE5-EAC5B6ECE0A8}">
      <dgm:prSet/>
      <dgm:spPr/>
      <dgm:t>
        <a:bodyPr/>
        <a:lstStyle/>
        <a:p>
          <a:endParaRPr lang="en-US"/>
        </a:p>
      </dgm:t>
    </dgm:pt>
    <dgm:pt modelId="{069C75B0-AE73-4A1C-99D4-12D88C23F4E3}" type="sibTrans" cxnId="{4206A166-A9A9-4A1E-BEE5-EAC5B6ECE0A8}">
      <dgm:prSet phldrT="2"/>
      <dgm:spPr/>
      <dgm:t>
        <a:bodyPr/>
        <a:lstStyle/>
        <a:p>
          <a:endParaRPr lang="en-US"/>
        </a:p>
      </dgm:t>
    </dgm:pt>
    <dgm:pt modelId="{C1FB56EB-DB49-473B-9F7F-19775726E1C4}">
      <dgm:prSet/>
      <dgm:spPr/>
      <dgm:t>
        <a:bodyPr/>
        <a:lstStyle/>
        <a:p>
          <a:pPr>
            <a:lnSpc>
              <a:spcPct val="100000"/>
            </a:lnSpc>
          </a:pPr>
          <a:r>
            <a:rPr lang="es-ES_tradnl" noProof="0" dirty="0"/>
            <a:t>Reconocer las características clave de las medidas de prevención implementadas en entornos micro-nivel.</a:t>
          </a:r>
        </a:p>
      </dgm:t>
    </dgm:pt>
    <dgm:pt modelId="{07C5FD17-AF03-4747-8EF0-C73FD64444A6}" type="parTrans" cxnId="{3561907D-C02D-4E74-8034-7E0086E5CA9A}">
      <dgm:prSet/>
      <dgm:spPr/>
      <dgm:t>
        <a:bodyPr/>
        <a:lstStyle/>
        <a:p>
          <a:endParaRPr lang="en-US"/>
        </a:p>
      </dgm:t>
    </dgm:pt>
    <dgm:pt modelId="{4DC5527E-C6A0-4759-A39C-DBD66CA37F75}" type="sibTrans" cxnId="{3561907D-C02D-4E74-8034-7E0086E5CA9A}">
      <dgm:prSet phldrT="3"/>
      <dgm:spPr/>
      <dgm:t>
        <a:bodyPr/>
        <a:lstStyle/>
        <a:p>
          <a:endParaRPr lang="en-US"/>
        </a:p>
      </dgm:t>
    </dgm:pt>
    <dgm:pt modelId="{8A7F76E5-194F-4955-9A62-1CB2A0BE0DEB}">
      <dgm:prSet/>
      <dgm:spPr/>
      <dgm:t>
        <a:bodyPr/>
        <a:lstStyle/>
        <a:p>
          <a:pPr>
            <a:lnSpc>
              <a:spcPct val="100000"/>
            </a:lnSpc>
          </a:pPr>
          <a:r>
            <a:rPr lang="es-ES_tradnl" noProof="0" dirty="0"/>
            <a:t>Analizar y debatir los efectos y resultados de las iniciativas de prevención ambiental.</a:t>
          </a:r>
        </a:p>
      </dgm:t>
    </dgm:pt>
    <dgm:pt modelId="{8455FD9C-0B37-44FF-88BB-A15226A0213D}" type="parTrans" cxnId="{32C43F4B-B877-445C-B0E0-9302438EB209}">
      <dgm:prSet/>
      <dgm:spPr/>
      <dgm:t>
        <a:bodyPr/>
        <a:lstStyle/>
        <a:p>
          <a:endParaRPr lang="en-US"/>
        </a:p>
      </dgm:t>
    </dgm:pt>
    <dgm:pt modelId="{BEE3EAD0-6BEE-473C-9199-B439728EF4F3}" type="sibTrans" cxnId="{32C43F4B-B877-445C-B0E0-9302438EB209}">
      <dgm:prSet phldrT="4"/>
      <dgm:spPr/>
      <dgm:t>
        <a:bodyPr/>
        <a:lstStyle/>
        <a:p>
          <a:endParaRPr lang="en-US"/>
        </a:p>
      </dgm:t>
    </dgm:pt>
    <dgm:pt modelId="{4131EF4B-DB22-4196-9520-9F93986BEFC2}" type="pres">
      <dgm:prSet presAssocID="{E1C6BE19-5C82-489A-9FFC-A121A5FD6F9B}" presName="root" presStyleCnt="0">
        <dgm:presLayoutVars>
          <dgm:dir/>
          <dgm:resizeHandles val="exact"/>
        </dgm:presLayoutVars>
      </dgm:prSet>
      <dgm:spPr/>
    </dgm:pt>
    <dgm:pt modelId="{4B9E9360-C4F0-4FC4-93B4-AD75F4096E6E}" type="pres">
      <dgm:prSet presAssocID="{E3BCCEAA-4598-4E5F-9AB8-5B7C1EEB1EE3}" presName="compNode" presStyleCnt="0"/>
      <dgm:spPr/>
    </dgm:pt>
    <dgm:pt modelId="{8C179B5C-67FD-479F-9EAB-CA9BB8E28825}" type="pres">
      <dgm:prSet presAssocID="{E3BCCEAA-4598-4E5F-9AB8-5B7C1EEB1EE3}" presName="bgRect" presStyleLbl="bgShp" presStyleIdx="0" presStyleCnt="4"/>
      <dgm:spPr/>
    </dgm:pt>
    <dgm:pt modelId="{621ADBCB-83A9-4DC0-9B6B-3027D5A595D9}" type="pres">
      <dgm:prSet presAssocID="{E3BCCEAA-4598-4E5F-9AB8-5B7C1EEB1EE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stainability"/>
        </a:ext>
      </dgm:extLst>
    </dgm:pt>
    <dgm:pt modelId="{B6E4C401-B7FE-4E94-B934-40B4F8ECB956}" type="pres">
      <dgm:prSet presAssocID="{E3BCCEAA-4598-4E5F-9AB8-5B7C1EEB1EE3}" presName="spaceRect" presStyleCnt="0"/>
      <dgm:spPr/>
    </dgm:pt>
    <dgm:pt modelId="{1CBDA7CD-6A0D-494F-99D9-04F3EE73A07E}" type="pres">
      <dgm:prSet presAssocID="{E3BCCEAA-4598-4E5F-9AB8-5B7C1EEB1EE3}" presName="parTx" presStyleLbl="revTx" presStyleIdx="0" presStyleCnt="4">
        <dgm:presLayoutVars>
          <dgm:chMax val="0"/>
          <dgm:chPref val="0"/>
        </dgm:presLayoutVars>
      </dgm:prSet>
      <dgm:spPr/>
    </dgm:pt>
    <dgm:pt modelId="{32A8BCB1-E5AB-41FA-9CAA-D65B32AC03A5}" type="pres">
      <dgm:prSet presAssocID="{7073D65D-4702-4C5F-9F80-FC4ABDBF2407}" presName="sibTrans" presStyleCnt="0"/>
      <dgm:spPr/>
    </dgm:pt>
    <dgm:pt modelId="{AB2731C8-3C75-4C48-A1D4-15AE4096A3D6}" type="pres">
      <dgm:prSet presAssocID="{B05DAA94-FA20-4C87-967D-35BD68CEC96A}" presName="compNode" presStyleCnt="0"/>
      <dgm:spPr/>
    </dgm:pt>
    <dgm:pt modelId="{FED3A9D7-261E-49C9-9038-2AC64009AF54}" type="pres">
      <dgm:prSet presAssocID="{B05DAA94-FA20-4C87-967D-35BD68CEC96A}" presName="bgRect" presStyleLbl="bgShp" presStyleIdx="1" presStyleCnt="4"/>
      <dgm:spPr/>
    </dgm:pt>
    <dgm:pt modelId="{8F8BCC91-39D3-4657-801F-BD5B9B0E90FA}" type="pres">
      <dgm:prSet presAssocID="{B05DAA94-FA20-4C87-967D-35BD68CEC96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Violin"/>
        </a:ext>
      </dgm:extLst>
    </dgm:pt>
    <dgm:pt modelId="{94671C85-95CA-4EF5-BD20-AD3CC2FFE093}" type="pres">
      <dgm:prSet presAssocID="{B05DAA94-FA20-4C87-967D-35BD68CEC96A}" presName="spaceRect" presStyleCnt="0"/>
      <dgm:spPr/>
    </dgm:pt>
    <dgm:pt modelId="{CEC6356D-A871-4277-9AEF-F5A5A4B6BD66}" type="pres">
      <dgm:prSet presAssocID="{B05DAA94-FA20-4C87-967D-35BD68CEC96A}" presName="parTx" presStyleLbl="revTx" presStyleIdx="1" presStyleCnt="4">
        <dgm:presLayoutVars>
          <dgm:chMax val="0"/>
          <dgm:chPref val="0"/>
        </dgm:presLayoutVars>
      </dgm:prSet>
      <dgm:spPr/>
    </dgm:pt>
    <dgm:pt modelId="{84AAEC01-5E88-494A-B0AF-A093519C47ED}" type="pres">
      <dgm:prSet presAssocID="{069C75B0-AE73-4A1C-99D4-12D88C23F4E3}" presName="sibTrans" presStyleCnt="0"/>
      <dgm:spPr/>
    </dgm:pt>
    <dgm:pt modelId="{B228DF8A-FCF0-464E-9957-D09A53880ED6}" type="pres">
      <dgm:prSet presAssocID="{C1FB56EB-DB49-473B-9F7F-19775726E1C4}" presName="compNode" presStyleCnt="0"/>
      <dgm:spPr/>
    </dgm:pt>
    <dgm:pt modelId="{34FF9A06-1808-45F0-97F8-F794E58EBB17}" type="pres">
      <dgm:prSet presAssocID="{C1FB56EB-DB49-473B-9F7F-19775726E1C4}" presName="bgRect" presStyleLbl="bgShp" presStyleIdx="2" presStyleCnt="4"/>
      <dgm:spPr/>
    </dgm:pt>
    <dgm:pt modelId="{0E0D3D9D-C27F-4688-B378-8D7B2CB35A4B}" type="pres">
      <dgm:prSet presAssocID="{C1FB56EB-DB49-473B-9F7F-19775726E1C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ick"/>
        </a:ext>
      </dgm:extLst>
    </dgm:pt>
    <dgm:pt modelId="{B1F868EB-398B-40D7-B455-5184FDD14920}" type="pres">
      <dgm:prSet presAssocID="{C1FB56EB-DB49-473B-9F7F-19775726E1C4}" presName="spaceRect" presStyleCnt="0"/>
      <dgm:spPr/>
    </dgm:pt>
    <dgm:pt modelId="{82964A81-9239-4706-B2B1-725AFB576258}" type="pres">
      <dgm:prSet presAssocID="{C1FB56EB-DB49-473B-9F7F-19775726E1C4}" presName="parTx" presStyleLbl="revTx" presStyleIdx="2" presStyleCnt="4">
        <dgm:presLayoutVars>
          <dgm:chMax val="0"/>
          <dgm:chPref val="0"/>
        </dgm:presLayoutVars>
      </dgm:prSet>
      <dgm:spPr/>
    </dgm:pt>
    <dgm:pt modelId="{DDB97787-F139-4EF4-A108-5C6E622ECD77}" type="pres">
      <dgm:prSet presAssocID="{4DC5527E-C6A0-4759-A39C-DBD66CA37F75}" presName="sibTrans" presStyleCnt="0"/>
      <dgm:spPr/>
    </dgm:pt>
    <dgm:pt modelId="{06727E07-EB1C-4427-94DB-143DCB3D7F3E}" type="pres">
      <dgm:prSet presAssocID="{8A7F76E5-194F-4955-9A62-1CB2A0BE0DEB}" presName="compNode" presStyleCnt="0"/>
      <dgm:spPr/>
    </dgm:pt>
    <dgm:pt modelId="{042513EC-A961-4195-B856-E11EFDB9862B}" type="pres">
      <dgm:prSet presAssocID="{8A7F76E5-194F-4955-9A62-1CB2A0BE0DEB}" presName="bgRect" presStyleLbl="bgShp" presStyleIdx="3" presStyleCnt="4"/>
      <dgm:spPr/>
    </dgm:pt>
    <dgm:pt modelId="{32CEDBCF-FA05-40EE-8CDF-B6DA45D9BDCA}" type="pres">
      <dgm:prSet presAssocID="{8A7F76E5-194F-4955-9A62-1CB2A0BE0DE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ight Bulb and Gear"/>
        </a:ext>
      </dgm:extLst>
    </dgm:pt>
    <dgm:pt modelId="{8CEE9A10-91B9-492C-9CB8-E402570684BA}" type="pres">
      <dgm:prSet presAssocID="{8A7F76E5-194F-4955-9A62-1CB2A0BE0DEB}" presName="spaceRect" presStyleCnt="0"/>
      <dgm:spPr/>
    </dgm:pt>
    <dgm:pt modelId="{1C33A7D3-8534-4F6D-9B71-88D1DAD9933F}" type="pres">
      <dgm:prSet presAssocID="{8A7F76E5-194F-4955-9A62-1CB2A0BE0DEB}" presName="parTx" presStyleLbl="revTx" presStyleIdx="3" presStyleCnt="4">
        <dgm:presLayoutVars>
          <dgm:chMax val="0"/>
          <dgm:chPref val="0"/>
        </dgm:presLayoutVars>
      </dgm:prSet>
      <dgm:spPr/>
    </dgm:pt>
  </dgm:ptLst>
  <dgm:cxnLst>
    <dgm:cxn modelId="{0925DF33-7AEA-C946-B17A-484BC76D7DC8}" type="presOf" srcId="{E1C6BE19-5C82-489A-9FFC-A121A5FD6F9B}" destId="{4131EF4B-DB22-4196-9520-9F93986BEFC2}" srcOrd="0" destOrd="0" presId="urn:microsoft.com/office/officeart/2018/2/layout/IconVerticalSolidList"/>
    <dgm:cxn modelId="{32C43F4B-B877-445C-B0E0-9302438EB209}" srcId="{E1C6BE19-5C82-489A-9FFC-A121A5FD6F9B}" destId="{8A7F76E5-194F-4955-9A62-1CB2A0BE0DEB}" srcOrd="3" destOrd="0" parTransId="{8455FD9C-0B37-44FF-88BB-A15226A0213D}" sibTransId="{BEE3EAD0-6BEE-473C-9199-B439728EF4F3}"/>
    <dgm:cxn modelId="{F8E1BE5E-412E-4E41-B4C3-11ADF4BB9302}" srcId="{E1C6BE19-5C82-489A-9FFC-A121A5FD6F9B}" destId="{E3BCCEAA-4598-4E5F-9AB8-5B7C1EEB1EE3}" srcOrd="0" destOrd="0" parTransId="{C4586823-32D2-4A47-8DC9-04CC635C34A6}" sibTransId="{7073D65D-4702-4C5F-9F80-FC4ABDBF2407}"/>
    <dgm:cxn modelId="{4206A166-A9A9-4A1E-BEE5-EAC5B6ECE0A8}" srcId="{E1C6BE19-5C82-489A-9FFC-A121A5FD6F9B}" destId="{B05DAA94-FA20-4C87-967D-35BD68CEC96A}" srcOrd="1" destOrd="0" parTransId="{1E4FC43D-487B-49C9-9A01-0B3C31911314}" sibTransId="{069C75B0-AE73-4A1C-99D4-12D88C23F4E3}"/>
    <dgm:cxn modelId="{99FA1E72-6063-8E40-AC56-F11547E68E9A}" type="presOf" srcId="{E3BCCEAA-4598-4E5F-9AB8-5B7C1EEB1EE3}" destId="{1CBDA7CD-6A0D-494F-99D9-04F3EE73A07E}" srcOrd="0" destOrd="0" presId="urn:microsoft.com/office/officeart/2018/2/layout/IconVerticalSolidList"/>
    <dgm:cxn modelId="{3561907D-C02D-4E74-8034-7E0086E5CA9A}" srcId="{E1C6BE19-5C82-489A-9FFC-A121A5FD6F9B}" destId="{C1FB56EB-DB49-473B-9F7F-19775726E1C4}" srcOrd="2" destOrd="0" parTransId="{07C5FD17-AF03-4747-8EF0-C73FD64444A6}" sibTransId="{4DC5527E-C6A0-4759-A39C-DBD66CA37F75}"/>
    <dgm:cxn modelId="{0AD0B2A5-D110-E446-A4FA-9184FB9B7C62}" type="presOf" srcId="{8A7F76E5-194F-4955-9A62-1CB2A0BE0DEB}" destId="{1C33A7D3-8534-4F6D-9B71-88D1DAD9933F}" srcOrd="0" destOrd="0" presId="urn:microsoft.com/office/officeart/2018/2/layout/IconVerticalSolidList"/>
    <dgm:cxn modelId="{A497CAF3-66AC-204D-99CE-5357759BFC2B}" type="presOf" srcId="{B05DAA94-FA20-4C87-967D-35BD68CEC96A}" destId="{CEC6356D-A871-4277-9AEF-F5A5A4B6BD66}" srcOrd="0" destOrd="0" presId="urn:microsoft.com/office/officeart/2018/2/layout/IconVerticalSolidList"/>
    <dgm:cxn modelId="{D1C81DFB-03D1-E94A-AEF9-6906C72CDF32}" type="presOf" srcId="{C1FB56EB-DB49-473B-9F7F-19775726E1C4}" destId="{82964A81-9239-4706-B2B1-725AFB576258}" srcOrd="0" destOrd="0" presId="urn:microsoft.com/office/officeart/2018/2/layout/IconVerticalSolidList"/>
    <dgm:cxn modelId="{4F400928-9BF3-8644-8AE6-85FC0216B900}" type="presParOf" srcId="{4131EF4B-DB22-4196-9520-9F93986BEFC2}" destId="{4B9E9360-C4F0-4FC4-93B4-AD75F4096E6E}" srcOrd="0" destOrd="0" presId="urn:microsoft.com/office/officeart/2018/2/layout/IconVerticalSolidList"/>
    <dgm:cxn modelId="{FB6919B1-0798-7A4D-AB62-59D97B32CA60}" type="presParOf" srcId="{4B9E9360-C4F0-4FC4-93B4-AD75F4096E6E}" destId="{8C179B5C-67FD-479F-9EAB-CA9BB8E28825}" srcOrd="0" destOrd="0" presId="urn:microsoft.com/office/officeart/2018/2/layout/IconVerticalSolidList"/>
    <dgm:cxn modelId="{3CB3F7CF-0F32-CD46-AD94-157904DEF969}" type="presParOf" srcId="{4B9E9360-C4F0-4FC4-93B4-AD75F4096E6E}" destId="{621ADBCB-83A9-4DC0-9B6B-3027D5A595D9}" srcOrd="1" destOrd="0" presId="urn:microsoft.com/office/officeart/2018/2/layout/IconVerticalSolidList"/>
    <dgm:cxn modelId="{8193411E-6922-454B-9899-FE780356BCC7}" type="presParOf" srcId="{4B9E9360-C4F0-4FC4-93B4-AD75F4096E6E}" destId="{B6E4C401-B7FE-4E94-B934-40B4F8ECB956}" srcOrd="2" destOrd="0" presId="urn:microsoft.com/office/officeart/2018/2/layout/IconVerticalSolidList"/>
    <dgm:cxn modelId="{57A311F1-BDF5-794E-8E74-59BE9F14CBBD}" type="presParOf" srcId="{4B9E9360-C4F0-4FC4-93B4-AD75F4096E6E}" destId="{1CBDA7CD-6A0D-494F-99D9-04F3EE73A07E}" srcOrd="3" destOrd="0" presId="urn:microsoft.com/office/officeart/2018/2/layout/IconVerticalSolidList"/>
    <dgm:cxn modelId="{FA78FD59-6B72-A640-97C6-F857DE151E39}" type="presParOf" srcId="{4131EF4B-DB22-4196-9520-9F93986BEFC2}" destId="{32A8BCB1-E5AB-41FA-9CAA-D65B32AC03A5}" srcOrd="1" destOrd="0" presId="urn:microsoft.com/office/officeart/2018/2/layout/IconVerticalSolidList"/>
    <dgm:cxn modelId="{69D59C2C-941C-C241-A74A-F4B85E12B04F}" type="presParOf" srcId="{4131EF4B-DB22-4196-9520-9F93986BEFC2}" destId="{AB2731C8-3C75-4C48-A1D4-15AE4096A3D6}" srcOrd="2" destOrd="0" presId="urn:microsoft.com/office/officeart/2018/2/layout/IconVerticalSolidList"/>
    <dgm:cxn modelId="{E616B7CB-5A4D-DB42-A4F4-56A3BFC92DE4}" type="presParOf" srcId="{AB2731C8-3C75-4C48-A1D4-15AE4096A3D6}" destId="{FED3A9D7-261E-49C9-9038-2AC64009AF54}" srcOrd="0" destOrd="0" presId="urn:microsoft.com/office/officeart/2018/2/layout/IconVerticalSolidList"/>
    <dgm:cxn modelId="{6AE4CC7B-C900-4D40-A555-25D1C4E959B3}" type="presParOf" srcId="{AB2731C8-3C75-4C48-A1D4-15AE4096A3D6}" destId="{8F8BCC91-39D3-4657-801F-BD5B9B0E90FA}" srcOrd="1" destOrd="0" presId="urn:microsoft.com/office/officeart/2018/2/layout/IconVerticalSolidList"/>
    <dgm:cxn modelId="{B97A942D-D0A4-D34B-865E-B4F2D84672E9}" type="presParOf" srcId="{AB2731C8-3C75-4C48-A1D4-15AE4096A3D6}" destId="{94671C85-95CA-4EF5-BD20-AD3CC2FFE093}" srcOrd="2" destOrd="0" presId="urn:microsoft.com/office/officeart/2018/2/layout/IconVerticalSolidList"/>
    <dgm:cxn modelId="{BC0B155D-0863-6A4A-BD62-63A5A4462CF5}" type="presParOf" srcId="{AB2731C8-3C75-4C48-A1D4-15AE4096A3D6}" destId="{CEC6356D-A871-4277-9AEF-F5A5A4B6BD66}" srcOrd="3" destOrd="0" presId="urn:microsoft.com/office/officeart/2018/2/layout/IconVerticalSolidList"/>
    <dgm:cxn modelId="{319901C7-2070-1648-A77F-1F9A5B038C13}" type="presParOf" srcId="{4131EF4B-DB22-4196-9520-9F93986BEFC2}" destId="{84AAEC01-5E88-494A-B0AF-A093519C47ED}" srcOrd="3" destOrd="0" presId="urn:microsoft.com/office/officeart/2018/2/layout/IconVerticalSolidList"/>
    <dgm:cxn modelId="{961E19B9-EDC7-4F42-B622-DA622400C5C9}" type="presParOf" srcId="{4131EF4B-DB22-4196-9520-9F93986BEFC2}" destId="{B228DF8A-FCF0-464E-9957-D09A53880ED6}" srcOrd="4" destOrd="0" presId="urn:microsoft.com/office/officeart/2018/2/layout/IconVerticalSolidList"/>
    <dgm:cxn modelId="{3976E82D-6169-E741-BEF2-C3DD47EB2F08}" type="presParOf" srcId="{B228DF8A-FCF0-464E-9957-D09A53880ED6}" destId="{34FF9A06-1808-45F0-97F8-F794E58EBB17}" srcOrd="0" destOrd="0" presId="urn:microsoft.com/office/officeart/2018/2/layout/IconVerticalSolidList"/>
    <dgm:cxn modelId="{89F6E3E4-1FB6-374C-B62D-B28F24C78D27}" type="presParOf" srcId="{B228DF8A-FCF0-464E-9957-D09A53880ED6}" destId="{0E0D3D9D-C27F-4688-B378-8D7B2CB35A4B}" srcOrd="1" destOrd="0" presId="urn:microsoft.com/office/officeart/2018/2/layout/IconVerticalSolidList"/>
    <dgm:cxn modelId="{381452E9-38A9-494A-A1CB-87DC71D7B99B}" type="presParOf" srcId="{B228DF8A-FCF0-464E-9957-D09A53880ED6}" destId="{B1F868EB-398B-40D7-B455-5184FDD14920}" srcOrd="2" destOrd="0" presId="urn:microsoft.com/office/officeart/2018/2/layout/IconVerticalSolidList"/>
    <dgm:cxn modelId="{71CC79B2-CAE7-3645-8D3B-19F83ADEB509}" type="presParOf" srcId="{B228DF8A-FCF0-464E-9957-D09A53880ED6}" destId="{82964A81-9239-4706-B2B1-725AFB576258}" srcOrd="3" destOrd="0" presId="urn:microsoft.com/office/officeart/2018/2/layout/IconVerticalSolidList"/>
    <dgm:cxn modelId="{437BF496-474C-EE4B-A0C5-C9774077BA26}" type="presParOf" srcId="{4131EF4B-DB22-4196-9520-9F93986BEFC2}" destId="{DDB97787-F139-4EF4-A108-5C6E622ECD77}" srcOrd="5" destOrd="0" presId="urn:microsoft.com/office/officeart/2018/2/layout/IconVerticalSolidList"/>
    <dgm:cxn modelId="{1D653F05-7801-8242-89E1-1D5437C7BB8F}" type="presParOf" srcId="{4131EF4B-DB22-4196-9520-9F93986BEFC2}" destId="{06727E07-EB1C-4427-94DB-143DCB3D7F3E}" srcOrd="6" destOrd="0" presId="urn:microsoft.com/office/officeart/2018/2/layout/IconVerticalSolidList"/>
    <dgm:cxn modelId="{C44144E5-6391-354C-AD3A-6A809063F71C}" type="presParOf" srcId="{06727E07-EB1C-4427-94DB-143DCB3D7F3E}" destId="{042513EC-A961-4195-B856-E11EFDB9862B}" srcOrd="0" destOrd="0" presId="urn:microsoft.com/office/officeart/2018/2/layout/IconVerticalSolidList"/>
    <dgm:cxn modelId="{1F8A3A34-793B-2F44-8D28-904660481365}" type="presParOf" srcId="{06727E07-EB1C-4427-94DB-143DCB3D7F3E}" destId="{32CEDBCF-FA05-40EE-8CDF-B6DA45D9BDCA}" srcOrd="1" destOrd="0" presId="urn:microsoft.com/office/officeart/2018/2/layout/IconVerticalSolidList"/>
    <dgm:cxn modelId="{2E03BA2C-9476-6040-A91A-CFDDB2D39C61}" type="presParOf" srcId="{06727E07-EB1C-4427-94DB-143DCB3D7F3E}" destId="{8CEE9A10-91B9-492C-9CB8-E402570684BA}" srcOrd="2" destOrd="0" presId="urn:microsoft.com/office/officeart/2018/2/layout/IconVerticalSolidList"/>
    <dgm:cxn modelId="{3A7921F4-53A0-6C4E-B5D4-2E5E5CE83B51}" type="presParOf" srcId="{06727E07-EB1C-4427-94DB-143DCB3D7F3E}" destId="{1C33A7D3-8534-4F6D-9B71-88D1DAD9933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7BA4648F-731C-43D6-A10D-DC3A154196DB}"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0FC78319-B960-4F7F-8BE9-594A9A38AD9E}">
      <dgm:prSet/>
      <dgm:spPr/>
      <dgm:t>
        <a:bodyPr/>
        <a:lstStyle/>
        <a:p>
          <a:pPr>
            <a:lnSpc>
              <a:spcPct val="100000"/>
            </a:lnSpc>
          </a:pPr>
          <a:r>
            <a:rPr lang="es-ES_tradnl" noProof="0" dirty="0"/>
            <a:t>El concepto de prevención basado en los medios de comunicación.</a:t>
          </a:r>
        </a:p>
      </dgm:t>
    </dgm:pt>
    <dgm:pt modelId="{C6BFC28D-E7DB-42C9-B9CD-8330147D87DB}" type="parTrans" cxnId="{45A33A85-92F4-4C37-8CD6-ABA69D21D911}">
      <dgm:prSet/>
      <dgm:spPr/>
      <dgm:t>
        <a:bodyPr/>
        <a:lstStyle/>
        <a:p>
          <a:endParaRPr lang="en-US"/>
        </a:p>
      </dgm:t>
    </dgm:pt>
    <dgm:pt modelId="{67EAE6A2-F4B3-4DDB-BDAD-011345E4A38C}" type="sibTrans" cxnId="{45A33A85-92F4-4C37-8CD6-ABA69D21D911}">
      <dgm:prSet/>
      <dgm:spPr/>
      <dgm:t>
        <a:bodyPr/>
        <a:lstStyle/>
        <a:p>
          <a:pPr>
            <a:lnSpc>
              <a:spcPct val="100000"/>
            </a:lnSpc>
          </a:pPr>
          <a:endParaRPr lang="en-US"/>
        </a:p>
      </dgm:t>
    </dgm:pt>
    <dgm:pt modelId="{AD223352-43A5-4F3C-8926-A8490EFD4E8C}">
      <dgm:prSet/>
      <dgm:spPr/>
      <dgm:t>
        <a:bodyPr/>
        <a:lstStyle/>
        <a:p>
          <a:pPr>
            <a:lnSpc>
              <a:spcPct val="100000"/>
            </a:lnSpc>
          </a:pPr>
          <a:r>
            <a:rPr lang="es-ES_tradnl" noProof="0" dirty="0"/>
            <a:t>Teorías fundamentales de la comunicación y persuasión.</a:t>
          </a:r>
        </a:p>
      </dgm:t>
    </dgm:pt>
    <dgm:pt modelId="{D70634AB-61B8-4842-A4A3-ACEB49658E81}" type="parTrans" cxnId="{95871733-DC76-4133-B66A-05949E974435}">
      <dgm:prSet/>
      <dgm:spPr/>
      <dgm:t>
        <a:bodyPr/>
        <a:lstStyle/>
        <a:p>
          <a:endParaRPr lang="en-US"/>
        </a:p>
      </dgm:t>
    </dgm:pt>
    <dgm:pt modelId="{3724B038-2A5F-4DBA-B22C-A2E0C609B31B}" type="sibTrans" cxnId="{95871733-DC76-4133-B66A-05949E974435}">
      <dgm:prSet/>
      <dgm:spPr/>
      <dgm:t>
        <a:bodyPr/>
        <a:lstStyle/>
        <a:p>
          <a:pPr>
            <a:lnSpc>
              <a:spcPct val="100000"/>
            </a:lnSpc>
          </a:pPr>
          <a:endParaRPr lang="en-US"/>
        </a:p>
      </dgm:t>
    </dgm:pt>
    <dgm:pt modelId="{22D2FFB5-9515-45AB-B8EA-201682A38B82}">
      <dgm:prSet/>
      <dgm:spPr/>
      <dgm:t>
        <a:bodyPr/>
        <a:lstStyle/>
        <a:p>
          <a:pPr>
            <a:lnSpc>
              <a:spcPct val="100000"/>
            </a:lnSpc>
          </a:pPr>
          <a:r>
            <a:rPr lang="es-ES_tradnl" noProof="0" dirty="0"/>
            <a:t>Características de las campañas mediáticas efectivas.</a:t>
          </a:r>
        </a:p>
      </dgm:t>
    </dgm:pt>
    <dgm:pt modelId="{B08427CC-1A06-4FF3-8C93-1858787217C5}" type="parTrans" cxnId="{98172F7E-FCCA-4838-B8AE-FB3D7B5D2A40}">
      <dgm:prSet/>
      <dgm:spPr/>
      <dgm:t>
        <a:bodyPr/>
        <a:lstStyle/>
        <a:p>
          <a:endParaRPr lang="en-US"/>
        </a:p>
      </dgm:t>
    </dgm:pt>
    <dgm:pt modelId="{01BAF5C5-9FEC-4440-9898-6F41D55117C0}" type="sibTrans" cxnId="{98172F7E-FCCA-4838-B8AE-FB3D7B5D2A40}">
      <dgm:prSet/>
      <dgm:spPr/>
      <dgm:t>
        <a:bodyPr/>
        <a:lstStyle/>
        <a:p>
          <a:pPr>
            <a:lnSpc>
              <a:spcPct val="100000"/>
            </a:lnSpc>
          </a:pPr>
          <a:endParaRPr lang="en-US"/>
        </a:p>
      </dgm:t>
    </dgm:pt>
    <dgm:pt modelId="{70058C38-5C6A-4FEE-AEF7-22F10EF994FF}">
      <dgm:prSet/>
      <dgm:spPr/>
      <dgm:t>
        <a:bodyPr/>
        <a:lstStyle/>
        <a:p>
          <a:pPr>
            <a:lnSpc>
              <a:spcPct val="100000"/>
            </a:lnSpc>
          </a:pPr>
          <a:r>
            <a:rPr lang="es-ES_tradnl" noProof="0" dirty="0"/>
            <a:t>Principios de cooperación con los medios de comunicación.</a:t>
          </a:r>
        </a:p>
      </dgm:t>
    </dgm:pt>
    <dgm:pt modelId="{D0597B78-E008-4E5A-948F-5189C3B0F2BD}" type="parTrans" cxnId="{FF708B4B-A787-4D01-A1D7-D583F6F441C9}">
      <dgm:prSet/>
      <dgm:spPr/>
      <dgm:t>
        <a:bodyPr/>
        <a:lstStyle/>
        <a:p>
          <a:endParaRPr lang="en-US"/>
        </a:p>
      </dgm:t>
    </dgm:pt>
    <dgm:pt modelId="{55476451-1EF6-4BC6-93B4-51C0960691E3}" type="sibTrans" cxnId="{FF708B4B-A787-4D01-A1D7-D583F6F441C9}">
      <dgm:prSet/>
      <dgm:spPr/>
      <dgm:t>
        <a:bodyPr/>
        <a:lstStyle/>
        <a:p>
          <a:endParaRPr lang="en-US"/>
        </a:p>
      </dgm:t>
    </dgm:pt>
    <dgm:pt modelId="{1A362062-9DF3-4896-A418-32712190D6DE}" type="pres">
      <dgm:prSet presAssocID="{7BA4648F-731C-43D6-A10D-DC3A154196DB}" presName="root" presStyleCnt="0">
        <dgm:presLayoutVars>
          <dgm:dir/>
          <dgm:resizeHandles val="exact"/>
        </dgm:presLayoutVars>
      </dgm:prSet>
      <dgm:spPr/>
    </dgm:pt>
    <dgm:pt modelId="{ACD6B511-CCA0-46A0-852E-5898641E5362}" type="pres">
      <dgm:prSet presAssocID="{7BA4648F-731C-43D6-A10D-DC3A154196DB}" presName="container" presStyleCnt="0">
        <dgm:presLayoutVars>
          <dgm:dir/>
          <dgm:resizeHandles val="exact"/>
        </dgm:presLayoutVars>
      </dgm:prSet>
      <dgm:spPr/>
    </dgm:pt>
    <dgm:pt modelId="{E47BF0A4-9FDE-4482-BFEE-BB8C8DFAC25C}" type="pres">
      <dgm:prSet presAssocID="{0FC78319-B960-4F7F-8BE9-594A9A38AD9E}" presName="compNode" presStyleCnt="0"/>
      <dgm:spPr/>
    </dgm:pt>
    <dgm:pt modelId="{1BEDC585-F92E-4EE8-8D70-4CAB5FDE0693}" type="pres">
      <dgm:prSet presAssocID="{0FC78319-B960-4F7F-8BE9-594A9A38AD9E}" presName="iconBgRect" presStyleLbl="bgShp" presStyleIdx="0" presStyleCnt="4"/>
      <dgm:spPr/>
    </dgm:pt>
    <dgm:pt modelId="{9477BF6C-86B2-4B67-83D7-443337002CD8}" type="pres">
      <dgm:prSet presAssocID="{0FC78319-B960-4F7F-8BE9-594A9A38AD9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247FB945-39B6-4C05-A02A-309CE16BFCA6}" type="pres">
      <dgm:prSet presAssocID="{0FC78319-B960-4F7F-8BE9-594A9A38AD9E}" presName="spaceRect" presStyleCnt="0"/>
      <dgm:spPr/>
    </dgm:pt>
    <dgm:pt modelId="{3450B49D-5895-4942-A820-7468A149BC22}" type="pres">
      <dgm:prSet presAssocID="{0FC78319-B960-4F7F-8BE9-594A9A38AD9E}" presName="textRect" presStyleLbl="revTx" presStyleIdx="0" presStyleCnt="4">
        <dgm:presLayoutVars>
          <dgm:chMax val="1"/>
          <dgm:chPref val="1"/>
        </dgm:presLayoutVars>
      </dgm:prSet>
      <dgm:spPr/>
    </dgm:pt>
    <dgm:pt modelId="{E55CE2CD-7C12-4476-94EC-8BEDD9A61639}" type="pres">
      <dgm:prSet presAssocID="{67EAE6A2-F4B3-4DDB-BDAD-011345E4A38C}" presName="sibTrans" presStyleLbl="sibTrans2D1" presStyleIdx="0" presStyleCnt="0"/>
      <dgm:spPr/>
    </dgm:pt>
    <dgm:pt modelId="{FBAC8AE1-99DF-46B4-8ADE-A0F882F735B5}" type="pres">
      <dgm:prSet presAssocID="{AD223352-43A5-4F3C-8926-A8490EFD4E8C}" presName="compNode" presStyleCnt="0"/>
      <dgm:spPr/>
    </dgm:pt>
    <dgm:pt modelId="{70EBFE2B-B49C-43BC-8CF9-948D4BB781BE}" type="pres">
      <dgm:prSet presAssocID="{AD223352-43A5-4F3C-8926-A8490EFD4E8C}" presName="iconBgRect" presStyleLbl="bgShp" presStyleIdx="1" presStyleCnt="4"/>
      <dgm:spPr/>
    </dgm:pt>
    <dgm:pt modelId="{81479D6E-7E68-4B60-8186-9A0CCDCF3A4D}" type="pres">
      <dgm:prSet presAssocID="{AD223352-43A5-4F3C-8926-A8490EFD4E8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9332573A-A3EB-49F0-A90B-5CED2AEC4D72}" type="pres">
      <dgm:prSet presAssocID="{AD223352-43A5-4F3C-8926-A8490EFD4E8C}" presName="spaceRect" presStyleCnt="0"/>
      <dgm:spPr/>
    </dgm:pt>
    <dgm:pt modelId="{458DA59D-328C-4F82-9DC8-850F36A080C6}" type="pres">
      <dgm:prSet presAssocID="{AD223352-43A5-4F3C-8926-A8490EFD4E8C}" presName="textRect" presStyleLbl="revTx" presStyleIdx="1" presStyleCnt="4">
        <dgm:presLayoutVars>
          <dgm:chMax val="1"/>
          <dgm:chPref val="1"/>
        </dgm:presLayoutVars>
      </dgm:prSet>
      <dgm:spPr/>
    </dgm:pt>
    <dgm:pt modelId="{10B6C290-3E97-4B09-A003-FCFBE76BD35D}" type="pres">
      <dgm:prSet presAssocID="{3724B038-2A5F-4DBA-B22C-A2E0C609B31B}" presName="sibTrans" presStyleLbl="sibTrans2D1" presStyleIdx="0" presStyleCnt="0"/>
      <dgm:spPr/>
    </dgm:pt>
    <dgm:pt modelId="{83EC6B5C-6266-43CA-8FB0-AF9CD38D7573}" type="pres">
      <dgm:prSet presAssocID="{22D2FFB5-9515-45AB-B8EA-201682A38B82}" presName="compNode" presStyleCnt="0"/>
      <dgm:spPr/>
    </dgm:pt>
    <dgm:pt modelId="{A458A3BA-B987-43E8-83EA-E4BC4900154D}" type="pres">
      <dgm:prSet presAssocID="{22D2FFB5-9515-45AB-B8EA-201682A38B82}" presName="iconBgRect" presStyleLbl="bgShp" presStyleIdx="2" presStyleCnt="4"/>
      <dgm:spPr/>
    </dgm:pt>
    <dgm:pt modelId="{5EEE90B9-0F6C-403C-A330-D0D732199A99}" type="pres">
      <dgm:prSet presAssocID="{22D2FFB5-9515-45AB-B8EA-201682A38B8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wspaper"/>
        </a:ext>
      </dgm:extLst>
    </dgm:pt>
    <dgm:pt modelId="{41DC01E6-CC96-4591-8D85-016FE6F0D197}" type="pres">
      <dgm:prSet presAssocID="{22D2FFB5-9515-45AB-B8EA-201682A38B82}" presName="spaceRect" presStyleCnt="0"/>
      <dgm:spPr/>
    </dgm:pt>
    <dgm:pt modelId="{E4BBA9DD-CFAD-4EE7-B4B1-8FAF22265C83}" type="pres">
      <dgm:prSet presAssocID="{22D2FFB5-9515-45AB-B8EA-201682A38B82}" presName="textRect" presStyleLbl="revTx" presStyleIdx="2" presStyleCnt="4">
        <dgm:presLayoutVars>
          <dgm:chMax val="1"/>
          <dgm:chPref val="1"/>
        </dgm:presLayoutVars>
      </dgm:prSet>
      <dgm:spPr/>
    </dgm:pt>
    <dgm:pt modelId="{4A00553D-902A-4521-9FAC-4496C40622F7}" type="pres">
      <dgm:prSet presAssocID="{01BAF5C5-9FEC-4440-9898-6F41D55117C0}" presName="sibTrans" presStyleLbl="sibTrans2D1" presStyleIdx="0" presStyleCnt="0"/>
      <dgm:spPr/>
    </dgm:pt>
    <dgm:pt modelId="{D1E8EB65-3681-481E-9351-91B844E19E15}" type="pres">
      <dgm:prSet presAssocID="{70058C38-5C6A-4FEE-AEF7-22F10EF994FF}" presName="compNode" presStyleCnt="0"/>
      <dgm:spPr/>
    </dgm:pt>
    <dgm:pt modelId="{3FA60ABD-0FA9-4EEA-AD9F-AA523096E1F4}" type="pres">
      <dgm:prSet presAssocID="{70058C38-5C6A-4FEE-AEF7-22F10EF994FF}" presName="iconBgRect" presStyleLbl="bgShp" presStyleIdx="3" presStyleCnt="4"/>
      <dgm:spPr/>
    </dgm:pt>
    <dgm:pt modelId="{8FDB96F8-4A08-49C6-8743-D0E096BC7495}" type="pres">
      <dgm:prSet presAssocID="{70058C38-5C6A-4FEE-AEF7-22F10EF994F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7A6F259F-0036-4C00-8C3F-DDC4BC393315}" type="pres">
      <dgm:prSet presAssocID="{70058C38-5C6A-4FEE-AEF7-22F10EF994FF}" presName="spaceRect" presStyleCnt="0"/>
      <dgm:spPr/>
    </dgm:pt>
    <dgm:pt modelId="{FFC12839-0197-461F-9367-E0D64E210FD4}" type="pres">
      <dgm:prSet presAssocID="{70058C38-5C6A-4FEE-AEF7-22F10EF994FF}" presName="textRect" presStyleLbl="revTx" presStyleIdx="3" presStyleCnt="4">
        <dgm:presLayoutVars>
          <dgm:chMax val="1"/>
          <dgm:chPref val="1"/>
        </dgm:presLayoutVars>
      </dgm:prSet>
      <dgm:spPr/>
    </dgm:pt>
  </dgm:ptLst>
  <dgm:cxnLst>
    <dgm:cxn modelId="{BF859715-E3E4-4A4C-9C88-B446FE77BC4B}" type="presOf" srcId="{01BAF5C5-9FEC-4440-9898-6F41D55117C0}" destId="{4A00553D-902A-4521-9FAC-4496C40622F7}" srcOrd="0" destOrd="0" presId="urn:microsoft.com/office/officeart/2018/2/layout/IconCircleList"/>
    <dgm:cxn modelId="{4FBC1518-0FD6-CD4F-A4F0-01356F366A19}" type="presOf" srcId="{AD223352-43A5-4F3C-8926-A8490EFD4E8C}" destId="{458DA59D-328C-4F82-9DC8-850F36A080C6}" srcOrd="0" destOrd="0" presId="urn:microsoft.com/office/officeart/2018/2/layout/IconCircleList"/>
    <dgm:cxn modelId="{FF35B320-F582-144C-862D-D8054A8481E9}" type="presOf" srcId="{22D2FFB5-9515-45AB-B8EA-201682A38B82}" destId="{E4BBA9DD-CFAD-4EE7-B4B1-8FAF22265C83}" srcOrd="0" destOrd="0" presId="urn:microsoft.com/office/officeart/2018/2/layout/IconCircleList"/>
    <dgm:cxn modelId="{95871733-DC76-4133-B66A-05949E974435}" srcId="{7BA4648F-731C-43D6-A10D-DC3A154196DB}" destId="{AD223352-43A5-4F3C-8926-A8490EFD4E8C}" srcOrd="1" destOrd="0" parTransId="{D70634AB-61B8-4842-A4A3-ACEB49658E81}" sibTransId="{3724B038-2A5F-4DBA-B22C-A2E0C609B31B}"/>
    <dgm:cxn modelId="{5E0EE845-BE4C-F24E-AD8C-34825015280C}" type="presOf" srcId="{67EAE6A2-F4B3-4DDB-BDAD-011345E4A38C}" destId="{E55CE2CD-7C12-4476-94EC-8BEDD9A61639}" srcOrd="0" destOrd="0" presId="urn:microsoft.com/office/officeart/2018/2/layout/IconCircleList"/>
    <dgm:cxn modelId="{FF708B4B-A787-4D01-A1D7-D583F6F441C9}" srcId="{7BA4648F-731C-43D6-A10D-DC3A154196DB}" destId="{70058C38-5C6A-4FEE-AEF7-22F10EF994FF}" srcOrd="3" destOrd="0" parTransId="{D0597B78-E008-4E5A-948F-5189C3B0F2BD}" sibTransId="{55476451-1EF6-4BC6-93B4-51C0960691E3}"/>
    <dgm:cxn modelId="{5A447353-1174-154F-8C8E-CC2175A60314}" type="presOf" srcId="{0FC78319-B960-4F7F-8BE9-594A9A38AD9E}" destId="{3450B49D-5895-4942-A820-7468A149BC22}" srcOrd="0" destOrd="0" presId="urn:microsoft.com/office/officeart/2018/2/layout/IconCircleList"/>
    <dgm:cxn modelId="{ACA1BD78-4CB3-E247-AD5D-43052240F5B5}" type="presOf" srcId="{3724B038-2A5F-4DBA-B22C-A2E0C609B31B}" destId="{10B6C290-3E97-4B09-A003-FCFBE76BD35D}" srcOrd="0" destOrd="0" presId="urn:microsoft.com/office/officeart/2018/2/layout/IconCircleList"/>
    <dgm:cxn modelId="{98172F7E-FCCA-4838-B8AE-FB3D7B5D2A40}" srcId="{7BA4648F-731C-43D6-A10D-DC3A154196DB}" destId="{22D2FFB5-9515-45AB-B8EA-201682A38B82}" srcOrd="2" destOrd="0" parTransId="{B08427CC-1A06-4FF3-8C93-1858787217C5}" sibTransId="{01BAF5C5-9FEC-4440-9898-6F41D55117C0}"/>
    <dgm:cxn modelId="{45A33A85-92F4-4C37-8CD6-ABA69D21D911}" srcId="{7BA4648F-731C-43D6-A10D-DC3A154196DB}" destId="{0FC78319-B960-4F7F-8BE9-594A9A38AD9E}" srcOrd="0" destOrd="0" parTransId="{C6BFC28D-E7DB-42C9-B9CD-8330147D87DB}" sibTransId="{67EAE6A2-F4B3-4DDB-BDAD-011345E4A38C}"/>
    <dgm:cxn modelId="{F7D9A688-F09A-8045-B30A-D51B7B0CE039}" type="presOf" srcId="{70058C38-5C6A-4FEE-AEF7-22F10EF994FF}" destId="{FFC12839-0197-461F-9367-E0D64E210FD4}" srcOrd="0" destOrd="0" presId="urn:microsoft.com/office/officeart/2018/2/layout/IconCircleList"/>
    <dgm:cxn modelId="{ABE40BA7-F93B-3842-8720-7CF9BD00E705}" type="presOf" srcId="{7BA4648F-731C-43D6-A10D-DC3A154196DB}" destId="{1A362062-9DF3-4896-A418-32712190D6DE}" srcOrd="0" destOrd="0" presId="urn:microsoft.com/office/officeart/2018/2/layout/IconCircleList"/>
    <dgm:cxn modelId="{471DABB8-D5E8-3B4A-83B8-8ECF1AB8E518}" type="presParOf" srcId="{1A362062-9DF3-4896-A418-32712190D6DE}" destId="{ACD6B511-CCA0-46A0-852E-5898641E5362}" srcOrd="0" destOrd="0" presId="urn:microsoft.com/office/officeart/2018/2/layout/IconCircleList"/>
    <dgm:cxn modelId="{37210913-7267-AE42-92E2-7FD62D64A8E2}" type="presParOf" srcId="{ACD6B511-CCA0-46A0-852E-5898641E5362}" destId="{E47BF0A4-9FDE-4482-BFEE-BB8C8DFAC25C}" srcOrd="0" destOrd="0" presId="urn:microsoft.com/office/officeart/2018/2/layout/IconCircleList"/>
    <dgm:cxn modelId="{E55659FA-219B-084A-AA41-B3F2BFCC71A5}" type="presParOf" srcId="{E47BF0A4-9FDE-4482-BFEE-BB8C8DFAC25C}" destId="{1BEDC585-F92E-4EE8-8D70-4CAB5FDE0693}" srcOrd="0" destOrd="0" presId="urn:microsoft.com/office/officeart/2018/2/layout/IconCircleList"/>
    <dgm:cxn modelId="{AC1F73AE-BF73-D44E-93F6-D7D21A30E8D6}" type="presParOf" srcId="{E47BF0A4-9FDE-4482-BFEE-BB8C8DFAC25C}" destId="{9477BF6C-86B2-4B67-83D7-443337002CD8}" srcOrd="1" destOrd="0" presId="urn:microsoft.com/office/officeart/2018/2/layout/IconCircleList"/>
    <dgm:cxn modelId="{F5FBF5C0-E084-A64F-90AE-FEB9C39F4426}" type="presParOf" srcId="{E47BF0A4-9FDE-4482-BFEE-BB8C8DFAC25C}" destId="{247FB945-39B6-4C05-A02A-309CE16BFCA6}" srcOrd="2" destOrd="0" presId="urn:microsoft.com/office/officeart/2018/2/layout/IconCircleList"/>
    <dgm:cxn modelId="{DC7DB4D2-F960-9C46-B8BE-A59CF6C15238}" type="presParOf" srcId="{E47BF0A4-9FDE-4482-BFEE-BB8C8DFAC25C}" destId="{3450B49D-5895-4942-A820-7468A149BC22}" srcOrd="3" destOrd="0" presId="urn:microsoft.com/office/officeart/2018/2/layout/IconCircleList"/>
    <dgm:cxn modelId="{35DCBC74-904D-0C46-A53D-67E93371E6C5}" type="presParOf" srcId="{ACD6B511-CCA0-46A0-852E-5898641E5362}" destId="{E55CE2CD-7C12-4476-94EC-8BEDD9A61639}" srcOrd="1" destOrd="0" presId="urn:microsoft.com/office/officeart/2018/2/layout/IconCircleList"/>
    <dgm:cxn modelId="{5C40783B-6FA5-E54E-A554-2FC592E8EAD3}" type="presParOf" srcId="{ACD6B511-CCA0-46A0-852E-5898641E5362}" destId="{FBAC8AE1-99DF-46B4-8ADE-A0F882F735B5}" srcOrd="2" destOrd="0" presId="urn:microsoft.com/office/officeart/2018/2/layout/IconCircleList"/>
    <dgm:cxn modelId="{F390EE68-DE40-824C-8C43-C9EEDB0CDE4A}" type="presParOf" srcId="{FBAC8AE1-99DF-46B4-8ADE-A0F882F735B5}" destId="{70EBFE2B-B49C-43BC-8CF9-948D4BB781BE}" srcOrd="0" destOrd="0" presId="urn:microsoft.com/office/officeart/2018/2/layout/IconCircleList"/>
    <dgm:cxn modelId="{451001F8-1D36-FB49-A590-DC6B8CB798A4}" type="presParOf" srcId="{FBAC8AE1-99DF-46B4-8ADE-A0F882F735B5}" destId="{81479D6E-7E68-4B60-8186-9A0CCDCF3A4D}" srcOrd="1" destOrd="0" presId="urn:microsoft.com/office/officeart/2018/2/layout/IconCircleList"/>
    <dgm:cxn modelId="{6E74BC41-7FE7-1945-8F7D-E4AA790F75E5}" type="presParOf" srcId="{FBAC8AE1-99DF-46B4-8ADE-A0F882F735B5}" destId="{9332573A-A3EB-49F0-A90B-5CED2AEC4D72}" srcOrd="2" destOrd="0" presId="urn:microsoft.com/office/officeart/2018/2/layout/IconCircleList"/>
    <dgm:cxn modelId="{B215897D-D56C-2048-BED6-3F882A93952F}" type="presParOf" srcId="{FBAC8AE1-99DF-46B4-8ADE-A0F882F735B5}" destId="{458DA59D-328C-4F82-9DC8-850F36A080C6}" srcOrd="3" destOrd="0" presId="urn:microsoft.com/office/officeart/2018/2/layout/IconCircleList"/>
    <dgm:cxn modelId="{5F6CE789-89FD-424F-B2E3-3611A882E69B}" type="presParOf" srcId="{ACD6B511-CCA0-46A0-852E-5898641E5362}" destId="{10B6C290-3E97-4B09-A003-FCFBE76BD35D}" srcOrd="3" destOrd="0" presId="urn:microsoft.com/office/officeart/2018/2/layout/IconCircleList"/>
    <dgm:cxn modelId="{CFA075B9-BB66-D84C-9861-18515DF3103C}" type="presParOf" srcId="{ACD6B511-CCA0-46A0-852E-5898641E5362}" destId="{83EC6B5C-6266-43CA-8FB0-AF9CD38D7573}" srcOrd="4" destOrd="0" presId="urn:microsoft.com/office/officeart/2018/2/layout/IconCircleList"/>
    <dgm:cxn modelId="{5B2F8D3B-C625-A341-BF28-A27488B34C04}" type="presParOf" srcId="{83EC6B5C-6266-43CA-8FB0-AF9CD38D7573}" destId="{A458A3BA-B987-43E8-83EA-E4BC4900154D}" srcOrd="0" destOrd="0" presId="urn:microsoft.com/office/officeart/2018/2/layout/IconCircleList"/>
    <dgm:cxn modelId="{C90317E1-CE92-2B49-B677-947C279D717D}" type="presParOf" srcId="{83EC6B5C-6266-43CA-8FB0-AF9CD38D7573}" destId="{5EEE90B9-0F6C-403C-A330-D0D732199A99}" srcOrd="1" destOrd="0" presId="urn:microsoft.com/office/officeart/2018/2/layout/IconCircleList"/>
    <dgm:cxn modelId="{2F28E301-567B-2249-BD59-890AA1C05B92}" type="presParOf" srcId="{83EC6B5C-6266-43CA-8FB0-AF9CD38D7573}" destId="{41DC01E6-CC96-4591-8D85-016FE6F0D197}" srcOrd="2" destOrd="0" presId="urn:microsoft.com/office/officeart/2018/2/layout/IconCircleList"/>
    <dgm:cxn modelId="{39F00F0F-41E9-0B41-AFB9-9F87874C2C28}" type="presParOf" srcId="{83EC6B5C-6266-43CA-8FB0-AF9CD38D7573}" destId="{E4BBA9DD-CFAD-4EE7-B4B1-8FAF22265C83}" srcOrd="3" destOrd="0" presId="urn:microsoft.com/office/officeart/2018/2/layout/IconCircleList"/>
    <dgm:cxn modelId="{1529BCC3-24D8-374D-AA59-FA8019A20B73}" type="presParOf" srcId="{ACD6B511-CCA0-46A0-852E-5898641E5362}" destId="{4A00553D-902A-4521-9FAC-4496C40622F7}" srcOrd="5" destOrd="0" presId="urn:microsoft.com/office/officeart/2018/2/layout/IconCircleList"/>
    <dgm:cxn modelId="{5BC97A4D-35EB-E040-A82B-2140E731B620}" type="presParOf" srcId="{ACD6B511-CCA0-46A0-852E-5898641E5362}" destId="{D1E8EB65-3681-481E-9351-91B844E19E15}" srcOrd="6" destOrd="0" presId="urn:microsoft.com/office/officeart/2018/2/layout/IconCircleList"/>
    <dgm:cxn modelId="{7BD8EFF9-4211-9C43-80FD-E181520689E6}" type="presParOf" srcId="{D1E8EB65-3681-481E-9351-91B844E19E15}" destId="{3FA60ABD-0FA9-4EEA-AD9F-AA523096E1F4}" srcOrd="0" destOrd="0" presId="urn:microsoft.com/office/officeart/2018/2/layout/IconCircleList"/>
    <dgm:cxn modelId="{252B9F7A-7178-284D-9CEB-AF82EFF78C59}" type="presParOf" srcId="{D1E8EB65-3681-481E-9351-91B844E19E15}" destId="{8FDB96F8-4A08-49C6-8743-D0E096BC7495}" srcOrd="1" destOrd="0" presId="urn:microsoft.com/office/officeart/2018/2/layout/IconCircleList"/>
    <dgm:cxn modelId="{2D395DE0-681A-DE41-BE92-C1E5ACB0C87D}" type="presParOf" srcId="{D1E8EB65-3681-481E-9351-91B844E19E15}" destId="{7A6F259F-0036-4C00-8C3F-DDC4BC393315}" srcOrd="2" destOrd="0" presId="urn:microsoft.com/office/officeart/2018/2/layout/IconCircleList"/>
    <dgm:cxn modelId="{2D8ADE49-A7C3-2347-BD2A-E7EEF10B5CBF}" type="presParOf" srcId="{D1E8EB65-3681-481E-9351-91B844E19E15}" destId="{FFC12839-0197-461F-9367-E0D64E210FD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0B068553-11F3-D642-8D9A-C2F180C429EB}" type="doc">
      <dgm:prSet loTypeId="urn:microsoft.com/office/officeart/2005/8/layout/orgChart1" loCatId="hierarchy" qsTypeId="urn:microsoft.com/office/officeart/2005/8/quickstyle/simple1" qsCatId="simple" csTypeId="urn:microsoft.com/office/officeart/2005/8/colors/accent3_5" csCatId="accent3" phldr="1"/>
      <dgm:spPr/>
      <dgm:t>
        <a:bodyPr/>
        <a:lstStyle/>
        <a:p>
          <a:endParaRPr lang="en-GB"/>
        </a:p>
      </dgm:t>
    </dgm:pt>
    <dgm:pt modelId="{983602B2-0773-204D-A8C2-2FA59A9234EE}">
      <dgm:prSet/>
      <dgm:spPr/>
      <dgm:t>
        <a:bodyPr/>
        <a:lstStyle/>
        <a:p>
          <a:r>
            <a:rPr lang="es-ES_tradnl" b="1" noProof="0" dirty="0"/>
            <a:t>Grupos de discusión</a:t>
          </a:r>
          <a:endParaRPr lang="es-ES_tradnl" noProof="0" dirty="0"/>
        </a:p>
      </dgm:t>
    </dgm:pt>
    <dgm:pt modelId="{E146E07A-5F95-4F44-9176-43BC23DE3D56}" type="parTrans" cxnId="{F7399440-710C-BB4E-BD41-8DFE2E10E20C}">
      <dgm:prSet/>
      <dgm:spPr/>
      <dgm:t>
        <a:bodyPr/>
        <a:lstStyle/>
        <a:p>
          <a:endParaRPr lang="en-GB"/>
        </a:p>
      </dgm:t>
    </dgm:pt>
    <dgm:pt modelId="{E7533AA3-9DB9-654A-95C8-9313868D923A}" type="sibTrans" cxnId="{F7399440-710C-BB4E-BD41-8DFE2E10E20C}">
      <dgm:prSet/>
      <dgm:spPr/>
      <dgm:t>
        <a:bodyPr/>
        <a:lstStyle/>
        <a:p>
          <a:endParaRPr lang="en-GB"/>
        </a:p>
      </dgm:t>
    </dgm:pt>
    <dgm:pt modelId="{D57F171F-4140-8146-9E9B-CAA127A61AB8}">
      <dgm:prSet/>
      <dgm:spPr/>
      <dgm:t>
        <a:bodyPr/>
        <a:lstStyle/>
        <a:p>
          <a:r>
            <a:rPr lang="es-ES_tradnl" noProof="0" dirty="0"/>
            <a:t>¿Qué aprendizajes nuevos obtuviste?</a:t>
          </a:r>
        </a:p>
      </dgm:t>
    </dgm:pt>
    <dgm:pt modelId="{C52C7E11-4737-9048-93EA-B0B3F0E95F94}" type="parTrans" cxnId="{AD04A692-11CA-5347-AB8F-C5F7FDE45B4B}">
      <dgm:prSet/>
      <dgm:spPr/>
      <dgm:t>
        <a:bodyPr/>
        <a:lstStyle/>
        <a:p>
          <a:endParaRPr lang="en-GB"/>
        </a:p>
      </dgm:t>
    </dgm:pt>
    <dgm:pt modelId="{AA508F76-7533-6F48-AA56-969C4D4A4EBA}" type="sibTrans" cxnId="{AD04A692-11CA-5347-AB8F-C5F7FDE45B4B}">
      <dgm:prSet/>
      <dgm:spPr/>
      <dgm:t>
        <a:bodyPr/>
        <a:lstStyle/>
        <a:p>
          <a:endParaRPr lang="en-GB"/>
        </a:p>
      </dgm:t>
    </dgm:pt>
    <dgm:pt modelId="{24B7DB57-1F95-5A43-8126-FB4E3F69B774}">
      <dgm:prSet/>
      <dgm:spPr/>
      <dgm:t>
        <a:bodyPr/>
        <a:lstStyle/>
        <a:p>
          <a:r>
            <a:rPr lang="es-ES_tradnl" noProof="0" dirty="0"/>
            <a:t>¿Qué fue lo que más llamó tu atención?</a:t>
          </a:r>
        </a:p>
      </dgm:t>
    </dgm:pt>
    <dgm:pt modelId="{025E3A29-AB23-D54F-80A4-06CB5A9EE223}" type="parTrans" cxnId="{0A9B21E5-F545-9544-B330-55D07850F791}">
      <dgm:prSet/>
      <dgm:spPr/>
      <dgm:t>
        <a:bodyPr/>
        <a:lstStyle/>
        <a:p>
          <a:endParaRPr lang="en-GB"/>
        </a:p>
      </dgm:t>
    </dgm:pt>
    <dgm:pt modelId="{8E94841D-ED40-3E4A-9B85-D70A075CDB52}" type="sibTrans" cxnId="{0A9B21E5-F545-9544-B330-55D07850F791}">
      <dgm:prSet/>
      <dgm:spPr/>
      <dgm:t>
        <a:bodyPr/>
        <a:lstStyle/>
        <a:p>
          <a:endParaRPr lang="en-GB"/>
        </a:p>
      </dgm:t>
    </dgm:pt>
    <dgm:pt modelId="{56F45F30-207A-0E45-891F-BFF3FDB0B1E0}">
      <dgm:prSet/>
      <dgm:spPr/>
      <dgm:t>
        <a:bodyPr/>
        <a:lstStyle/>
        <a:p>
          <a:r>
            <a:rPr lang="es-ES_tradnl" noProof="0" dirty="0"/>
            <a:t>¿Que aspectos requieren mayor clarificación?</a:t>
          </a:r>
        </a:p>
      </dgm:t>
    </dgm:pt>
    <dgm:pt modelId="{FEFADB1E-E76D-3D42-B251-2D8EF0810A81}" type="parTrans" cxnId="{069DCCE5-5257-CC47-A649-674462923411}">
      <dgm:prSet/>
      <dgm:spPr/>
      <dgm:t>
        <a:bodyPr/>
        <a:lstStyle/>
        <a:p>
          <a:endParaRPr lang="en-GB"/>
        </a:p>
      </dgm:t>
    </dgm:pt>
    <dgm:pt modelId="{D7D147C9-F064-9745-B088-CA735D2DBFC3}" type="sibTrans" cxnId="{069DCCE5-5257-CC47-A649-674462923411}">
      <dgm:prSet/>
      <dgm:spPr/>
      <dgm:t>
        <a:bodyPr/>
        <a:lstStyle/>
        <a:p>
          <a:endParaRPr lang="en-GB"/>
        </a:p>
      </dgm:t>
    </dgm:pt>
    <dgm:pt modelId="{DEDE72B7-390B-9544-A187-320F9EF912DE}" type="pres">
      <dgm:prSet presAssocID="{0B068553-11F3-D642-8D9A-C2F180C429EB}" presName="hierChild1" presStyleCnt="0">
        <dgm:presLayoutVars>
          <dgm:orgChart val="1"/>
          <dgm:chPref val="1"/>
          <dgm:dir/>
          <dgm:animOne val="branch"/>
          <dgm:animLvl val="lvl"/>
          <dgm:resizeHandles/>
        </dgm:presLayoutVars>
      </dgm:prSet>
      <dgm:spPr/>
    </dgm:pt>
    <dgm:pt modelId="{4F0874AC-ED09-6447-B916-3045F8025C7B}" type="pres">
      <dgm:prSet presAssocID="{983602B2-0773-204D-A8C2-2FA59A9234EE}" presName="hierRoot1" presStyleCnt="0">
        <dgm:presLayoutVars>
          <dgm:hierBranch val="init"/>
        </dgm:presLayoutVars>
      </dgm:prSet>
      <dgm:spPr/>
    </dgm:pt>
    <dgm:pt modelId="{3CD4F726-0F1E-7243-B7F9-800FC95F558F}" type="pres">
      <dgm:prSet presAssocID="{983602B2-0773-204D-A8C2-2FA59A9234EE}" presName="rootComposite1" presStyleCnt="0"/>
      <dgm:spPr/>
    </dgm:pt>
    <dgm:pt modelId="{18089E0D-ABF2-9949-BFBE-808158569BCB}" type="pres">
      <dgm:prSet presAssocID="{983602B2-0773-204D-A8C2-2FA59A9234EE}" presName="rootText1" presStyleLbl="node0" presStyleIdx="0" presStyleCnt="1" custScaleX="129067">
        <dgm:presLayoutVars>
          <dgm:chPref val="3"/>
        </dgm:presLayoutVars>
      </dgm:prSet>
      <dgm:spPr/>
    </dgm:pt>
    <dgm:pt modelId="{C27B7950-37BC-664D-87DF-D7C050F07732}" type="pres">
      <dgm:prSet presAssocID="{983602B2-0773-204D-A8C2-2FA59A9234EE}" presName="rootConnector1" presStyleLbl="node1" presStyleIdx="0" presStyleCnt="0"/>
      <dgm:spPr/>
    </dgm:pt>
    <dgm:pt modelId="{60835CA5-BE13-4F46-9AA3-281C2FF956D2}" type="pres">
      <dgm:prSet presAssocID="{983602B2-0773-204D-A8C2-2FA59A9234EE}" presName="hierChild2" presStyleCnt="0"/>
      <dgm:spPr/>
    </dgm:pt>
    <dgm:pt modelId="{AF585F9F-6DC3-254D-83DB-AE142397E68A}" type="pres">
      <dgm:prSet presAssocID="{C52C7E11-4737-9048-93EA-B0B3F0E95F94}" presName="Name37" presStyleLbl="parChTrans1D2" presStyleIdx="0" presStyleCnt="3"/>
      <dgm:spPr/>
    </dgm:pt>
    <dgm:pt modelId="{435EB82D-60BA-BB4F-8494-0A9621383DE3}" type="pres">
      <dgm:prSet presAssocID="{D57F171F-4140-8146-9E9B-CAA127A61AB8}" presName="hierRoot2" presStyleCnt="0">
        <dgm:presLayoutVars>
          <dgm:hierBranch val="init"/>
        </dgm:presLayoutVars>
      </dgm:prSet>
      <dgm:spPr/>
    </dgm:pt>
    <dgm:pt modelId="{B22807C5-908C-8848-BA1E-578BD31E98AB}" type="pres">
      <dgm:prSet presAssocID="{D57F171F-4140-8146-9E9B-CAA127A61AB8}" presName="rootComposite" presStyleCnt="0"/>
      <dgm:spPr/>
    </dgm:pt>
    <dgm:pt modelId="{501A7D73-DA34-F941-85E5-4C6C3F44EA9B}" type="pres">
      <dgm:prSet presAssocID="{D57F171F-4140-8146-9E9B-CAA127A61AB8}" presName="rootText" presStyleLbl="node2" presStyleIdx="0" presStyleCnt="3">
        <dgm:presLayoutVars>
          <dgm:chPref val="3"/>
        </dgm:presLayoutVars>
      </dgm:prSet>
      <dgm:spPr/>
    </dgm:pt>
    <dgm:pt modelId="{EC72B680-BCF6-1742-961C-74BFA1AE088B}" type="pres">
      <dgm:prSet presAssocID="{D57F171F-4140-8146-9E9B-CAA127A61AB8}" presName="rootConnector" presStyleLbl="node2" presStyleIdx="0" presStyleCnt="3"/>
      <dgm:spPr/>
    </dgm:pt>
    <dgm:pt modelId="{C9F9E987-901D-9F4A-A713-BF2BAC8C3951}" type="pres">
      <dgm:prSet presAssocID="{D57F171F-4140-8146-9E9B-CAA127A61AB8}" presName="hierChild4" presStyleCnt="0"/>
      <dgm:spPr/>
    </dgm:pt>
    <dgm:pt modelId="{6B188608-6770-2349-8AC5-37E6198AA80E}" type="pres">
      <dgm:prSet presAssocID="{D57F171F-4140-8146-9E9B-CAA127A61AB8}" presName="hierChild5" presStyleCnt="0"/>
      <dgm:spPr/>
    </dgm:pt>
    <dgm:pt modelId="{4B74541E-7B2C-0A49-8DC7-DFD90C7E0B5E}" type="pres">
      <dgm:prSet presAssocID="{025E3A29-AB23-D54F-80A4-06CB5A9EE223}" presName="Name37" presStyleLbl="parChTrans1D2" presStyleIdx="1" presStyleCnt="3"/>
      <dgm:spPr/>
    </dgm:pt>
    <dgm:pt modelId="{A1ED152A-4496-3A42-9290-49A273762905}" type="pres">
      <dgm:prSet presAssocID="{24B7DB57-1F95-5A43-8126-FB4E3F69B774}" presName="hierRoot2" presStyleCnt="0">
        <dgm:presLayoutVars>
          <dgm:hierBranch val="init"/>
        </dgm:presLayoutVars>
      </dgm:prSet>
      <dgm:spPr/>
    </dgm:pt>
    <dgm:pt modelId="{5C027CCA-AFDA-6340-950F-215DC1F415B6}" type="pres">
      <dgm:prSet presAssocID="{24B7DB57-1F95-5A43-8126-FB4E3F69B774}" presName="rootComposite" presStyleCnt="0"/>
      <dgm:spPr/>
    </dgm:pt>
    <dgm:pt modelId="{DC293458-F4E2-8341-A242-8F7D4B828CC4}" type="pres">
      <dgm:prSet presAssocID="{24B7DB57-1F95-5A43-8126-FB4E3F69B774}" presName="rootText" presStyleLbl="node2" presStyleIdx="1" presStyleCnt="3">
        <dgm:presLayoutVars>
          <dgm:chPref val="3"/>
        </dgm:presLayoutVars>
      </dgm:prSet>
      <dgm:spPr/>
    </dgm:pt>
    <dgm:pt modelId="{47A6E1A7-0709-8647-9AF7-B1A3B4A9F98E}" type="pres">
      <dgm:prSet presAssocID="{24B7DB57-1F95-5A43-8126-FB4E3F69B774}" presName="rootConnector" presStyleLbl="node2" presStyleIdx="1" presStyleCnt="3"/>
      <dgm:spPr/>
    </dgm:pt>
    <dgm:pt modelId="{74C9615F-8610-404C-8F1D-66CB056C1072}" type="pres">
      <dgm:prSet presAssocID="{24B7DB57-1F95-5A43-8126-FB4E3F69B774}" presName="hierChild4" presStyleCnt="0"/>
      <dgm:spPr/>
    </dgm:pt>
    <dgm:pt modelId="{AFE296DB-7784-5842-A46A-568D2FEEB6D0}" type="pres">
      <dgm:prSet presAssocID="{24B7DB57-1F95-5A43-8126-FB4E3F69B774}" presName="hierChild5" presStyleCnt="0"/>
      <dgm:spPr/>
    </dgm:pt>
    <dgm:pt modelId="{D093B53D-C1BC-454E-80B3-23BE10C0E231}" type="pres">
      <dgm:prSet presAssocID="{FEFADB1E-E76D-3D42-B251-2D8EF0810A81}" presName="Name37" presStyleLbl="parChTrans1D2" presStyleIdx="2" presStyleCnt="3"/>
      <dgm:spPr/>
    </dgm:pt>
    <dgm:pt modelId="{B41AE7C8-2180-A24C-A9BA-8110E4E699DC}" type="pres">
      <dgm:prSet presAssocID="{56F45F30-207A-0E45-891F-BFF3FDB0B1E0}" presName="hierRoot2" presStyleCnt="0">
        <dgm:presLayoutVars>
          <dgm:hierBranch val="init"/>
        </dgm:presLayoutVars>
      </dgm:prSet>
      <dgm:spPr/>
    </dgm:pt>
    <dgm:pt modelId="{26BB32EA-07B2-2E45-8EB2-0BACD43C2F98}" type="pres">
      <dgm:prSet presAssocID="{56F45F30-207A-0E45-891F-BFF3FDB0B1E0}" presName="rootComposite" presStyleCnt="0"/>
      <dgm:spPr/>
    </dgm:pt>
    <dgm:pt modelId="{CCA01768-4189-A24E-A2B7-8A02FB3F949C}" type="pres">
      <dgm:prSet presAssocID="{56F45F30-207A-0E45-891F-BFF3FDB0B1E0}" presName="rootText" presStyleLbl="node2" presStyleIdx="2" presStyleCnt="3">
        <dgm:presLayoutVars>
          <dgm:chPref val="3"/>
        </dgm:presLayoutVars>
      </dgm:prSet>
      <dgm:spPr/>
    </dgm:pt>
    <dgm:pt modelId="{3052A2C0-B912-1A42-98B9-96DD345F944F}" type="pres">
      <dgm:prSet presAssocID="{56F45F30-207A-0E45-891F-BFF3FDB0B1E0}" presName="rootConnector" presStyleLbl="node2" presStyleIdx="2" presStyleCnt="3"/>
      <dgm:spPr/>
    </dgm:pt>
    <dgm:pt modelId="{457FAB2F-3355-2E44-9B2F-AB856484C3C9}" type="pres">
      <dgm:prSet presAssocID="{56F45F30-207A-0E45-891F-BFF3FDB0B1E0}" presName="hierChild4" presStyleCnt="0"/>
      <dgm:spPr/>
    </dgm:pt>
    <dgm:pt modelId="{0717C51E-596B-1F4D-9FE3-B76B404781FE}" type="pres">
      <dgm:prSet presAssocID="{56F45F30-207A-0E45-891F-BFF3FDB0B1E0}" presName="hierChild5" presStyleCnt="0"/>
      <dgm:spPr/>
    </dgm:pt>
    <dgm:pt modelId="{78B8B92A-E23B-4942-A8D9-582CD4C37A5C}" type="pres">
      <dgm:prSet presAssocID="{983602B2-0773-204D-A8C2-2FA59A9234EE}" presName="hierChild3" presStyleCnt="0"/>
      <dgm:spPr/>
    </dgm:pt>
  </dgm:ptLst>
  <dgm:cxnLst>
    <dgm:cxn modelId="{80C35121-9490-8243-901B-2DC2F200168E}" type="presOf" srcId="{025E3A29-AB23-D54F-80A4-06CB5A9EE223}" destId="{4B74541E-7B2C-0A49-8DC7-DFD90C7E0B5E}" srcOrd="0" destOrd="0" presId="urn:microsoft.com/office/officeart/2005/8/layout/orgChart1"/>
    <dgm:cxn modelId="{865B6C37-895D-2945-B937-4526C28A6A18}" type="presOf" srcId="{983602B2-0773-204D-A8C2-2FA59A9234EE}" destId="{C27B7950-37BC-664D-87DF-D7C050F07732}" srcOrd="1" destOrd="0" presId="urn:microsoft.com/office/officeart/2005/8/layout/orgChart1"/>
    <dgm:cxn modelId="{F7399440-710C-BB4E-BD41-8DFE2E10E20C}" srcId="{0B068553-11F3-D642-8D9A-C2F180C429EB}" destId="{983602B2-0773-204D-A8C2-2FA59A9234EE}" srcOrd="0" destOrd="0" parTransId="{E146E07A-5F95-4F44-9176-43BC23DE3D56}" sibTransId="{E7533AA3-9DB9-654A-95C8-9313868D923A}"/>
    <dgm:cxn modelId="{905D3B58-4B5B-7446-8C05-95DC7764F76B}" type="presOf" srcId="{56F45F30-207A-0E45-891F-BFF3FDB0B1E0}" destId="{3052A2C0-B912-1A42-98B9-96DD345F944F}" srcOrd="1" destOrd="0" presId="urn:microsoft.com/office/officeart/2005/8/layout/orgChart1"/>
    <dgm:cxn modelId="{5E9A5E7E-D59E-284F-AB78-066E56C06F3A}" type="presOf" srcId="{24B7DB57-1F95-5A43-8126-FB4E3F69B774}" destId="{DC293458-F4E2-8341-A242-8F7D4B828CC4}" srcOrd="0" destOrd="0" presId="urn:microsoft.com/office/officeart/2005/8/layout/orgChart1"/>
    <dgm:cxn modelId="{F6BBD388-C064-E541-BD06-F626FBCF7513}" type="presOf" srcId="{24B7DB57-1F95-5A43-8126-FB4E3F69B774}" destId="{47A6E1A7-0709-8647-9AF7-B1A3B4A9F98E}" srcOrd="1" destOrd="0" presId="urn:microsoft.com/office/officeart/2005/8/layout/orgChart1"/>
    <dgm:cxn modelId="{53E95C92-8BA3-DA46-8D47-228818CE27B2}" type="presOf" srcId="{0B068553-11F3-D642-8D9A-C2F180C429EB}" destId="{DEDE72B7-390B-9544-A187-320F9EF912DE}" srcOrd="0" destOrd="0" presId="urn:microsoft.com/office/officeart/2005/8/layout/orgChart1"/>
    <dgm:cxn modelId="{AD04A692-11CA-5347-AB8F-C5F7FDE45B4B}" srcId="{983602B2-0773-204D-A8C2-2FA59A9234EE}" destId="{D57F171F-4140-8146-9E9B-CAA127A61AB8}" srcOrd="0" destOrd="0" parTransId="{C52C7E11-4737-9048-93EA-B0B3F0E95F94}" sibTransId="{AA508F76-7533-6F48-AA56-969C4D4A4EBA}"/>
    <dgm:cxn modelId="{9DC857B5-36AA-FC4D-9293-CE6B479F61BC}" type="presOf" srcId="{FEFADB1E-E76D-3D42-B251-2D8EF0810A81}" destId="{D093B53D-C1BC-454E-80B3-23BE10C0E231}" srcOrd="0" destOrd="0" presId="urn:microsoft.com/office/officeart/2005/8/layout/orgChart1"/>
    <dgm:cxn modelId="{BEA4E9BF-64C0-EF4D-B1FE-81FB7937A789}" type="presOf" srcId="{983602B2-0773-204D-A8C2-2FA59A9234EE}" destId="{18089E0D-ABF2-9949-BFBE-808158569BCB}" srcOrd="0" destOrd="0" presId="urn:microsoft.com/office/officeart/2005/8/layout/orgChart1"/>
    <dgm:cxn modelId="{770B33DD-C05E-9946-810C-B326FBD2EFF2}" type="presOf" srcId="{D57F171F-4140-8146-9E9B-CAA127A61AB8}" destId="{EC72B680-BCF6-1742-961C-74BFA1AE088B}" srcOrd="1" destOrd="0" presId="urn:microsoft.com/office/officeart/2005/8/layout/orgChart1"/>
    <dgm:cxn modelId="{3048AADF-21BF-3744-A1FE-209EE6886488}" type="presOf" srcId="{56F45F30-207A-0E45-891F-BFF3FDB0B1E0}" destId="{CCA01768-4189-A24E-A2B7-8A02FB3F949C}" srcOrd="0" destOrd="0" presId="urn:microsoft.com/office/officeart/2005/8/layout/orgChart1"/>
    <dgm:cxn modelId="{7F5CBAE3-6012-D541-8B36-90C795D85EA3}" type="presOf" srcId="{D57F171F-4140-8146-9E9B-CAA127A61AB8}" destId="{501A7D73-DA34-F941-85E5-4C6C3F44EA9B}" srcOrd="0" destOrd="0" presId="urn:microsoft.com/office/officeart/2005/8/layout/orgChart1"/>
    <dgm:cxn modelId="{0A9B21E5-F545-9544-B330-55D07850F791}" srcId="{983602B2-0773-204D-A8C2-2FA59A9234EE}" destId="{24B7DB57-1F95-5A43-8126-FB4E3F69B774}" srcOrd="1" destOrd="0" parTransId="{025E3A29-AB23-D54F-80A4-06CB5A9EE223}" sibTransId="{8E94841D-ED40-3E4A-9B85-D70A075CDB52}"/>
    <dgm:cxn modelId="{069DCCE5-5257-CC47-A649-674462923411}" srcId="{983602B2-0773-204D-A8C2-2FA59A9234EE}" destId="{56F45F30-207A-0E45-891F-BFF3FDB0B1E0}" srcOrd="2" destOrd="0" parTransId="{FEFADB1E-E76D-3D42-B251-2D8EF0810A81}" sibTransId="{D7D147C9-F064-9745-B088-CA735D2DBFC3}"/>
    <dgm:cxn modelId="{D96486EF-123B-994F-8655-66200F473F09}" type="presOf" srcId="{C52C7E11-4737-9048-93EA-B0B3F0E95F94}" destId="{AF585F9F-6DC3-254D-83DB-AE142397E68A}" srcOrd="0" destOrd="0" presId="urn:microsoft.com/office/officeart/2005/8/layout/orgChart1"/>
    <dgm:cxn modelId="{723D0D08-E0CF-2243-B6EC-41D97D080740}" type="presParOf" srcId="{DEDE72B7-390B-9544-A187-320F9EF912DE}" destId="{4F0874AC-ED09-6447-B916-3045F8025C7B}" srcOrd="0" destOrd="0" presId="urn:microsoft.com/office/officeart/2005/8/layout/orgChart1"/>
    <dgm:cxn modelId="{EE2ECB2C-D9BF-E84E-9542-D5667BE8417C}" type="presParOf" srcId="{4F0874AC-ED09-6447-B916-3045F8025C7B}" destId="{3CD4F726-0F1E-7243-B7F9-800FC95F558F}" srcOrd="0" destOrd="0" presId="urn:microsoft.com/office/officeart/2005/8/layout/orgChart1"/>
    <dgm:cxn modelId="{352985F3-4ECE-8543-842A-F4E483AEE49C}" type="presParOf" srcId="{3CD4F726-0F1E-7243-B7F9-800FC95F558F}" destId="{18089E0D-ABF2-9949-BFBE-808158569BCB}" srcOrd="0" destOrd="0" presId="urn:microsoft.com/office/officeart/2005/8/layout/orgChart1"/>
    <dgm:cxn modelId="{984C2ABE-9558-7A4B-AAF2-87F08D786E6D}" type="presParOf" srcId="{3CD4F726-0F1E-7243-B7F9-800FC95F558F}" destId="{C27B7950-37BC-664D-87DF-D7C050F07732}" srcOrd="1" destOrd="0" presId="urn:microsoft.com/office/officeart/2005/8/layout/orgChart1"/>
    <dgm:cxn modelId="{4EC43490-FF68-9845-95F6-D0761B5B69B5}" type="presParOf" srcId="{4F0874AC-ED09-6447-B916-3045F8025C7B}" destId="{60835CA5-BE13-4F46-9AA3-281C2FF956D2}" srcOrd="1" destOrd="0" presId="urn:microsoft.com/office/officeart/2005/8/layout/orgChart1"/>
    <dgm:cxn modelId="{56FD8E94-52A9-4C4A-8F46-D1BD96570040}" type="presParOf" srcId="{60835CA5-BE13-4F46-9AA3-281C2FF956D2}" destId="{AF585F9F-6DC3-254D-83DB-AE142397E68A}" srcOrd="0" destOrd="0" presId="urn:microsoft.com/office/officeart/2005/8/layout/orgChart1"/>
    <dgm:cxn modelId="{FE965904-DCC0-BF4A-A7A3-4A498CD0B91D}" type="presParOf" srcId="{60835CA5-BE13-4F46-9AA3-281C2FF956D2}" destId="{435EB82D-60BA-BB4F-8494-0A9621383DE3}" srcOrd="1" destOrd="0" presId="urn:microsoft.com/office/officeart/2005/8/layout/orgChart1"/>
    <dgm:cxn modelId="{3D4DE2C7-3B87-5849-A8CB-C542C5CB6C70}" type="presParOf" srcId="{435EB82D-60BA-BB4F-8494-0A9621383DE3}" destId="{B22807C5-908C-8848-BA1E-578BD31E98AB}" srcOrd="0" destOrd="0" presId="urn:microsoft.com/office/officeart/2005/8/layout/orgChart1"/>
    <dgm:cxn modelId="{9D15666E-8FDD-254C-BFCE-4DB632BD98D2}" type="presParOf" srcId="{B22807C5-908C-8848-BA1E-578BD31E98AB}" destId="{501A7D73-DA34-F941-85E5-4C6C3F44EA9B}" srcOrd="0" destOrd="0" presId="urn:microsoft.com/office/officeart/2005/8/layout/orgChart1"/>
    <dgm:cxn modelId="{CEF7284E-E0FC-6742-8CD8-D57448A75D54}" type="presParOf" srcId="{B22807C5-908C-8848-BA1E-578BD31E98AB}" destId="{EC72B680-BCF6-1742-961C-74BFA1AE088B}" srcOrd="1" destOrd="0" presId="urn:microsoft.com/office/officeart/2005/8/layout/orgChart1"/>
    <dgm:cxn modelId="{1C59CB3E-169C-2145-A151-AD21D81B91F5}" type="presParOf" srcId="{435EB82D-60BA-BB4F-8494-0A9621383DE3}" destId="{C9F9E987-901D-9F4A-A713-BF2BAC8C3951}" srcOrd="1" destOrd="0" presId="urn:microsoft.com/office/officeart/2005/8/layout/orgChart1"/>
    <dgm:cxn modelId="{7C755C96-64DF-4848-B9DC-83BDCD47C3A8}" type="presParOf" srcId="{435EB82D-60BA-BB4F-8494-0A9621383DE3}" destId="{6B188608-6770-2349-8AC5-37E6198AA80E}" srcOrd="2" destOrd="0" presId="urn:microsoft.com/office/officeart/2005/8/layout/orgChart1"/>
    <dgm:cxn modelId="{F5638E2C-5611-7740-BF1C-E71237A7BADC}" type="presParOf" srcId="{60835CA5-BE13-4F46-9AA3-281C2FF956D2}" destId="{4B74541E-7B2C-0A49-8DC7-DFD90C7E0B5E}" srcOrd="2" destOrd="0" presId="urn:microsoft.com/office/officeart/2005/8/layout/orgChart1"/>
    <dgm:cxn modelId="{1124C07F-7DC7-8A40-B456-C00E463085BD}" type="presParOf" srcId="{60835CA5-BE13-4F46-9AA3-281C2FF956D2}" destId="{A1ED152A-4496-3A42-9290-49A273762905}" srcOrd="3" destOrd="0" presId="urn:microsoft.com/office/officeart/2005/8/layout/orgChart1"/>
    <dgm:cxn modelId="{EFF1014D-D43B-6C41-8515-1FE15B0BE033}" type="presParOf" srcId="{A1ED152A-4496-3A42-9290-49A273762905}" destId="{5C027CCA-AFDA-6340-950F-215DC1F415B6}" srcOrd="0" destOrd="0" presId="urn:microsoft.com/office/officeart/2005/8/layout/orgChart1"/>
    <dgm:cxn modelId="{F77B601B-A6EB-CF4B-9925-D850CA3A7B6C}" type="presParOf" srcId="{5C027CCA-AFDA-6340-950F-215DC1F415B6}" destId="{DC293458-F4E2-8341-A242-8F7D4B828CC4}" srcOrd="0" destOrd="0" presId="urn:microsoft.com/office/officeart/2005/8/layout/orgChart1"/>
    <dgm:cxn modelId="{CDBB0BFA-4749-084C-B0B2-3A6282D87141}" type="presParOf" srcId="{5C027CCA-AFDA-6340-950F-215DC1F415B6}" destId="{47A6E1A7-0709-8647-9AF7-B1A3B4A9F98E}" srcOrd="1" destOrd="0" presId="urn:microsoft.com/office/officeart/2005/8/layout/orgChart1"/>
    <dgm:cxn modelId="{6B1288FA-13DC-8741-BD0F-074625CBF293}" type="presParOf" srcId="{A1ED152A-4496-3A42-9290-49A273762905}" destId="{74C9615F-8610-404C-8F1D-66CB056C1072}" srcOrd="1" destOrd="0" presId="urn:microsoft.com/office/officeart/2005/8/layout/orgChart1"/>
    <dgm:cxn modelId="{08BFB04A-5B23-A74D-9974-7F9A83876F33}" type="presParOf" srcId="{A1ED152A-4496-3A42-9290-49A273762905}" destId="{AFE296DB-7784-5842-A46A-568D2FEEB6D0}" srcOrd="2" destOrd="0" presId="urn:microsoft.com/office/officeart/2005/8/layout/orgChart1"/>
    <dgm:cxn modelId="{21BCB604-F3FB-DA40-B892-B546F05843E6}" type="presParOf" srcId="{60835CA5-BE13-4F46-9AA3-281C2FF956D2}" destId="{D093B53D-C1BC-454E-80B3-23BE10C0E231}" srcOrd="4" destOrd="0" presId="urn:microsoft.com/office/officeart/2005/8/layout/orgChart1"/>
    <dgm:cxn modelId="{1EF09EC8-F81A-8142-9FFB-0045A7DA013E}" type="presParOf" srcId="{60835CA5-BE13-4F46-9AA3-281C2FF956D2}" destId="{B41AE7C8-2180-A24C-A9BA-8110E4E699DC}" srcOrd="5" destOrd="0" presId="urn:microsoft.com/office/officeart/2005/8/layout/orgChart1"/>
    <dgm:cxn modelId="{CC357CE7-024A-704F-BB2E-D8788F3D0506}" type="presParOf" srcId="{B41AE7C8-2180-A24C-A9BA-8110E4E699DC}" destId="{26BB32EA-07B2-2E45-8EB2-0BACD43C2F98}" srcOrd="0" destOrd="0" presId="urn:microsoft.com/office/officeart/2005/8/layout/orgChart1"/>
    <dgm:cxn modelId="{C9CD56DD-BEBD-E843-AAA5-CA7DDFA6AD33}" type="presParOf" srcId="{26BB32EA-07B2-2E45-8EB2-0BACD43C2F98}" destId="{CCA01768-4189-A24E-A2B7-8A02FB3F949C}" srcOrd="0" destOrd="0" presId="urn:microsoft.com/office/officeart/2005/8/layout/orgChart1"/>
    <dgm:cxn modelId="{7EB0DA97-8D7B-2843-A6B8-3AB6F8E508A5}" type="presParOf" srcId="{26BB32EA-07B2-2E45-8EB2-0BACD43C2F98}" destId="{3052A2C0-B912-1A42-98B9-96DD345F944F}" srcOrd="1" destOrd="0" presId="urn:microsoft.com/office/officeart/2005/8/layout/orgChart1"/>
    <dgm:cxn modelId="{C09EB563-2C5A-A44A-A376-291A2DF8FE34}" type="presParOf" srcId="{B41AE7C8-2180-A24C-A9BA-8110E4E699DC}" destId="{457FAB2F-3355-2E44-9B2F-AB856484C3C9}" srcOrd="1" destOrd="0" presId="urn:microsoft.com/office/officeart/2005/8/layout/orgChart1"/>
    <dgm:cxn modelId="{6C7AD330-E8C3-EC42-A453-8BBFBF804901}" type="presParOf" srcId="{B41AE7C8-2180-A24C-A9BA-8110E4E699DC}" destId="{0717C51E-596B-1F4D-9FE3-B76B404781FE}" srcOrd="2" destOrd="0" presId="urn:microsoft.com/office/officeart/2005/8/layout/orgChart1"/>
    <dgm:cxn modelId="{5EDE5747-688F-6743-99F0-D96E5D0D10D6}" type="presParOf" srcId="{4F0874AC-ED09-6447-B916-3045F8025C7B}" destId="{78B8B92A-E23B-4942-A8D9-582CD4C37A5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6E304FF3-4777-4DA0-85FC-6346020CAEA5}"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CAB04A72-CB6C-4DC3-8DE4-2CA1AD4BDCAD}">
      <dgm:prSet/>
      <dgm:spPr/>
      <dgm:t>
        <a:bodyPr/>
        <a:lstStyle/>
        <a:p>
          <a:r>
            <a:rPr lang="es-ES_tradnl" b="1" noProof="0" dirty="0"/>
            <a:t>Lección</a:t>
          </a:r>
          <a:r>
            <a:rPr lang="en-US" b="1" dirty="0"/>
            <a:t> 8</a:t>
          </a:r>
          <a:endParaRPr lang="en-US" dirty="0"/>
        </a:p>
      </dgm:t>
    </dgm:pt>
    <dgm:pt modelId="{C8674548-9D0F-4A3D-A3E2-57AA61472106}" type="parTrans" cxnId="{DB2860C3-1939-443C-9537-66AB852D7E9A}">
      <dgm:prSet/>
      <dgm:spPr/>
      <dgm:t>
        <a:bodyPr/>
        <a:lstStyle/>
        <a:p>
          <a:endParaRPr lang="en-US"/>
        </a:p>
      </dgm:t>
    </dgm:pt>
    <dgm:pt modelId="{315930CC-3D55-479C-9FB4-49606AEE4321}" type="sibTrans" cxnId="{DB2860C3-1939-443C-9537-66AB852D7E9A}">
      <dgm:prSet/>
      <dgm:spPr/>
      <dgm:t>
        <a:bodyPr/>
        <a:lstStyle/>
        <a:p>
          <a:endParaRPr lang="en-US"/>
        </a:p>
      </dgm:t>
    </dgm:pt>
    <dgm:pt modelId="{9B48DB32-3E3B-463E-ACB6-FDFCD5F2FF98}">
      <dgm:prSet/>
      <dgm:spPr/>
      <dgm:t>
        <a:bodyPr/>
        <a:lstStyle/>
        <a:p>
          <a:r>
            <a:rPr lang="es-ES_tradnl" b="1" noProof="0" dirty="0"/>
            <a:t>Profundicemos en los contenidos</a:t>
          </a:r>
          <a:endParaRPr lang="en-US" dirty="0"/>
        </a:p>
      </dgm:t>
    </dgm:pt>
    <dgm:pt modelId="{78BD6C0F-67B4-49E9-BAA7-CC0AFFE2EC6B}" type="parTrans" cxnId="{97238262-B784-4EB7-9CD6-BF25C9C4FAAE}">
      <dgm:prSet/>
      <dgm:spPr/>
      <dgm:t>
        <a:bodyPr/>
        <a:lstStyle/>
        <a:p>
          <a:endParaRPr lang="en-US"/>
        </a:p>
      </dgm:t>
    </dgm:pt>
    <dgm:pt modelId="{9323D5FF-3A00-416B-85A5-A62150111F2D}" type="sibTrans" cxnId="{97238262-B784-4EB7-9CD6-BF25C9C4FAAE}">
      <dgm:prSet/>
      <dgm:spPr/>
      <dgm:t>
        <a:bodyPr/>
        <a:lstStyle/>
        <a:p>
          <a:endParaRPr lang="en-US"/>
        </a:p>
      </dgm:t>
    </dgm:pt>
    <dgm:pt modelId="{CF2A1BCB-C6A2-400E-B454-C49507E955EE}" type="pres">
      <dgm:prSet presAssocID="{6E304FF3-4777-4DA0-85FC-6346020CAEA5}" presName="root" presStyleCnt="0">
        <dgm:presLayoutVars>
          <dgm:dir/>
          <dgm:resizeHandles val="exact"/>
        </dgm:presLayoutVars>
      </dgm:prSet>
      <dgm:spPr/>
    </dgm:pt>
    <dgm:pt modelId="{18B5E99F-C3B3-490B-ADB1-AB0B14A99E75}" type="pres">
      <dgm:prSet presAssocID="{CAB04A72-CB6C-4DC3-8DE4-2CA1AD4BDCAD}" presName="compNode" presStyleCnt="0"/>
      <dgm:spPr/>
    </dgm:pt>
    <dgm:pt modelId="{ACE2C5A1-6B36-472E-A994-DA04FCA15394}" type="pres">
      <dgm:prSet presAssocID="{CAB04A72-CB6C-4DC3-8DE4-2CA1AD4BDCA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9E4CE15E-7334-47DE-B659-A52063C2C3EA}" type="pres">
      <dgm:prSet presAssocID="{CAB04A72-CB6C-4DC3-8DE4-2CA1AD4BDCAD}" presName="spaceRect" presStyleCnt="0"/>
      <dgm:spPr/>
    </dgm:pt>
    <dgm:pt modelId="{F8B0DDDA-09DE-42FE-AB9E-7B1D3F607773}" type="pres">
      <dgm:prSet presAssocID="{CAB04A72-CB6C-4DC3-8DE4-2CA1AD4BDCAD}" presName="textRect" presStyleLbl="revTx" presStyleIdx="0" presStyleCnt="2">
        <dgm:presLayoutVars>
          <dgm:chMax val="1"/>
          <dgm:chPref val="1"/>
        </dgm:presLayoutVars>
      </dgm:prSet>
      <dgm:spPr/>
    </dgm:pt>
    <dgm:pt modelId="{3721B0F3-65C4-4E07-9804-E4DA717AD166}" type="pres">
      <dgm:prSet presAssocID="{315930CC-3D55-479C-9FB4-49606AEE4321}" presName="sibTrans" presStyleCnt="0"/>
      <dgm:spPr/>
    </dgm:pt>
    <dgm:pt modelId="{FB590B26-C417-4B93-8705-072EBAC2AA59}" type="pres">
      <dgm:prSet presAssocID="{9B48DB32-3E3B-463E-ACB6-FDFCD5F2FF98}" presName="compNode" presStyleCnt="0"/>
      <dgm:spPr/>
    </dgm:pt>
    <dgm:pt modelId="{3491C0D6-992F-4A55-B54F-D9A059EFCC6E}" type="pres">
      <dgm:prSet presAssocID="{9B48DB32-3E3B-463E-ACB6-FDFCD5F2FF9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F0BD6ED4-3B13-4C6A-B044-F7EDFBEF411C}" type="pres">
      <dgm:prSet presAssocID="{9B48DB32-3E3B-463E-ACB6-FDFCD5F2FF98}" presName="spaceRect" presStyleCnt="0"/>
      <dgm:spPr/>
    </dgm:pt>
    <dgm:pt modelId="{8923852C-A8CE-4355-8F06-FD0FEE3CC623}" type="pres">
      <dgm:prSet presAssocID="{9B48DB32-3E3B-463E-ACB6-FDFCD5F2FF98}" presName="textRect" presStyleLbl="revTx" presStyleIdx="1" presStyleCnt="2" custScaleY="197797">
        <dgm:presLayoutVars>
          <dgm:chMax val="1"/>
          <dgm:chPref val="1"/>
        </dgm:presLayoutVars>
      </dgm:prSet>
      <dgm:spPr/>
    </dgm:pt>
  </dgm:ptLst>
  <dgm:cxnLst>
    <dgm:cxn modelId="{F616984D-33FE-4972-A978-2D5E08A43A9E}" type="presOf" srcId="{CAB04A72-CB6C-4DC3-8DE4-2CA1AD4BDCAD}" destId="{F8B0DDDA-09DE-42FE-AB9E-7B1D3F607773}" srcOrd="0" destOrd="0" presId="urn:microsoft.com/office/officeart/2018/2/layout/IconLabelList"/>
    <dgm:cxn modelId="{97238262-B784-4EB7-9CD6-BF25C9C4FAAE}" srcId="{6E304FF3-4777-4DA0-85FC-6346020CAEA5}" destId="{9B48DB32-3E3B-463E-ACB6-FDFCD5F2FF98}" srcOrd="1" destOrd="0" parTransId="{78BD6C0F-67B4-49E9-BAA7-CC0AFFE2EC6B}" sibTransId="{9323D5FF-3A00-416B-85A5-A62150111F2D}"/>
    <dgm:cxn modelId="{7B5C8A9D-EBF9-4AEF-A3C5-E3C67ADFAAE3}" type="presOf" srcId="{6E304FF3-4777-4DA0-85FC-6346020CAEA5}" destId="{CF2A1BCB-C6A2-400E-B454-C49507E955EE}" srcOrd="0" destOrd="0" presId="urn:microsoft.com/office/officeart/2018/2/layout/IconLabelList"/>
    <dgm:cxn modelId="{DB2860C3-1939-443C-9537-66AB852D7E9A}" srcId="{6E304FF3-4777-4DA0-85FC-6346020CAEA5}" destId="{CAB04A72-CB6C-4DC3-8DE4-2CA1AD4BDCAD}" srcOrd="0" destOrd="0" parTransId="{C8674548-9D0F-4A3D-A3E2-57AA61472106}" sibTransId="{315930CC-3D55-479C-9FB4-49606AEE4321}"/>
    <dgm:cxn modelId="{7980C8C6-6F92-4C09-B7C3-8D84BC792431}" type="presOf" srcId="{9B48DB32-3E3B-463E-ACB6-FDFCD5F2FF98}" destId="{8923852C-A8CE-4355-8F06-FD0FEE3CC623}" srcOrd="0" destOrd="0" presId="urn:microsoft.com/office/officeart/2018/2/layout/IconLabelList"/>
    <dgm:cxn modelId="{BB91CB18-A789-4D89-9E1A-D1307006C2C9}" type="presParOf" srcId="{CF2A1BCB-C6A2-400E-B454-C49507E955EE}" destId="{18B5E99F-C3B3-490B-ADB1-AB0B14A99E75}" srcOrd="0" destOrd="0" presId="urn:microsoft.com/office/officeart/2018/2/layout/IconLabelList"/>
    <dgm:cxn modelId="{AD074259-CF81-40BC-8794-DB06F10DC62E}" type="presParOf" srcId="{18B5E99F-C3B3-490B-ADB1-AB0B14A99E75}" destId="{ACE2C5A1-6B36-472E-A994-DA04FCA15394}" srcOrd="0" destOrd="0" presId="urn:microsoft.com/office/officeart/2018/2/layout/IconLabelList"/>
    <dgm:cxn modelId="{67B26021-5C81-4FA0-858A-7E0D8F6C1410}" type="presParOf" srcId="{18B5E99F-C3B3-490B-ADB1-AB0B14A99E75}" destId="{9E4CE15E-7334-47DE-B659-A52063C2C3EA}" srcOrd="1" destOrd="0" presId="urn:microsoft.com/office/officeart/2018/2/layout/IconLabelList"/>
    <dgm:cxn modelId="{DE7BA48D-621D-4CA1-9FF6-0ABCE5E4C79D}" type="presParOf" srcId="{18B5E99F-C3B3-490B-ADB1-AB0B14A99E75}" destId="{F8B0DDDA-09DE-42FE-AB9E-7B1D3F607773}" srcOrd="2" destOrd="0" presId="urn:microsoft.com/office/officeart/2018/2/layout/IconLabelList"/>
    <dgm:cxn modelId="{8B8A2B0F-3E36-4648-8E28-9F2002EC27FC}" type="presParOf" srcId="{CF2A1BCB-C6A2-400E-B454-C49507E955EE}" destId="{3721B0F3-65C4-4E07-9804-E4DA717AD166}" srcOrd="1" destOrd="0" presId="urn:microsoft.com/office/officeart/2018/2/layout/IconLabelList"/>
    <dgm:cxn modelId="{0C61F556-CADC-4E44-A609-9AAB8E9771DA}" type="presParOf" srcId="{CF2A1BCB-C6A2-400E-B454-C49507E955EE}" destId="{FB590B26-C417-4B93-8705-072EBAC2AA59}" srcOrd="2" destOrd="0" presId="urn:microsoft.com/office/officeart/2018/2/layout/IconLabelList"/>
    <dgm:cxn modelId="{55D30999-A021-4803-88DA-6D30D9361E36}" type="presParOf" srcId="{FB590B26-C417-4B93-8705-072EBAC2AA59}" destId="{3491C0D6-992F-4A55-B54F-D9A059EFCC6E}" srcOrd="0" destOrd="0" presId="urn:microsoft.com/office/officeart/2018/2/layout/IconLabelList"/>
    <dgm:cxn modelId="{41DF9CD9-3DAD-4A31-A325-93E4C9C56671}" type="presParOf" srcId="{FB590B26-C417-4B93-8705-072EBAC2AA59}" destId="{F0BD6ED4-3B13-4C6A-B044-F7EDFBEF411C}" srcOrd="1" destOrd="0" presId="urn:microsoft.com/office/officeart/2018/2/layout/IconLabelList"/>
    <dgm:cxn modelId="{0D149189-8A7F-43BC-86D4-E112420DDC99}" type="presParOf" srcId="{FB590B26-C417-4B93-8705-072EBAC2AA59}" destId="{8923852C-A8CE-4355-8F06-FD0FEE3CC62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C3032F0E-FD2B-894E-B350-0A96146C1082}"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GB"/>
        </a:p>
      </dgm:t>
    </dgm:pt>
    <dgm:pt modelId="{6E58664A-FEEA-6E4A-9C28-09BE33D0BC07}">
      <dgm:prSet/>
      <dgm:spPr/>
      <dgm:t>
        <a:bodyPr/>
        <a:lstStyle/>
        <a:p>
          <a:pPr>
            <a:lnSpc>
              <a:spcPct val="100000"/>
            </a:lnSpc>
          </a:pPr>
          <a:r>
            <a:rPr lang="es-ES_tradnl" b="1" noProof="0" dirty="0"/>
            <a:t>Transformar los entornos de toma de decisiones:</a:t>
          </a:r>
          <a:r>
            <a:rPr lang="es-ES_tradnl" noProof="0" dirty="0"/>
            <a:t> Buscar modificar los contextos sociales y físicos en los que las personas toman decisiones relacionadas con el consume de sustancias..</a:t>
          </a:r>
        </a:p>
      </dgm:t>
    </dgm:pt>
    <dgm:pt modelId="{936A593C-90B0-FF49-A9F8-F4B4B84C54F5}" type="parTrans" cxnId="{4D5DF880-D421-CD42-9AE2-ED57695C05B0}">
      <dgm:prSet/>
      <dgm:spPr/>
      <dgm:t>
        <a:bodyPr/>
        <a:lstStyle/>
        <a:p>
          <a:endParaRPr lang="en-GB"/>
        </a:p>
      </dgm:t>
    </dgm:pt>
    <dgm:pt modelId="{A0AFE1C9-065F-CF4D-ADFA-F9E8944E9B86}" type="sibTrans" cxnId="{4D5DF880-D421-CD42-9AE2-ED57695C05B0}">
      <dgm:prSet/>
      <dgm:spPr/>
      <dgm:t>
        <a:bodyPr/>
        <a:lstStyle/>
        <a:p>
          <a:endParaRPr lang="en-GB"/>
        </a:p>
      </dgm:t>
    </dgm:pt>
    <dgm:pt modelId="{3D910B1C-46B9-6045-8BFC-AB08A597025C}">
      <dgm:prSet/>
      <dgm:spPr/>
      <dgm:t>
        <a:bodyPr/>
        <a:lstStyle/>
        <a:p>
          <a:pPr>
            <a:lnSpc>
              <a:spcPct val="100000"/>
            </a:lnSpc>
          </a:pPr>
          <a:r>
            <a:rPr lang="es-ES_tradnl" b="1" noProof="0" dirty="0"/>
            <a:t>Implementar regulaciones y políticas:</a:t>
          </a:r>
          <a:r>
            <a:rPr lang="es-ES_tradnl" noProof="0" dirty="0"/>
            <a:t> Utilizar leyes y medidas concretas para restringir la accesibilidad a sustancias psicoactivas.</a:t>
          </a:r>
        </a:p>
      </dgm:t>
    </dgm:pt>
    <dgm:pt modelId="{20C0A470-FD97-9E4D-9C6F-A21D6C889653}" type="parTrans" cxnId="{86AC5120-5B79-CD42-B677-24A5A9C48100}">
      <dgm:prSet/>
      <dgm:spPr/>
      <dgm:t>
        <a:bodyPr/>
        <a:lstStyle/>
        <a:p>
          <a:endParaRPr lang="en-GB"/>
        </a:p>
      </dgm:t>
    </dgm:pt>
    <dgm:pt modelId="{DCFF0B87-7045-454E-8B1D-AFACC01A72B5}" type="sibTrans" cxnId="{86AC5120-5B79-CD42-B677-24A5A9C48100}">
      <dgm:prSet/>
      <dgm:spPr/>
      <dgm:t>
        <a:bodyPr/>
        <a:lstStyle/>
        <a:p>
          <a:endParaRPr lang="en-GB"/>
        </a:p>
      </dgm:t>
    </dgm:pt>
    <dgm:pt modelId="{EDEE5099-7483-8646-BF63-CD726F5880A7}">
      <dgm:prSet/>
      <dgm:spPr/>
      <dgm:t>
        <a:bodyPr/>
        <a:lstStyle/>
        <a:p>
          <a:pPr>
            <a:lnSpc>
              <a:spcPct val="100000"/>
            </a:lnSpc>
          </a:pPr>
          <a:r>
            <a:rPr lang="es-ES_tradnl" b="1" noProof="0" dirty="0"/>
            <a:t>Crear entornos protectores:</a:t>
          </a:r>
          <a:r>
            <a:rPr lang="es-ES_tradnl" noProof="0" dirty="0"/>
            <a:t> Modificar los espacios y contextos para reducir los riesgos asociados al consumo de sustancias y desalentar conductas nocivas o patológicas.</a:t>
          </a:r>
        </a:p>
      </dgm:t>
    </dgm:pt>
    <dgm:pt modelId="{F408F320-DE5D-0A47-9F32-4538E39BB73E}" type="parTrans" cxnId="{BDE8757B-4B15-0E4D-89F3-6CFDB50D2719}">
      <dgm:prSet/>
      <dgm:spPr/>
      <dgm:t>
        <a:bodyPr/>
        <a:lstStyle/>
        <a:p>
          <a:endParaRPr lang="en-GB"/>
        </a:p>
      </dgm:t>
    </dgm:pt>
    <dgm:pt modelId="{2F4F02D6-673F-3543-AF9A-FD903C3C29C4}" type="sibTrans" cxnId="{BDE8757B-4B15-0E4D-89F3-6CFDB50D2719}">
      <dgm:prSet/>
      <dgm:spPr/>
      <dgm:t>
        <a:bodyPr/>
        <a:lstStyle/>
        <a:p>
          <a:endParaRPr lang="en-GB"/>
        </a:p>
      </dgm:t>
    </dgm:pt>
    <dgm:pt modelId="{3ADED3EE-73D7-4DA6-8E58-93E963D2E85C}" type="pres">
      <dgm:prSet presAssocID="{C3032F0E-FD2B-894E-B350-0A96146C1082}" presName="root" presStyleCnt="0">
        <dgm:presLayoutVars>
          <dgm:dir/>
          <dgm:resizeHandles val="exact"/>
        </dgm:presLayoutVars>
      </dgm:prSet>
      <dgm:spPr/>
    </dgm:pt>
    <dgm:pt modelId="{82C95519-5C9E-4562-B942-8152EE3AED5A}" type="pres">
      <dgm:prSet presAssocID="{6E58664A-FEEA-6E4A-9C28-09BE33D0BC07}" presName="compNode" presStyleCnt="0"/>
      <dgm:spPr/>
    </dgm:pt>
    <dgm:pt modelId="{7C70D476-E6EE-46F5-B3E9-4498FF419CA3}" type="pres">
      <dgm:prSet presAssocID="{6E58664A-FEEA-6E4A-9C28-09BE33D0BC07}" presName="bgRect" presStyleLbl="bgShp" presStyleIdx="0" presStyleCnt="3"/>
      <dgm:spPr/>
    </dgm:pt>
    <dgm:pt modelId="{9ECC32F4-0522-4F72-B179-F4D86A6E4A43}" type="pres">
      <dgm:prSet presAssocID="{6E58664A-FEEA-6E4A-9C28-09BE33D0BC0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rson with Idea"/>
        </a:ext>
      </dgm:extLst>
    </dgm:pt>
    <dgm:pt modelId="{D70CC0DF-D5C0-4224-A4A8-D5E0E4817469}" type="pres">
      <dgm:prSet presAssocID="{6E58664A-FEEA-6E4A-9C28-09BE33D0BC07}" presName="spaceRect" presStyleCnt="0"/>
      <dgm:spPr/>
    </dgm:pt>
    <dgm:pt modelId="{3639738E-C4EE-4C63-9D7E-AF8DA2390D1D}" type="pres">
      <dgm:prSet presAssocID="{6E58664A-FEEA-6E4A-9C28-09BE33D0BC07}" presName="parTx" presStyleLbl="revTx" presStyleIdx="0" presStyleCnt="3">
        <dgm:presLayoutVars>
          <dgm:chMax val="0"/>
          <dgm:chPref val="0"/>
        </dgm:presLayoutVars>
      </dgm:prSet>
      <dgm:spPr/>
    </dgm:pt>
    <dgm:pt modelId="{42FA31D5-6309-4180-9484-0859D1B3AE15}" type="pres">
      <dgm:prSet presAssocID="{A0AFE1C9-065F-CF4D-ADFA-F9E8944E9B86}" presName="sibTrans" presStyleCnt="0"/>
      <dgm:spPr/>
    </dgm:pt>
    <dgm:pt modelId="{4F596FC7-3B4A-498C-A6C3-DAB2ED1285C1}" type="pres">
      <dgm:prSet presAssocID="{3D910B1C-46B9-6045-8BFC-AB08A597025C}" presName="compNode" presStyleCnt="0"/>
      <dgm:spPr/>
    </dgm:pt>
    <dgm:pt modelId="{F10E5D6B-FEE9-4677-8F91-6DDE0F51465E}" type="pres">
      <dgm:prSet presAssocID="{3D910B1C-46B9-6045-8BFC-AB08A597025C}" presName="bgRect" presStyleLbl="bgShp" presStyleIdx="1" presStyleCnt="3"/>
      <dgm:spPr/>
    </dgm:pt>
    <dgm:pt modelId="{81D4E785-7BFE-4A80-8704-BD4C2D2465E6}" type="pres">
      <dgm:prSet presAssocID="{3D910B1C-46B9-6045-8BFC-AB08A597025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ine"/>
        </a:ext>
      </dgm:extLst>
    </dgm:pt>
    <dgm:pt modelId="{A3581639-B2E3-4673-A382-AED5AC076518}" type="pres">
      <dgm:prSet presAssocID="{3D910B1C-46B9-6045-8BFC-AB08A597025C}" presName="spaceRect" presStyleCnt="0"/>
      <dgm:spPr/>
    </dgm:pt>
    <dgm:pt modelId="{3EB13031-D1EB-428E-86F4-9774A6D9ADBD}" type="pres">
      <dgm:prSet presAssocID="{3D910B1C-46B9-6045-8BFC-AB08A597025C}" presName="parTx" presStyleLbl="revTx" presStyleIdx="1" presStyleCnt="3">
        <dgm:presLayoutVars>
          <dgm:chMax val="0"/>
          <dgm:chPref val="0"/>
        </dgm:presLayoutVars>
      </dgm:prSet>
      <dgm:spPr/>
    </dgm:pt>
    <dgm:pt modelId="{BB06C272-0D82-4B39-B4FB-2EDE51EAD02E}" type="pres">
      <dgm:prSet presAssocID="{DCFF0B87-7045-454E-8B1D-AFACC01A72B5}" presName="sibTrans" presStyleCnt="0"/>
      <dgm:spPr/>
    </dgm:pt>
    <dgm:pt modelId="{532E1407-B5EB-4D7D-8E7E-C2C5A2B84131}" type="pres">
      <dgm:prSet presAssocID="{EDEE5099-7483-8646-BF63-CD726F5880A7}" presName="compNode" presStyleCnt="0"/>
      <dgm:spPr/>
    </dgm:pt>
    <dgm:pt modelId="{871A9321-2A3A-4004-9A4D-30F1B57ED874}" type="pres">
      <dgm:prSet presAssocID="{EDEE5099-7483-8646-BF63-CD726F5880A7}" presName="bgRect" presStyleLbl="bgShp" presStyleIdx="2" presStyleCnt="3" custLinFactNeighborX="18297" custLinFactNeighborY="-10907"/>
      <dgm:spPr/>
    </dgm:pt>
    <dgm:pt modelId="{0FB854E0-E166-4231-ABF9-D3667EE8BE6E}" type="pres">
      <dgm:prSet presAssocID="{EDEE5099-7483-8646-BF63-CD726F5880A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arning"/>
        </a:ext>
      </dgm:extLst>
    </dgm:pt>
    <dgm:pt modelId="{05FD9FDA-8F4B-4664-9C6D-53E1C07AE75F}" type="pres">
      <dgm:prSet presAssocID="{EDEE5099-7483-8646-BF63-CD726F5880A7}" presName="spaceRect" presStyleCnt="0"/>
      <dgm:spPr/>
    </dgm:pt>
    <dgm:pt modelId="{BC3E48FA-BB36-47D9-8C8C-668D4A6ED532}" type="pres">
      <dgm:prSet presAssocID="{EDEE5099-7483-8646-BF63-CD726F5880A7}" presName="parTx" presStyleLbl="revTx" presStyleIdx="2" presStyleCnt="3">
        <dgm:presLayoutVars>
          <dgm:chMax val="0"/>
          <dgm:chPref val="0"/>
        </dgm:presLayoutVars>
      </dgm:prSet>
      <dgm:spPr/>
    </dgm:pt>
  </dgm:ptLst>
  <dgm:cxnLst>
    <dgm:cxn modelId="{86AC5120-5B79-CD42-B677-24A5A9C48100}" srcId="{C3032F0E-FD2B-894E-B350-0A96146C1082}" destId="{3D910B1C-46B9-6045-8BFC-AB08A597025C}" srcOrd="1" destOrd="0" parTransId="{20C0A470-FD97-9E4D-9C6F-A21D6C889653}" sibTransId="{DCFF0B87-7045-454E-8B1D-AFACC01A72B5}"/>
    <dgm:cxn modelId="{D2567B30-E2E3-8247-A96E-BC1361C165E4}" type="presOf" srcId="{6E58664A-FEEA-6E4A-9C28-09BE33D0BC07}" destId="{3639738E-C4EE-4C63-9D7E-AF8DA2390D1D}" srcOrd="0" destOrd="0" presId="urn:microsoft.com/office/officeart/2018/2/layout/IconVerticalSolidList"/>
    <dgm:cxn modelId="{BDE8757B-4B15-0E4D-89F3-6CFDB50D2719}" srcId="{C3032F0E-FD2B-894E-B350-0A96146C1082}" destId="{EDEE5099-7483-8646-BF63-CD726F5880A7}" srcOrd="2" destOrd="0" parTransId="{F408F320-DE5D-0A47-9F32-4538E39BB73E}" sibTransId="{2F4F02D6-673F-3543-AF9A-FD903C3C29C4}"/>
    <dgm:cxn modelId="{4D5DF880-D421-CD42-9AE2-ED57695C05B0}" srcId="{C3032F0E-FD2B-894E-B350-0A96146C1082}" destId="{6E58664A-FEEA-6E4A-9C28-09BE33D0BC07}" srcOrd="0" destOrd="0" parTransId="{936A593C-90B0-FF49-A9F8-F4B4B84C54F5}" sibTransId="{A0AFE1C9-065F-CF4D-ADFA-F9E8944E9B86}"/>
    <dgm:cxn modelId="{0F364088-BB6D-2844-A91A-ECBBE576F5B5}" type="presOf" srcId="{C3032F0E-FD2B-894E-B350-0A96146C1082}" destId="{3ADED3EE-73D7-4DA6-8E58-93E963D2E85C}" srcOrd="0" destOrd="0" presId="urn:microsoft.com/office/officeart/2018/2/layout/IconVerticalSolidList"/>
    <dgm:cxn modelId="{46B9EA9B-7881-1744-BDA6-46936A3625BD}" type="presOf" srcId="{3D910B1C-46B9-6045-8BFC-AB08A597025C}" destId="{3EB13031-D1EB-428E-86F4-9774A6D9ADBD}" srcOrd="0" destOrd="0" presId="urn:microsoft.com/office/officeart/2018/2/layout/IconVerticalSolidList"/>
    <dgm:cxn modelId="{ECCA66C2-2000-AA48-A9AF-23AE9572C7AE}" type="presOf" srcId="{EDEE5099-7483-8646-BF63-CD726F5880A7}" destId="{BC3E48FA-BB36-47D9-8C8C-668D4A6ED532}" srcOrd="0" destOrd="0" presId="urn:microsoft.com/office/officeart/2018/2/layout/IconVerticalSolidList"/>
    <dgm:cxn modelId="{C52DC257-9671-8848-9417-7DB53AD553A0}" type="presParOf" srcId="{3ADED3EE-73D7-4DA6-8E58-93E963D2E85C}" destId="{82C95519-5C9E-4562-B942-8152EE3AED5A}" srcOrd="0" destOrd="0" presId="urn:microsoft.com/office/officeart/2018/2/layout/IconVerticalSolidList"/>
    <dgm:cxn modelId="{40D77FE4-F2DC-1647-9F1A-8B43C29A73AB}" type="presParOf" srcId="{82C95519-5C9E-4562-B942-8152EE3AED5A}" destId="{7C70D476-E6EE-46F5-B3E9-4498FF419CA3}" srcOrd="0" destOrd="0" presId="urn:microsoft.com/office/officeart/2018/2/layout/IconVerticalSolidList"/>
    <dgm:cxn modelId="{A6872779-CB19-704C-9CE2-4DFCB0C2C78E}" type="presParOf" srcId="{82C95519-5C9E-4562-B942-8152EE3AED5A}" destId="{9ECC32F4-0522-4F72-B179-F4D86A6E4A43}" srcOrd="1" destOrd="0" presId="urn:microsoft.com/office/officeart/2018/2/layout/IconVerticalSolidList"/>
    <dgm:cxn modelId="{977C6634-6B34-1746-AF34-9003D442DD22}" type="presParOf" srcId="{82C95519-5C9E-4562-B942-8152EE3AED5A}" destId="{D70CC0DF-D5C0-4224-A4A8-D5E0E4817469}" srcOrd="2" destOrd="0" presId="urn:microsoft.com/office/officeart/2018/2/layout/IconVerticalSolidList"/>
    <dgm:cxn modelId="{3ABA94E4-876A-DD43-94D4-03AB933B1F41}" type="presParOf" srcId="{82C95519-5C9E-4562-B942-8152EE3AED5A}" destId="{3639738E-C4EE-4C63-9D7E-AF8DA2390D1D}" srcOrd="3" destOrd="0" presId="urn:microsoft.com/office/officeart/2018/2/layout/IconVerticalSolidList"/>
    <dgm:cxn modelId="{5C2780DD-D4D2-1C41-B044-810EE0641205}" type="presParOf" srcId="{3ADED3EE-73D7-4DA6-8E58-93E963D2E85C}" destId="{42FA31D5-6309-4180-9484-0859D1B3AE15}" srcOrd="1" destOrd="0" presId="urn:microsoft.com/office/officeart/2018/2/layout/IconVerticalSolidList"/>
    <dgm:cxn modelId="{BFD79B65-9E8E-5B42-976B-05A54F3A0801}" type="presParOf" srcId="{3ADED3EE-73D7-4DA6-8E58-93E963D2E85C}" destId="{4F596FC7-3B4A-498C-A6C3-DAB2ED1285C1}" srcOrd="2" destOrd="0" presId="urn:microsoft.com/office/officeart/2018/2/layout/IconVerticalSolidList"/>
    <dgm:cxn modelId="{CFCF0FAE-F847-BF49-A5E2-3BA13BE68165}" type="presParOf" srcId="{4F596FC7-3B4A-498C-A6C3-DAB2ED1285C1}" destId="{F10E5D6B-FEE9-4677-8F91-6DDE0F51465E}" srcOrd="0" destOrd="0" presId="urn:microsoft.com/office/officeart/2018/2/layout/IconVerticalSolidList"/>
    <dgm:cxn modelId="{2B635713-E07F-3846-B90E-DDD7D8DA67DA}" type="presParOf" srcId="{4F596FC7-3B4A-498C-A6C3-DAB2ED1285C1}" destId="{81D4E785-7BFE-4A80-8704-BD4C2D2465E6}" srcOrd="1" destOrd="0" presId="urn:microsoft.com/office/officeart/2018/2/layout/IconVerticalSolidList"/>
    <dgm:cxn modelId="{5FD22252-3C62-6C4A-B0C5-9581B14447EC}" type="presParOf" srcId="{4F596FC7-3B4A-498C-A6C3-DAB2ED1285C1}" destId="{A3581639-B2E3-4673-A382-AED5AC076518}" srcOrd="2" destOrd="0" presId="urn:microsoft.com/office/officeart/2018/2/layout/IconVerticalSolidList"/>
    <dgm:cxn modelId="{A8F67344-E836-B141-91D0-15D8D7B75CE0}" type="presParOf" srcId="{4F596FC7-3B4A-498C-A6C3-DAB2ED1285C1}" destId="{3EB13031-D1EB-428E-86F4-9774A6D9ADBD}" srcOrd="3" destOrd="0" presId="urn:microsoft.com/office/officeart/2018/2/layout/IconVerticalSolidList"/>
    <dgm:cxn modelId="{CE515BD7-53C4-1145-84D5-D752D9CDC05C}" type="presParOf" srcId="{3ADED3EE-73D7-4DA6-8E58-93E963D2E85C}" destId="{BB06C272-0D82-4B39-B4FB-2EDE51EAD02E}" srcOrd="3" destOrd="0" presId="urn:microsoft.com/office/officeart/2018/2/layout/IconVerticalSolidList"/>
    <dgm:cxn modelId="{9A3861C3-798C-A041-BB1F-9BF4863EDC91}" type="presParOf" srcId="{3ADED3EE-73D7-4DA6-8E58-93E963D2E85C}" destId="{532E1407-B5EB-4D7D-8E7E-C2C5A2B84131}" srcOrd="4" destOrd="0" presId="urn:microsoft.com/office/officeart/2018/2/layout/IconVerticalSolidList"/>
    <dgm:cxn modelId="{C2057549-F873-274C-993A-4E7F4CFD503B}" type="presParOf" srcId="{532E1407-B5EB-4D7D-8E7E-C2C5A2B84131}" destId="{871A9321-2A3A-4004-9A4D-30F1B57ED874}" srcOrd="0" destOrd="0" presId="urn:microsoft.com/office/officeart/2018/2/layout/IconVerticalSolidList"/>
    <dgm:cxn modelId="{9B609714-1EF1-424C-B4E3-03DD4C82DD6F}" type="presParOf" srcId="{532E1407-B5EB-4D7D-8E7E-C2C5A2B84131}" destId="{0FB854E0-E166-4231-ABF9-D3667EE8BE6E}" srcOrd="1" destOrd="0" presId="urn:microsoft.com/office/officeart/2018/2/layout/IconVerticalSolidList"/>
    <dgm:cxn modelId="{1EFA353A-DAD1-1446-A7DA-65DC6407E025}" type="presParOf" srcId="{532E1407-B5EB-4D7D-8E7E-C2C5A2B84131}" destId="{05FD9FDA-8F4B-4664-9C6D-53E1C07AE75F}" srcOrd="2" destOrd="0" presId="urn:microsoft.com/office/officeart/2018/2/layout/IconVerticalSolidList"/>
    <dgm:cxn modelId="{F65FF4C5-A88D-5542-ACFA-E4AFED2199BE}" type="presParOf" srcId="{532E1407-B5EB-4D7D-8E7E-C2C5A2B84131}" destId="{BC3E48FA-BB36-47D9-8C8C-668D4A6ED53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763978EE-F38D-DE4E-B2FE-F0153DBB5799}"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n-GB"/>
        </a:p>
      </dgm:t>
    </dgm:pt>
    <dgm:pt modelId="{3AEBFB5F-C063-9A4A-BD63-FE2A10E6FAA8}">
      <dgm:prSet/>
      <dgm:spPr/>
      <dgm:t>
        <a:bodyPr/>
        <a:lstStyle/>
        <a:p>
          <a:r>
            <a:rPr lang="es-ES_tradnl" b="1" noProof="0" dirty="0"/>
            <a:t>Medidas regulatorias:</a:t>
          </a:r>
          <a:endParaRPr lang="es-ES_tradnl" noProof="0" dirty="0"/>
        </a:p>
      </dgm:t>
    </dgm:pt>
    <dgm:pt modelId="{288B5711-3D8D-9441-870D-DBCF6EF535E3}" type="parTrans" cxnId="{9315ADAB-0436-EB49-BA80-64D416ECC60E}">
      <dgm:prSet/>
      <dgm:spPr/>
      <dgm:t>
        <a:bodyPr/>
        <a:lstStyle/>
        <a:p>
          <a:endParaRPr lang="en-GB"/>
        </a:p>
      </dgm:t>
    </dgm:pt>
    <dgm:pt modelId="{EA3C0401-7597-3045-AB49-DDFABE59A837}" type="sibTrans" cxnId="{9315ADAB-0436-EB49-BA80-64D416ECC60E}">
      <dgm:prSet/>
      <dgm:spPr/>
      <dgm:t>
        <a:bodyPr/>
        <a:lstStyle/>
        <a:p>
          <a:endParaRPr lang="en-GB"/>
        </a:p>
      </dgm:t>
    </dgm:pt>
    <dgm:pt modelId="{398A9BF7-38D8-0C49-8C9C-3C1D3F539D7F}">
      <dgm:prSet/>
      <dgm:spPr/>
      <dgm:t>
        <a:bodyPr/>
        <a:lstStyle/>
        <a:p>
          <a:r>
            <a:rPr lang="es-ES_tradnl" noProof="0" dirty="0"/>
            <a:t>Restricciones de edad.</a:t>
          </a:r>
        </a:p>
      </dgm:t>
    </dgm:pt>
    <dgm:pt modelId="{3B20AD11-B5AE-DF47-8462-5AA0C161026D}" type="parTrans" cxnId="{4A257773-2EDE-5043-A95C-317DC859916B}">
      <dgm:prSet/>
      <dgm:spPr/>
      <dgm:t>
        <a:bodyPr/>
        <a:lstStyle/>
        <a:p>
          <a:endParaRPr lang="en-GB"/>
        </a:p>
      </dgm:t>
    </dgm:pt>
    <dgm:pt modelId="{F106764B-7261-584B-9704-8F464D88ACFD}" type="sibTrans" cxnId="{4A257773-2EDE-5043-A95C-317DC859916B}">
      <dgm:prSet/>
      <dgm:spPr/>
      <dgm:t>
        <a:bodyPr/>
        <a:lstStyle/>
        <a:p>
          <a:endParaRPr lang="en-GB"/>
        </a:p>
      </dgm:t>
    </dgm:pt>
    <dgm:pt modelId="{575E1885-AFFC-984C-8972-549BED733BB0}">
      <dgm:prSet/>
      <dgm:spPr/>
      <dgm:t>
        <a:bodyPr/>
        <a:lstStyle/>
        <a:p>
          <a:r>
            <a:rPr lang="es-ES_tradnl" noProof="0" dirty="0"/>
            <a:t>Horarios de venta autorizados.</a:t>
          </a:r>
        </a:p>
      </dgm:t>
    </dgm:pt>
    <dgm:pt modelId="{396DEA05-A60A-6047-9210-FE6045FB1DA3}" type="parTrans" cxnId="{4C8CF5C7-DCBA-BF4A-A62D-C7462D42FA06}">
      <dgm:prSet/>
      <dgm:spPr/>
      <dgm:t>
        <a:bodyPr/>
        <a:lstStyle/>
        <a:p>
          <a:endParaRPr lang="en-GB"/>
        </a:p>
      </dgm:t>
    </dgm:pt>
    <dgm:pt modelId="{089D5B1C-1833-B845-B496-3D04B95BFE1F}" type="sibTrans" cxnId="{4C8CF5C7-DCBA-BF4A-A62D-C7462D42FA06}">
      <dgm:prSet/>
      <dgm:spPr/>
      <dgm:t>
        <a:bodyPr/>
        <a:lstStyle/>
        <a:p>
          <a:endParaRPr lang="en-GB"/>
        </a:p>
      </dgm:t>
    </dgm:pt>
    <dgm:pt modelId="{A92D98E1-A573-7546-B100-973914C0CECA}">
      <dgm:prSet/>
      <dgm:spPr/>
      <dgm:t>
        <a:bodyPr/>
        <a:lstStyle/>
        <a:p>
          <a:r>
            <a:rPr lang="es-ES_tradnl" noProof="0" dirty="0"/>
            <a:t>Empaquetado estandarizado con elementos de marca.</a:t>
          </a:r>
        </a:p>
      </dgm:t>
    </dgm:pt>
    <dgm:pt modelId="{E1B7A8BE-369A-024C-BF03-4F6DFFCAA8A4}" type="parTrans" cxnId="{AA52307D-E2F6-CE4B-A48F-0BF63EA8E8CC}">
      <dgm:prSet/>
      <dgm:spPr/>
      <dgm:t>
        <a:bodyPr/>
        <a:lstStyle/>
        <a:p>
          <a:endParaRPr lang="en-GB"/>
        </a:p>
      </dgm:t>
    </dgm:pt>
    <dgm:pt modelId="{73954384-CA5E-9C42-940B-D6E9DADCD880}" type="sibTrans" cxnId="{AA52307D-E2F6-CE4B-A48F-0BF63EA8E8CC}">
      <dgm:prSet/>
      <dgm:spPr/>
      <dgm:t>
        <a:bodyPr/>
        <a:lstStyle/>
        <a:p>
          <a:endParaRPr lang="en-GB"/>
        </a:p>
      </dgm:t>
    </dgm:pt>
    <dgm:pt modelId="{09650680-FA2A-C446-B826-53DC4B31E5B1}">
      <dgm:prSet/>
      <dgm:spPr/>
      <dgm:t>
        <a:bodyPr/>
        <a:lstStyle/>
        <a:p>
          <a:r>
            <a:rPr lang="es-ES_tradnl" noProof="0" dirty="0"/>
            <a:t>Prohibición del patrocinio de alcohol en el deporte.</a:t>
          </a:r>
        </a:p>
      </dgm:t>
    </dgm:pt>
    <dgm:pt modelId="{135E6CD7-0529-AF40-BCCF-6B0DFF1A13B3}" type="parTrans" cxnId="{B7186E47-6AF6-8342-950E-ABF30DE48971}">
      <dgm:prSet/>
      <dgm:spPr/>
      <dgm:t>
        <a:bodyPr/>
        <a:lstStyle/>
        <a:p>
          <a:endParaRPr lang="en-GB"/>
        </a:p>
      </dgm:t>
    </dgm:pt>
    <dgm:pt modelId="{0A9CD9FF-A85F-2C43-87CF-F22E0E02CD75}" type="sibTrans" cxnId="{B7186E47-6AF6-8342-950E-ABF30DE48971}">
      <dgm:prSet/>
      <dgm:spPr/>
      <dgm:t>
        <a:bodyPr/>
        <a:lstStyle/>
        <a:p>
          <a:endParaRPr lang="en-GB"/>
        </a:p>
      </dgm:t>
    </dgm:pt>
    <dgm:pt modelId="{57E0782A-4498-EA47-AAD2-04F1C9A7AF29}">
      <dgm:prSet/>
      <dgm:spPr/>
      <dgm:t>
        <a:bodyPr/>
        <a:lstStyle/>
        <a:p>
          <a:r>
            <a:rPr lang="es-ES_tradnl" noProof="0" dirty="0"/>
            <a:t>Requisitos de acceso gratuito a agua potable.</a:t>
          </a:r>
        </a:p>
      </dgm:t>
    </dgm:pt>
    <dgm:pt modelId="{E296B140-E7FD-934B-B2D4-C4B1DD723C78}" type="parTrans" cxnId="{DA96ABF7-7DFE-AC47-A710-8F81FC1ECC3C}">
      <dgm:prSet/>
      <dgm:spPr/>
      <dgm:t>
        <a:bodyPr/>
        <a:lstStyle/>
        <a:p>
          <a:endParaRPr lang="en-GB"/>
        </a:p>
      </dgm:t>
    </dgm:pt>
    <dgm:pt modelId="{59CDC663-2DAD-5540-9556-F18F2E0F96D8}" type="sibTrans" cxnId="{DA96ABF7-7DFE-AC47-A710-8F81FC1ECC3C}">
      <dgm:prSet/>
      <dgm:spPr/>
      <dgm:t>
        <a:bodyPr/>
        <a:lstStyle/>
        <a:p>
          <a:endParaRPr lang="en-GB"/>
        </a:p>
      </dgm:t>
    </dgm:pt>
    <dgm:pt modelId="{CECE8739-1936-6C4C-96A7-35C2E9EC1CE6}" type="pres">
      <dgm:prSet presAssocID="{763978EE-F38D-DE4E-B2FE-F0153DBB5799}" presName="linear" presStyleCnt="0">
        <dgm:presLayoutVars>
          <dgm:animLvl val="lvl"/>
          <dgm:resizeHandles val="exact"/>
        </dgm:presLayoutVars>
      </dgm:prSet>
      <dgm:spPr/>
    </dgm:pt>
    <dgm:pt modelId="{09320408-183C-A046-BAB5-B87EBD775E26}" type="pres">
      <dgm:prSet presAssocID="{3AEBFB5F-C063-9A4A-BD63-FE2A10E6FAA8}" presName="parentText" presStyleLbl="node1" presStyleIdx="0" presStyleCnt="1">
        <dgm:presLayoutVars>
          <dgm:chMax val="0"/>
          <dgm:bulletEnabled val="1"/>
        </dgm:presLayoutVars>
      </dgm:prSet>
      <dgm:spPr/>
    </dgm:pt>
    <dgm:pt modelId="{A6C37C44-60D2-BA46-B274-5811134EF914}" type="pres">
      <dgm:prSet presAssocID="{3AEBFB5F-C063-9A4A-BD63-FE2A10E6FAA8}" presName="childText" presStyleLbl="revTx" presStyleIdx="0" presStyleCnt="1">
        <dgm:presLayoutVars>
          <dgm:bulletEnabled val="1"/>
        </dgm:presLayoutVars>
      </dgm:prSet>
      <dgm:spPr/>
    </dgm:pt>
  </dgm:ptLst>
  <dgm:cxnLst>
    <dgm:cxn modelId="{1775540E-E21E-D94A-8C95-7CF428553367}" type="presOf" srcId="{575E1885-AFFC-984C-8972-549BED733BB0}" destId="{A6C37C44-60D2-BA46-B274-5811134EF914}" srcOrd="0" destOrd="1" presId="urn:microsoft.com/office/officeart/2005/8/layout/vList2"/>
    <dgm:cxn modelId="{119AA719-5E5E-1E41-A8D1-C92D8FE86A47}" type="presOf" srcId="{09650680-FA2A-C446-B826-53DC4B31E5B1}" destId="{A6C37C44-60D2-BA46-B274-5811134EF914}" srcOrd="0" destOrd="3" presId="urn:microsoft.com/office/officeart/2005/8/layout/vList2"/>
    <dgm:cxn modelId="{B7186E47-6AF6-8342-950E-ABF30DE48971}" srcId="{3AEBFB5F-C063-9A4A-BD63-FE2A10E6FAA8}" destId="{09650680-FA2A-C446-B826-53DC4B31E5B1}" srcOrd="3" destOrd="0" parTransId="{135E6CD7-0529-AF40-BCCF-6B0DFF1A13B3}" sibTransId="{0A9CD9FF-A85F-2C43-87CF-F22E0E02CD75}"/>
    <dgm:cxn modelId="{3E9D0757-2CA6-C643-BE22-511459A9B3E4}" type="presOf" srcId="{57E0782A-4498-EA47-AAD2-04F1C9A7AF29}" destId="{A6C37C44-60D2-BA46-B274-5811134EF914}" srcOrd="0" destOrd="4" presId="urn:microsoft.com/office/officeart/2005/8/layout/vList2"/>
    <dgm:cxn modelId="{4A257773-2EDE-5043-A95C-317DC859916B}" srcId="{3AEBFB5F-C063-9A4A-BD63-FE2A10E6FAA8}" destId="{398A9BF7-38D8-0C49-8C9C-3C1D3F539D7F}" srcOrd="0" destOrd="0" parTransId="{3B20AD11-B5AE-DF47-8462-5AA0C161026D}" sibTransId="{F106764B-7261-584B-9704-8F464D88ACFD}"/>
    <dgm:cxn modelId="{AA52307D-E2F6-CE4B-A48F-0BF63EA8E8CC}" srcId="{3AEBFB5F-C063-9A4A-BD63-FE2A10E6FAA8}" destId="{A92D98E1-A573-7546-B100-973914C0CECA}" srcOrd="2" destOrd="0" parTransId="{E1B7A8BE-369A-024C-BF03-4F6DFFCAA8A4}" sibTransId="{73954384-CA5E-9C42-940B-D6E9DADCD880}"/>
    <dgm:cxn modelId="{116CF495-8B37-AD41-AB5C-7090FC68DAF1}" type="presOf" srcId="{3AEBFB5F-C063-9A4A-BD63-FE2A10E6FAA8}" destId="{09320408-183C-A046-BAB5-B87EBD775E26}" srcOrd="0" destOrd="0" presId="urn:microsoft.com/office/officeart/2005/8/layout/vList2"/>
    <dgm:cxn modelId="{9315ADAB-0436-EB49-BA80-64D416ECC60E}" srcId="{763978EE-F38D-DE4E-B2FE-F0153DBB5799}" destId="{3AEBFB5F-C063-9A4A-BD63-FE2A10E6FAA8}" srcOrd="0" destOrd="0" parTransId="{288B5711-3D8D-9441-870D-DBCF6EF535E3}" sibTransId="{EA3C0401-7597-3045-AB49-DDFABE59A837}"/>
    <dgm:cxn modelId="{38ED03AF-3595-0E42-857F-B373302F90AD}" type="presOf" srcId="{A92D98E1-A573-7546-B100-973914C0CECA}" destId="{A6C37C44-60D2-BA46-B274-5811134EF914}" srcOrd="0" destOrd="2" presId="urn:microsoft.com/office/officeart/2005/8/layout/vList2"/>
    <dgm:cxn modelId="{4C8CF5C7-DCBA-BF4A-A62D-C7462D42FA06}" srcId="{3AEBFB5F-C063-9A4A-BD63-FE2A10E6FAA8}" destId="{575E1885-AFFC-984C-8972-549BED733BB0}" srcOrd="1" destOrd="0" parTransId="{396DEA05-A60A-6047-9210-FE6045FB1DA3}" sibTransId="{089D5B1C-1833-B845-B496-3D04B95BFE1F}"/>
    <dgm:cxn modelId="{C7C733D7-460F-2E40-B2A6-CDE7BECBDC1E}" type="presOf" srcId="{763978EE-F38D-DE4E-B2FE-F0153DBB5799}" destId="{CECE8739-1936-6C4C-96A7-35C2E9EC1CE6}" srcOrd="0" destOrd="0" presId="urn:microsoft.com/office/officeart/2005/8/layout/vList2"/>
    <dgm:cxn modelId="{2E1624F4-B17C-6A44-9971-1FDE6CB14742}" type="presOf" srcId="{398A9BF7-38D8-0C49-8C9C-3C1D3F539D7F}" destId="{A6C37C44-60D2-BA46-B274-5811134EF914}" srcOrd="0" destOrd="0" presId="urn:microsoft.com/office/officeart/2005/8/layout/vList2"/>
    <dgm:cxn modelId="{DA96ABF7-7DFE-AC47-A710-8F81FC1ECC3C}" srcId="{3AEBFB5F-C063-9A4A-BD63-FE2A10E6FAA8}" destId="{57E0782A-4498-EA47-AAD2-04F1C9A7AF29}" srcOrd="4" destOrd="0" parTransId="{E296B140-E7FD-934B-B2D4-C4B1DD723C78}" sibTransId="{59CDC663-2DAD-5540-9556-F18F2E0F96D8}"/>
    <dgm:cxn modelId="{83B42443-C3C5-A447-B658-912B44429EB9}" type="presParOf" srcId="{CECE8739-1936-6C4C-96A7-35C2E9EC1CE6}" destId="{09320408-183C-A046-BAB5-B87EBD775E26}" srcOrd="0" destOrd="0" presId="urn:microsoft.com/office/officeart/2005/8/layout/vList2"/>
    <dgm:cxn modelId="{1FB15494-0FE1-9D4D-8872-538BCB4CD781}" type="presParOf" srcId="{CECE8739-1936-6C4C-96A7-35C2E9EC1CE6}" destId="{A6C37C44-60D2-BA46-B274-5811134EF914}"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F540FD-2198-4420-8E95-79A56F23DBA5}"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CCE3D15D-1247-4D4D-85D5-8D6AC7251547}">
      <dgm:prSet/>
      <dgm:spPr/>
      <dgm:t>
        <a:bodyPr/>
        <a:lstStyle/>
        <a:p>
          <a:pPr>
            <a:lnSpc>
              <a:spcPct val="100000"/>
            </a:lnSpc>
          </a:pPr>
          <a:r>
            <a:rPr lang="es-ES_tradnl" noProof="0" dirty="0"/>
            <a:t>Conocer a los demás participantes y facilitadores.</a:t>
          </a:r>
        </a:p>
      </dgm:t>
    </dgm:pt>
    <dgm:pt modelId="{7338E2BD-9B15-4621-AF24-C82C114D76BE}" type="parTrans" cxnId="{18E61E19-2B8A-441F-B606-0B1981B7834F}">
      <dgm:prSet/>
      <dgm:spPr/>
      <dgm:t>
        <a:bodyPr/>
        <a:lstStyle/>
        <a:p>
          <a:endParaRPr lang="en-US"/>
        </a:p>
      </dgm:t>
    </dgm:pt>
    <dgm:pt modelId="{D8F7624E-019F-4E04-9A2F-20E193B50B2D}" type="sibTrans" cxnId="{18E61E19-2B8A-441F-B606-0B1981B7834F}">
      <dgm:prSet/>
      <dgm:spPr/>
      <dgm:t>
        <a:bodyPr/>
        <a:lstStyle/>
        <a:p>
          <a:endParaRPr lang="en-US"/>
        </a:p>
      </dgm:t>
    </dgm:pt>
    <dgm:pt modelId="{97A2BA48-EFB9-4AA7-87A6-264AEF0A9FAE}">
      <dgm:prSet/>
      <dgm:spPr/>
      <dgm:t>
        <a:bodyPr/>
        <a:lstStyle/>
        <a:p>
          <a:pPr>
            <a:lnSpc>
              <a:spcPct val="100000"/>
            </a:lnSpc>
          </a:pPr>
          <a:r>
            <a:rPr lang="es-ES_tradnl" noProof="0" dirty="0"/>
            <a:t>Familiarizarse con las herramientas del curso (Zoom, Mentimeter).</a:t>
          </a:r>
        </a:p>
      </dgm:t>
    </dgm:pt>
    <dgm:pt modelId="{1FE41631-E7CD-46B1-8B8F-4CDD004A32EC}" type="parTrans" cxnId="{D8A73619-99D5-4CD6-A5DF-E3FC763379DC}">
      <dgm:prSet/>
      <dgm:spPr/>
      <dgm:t>
        <a:bodyPr/>
        <a:lstStyle/>
        <a:p>
          <a:endParaRPr lang="en-US"/>
        </a:p>
      </dgm:t>
    </dgm:pt>
    <dgm:pt modelId="{DB0F024F-52BA-456F-ADD6-1F10A9164E40}" type="sibTrans" cxnId="{D8A73619-99D5-4CD6-A5DF-E3FC763379DC}">
      <dgm:prSet/>
      <dgm:spPr/>
      <dgm:t>
        <a:bodyPr/>
        <a:lstStyle/>
        <a:p>
          <a:endParaRPr lang="en-US"/>
        </a:p>
      </dgm:t>
    </dgm:pt>
    <dgm:pt modelId="{BEFF76CA-E40A-4E5B-9B79-0ED369C77456}">
      <dgm:prSet/>
      <dgm:spPr/>
      <dgm:t>
        <a:bodyPr/>
        <a:lstStyle/>
        <a:p>
          <a:pPr>
            <a:lnSpc>
              <a:spcPct val="100000"/>
            </a:lnSpc>
          </a:pPr>
          <a:r>
            <a:rPr lang="es-ES_tradnl" noProof="0" dirty="0"/>
            <a:t>Comprender los objetivos del curso y su estructura.</a:t>
          </a:r>
        </a:p>
      </dgm:t>
    </dgm:pt>
    <dgm:pt modelId="{273B45B3-4A29-452B-868F-03570272AC15}" type="parTrans" cxnId="{D9ADB364-760C-44A5-B6D7-1D8E9AB48CAC}">
      <dgm:prSet/>
      <dgm:spPr/>
      <dgm:t>
        <a:bodyPr/>
        <a:lstStyle/>
        <a:p>
          <a:endParaRPr lang="en-US"/>
        </a:p>
      </dgm:t>
    </dgm:pt>
    <dgm:pt modelId="{885C06F1-C1C3-4E7F-8D86-3FDED3F4D9DD}" type="sibTrans" cxnId="{D9ADB364-760C-44A5-B6D7-1D8E9AB48CAC}">
      <dgm:prSet/>
      <dgm:spPr/>
      <dgm:t>
        <a:bodyPr/>
        <a:lstStyle/>
        <a:p>
          <a:endParaRPr lang="en-US"/>
        </a:p>
      </dgm:t>
    </dgm:pt>
    <dgm:pt modelId="{9A3E4312-61FC-44FA-B4BA-DBD7B3348018}">
      <dgm:prSet/>
      <dgm:spPr/>
      <dgm:t>
        <a:bodyPr/>
        <a:lstStyle/>
        <a:p>
          <a:pPr>
            <a:lnSpc>
              <a:spcPct val="100000"/>
            </a:lnSpc>
          </a:pPr>
          <a:r>
            <a:rPr lang="es-ES_tradnl" noProof="0" dirty="0"/>
            <a:t>Elaborar la carta de compromiso del participante.</a:t>
          </a:r>
        </a:p>
      </dgm:t>
    </dgm:pt>
    <dgm:pt modelId="{9C9AF936-620D-4BE4-9411-1C3621E4F576}" type="parTrans" cxnId="{54399B6E-3C1B-4A03-895A-BF0093F58CD8}">
      <dgm:prSet/>
      <dgm:spPr/>
      <dgm:t>
        <a:bodyPr/>
        <a:lstStyle/>
        <a:p>
          <a:endParaRPr lang="en-US"/>
        </a:p>
      </dgm:t>
    </dgm:pt>
    <dgm:pt modelId="{80C361D2-0E3C-4616-BC24-C9B0E56A8169}" type="sibTrans" cxnId="{54399B6E-3C1B-4A03-895A-BF0093F58CD8}">
      <dgm:prSet/>
      <dgm:spPr/>
      <dgm:t>
        <a:bodyPr/>
        <a:lstStyle/>
        <a:p>
          <a:endParaRPr lang="en-US"/>
        </a:p>
      </dgm:t>
    </dgm:pt>
    <dgm:pt modelId="{296B7A4E-3FF7-4A5A-B74D-B2A35E4605CC}">
      <dgm:prSet/>
      <dgm:spPr/>
      <dgm:t>
        <a:bodyPr/>
        <a:lstStyle/>
        <a:p>
          <a:pPr>
            <a:lnSpc>
              <a:spcPct val="100000"/>
            </a:lnSpc>
          </a:pPr>
          <a:r>
            <a:rPr lang="es-ES_tradnl" noProof="0" dirty="0"/>
            <a:t>Revisar el plan general del curso.</a:t>
          </a:r>
        </a:p>
      </dgm:t>
    </dgm:pt>
    <dgm:pt modelId="{34F860EB-F4F5-4DB2-86E8-BDD450E4B7C2}" type="parTrans" cxnId="{6FC90D19-A986-4424-843F-68071F0E62DB}">
      <dgm:prSet/>
      <dgm:spPr/>
      <dgm:t>
        <a:bodyPr/>
        <a:lstStyle/>
        <a:p>
          <a:endParaRPr lang="en-US"/>
        </a:p>
      </dgm:t>
    </dgm:pt>
    <dgm:pt modelId="{B231A4AB-5C3A-4CF3-9C02-F5ED84BFDDA6}" type="sibTrans" cxnId="{6FC90D19-A986-4424-843F-68071F0E62DB}">
      <dgm:prSet/>
      <dgm:spPr/>
      <dgm:t>
        <a:bodyPr/>
        <a:lstStyle/>
        <a:p>
          <a:endParaRPr lang="en-US"/>
        </a:p>
      </dgm:t>
    </dgm:pt>
    <dgm:pt modelId="{D9863F40-5D62-4259-9357-9E346C87121E}" type="pres">
      <dgm:prSet presAssocID="{6BF540FD-2198-4420-8E95-79A56F23DBA5}" presName="root" presStyleCnt="0">
        <dgm:presLayoutVars>
          <dgm:dir/>
          <dgm:resizeHandles val="exact"/>
        </dgm:presLayoutVars>
      </dgm:prSet>
      <dgm:spPr/>
    </dgm:pt>
    <dgm:pt modelId="{3F3C6C58-D42A-44B1-A38F-604A33542418}" type="pres">
      <dgm:prSet presAssocID="{CCE3D15D-1247-4D4D-85D5-8D6AC7251547}" presName="compNode" presStyleCnt="0"/>
      <dgm:spPr/>
    </dgm:pt>
    <dgm:pt modelId="{74D27EFA-C7EA-4427-91D1-9853656CF1FD}" type="pres">
      <dgm:prSet presAssocID="{CCE3D15D-1247-4D4D-85D5-8D6AC7251547}" presName="bgRect" presStyleLbl="bgShp" presStyleIdx="0" presStyleCnt="5"/>
      <dgm:spPr/>
    </dgm:pt>
    <dgm:pt modelId="{93413362-8844-433A-9198-A5976189B4B0}" type="pres">
      <dgm:prSet presAssocID="{CCE3D15D-1247-4D4D-85D5-8D6AC725154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F4161CE6-9D17-4308-9588-1B0CC22FF08F}" type="pres">
      <dgm:prSet presAssocID="{CCE3D15D-1247-4D4D-85D5-8D6AC7251547}" presName="spaceRect" presStyleCnt="0"/>
      <dgm:spPr/>
    </dgm:pt>
    <dgm:pt modelId="{9E1AF273-A0DE-48DC-971F-41BD3B8990EB}" type="pres">
      <dgm:prSet presAssocID="{CCE3D15D-1247-4D4D-85D5-8D6AC7251547}" presName="parTx" presStyleLbl="revTx" presStyleIdx="0" presStyleCnt="5">
        <dgm:presLayoutVars>
          <dgm:chMax val="0"/>
          <dgm:chPref val="0"/>
        </dgm:presLayoutVars>
      </dgm:prSet>
      <dgm:spPr/>
    </dgm:pt>
    <dgm:pt modelId="{10B6808F-35BD-49C4-9656-10CA19945165}" type="pres">
      <dgm:prSet presAssocID="{D8F7624E-019F-4E04-9A2F-20E193B50B2D}" presName="sibTrans" presStyleCnt="0"/>
      <dgm:spPr/>
    </dgm:pt>
    <dgm:pt modelId="{24BC4A2C-C6CF-49E9-930B-219EF27C0DF3}" type="pres">
      <dgm:prSet presAssocID="{97A2BA48-EFB9-4AA7-87A6-264AEF0A9FAE}" presName="compNode" presStyleCnt="0"/>
      <dgm:spPr/>
    </dgm:pt>
    <dgm:pt modelId="{6BC877BF-D9C7-42EC-B683-9CF0154FD517}" type="pres">
      <dgm:prSet presAssocID="{97A2BA48-EFB9-4AA7-87A6-264AEF0A9FAE}" presName="bgRect" presStyleLbl="bgShp" presStyleIdx="1" presStyleCnt="5"/>
      <dgm:spPr/>
    </dgm:pt>
    <dgm:pt modelId="{F1AD96BB-A0F7-4A6C-98E4-3DC8A2C175C1}" type="pres">
      <dgm:prSet presAssocID="{97A2BA48-EFB9-4AA7-87A6-264AEF0A9FA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Zoom In"/>
        </a:ext>
      </dgm:extLst>
    </dgm:pt>
    <dgm:pt modelId="{B8189E85-CA45-45CB-97A5-E80802F92373}" type="pres">
      <dgm:prSet presAssocID="{97A2BA48-EFB9-4AA7-87A6-264AEF0A9FAE}" presName="spaceRect" presStyleCnt="0"/>
      <dgm:spPr/>
    </dgm:pt>
    <dgm:pt modelId="{F9F62BAA-5ECB-4515-AAB6-C3CB1A9829D4}" type="pres">
      <dgm:prSet presAssocID="{97A2BA48-EFB9-4AA7-87A6-264AEF0A9FAE}" presName="parTx" presStyleLbl="revTx" presStyleIdx="1" presStyleCnt="5">
        <dgm:presLayoutVars>
          <dgm:chMax val="0"/>
          <dgm:chPref val="0"/>
        </dgm:presLayoutVars>
      </dgm:prSet>
      <dgm:spPr/>
    </dgm:pt>
    <dgm:pt modelId="{F874EBF0-1A1C-4F7C-BDBC-5ED6180799A9}" type="pres">
      <dgm:prSet presAssocID="{DB0F024F-52BA-456F-ADD6-1F10A9164E40}" presName="sibTrans" presStyleCnt="0"/>
      <dgm:spPr/>
    </dgm:pt>
    <dgm:pt modelId="{C9EA80A1-0FBB-4C85-B56C-E180E6C53026}" type="pres">
      <dgm:prSet presAssocID="{BEFF76CA-E40A-4E5B-9B79-0ED369C77456}" presName="compNode" presStyleCnt="0"/>
      <dgm:spPr/>
    </dgm:pt>
    <dgm:pt modelId="{3AD4E44B-CAFD-44A9-B42F-1DE8E7A0CD7B}" type="pres">
      <dgm:prSet presAssocID="{BEFF76CA-E40A-4E5B-9B79-0ED369C77456}" presName="bgRect" presStyleLbl="bgShp" presStyleIdx="2" presStyleCnt="5"/>
      <dgm:spPr/>
    </dgm:pt>
    <dgm:pt modelId="{BAA22A2B-BEBD-4B8B-BB0E-CFC511EBE4BD}" type="pres">
      <dgm:prSet presAssocID="{BEFF76CA-E40A-4E5B-9B79-0ED369C7745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6CBA1E89-C4F3-4B94-8A56-F729C80819E9}" type="pres">
      <dgm:prSet presAssocID="{BEFF76CA-E40A-4E5B-9B79-0ED369C77456}" presName="spaceRect" presStyleCnt="0"/>
      <dgm:spPr/>
    </dgm:pt>
    <dgm:pt modelId="{6D41B154-E10C-4698-B2AD-11AF38CBCA75}" type="pres">
      <dgm:prSet presAssocID="{BEFF76CA-E40A-4E5B-9B79-0ED369C77456}" presName="parTx" presStyleLbl="revTx" presStyleIdx="2" presStyleCnt="5">
        <dgm:presLayoutVars>
          <dgm:chMax val="0"/>
          <dgm:chPref val="0"/>
        </dgm:presLayoutVars>
      </dgm:prSet>
      <dgm:spPr/>
    </dgm:pt>
    <dgm:pt modelId="{73AEA064-40AF-49AD-BE61-F0D50C228549}" type="pres">
      <dgm:prSet presAssocID="{885C06F1-C1C3-4E7F-8D86-3FDED3F4D9DD}" presName="sibTrans" presStyleCnt="0"/>
      <dgm:spPr/>
    </dgm:pt>
    <dgm:pt modelId="{DF1C6E4E-1D63-44E5-9F18-03461A5D0D87}" type="pres">
      <dgm:prSet presAssocID="{9A3E4312-61FC-44FA-B4BA-DBD7B3348018}" presName="compNode" presStyleCnt="0"/>
      <dgm:spPr/>
    </dgm:pt>
    <dgm:pt modelId="{675C2B1F-5B6E-44CD-B94B-70C761EDA76C}" type="pres">
      <dgm:prSet presAssocID="{9A3E4312-61FC-44FA-B4BA-DBD7B3348018}" presName="bgRect" presStyleLbl="bgShp" presStyleIdx="3" presStyleCnt="5"/>
      <dgm:spPr/>
    </dgm:pt>
    <dgm:pt modelId="{EF3C5828-BAC6-493B-B0D3-92F450822A9A}" type="pres">
      <dgm:prSet presAssocID="{9A3E4312-61FC-44FA-B4BA-DBD7B334801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56C42567-38A0-49B0-9B1B-430A26994352}" type="pres">
      <dgm:prSet presAssocID="{9A3E4312-61FC-44FA-B4BA-DBD7B3348018}" presName="spaceRect" presStyleCnt="0"/>
      <dgm:spPr/>
    </dgm:pt>
    <dgm:pt modelId="{E6FC15FA-9ACC-477C-9991-B2D26D1170D1}" type="pres">
      <dgm:prSet presAssocID="{9A3E4312-61FC-44FA-B4BA-DBD7B3348018}" presName="parTx" presStyleLbl="revTx" presStyleIdx="3" presStyleCnt="5">
        <dgm:presLayoutVars>
          <dgm:chMax val="0"/>
          <dgm:chPref val="0"/>
        </dgm:presLayoutVars>
      </dgm:prSet>
      <dgm:spPr/>
    </dgm:pt>
    <dgm:pt modelId="{8EA611A4-C8B0-41AB-875D-024998537D53}" type="pres">
      <dgm:prSet presAssocID="{80C361D2-0E3C-4616-BC24-C9B0E56A8169}" presName="sibTrans" presStyleCnt="0"/>
      <dgm:spPr/>
    </dgm:pt>
    <dgm:pt modelId="{AFBB3B4A-AAF4-46AC-B9D7-0B458DF79ADC}" type="pres">
      <dgm:prSet presAssocID="{296B7A4E-3FF7-4A5A-B74D-B2A35E4605CC}" presName="compNode" presStyleCnt="0"/>
      <dgm:spPr/>
    </dgm:pt>
    <dgm:pt modelId="{9040C996-B06D-4D81-B7FF-3C15B461F5A0}" type="pres">
      <dgm:prSet presAssocID="{296B7A4E-3FF7-4A5A-B74D-B2A35E4605CC}" presName="bgRect" presStyleLbl="bgShp" presStyleIdx="4" presStyleCnt="5"/>
      <dgm:spPr/>
    </dgm:pt>
    <dgm:pt modelId="{D578FE05-0C9C-4B6E-8536-896EEB7E9D92}" type="pres">
      <dgm:prSet presAssocID="{296B7A4E-3FF7-4A5A-B74D-B2A35E4605C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ick"/>
        </a:ext>
      </dgm:extLst>
    </dgm:pt>
    <dgm:pt modelId="{6C256B60-5E97-4243-8715-27F3071C98EB}" type="pres">
      <dgm:prSet presAssocID="{296B7A4E-3FF7-4A5A-B74D-B2A35E4605CC}" presName="spaceRect" presStyleCnt="0"/>
      <dgm:spPr/>
    </dgm:pt>
    <dgm:pt modelId="{A3273481-5777-4D2D-AC1A-793DD4D63781}" type="pres">
      <dgm:prSet presAssocID="{296B7A4E-3FF7-4A5A-B74D-B2A35E4605CC}" presName="parTx" presStyleLbl="revTx" presStyleIdx="4" presStyleCnt="5">
        <dgm:presLayoutVars>
          <dgm:chMax val="0"/>
          <dgm:chPref val="0"/>
        </dgm:presLayoutVars>
      </dgm:prSet>
      <dgm:spPr/>
    </dgm:pt>
  </dgm:ptLst>
  <dgm:cxnLst>
    <dgm:cxn modelId="{6FC90D19-A986-4424-843F-68071F0E62DB}" srcId="{6BF540FD-2198-4420-8E95-79A56F23DBA5}" destId="{296B7A4E-3FF7-4A5A-B74D-B2A35E4605CC}" srcOrd="4" destOrd="0" parTransId="{34F860EB-F4F5-4DB2-86E8-BDD450E4B7C2}" sibTransId="{B231A4AB-5C3A-4CF3-9C02-F5ED84BFDDA6}"/>
    <dgm:cxn modelId="{18E61E19-2B8A-441F-B606-0B1981B7834F}" srcId="{6BF540FD-2198-4420-8E95-79A56F23DBA5}" destId="{CCE3D15D-1247-4D4D-85D5-8D6AC7251547}" srcOrd="0" destOrd="0" parTransId="{7338E2BD-9B15-4621-AF24-C82C114D76BE}" sibTransId="{D8F7624E-019F-4E04-9A2F-20E193B50B2D}"/>
    <dgm:cxn modelId="{D8A73619-99D5-4CD6-A5DF-E3FC763379DC}" srcId="{6BF540FD-2198-4420-8E95-79A56F23DBA5}" destId="{97A2BA48-EFB9-4AA7-87A6-264AEF0A9FAE}" srcOrd="1" destOrd="0" parTransId="{1FE41631-E7CD-46B1-8B8F-4CDD004A32EC}" sibTransId="{DB0F024F-52BA-456F-ADD6-1F10A9164E40}"/>
    <dgm:cxn modelId="{7E45DC3C-F698-4EFB-9A40-6853A8CD7069}" type="presOf" srcId="{9A3E4312-61FC-44FA-B4BA-DBD7B3348018}" destId="{E6FC15FA-9ACC-477C-9991-B2D26D1170D1}" srcOrd="0" destOrd="0" presId="urn:microsoft.com/office/officeart/2018/2/layout/IconVerticalSolidList"/>
    <dgm:cxn modelId="{9A23A45A-E783-48B3-97CF-E6D57285CF6C}" type="presOf" srcId="{CCE3D15D-1247-4D4D-85D5-8D6AC7251547}" destId="{9E1AF273-A0DE-48DC-971F-41BD3B8990EB}" srcOrd="0" destOrd="0" presId="urn:microsoft.com/office/officeart/2018/2/layout/IconVerticalSolidList"/>
    <dgm:cxn modelId="{D9ADB364-760C-44A5-B6D7-1D8E9AB48CAC}" srcId="{6BF540FD-2198-4420-8E95-79A56F23DBA5}" destId="{BEFF76CA-E40A-4E5B-9B79-0ED369C77456}" srcOrd="2" destOrd="0" parTransId="{273B45B3-4A29-452B-868F-03570272AC15}" sibTransId="{885C06F1-C1C3-4E7F-8D86-3FDED3F4D9DD}"/>
    <dgm:cxn modelId="{54399B6E-3C1B-4A03-895A-BF0093F58CD8}" srcId="{6BF540FD-2198-4420-8E95-79A56F23DBA5}" destId="{9A3E4312-61FC-44FA-B4BA-DBD7B3348018}" srcOrd="3" destOrd="0" parTransId="{9C9AF936-620D-4BE4-9411-1C3621E4F576}" sibTransId="{80C361D2-0E3C-4616-BC24-C9B0E56A8169}"/>
    <dgm:cxn modelId="{A988C26F-0301-49DE-9F3E-D8B59C415AC6}" type="presOf" srcId="{6BF540FD-2198-4420-8E95-79A56F23DBA5}" destId="{D9863F40-5D62-4259-9357-9E346C87121E}" srcOrd="0" destOrd="0" presId="urn:microsoft.com/office/officeart/2018/2/layout/IconVerticalSolidList"/>
    <dgm:cxn modelId="{930D667C-9E33-4B04-857D-11F3D3DDF793}" type="presOf" srcId="{BEFF76CA-E40A-4E5B-9B79-0ED369C77456}" destId="{6D41B154-E10C-4698-B2AD-11AF38CBCA75}" srcOrd="0" destOrd="0" presId="urn:microsoft.com/office/officeart/2018/2/layout/IconVerticalSolidList"/>
    <dgm:cxn modelId="{80E1F98A-6721-4B09-8E2C-8AD3265CCE56}" type="presOf" srcId="{97A2BA48-EFB9-4AA7-87A6-264AEF0A9FAE}" destId="{F9F62BAA-5ECB-4515-AAB6-C3CB1A9829D4}" srcOrd="0" destOrd="0" presId="urn:microsoft.com/office/officeart/2018/2/layout/IconVerticalSolidList"/>
    <dgm:cxn modelId="{6FDFFE92-E7A5-47BA-B919-BECA7D2995FA}" type="presOf" srcId="{296B7A4E-3FF7-4A5A-B74D-B2A35E4605CC}" destId="{A3273481-5777-4D2D-AC1A-793DD4D63781}" srcOrd="0" destOrd="0" presId="urn:microsoft.com/office/officeart/2018/2/layout/IconVerticalSolidList"/>
    <dgm:cxn modelId="{4F030729-4901-4FEF-8B9E-471F8F369384}" type="presParOf" srcId="{D9863F40-5D62-4259-9357-9E346C87121E}" destId="{3F3C6C58-D42A-44B1-A38F-604A33542418}" srcOrd="0" destOrd="0" presId="urn:microsoft.com/office/officeart/2018/2/layout/IconVerticalSolidList"/>
    <dgm:cxn modelId="{0A247452-AD00-42FC-B873-E997C6847056}" type="presParOf" srcId="{3F3C6C58-D42A-44B1-A38F-604A33542418}" destId="{74D27EFA-C7EA-4427-91D1-9853656CF1FD}" srcOrd="0" destOrd="0" presId="urn:microsoft.com/office/officeart/2018/2/layout/IconVerticalSolidList"/>
    <dgm:cxn modelId="{9768392A-6C35-4AB4-89CE-549E21B02925}" type="presParOf" srcId="{3F3C6C58-D42A-44B1-A38F-604A33542418}" destId="{93413362-8844-433A-9198-A5976189B4B0}" srcOrd="1" destOrd="0" presId="urn:microsoft.com/office/officeart/2018/2/layout/IconVerticalSolidList"/>
    <dgm:cxn modelId="{6E2E121D-64BB-48B8-82BF-D6A972A9DE50}" type="presParOf" srcId="{3F3C6C58-D42A-44B1-A38F-604A33542418}" destId="{F4161CE6-9D17-4308-9588-1B0CC22FF08F}" srcOrd="2" destOrd="0" presId="urn:microsoft.com/office/officeart/2018/2/layout/IconVerticalSolidList"/>
    <dgm:cxn modelId="{7C0C20C2-7BE2-4D69-AA94-C8FEF9C46C1F}" type="presParOf" srcId="{3F3C6C58-D42A-44B1-A38F-604A33542418}" destId="{9E1AF273-A0DE-48DC-971F-41BD3B8990EB}" srcOrd="3" destOrd="0" presId="urn:microsoft.com/office/officeart/2018/2/layout/IconVerticalSolidList"/>
    <dgm:cxn modelId="{E64587FD-CA3F-4C8A-A87A-09CE1775C1B9}" type="presParOf" srcId="{D9863F40-5D62-4259-9357-9E346C87121E}" destId="{10B6808F-35BD-49C4-9656-10CA19945165}" srcOrd="1" destOrd="0" presId="urn:microsoft.com/office/officeart/2018/2/layout/IconVerticalSolidList"/>
    <dgm:cxn modelId="{7E702326-4C1D-4D21-A376-D99A3D7D42E6}" type="presParOf" srcId="{D9863F40-5D62-4259-9357-9E346C87121E}" destId="{24BC4A2C-C6CF-49E9-930B-219EF27C0DF3}" srcOrd="2" destOrd="0" presId="urn:microsoft.com/office/officeart/2018/2/layout/IconVerticalSolidList"/>
    <dgm:cxn modelId="{DFF7951D-E411-4372-BE78-D35569E8BE75}" type="presParOf" srcId="{24BC4A2C-C6CF-49E9-930B-219EF27C0DF3}" destId="{6BC877BF-D9C7-42EC-B683-9CF0154FD517}" srcOrd="0" destOrd="0" presId="urn:microsoft.com/office/officeart/2018/2/layout/IconVerticalSolidList"/>
    <dgm:cxn modelId="{6398B0CC-3B4B-4839-A7EE-1F7861573CB3}" type="presParOf" srcId="{24BC4A2C-C6CF-49E9-930B-219EF27C0DF3}" destId="{F1AD96BB-A0F7-4A6C-98E4-3DC8A2C175C1}" srcOrd="1" destOrd="0" presId="urn:microsoft.com/office/officeart/2018/2/layout/IconVerticalSolidList"/>
    <dgm:cxn modelId="{8BC2F178-BEAA-4631-95B6-27CF15D2D948}" type="presParOf" srcId="{24BC4A2C-C6CF-49E9-930B-219EF27C0DF3}" destId="{B8189E85-CA45-45CB-97A5-E80802F92373}" srcOrd="2" destOrd="0" presId="urn:microsoft.com/office/officeart/2018/2/layout/IconVerticalSolidList"/>
    <dgm:cxn modelId="{B4EDB285-2876-4A8D-82AE-6FC59649D637}" type="presParOf" srcId="{24BC4A2C-C6CF-49E9-930B-219EF27C0DF3}" destId="{F9F62BAA-5ECB-4515-AAB6-C3CB1A9829D4}" srcOrd="3" destOrd="0" presId="urn:microsoft.com/office/officeart/2018/2/layout/IconVerticalSolidList"/>
    <dgm:cxn modelId="{E10FA72F-27F6-4922-898A-EC9843FF642B}" type="presParOf" srcId="{D9863F40-5D62-4259-9357-9E346C87121E}" destId="{F874EBF0-1A1C-4F7C-BDBC-5ED6180799A9}" srcOrd="3" destOrd="0" presId="urn:microsoft.com/office/officeart/2018/2/layout/IconVerticalSolidList"/>
    <dgm:cxn modelId="{AECDBDF6-1C8F-402B-95B3-22CEA2A48537}" type="presParOf" srcId="{D9863F40-5D62-4259-9357-9E346C87121E}" destId="{C9EA80A1-0FBB-4C85-B56C-E180E6C53026}" srcOrd="4" destOrd="0" presId="urn:microsoft.com/office/officeart/2018/2/layout/IconVerticalSolidList"/>
    <dgm:cxn modelId="{234CA5D6-D042-4D6D-8121-7249AEEF7BC5}" type="presParOf" srcId="{C9EA80A1-0FBB-4C85-B56C-E180E6C53026}" destId="{3AD4E44B-CAFD-44A9-B42F-1DE8E7A0CD7B}" srcOrd="0" destOrd="0" presId="urn:microsoft.com/office/officeart/2018/2/layout/IconVerticalSolidList"/>
    <dgm:cxn modelId="{C43262D4-0E5A-4CBA-8DC1-5D855279707A}" type="presParOf" srcId="{C9EA80A1-0FBB-4C85-B56C-E180E6C53026}" destId="{BAA22A2B-BEBD-4B8B-BB0E-CFC511EBE4BD}" srcOrd="1" destOrd="0" presId="urn:microsoft.com/office/officeart/2018/2/layout/IconVerticalSolidList"/>
    <dgm:cxn modelId="{2E01AEB0-BDD6-4E10-822F-C81B5C30F061}" type="presParOf" srcId="{C9EA80A1-0FBB-4C85-B56C-E180E6C53026}" destId="{6CBA1E89-C4F3-4B94-8A56-F729C80819E9}" srcOrd="2" destOrd="0" presId="urn:microsoft.com/office/officeart/2018/2/layout/IconVerticalSolidList"/>
    <dgm:cxn modelId="{CF48A0EC-724C-41C1-94FE-34BCA3F66A6E}" type="presParOf" srcId="{C9EA80A1-0FBB-4C85-B56C-E180E6C53026}" destId="{6D41B154-E10C-4698-B2AD-11AF38CBCA75}" srcOrd="3" destOrd="0" presId="urn:microsoft.com/office/officeart/2018/2/layout/IconVerticalSolidList"/>
    <dgm:cxn modelId="{AF1DF059-225F-4047-B603-7D4AAC2C4D6C}" type="presParOf" srcId="{D9863F40-5D62-4259-9357-9E346C87121E}" destId="{73AEA064-40AF-49AD-BE61-F0D50C228549}" srcOrd="5" destOrd="0" presId="urn:microsoft.com/office/officeart/2018/2/layout/IconVerticalSolidList"/>
    <dgm:cxn modelId="{877DFA2B-0482-4BA4-A016-05D178A6F85E}" type="presParOf" srcId="{D9863F40-5D62-4259-9357-9E346C87121E}" destId="{DF1C6E4E-1D63-44E5-9F18-03461A5D0D87}" srcOrd="6" destOrd="0" presId="urn:microsoft.com/office/officeart/2018/2/layout/IconVerticalSolidList"/>
    <dgm:cxn modelId="{0DAE0D66-97CA-46CD-AEE9-70F2EE563BBB}" type="presParOf" srcId="{DF1C6E4E-1D63-44E5-9F18-03461A5D0D87}" destId="{675C2B1F-5B6E-44CD-B94B-70C761EDA76C}" srcOrd="0" destOrd="0" presId="urn:microsoft.com/office/officeart/2018/2/layout/IconVerticalSolidList"/>
    <dgm:cxn modelId="{C5D293B9-6FC9-401D-929D-9CC88785CD1A}" type="presParOf" srcId="{DF1C6E4E-1D63-44E5-9F18-03461A5D0D87}" destId="{EF3C5828-BAC6-493B-B0D3-92F450822A9A}" srcOrd="1" destOrd="0" presId="urn:microsoft.com/office/officeart/2018/2/layout/IconVerticalSolidList"/>
    <dgm:cxn modelId="{2FC3D94F-2EE8-417E-A5D8-D6F941EEC3C3}" type="presParOf" srcId="{DF1C6E4E-1D63-44E5-9F18-03461A5D0D87}" destId="{56C42567-38A0-49B0-9B1B-430A26994352}" srcOrd="2" destOrd="0" presId="urn:microsoft.com/office/officeart/2018/2/layout/IconVerticalSolidList"/>
    <dgm:cxn modelId="{C30034F6-232D-47DC-BAFA-CCEF7F10B411}" type="presParOf" srcId="{DF1C6E4E-1D63-44E5-9F18-03461A5D0D87}" destId="{E6FC15FA-9ACC-477C-9991-B2D26D1170D1}" srcOrd="3" destOrd="0" presId="urn:microsoft.com/office/officeart/2018/2/layout/IconVerticalSolidList"/>
    <dgm:cxn modelId="{E06A1657-8DFB-4EDB-9483-3A56031AAB8C}" type="presParOf" srcId="{D9863F40-5D62-4259-9357-9E346C87121E}" destId="{8EA611A4-C8B0-41AB-875D-024998537D53}" srcOrd="7" destOrd="0" presId="urn:microsoft.com/office/officeart/2018/2/layout/IconVerticalSolidList"/>
    <dgm:cxn modelId="{BD60664F-01C6-4440-BCA7-601E3DD3E844}" type="presParOf" srcId="{D9863F40-5D62-4259-9357-9E346C87121E}" destId="{AFBB3B4A-AAF4-46AC-B9D7-0B458DF79ADC}" srcOrd="8" destOrd="0" presId="urn:microsoft.com/office/officeart/2018/2/layout/IconVerticalSolidList"/>
    <dgm:cxn modelId="{E489DBAC-E0A6-42D3-8A0C-7285332E84A3}" type="presParOf" srcId="{AFBB3B4A-AAF4-46AC-B9D7-0B458DF79ADC}" destId="{9040C996-B06D-4D81-B7FF-3C15B461F5A0}" srcOrd="0" destOrd="0" presId="urn:microsoft.com/office/officeart/2018/2/layout/IconVerticalSolidList"/>
    <dgm:cxn modelId="{40405B68-A0A8-43E7-9796-848FB61AD10C}" type="presParOf" srcId="{AFBB3B4A-AAF4-46AC-B9D7-0B458DF79ADC}" destId="{D578FE05-0C9C-4B6E-8536-896EEB7E9D92}" srcOrd="1" destOrd="0" presId="urn:microsoft.com/office/officeart/2018/2/layout/IconVerticalSolidList"/>
    <dgm:cxn modelId="{000D1BFF-8A52-4919-9652-25F4429F00F0}" type="presParOf" srcId="{AFBB3B4A-AAF4-46AC-B9D7-0B458DF79ADC}" destId="{6C256B60-5E97-4243-8715-27F3071C98EB}" srcOrd="2" destOrd="0" presId="urn:microsoft.com/office/officeart/2018/2/layout/IconVerticalSolidList"/>
    <dgm:cxn modelId="{08E23601-9F37-4895-A51F-20D0135E9438}" type="presParOf" srcId="{AFBB3B4A-AAF4-46AC-B9D7-0B458DF79ADC}" destId="{A3273481-5777-4D2D-AC1A-793DD4D6378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F1391976-1A6D-0449-A310-56805D2885EB}"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n-GB"/>
        </a:p>
      </dgm:t>
    </dgm:pt>
    <dgm:pt modelId="{E2B17366-EAC4-6443-9396-D90231A6D58F}">
      <dgm:prSet/>
      <dgm:spPr/>
      <dgm:t>
        <a:bodyPr/>
        <a:lstStyle/>
        <a:p>
          <a:r>
            <a:rPr lang="es-ES_tradnl" b="1" noProof="0" dirty="0"/>
            <a:t>Físicos</a:t>
          </a:r>
          <a:r>
            <a:rPr lang="en-US" dirty="0"/>
            <a:t>: </a:t>
          </a:r>
          <a:endParaRPr lang="en-GB" dirty="0"/>
        </a:p>
      </dgm:t>
    </dgm:pt>
    <dgm:pt modelId="{B0F08E3D-85AD-B64D-9A41-09AB652255D8}" type="parTrans" cxnId="{06B59069-0A3A-0045-A6B6-B27722B94282}">
      <dgm:prSet/>
      <dgm:spPr/>
      <dgm:t>
        <a:bodyPr/>
        <a:lstStyle/>
        <a:p>
          <a:endParaRPr lang="en-GB"/>
        </a:p>
      </dgm:t>
    </dgm:pt>
    <dgm:pt modelId="{6A40C541-A6BA-2944-BCC3-9FD03FEFF081}" type="sibTrans" cxnId="{06B59069-0A3A-0045-A6B6-B27722B94282}">
      <dgm:prSet/>
      <dgm:spPr/>
      <dgm:t>
        <a:bodyPr/>
        <a:lstStyle/>
        <a:p>
          <a:endParaRPr lang="en-GB"/>
        </a:p>
      </dgm:t>
    </dgm:pt>
    <dgm:pt modelId="{1652018E-8992-CB46-8EC3-0D28D3C9597E}">
      <dgm:prSet/>
      <dgm:spPr/>
      <dgm:t>
        <a:bodyPr/>
        <a:lstStyle/>
        <a:p>
          <a:pPr algn="just"/>
          <a:r>
            <a:rPr lang="es-ES_tradnl" b="1" noProof="0" dirty="0"/>
            <a:t>Micro-ambiente: </a:t>
          </a:r>
          <a:endParaRPr lang="es-ES_tradnl" noProof="0" dirty="0"/>
        </a:p>
      </dgm:t>
    </dgm:pt>
    <dgm:pt modelId="{3B26E00B-93BB-AF44-98B0-C79F413E2F18}" type="parTrans" cxnId="{0FB979A2-3D11-004B-98FD-81C7B4A0BD76}">
      <dgm:prSet/>
      <dgm:spPr/>
      <dgm:t>
        <a:bodyPr/>
        <a:lstStyle/>
        <a:p>
          <a:endParaRPr lang="en-GB"/>
        </a:p>
      </dgm:t>
    </dgm:pt>
    <dgm:pt modelId="{B269582E-11DE-DB40-8EC8-00B0751BDE8A}" type="sibTrans" cxnId="{0FB979A2-3D11-004B-98FD-81C7B4A0BD76}">
      <dgm:prSet/>
      <dgm:spPr/>
      <dgm:t>
        <a:bodyPr/>
        <a:lstStyle/>
        <a:p>
          <a:endParaRPr lang="en-GB"/>
        </a:p>
      </dgm:t>
    </dgm:pt>
    <dgm:pt modelId="{DCCF2240-B73C-9349-9CE7-18EE1DD14ACD}">
      <dgm:prSet/>
      <dgm:spPr/>
      <dgm:t>
        <a:bodyPr/>
        <a:lstStyle/>
        <a:p>
          <a:pPr algn="just"/>
          <a:r>
            <a:rPr lang="es-ES_tradnl" noProof="0" dirty="0"/>
            <a:t>Diseño específico de bares y clubes nocturnos.</a:t>
          </a:r>
        </a:p>
      </dgm:t>
    </dgm:pt>
    <dgm:pt modelId="{590CC43D-2707-CC40-B5CE-16AA3751C318}" type="parTrans" cxnId="{351F0202-09C1-7C48-913E-CB55429EB92C}">
      <dgm:prSet/>
      <dgm:spPr/>
      <dgm:t>
        <a:bodyPr/>
        <a:lstStyle/>
        <a:p>
          <a:endParaRPr lang="en-GB"/>
        </a:p>
      </dgm:t>
    </dgm:pt>
    <dgm:pt modelId="{7EE744D5-7BA5-EB4F-9EF9-60D2AA92AF9C}" type="sibTrans" cxnId="{351F0202-09C1-7C48-913E-CB55429EB92C}">
      <dgm:prSet/>
      <dgm:spPr/>
      <dgm:t>
        <a:bodyPr/>
        <a:lstStyle/>
        <a:p>
          <a:endParaRPr lang="en-GB"/>
        </a:p>
      </dgm:t>
    </dgm:pt>
    <dgm:pt modelId="{CBE82F2F-7BB3-E94F-8984-B36322C2ADD2}">
      <dgm:prSet/>
      <dgm:spPr/>
      <dgm:t>
        <a:bodyPr/>
        <a:lstStyle/>
        <a:p>
          <a:pPr algn="just"/>
          <a:r>
            <a:rPr lang="es-ES_tradnl" noProof="0" dirty="0"/>
            <a:t>Diseño de vasos y recipientes para bebidas.</a:t>
          </a:r>
        </a:p>
      </dgm:t>
    </dgm:pt>
    <dgm:pt modelId="{38C0EA2C-8B92-1748-893D-D5780C81DC81}" type="parTrans" cxnId="{E7DA9686-443E-8D47-BEBF-ACAF20FF99CB}">
      <dgm:prSet/>
      <dgm:spPr/>
      <dgm:t>
        <a:bodyPr/>
        <a:lstStyle/>
        <a:p>
          <a:endParaRPr lang="en-GB"/>
        </a:p>
      </dgm:t>
    </dgm:pt>
    <dgm:pt modelId="{37AB5C0C-5653-7445-915D-A83DA83E78D9}" type="sibTrans" cxnId="{E7DA9686-443E-8D47-BEBF-ACAF20FF99CB}">
      <dgm:prSet/>
      <dgm:spPr/>
      <dgm:t>
        <a:bodyPr/>
        <a:lstStyle/>
        <a:p>
          <a:endParaRPr lang="en-GB"/>
        </a:p>
      </dgm:t>
    </dgm:pt>
    <dgm:pt modelId="{4132CA55-58FA-7349-A74F-CB70004D0A73}">
      <dgm:prSet/>
      <dgm:spPr/>
      <dgm:t>
        <a:bodyPr/>
        <a:lstStyle/>
        <a:p>
          <a:pPr algn="just"/>
          <a:r>
            <a:rPr lang="es-ES_tradnl" b="1" noProof="0" dirty="0"/>
            <a:t>Macro-ambiente</a:t>
          </a:r>
          <a:endParaRPr lang="es-ES_tradnl" noProof="0" dirty="0"/>
        </a:p>
      </dgm:t>
    </dgm:pt>
    <dgm:pt modelId="{FF2717AB-4776-334C-805F-3E0A7221EE33}" type="parTrans" cxnId="{693D850F-B6B5-A34E-8FE2-853BE20642D5}">
      <dgm:prSet/>
      <dgm:spPr/>
      <dgm:t>
        <a:bodyPr/>
        <a:lstStyle/>
        <a:p>
          <a:endParaRPr lang="en-GB"/>
        </a:p>
      </dgm:t>
    </dgm:pt>
    <dgm:pt modelId="{88FB3E9D-A75A-444D-B2D1-780092E5C05E}" type="sibTrans" cxnId="{693D850F-B6B5-A34E-8FE2-853BE20642D5}">
      <dgm:prSet/>
      <dgm:spPr/>
      <dgm:t>
        <a:bodyPr/>
        <a:lstStyle/>
        <a:p>
          <a:endParaRPr lang="en-GB"/>
        </a:p>
      </dgm:t>
    </dgm:pt>
    <dgm:pt modelId="{CFF8AFF8-455B-724D-B6C4-352A5AC04CC8}">
      <dgm:prSet/>
      <dgm:spPr/>
      <dgm:t>
        <a:bodyPr/>
        <a:lstStyle/>
        <a:p>
          <a:pPr algn="just"/>
          <a:r>
            <a:rPr lang="es-ES_tradnl" noProof="0" dirty="0"/>
            <a:t>Planificación urbana y diseño del entorno físico, por ejemplo, provisión de transporte gratuito durante la noche</a:t>
          </a:r>
          <a:r>
            <a:rPr lang="en-US" dirty="0"/>
            <a:t>.</a:t>
          </a:r>
          <a:endParaRPr lang="en-GB" dirty="0"/>
        </a:p>
      </dgm:t>
    </dgm:pt>
    <dgm:pt modelId="{45733F28-155D-BC40-83C3-6CEDDC5862A2}" type="parTrans" cxnId="{3699111D-4DED-404C-9894-C2496DD575DF}">
      <dgm:prSet/>
      <dgm:spPr/>
      <dgm:t>
        <a:bodyPr/>
        <a:lstStyle/>
        <a:p>
          <a:endParaRPr lang="en-GB"/>
        </a:p>
      </dgm:t>
    </dgm:pt>
    <dgm:pt modelId="{45991C29-34DB-2F48-B799-EE7E8191C906}" type="sibTrans" cxnId="{3699111D-4DED-404C-9894-C2496DD575DF}">
      <dgm:prSet/>
      <dgm:spPr/>
      <dgm:t>
        <a:bodyPr/>
        <a:lstStyle/>
        <a:p>
          <a:endParaRPr lang="en-GB"/>
        </a:p>
      </dgm:t>
    </dgm:pt>
    <dgm:pt modelId="{FD1FF1F8-0940-A347-A1B4-93E590DF09DD}" type="pres">
      <dgm:prSet presAssocID="{F1391976-1A6D-0449-A310-56805D2885EB}" presName="linear" presStyleCnt="0">
        <dgm:presLayoutVars>
          <dgm:animLvl val="lvl"/>
          <dgm:resizeHandles val="exact"/>
        </dgm:presLayoutVars>
      </dgm:prSet>
      <dgm:spPr/>
    </dgm:pt>
    <dgm:pt modelId="{F18C17CC-821C-3343-8799-A10CFA1B17B3}" type="pres">
      <dgm:prSet presAssocID="{E2B17366-EAC4-6443-9396-D90231A6D58F}" presName="parentText" presStyleLbl="node1" presStyleIdx="0" presStyleCnt="1">
        <dgm:presLayoutVars>
          <dgm:chMax val="0"/>
          <dgm:bulletEnabled val="1"/>
        </dgm:presLayoutVars>
      </dgm:prSet>
      <dgm:spPr/>
    </dgm:pt>
    <dgm:pt modelId="{14C9F240-5DFC-F744-A0E9-45553C061DC1}" type="pres">
      <dgm:prSet presAssocID="{E2B17366-EAC4-6443-9396-D90231A6D58F}" presName="childText" presStyleLbl="revTx" presStyleIdx="0" presStyleCnt="1">
        <dgm:presLayoutVars>
          <dgm:bulletEnabled val="1"/>
        </dgm:presLayoutVars>
      </dgm:prSet>
      <dgm:spPr/>
    </dgm:pt>
  </dgm:ptLst>
  <dgm:cxnLst>
    <dgm:cxn modelId="{351F0202-09C1-7C48-913E-CB55429EB92C}" srcId="{1652018E-8992-CB46-8EC3-0D28D3C9597E}" destId="{DCCF2240-B73C-9349-9CE7-18EE1DD14ACD}" srcOrd="0" destOrd="0" parTransId="{590CC43D-2707-CC40-B5CE-16AA3751C318}" sibTransId="{7EE744D5-7BA5-EB4F-9EF9-60D2AA92AF9C}"/>
    <dgm:cxn modelId="{8921020C-3DFD-704C-BDF8-FD576E806742}" type="presOf" srcId="{DCCF2240-B73C-9349-9CE7-18EE1DD14ACD}" destId="{14C9F240-5DFC-F744-A0E9-45553C061DC1}" srcOrd="0" destOrd="1" presId="urn:microsoft.com/office/officeart/2005/8/layout/vList2"/>
    <dgm:cxn modelId="{693D850F-B6B5-A34E-8FE2-853BE20642D5}" srcId="{E2B17366-EAC4-6443-9396-D90231A6D58F}" destId="{4132CA55-58FA-7349-A74F-CB70004D0A73}" srcOrd="1" destOrd="0" parTransId="{FF2717AB-4776-334C-805F-3E0A7221EE33}" sibTransId="{88FB3E9D-A75A-444D-B2D1-780092E5C05E}"/>
    <dgm:cxn modelId="{DE51DD13-CFE4-A142-A1F0-A7BEF7448538}" type="presOf" srcId="{E2B17366-EAC4-6443-9396-D90231A6D58F}" destId="{F18C17CC-821C-3343-8799-A10CFA1B17B3}" srcOrd="0" destOrd="0" presId="urn:microsoft.com/office/officeart/2005/8/layout/vList2"/>
    <dgm:cxn modelId="{3699111D-4DED-404C-9894-C2496DD575DF}" srcId="{4132CA55-58FA-7349-A74F-CB70004D0A73}" destId="{CFF8AFF8-455B-724D-B6C4-352A5AC04CC8}" srcOrd="0" destOrd="0" parTransId="{45733F28-155D-BC40-83C3-6CEDDC5862A2}" sibTransId="{45991C29-34DB-2F48-B799-EE7E8191C906}"/>
    <dgm:cxn modelId="{AF6C0F2B-D18F-6A45-BC16-09BF0EF20467}" type="presOf" srcId="{4132CA55-58FA-7349-A74F-CB70004D0A73}" destId="{14C9F240-5DFC-F744-A0E9-45553C061DC1}" srcOrd="0" destOrd="3" presId="urn:microsoft.com/office/officeart/2005/8/layout/vList2"/>
    <dgm:cxn modelId="{B0AA5043-F685-734D-8DFF-CAEDAFCF7262}" type="presOf" srcId="{CFF8AFF8-455B-724D-B6C4-352A5AC04CC8}" destId="{14C9F240-5DFC-F744-A0E9-45553C061DC1}" srcOrd="0" destOrd="4" presId="urn:microsoft.com/office/officeart/2005/8/layout/vList2"/>
    <dgm:cxn modelId="{06B59069-0A3A-0045-A6B6-B27722B94282}" srcId="{F1391976-1A6D-0449-A310-56805D2885EB}" destId="{E2B17366-EAC4-6443-9396-D90231A6D58F}" srcOrd="0" destOrd="0" parTransId="{B0F08E3D-85AD-B64D-9A41-09AB652255D8}" sibTransId="{6A40C541-A6BA-2944-BCC3-9FD03FEFF081}"/>
    <dgm:cxn modelId="{8D89B06E-E323-0449-8CA6-1A228C17763F}" type="presOf" srcId="{CBE82F2F-7BB3-E94F-8984-B36322C2ADD2}" destId="{14C9F240-5DFC-F744-A0E9-45553C061DC1}" srcOrd="0" destOrd="2" presId="urn:microsoft.com/office/officeart/2005/8/layout/vList2"/>
    <dgm:cxn modelId="{AD32AA6F-B1A2-DA45-A9E0-B2989706FB75}" type="presOf" srcId="{F1391976-1A6D-0449-A310-56805D2885EB}" destId="{FD1FF1F8-0940-A347-A1B4-93E590DF09DD}" srcOrd="0" destOrd="0" presId="urn:microsoft.com/office/officeart/2005/8/layout/vList2"/>
    <dgm:cxn modelId="{E7DA9686-443E-8D47-BEBF-ACAF20FF99CB}" srcId="{1652018E-8992-CB46-8EC3-0D28D3C9597E}" destId="{CBE82F2F-7BB3-E94F-8984-B36322C2ADD2}" srcOrd="1" destOrd="0" parTransId="{38C0EA2C-8B92-1748-893D-D5780C81DC81}" sibTransId="{37AB5C0C-5653-7445-915D-A83DA83E78D9}"/>
    <dgm:cxn modelId="{0FB979A2-3D11-004B-98FD-81C7B4A0BD76}" srcId="{E2B17366-EAC4-6443-9396-D90231A6D58F}" destId="{1652018E-8992-CB46-8EC3-0D28D3C9597E}" srcOrd="0" destOrd="0" parTransId="{3B26E00B-93BB-AF44-98B0-C79F413E2F18}" sibTransId="{B269582E-11DE-DB40-8EC8-00B0751BDE8A}"/>
    <dgm:cxn modelId="{F442C3F2-1449-AE43-B735-9121300DC4A1}" type="presOf" srcId="{1652018E-8992-CB46-8EC3-0D28D3C9597E}" destId="{14C9F240-5DFC-F744-A0E9-45553C061DC1}" srcOrd="0" destOrd="0" presId="urn:microsoft.com/office/officeart/2005/8/layout/vList2"/>
    <dgm:cxn modelId="{B3E93BDA-6BCB-6E4C-B415-B6B6C948556A}" type="presParOf" srcId="{FD1FF1F8-0940-A347-A1B4-93E590DF09DD}" destId="{F18C17CC-821C-3343-8799-A10CFA1B17B3}" srcOrd="0" destOrd="0" presId="urn:microsoft.com/office/officeart/2005/8/layout/vList2"/>
    <dgm:cxn modelId="{EB9F6475-6AB6-094D-A71F-0C93D5EECAB0}" type="presParOf" srcId="{FD1FF1F8-0940-A347-A1B4-93E590DF09DD}" destId="{14C9F240-5DFC-F744-A0E9-45553C061DC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4617BF88-429F-AC4C-93A5-2D6B34394976}"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n-GB"/>
        </a:p>
      </dgm:t>
    </dgm:pt>
    <dgm:pt modelId="{4E9E3FFD-F8ED-AA45-8CDD-1A22C73CEF8F}">
      <dgm:prSet/>
      <dgm:spPr/>
      <dgm:t>
        <a:bodyPr/>
        <a:lstStyle/>
        <a:p>
          <a:r>
            <a:rPr lang="es-ES_tradnl" b="1" noProof="0" dirty="0"/>
            <a:t>Económicos</a:t>
          </a:r>
          <a:r>
            <a:rPr lang="en-US" b="1" dirty="0"/>
            <a:t>:</a:t>
          </a:r>
          <a:endParaRPr lang="en-GB" dirty="0"/>
        </a:p>
      </dgm:t>
    </dgm:pt>
    <dgm:pt modelId="{CC036466-BBC7-E84E-9D1D-C70ABEBFC340}" type="parTrans" cxnId="{2E8BB04E-FA86-F140-8947-53A6CA9E7CFB}">
      <dgm:prSet/>
      <dgm:spPr/>
      <dgm:t>
        <a:bodyPr/>
        <a:lstStyle/>
        <a:p>
          <a:endParaRPr lang="en-GB"/>
        </a:p>
      </dgm:t>
    </dgm:pt>
    <dgm:pt modelId="{0D68D68B-EE90-E143-BC39-33E8E8015BD0}" type="sibTrans" cxnId="{2E8BB04E-FA86-F140-8947-53A6CA9E7CFB}">
      <dgm:prSet/>
      <dgm:spPr/>
      <dgm:t>
        <a:bodyPr/>
        <a:lstStyle/>
        <a:p>
          <a:endParaRPr lang="en-GB"/>
        </a:p>
      </dgm:t>
    </dgm:pt>
    <dgm:pt modelId="{938194E2-2797-994F-89F8-33087A5AC3BA}">
      <dgm:prSet/>
      <dgm:spPr/>
      <dgm:t>
        <a:bodyPr/>
        <a:lstStyle/>
        <a:p>
          <a:r>
            <a:rPr lang="es-ES_tradnl" noProof="0" dirty="0"/>
            <a:t>Impuestos a los productos de tabaco</a:t>
          </a:r>
        </a:p>
      </dgm:t>
    </dgm:pt>
    <dgm:pt modelId="{E1076E6F-E4DA-3D40-974F-B0177833FA4B}" type="parTrans" cxnId="{B2464D04-325D-174E-B142-9C0B945BBE72}">
      <dgm:prSet/>
      <dgm:spPr/>
      <dgm:t>
        <a:bodyPr/>
        <a:lstStyle/>
        <a:p>
          <a:endParaRPr lang="en-GB"/>
        </a:p>
      </dgm:t>
    </dgm:pt>
    <dgm:pt modelId="{D2877266-FE89-6042-BC16-D370C3F718BA}" type="sibTrans" cxnId="{B2464D04-325D-174E-B142-9C0B945BBE72}">
      <dgm:prSet/>
      <dgm:spPr/>
      <dgm:t>
        <a:bodyPr/>
        <a:lstStyle/>
        <a:p>
          <a:endParaRPr lang="en-GB"/>
        </a:p>
      </dgm:t>
    </dgm:pt>
    <dgm:pt modelId="{F7C25FF8-168D-D247-9CD0-D869F6EADDC7}">
      <dgm:prSet/>
      <dgm:spPr/>
      <dgm:t>
        <a:bodyPr/>
        <a:lstStyle/>
        <a:p>
          <a:r>
            <a:rPr lang="es-ES_tradnl" noProof="0" dirty="0"/>
            <a:t>Precio mínimo por unidad de alcohol</a:t>
          </a:r>
        </a:p>
      </dgm:t>
    </dgm:pt>
    <dgm:pt modelId="{BB4CBB5A-C9F4-7245-97A1-87C54F7DDC4C}" type="parTrans" cxnId="{558B49C1-5002-BD4E-AE62-7C3F122CF88E}">
      <dgm:prSet/>
      <dgm:spPr/>
      <dgm:t>
        <a:bodyPr/>
        <a:lstStyle/>
        <a:p>
          <a:endParaRPr lang="en-GB"/>
        </a:p>
      </dgm:t>
    </dgm:pt>
    <dgm:pt modelId="{ECD71E91-F7A6-0241-B6DC-AC4FB9DB19C1}" type="sibTrans" cxnId="{558B49C1-5002-BD4E-AE62-7C3F122CF88E}">
      <dgm:prSet/>
      <dgm:spPr/>
      <dgm:t>
        <a:bodyPr/>
        <a:lstStyle/>
        <a:p>
          <a:endParaRPr lang="en-GB"/>
        </a:p>
      </dgm:t>
    </dgm:pt>
    <dgm:pt modelId="{95E29C94-4832-914F-8930-656E1B3CB0ED}">
      <dgm:prSet/>
      <dgm:spPr/>
      <dgm:t>
        <a:bodyPr/>
        <a:lstStyle/>
        <a:p>
          <a:r>
            <a:rPr lang="es-ES_tradnl" noProof="0" dirty="0"/>
            <a:t>Reducción del precio de las bebidas no alcohólicas</a:t>
          </a:r>
        </a:p>
      </dgm:t>
    </dgm:pt>
    <dgm:pt modelId="{5415BC77-B30A-B14E-ACC0-ABA019AF1360}" type="parTrans" cxnId="{E7F8F6D1-D6C8-6343-9112-BA808500C1D5}">
      <dgm:prSet/>
      <dgm:spPr/>
      <dgm:t>
        <a:bodyPr/>
        <a:lstStyle/>
        <a:p>
          <a:endParaRPr lang="en-GB"/>
        </a:p>
      </dgm:t>
    </dgm:pt>
    <dgm:pt modelId="{D8C9FA06-310D-4C41-BF19-101354AAD371}" type="sibTrans" cxnId="{E7F8F6D1-D6C8-6343-9112-BA808500C1D5}">
      <dgm:prSet/>
      <dgm:spPr/>
      <dgm:t>
        <a:bodyPr/>
        <a:lstStyle/>
        <a:p>
          <a:endParaRPr lang="en-GB"/>
        </a:p>
      </dgm:t>
    </dgm:pt>
    <dgm:pt modelId="{6AD03215-ABB6-8847-B7A8-C06FBA782922}">
      <dgm:prSet/>
      <dgm:spPr/>
      <dgm:t>
        <a:bodyPr/>
        <a:lstStyle/>
        <a:p>
          <a:r>
            <a:rPr lang="es-ES_tradnl" noProof="0" dirty="0"/>
            <a:t>Agua gratuita en espacios recreativos</a:t>
          </a:r>
        </a:p>
      </dgm:t>
    </dgm:pt>
    <dgm:pt modelId="{0F89541B-9A0F-BE40-BD89-70ED32F6C726}" type="parTrans" cxnId="{3B7DEE0F-07C4-E44C-9EE2-B4E9424BEEEC}">
      <dgm:prSet/>
      <dgm:spPr/>
      <dgm:t>
        <a:bodyPr/>
        <a:lstStyle/>
        <a:p>
          <a:endParaRPr lang="en-GB"/>
        </a:p>
      </dgm:t>
    </dgm:pt>
    <dgm:pt modelId="{720585FC-EBFA-8B42-AB2C-4AB4337C5F05}" type="sibTrans" cxnId="{3B7DEE0F-07C4-E44C-9EE2-B4E9424BEEEC}">
      <dgm:prSet/>
      <dgm:spPr/>
      <dgm:t>
        <a:bodyPr/>
        <a:lstStyle/>
        <a:p>
          <a:endParaRPr lang="en-GB"/>
        </a:p>
      </dgm:t>
    </dgm:pt>
    <dgm:pt modelId="{527E8782-E105-6A45-8264-D72AC16B17AA}" type="pres">
      <dgm:prSet presAssocID="{4617BF88-429F-AC4C-93A5-2D6B34394976}" presName="linear" presStyleCnt="0">
        <dgm:presLayoutVars>
          <dgm:animLvl val="lvl"/>
          <dgm:resizeHandles val="exact"/>
        </dgm:presLayoutVars>
      </dgm:prSet>
      <dgm:spPr/>
    </dgm:pt>
    <dgm:pt modelId="{10C57A7E-E1BC-5446-9D6E-A7B6F99512D3}" type="pres">
      <dgm:prSet presAssocID="{4E9E3FFD-F8ED-AA45-8CDD-1A22C73CEF8F}" presName="parentText" presStyleLbl="node1" presStyleIdx="0" presStyleCnt="1">
        <dgm:presLayoutVars>
          <dgm:chMax val="0"/>
          <dgm:bulletEnabled val="1"/>
        </dgm:presLayoutVars>
      </dgm:prSet>
      <dgm:spPr/>
    </dgm:pt>
    <dgm:pt modelId="{97A13766-354E-FC4A-918D-B4B6465A3CC3}" type="pres">
      <dgm:prSet presAssocID="{4E9E3FFD-F8ED-AA45-8CDD-1A22C73CEF8F}" presName="childText" presStyleLbl="revTx" presStyleIdx="0" presStyleCnt="1">
        <dgm:presLayoutVars>
          <dgm:bulletEnabled val="1"/>
        </dgm:presLayoutVars>
      </dgm:prSet>
      <dgm:spPr/>
    </dgm:pt>
  </dgm:ptLst>
  <dgm:cxnLst>
    <dgm:cxn modelId="{B2464D04-325D-174E-B142-9C0B945BBE72}" srcId="{4E9E3FFD-F8ED-AA45-8CDD-1A22C73CEF8F}" destId="{938194E2-2797-994F-89F8-33087A5AC3BA}" srcOrd="0" destOrd="0" parTransId="{E1076E6F-E4DA-3D40-974F-B0177833FA4B}" sibTransId="{D2877266-FE89-6042-BC16-D370C3F718BA}"/>
    <dgm:cxn modelId="{3B7DEE0F-07C4-E44C-9EE2-B4E9424BEEEC}" srcId="{4E9E3FFD-F8ED-AA45-8CDD-1A22C73CEF8F}" destId="{6AD03215-ABB6-8847-B7A8-C06FBA782922}" srcOrd="3" destOrd="0" parTransId="{0F89541B-9A0F-BE40-BD89-70ED32F6C726}" sibTransId="{720585FC-EBFA-8B42-AB2C-4AB4337C5F05}"/>
    <dgm:cxn modelId="{2E8BB04E-FA86-F140-8947-53A6CA9E7CFB}" srcId="{4617BF88-429F-AC4C-93A5-2D6B34394976}" destId="{4E9E3FFD-F8ED-AA45-8CDD-1A22C73CEF8F}" srcOrd="0" destOrd="0" parTransId="{CC036466-BBC7-E84E-9D1D-C70ABEBFC340}" sibTransId="{0D68D68B-EE90-E143-BC39-33E8E8015BD0}"/>
    <dgm:cxn modelId="{EFDDBC6A-5659-9D4C-854B-A87E925B2F55}" type="presOf" srcId="{4E9E3FFD-F8ED-AA45-8CDD-1A22C73CEF8F}" destId="{10C57A7E-E1BC-5446-9D6E-A7B6F99512D3}" srcOrd="0" destOrd="0" presId="urn:microsoft.com/office/officeart/2005/8/layout/vList2"/>
    <dgm:cxn modelId="{97A5AD74-8759-7249-A8BD-834DE650045B}" type="presOf" srcId="{95E29C94-4832-914F-8930-656E1B3CB0ED}" destId="{97A13766-354E-FC4A-918D-B4B6465A3CC3}" srcOrd="0" destOrd="2" presId="urn:microsoft.com/office/officeart/2005/8/layout/vList2"/>
    <dgm:cxn modelId="{1712BEBF-6FBE-5D4F-A739-40D36E0AD05D}" type="presOf" srcId="{F7C25FF8-168D-D247-9CD0-D869F6EADDC7}" destId="{97A13766-354E-FC4A-918D-B4B6465A3CC3}" srcOrd="0" destOrd="1" presId="urn:microsoft.com/office/officeart/2005/8/layout/vList2"/>
    <dgm:cxn modelId="{558B49C1-5002-BD4E-AE62-7C3F122CF88E}" srcId="{4E9E3FFD-F8ED-AA45-8CDD-1A22C73CEF8F}" destId="{F7C25FF8-168D-D247-9CD0-D869F6EADDC7}" srcOrd="1" destOrd="0" parTransId="{BB4CBB5A-C9F4-7245-97A1-87C54F7DDC4C}" sibTransId="{ECD71E91-F7A6-0241-B6DC-AC4FB9DB19C1}"/>
    <dgm:cxn modelId="{CAE0B9CD-D6AF-7D42-A089-B164D70A2AE1}" type="presOf" srcId="{938194E2-2797-994F-89F8-33087A5AC3BA}" destId="{97A13766-354E-FC4A-918D-B4B6465A3CC3}" srcOrd="0" destOrd="0" presId="urn:microsoft.com/office/officeart/2005/8/layout/vList2"/>
    <dgm:cxn modelId="{E7F8F6D1-D6C8-6343-9112-BA808500C1D5}" srcId="{4E9E3FFD-F8ED-AA45-8CDD-1A22C73CEF8F}" destId="{95E29C94-4832-914F-8930-656E1B3CB0ED}" srcOrd="2" destOrd="0" parTransId="{5415BC77-B30A-B14E-ACC0-ABA019AF1360}" sibTransId="{D8C9FA06-310D-4C41-BF19-101354AAD371}"/>
    <dgm:cxn modelId="{C70FD4EA-7016-234A-8C6C-34E2D2358019}" type="presOf" srcId="{4617BF88-429F-AC4C-93A5-2D6B34394976}" destId="{527E8782-E105-6A45-8264-D72AC16B17AA}" srcOrd="0" destOrd="0" presId="urn:microsoft.com/office/officeart/2005/8/layout/vList2"/>
    <dgm:cxn modelId="{526E0DFE-32D9-E446-9504-209A708D5F99}" type="presOf" srcId="{6AD03215-ABB6-8847-B7A8-C06FBA782922}" destId="{97A13766-354E-FC4A-918D-B4B6465A3CC3}" srcOrd="0" destOrd="3" presId="urn:microsoft.com/office/officeart/2005/8/layout/vList2"/>
    <dgm:cxn modelId="{F427FA11-F40B-2143-BBC3-1DE47451F1A3}" type="presParOf" srcId="{527E8782-E105-6A45-8264-D72AC16B17AA}" destId="{10C57A7E-E1BC-5446-9D6E-A7B6F99512D3}" srcOrd="0" destOrd="0" presId="urn:microsoft.com/office/officeart/2005/8/layout/vList2"/>
    <dgm:cxn modelId="{51DD708A-FE0F-8A44-B9DC-5946AEC4FA99}" type="presParOf" srcId="{527E8782-E105-6A45-8264-D72AC16B17AA}" destId="{97A13766-354E-FC4A-918D-B4B6465A3CC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6E304FF3-4777-4DA0-85FC-6346020CAEA5}"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CAB04A72-CB6C-4DC3-8DE4-2CA1AD4BDCAD}">
      <dgm:prSet/>
      <dgm:spPr/>
      <dgm:t>
        <a:bodyPr/>
        <a:lstStyle/>
        <a:p>
          <a:r>
            <a:rPr lang="es-ES_tradnl" b="1" noProof="0" dirty="0"/>
            <a:t>Lección 9</a:t>
          </a:r>
          <a:endParaRPr lang="es-ES_tradnl" noProof="0" dirty="0"/>
        </a:p>
      </dgm:t>
    </dgm:pt>
    <dgm:pt modelId="{C8674548-9D0F-4A3D-A3E2-57AA61472106}" type="parTrans" cxnId="{DB2860C3-1939-443C-9537-66AB852D7E9A}">
      <dgm:prSet/>
      <dgm:spPr/>
      <dgm:t>
        <a:bodyPr/>
        <a:lstStyle/>
        <a:p>
          <a:endParaRPr lang="en-US"/>
        </a:p>
      </dgm:t>
    </dgm:pt>
    <dgm:pt modelId="{315930CC-3D55-479C-9FB4-49606AEE4321}" type="sibTrans" cxnId="{DB2860C3-1939-443C-9537-66AB852D7E9A}">
      <dgm:prSet/>
      <dgm:spPr/>
      <dgm:t>
        <a:bodyPr/>
        <a:lstStyle/>
        <a:p>
          <a:endParaRPr lang="en-US"/>
        </a:p>
      </dgm:t>
    </dgm:pt>
    <dgm:pt modelId="{9B48DB32-3E3B-463E-ACB6-FDFCD5F2FF98}">
      <dgm:prSet/>
      <dgm:spPr/>
      <dgm:t>
        <a:bodyPr/>
        <a:lstStyle/>
        <a:p>
          <a:r>
            <a:rPr lang="es-ES_tradnl" b="1" noProof="0" dirty="0"/>
            <a:t>Profundicemos en los contenidos</a:t>
          </a:r>
          <a:endParaRPr lang="es-ES_tradnl" noProof="0" dirty="0"/>
        </a:p>
      </dgm:t>
    </dgm:pt>
    <dgm:pt modelId="{78BD6C0F-67B4-49E9-BAA7-CC0AFFE2EC6B}" type="parTrans" cxnId="{97238262-B784-4EB7-9CD6-BF25C9C4FAAE}">
      <dgm:prSet/>
      <dgm:spPr/>
      <dgm:t>
        <a:bodyPr/>
        <a:lstStyle/>
        <a:p>
          <a:endParaRPr lang="en-US"/>
        </a:p>
      </dgm:t>
    </dgm:pt>
    <dgm:pt modelId="{9323D5FF-3A00-416B-85A5-A62150111F2D}" type="sibTrans" cxnId="{97238262-B784-4EB7-9CD6-BF25C9C4FAAE}">
      <dgm:prSet/>
      <dgm:spPr/>
      <dgm:t>
        <a:bodyPr/>
        <a:lstStyle/>
        <a:p>
          <a:endParaRPr lang="en-US"/>
        </a:p>
      </dgm:t>
    </dgm:pt>
    <dgm:pt modelId="{CF2A1BCB-C6A2-400E-B454-C49507E955EE}" type="pres">
      <dgm:prSet presAssocID="{6E304FF3-4777-4DA0-85FC-6346020CAEA5}" presName="root" presStyleCnt="0">
        <dgm:presLayoutVars>
          <dgm:dir/>
          <dgm:resizeHandles val="exact"/>
        </dgm:presLayoutVars>
      </dgm:prSet>
      <dgm:spPr/>
    </dgm:pt>
    <dgm:pt modelId="{18B5E99F-C3B3-490B-ADB1-AB0B14A99E75}" type="pres">
      <dgm:prSet presAssocID="{CAB04A72-CB6C-4DC3-8DE4-2CA1AD4BDCAD}" presName="compNode" presStyleCnt="0"/>
      <dgm:spPr/>
    </dgm:pt>
    <dgm:pt modelId="{ACE2C5A1-6B36-472E-A994-DA04FCA15394}" type="pres">
      <dgm:prSet presAssocID="{CAB04A72-CB6C-4DC3-8DE4-2CA1AD4BDCA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9E4CE15E-7334-47DE-B659-A52063C2C3EA}" type="pres">
      <dgm:prSet presAssocID="{CAB04A72-CB6C-4DC3-8DE4-2CA1AD4BDCAD}" presName="spaceRect" presStyleCnt="0"/>
      <dgm:spPr/>
    </dgm:pt>
    <dgm:pt modelId="{F8B0DDDA-09DE-42FE-AB9E-7B1D3F607773}" type="pres">
      <dgm:prSet presAssocID="{CAB04A72-CB6C-4DC3-8DE4-2CA1AD4BDCAD}" presName="textRect" presStyleLbl="revTx" presStyleIdx="0" presStyleCnt="2">
        <dgm:presLayoutVars>
          <dgm:chMax val="1"/>
          <dgm:chPref val="1"/>
        </dgm:presLayoutVars>
      </dgm:prSet>
      <dgm:spPr/>
    </dgm:pt>
    <dgm:pt modelId="{3721B0F3-65C4-4E07-9804-E4DA717AD166}" type="pres">
      <dgm:prSet presAssocID="{315930CC-3D55-479C-9FB4-49606AEE4321}" presName="sibTrans" presStyleCnt="0"/>
      <dgm:spPr/>
    </dgm:pt>
    <dgm:pt modelId="{FB590B26-C417-4B93-8705-072EBAC2AA59}" type="pres">
      <dgm:prSet presAssocID="{9B48DB32-3E3B-463E-ACB6-FDFCD5F2FF98}" presName="compNode" presStyleCnt="0"/>
      <dgm:spPr/>
    </dgm:pt>
    <dgm:pt modelId="{3491C0D6-992F-4A55-B54F-D9A059EFCC6E}" type="pres">
      <dgm:prSet presAssocID="{9B48DB32-3E3B-463E-ACB6-FDFCD5F2FF9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F0BD6ED4-3B13-4C6A-B044-F7EDFBEF411C}" type="pres">
      <dgm:prSet presAssocID="{9B48DB32-3E3B-463E-ACB6-FDFCD5F2FF98}" presName="spaceRect" presStyleCnt="0"/>
      <dgm:spPr/>
    </dgm:pt>
    <dgm:pt modelId="{8923852C-A8CE-4355-8F06-FD0FEE3CC623}" type="pres">
      <dgm:prSet presAssocID="{9B48DB32-3E3B-463E-ACB6-FDFCD5F2FF98}" presName="textRect" presStyleLbl="revTx" presStyleIdx="1" presStyleCnt="2" custScaleY="163333">
        <dgm:presLayoutVars>
          <dgm:chMax val="1"/>
          <dgm:chPref val="1"/>
        </dgm:presLayoutVars>
      </dgm:prSet>
      <dgm:spPr/>
    </dgm:pt>
  </dgm:ptLst>
  <dgm:cxnLst>
    <dgm:cxn modelId="{F616984D-33FE-4972-A978-2D5E08A43A9E}" type="presOf" srcId="{CAB04A72-CB6C-4DC3-8DE4-2CA1AD4BDCAD}" destId="{F8B0DDDA-09DE-42FE-AB9E-7B1D3F607773}" srcOrd="0" destOrd="0" presId="urn:microsoft.com/office/officeart/2018/2/layout/IconLabelList"/>
    <dgm:cxn modelId="{97238262-B784-4EB7-9CD6-BF25C9C4FAAE}" srcId="{6E304FF3-4777-4DA0-85FC-6346020CAEA5}" destId="{9B48DB32-3E3B-463E-ACB6-FDFCD5F2FF98}" srcOrd="1" destOrd="0" parTransId="{78BD6C0F-67B4-49E9-BAA7-CC0AFFE2EC6B}" sibTransId="{9323D5FF-3A00-416B-85A5-A62150111F2D}"/>
    <dgm:cxn modelId="{7B5C8A9D-EBF9-4AEF-A3C5-E3C67ADFAAE3}" type="presOf" srcId="{6E304FF3-4777-4DA0-85FC-6346020CAEA5}" destId="{CF2A1BCB-C6A2-400E-B454-C49507E955EE}" srcOrd="0" destOrd="0" presId="urn:microsoft.com/office/officeart/2018/2/layout/IconLabelList"/>
    <dgm:cxn modelId="{DB2860C3-1939-443C-9537-66AB852D7E9A}" srcId="{6E304FF3-4777-4DA0-85FC-6346020CAEA5}" destId="{CAB04A72-CB6C-4DC3-8DE4-2CA1AD4BDCAD}" srcOrd="0" destOrd="0" parTransId="{C8674548-9D0F-4A3D-A3E2-57AA61472106}" sibTransId="{315930CC-3D55-479C-9FB4-49606AEE4321}"/>
    <dgm:cxn modelId="{7980C8C6-6F92-4C09-B7C3-8D84BC792431}" type="presOf" srcId="{9B48DB32-3E3B-463E-ACB6-FDFCD5F2FF98}" destId="{8923852C-A8CE-4355-8F06-FD0FEE3CC623}" srcOrd="0" destOrd="0" presId="urn:microsoft.com/office/officeart/2018/2/layout/IconLabelList"/>
    <dgm:cxn modelId="{BB91CB18-A789-4D89-9E1A-D1307006C2C9}" type="presParOf" srcId="{CF2A1BCB-C6A2-400E-B454-C49507E955EE}" destId="{18B5E99F-C3B3-490B-ADB1-AB0B14A99E75}" srcOrd="0" destOrd="0" presId="urn:microsoft.com/office/officeart/2018/2/layout/IconLabelList"/>
    <dgm:cxn modelId="{AD074259-CF81-40BC-8794-DB06F10DC62E}" type="presParOf" srcId="{18B5E99F-C3B3-490B-ADB1-AB0B14A99E75}" destId="{ACE2C5A1-6B36-472E-A994-DA04FCA15394}" srcOrd="0" destOrd="0" presId="urn:microsoft.com/office/officeart/2018/2/layout/IconLabelList"/>
    <dgm:cxn modelId="{67B26021-5C81-4FA0-858A-7E0D8F6C1410}" type="presParOf" srcId="{18B5E99F-C3B3-490B-ADB1-AB0B14A99E75}" destId="{9E4CE15E-7334-47DE-B659-A52063C2C3EA}" srcOrd="1" destOrd="0" presId="urn:microsoft.com/office/officeart/2018/2/layout/IconLabelList"/>
    <dgm:cxn modelId="{DE7BA48D-621D-4CA1-9FF6-0ABCE5E4C79D}" type="presParOf" srcId="{18B5E99F-C3B3-490B-ADB1-AB0B14A99E75}" destId="{F8B0DDDA-09DE-42FE-AB9E-7B1D3F607773}" srcOrd="2" destOrd="0" presId="urn:microsoft.com/office/officeart/2018/2/layout/IconLabelList"/>
    <dgm:cxn modelId="{8B8A2B0F-3E36-4648-8E28-9F2002EC27FC}" type="presParOf" srcId="{CF2A1BCB-C6A2-400E-B454-C49507E955EE}" destId="{3721B0F3-65C4-4E07-9804-E4DA717AD166}" srcOrd="1" destOrd="0" presId="urn:microsoft.com/office/officeart/2018/2/layout/IconLabelList"/>
    <dgm:cxn modelId="{0C61F556-CADC-4E44-A609-9AAB8E9771DA}" type="presParOf" srcId="{CF2A1BCB-C6A2-400E-B454-C49507E955EE}" destId="{FB590B26-C417-4B93-8705-072EBAC2AA59}" srcOrd="2" destOrd="0" presId="urn:microsoft.com/office/officeart/2018/2/layout/IconLabelList"/>
    <dgm:cxn modelId="{55D30999-A021-4803-88DA-6D30D9361E36}" type="presParOf" srcId="{FB590B26-C417-4B93-8705-072EBAC2AA59}" destId="{3491C0D6-992F-4A55-B54F-D9A059EFCC6E}" srcOrd="0" destOrd="0" presId="urn:microsoft.com/office/officeart/2018/2/layout/IconLabelList"/>
    <dgm:cxn modelId="{41DF9CD9-3DAD-4A31-A325-93E4C9C56671}" type="presParOf" srcId="{FB590B26-C417-4B93-8705-072EBAC2AA59}" destId="{F0BD6ED4-3B13-4C6A-B044-F7EDFBEF411C}" srcOrd="1" destOrd="0" presId="urn:microsoft.com/office/officeart/2018/2/layout/IconLabelList"/>
    <dgm:cxn modelId="{0D149189-8A7F-43BC-86D4-E112420DDC99}" type="presParOf" srcId="{FB590B26-C417-4B93-8705-072EBAC2AA59}" destId="{8923852C-A8CE-4355-8F06-FD0FEE3CC62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057F5CCA-FA58-BC4C-AC8C-566DEC2BDB60}"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GB"/>
        </a:p>
      </dgm:t>
    </dgm:pt>
    <dgm:pt modelId="{F2956A40-3410-CA42-81CD-D32DE1E9D884}">
      <dgm:prSet/>
      <dgm:spPr/>
      <dgm:t>
        <a:bodyPr/>
        <a:lstStyle/>
        <a:p>
          <a:r>
            <a:rPr lang="es-ES_tradnl" b="1" noProof="0" dirty="0"/>
            <a:t>1. Dirigidas a audiencias específicas:</a:t>
          </a:r>
          <a:endParaRPr lang="es-ES_tradnl" noProof="0" dirty="0"/>
        </a:p>
      </dgm:t>
    </dgm:pt>
    <dgm:pt modelId="{6F6E4227-8781-884F-9FAF-3140F06E9E16}" type="parTrans" cxnId="{D3D93E7D-0F63-4444-A11F-C6204AB5CA95}">
      <dgm:prSet/>
      <dgm:spPr/>
      <dgm:t>
        <a:bodyPr/>
        <a:lstStyle/>
        <a:p>
          <a:endParaRPr lang="en-GB"/>
        </a:p>
      </dgm:t>
    </dgm:pt>
    <dgm:pt modelId="{D0A2C74B-BE69-144B-8AEF-3D9CAFDC6508}" type="sibTrans" cxnId="{D3D93E7D-0F63-4444-A11F-C6204AB5CA95}">
      <dgm:prSet/>
      <dgm:spPr/>
      <dgm:t>
        <a:bodyPr/>
        <a:lstStyle/>
        <a:p>
          <a:endParaRPr lang="en-GB"/>
        </a:p>
      </dgm:t>
    </dgm:pt>
    <dgm:pt modelId="{C121FE2D-5A6B-464D-AB7D-2AB31E0F1F26}">
      <dgm:prSet/>
      <dgm:spPr/>
      <dgm:t>
        <a:bodyPr/>
        <a:lstStyle/>
        <a:p>
          <a:r>
            <a:rPr lang="es-ES_tradnl" noProof="0" dirty="0"/>
            <a:t>Adaptar los mensajes para responder al quién, qué, cómo y por qué, con el fin de lograr el máximo impacto.</a:t>
          </a:r>
        </a:p>
      </dgm:t>
    </dgm:pt>
    <dgm:pt modelId="{5DF2818E-22AC-9A4C-9A6A-AFD7E710CD73}" type="parTrans" cxnId="{872D8E3A-6E58-4040-8E18-5D37EDED4C82}">
      <dgm:prSet/>
      <dgm:spPr/>
      <dgm:t>
        <a:bodyPr/>
        <a:lstStyle/>
        <a:p>
          <a:endParaRPr lang="en-GB"/>
        </a:p>
      </dgm:t>
    </dgm:pt>
    <dgm:pt modelId="{84899999-B7D2-6640-8DA0-CAC3B6900BD4}" type="sibTrans" cxnId="{872D8E3A-6E58-4040-8E18-5D37EDED4C82}">
      <dgm:prSet/>
      <dgm:spPr/>
      <dgm:t>
        <a:bodyPr/>
        <a:lstStyle/>
        <a:p>
          <a:endParaRPr lang="en-GB"/>
        </a:p>
      </dgm:t>
    </dgm:pt>
    <dgm:pt modelId="{B9FF88C4-45CE-084B-B504-0FF60C6DFA4A}">
      <dgm:prSet/>
      <dgm:spPr/>
      <dgm:t>
        <a:bodyPr/>
        <a:lstStyle/>
        <a:p>
          <a:r>
            <a:rPr lang="es-ES_tradnl" noProof="0" dirty="0"/>
            <a:t>No existe un enfoque único que funciones para todas las personas.</a:t>
          </a:r>
        </a:p>
      </dgm:t>
    </dgm:pt>
    <dgm:pt modelId="{0F0388B8-BE8F-5042-82E2-A6E4480F78E3}" type="parTrans" cxnId="{42F78BB3-DB25-BD49-9270-65B20259E977}">
      <dgm:prSet/>
      <dgm:spPr/>
      <dgm:t>
        <a:bodyPr/>
        <a:lstStyle/>
        <a:p>
          <a:endParaRPr lang="en-GB"/>
        </a:p>
      </dgm:t>
    </dgm:pt>
    <dgm:pt modelId="{5DB6CBF7-E58F-6A4F-B7C1-354B3D4BBEF6}" type="sibTrans" cxnId="{42F78BB3-DB25-BD49-9270-65B20259E977}">
      <dgm:prSet/>
      <dgm:spPr/>
      <dgm:t>
        <a:bodyPr/>
        <a:lstStyle/>
        <a:p>
          <a:endParaRPr lang="en-GB"/>
        </a:p>
      </dgm:t>
    </dgm:pt>
    <dgm:pt modelId="{3583AD35-1726-9C42-ADAD-1B756053B5CC}">
      <dgm:prSet/>
      <dgm:spPr/>
      <dgm:t>
        <a:bodyPr/>
        <a:lstStyle/>
        <a:p>
          <a:r>
            <a:rPr lang="es-ES_tradnl" b="1" noProof="0" dirty="0"/>
            <a:t>2. Fundamentarse en la teoría:</a:t>
          </a:r>
          <a:endParaRPr lang="es-ES_tradnl" noProof="0" dirty="0"/>
        </a:p>
      </dgm:t>
    </dgm:pt>
    <dgm:pt modelId="{79EEF878-FB80-3B44-84D8-CF21354981CF}" type="parTrans" cxnId="{5A55E1A1-42D2-054D-915E-E48ACC164EAB}">
      <dgm:prSet/>
      <dgm:spPr/>
      <dgm:t>
        <a:bodyPr/>
        <a:lstStyle/>
        <a:p>
          <a:endParaRPr lang="en-GB"/>
        </a:p>
      </dgm:t>
    </dgm:pt>
    <dgm:pt modelId="{714FA1CE-75C9-CC48-8A7F-F964017EA464}" type="sibTrans" cxnId="{5A55E1A1-42D2-054D-915E-E48ACC164EAB}">
      <dgm:prSet/>
      <dgm:spPr/>
      <dgm:t>
        <a:bodyPr/>
        <a:lstStyle/>
        <a:p>
          <a:endParaRPr lang="en-GB"/>
        </a:p>
      </dgm:t>
    </dgm:pt>
    <dgm:pt modelId="{90F16897-477C-DE45-B568-AEB5C816C6CF}">
      <dgm:prSet/>
      <dgm:spPr/>
      <dgm:t>
        <a:bodyPr/>
        <a:lstStyle/>
        <a:p>
          <a:r>
            <a:rPr lang="es-ES_tradnl" noProof="0" dirty="0"/>
            <a:t>Desarrollar campañas utilizando marcos comprobados de comunicación y cambios de comportamiento.</a:t>
          </a:r>
        </a:p>
      </dgm:t>
    </dgm:pt>
    <dgm:pt modelId="{E6247A00-E7DB-CB4C-9AF3-FC7E45A73741}" type="parTrans" cxnId="{EC75E749-C8AB-4645-AFED-DEDD269E91DB}">
      <dgm:prSet/>
      <dgm:spPr/>
      <dgm:t>
        <a:bodyPr/>
        <a:lstStyle/>
        <a:p>
          <a:endParaRPr lang="en-GB"/>
        </a:p>
      </dgm:t>
    </dgm:pt>
    <dgm:pt modelId="{5C9354A6-1F5C-C84A-8DC9-6B386F0CF2AE}" type="sibTrans" cxnId="{EC75E749-C8AB-4645-AFED-DEDD269E91DB}">
      <dgm:prSet/>
      <dgm:spPr/>
      <dgm:t>
        <a:bodyPr/>
        <a:lstStyle/>
        <a:p>
          <a:endParaRPr lang="en-GB"/>
        </a:p>
      </dgm:t>
    </dgm:pt>
    <dgm:pt modelId="{3DD225E1-054B-E343-AD29-78EDADFE57F6}">
      <dgm:prSet/>
      <dgm:spPr/>
      <dgm:t>
        <a:bodyPr/>
        <a:lstStyle/>
        <a:p>
          <a:r>
            <a:rPr lang="es-ES_tradnl" b="1" noProof="0" dirty="0"/>
            <a:t>3. Utilizar investigación previa al diseño:</a:t>
          </a:r>
          <a:endParaRPr lang="es-ES_tradnl" noProof="0" dirty="0"/>
        </a:p>
      </dgm:t>
    </dgm:pt>
    <dgm:pt modelId="{DD1C21F4-CC64-BF42-90FF-21F10B0E6722}" type="parTrans" cxnId="{3659FC08-6DEB-0448-B8B5-AABD8107F178}">
      <dgm:prSet/>
      <dgm:spPr/>
      <dgm:t>
        <a:bodyPr/>
        <a:lstStyle/>
        <a:p>
          <a:endParaRPr lang="en-GB"/>
        </a:p>
      </dgm:t>
    </dgm:pt>
    <dgm:pt modelId="{D8A3E6EB-2C0E-A44F-B8E3-7BCB78DC3681}" type="sibTrans" cxnId="{3659FC08-6DEB-0448-B8B5-AABD8107F178}">
      <dgm:prSet/>
      <dgm:spPr/>
      <dgm:t>
        <a:bodyPr/>
        <a:lstStyle/>
        <a:p>
          <a:endParaRPr lang="en-GB"/>
        </a:p>
      </dgm:t>
    </dgm:pt>
    <dgm:pt modelId="{B66FC3CC-E652-A34F-953F-87B9160867A0}">
      <dgm:prSet/>
      <dgm:spPr/>
      <dgm:t>
        <a:bodyPr/>
        <a:lstStyle/>
        <a:p>
          <a:r>
            <a:rPr lang="es-ES_tradnl" noProof="0" dirty="0"/>
            <a:t>Probar los mensajes y materiales con los grupos objetivo antes de lanzar las campañas para asegurar su pertinencia y claridad.</a:t>
          </a:r>
        </a:p>
      </dgm:t>
    </dgm:pt>
    <dgm:pt modelId="{CED67416-8BB9-BB4C-9FCB-11EFF98EF78F}" type="parTrans" cxnId="{31216066-090B-AB47-BCF6-C95DE0B4272C}">
      <dgm:prSet/>
      <dgm:spPr/>
      <dgm:t>
        <a:bodyPr/>
        <a:lstStyle/>
        <a:p>
          <a:endParaRPr lang="en-GB"/>
        </a:p>
      </dgm:t>
    </dgm:pt>
    <dgm:pt modelId="{1F58E602-22F9-2F4E-94CE-6518991FBEBF}" type="sibTrans" cxnId="{31216066-090B-AB47-BCF6-C95DE0B4272C}">
      <dgm:prSet/>
      <dgm:spPr/>
      <dgm:t>
        <a:bodyPr/>
        <a:lstStyle/>
        <a:p>
          <a:endParaRPr lang="en-GB"/>
        </a:p>
      </dgm:t>
    </dgm:pt>
    <dgm:pt modelId="{F4CEBD96-AF0D-1049-924D-8A7D84793295}">
      <dgm:prSet/>
      <dgm:spPr/>
      <dgm:t>
        <a:bodyPr/>
        <a:lstStyle/>
        <a:p>
          <a:r>
            <a:rPr lang="es-ES_tradnl" b="1" noProof="0" dirty="0"/>
            <a:t>4. Integrar con otros esfuerzos:</a:t>
          </a:r>
          <a:endParaRPr lang="es-ES_tradnl" noProof="0" dirty="0"/>
        </a:p>
      </dgm:t>
    </dgm:pt>
    <dgm:pt modelId="{5B475A7C-11A7-7E44-BA83-73FBB0C1A35E}" type="parTrans" cxnId="{BD1F35E5-58FC-BC4E-988A-8C65BAA58F20}">
      <dgm:prSet/>
      <dgm:spPr/>
      <dgm:t>
        <a:bodyPr/>
        <a:lstStyle/>
        <a:p>
          <a:endParaRPr lang="en-GB"/>
        </a:p>
      </dgm:t>
    </dgm:pt>
    <dgm:pt modelId="{29616B54-F6CD-034E-97C2-F02FCBF78146}" type="sibTrans" cxnId="{BD1F35E5-58FC-BC4E-988A-8C65BAA58F20}">
      <dgm:prSet/>
      <dgm:spPr/>
      <dgm:t>
        <a:bodyPr/>
        <a:lstStyle/>
        <a:p>
          <a:endParaRPr lang="en-GB"/>
        </a:p>
      </dgm:t>
    </dgm:pt>
    <dgm:pt modelId="{7B926627-C5C0-0A4A-99CE-14E3FE54A234}">
      <dgm:prSet/>
      <dgm:spPr/>
      <dgm:t>
        <a:bodyPr/>
        <a:lstStyle/>
        <a:p>
          <a:r>
            <a:rPr lang="es-ES_tradnl" noProof="0" dirty="0"/>
            <a:t>Alinear las campañas con estrategias de prevención en los ámbitos familiar, escolar y comunitario para lograr resultados más sólidos.</a:t>
          </a:r>
        </a:p>
      </dgm:t>
    </dgm:pt>
    <dgm:pt modelId="{32A64427-7089-7449-ABA3-5AFB9CE930F1}" type="parTrans" cxnId="{18EC5E4C-4561-0D48-8573-C8D67EA5DB40}">
      <dgm:prSet/>
      <dgm:spPr/>
      <dgm:t>
        <a:bodyPr/>
        <a:lstStyle/>
        <a:p>
          <a:endParaRPr lang="en-GB"/>
        </a:p>
      </dgm:t>
    </dgm:pt>
    <dgm:pt modelId="{76E5BEC8-C21F-234F-932A-8FC5725CACB4}" type="sibTrans" cxnId="{18EC5E4C-4561-0D48-8573-C8D67EA5DB40}">
      <dgm:prSet/>
      <dgm:spPr/>
      <dgm:t>
        <a:bodyPr/>
        <a:lstStyle/>
        <a:p>
          <a:endParaRPr lang="en-GB"/>
        </a:p>
      </dgm:t>
    </dgm:pt>
    <dgm:pt modelId="{EA741EFB-4C1C-EE42-9A7B-B8D584D6982A}" type="pres">
      <dgm:prSet presAssocID="{057F5CCA-FA58-BC4C-AC8C-566DEC2BDB60}" presName="linear" presStyleCnt="0">
        <dgm:presLayoutVars>
          <dgm:animLvl val="lvl"/>
          <dgm:resizeHandles val="exact"/>
        </dgm:presLayoutVars>
      </dgm:prSet>
      <dgm:spPr/>
    </dgm:pt>
    <dgm:pt modelId="{56E9FF23-C3D7-924F-B31E-61945BA11A42}" type="pres">
      <dgm:prSet presAssocID="{F2956A40-3410-CA42-81CD-D32DE1E9D884}" presName="parentText" presStyleLbl="node1" presStyleIdx="0" presStyleCnt="4">
        <dgm:presLayoutVars>
          <dgm:chMax val="0"/>
          <dgm:bulletEnabled val="1"/>
        </dgm:presLayoutVars>
      </dgm:prSet>
      <dgm:spPr/>
    </dgm:pt>
    <dgm:pt modelId="{E14232FC-EF2B-4B49-A1FD-5CDB2EA1A496}" type="pres">
      <dgm:prSet presAssocID="{F2956A40-3410-CA42-81CD-D32DE1E9D884}" presName="childText" presStyleLbl="revTx" presStyleIdx="0" presStyleCnt="4">
        <dgm:presLayoutVars>
          <dgm:bulletEnabled val="1"/>
        </dgm:presLayoutVars>
      </dgm:prSet>
      <dgm:spPr/>
    </dgm:pt>
    <dgm:pt modelId="{96599EAE-D0F5-D040-AF6E-A7BE1374FFB1}" type="pres">
      <dgm:prSet presAssocID="{3583AD35-1726-9C42-ADAD-1B756053B5CC}" presName="parentText" presStyleLbl="node1" presStyleIdx="1" presStyleCnt="4">
        <dgm:presLayoutVars>
          <dgm:chMax val="0"/>
          <dgm:bulletEnabled val="1"/>
        </dgm:presLayoutVars>
      </dgm:prSet>
      <dgm:spPr/>
    </dgm:pt>
    <dgm:pt modelId="{5AE0C9F2-61F2-834E-8364-E43045776721}" type="pres">
      <dgm:prSet presAssocID="{3583AD35-1726-9C42-ADAD-1B756053B5CC}" presName="childText" presStyleLbl="revTx" presStyleIdx="1" presStyleCnt="4">
        <dgm:presLayoutVars>
          <dgm:bulletEnabled val="1"/>
        </dgm:presLayoutVars>
      </dgm:prSet>
      <dgm:spPr/>
    </dgm:pt>
    <dgm:pt modelId="{4F70EBEF-8BFE-A449-8C9E-9855862FB5FB}" type="pres">
      <dgm:prSet presAssocID="{3DD225E1-054B-E343-AD29-78EDADFE57F6}" presName="parentText" presStyleLbl="node1" presStyleIdx="2" presStyleCnt="4">
        <dgm:presLayoutVars>
          <dgm:chMax val="0"/>
          <dgm:bulletEnabled val="1"/>
        </dgm:presLayoutVars>
      </dgm:prSet>
      <dgm:spPr/>
    </dgm:pt>
    <dgm:pt modelId="{ACDE60F8-59FF-4C49-B81F-784D7E3E15D2}" type="pres">
      <dgm:prSet presAssocID="{3DD225E1-054B-E343-AD29-78EDADFE57F6}" presName="childText" presStyleLbl="revTx" presStyleIdx="2" presStyleCnt="4">
        <dgm:presLayoutVars>
          <dgm:bulletEnabled val="1"/>
        </dgm:presLayoutVars>
      </dgm:prSet>
      <dgm:spPr/>
    </dgm:pt>
    <dgm:pt modelId="{4E9CA538-7026-BE4C-8898-D425CCCE46A4}" type="pres">
      <dgm:prSet presAssocID="{F4CEBD96-AF0D-1049-924D-8A7D84793295}" presName="parentText" presStyleLbl="node1" presStyleIdx="3" presStyleCnt="4">
        <dgm:presLayoutVars>
          <dgm:chMax val="0"/>
          <dgm:bulletEnabled val="1"/>
        </dgm:presLayoutVars>
      </dgm:prSet>
      <dgm:spPr/>
    </dgm:pt>
    <dgm:pt modelId="{3BE7D064-76C7-4849-B4B3-6411AE49C878}" type="pres">
      <dgm:prSet presAssocID="{F4CEBD96-AF0D-1049-924D-8A7D84793295}" presName="childText" presStyleLbl="revTx" presStyleIdx="3" presStyleCnt="4">
        <dgm:presLayoutVars>
          <dgm:bulletEnabled val="1"/>
        </dgm:presLayoutVars>
      </dgm:prSet>
      <dgm:spPr/>
    </dgm:pt>
  </dgm:ptLst>
  <dgm:cxnLst>
    <dgm:cxn modelId="{DE279900-587C-6241-92ED-D9036F71DBBB}" type="presOf" srcId="{057F5CCA-FA58-BC4C-AC8C-566DEC2BDB60}" destId="{EA741EFB-4C1C-EE42-9A7B-B8D584D6982A}" srcOrd="0" destOrd="0" presId="urn:microsoft.com/office/officeart/2005/8/layout/vList2"/>
    <dgm:cxn modelId="{3659FC08-6DEB-0448-B8B5-AABD8107F178}" srcId="{057F5CCA-FA58-BC4C-AC8C-566DEC2BDB60}" destId="{3DD225E1-054B-E343-AD29-78EDADFE57F6}" srcOrd="2" destOrd="0" parTransId="{DD1C21F4-CC64-BF42-90FF-21F10B0E6722}" sibTransId="{D8A3E6EB-2C0E-A44F-B8E3-7BCB78DC3681}"/>
    <dgm:cxn modelId="{F1B0842B-B5E5-854E-98D6-41B903B3885C}" type="presOf" srcId="{3583AD35-1726-9C42-ADAD-1B756053B5CC}" destId="{96599EAE-D0F5-D040-AF6E-A7BE1374FFB1}" srcOrd="0" destOrd="0" presId="urn:microsoft.com/office/officeart/2005/8/layout/vList2"/>
    <dgm:cxn modelId="{872D8E3A-6E58-4040-8E18-5D37EDED4C82}" srcId="{F2956A40-3410-CA42-81CD-D32DE1E9D884}" destId="{C121FE2D-5A6B-464D-AB7D-2AB31E0F1F26}" srcOrd="0" destOrd="0" parTransId="{5DF2818E-22AC-9A4C-9A6A-AFD7E710CD73}" sibTransId="{84899999-B7D2-6640-8DA0-CAC3B6900BD4}"/>
    <dgm:cxn modelId="{EC75E749-C8AB-4645-AFED-DEDD269E91DB}" srcId="{3583AD35-1726-9C42-ADAD-1B756053B5CC}" destId="{90F16897-477C-DE45-B568-AEB5C816C6CF}" srcOrd="0" destOrd="0" parTransId="{E6247A00-E7DB-CB4C-9AF3-FC7E45A73741}" sibTransId="{5C9354A6-1F5C-C84A-8DC9-6B386F0CF2AE}"/>
    <dgm:cxn modelId="{18EC5E4C-4561-0D48-8573-C8D67EA5DB40}" srcId="{F4CEBD96-AF0D-1049-924D-8A7D84793295}" destId="{7B926627-C5C0-0A4A-99CE-14E3FE54A234}" srcOrd="0" destOrd="0" parTransId="{32A64427-7089-7449-ABA3-5AFB9CE930F1}" sibTransId="{76E5BEC8-C21F-234F-932A-8FC5725CACB4}"/>
    <dgm:cxn modelId="{D9F8F35D-5A93-2640-BC90-7ACBF30E0CC3}" type="presOf" srcId="{3DD225E1-054B-E343-AD29-78EDADFE57F6}" destId="{4F70EBEF-8BFE-A449-8C9E-9855862FB5FB}" srcOrd="0" destOrd="0" presId="urn:microsoft.com/office/officeart/2005/8/layout/vList2"/>
    <dgm:cxn modelId="{31216066-090B-AB47-BCF6-C95DE0B4272C}" srcId="{3DD225E1-054B-E343-AD29-78EDADFE57F6}" destId="{B66FC3CC-E652-A34F-953F-87B9160867A0}" srcOrd="0" destOrd="0" parTransId="{CED67416-8BB9-BB4C-9FCB-11EFF98EF78F}" sibTransId="{1F58E602-22F9-2F4E-94CE-6518991FBEBF}"/>
    <dgm:cxn modelId="{FAFBF56C-7001-A942-A5C0-D0940836E10E}" type="presOf" srcId="{90F16897-477C-DE45-B568-AEB5C816C6CF}" destId="{5AE0C9F2-61F2-834E-8364-E43045776721}" srcOrd="0" destOrd="0" presId="urn:microsoft.com/office/officeart/2005/8/layout/vList2"/>
    <dgm:cxn modelId="{D3D93E7D-0F63-4444-A11F-C6204AB5CA95}" srcId="{057F5CCA-FA58-BC4C-AC8C-566DEC2BDB60}" destId="{F2956A40-3410-CA42-81CD-D32DE1E9D884}" srcOrd="0" destOrd="0" parTransId="{6F6E4227-8781-884F-9FAF-3140F06E9E16}" sibTransId="{D0A2C74B-BE69-144B-8AEF-3D9CAFDC6508}"/>
    <dgm:cxn modelId="{68445E8A-4D29-9E44-84CE-D802B42DA18C}" type="presOf" srcId="{7B926627-C5C0-0A4A-99CE-14E3FE54A234}" destId="{3BE7D064-76C7-4849-B4B3-6411AE49C878}" srcOrd="0" destOrd="0" presId="urn:microsoft.com/office/officeart/2005/8/layout/vList2"/>
    <dgm:cxn modelId="{5A55E1A1-42D2-054D-915E-E48ACC164EAB}" srcId="{057F5CCA-FA58-BC4C-AC8C-566DEC2BDB60}" destId="{3583AD35-1726-9C42-ADAD-1B756053B5CC}" srcOrd="1" destOrd="0" parTransId="{79EEF878-FB80-3B44-84D8-CF21354981CF}" sibTransId="{714FA1CE-75C9-CC48-8A7F-F964017EA464}"/>
    <dgm:cxn modelId="{AA5E83A4-9E0E-5A41-BE20-B1ADB94545F6}" type="presOf" srcId="{F2956A40-3410-CA42-81CD-D32DE1E9D884}" destId="{56E9FF23-C3D7-924F-B31E-61945BA11A42}" srcOrd="0" destOrd="0" presId="urn:microsoft.com/office/officeart/2005/8/layout/vList2"/>
    <dgm:cxn modelId="{E2D609A8-E979-074E-875B-35CBB42B1960}" type="presOf" srcId="{B66FC3CC-E652-A34F-953F-87B9160867A0}" destId="{ACDE60F8-59FF-4C49-B81F-784D7E3E15D2}" srcOrd="0" destOrd="0" presId="urn:microsoft.com/office/officeart/2005/8/layout/vList2"/>
    <dgm:cxn modelId="{6AB475AC-5F64-BB40-8169-5CBAEE9C15E2}" type="presOf" srcId="{F4CEBD96-AF0D-1049-924D-8A7D84793295}" destId="{4E9CA538-7026-BE4C-8898-D425CCCE46A4}" srcOrd="0" destOrd="0" presId="urn:microsoft.com/office/officeart/2005/8/layout/vList2"/>
    <dgm:cxn modelId="{2B42F4AC-9883-EA4C-8E09-FDCDA0F66D87}" type="presOf" srcId="{B9FF88C4-45CE-084B-B504-0FF60C6DFA4A}" destId="{E14232FC-EF2B-4B49-A1FD-5CDB2EA1A496}" srcOrd="0" destOrd="1" presId="urn:microsoft.com/office/officeart/2005/8/layout/vList2"/>
    <dgm:cxn modelId="{42F78BB3-DB25-BD49-9270-65B20259E977}" srcId="{F2956A40-3410-CA42-81CD-D32DE1E9D884}" destId="{B9FF88C4-45CE-084B-B504-0FF60C6DFA4A}" srcOrd="1" destOrd="0" parTransId="{0F0388B8-BE8F-5042-82E2-A6E4480F78E3}" sibTransId="{5DB6CBF7-E58F-6A4F-B7C1-354B3D4BBEF6}"/>
    <dgm:cxn modelId="{80437FC8-DCCC-124D-8A37-73B814266A9A}" type="presOf" srcId="{C121FE2D-5A6B-464D-AB7D-2AB31E0F1F26}" destId="{E14232FC-EF2B-4B49-A1FD-5CDB2EA1A496}" srcOrd="0" destOrd="0" presId="urn:microsoft.com/office/officeart/2005/8/layout/vList2"/>
    <dgm:cxn modelId="{BD1F35E5-58FC-BC4E-988A-8C65BAA58F20}" srcId="{057F5CCA-FA58-BC4C-AC8C-566DEC2BDB60}" destId="{F4CEBD96-AF0D-1049-924D-8A7D84793295}" srcOrd="3" destOrd="0" parTransId="{5B475A7C-11A7-7E44-BA83-73FBB0C1A35E}" sibTransId="{29616B54-F6CD-034E-97C2-F02FCBF78146}"/>
    <dgm:cxn modelId="{B49CA186-8842-3942-A430-40341A3D409E}" type="presParOf" srcId="{EA741EFB-4C1C-EE42-9A7B-B8D584D6982A}" destId="{56E9FF23-C3D7-924F-B31E-61945BA11A42}" srcOrd="0" destOrd="0" presId="urn:microsoft.com/office/officeart/2005/8/layout/vList2"/>
    <dgm:cxn modelId="{945DB7A9-F73B-5C43-A59B-BAD698C2CCBF}" type="presParOf" srcId="{EA741EFB-4C1C-EE42-9A7B-B8D584D6982A}" destId="{E14232FC-EF2B-4B49-A1FD-5CDB2EA1A496}" srcOrd="1" destOrd="0" presId="urn:microsoft.com/office/officeart/2005/8/layout/vList2"/>
    <dgm:cxn modelId="{4AE30FCD-4EAD-6340-AD98-59736B18FC1C}" type="presParOf" srcId="{EA741EFB-4C1C-EE42-9A7B-B8D584D6982A}" destId="{96599EAE-D0F5-D040-AF6E-A7BE1374FFB1}" srcOrd="2" destOrd="0" presId="urn:microsoft.com/office/officeart/2005/8/layout/vList2"/>
    <dgm:cxn modelId="{A7E08768-3B5E-B249-A7F6-9D24F93ACAE8}" type="presParOf" srcId="{EA741EFB-4C1C-EE42-9A7B-B8D584D6982A}" destId="{5AE0C9F2-61F2-834E-8364-E43045776721}" srcOrd="3" destOrd="0" presId="urn:microsoft.com/office/officeart/2005/8/layout/vList2"/>
    <dgm:cxn modelId="{FCA3D7EB-EADC-B747-AB7C-205F78F99650}" type="presParOf" srcId="{EA741EFB-4C1C-EE42-9A7B-B8D584D6982A}" destId="{4F70EBEF-8BFE-A449-8C9E-9855862FB5FB}" srcOrd="4" destOrd="0" presId="urn:microsoft.com/office/officeart/2005/8/layout/vList2"/>
    <dgm:cxn modelId="{5F6EF78F-04C5-E04D-A0BB-6EEEC1E86FB8}" type="presParOf" srcId="{EA741EFB-4C1C-EE42-9A7B-B8D584D6982A}" destId="{ACDE60F8-59FF-4C49-B81F-784D7E3E15D2}" srcOrd="5" destOrd="0" presId="urn:microsoft.com/office/officeart/2005/8/layout/vList2"/>
    <dgm:cxn modelId="{ABF99BF4-21BA-BC41-8152-04D43C775BDF}" type="presParOf" srcId="{EA741EFB-4C1C-EE42-9A7B-B8D584D6982A}" destId="{4E9CA538-7026-BE4C-8898-D425CCCE46A4}" srcOrd="6" destOrd="0" presId="urn:microsoft.com/office/officeart/2005/8/layout/vList2"/>
    <dgm:cxn modelId="{5E813AAD-D192-4848-97A2-BB4A6746437D}" type="presParOf" srcId="{EA741EFB-4C1C-EE42-9A7B-B8D584D6982A}" destId="{3BE7D064-76C7-4849-B4B3-6411AE49C878}"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959B730B-CEE5-B14D-A23F-737732C119E4}"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GB"/>
        </a:p>
      </dgm:t>
    </dgm:pt>
    <dgm:pt modelId="{5F6081BB-CEED-1447-9D2D-1873B7A0A340}">
      <dgm:prSet/>
      <dgm:spPr/>
      <dgm:t>
        <a:bodyPr/>
        <a:lstStyle/>
        <a:p>
          <a:r>
            <a:rPr lang="es-ES_tradnl" b="1" noProof="0" dirty="0"/>
            <a:t>5. Garantizar una exposición adecuada:</a:t>
          </a:r>
          <a:endParaRPr lang="es-ES_tradnl" noProof="0" dirty="0"/>
        </a:p>
      </dgm:t>
    </dgm:pt>
    <dgm:pt modelId="{F683A15B-79C3-AD49-ABDC-B3D0512B5063}" type="parTrans" cxnId="{4CD92847-5D7B-3D4E-8850-9F000F60703A}">
      <dgm:prSet/>
      <dgm:spPr/>
      <dgm:t>
        <a:bodyPr/>
        <a:lstStyle/>
        <a:p>
          <a:endParaRPr lang="en-GB"/>
        </a:p>
      </dgm:t>
    </dgm:pt>
    <dgm:pt modelId="{21BDCF86-0E8B-444F-93F3-409CF49EDC81}" type="sibTrans" cxnId="{4CD92847-5D7B-3D4E-8850-9F000F60703A}">
      <dgm:prSet/>
      <dgm:spPr/>
      <dgm:t>
        <a:bodyPr/>
        <a:lstStyle/>
        <a:p>
          <a:endParaRPr lang="en-GB"/>
        </a:p>
      </dgm:t>
    </dgm:pt>
    <dgm:pt modelId="{A7228A07-8633-8A4D-A7C3-46C0A4D0B0F5}">
      <dgm:prSet/>
      <dgm:spPr/>
      <dgm:t>
        <a:bodyPr/>
        <a:lstStyle/>
        <a:p>
          <a:r>
            <a:rPr lang="es-ES_tradnl" noProof="0" dirty="0"/>
            <a:t>Transmitir mensajes consistentes a lo largo del tiempo para maximizar el alcance y la influencia.</a:t>
          </a:r>
        </a:p>
      </dgm:t>
    </dgm:pt>
    <dgm:pt modelId="{F9802399-3EFB-6F43-8327-12D671393C2A}" type="parTrans" cxnId="{76F605BC-20C6-6F4D-B371-982F57A000C5}">
      <dgm:prSet/>
      <dgm:spPr/>
      <dgm:t>
        <a:bodyPr/>
        <a:lstStyle/>
        <a:p>
          <a:endParaRPr lang="en-GB"/>
        </a:p>
      </dgm:t>
    </dgm:pt>
    <dgm:pt modelId="{2762950C-4290-4B4F-8090-1F258AD77A42}" type="sibTrans" cxnId="{76F605BC-20C6-6F4D-B371-982F57A000C5}">
      <dgm:prSet/>
      <dgm:spPr/>
      <dgm:t>
        <a:bodyPr/>
        <a:lstStyle/>
        <a:p>
          <a:endParaRPr lang="en-GB"/>
        </a:p>
      </dgm:t>
    </dgm:pt>
    <dgm:pt modelId="{D16A06FB-7020-BE47-A32A-C3020195EABF}">
      <dgm:prSet/>
      <dgm:spPr/>
      <dgm:t>
        <a:bodyPr/>
        <a:lstStyle/>
        <a:p>
          <a:r>
            <a:rPr lang="es-ES_tradnl" b="1" noProof="0" dirty="0"/>
            <a:t>Medir el éxito de la campaña:</a:t>
          </a:r>
          <a:endParaRPr lang="es-ES_tradnl" noProof="0" dirty="0"/>
        </a:p>
      </dgm:t>
    </dgm:pt>
    <dgm:pt modelId="{2E19E07F-AEDC-6C49-BDDC-82DC0B0A0CD2}" type="parTrans" cxnId="{19C01859-ACCB-0142-80D0-15FFDBCA9DC7}">
      <dgm:prSet/>
      <dgm:spPr/>
      <dgm:t>
        <a:bodyPr/>
        <a:lstStyle/>
        <a:p>
          <a:endParaRPr lang="en-GB"/>
        </a:p>
      </dgm:t>
    </dgm:pt>
    <dgm:pt modelId="{09E03454-7029-F54E-8AE8-3B3E609BF159}" type="sibTrans" cxnId="{19C01859-ACCB-0142-80D0-15FFDBCA9DC7}">
      <dgm:prSet/>
      <dgm:spPr/>
      <dgm:t>
        <a:bodyPr/>
        <a:lstStyle/>
        <a:p>
          <a:endParaRPr lang="en-GB"/>
        </a:p>
      </dgm:t>
    </dgm:pt>
    <dgm:pt modelId="{67010FEC-834E-1743-85FE-BB4B90957E2B}">
      <dgm:prSet/>
      <dgm:spPr/>
      <dgm:t>
        <a:bodyPr/>
        <a:lstStyle/>
        <a:p>
          <a:r>
            <a:rPr lang="es-ES_tradnl" noProof="0" dirty="0"/>
            <a:t>Evaluar las campañas de manera sistemática para valorar cambios en el comportamiento, no solo el recuerdo o las visualizaciones.</a:t>
          </a:r>
        </a:p>
      </dgm:t>
    </dgm:pt>
    <dgm:pt modelId="{04A0BAFC-D719-FE45-B2D7-75BCF3E96EA3}" type="parTrans" cxnId="{72F438C7-AB9A-424D-BE73-CA4CF6028E18}">
      <dgm:prSet/>
      <dgm:spPr/>
      <dgm:t>
        <a:bodyPr/>
        <a:lstStyle/>
        <a:p>
          <a:endParaRPr lang="en-GB"/>
        </a:p>
      </dgm:t>
    </dgm:pt>
    <dgm:pt modelId="{B6C2BE57-198D-9948-B1A3-5D5FB9BE38C1}" type="sibTrans" cxnId="{72F438C7-AB9A-424D-BE73-CA4CF6028E18}">
      <dgm:prSet/>
      <dgm:spPr/>
      <dgm:t>
        <a:bodyPr/>
        <a:lstStyle/>
        <a:p>
          <a:endParaRPr lang="en-GB"/>
        </a:p>
      </dgm:t>
    </dgm:pt>
    <dgm:pt modelId="{1B687657-E6E2-D14F-A378-C206FABBB86A}">
      <dgm:prSet/>
      <dgm:spPr/>
      <dgm:t>
        <a:bodyPr/>
        <a:lstStyle/>
        <a:p>
          <a:r>
            <a:rPr lang="es-ES_tradnl" b="1" noProof="0" dirty="0"/>
            <a:t>7. Dirigirse eficazmente a audiencias clave:</a:t>
          </a:r>
          <a:endParaRPr lang="es-ES_tradnl" noProof="0" dirty="0"/>
        </a:p>
      </dgm:t>
    </dgm:pt>
    <dgm:pt modelId="{1456EB79-F972-1F4D-815C-96932EBFD53A}" type="parTrans" cxnId="{0BDAC8F2-F439-884B-8A43-D7B77B462E36}">
      <dgm:prSet/>
      <dgm:spPr/>
      <dgm:t>
        <a:bodyPr/>
        <a:lstStyle/>
        <a:p>
          <a:endParaRPr lang="en-GB"/>
        </a:p>
      </dgm:t>
    </dgm:pt>
    <dgm:pt modelId="{000E89AD-1DF5-7D49-A99D-DB7B01EB8B4F}" type="sibTrans" cxnId="{0BDAC8F2-F439-884B-8A43-D7B77B462E36}">
      <dgm:prSet/>
      <dgm:spPr/>
      <dgm:t>
        <a:bodyPr/>
        <a:lstStyle/>
        <a:p>
          <a:endParaRPr lang="en-GB"/>
        </a:p>
      </dgm:t>
    </dgm:pt>
    <dgm:pt modelId="{278C31DA-93A3-174D-824C-413B1CDCA614}">
      <dgm:prSet/>
      <dgm:spPr/>
      <dgm:t>
        <a:bodyPr/>
        <a:lstStyle/>
        <a:p>
          <a:r>
            <a:rPr lang="es-ES_tradnl" noProof="0" dirty="0"/>
            <a:t>Involucrar tanto a niñas, niños y adolescentes como a madres, padres y personas cuidadoras para crear un entorno de prevención de apoyo.</a:t>
          </a:r>
        </a:p>
      </dgm:t>
    </dgm:pt>
    <dgm:pt modelId="{F8C4893F-E1C0-0140-ADEA-BFF8CB8A7128}" type="parTrans" cxnId="{4935BDDD-6836-3646-9E5F-D15EC262D986}">
      <dgm:prSet/>
      <dgm:spPr/>
      <dgm:t>
        <a:bodyPr/>
        <a:lstStyle/>
        <a:p>
          <a:endParaRPr lang="en-GB"/>
        </a:p>
      </dgm:t>
    </dgm:pt>
    <dgm:pt modelId="{825446E9-01DF-2F4B-B3FF-E6C2F692CA8E}" type="sibTrans" cxnId="{4935BDDD-6836-3646-9E5F-D15EC262D986}">
      <dgm:prSet/>
      <dgm:spPr/>
      <dgm:t>
        <a:bodyPr/>
        <a:lstStyle/>
        <a:p>
          <a:endParaRPr lang="en-GB"/>
        </a:p>
      </dgm:t>
    </dgm:pt>
    <dgm:pt modelId="{25541348-2446-4B4A-9CF8-C1BEA77FEF30}">
      <dgm:prSet/>
      <dgm:spPr/>
      <dgm:t>
        <a:bodyPr/>
        <a:lstStyle/>
        <a:p>
          <a:r>
            <a:rPr lang="es-ES_tradnl" b="1" noProof="0" dirty="0"/>
            <a:t>Influir en las normas culturales:</a:t>
          </a:r>
          <a:endParaRPr lang="es-ES_tradnl" noProof="0" dirty="0"/>
        </a:p>
      </dgm:t>
    </dgm:pt>
    <dgm:pt modelId="{CCEC1ACD-1E8D-7D4C-A882-79D8F0C3B742}" type="parTrans" cxnId="{A4AF9D81-3F16-7B49-A3EE-0BF406590D8C}">
      <dgm:prSet/>
      <dgm:spPr/>
      <dgm:t>
        <a:bodyPr/>
        <a:lstStyle/>
        <a:p>
          <a:endParaRPr lang="en-GB"/>
        </a:p>
      </dgm:t>
    </dgm:pt>
    <dgm:pt modelId="{58CD956D-C199-2140-99C1-AE751994DDB4}" type="sibTrans" cxnId="{A4AF9D81-3F16-7B49-A3EE-0BF406590D8C}">
      <dgm:prSet/>
      <dgm:spPr/>
      <dgm:t>
        <a:bodyPr/>
        <a:lstStyle/>
        <a:p>
          <a:endParaRPr lang="en-GB"/>
        </a:p>
      </dgm:t>
    </dgm:pt>
    <dgm:pt modelId="{9484EAAF-D669-FB44-A9B8-2C9C91B5F194}">
      <dgm:prSet/>
      <dgm:spPr/>
      <dgm:t>
        <a:bodyPr/>
        <a:lstStyle/>
        <a:p>
          <a:r>
            <a:rPr lang="es-ES_tradnl" noProof="0" dirty="0"/>
            <a:t>Informar a las audiencias sobre los riesgos del consumo de sustancias y promover elecciones más saludables.</a:t>
          </a:r>
        </a:p>
      </dgm:t>
    </dgm:pt>
    <dgm:pt modelId="{C0F4CFAD-4A71-C14F-BF9F-52A6DCEBECF1}" type="parTrans" cxnId="{56CAD721-8286-A445-8327-8172BDB340FD}">
      <dgm:prSet/>
      <dgm:spPr/>
      <dgm:t>
        <a:bodyPr/>
        <a:lstStyle/>
        <a:p>
          <a:endParaRPr lang="en-GB"/>
        </a:p>
      </dgm:t>
    </dgm:pt>
    <dgm:pt modelId="{F7E98685-4748-254C-8A8A-74C6999F506C}" type="sibTrans" cxnId="{56CAD721-8286-A445-8327-8172BDB340FD}">
      <dgm:prSet/>
      <dgm:spPr/>
      <dgm:t>
        <a:bodyPr/>
        <a:lstStyle/>
        <a:p>
          <a:endParaRPr lang="en-GB"/>
        </a:p>
      </dgm:t>
    </dgm:pt>
    <dgm:pt modelId="{EC5ECF01-4BCA-1C45-8B36-207541B805F6}" type="pres">
      <dgm:prSet presAssocID="{959B730B-CEE5-B14D-A23F-737732C119E4}" presName="linear" presStyleCnt="0">
        <dgm:presLayoutVars>
          <dgm:animLvl val="lvl"/>
          <dgm:resizeHandles val="exact"/>
        </dgm:presLayoutVars>
      </dgm:prSet>
      <dgm:spPr/>
    </dgm:pt>
    <dgm:pt modelId="{FB640983-8082-6348-BAE4-B71ADF0AB512}" type="pres">
      <dgm:prSet presAssocID="{5F6081BB-CEED-1447-9D2D-1873B7A0A340}" presName="parentText" presStyleLbl="node1" presStyleIdx="0" presStyleCnt="4">
        <dgm:presLayoutVars>
          <dgm:chMax val="0"/>
          <dgm:bulletEnabled val="1"/>
        </dgm:presLayoutVars>
      </dgm:prSet>
      <dgm:spPr/>
    </dgm:pt>
    <dgm:pt modelId="{600717E6-09C5-CB43-B922-03798C6656C7}" type="pres">
      <dgm:prSet presAssocID="{5F6081BB-CEED-1447-9D2D-1873B7A0A340}" presName="childText" presStyleLbl="revTx" presStyleIdx="0" presStyleCnt="4">
        <dgm:presLayoutVars>
          <dgm:bulletEnabled val="1"/>
        </dgm:presLayoutVars>
      </dgm:prSet>
      <dgm:spPr/>
    </dgm:pt>
    <dgm:pt modelId="{BE2C7D73-57C8-8D4F-AE1D-5A13B13679D2}" type="pres">
      <dgm:prSet presAssocID="{D16A06FB-7020-BE47-A32A-C3020195EABF}" presName="parentText" presStyleLbl="node1" presStyleIdx="1" presStyleCnt="4">
        <dgm:presLayoutVars>
          <dgm:chMax val="0"/>
          <dgm:bulletEnabled val="1"/>
        </dgm:presLayoutVars>
      </dgm:prSet>
      <dgm:spPr/>
    </dgm:pt>
    <dgm:pt modelId="{F5EA70B4-C558-E541-9204-454ECC3D565A}" type="pres">
      <dgm:prSet presAssocID="{D16A06FB-7020-BE47-A32A-C3020195EABF}" presName="childText" presStyleLbl="revTx" presStyleIdx="1" presStyleCnt="4">
        <dgm:presLayoutVars>
          <dgm:bulletEnabled val="1"/>
        </dgm:presLayoutVars>
      </dgm:prSet>
      <dgm:spPr/>
    </dgm:pt>
    <dgm:pt modelId="{6534CA1A-A2D0-FB45-B2DD-CAA0B036B40C}" type="pres">
      <dgm:prSet presAssocID="{1B687657-E6E2-D14F-A378-C206FABBB86A}" presName="parentText" presStyleLbl="node1" presStyleIdx="2" presStyleCnt="4">
        <dgm:presLayoutVars>
          <dgm:chMax val="0"/>
          <dgm:bulletEnabled val="1"/>
        </dgm:presLayoutVars>
      </dgm:prSet>
      <dgm:spPr/>
    </dgm:pt>
    <dgm:pt modelId="{C7E567A7-1A86-314A-A710-C28DB49BDCF2}" type="pres">
      <dgm:prSet presAssocID="{1B687657-E6E2-D14F-A378-C206FABBB86A}" presName="childText" presStyleLbl="revTx" presStyleIdx="2" presStyleCnt="4">
        <dgm:presLayoutVars>
          <dgm:bulletEnabled val="1"/>
        </dgm:presLayoutVars>
      </dgm:prSet>
      <dgm:spPr/>
    </dgm:pt>
    <dgm:pt modelId="{3778A86D-8CBF-6144-A9D8-ED54938A6418}" type="pres">
      <dgm:prSet presAssocID="{25541348-2446-4B4A-9CF8-C1BEA77FEF30}" presName="parentText" presStyleLbl="node1" presStyleIdx="3" presStyleCnt="4">
        <dgm:presLayoutVars>
          <dgm:chMax val="0"/>
          <dgm:bulletEnabled val="1"/>
        </dgm:presLayoutVars>
      </dgm:prSet>
      <dgm:spPr/>
    </dgm:pt>
    <dgm:pt modelId="{E431D9FD-74D7-EC40-84C6-19E26BF0ED6D}" type="pres">
      <dgm:prSet presAssocID="{25541348-2446-4B4A-9CF8-C1BEA77FEF30}" presName="childText" presStyleLbl="revTx" presStyleIdx="3" presStyleCnt="4">
        <dgm:presLayoutVars>
          <dgm:bulletEnabled val="1"/>
        </dgm:presLayoutVars>
      </dgm:prSet>
      <dgm:spPr/>
    </dgm:pt>
  </dgm:ptLst>
  <dgm:cxnLst>
    <dgm:cxn modelId="{56CAD721-8286-A445-8327-8172BDB340FD}" srcId="{25541348-2446-4B4A-9CF8-C1BEA77FEF30}" destId="{9484EAAF-D669-FB44-A9B8-2C9C91B5F194}" srcOrd="0" destOrd="0" parTransId="{C0F4CFAD-4A71-C14F-BF9F-52A6DCEBECF1}" sibTransId="{F7E98685-4748-254C-8A8A-74C6999F506C}"/>
    <dgm:cxn modelId="{C710BC26-D31F-214C-B11F-AF0A2C159903}" type="presOf" srcId="{A7228A07-8633-8A4D-A7C3-46C0A4D0B0F5}" destId="{600717E6-09C5-CB43-B922-03798C6656C7}" srcOrd="0" destOrd="0" presId="urn:microsoft.com/office/officeart/2005/8/layout/vList2"/>
    <dgm:cxn modelId="{4CD92847-5D7B-3D4E-8850-9F000F60703A}" srcId="{959B730B-CEE5-B14D-A23F-737732C119E4}" destId="{5F6081BB-CEED-1447-9D2D-1873B7A0A340}" srcOrd="0" destOrd="0" parTransId="{F683A15B-79C3-AD49-ABDC-B3D0512B5063}" sibTransId="{21BDCF86-0E8B-444F-93F3-409CF49EDC81}"/>
    <dgm:cxn modelId="{19C01859-ACCB-0142-80D0-15FFDBCA9DC7}" srcId="{959B730B-CEE5-B14D-A23F-737732C119E4}" destId="{D16A06FB-7020-BE47-A32A-C3020195EABF}" srcOrd="1" destOrd="0" parTransId="{2E19E07F-AEDC-6C49-BDDC-82DC0B0A0CD2}" sibTransId="{09E03454-7029-F54E-8AE8-3B3E609BF159}"/>
    <dgm:cxn modelId="{BFDD5E63-842A-4341-8851-A447AF06E032}" type="presOf" srcId="{25541348-2446-4B4A-9CF8-C1BEA77FEF30}" destId="{3778A86D-8CBF-6144-A9D8-ED54938A6418}" srcOrd="0" destOrd="0" presId="urn:microsoft.com/office/officeart/2005/8/layout/vList2"/>
    <dgm:cxn modelId="{A4AF9D81-3F16-7B49-A3EE-0BF406590D8C}" srcId="{959B730B-CEE5-B14D-A23F-737732C119E4}" destId="{25541348-2446-4B4A-9CF8-C1BEA77FEF30}" srcOrd="3" destOrd="0" parTransId="{CCEC1ACD-1E8D-7D4C-A882-79D8F0C3B742}" sibTransId="{58CD956D-C199-2140-99C1-AE751994DDB4}"/>
    <dgm:cxn modelId="{C5300D84-BC47-8143-A114-056B8C941236}" type="presOf" srcId="{D16A06FB-7020-BE47-A32A-C3020195EABF}" destId="{BE2C7D73-57C8-8D4F-AE1D-5A13B13679D2}" srcOrd="0" destOrd="0" presId="urn:microsoft.com/office/officeart/2005/8/layout/vList2"/>
    <dgm:cxn modelId="{2666CEAF-615A-8048-A4E4-233BF37EB638}" type="presOf" srcId="{1B687657-E6E2-D14F-A378-C206FABBB86A}" destId="{6534CA1A-A2D0-FB45-B2DD-CAA0B036B40C}" srcOrd="0" destOrd="0" presId="urn:microsoft.com/office/officeart/2005/8/layout/vList2"/>
    <dgm:cxn modelId="{C8451FB1-AB4F-464A-B6A7-11E46BE864F2}" type="presOf" srcId="{959B730B-CEE5-B14D-A23F-737732C119E4}" destId="{EC5ECF01-4BCA-1C45-8B36-207541B805F6}" srcOrd="0" destOrd="0" presId="urn:microsoft.com/office/officeart/2005/8/layout/vList2"/>
    <dgm:cxn modelId="{BC5436BB-8526-9C43-8715-54DE192CA0DA}" type="presOf" srcId="{67010FEC-834E-1743-85FE-BB4B90957E2B}" destId="{F5EA70B4-C558-E541-9204-454ECC3D565A}" srcOrd="0" destOrd="0" presId="urn:microsoft.com/office/officeart/2005/8/layout/vList2"/>
    <dgm:cxn modelId="{76F605BC-20C6-6F4D-B371-982F57A000C5}" srcId="{5F6081BB-CEED-1447-9D2D-1873B7A0A340}" destId="{A7228A07-8633-8A4D-A7C3-46C0A4D0B0F5}" srcOrd="0" destOrd="0" parTransId="{F9802399-3EFB-6F43-8327-12D671393C2A}" sibTransId="{2762950C-4290-4B4F-8090-1F258AD77A42}"/>
    <dgm:cxn modelId="{956C13BF-DEFD-8346-A6D9-52634048392F}" type="presOf" srcId="{5F6081BB-CEED-1447-9D2D-1873B7A0A340}" destId="{FB640983-8082-6348-BAE4-B71ADF0AB512}" srcOrd="0" destOrd="0" presId="urn:microsoft.com/office/officeart/2005/8/layout/vList2"/>
    <dgm:cxn modelId="{72F438C7-AB9A-424D-BE73-CA4CF6028E18}" srcId="{D16A06FB-7020-BE47-A32A-C3020195EABF}" destId="{67010FEC-834E-1743-85FE-BB4B90957E2B}" srcOrd="0" destOrd="0" parTransId="{04A0BAFC-D719-FE45-B2D7-75BCF3E96EA3}" sibTransId="{B6C2BE57-198D-9948-B1A3-5D5FB9BE38C1}"/>
    <dgm:cxn modelId="{EBC563D5-F2B2-A143-8A6A-D69DE1176C77}" type="presOf" srcId="{278C31DA-93A3-174D-824C-413B1CDCA614}" destId="{C7E567A7-1A86-314A-A710-C28DB49BDCF2}" srcOrd="0" destOrd="0" presId="urn:microsoft.com/office/officeart/2005/8/layout/vList2"/>
    <dgm:cxn modelId="{4935BDDD-6836-3646-9E5F-D15EC262D986}" srcId="{1B687657-E6E2-D14F-A378-C206FABBB86A}" destId="{278C31DA-93A3-174D-824C-413B1CDCA614}" srcOrd="0" destOrd="0" parTransId="{F8C4893F-E1C0-0140-ADEA-BFF8CB8A7128}" sibTransId="{825446E9-01DF-2F4B-B3FF-E6C2F692CA8E}"/>
    <dgm:cxn modelId="{0BDAC8F2-F439-884B-8A43-D7B77B462E36}" srcId="{959B730B-CEE5-B14D-A23F-737732C119E4}" destId="{1B687657-E6E2-D14F-A378-C206FABBB86A}" srcOrd="2" destOrd="0" parTransId="{1456EB79-F972-1F4D-815C-96932EBFD53A}" sibTransId="{000E89AD-1DF5-7D49-A99D-DB7B01EB8B4F}"/>
    <dgm:cxn modelId="{D5AA56FD-F931-004F-883B-AAD1655B5B7A}" type="presOf" srcId="{9484EAAF-D669-FB44-A9B8-2C9C91B5F194}" destId="{E431D9FD-74D7-EC40-84C6-19E26BF0ED6D}" srcOrd="0" destOrd="0" presId="urn:microsoft.com/office/officeart/2005/8/layout/vList2"/>
    <dgm:cxn modelId="{D5ACC1BD-6EDD-D64B-A573-EB24EF7B4871}" type="presParOf" srcId="{EC5ECF01-4BCA-1C45-8B36-207541B805F6}" destId="{FB640983-8082-6348-BAE4-B71ADF0AB512}" srcOrd="0" destOrd="0" presId="urn:microsoft.com/office/officeart/2005/8/layout/vList2"/>
    <dgm:cxn modelId="{12C3E425-907D-064D-99DE-8B7749867E15}" type="presParOf" srcId="{EC5ECF01-4BCA-1C45-8B36-207541B805F6}" destId="{600717E6-09C5-CB43-B922-03798C6656C7}" srcOrd="1" destOrd="0" presId="urn:microsoft.com/office/officeart/2005/8/layout/vList2"/>
    <dgm:cxn modelId="{01221681-BC87-5942-ABA0-96E3E7661D96}" type="presParOf" srcId="{EC5ECF01-4BCA-1C45-8B36-207541B805F6}" destId="{BE2C7D73-57C8-8D4F-AE1D-5A13B13679D2}" srcOrd="2" destOrd="0" presId="urn:microsoft.com/office/officeart/2005/8/layout/vList2"/>
    <dgm:cxn modelId="{40F0923E-C1CC-F543-8F6C-165FD117A034}" type="presParOf" srcId="{EC5ECF01-4BCA-1C45-8B36-207541B805F6}" destId="{F5EA70B4-C558-E541-9204-454ECC3D565A}" srcOrd="3" destOrd="0" presId="urn:microsoft.com/office/officeart/2005/8/layout/vList2"/>
    <dgm:cxn modelId="{A5A26487-6949-F041-96B6-E3AC971F199E}" type="presParOf" srcId="{EC5ECF01-4BCA-1C45-8B36-207541B805F6}" destId="{6534CA1A-A2D0-FB45-B2DD-CAA0B036B40C}" srcOrd="4" destOrd="0" presId="urn:microsoft.com/office/officeart/2005/8/layout/vList2"/>
    <dgm:cxn modelId="{066ACD08-90AE-3D41-A368-36F3C807FB8E}" type="presParOf" srcId="{EC5ECF01-4BCA-1C45-8B36-207541B805F6}" destId="{C7E567A7-1A86-314A-A710-C28DB49BDCF2}" srcOrd="5" destOrd="0" presId="urn:microsoft.com/office/officeart/2005/8/layout/vList2"/>
    <dgm:cxn modelId="{64449944-70E3-794D-ABC3-D667601FADE6}" type="presParOf" srcId="{EC5ECF01-4BCA-1C45-8B36-207541B805F6}" destId="{3778A86D-8CBF-6144-A9D8-ED54938A6418}" srcOrd="6" destOrd="0" presId="urn:microsoft.com/office/officeart/2005/8/layout/vList2"/>
    <dgm:cxn modelId="{2D60274F-F252-8F40-8594-E948CEB76E89}" type="presParOf" srcId="{EC5ECF01-4BCA-1C45-8B36-207541B805F6}" destId="{E431D9FD-74D7-EC40-84C6-19E26BF0ED6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F1CE4F27-6D6E-4895-8847-3B22C4091273}"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E4572F96-8A87-4815-82D4-AD69F1D6A9B2}">
      <dgm:prSet phldrT="[Texto]"/>
      <dgm:spPr>
        <a:solidFill>
          <a:schemeClr val="bg2">
            <a:lumMod val="75000"/>
          </a:schemeClr>
        </a:solidFill>
      </dgm:spPr>
      <dgm:t>
        <a:bodyPr/>
        <a:lstStyle/>
        <a:p>
          <a:r>
            <a:rPr lang="es-MX" dirty="0"/>
            <a:t>Prevención del consumo de sustancias basado en la comunicación</a:t>
          </a:r>
          <a:endParaRPr lang="en-US" dirty="0"/>
        </a:p>
      </dgm:t>
    </dgm:pt>
    <dgm:pt modelId="{CEA732B3-4F2C-484C-A7B2-3D79E91EFBB2}" type="parTrans" cxnId="{EEF32AB6-36AA-4A2A-B743-ECDAD0754A88}">
      <dgm:prSet/>
      <dgm:spPr/>
      <dgm:t>
        <a:bodyPr/>
        <a:lstStyle/>
        <a:p>
          <a:endParaRPr lang="en-US"/>
        </a:p>
      </dgm:t>
    </dgm:pt>
    <dgm:pt modelId="{C9AC8555-F226-4AE9-B582-5D8BD3AC4A2E}" type="sibTrans" cxnId="{EEF32AB6-36AA-4A2A-B743-ECDAD0754A88}">
      <dgm:prSet/>
      <dgm:spPr/>
      <dgm:t>
        <a:bodyPr/>
        <a:lstStyle/>
        <a:p>
          <a:endParaRPr lang="en-US"/>
        </a:p>
      </dgm:t>
    </dgm:pt>
    <dgm:pt modelId="{84628C05-4903-4867-BFCF-8ABA28C428C0}" type="asst">
      <dgm:prSet phldrT="[Texto]"/>
      <dgm:spPr>
        <a:solidFill>
          <a:schemeClr val="bg2">
            <a:lumMod val="75000"/>
          </a:schemeClr>
        </a:solidFill>
      </dgm:spPr>
      <dgm:t>
        <a:bodyPr/>
        <a:lstStyle/>
        <a:p>
          <a:r>
            <a:rPr lang="es-ES_tradnl" noProof="0" dirty="0"/>
            <a:t>Líder de opinión</a:t>
          </a:r>
        </a:p>
      </dgm:t>
    </dgm:pt>
    <dgm:pt modelId="{76BF5445-18B0-41F9-AA1B-DD70C3D8F006}" type="parTrans" cxnId="{0D672CCC-E7D2-4D97-9F25-1F21D628C6D1}">
      <dgm:prSet/>
      <dgm:spPr/>
      <dgm:t>
        <a:bodyPr/>
        <a:lstStyle/>
        <a:p>
          <a:endParaRPr lang="en-US">
            <a:solidFill>
              <a:schemeClr val="tx1"/>
            </a:solidFill>
          </a:endParaRPr>
        </a:p>
      </dgm:t>
    </dgm:pt>
    <dgm:pt modelId="{419D0D81-7060-4D0D-905A-DC0EE6A5A6EF}" type="sibTrans" cxnId="{0D672CCC-E7D2-4D97-9F25-1F21D628C6D1}">
      <dgm:prSet/>
      <dgm:spPr/>
      <dgm:t>
        <a:bodyPr/>
        <a:lstStyle/>
        <a:p>
          <a:endParaRPr lang="en-US"/>
        </a:p>
      </dgm:t>
    </dgm:pt>
    <dgm:pt modelId="{3A9EA519-7A44-4DEF-901D-2847D7A9212D}">
      <dgm:prSet phldrT="[Texto]"/>
      <dgm:spPr>
        <a:solidFill>
          <a:schemeClr val="bg2">
            <a:lumMod val="75000"/>
          </a:schemeClr>
        </a:solidFill>
      </dgm:spPr>
      <dgm:t>
        <a:bodyPr/>
        <a:lstStyle/>
        <a:p>
          <a:r>
            <a:rPr lang="es-MX" dirty="0"/>
            <a:t>Seguidor de opinión A</a:t>
          </a:r>
          <a:endParaRPr lang="en-US" dirty="0"/>
        </a:p>
      </dgm:t>
    </dgm:pt>
    <dgm:pt modelId="{84410079-9B1A-4E31-9FA6-9B86A5D43E01}" type="parTrans" cxnId="{C802CEE4-C2C1-46C1-967F-D552FF8BAFCB}">
      <dgm:prSet/>
      <dgm:spPr/>
      <dgm:t>
        <a:bodyPr/>
        <a:lstStyle/>
        <a:p>
          <a:endParaRPr lang="en-US">
            <a:solidFill>
              <a:schemeClr val="tx1"/>
            </a:solidFill>
          </a:endParaRPr>
        </a:p>
      </dgm:t>
    </dgm:pt>
    <dgm:pt modelId="{76593BAF-5216-40EE-871C-1AC6A94B1630}" type="sibTrans" cxnId="{C802CEE4-C2C1-46C1-967F-D552FF8BAFCB}">
      <dgm:prSet/>
      <dgm:spPr/>
      <dgm:t>
        <a:bodyPr/>
        <a:lstStyle/>
        <a:p>
          <a:endParaRPr lang="en-US"/>
        </a:p>
      </dgm:t>
    </dgm:pt>
    <dgm:pt modelId="{E572C908-843B-45D2-9DDC-03CEE214FD86}">
      <dgm:prSet phldrT="[Texto]"/>
      <dgm:spPr>
        <a:solidFill>
          <a:schemeClr val="bg2">
            <a:lumMod val="75000"/>
          </a:schemeClr>
        </a:solidFill>
      </dgm:spPr>
      <dgm:t>
        <a:bodyPr/>
        <a:lstStyle/>
        <a:p>
          <a:r>
            <a:rPr lang="es-MX" dirty="0"/>
            <a:t>Seguidor de opinión B</a:t>
          </a:r>
          <a:endParaRPr lang="en-US" dirty="0"/>
        </a:p>
      </dgm:t>
    </dgm:pt>
    <dgm:pt modelId="{03BE9786-47B7-4DE5-8FEE-54A9BEE040CD}" type="parTrans" cxnId="{92F874D8-F930-44A3-9068-A987F10995F1}">
      <dgm:prSet/>
      <dgm:spPr/>
      <dgm:t>
        <a:bodyPr/>
        <a:lstStyle/>
        <a:p>
          <a:endParaRPr lang="en-US"/>
        </a:p>
      </dgm:t>
    </dgm:pt>
    <dgm:pt modelId="{D5E483D3-8460-4EC2-BBFA-19FE18FBFC5F}" type="sibTrans" cxnId="{92F874D8-F930-44A3-9068-A987F10995F1}">
      <dgm:prSet/>
      <dgm:spPr/>
      <dgm:t>
        <a:bodyPr/>
        <a:lstStyle/>
        <a:p>
          <a:endParaRPr lang="en-US"/>
        </a:p>
      </dgm:t>
    </dgm:pt>
    <dgm:pt modelId="{B10CC6F3-1589-4E07-952C-0A7731936A94}">
      <dgm:prSet phldrT="[Texto]"/>
      <dgm:spPr>
        <a:solidFill>
          <a:schemeClr val="bg2">
            <a:lumMod val="75000"/>
          </a:schemeClr>
        </a:solidFill>
      </dgm:spPr>
      <dgm:t>
        <a:bodyPr/>
        <a:lstStyle/>
        <a:p>
          <a:r>
            <a:rPr lang="es-MX" dirty="0"/>
            <a:t>Seguidor de opinión C</a:t>
          </a:r>
          <a:endParaRPr lang="en-US" dirty="0"/>
        </a:p>
      </dgm:t>
    </dgm:pt>
    <dgm:pt modelId="{F0811306-D322-4E5B-B0D7-CBFE7B6FEC68}" type="parTrans" cxnId="{BE287CD1-CFBD-4303-8A91-00C8C9DC6699}">
      <dgm:prSet/>
      <dgm:spPr/>
      <dgm:t>
        <a:bodyPr/>
        <a:lstStyle/>
        <a:p>
          <a:endParaRPr lang="en-US"/>
        </a:p>
      </dgm:t>
    </dgm:pt>
    <dgm:pt modelId="{70E38AC9-7FBC-4979-A84B-276A5AD6A43D}" type="sibTrans" cxnId="{BE287CD1-CFBD-4303-8A91-00C8C9DC6699}">
      <dgm:prSet/>
      <dgm:spPr/>
      <dgm:t>
        <a:bodyPr/>
        <a:lstStyle/>
        <a:p>
          <a:endParaRPr lang="en-US"/>
        </a:p>
      </dgm:t>
    </dgm:pt>
    <dgm:pt modelId="{6513B6DB-4459-4363-9DD1-3AE96BFA7C8B}" type="pres">
      <dgm:prSet presAssocID="{F1CE4F27-6D6E-4895-8847-3B22C4091273}" presName="hierChild1" presStyleCnt="0">
        <dgm:presLayoutVars>
          <dgm:orgChart val="1"/>
          <dgm:chPref val="1"/>
          <dgm:dir/>
          <dgm:animOne val="branch"/>
          <dgm:animLvl val="lvl"/>
          <dgm:resizeHandles/>
        </dgm:presLayoutVars>
      </dgm:prSet>
      <dgm:spPr/>
    </dgm:pt>
    <dgm:pt modelId="{AE83930E-D46A-4D31-AC9D-73B06344EAB5}" type="pres">
      <dgm:prSet presAssocID="{E4572F96-8A87-4815-82D4-AD69F1D6A9B2}" presName="hierRoot1" presStyleCnt="0">
        <dgm:presLayoutVars>
          <dgm:hierBranch val="init"/>
        </dgm:presLayoutVars>
      </dgm:prSet>
      <dgm:spPr/>
    </dgm:pt>
    <dgm:pt modelId="{CCFD81A2-3D46-47CD-A6AA-2B4B909329E0}" type="pres">
      <dgm:prSet presAssocID="{E4572F96-8A87-4815-82D4-AD69F1D6A9B2}" presName="rootComposite1" presStyleCnt="0"/>
      <dgm:spPr/>
    </dgm:pt>
    <dgm:pt modelId="{115F1ABA-EBF8-415F-8722-255F58572F04}" type="pres">
      <dgm:prSet presAssocID="{E4572F96-8A87-4815-82D4-AD69F1D6A9B2}" presName="rootText1" presStyleLbl="node0" presStyleIdx="0" presStyleCnt="1" custScaleX="218258">
        <dgm:presLayoutVars>
          <dgm:chPref val="3"/>
        </dgm:presLayoutVars>
      </dgm:prSet>
      <dgm:spPr/>
    </dgm:pt>
    <dgm:pt modelId="{0D239A3F-EC45-4B37-92AB-51EB4E0C3FB4}" type="pres">
      <dgm:prSet presAssocID="{E4572F96-8A87-4815-82D4-AD69F1D6A9B2}" presName="rootConnector1" presStyleLbl="node1" presStyleIdx="0" presStyleCnt="0"/>
      <dgm:spPr/>
    </dgm:pt>
    <dgm:pt modelId="{97A98E8F-293A-4001-A8EE-2EAE2548E4CD}" type="pres">
      <dgm:prSet presAssocID="{E4572F96-8A87-4815-82D4-AD69F1D6A9B2}" presName="hierChild2" presStyleCnt="0"/>
      <dgm:spPr/>
    </dgm:pt>
    <dgm:pt modelId="{A1E50F7C-3556-4CED-9FBC-28E9DBA39E2F}" type="pres">
      <dgm:prSet presAssocID="{84410079-9B1A-4E31-9FA6-9B86A5D43E01}" presName="Name37" presStyleLbl="parChTrans1D2" presStyleIdx="0" presStyleCnt="4"/>
      <dgm:spPr/>
    </dgm:pt>
    <dgm:pt modelId="{B3D69916-85DA-4EF4-B015-8AC460A68E11}" type="pres">
      <dgm:prSet presAssocID="{3A9EA519-7A44-4DEF-901D-2847D7A9212D}" presName="hierRoot2" presStyleCnt="0">
        <dgm:presLayoutVars>
          <dgm:hierBranch val="init"/>
        </dgm:presLayoutVars>
      </dgm:prSet>
      <dgm:spPr/>
    </dgm:pt>
    <dgm:pt modelId="{DB99F755-3143-4519-986D-C4A4AFA01140}" type="pres">
      <dgm:prSet presAssocID="{3A9EA519-7A44-4DEF-901D-2847D7A9212D}" presName="rootComposite" presStyleCnt="0"/>
      <dgm:spPr/>
    </dgm:pt>
    <dgm:pt modelId="{0DF4BC9D-024F-4778-81EA-DF9DFEB8C1B4}" type="pres">
      <dgm:prSet presAssocID="{3A9EA519-7A44-4DEF-901D-2847D7A9212D}" presName="rootText" presStyleLbl="node2" presStyleIdx="0" presStyleCnt="3">
        <dgm:presLayoutVars>
          <dgm:chPref val="3"/>
        </dgm:presLayoutVars>
      </dgm:prSet>
      <dgm:spPr/>
    </dgm:pt>
    <dgm:pt modelId="{8EF858B1-24BF-4456-B8C0-DBBC16989FA9}" type="pres">
      <dgm:prSet presAssocID="{3A9EA519-7A44-4DEF-901D-2847D7A9212D}" presName="rootConnector" presStyleLbl="node2" presStyleIdx="0" presStyleCnt="3"/>
      <dgm:spPr/>
    </dgm:pt>
    <dgm:pt modelId="{26F4BB55-3CC3-4C74-9B21-BC5E701A9941}" type="pres">
      <dgm:prSet presAssocID="{3A9EA519-7A44-4DEF-901D-2847D7A9212D}" presName="hierChild4" presStyleCnt="0"/>
      <dgm:spPr/>
    </dgm:pt>
    <dgm:pt modelId="{CC797699-9324-43FE-A6EF-A00D9E6978DB}" type="pres">
      <dgm:prSet presAssocID="{3A9EA519-7A44-4DEF-901D-2847D7A9212D}" presName="hierChild5" presStyleCnt="0"/>
      <dgm:spPr/>
    </dgm:pt>
    <dgm:pt modelId="{72530DC7-7FFB-4A6D-8686-08F8276911C5}" type="pres">
      <dgm:prSet presAssocID="{03BE9786-47B7-4DE5-8FEE-54A9BEE040CD}" presName="Name37" presStyleLbl="parChTrans1D2" presStyleIdx="1" presStyleCnt="4"/>
      <dgm:spPr/>
    </dgm:pt>
    <dgm:pt modelId="{A5E40E9F-8DDC-4C14-AFEB-04A55D38128C}" type="pres">
      <dgm:prSet presAssocID="{E572C908-843B-45D2-9DDC-03CEE214FD86}" presName="hierRoot2" presStyleCnt="0">
        <dgm:presLayoutVars>
          <dgm:hierBranch val="init"/>
        </dgm:presLayoutVars>
      </dgm:prSet>
      <dgm:spPr/>
    </dgm:pt>
    <dgm:pt modelId="{862D95A9-0F6E-4778-A107-D14EB4C5CD6C}" type="pres">
      <dgm:prSet presAssocID="{E572C908-843B-45D2-9DDC-03CEE214FD86}" presName="rootComposite" presStyleCnt="0"/>
      <dgm:spPr/>
    </dgm:pt>
    <dgm:pt modelId="{6439DFDB-C82B-4470-8E6B-9A8E0E685F2C}" type="pres">
      <dgm:prSet presAssocID="{E572C908-843B-45D2-9DDC-03CEE214FD86}" presName="rootText" presStyleLbl="node2" presStyleIdx="1" presStyleCnt="3">
        <dgm:presLayoutVars>
          <dgm:chPref val="3"/>
        </dgm:presLayoutVars>
      </dgm:prSet>
      <dgm:spPr/>
    </dgm:pt>
    <dgm:pt modelId="{E911E6E6-E368-456C-928A-8F1EF753EEBA}" type="pres">
      <dgm:prSet presAssocID="{E572C908-843B-45D2-9DDC-03CEE214FD86}" presName="rootConnector" presStyleLbl="node2" presStyleIdx="1" presStyleCnt="3"/>
      <dgm:spPr/>
    </dgm:pt>
    <dgm:pt modelId="{271A79CC-37A1-4053-93F8-8E25FEA6878B}" type="pres">
      <dgm:prSet presAssocID="{E572C908-843B-45D2-9DDC-03CEE214FD86}" presName="hierChild4" presStyleCnt="0"/>
      <dgm:spPr/>
    </dgm:pt>
    <dgm:pt modelId="{149112DC-0B1A-4A83-84FE-C63C1AC8207A}" type="pres">
      <dgm:prSet presAssocID="{E572C908-843B-45D2-9DDC-03CEE214FD86}" presName="hierChild5" presStyleCnt="0"/>
      <dgm:spPr/>
    </dgm:pt>
    <dgm:pt modelId="{F1CBD19A-CCEF-42B2-8456-C8AE5C61BA7E}" type="pres">
      <dgm:prSet presAssocID="{F0811306-D322-4E5B-B0D7-CBFE7B6FEC68}" presName="Name37" presStyleLbl="parChTrans1D2" presStyleIdx="2" presStyleCnt="4"/>
      <dgm:spPr/>
    </dgm:pt>
    <dgm:pt modelId="{866A8AA9-9F38-40CB-BC85-FC14A4319EF2}" type="pres">
      <dgm:prSet presAssocID="{B10CC6F3-1589-4E07-952C-0A7731936A94}" presName="hierRoot2" presStyleCnt="0">
        <dgm:presLayoutVars>
          <dgm:hierBranch val="init"/>
        </dgm:presLayoutVars>
      </dgm:prSet>
      <dgm:spPr/>
    </dgm:pt>
    <dgm:pt modelId="{240E8673-AEB4-4AB5-B20E-D3554AF2B1DA}" type="pres">
      <dgm:prSet presAssocID="{B10CC6F3-1589-4E07-952C-0A7731936A94}" presName="rootComposite" presStyleCnt="0"/>
      <dgm:spPr/>
    </dgm:pt>
    <dgm:pt modelId="{F744C5C1-FD3F-4BE0-8A34-1EA770C12176}" type="pres">
      <dgm:prSet presAssocID="{B10CC6F3-1589-4E07-952C-0A7731936A94}" presName="rootText" presStyleLbl="node2" presStyleIdx="2" presStyleCnt="3">
        <dgm:presLayoutVars>
          <dgm:chPref val="3"/>
        </dgm:presLayoutVars>
      </dgm:prSet>
      <dgm:spPr/>
    </dgm:pt>
    <dgm:pt modelId="{49F1A9A9-3EDB-4F57-B6AD-410A51DE7D50}" type="pres">
      <dgm:prSet presAssocID="{B10CC6F3-1589-4E07-952C-0A7731936A94}" presName="rootConnector" presStyleLbl="node2" presStyleIdx="2" presStyleCnt="3"/>
      <dgm:spPr/>
    </dgm:pt>
    <dgm:pt modelId="{1C284C1F-E9A7-4063-9907-E20F81D4BF74}" type="pres">
      <dgm:prSet presAssocID="{B10CC6F3-1589-4E07-952C-0A7731936A94}" presName="hierChild4" presStyleCnt="0"/>
      <dgm:spPr/>
    </dgm:pt>
    <dgm:pt modelId="{8C1DDAC9-7804-46BC-9463-A0B7E37F788F}" type="pres">
      <dgm:prSet presAssocID="{B10CC6F3-1589-4E07-952C-0A7731936A94}" presName="hierChild5" presStyleCnt="0"/>
      <dgm:spPr/>
    </dgm:pt>
    <dgm:pt modelId="{150C5BC6-2E95-4CAB-A524-8DA6AF4A5FDC}" type="pres">
      <dgm:prSet presAssocID="{E4572F96-8A87-4815-82D4-AD69F1D6A9B2}" presName="hierChild3" presStyleCnt="0"/>
      <dgm:spPr/>
    </dgm:pt>
    <dgm:pt modelId="{2BBAEC86-2926-48F9-88A6-B024E924450F}" type="pres">
      <dgm:prSet presAssocID="{76BF5445-18B0-41F9-AA1B-DD70C3D8F006}" presName="Name111" presStyleLbl="parChTrans1D2" presStyleIdx="3" presStyleCnt="4"/>
      <dgm:spPr/>
    </dgm:pt>
    <dgm:pt modelId="{F816122A-7853-4066-8918-90B2A657F822}" type="pres">
      <dgm:prSet presAssocID="{84628C05-4903-4867-BFCF-8ABA28C428C0}" presName="hierRoot3" presStyleCnt="0">
        <dgm:presLayoutVars>
          <dgm:hierBranch val="init"/>
        </dgm:presLayoutVars>
      </dgm:prSet>
      <dgm:spPr/>
    </dgm:pt>
    <dgm:pt modelId="{1E992C0B-A5FD-4A62-8FF1-14BC4206EEF0}" type="pres">
      <dgm:prSet presAssocID="{84628C05-4903-4867-BFCF-8ABA28C428C0}" presName="rootComposite3" presStyleCnt="0"/>
      <dgm:spPr/>
    </dgm:pt>
    <dgm:pt modelId="{9B3A38B6-0CCA-49ED-B4DD-0A8C369EE0EA}" type="pres">
      <dgm:prSet presAssocID="{84628C05-4903-4867-BFCF-8ABA28C428C0}" presName="rootText3" presStyleLbl="asst1" presStyleIdx="0" presStyleCnt="1" custLinFactNeighborX="59207" custLinFactNeighborY="-1399">
        <dgm:presLayoutVars>
          <dgm:chPref val="3"/>
        </dgm:presLayoutVars>
      </dgm:prSet>
      <dgm:spPr/>
    </dgm:pt>
    <dgm:pt modelId="{BD24B891-0B7C-4F31-989F-637D7CCE559D}" type="pres">
      <dgm:prSet presAssocID="{84628C05-4903-4867-BFCF-8ABA28C428C0}" presName="rootConnector3" presStyleLbl="asst1" presStyleIdx="0" presStyleCnt="1"/>
      <dgm:spPr/>
    </dgm:pt>
    <dgm:pt modelId="{609F6741-364D-46E1-9AFC-21CDF5BB25BA}" type="pres">
      <dgm:prSet presAssocID="{84628C05-4903-4867-BFCF-8ABA28C428C0}" presName="hierChild6" presStyleCnt="0"/>
      <dgm:spPr/>
    </dgm:pt>
    <dgm:pt modelId="{9E6FA28C-10B6-4B1C-8E17-0D6CAAF96878}" type="pres">
      <dgm:prSet presAssocID="{84628C05-4903-4867-BFCF-8ABA28C428C0}" presName="hierChild7" presStyleCnt="0"/>
      <dgm:spPr/>
    </dgm:pt>
  </dgm:ptLst>
  <dgm:cxnLst>
    <dgm:cxn modelId="{05B1DB1D-CA18-41DB-8672-9CD8A6E66CE2}" type="presOf" srcId="{F0811306-D322-4E5B-B0D7-CBFE7B6FEC68}" destId="{F1CBD19A-CCEF-42B2-8456-C8AE5C61BA7E}" srcOrd="0" destOrd="0" presId="urn:microsoft.com/office/officeart/2005/8/layout/orgChart1"/>
    <dgm:cxn modelId="{85ADE224-C64B-471A-86B1-371000A912D5}" type="presOf" srcId="{84628C05-4903-4867-BFCF-8ABA28C428C0}" destId="{BD24B891-0B7C-4F31-989F-637D7CCE559D}" srcOrd="1" destOrd="0" presId="urn:microsoft.com/office/officeart/2005/8/layout/orgChart1"/>
    <dgm:cxn modelId="{1F3CF931-1AEB-4B3B-B157-D2A65B6D34BC}" type="presOf" srcId="{B10CC6F3-1589-4E07-952C-0A7731936A94}" destId="{F744C5C1-FD3F-4BE0-8A34-1EA770C12176}" srcOrd="0" destOrd="0" presId="urn:microsoft.com/office/officeart/2005/8/layout/orgChart1"/>
    <dgm:cxn modelId="{6B285035-6648-4692-9AA3-B283DCF641B5}" type="presOf" srcId="{E572C908-843B-45D2-9DDC-03CEE214FD86}" destId="{E911E6E6-E368-456C-928A-8F1EF753EEBA}" srcOrd="1" destOrd="0" presId="urn:microsoft.com/office/officeart/2005/8/layout/orgChart1"/>
    <dgm:cxn modelId="{239E7838-7E35-46C8-B37E-541BEED19B85}" type="presOf" srcId="{3A9EA519-7A44-4DEF-901D-2847D7A9212D}" destId="{0DF4BC9D-024F-4778-81EA-DF9DFEB8C1B4}" srcOrd="0" destOrd="0" presId="urn:microsoft.com/office/officeart/2005/8/layout/orgChart1"/>
    <dgm:cxn modelId="{99EC724F-0C49-4E4B-9D1C-C0F492FFD334}" type="presOf" srcId="{03BE9786-47B7-4DE5-8FEE-54A9BEE040CD}" destId="{72530DC7-7FFB-4A6D-8686-08F8276911C5}" srcOrd="0" destOrd="0" presId="urn:microsoft.com/office/officeart/2005/8/layout/orgChart1"/>
    <dgm:cxn modelId="{F0E20F59-0E1A-46F4-A22E-124B23D5659E}" type="presOf" srcId="{84410079-9B1A-4E31-9FA6-9B86A5D43E01}" destId="{A1E50F7C-3556-4CED-9FBC-28E9DBA39E2F}" srcOrd="0" destOrd="0" presId="urn:microsoft.com/office/officeart/2005/8/layout/orgChart1"/>
    <dgm:cxn modelId="{D600555A-1321-4BE7-80C2-83F92D62FBDE}" type="presOf" srcId="{84628C05-4903-4867-BFCF-8ABA28C428C0}" destId="{9B3A38B6-0CCA-49ED-B4DD-0A8C369EE0EA}" srcOrd="0" destOrd="0" presId="urn:microsoft.com/office/officeart/2005/8/layout/orgChart1"/>
    <dgm:cxn modelId="{ABDF049F-3BC2-4708-8737-77C23772FEF5}" type="presOf" srcId="{76BF5445-18B0-41F9-AA1B-DD70C3D8F006}" destId="{2BBAEC86-2926-48F9-88A6-B024E924450F}" srcOrd="0" destOrd="0" presId="urn:microsoft.com/office/officeart/2005/8/layout/orgChart1"/>
    <dgm:cxn modelId="{1607B49F-FA91-4DE7-B264-EC860B10227A}" type="presOf" srcId="{E4572F96-8A87-4815-82D4-AD69F1D6A9B2}" destId="{0D239A3F-EC45-4B37-92AB-51EB4E0C3FB4}" srcOrd="1" destOrd="0" presId="urn:microsoft.com/office/officeart/2005/8/layout/orgChart1"/>
    <dgm:cxn modelId="{0A2FD0AA-650A-41A8-A5BD-721ACADC6AA3}" type="presOf" srcId="{E4572F96-8A87-4815-82D4-AD69F1D6A9B2}" destId="{115F1ABA-EBF8-415F-8722-255F58572F04}" srcOrd="0" destOrd="0" presId="urn:microsoft.com/office/officeart/2005/8/layout/orgChart1"/>
    <dgm:cxn modelId="{1C9A15B0-E7F2-4A19-A9CD-F057336538E6}" type="presOf" srcId="{F1CE4F27-6D6E-4895-8847-3B22C4091273}" destId="{6513B6DB-4459-4363-9DD1-3AE96BFA7C8B}" srcOrd="0" destOrd="0" presId="urn:microsoft.com/office/officeart/2005/8/layout/orgChart1"/>
    <dgm:cxn modelId="{EEF32AB6-36AA-4A2A-B743-ECDAD0754A88}" srcId="{F1CE4F27-6D6E-4895-8847-3B22C4091273}" destId="{E4572F96-8A87-4815-82D4-AD69F1D6A9B2}" srcOrd="0" destOrd="0" parTransId="{CEA732B3-4F2C-484C-A7B2-3D79E91EFBB2}" sibTransId="{C9AC8555-F226-4AE9-B582-5D8BD3AC4A2E}"/>
    <dgm:cxn modelId="{0D672CCC-E7D2-4D97-9F25-1F21D628C6D1}" srcId="{E4572F96-8A87-4815-82D4-AD69F1D6A9B2}" destId="{84628C05-4903-4867-BFCF-8ABA28C428C0}" srcOrd="0" destOrd="0" parTransId="{76BF5445-18B0-41F9-AA1B-DD70C3D8F006}" sibTransId="{419D0D81-7060-4D0D-905A-DC0EE6A5A6EF}"/>
    <dgm:cxn modelId="{BE287CD1-CFBD-4303-8A91-00C8C9DC6699}" srcId="{E4572F96-8A87-4815-82D4-AD69F1D6A9B2}" destId="{B10CC6F3-1589-4E07-952C-0A7731936A94}" srcOrd="3" destOrd="0" parTransId="{F0811306-D322-4E5B-B0D7-CBFE7B6FEC68}" sibTransId="{70E38AC9-7FBC-4979-A84B-276A5AD6A43D}"/>
    <dgm:cxn modelId="{43239CD2-047D-4E78-9EE0-CDE1C524C431}" type="presOf" srcId="{3A9EA519-7A44-4DEF-901D-2847D7A9212D}" destId="{8EF858B1-24BF-4456-B8C0-DBBC16989FA9}" srcOrd="1" destOrd="0" presId="urn:microsoft.com/office/officeart/2005/8/layout/orgChart1"/>
    <dgm:cxn modelId="{59A848D6-C4D3-4E23-99E5-A633A6414037}" type="presOf" srcId="{E572C908-843B-45D2-9DDC-03CEE214FD86}" destId="{6439DFDB-C82B-4470-8E6B-9A8E0E685F2C}" srcOrd="0" destOrd="0" presId="urn:microsoft.com/office/officeart/2005/8/layout/orgChart1"/>
    <dgm:cxn modelId="{92F874D8-F930-44A3-9068-A987F10995F1}" srcId="{E4572F96-8A87-4815-82D4-AD69F1D6A9B2}" destId="{E572C908-843B-45D2-9DDC-03CEE214FD86}" srcOrd="2" destOrd="0" parTransId="{03BE9786-47B7-4DE5-8FEE-54A9BEE040CD}" sibTransId="{D5E483D3-8460-4EC2-BBFA-19FE18FBFC5F}"/>
    <dgm:cxn modelId="{C802CEE4-C2C1-46C1-967F-D552FF8BAFCB}" srcId="{E4572F96-8A87-4815-82D4-AD69F1D6A9B2}" destId="{3A9EA519-7A44-4DEF-901D-2847D7A9212D}" srcOrd="1" destOrd="0" parTransId="{84410079-9B1A-4E31-9FA6-9B86A5D43E01}" sibTransId="{76593BAF-5216-40EE-871C-1AC6A94B1630}"/>
    <dgm:cxn modelId="{D682FCEE-07F2-4CAD-BA4C-D6E7CF601D76}" type="presOf" srcId="{B10CC6F3-1589-4E07-952C-0A7731936A94}" destId="{49F1A9A9-3EDB-4F57-B6AD-410A51DE7D50}" srcOrd="1" destOrd="0" presId="urn:microsoft.com/office/officeart/2005/8/layout/orgChart1"/>
    <dgm:cxn modelId="{C9EFC360-1E18-4DEE-8094-61A2A1635D3C}" type="presParOf" srcId="{6513B6DB-4459-4363-9DD1-3AE96BFA7C8B}" destId="{AE83930E-D46A-4D31-AC9D-73B06344EAB5}" srcOrd="0" destOrd="0" presId="urn:microsoft.com/office/officeart/2005/8/layout/orgChart1"/>
    <dgm:cxn modelId="{1CB5A7AC-9262-49C6-A504-4AD391384FB0}" type="presParOf" srcId="{AE83930E-D46A-4D31-AC9D-73B06344EAB5}" destId="{CCFD81A2-3D46-47CD-A6AA-2B4B909329E0}" srcOrd="0" destOrd="0" presId="urn:microsoft.com/office/officeart/2005/8/layout/orgChart1"/>
    <dgm:cxn modelId="{3DABC701-A613-4E50-892A-DA2FB3605433}" type="presParOf" srcId="{CCFD81A2-3D46-47CD-A6AA-2B4B909329E0}" destId="{115F1ABA-EBF8-415F-8722-255F58572F04}" srcOrd="0" destOrd="0" presId="urn:microsoft.com/office/officeart/2005/8/layout/orgChart1"/>
    <dgm:cxn modelId="{158CBE9B-DF57-4F5F-8B69-32A7C69DC26D}" type="presParOf" srcId="{CCFD81A2-3D46-47CD-A6AA-2B4B909329E0}" destId="{0D239A3F-EC45-4B37-92AB-51EB4E0C3FB4}" srcOrd="1" destOrd="0" presId="urn:microsoft.com/office/officeart/2005/8/layout/orgChart1"/>
    <dgm:cxn modelId="{80F800BC-B63A-4BFD-9C63-65D1505417FD}" type="presParOf" srcId="{AE83930E-D46A-4D31-AC9D-73B06344EAB5}" destId="{97A98E8F-293A-4001-A8EE-2EAE2548E4CD}" srcOrd="1" destOrd="0" presId="urn:microsoft.com/office/officeart/2005/8/layout/orgChart1"/>
    <dgm:cxn modelId="{3467E0ED-606D-45F7-8DBF-766D562C8BF0}" type="presParOf" srcId="{97A98E8F-293A-4001-A8EE-2EAE2548E4CD}" destId="{A1E50F7C-3556-4CED-9FBC-28E9DBA39E2F}" srcOrd="0" destOrd="0" presId="urn:microsoft.com/office/officeart/2005/8/layout/orgChart1"/>
    <dgm:cxn modelId="{C4A54FD3-13F7-47A0-BCFC-8471C92D9140}" type="presParOf" srcId="{97A98E8F-293A-4001-A8EE-2EAE2548E4CD}" destId="{B3D69916-85DA-4EF4-B015-8AC460A68E11}" srcOrd="1" destOrd="0" presId="urn:microsoft.com/office/officeart/2005/8/layout/orgChart1"/>
    <dgm:cxn modelId="{E7FC2C10-99C4-4E6D-B524-D8E215A7CCD8}" type="presParOf" srcId="{B3D69916-85DA-4EF4-B015-8AC460A68E11}" destId="{DB99F755-3143-4519-986D-C4A4AFA01140}" srcOrd="0" destOrd="0" presId="urn:microsoft.com/office/officeart/2005/8/layout/orgChart1"/>
    <dgm:cxn modelId="{D3DDA3F6-5951-4204-802E-85F7D203E62E}" type="presParOf" srcId="{DB99F755-3143-4519-986D-C4A4AFA01140}" destId="{0DF4BC9D-024F-4778-81EA-DF9DFEB8C1B4}" srcOrd="0" destOrd="0" presId="urn:microsoft.com/office/officeart/2005/8/layout/orgChart1"/>
    <dgm:cxn modelId="{8792BD7D-1CC3-42E4-90F4-309B3BE28747}" type="presParOf" srcId="{DB99F755-3143-4519-986D-C4A4AFA01140}" destId="{8EF858B1-24BF-4456-B8C0-DBBC16989FA9}" srcOrd="1" destOrd="0" presId="urn:microsoft.com/office/officeart/2005/8/layout/orgChart1"/>
    <dgm:cxn modelId="{500727A8-9BF3-4BA8-A80D-CB526775EFF3}" type="presParOf" srcId="{B3D69916-85DA-4EF4-B015-8AC460A68E11}" destId="{26F4BB55-3CC3-4C74-9B21-BC5E701A9941}" srcOrd="1" destOrd="0" presId="urn:microsoft.com/office/officeart/2005/8/layout/orgChart1"/>
    <dgm:cxn modelId="{F6F46D06-902D-4C74-B497-4F928F640AD2}" type="presParOf" srcId="{B3D69916-85DA-4EF4-B015-8AC460A68E11}" destId="{CC797699-9324-43FE-A6EF-A00D9E6978DB}" srcOrd="2" destOrd="0" presId="urn:microsoft.com/office/officeart/2005/8/layout/orgChart1"/>
    <dgm:cxn modelId="{FD4D97B0-C103-4801-8DE1-18D1F5DDEC40}" type="presParOf" srcId="{97A98E8F-293A-4001-A8EE-2EAE2548E4CD}" destId="{72530DC7-7FFB-4A6D-8686-08F8276911C5}" srcOrd="2" destOrd="0" presId="urn:microsoft.com/office/officeart/2005/8/layout/orgChart1"/>
    <dgm:cxn modelId="{5EF3FF4A-DF20-41E4-9FBF-097A3262A5D6}" type="presParOf" srcId="{97A98E8F-293A-4001-A8EE-2EAE2548E4CD}" destId="{A5E40E9F-8DDC-4C14-AFEB-04A55D38128C}" srcOrd="3" destOrd="0" presId="urn:microsoft.com/office/officeart/2005/8/layout/orgChart1"/>
    <dgm:cxn modelId="{F08BCE01-DE09-441A-91A5-E8594DC23973}" type="presParOf" srcId="{A5E40E9F-8DDC-4C14-AFEB-04A55D38128C}" destId="{862D95A9-0F6E-4778-A107-D14EB4C5CD6C}" srcOrd="0" destOrd="0" presId="urn:microsoft.com/office/officeart/2005/8/layout/orgChart1"/>
    <dgm:cxn modelId="{88D31EB2-89BB-4670-9E0E-D809D634F025}" type="presParOf" srcId="{862D95A9-0F6E-4778-A107-D14EB4C5CD6C}" destId="{6439DFDB-C82B-4470-8E6B-9A8E0E685F2C}" srcOrd="0" destOrd="0" presId="urn:microsoft.com/office/officeart/2005/8/layout/orgChart1"/>
    <dgm:cxn modelId="{C41F5621-6D07-4A63-98DE-32DA4F0CC159}" type="presParOf" srcId="{862D95A9-0F6E-4778-A107-D14EB4C5CD6C}" destId="{E911E6E6-E368-456C-928A-8F1EF753EEBA}" srcOrd="1" destOrd="0" presId="urn:microsoft.com/office/officeart/2005/8/layout/orgChart1"/>
    <dgm:cxn modelId="{18154B05-ACAF-4484-9571-8FDBE2918865}" type="presParOf" srcId="{A5E40E9F-8DDC-4C14-AFEB-04A55D38128C}" destId="{271A79CC-37A1-4053-93F8-8E25FEA6878B}" srcOrd="1" destOrd="0" presId="urn:microsoft.com/office/officeart/2005/8/layout/orgChart1"/>
    <dgm:cxn modelId="{D57D7E80-0C19-489E-9259-2ECD69D45FE6}" type="presParOf" srcId="{A5E40E9F-8DDC-4C14-AFEB-04A55D38128C}" destId="{149112DC-0B1A-4A83-84FE-C63C1AC8207A}" srcOrd="2" destOrd="0" presId="urn:microsoft.com/office/officeart/2005/8/layout/orgChart1"/>
    <dgm:cxn modelId="{EE1A100E-4412-4B67-9404-167F482F9983}" type="presParOf" srcId="{97A98E8F-293A-4001-A8EE-2EAE2548E4CD}" destId="{F1CBD19A-CCEF-42B2-8456-C8AE5C61BA7E}" srcOrd="4" destOrd="0" presId="urn:microsoft.com/office/officeart/2005/8/layout/orgChart1"/>
    <dgm:cxn modelId="{E9907B83-9FE0-4C32-9305-3D738D45BC81}" type="presParOf" srcId="{97A98E8F-293A-4001-A8EE-2EAE2548E4CD}" destId="{866A8AA9-9F38-40CB-BC85-FC14A4319EF2}" srcOrd="5" destOrd="0" presId="urn:microsoft.com/office/officeart/2005/8/layout/orgChart1"/>
    <dgm:cxn modelId="{B81B5FEC-C629-4040-9617-4810EFF4384E}" type="presParOf" srcId="{866A8AA9-9F38-40CB-BC85-FC14A4319EF2}" destId="{240E8673-AEB4-4AB5-B20E-D3554AF2B1DA}" srcOrd="0" destOrd="0" presId="urn:microsoft.com/office/officeart/2005/8/layout/orgChart1"/>
    <dgm:cxn modelId="{FD047DDA-644A-44A4-A317-79C0D210108F}" type="presParOf" srcId="{240E8673-AEB4-4AB5-B20E-D3554AF2B1DA}" destId="{F744C5C1-FD3F-4BE0-8A34-1EA770C12176}" srcOrd="0" destOrd="0" presId="urn:microsoft.com/office/officeart/2005/8/layout/orgChart1"/>
    <dgm:cxn modelId="{F48931F3-66A9-4DC7-A813-196ABA206D66}" type="presParOf" srcId="{240E8673-AEB4-4AB5-B20E-D3554AF2B1DA}" destId="{49F1A9A9-3EDB-4F57-B6AD-410A51DE7D50}" srcOrd="1" destOrd="0" presId="urn:microsoft.com/office/officeart/2005/8/layout/orgChart1"/>
    <dgm:cxn modelId="{D3E29855-B364-40F6-85CF-70F558F62015}" type="presParOf" srcId="{866A8AA9-9F38-40CB-BC85-FC14A4319EF2}" destId="{1C284C1F-E9A7-4063-9907-E20F81D4BF74}" srcOrd="1" destOrd="0" presId="urn:microsoft.com/office/officeart/2005/8/layout/orgChart1"/>
    <dgm:cxn modelId="{EAB9F24C-E4AC-4F18-B75F-3C9FF0134312}" type="presParOf" srcId="{866A8AA9-9F38-40CB-BC85-FC14A4319EF2}" destId="{8C1DDAC9-7804-46BC-9463-A0B7E37F788F}" srcOrd="2" destOrd="0" presId="urn:microsoft.com/office/officeart/2005/8/layout/orgChart1"/>
    <dgm:cxn modelId="{9F7E7C9D-D0FB-470E-9929-F0CA0DC71FAA}" type="presParOf" srcId="{AE83930E-D46A-4D31-AC9D-73B06344EAB5}" destId="{150C5BC6-2E95-4CAB-A524-8DA6AF4A5FDC}" srcOrd="2" destOrd="0" presId="urn:microsoft.com/office/officeart/2005/8/layout/orgChart1"/>
    <dgm:cxn modelId="{0D90A95A-4B69-4B80-A9CF-E49DF3B2124D}" type="presParOf" srcId="{150C5BC6-2E95-4CAB-A524-8DA6AF4A5FDC}" destId="{2BBAEC86-2926-48F9-88A6-B024E924450F}" srcOrd="0" destOrd="0" presId="urn:microsoft.com/office/officeart/2005/8/layout/orgChart1"/>
    <dgm:cxn modelId="{A8E188D2-0510-4EB9-B04C-F967D0FCF84D}" type="presParOf" srcId="{150C5BC6-2E95-4CAB-A524-8DA6AF4A5FDC}" destId="{F816122A-7853-4066-8918-90B2A657F822}" srcOrd="1" destOrd="0" presId="urn:microsoft.com/office/officeart/2005/8/layout/orgChart1"/>
    <dgm:cxn modelId="{38846CEB-93CD-4689-939D-7B1D63CDB2CE}" type="presParOf" srcId="{F816122A-7853-4066-8918-90B2A657F822}" destId="{1E992C0B-A5FD-4A62-8FF1-14BC4206EEF0}" srcOrd="0" destOrd="0" presId="urn:microsoft.com/office/officeart/2005/8/layout/orgChart1"/>
    <dgm:cxn modelId="{2DD8DF31-81BB-4291-9A1A-6B6D81DA690A}" type="presParOf" srcId="{1E992C0B-A5FD-4A62-8FF1-14BC4206EEF0}" destId="{9B3A38B6-0CCA-49ED-B4DD-0A8C369EE0EA}" srcOrd="0" destOrd="0" presId="urn:microsoft.com/office/officeart/2005/8/layout/orgChart1"/>
    <dgm:cxn modelId="{702E3AB6-5E0A-4C7C-866E-5F0EC81F2544}" type="presParOf" srcId="{1E992C0B-A5FD-4A62-8FF1-14BC4206EEF0}" destId="{BD24B891-0B7C-4F31-989F-637D7CCE559D}" srcOrd="1" destOrd="0" presId="urn:microsoft.com/office/officeart/2005/8/layout/orgChart1"/>
    <dgm:cxn modelId="{AD581371-130A-4390-9093-DFFDE3419FEF}" type="presParOf" srcId="{F816122A-7853-4066-8918-90B2A657F822}" destId="{609F6741-364D-46E1-9AFC-21CDF5BB25BA}" srcOrd="1" destOrd="0" presId="urn:microsoft.com/office/officeart/2005/8/layout/orgChart1"/>
    <dgm:cxn modelId="{016056C9-85A7-47A2-8968-F138F69CB245}" type="presParOf" srcId="{F816122A-7853-4066-8918-90B2A657F822}" destId="{9E6FA28C-10B6-4B1C-8E17-0D6CAAF9687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6.xml><?xml version="1.0" encoding="utf-8"?>
<dgm:dataModel xmlns:dgm="http://schemas.openxmlformats.org/drawingml/2006/diagram" xmlns:a="http://schemas.openxmlformats.org/drawingml/2006/main">
  <dgm:ptLst>
    <dgm:pt modelId="{057D5932-EDB0-4EB1-A589-BCF7696F27B9}"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9CBFC743-9624-43B3-B57D-F432F03A0F1D}">
      <dgm:prSet/>
      <dgm:spPr/>
      <dgm:t>
        <a:bodyPr/>
        <a:lstStyle/>
        <a:p>
          <a:pPr>
            <a:lnSpc>
              <a:spcPct val="100000"/>
            </a:lnSpc>
          </a:pPr>
          <a:r>
            <a:rPr lang="es-ES_tradnl" b="1" noProof="0" dirty="0"/>
            <a:t>Revisión de aprendizajes</a:t>
          </a:r>
          <a:r>
            <a:rPr lang="es-ES_tradnl" noProof="0" dirty="0"/>
            <a:t>: reflexionar sobre los principales hallazgos y desafíos de la Lección 10 de INEP.</a:t>
          </a:r>
        </a:p>
      </dgm:t>
    </dgm:pt>
    <dgm:pt modelId="{E3DB84FE-DAF3-42CA-A784-2EE4A70CFB99}" type="parTrans" cxnId="{162AE366-13EF-4B6B-B1B0-962F20323E66}">
      <dgm:prSet/>
      <dgm:spPr/>
      <dgm:t>
        <a:bodyPr/>
        <a:lstStyle/>
        <a:p>
          <a:endParaRPr lang="en-US"/>
        </a:p>
      </dgm:t>
    </dgm:pt>
    <dgm:pt modelId="{E2409D22-EC53-493E-BF62-23296269BFDB}" type="sibTrans" cxnId="{162AE366-13EF-4B6B-B1B0-962F20323E66}">
      <dgm:prSet/>
      <dgm:spPr/>
      <dgm:t>
        <a:bodyPr/>
        <a:lstStyle/>
        <a:p>
          <a:endParaRPr lang="en-US"/>
        </a:p>
      </dgm:t>
    </dgm:pt>
    <dgm:pt modelId="{84FC04BD-174B-41CC-A97B-DCA8D11B32BD}">
      <dgm:prSet/>
      <dgm:spPr/>
      <dgm:t>
        <a:bodyPr/>
        <a:lstStyle/>
        <a:p>
          <a:pPr>
            <a:lnSpc>
              <a:spcPct val="100000"/>
            </a:lnSpc>
          </a:pPr>
          <a:r>
            <a:rPr lang="es-ES_tradnl" b="1" noProof="0" dirty="0"/>
            <a:t>Abordar preguntas, dudas y desafíos</a:t>
          </a:r>
          <a:endParaRPr lang="es-ES_tradnl" noProof="0" dirty="0"/>
        </a:p>
      </dgm:t>
    </dgm:pt>
    <dgm:pt modelId="{904E69CA-7BC2-4531-AD2E-8E106DFADA8F}" type="parTrans" cxnId="{EAB50D0B-D352-49EE-A6F9-51B8B90511D5}">
      <dgm:prSet/>
      <dgm:spPr/>
      <dgm:t>
        <a:bodyPr/>
        <a:lstStyle/>
        <a:p>
          <a:endParaRPr lang="en-US"/>
        </a:p>
      </dgm:t>
    </dgm:pt>
    <dgm:pt modelId="{823802AA-FC3B-42A3-A286-C55C6F453245}" type="sibTrans" cxnId="{EAB50D0B-D352-49EE-A6F9-51B8B90511D5}">
      <dgm:prSet/>
      <dgm:spPr/>
      <dgm:t>
        <a:bodyPr/>
        <a:lstStyle/>
        <a:p>
          <a:endParaRPr lang="en-US"/>
        </a:p>
      </dgm:t>
    </dgm:pt>
    <dgm:pt modelId="{7FA01269-28F6-48F7-A49A-9A45AF67F955}">
      <dgm:prSet/>
      <dgm:spPr/>
      <dgm:t>
        <a:bodyPr/>
        <a:lstStyle/>
        <a:p>
          <a:pPr>
            <a:lnSpc>
              <a:spcPct val="100000"/>
            </a:lnSpc>
          </a:pPr>
          <a:r>
            <a:rPr lang="es-ES_tradnl" b="1" noProof="0" dirty="0"/>
            <a:t>Cierre de la capacitación</a:t>
          </a:r>
          <a:endParaRPr lang="es-ES_tradnl" noProof="0" dirty="0"/>
        </a:p>
      </dgm:t>
    </dgm:pt>
    <dgm:pt modelId="{F4CCFCB7-37A4-4181-89D3-406CE5644B13}" type="parTrans" cxnId="{096DCDF7-9F35-453B-A176-5515ED13C36C}">
      <dgm:prSet/>
      <dgm:spPr/>
      <dgm:t>
        <a:bodyPr/>
        <a:lstStyle/>
        <a:p>
          <a:endParaRPr lang="en-US"/>
        </a:p>
      </dgm:t>
    </dgm:pt>
    <dgm:pt modelId="{D7E0E5EF-9C43-4D39-8621-2C26BEC64F1B}" type="sibTrans" cxnId="{096DCDF7-9F35-453B-A176-5515ED13C36C}">
      <dgm:prSet/>
      <dgm:spPr/>
      <dgm:t>
        <a:bodyPr/>
        <a:lstStyle/>
        <a:p>
          <a:endParaRPr lang="en-US"/>
        </a:p>
      </dgm:t>
    </dgm:pt>
    <dgm:pt modelId="{79A3721F-FB21-4985-AC49-EA05372CCF2D}" type="pres">
      <dgm:prSet presAssocID="{057D5932-EDB0-4EB1-A589-BCF7696F27B9}" presName="root" presStyleCnt="0">
        <dgm:presLayoutVars>
          <dgm:dir/>
          <dgm:resizeHandles val="exact"/>
        </dgm:presLayoutVars>
      </dgm:prSet>
      <dgm:spPr/>
    </dgm:pt>
    <dgm:pt modelId="{9ED1FC8C-52F8-4BC2-AA69-41671D264932}" type="pres">
      <dgm:prSet presAssocID="{9CBFC743-9624-43B3-B57D-F432F03A0F1D}" presName="compNode" presStyleCnt="0"/>
      <dgm:spPr/>
    </dgm:pt>
    <dgm:pt modelId="{40A41C94-8760-42EB-880F-50CEFBAABE52}" type="pres">
      <dgm:prSet presAssocID="{9CBFC743-9624-43B3-B57D-F432F03A0F1D}" presName="bgRect" presStyleLbl="bgShp" presStyleIdx="0" presStyleCnt="3"/>
      <dgm:spPr/>
    </dgm:pt>
    <dgm:pt modelId="{32244E4A-D56C-4871-AF5B-213BD877C1B6}" type="pres">
      <dgm:prSet presAssocID="{9CBFC743-9624-43B3-B57D-F432F03A0F1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CB7CFCFB-A10F-48B0-97E4-BDE8D5984D43}" type="pres">
      <dgm:prSet presAssocID="{9CBFC743-9624-43B3-B57D-F432F03A0F1D}" presName="spaceRect" presStyleCnt="0"/>
      <dgm:spPr/>
    </dgm:pt>
    <dgm:pt modelId="{42480420-D60B-4B77-A50E-2EA97ADC26F5}" type="pres">
      <dgm:prSet presAssocID="{9CBFC743-9624-43B3-B57D-F432F03A0F1D}" presName="parTx" presStyleLbl="revTx" presStyleIdx="0" presStyleCnt="3">
        <dgm:presLayoutVars>
          <dgm:chMax val="0"/>
          <dgm:chPref val="0"/>
        </dgm:presLayoutVars>
      </dgm:prSet>
      <dgm:spPr/>
    </dgm:pt>
    <dgm:pt modelId="{5347BE9B-9AE8-4441-A24D-BB7D309FEF4F}" type="pres">
      <dgm:prSet presAssocID="{E2409D22-EC53-493E-BF62-23296269BFDB}" presName="sibTrans" presStyleCnt="0"/>
      <dgm:spPr/>
    </dgm:pt>
    <dgm:pt modelId="{65A0C29D-D4AF-45EF-9EDD-AED7DD7A1D3A}" type="pres">
      <dgm:prSet presAssocID="{84FC04BD-174B-41CC-A97B-DCA8D11B32BD}" presName="compNode" presStyleCnt="0"/>
      <dgm:spPr/>
    </dgm:pt>
    <dgm:pt modelId="{90672E64-5DFE-4579-B2DD-D24ADADE6B89}" type="pres">
      <dgm:prSet presAssocID="{84FC04BD-174B-41CC-A97B-DCA8D11B32BD}" presName="bgRect" presStyleLbl="bgShp" presStyleIdx="1" presStyleCnt="3"/>
      <dgm:spPr/>
    </dgm:pt>
    <dgm:pt modelId="{077BA1E4-9644-4231-9701-9027E20D4894}" type="pres">
      <dgm:prSet presAssocID="{84FC04BD-174B-41CC-A97B-DCA8D11B32B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 mark"/>
        </a:ext>
      </dgm:extLst>
    </dgm:pt>
    <dgm:pt modelId="{1DACED77-17A5-4491-8A59-510C58CB6073}" type="pres">
      <dgm:prSet presAssocID="{84FC04BD-174B-41CC-A97B-DCA8D11B32BD}" presName="spaceRect" presStyleCnt="0"/>
      <dgm:spPr/>
    </dgm:pt>
    <dgm:pt modelId="{D9D36EC1-2435-4552-B89D-ABBD5B964877}" type="pres">
      <dgm:prSet presAssocID="{84FC04BD-174B-41CC-A97B-DCA8D11B32BD}" presName="parTx" presStyleLbl="revTx" presStyleIdx="1" presStyleCnt="3">
        <dgm:presLayoutVars>
          <dgm:chMax val="0"/>
          <dgm:chPref val="0"/>
        </dgm:presLayoutVars>
      </dgm:prSet>
      <dgm:spPr/>
    </dgm:pt>
    <dgm:pt modelId="{039241D5-1731-4120-8A65-52E47DA7A4A6}" type="pres">
      <dgm:prSet presAssocID="{823802AA-FC3B-42A3-A286-C55C6F453245}" presName="sibTrans" presStyleCnt="0"/>
      <dgm:spPr/>
    </dgm:pt>
    <dgm:pt modelId="{4460DC4D-1BD8-49E4-B9A9-FF0322E92BD1}" type="pres">
      <dgm:prSet presAssocID="{7FA01269-28F6-48F7-A49A-9A45AF67F955}" presName="compNode" presStyleCnt="0"/>
      <dgm:spPr/>
    </dgm:pt>
    <dgm:pt modelId="{BB47695B-DA52-4302-A3E7-067AACDAF7EC}" type="pres">
      <dgm:prSet presAssocID="{7FA01269-28F6-48F7-A49A-9A45AF67F955}" presName="bgRect" presStyleLbl="bgShp" presStyleIdx="2" presStyleCnt="3"/>
      <dgm:spPr/>
    </dgm:pt>
    <dgm:pt modelId="{FC8E28EA-DA11-4D6D-93DD-E3BB6495806C}" type="pres">
      <dgm:prSet presAssocID="{7FA01269-28F6-48F7-A49A-9A45AF67F95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ales of Justice"/>
        </a:ext>
      </dgm:extLst>
    </dgm:pt>
    <dgm:pt modelId="{9D28D0CC-96DB-4224-97C6-26FBF5CD478C}" type="pres">
      <dgm:prSet presAssocID="{7FA01269-28F6-48F7-A49A-9A45AF67F955}" presName="spaceRect" presStyleCnt="0"/>
      <dgm:spPr/>
    </dgm:pt>
    <dgm:pt modelId="{B89E29B3-168A-4268-AE93-ED20CBA663E1}" type="pres">
      <dgm:prSet presAssocID="{7FA01269-28F6-48F7-A49A-9A45AF67F955}" presName="parTx" presStyleLbl="revTx" presStyleIdx="2" presStyleCnt="3">
        <dgm:presLayoutVars>
          <dgm:chMax val="0"/>
          <dgm:chPref val="0"/>
        </dgm:presLayoutVars>
      </dgm:prSet>
      <dgm:spPr/>
    </dgm:pt>
  </dgm:ptLst>
  <dgm:cxnLst>
    <dgm:cxn modelId="{A58D5500-BB6D-482C-BDC4-C87016448561}" type="presOf" srcId="{9CBFC743-9624-43B3-B57D-F432F03A0F1D}" destId="{42480420-D60B-4B77-A50E-2EA97ADC26F5}" srcOrd="0" destOrd="0" presId="urn:microsoft.com/office/officeart/2018/2/layout/IconVerticalSolidList"/>
    <dgm:cxn modelId="{EAB50D0B-D352-49EE-A6F9-51B8B90511D5}" srcId="{057D5932-EDB0-4EB1-A589-BCF7696F27B9}" destId="{84FC04BD-174B-41CC-A97B-DCA8D11B32BD}" srcOrd="1" destOrd="0" parTransId="{904E69CA-7BC2-4531-AD2E-8E106DFADA8F}" sibTransId="{823802AA-FC3B-42A3-A286-C55C6F453245}"/>
    <dgm:cxn modelId="{6D8A5522-4E14-4946-BD52-8BD8F086B3C7}" type="presOf" srcId="{057D5932-EDB0-4EB1-A589-BCF7696F27B9}" destId="{79A3721F-FB21-4985-AC49-EA05372CCF2D}" srcOrd="0" destOrd="0" presId="urn:microsoft.com/office/officeart/2018/2/layout/IconVerticalSolidList"/>
    <dgm:cxn modelId="{73AF8753-ABA6-4603-9821-EECD727EA41E}" type="presOf" srcId="{84FC04BD-174B-41CC-A97B-DCA8D11B32BD}" destId="{D9D36EC1-2435-4552-B89D-ABBD5B964877}" srcOrd="0" destOrd="0" presId="urn:microsoft.com/office/officeart/2018/2/layout/IconVerticalSolidList"/>
    <dgm:cxn modelId="{162AE366-13EF-4B6B-B1B0-962F20323E66}" srcId="{057D5932-EDB0-4EB1-A589-BCF7696F27B9}" destId="{9CBFC743-9624-43B3-B57D-F432F03A0F1D}" srcOrd="0" destOrd="0" parTransId="{E3DB84FE-DAF3-42CA-A784-2EE4A70CFB99}" sibTransId="{E2409D22-EC53-493E-BF62-23296269BFDB}"/>
    <dgm:cxn modelId="{0B341FB7-7B21-43B5-A6FB-71CF7A1B70EF}" type="presOf" srcId="{7FA01269-28F6-48F7-A49A-9A45AF67F955}" destId="{B89E29B3-168A-4268-AE93-ED20CBA663E1}" srcOrd="0" destOrd="0" presId="urn:microsoft.com/office/officeart/2018/2/layout/IconVerticalSolidList"/>
    <dgm:cxn modelId="{096DCDF7-9F35-453B-A176-5515ED13C36C}" srcId="{057D5932-EDB0-4EB1-A589-BCF7696F27B9}" destId="{7FA01269-28F6-48F7-A49A-9A45AF67F955}" srcOrd="2" destOrd="0" parTransId="{F4CCFCB7-37A4-4181-89D3-406CE5644B13}" sibTransId="{D7E0E5EF-9C43-4D39-8621-2C26BEC64F1B}"/>
    <dgm:cxn modelId="{2645D5DD-69CB-4BFC-84B4-58BF0EAC0A60}" type="presParOf" srcId="{79A3721F-FB21-4985-AC49-EA05372CCF2D}" destId="{9ED1FC8C-52F8-4BC2-AA69-41671D264932}" srcOrd="0" destOrd="0" presId="urn:microsoft.com/office/officeart/2018/2/layout/IconVerticalSolidList"/>
    <dgm:cxn modelId="{9A119728-425F-4D86-BEAE-D5851B557029}" type="presParOf" srcId="{9ED1FC8C-52F8-4BC2-AA69-41671D264932}" destId="{40A41C94-8760-42EB-880F-50CEFBAABE52}" srcOrd="0" destOrd="0" presId="urn:microsoft.com/office/officeart/2018/2/layout/IconVerticalSolidList"/>
    <dgm:cxn modelId="{BD19739B-9824-4DAA-BF8E-F0014C3D885E}" type="presParOf" srcId="{9ED1FC8C-52F8-4BC2-AA69-41671D264932}" destId="{32244E4A-D56C-4871-AF5B-213BD877C1B6}" srcOrd="1" destOrd="0" presId="urn:microsoft.com/office/officeart/2018/2/layout/IconVerticalSolidList"/>
    <dgm:cxn modelId="{6D26DB8A-3ADE-47B0-BA4D-10616020323A}" type="presParOf" srcId="{9ED1FC8C-52F8-4BC2-AA69-41671D264932}" destId="{CB7CFCFB-A10F-48B0-97E4-BDE8D5984D43}" srcOrd="2" destOrd="0" presId="urn:microsoft.com/office/officeart/2018/2/layout/IconVerticalSolidList"/>
    <dgm:cxn modelId="{F60A1E18-B267-4591-8255-D2C48FF4D846}" type="presParOf" srcId="{9ED1FC8C-52F8-4BC2-AA69-41671D264932}" destId="{42480420-D60B-4B77-A50E-2EA97ADC26F5}" srcOrd="3" destOrd="0" presId="urn:microsoft.com/office/officeart/2018/2/layout/IconVerticalSolidList"/>
    <dgm:cxn modelId="{CDE43381-0470-4499-B0A5-1FC2F6608317}" type="presParOf" srcId="{79A3721F-FB21-4985-AC49-EA05372CCF2D}" destId="{5347BE9B-9AE8-4441-A24D-BB7D309FEF4F}" srcOrd="1" destOrd="0" presId="urn:microsoft.com/office/officeart/2018/2/layout/IconVerticalSolidList"/>
    <dgm:cxn modelId="{A14B2019-ADDE-49D8-BC93-E7D4DC6C3104}" type="presParOf" srcId="{79A3721F-FB21-4985-AC49-EA05372CCF2D}" destId="{65A0C29D-D4AF-45EF-9EDD-AED7DD7A1D3A}" srcOrd="2" destOrd="0" presId="urn:microsoft.com/office/officeart/2018/2/layout/IconVerticalSolidList"/>
    <dgm:cxn modelId="{BE510F5B-6259-4FF4-83AE-967C9DB395BD}" type="presParOf" srcId="{65A0C29D-D4AF-45EF-9EDD-AED7DD7A1D3A}" destId="{90672E64-5DFE-4579-B2DD-D24ADADE6B89}" srcOrd="0" destOrd="0" presId="urn:microsoft.com/office/officeart/2018/2/layout/IconVerticalSolidList"/>
    <dgm:cxn modelId="{7054A88B-84F7-4411-B30C-BE0E3E7B7AA7}" type="presParOf" srcId="{65A0C29D-D4AF-45EF-9EDD-AED7DD7A1D3A}" destId="{077BA1E4-9644-4231-9701-9027E20D4894}" srcOrd="1" destOrd="0" presId="urn:microsoft.com/office/officeart/2018/2/layout/IconVerticalSolidList"/>
    <dgm:cxn modelId="{0F9F1F8F-4607-4AF3-974B-012222127415}" type="presParOf" srcId="{65A0C29D-D4AF-45EF-9EDD-AED7DD7A1D3A}" destId="{1DACED77-17A5-4491-8A59-510C58CB6073}" srcOrd="2" destOrd="0" presId="urn:microsoft.com/office/officeart/2018/2/layout/IconVerticalSolidList"/>
    <dgm:cxn modelId="{CBDE3129-D66C-4953-868C-9C9F3249B05C}" type="presParOf" srcId="{65A0C29D-D4AF-45EF-9EDD-AED7DD7A1D3A}" destId="{D9D36EC1-2435-4552-B89D-ABBD5B964877}" srcOrd="3" destOrd="0" presId="urn:microsoft.com/office/officeart/2018/2/layout/IconVerticalSolidList"/>
    <dgm:cxn modelId="{0FEA4473-745F-4419-B8DA-73BF29730586}" type="presParOf" srcId="{79A3721F-FB21-4985-AC49-EA05372CCF2D}" destId="{039241D5-1731-4120-8A65-52E47DA7A4A6}" srcOrd="3" destOrd="0" presId="urn:microsoft.com/office/officeart/2018/2/layout/IconVerticalSolidList"/>
    <dgm:cxn modelId="{68B485D2-0D38-4197-A7D5-1ECA865E15E2}" type="presParOf" srcId="{79A3721F-FB21-4985-AC49-EA05372CCF2D}" destId="{4460DC4D-1BD8-49E4-B9A9-FF0322E92BD1}" srcOrd="4" destOrd="0" presId="urn:microsoft.com/office/officeart/2018/2/layout/IconVerticalSolidList"/>
    <dgm:cxn modelId="{6F0AFF0B-FCC4-430D-9DC0-0B6E260F202D}" type="presParOf" srcId="{4460DC4D-1BD8-49E4-B9A9-FF0322E92BD1}" destId="{BB47695B-DA52-4302-A3E7-067AACDAF7EC}" srcOrd="0" destOrd="0" presId="urn:microsoft.com/office/officeart/2018/2/layout/IconVerticalSolidList"/>
    <dgm:cxn modelId="{3C7040F8-1954-4933-914E-96EE7F17A900}" type="presParOf" srcId="{4460DC4D-1BD8-49E4-B9A9-FF0322E92BD1}" destId="{FC8E28EA-DA11-4D6D-93DD-E3BB6495806C}" srcOrd="1" destOrd="0" presId="urn:microsoft.com/office/officeart/2018/2/layout/IconVerticalSolidList"/>
    <dgm:cxn modelId="{E78C43AF-CF33-44AF-93A8-D8FF6F063AE2}" type="presParOf" srcId="{4460DC4D-1BD8-49E4-B9A9-FF0322E92BD1}" destId="{9D28D0CC-96DB-4224-97C6-26FBF5CD478C}" srcOrd="2" destOrd="0" presId="urn:microsoft.com/office/officeart/2018/2/layout/IconVerticalSolidList"/>
    <dgm:cxn modelId="{A09240C9-5494-4F8D-8AC1-579623AC898F}" type="presParOf" srcId="{4460DC4D-1BD8-49E4-B9A9-FF0322E92BD1}" destId="{B89E29B3-168A-4268-AE93-ED20CBA663E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6E46234B-A8C4-4004-AB97-56856E08CAC6}" type="doc">
      <dgm:prSet loTypeId="urn:microsoft.com/office/officeart/2016/7/layout/VerticalSolidActionList" loCatId="List" qsTypeId="urn:microsoft.com/office/officeart/2005/8/quickstyle/simple2" qsCatId="simple" csTypeId="urn:microsoft.com/office/officeart/2005/8/colors/accent3_2" csCatId="accent3" phldr="1"/>
      <dgm:spPr/>
      <dgm:t>
        <a:bodyPr/>
        <a:lstStyle/>
        <a:p>
          <a:endParaRPr lang="en-US"/>
        </a:p>
      </dgm:t>
    </dgm:pt>
    <dgm:pt modelId="{0426DED0-1630-4E36-B350-3AE7BAC50179}">
      <dgm:prSet/>
      <dgm:spPr/>
      <dgm:t>
        <a:bodyPr/>
        <a:lstStyle/>
        <a:p>
          <a:r>
            <a:rPr lang="es-ES_tradnl" noProof="0" dirty="0"/>
            <a:t>Aprender</a:t>
          </a:r>
        </a:p>
      </dgm:t>
    </dgm:pt>
    <dgm:pt modelId="{002D66E2-9CCD-48D0-B6ED-739D60D8149C}" type="parTrans" cxnId="{99F7B3B0-B55B-4E9E-9DFA-5024966914FC}">
      <dgm:prSet/>
      <dgm:spPr/>
      <dgm:t>
        <a:bodyPr/>
        <a:lstStyle/>
        <a:p>
          <a:endParaRPr lang="en-US"/>
        </a:p>
      </dgm:t>
    </dgm:pt>
    <dgm:pt modelId="{AB6E5ED0-0871-40AC-98A5-96F664C04BD3}" type="sibTrans" cxnId="{99F7B3B0-B55B-4E9E-9DFA-5024966914FC}">
      <dgm:prSet/>
      <dgm:spPr/>
      <dgm:t>
        <a:bodyPr/>
        <a:lstStyle/>
        <a:p>
          <a:endParaRPr lang="en-US"/>
        </a:p>
      </dgm:t>
    </dgm:pt>
    <dgm:pt modelId="{C4DC1B26-0874-4A98-8041-5188203F8E73}">
      <dgm:prSet/>
      <dgm:spPr/>
      <dgm:t>
        <a:bodyPr/>
        <a:lstStyle/>
        <a:p>
          <a:r>
            <a:rPr lang="es-ES_tradnl" noProof="0" dirty="0"/>
            <a:t>Aprender sobre los propósitos principales de la evaluación.</a:t>
          </a:r>
        </a:p>
      </dgm:t>
    </dgm:pt>
    <dgm:pt modelId="{708CF6BC-6E06-430B-9E5E-17BE6E83FACE}" type="parTrans" cxnId="{BBD33DA4-4028-485D-851E-3CA46D737555}">
      <dgm:prSet/>
      <dgm:spPr/>
      <dgm:t>
        <a:bodyPr/>
        <a:lstStyle/>
        <a:p>
          <a:endParaRPr lang="en-US"/>
        </a:p>
      </dgm:t>
    </dgm:pt>
    <dgm:pt modelId="{F9F5A4F8-B155-4DB5-980E-1F9B8EA7C292}" type="sibTrans" cxnId="{BBD33DA4-4028-485D-851E-3CA46D737555}">
      <dgm:prSet/>
      <dgm:spPr/>
      <dgm:t>
        <a:bodyPr/>
        <a:lstStyle/>
        <a:p>
          <a:endParaRPr lang="en-US"/>
        </a:p>
      </dgm:t>
    </dgm:pt>
    <dgm:pt modelId="{5F8CFF44-FF56-4C91-B1ED-C12C9C8D234D}">
      <dgm:prSet/>
      <dgm:spPr/>
      <dgm:t>
        <a:bodyPr/>
        <a:lstStyle/>
        <a:p>
          <a:r>
            <a:rPr lang="es-ES_tradnl" noProof="0" dirty="0"/>
            <a:t>Conocer</a:t>
          </a:r>
        </a:p>
      </dgm:t>
    </dgm:pt>
    <dgm:pt modelId="{62EACEA7-F823-4ADE-A98C-7FCD2BEBF8A8}" type="parTrans" cxnId="{77894878-A12B-4429-AD5E-E979AC752219}">
      <dgm:prSet/>
      <dgm:spPr/>
      <dgm:t>
        <a:bodyPr/>
        <a:lstStyle/>
        <a:p>
          <a:endParaRPr lang="en-US"/>
        </a:p>
      </dgm:t>
    </dgm:pt>
    <dgm:pt modelId="{5897EB24-955E-401F-A2BC-16B4F7AAD0E3}" type="sibTrans" cxnId="{77894878-A12B-4429-AD5E-E979AC752219}">
      <dgm:prSet/>
      <dgm:spPr/>
      <dgm:t>
        <a:bodyPr/>
        <a:lstStyle/>
        <a:p>
          <a:endParaRPr lang="en-US"/>
        </a:p>
      </dgm:t>
    </dgm:pt>
    <dgm:pt modelId="{7AED7B27-4B44-41A3-AF6A-3E3BFC98E292}">
      <dgm:prSet/>
      <dgm:spPr/>
      <dgm:t>
        <a:bodyPr/>
        <a:lstStyle/>
        <a:p>
          <a:pPr algn="just"/>
          <a:r>
            <a:rPr lang="es-ES_tradnl" noProof="0" dirty="0"/>
            <a:t>Conocer con los diseños de investigación robustos utilizados en la evaluación basada en evidencia.</a:t>
          </a:r>
        </a:p>
      </dgm:t>
    </dgm:pt>
    <dgm:pt modelId="{4AD82942-F988-44D0-AA19-A5B1FBB83340}" type="parTrans" cxnId="{05159658-20FF-4CBA-B880-0289F112E8E4}">
      <dgm:prSet/>
      <dgm:spPr/>
      <dgm:t>
        <a:bodyPr/>
        <a:lstStyle/>
        <a:p>
          <a:endParaRPr lang="en-US"/>
        </a:p>
      </dgm:t>
    </dgm:pt>
    <dgm:pt modelId="{CDC66803-F8FC-4C51-BB1F-4C368A8CE755}" type="sibTrans" cxnId="{05159658-20FF-4CBA-B880-0289F112E8E4}">
      <dgm:prSet/>
      <dgm:spPr/>
      <dgm:t>
        <a:bodyPr/>
        <a:lstStyle/>
        <a:p>
          <a:endParaRPr lang="en-US"/>
        </a:p>
      </dgm:t>
    </dgm:pt>
    <dgm:pt modelId="{C4E01E51-58DD-4628-8F4D-B8DABD6DCA83}">
      <dgm:prSet/>
      <dgm:spPr/>
      <dgm:t>
        <a:bodyPr/>
        <a:lstStyle/>
        <a:p>
          <a:r>
            <a:rPr lang="es-ES_tradnl" noProof="0" dirty="0"/>
            <a:t>Comprender</a:t>
          </a:r>
        </a:p>
      </dgm:t>
    </dgm:pt>
    <dgm:pt modelId="{A24D8F33-196D-46DF-A1AB-877E91A6BCE0}" type="parTrans" cxnId="{17886895-57E9-4CA0-9410-A6DEC007D1C8}">
      <dgm:prSet/>
      <dgm:spPr/>
      <dgm:t>
        <a:bodyPr/>
        <a:lstStyle/>
        <a:p>
          <a:endParaRPr lang="en-US"/>
        </a:p>
      </dgm:t>
    </dgm:pt>
    <dgm:pt modelId="{5AB45273-E8AF-4749-9BB5-1A95E7563EC5}" type="sibTrans" cxnId="{17886895-57E9-4CA0-9410-A6DEC007D1C8}">
      <dgm:prSet/>
      <dgm:spPr/>
      <dgm:t>
        <a:bodyPr/>
        <a:lstStyle/>
        <a:p>
          <a:endParaRPr lang="en-US"/>
        </a:p>
      </dgm:t>
    </dgm:pt>
    <dgm:pt modelId="{D4FF5A5C-60BD-4FA4-B984-D380D5187B6C}">
      <dgm:prSet/>
      <dgm:spPr/>
      <dgm:t>
        <a:bodyPr/>
        <a:lstStyle/>
        <a:p>
          <a:r>
            <a:rPr lang="es-ES_tradnl" noProof="0" dirty="0"/>
            <a:t>Comprender los componentes clave de la evaluación.</a:t>
          </a:r>
        </a:p>
      </dgm:t>
    </dgm:pt>
    <dgm:pt modelId="{9C60BE21-C05C-4670-89BB-7D27BD658F9E}" type="parTrans" cxnId="{2EBE654A-2AEA-4770-AE5D-8D9B90CB2D54}">
      <dgm:prSet/>
      <dgm:spPr/>
      <dgm:t>
        <a:bodyPr/>
        <a:lstStyle/>
        <a:p>
          <a:endParaRPr lang="en-US"/>
        </a:p>
      </dgm:t>
    </dgm:pt>
    <dgm:pt modelId="{7E55CCDD-82CB-47F1-A866-00DE87B65BAE}" type="sibTrans" cxnId="{2EBE654A-2AEA-4770-AE5D-8D9B90CB2D54}">
      <dgm:prSet/>
      <dgm:spPr/>
      <dgm:t>
        <a:bodyPr/>
        <a:lstStyle/>
        <a:p>
          <a:endParaRPr lang="en-US"/>
        </a:p>
      </dgm:t>
    </dgm:pt>
    <dgm:pt modelId="{54E8CF38-4A77-A94A-BA21-78030AA74C33}" type="pres">
      <dgm:prSet presAssocID="{6E46234B-A8C4-4004-AB97-56856E08CAC6}" presName="Name0" presStyleCnt="0">
        <dgm:presLayoutVars>
          <dgm:dir/>
          <dgm:animLvl val="lvl"/>
          <dgm:resizeHandles val="exact"/>
        </dgm:presLayoutVars>
      </dgm:prSet>
      <dgm:spPr/>
    </dgm:pt>
    <dgm:pt modelId="{B78624EB-DEDF-224F-B13C-1E581C8CD1AC}" type="pres">
      <dgm:prSet presAssocID="{0426DED0-1630-4E36-B350-3AE7BAC50179}" presName="linNode" presStyleCnt="0"/>
      <dgm:spPr/>
    </dgm:pt>
    <dgm:pt modelId="{1EF6B6A3-FA88-3E46-9564-1C11F0B1D6FD}" type="pres">
      <dgm:prSet presAssocID="{0426DED0-1630-4E36-B350-3AE7BAC50179}" presName="parentText" presStyleLbl="alignNode1" presStyleIdx="0" presStyleCnt="3">
        <dgm:presLayoutVars>
          <dgm:chMax val="1"/>
          <dgm:bulletEnabled/>
        </dgm:presLayoutVars>
      </dgm:prSet>
      <dgm:spPr/>
    </dgm:pt>
    <dgm:pt modelId="{855CBA87-8854-2A4C-9000-DC84BE637448}" type="pres">
      <dgm:prSet presAssocID="{0426DED0-1630-4E36-B350-3AE7BAC50179}" presName="descendantText" presStyleLbl="alignAccFollowNode1" presStyleIdx="0" presStyleCnt="3">
        <dgm:presLayoutVars>
          <dgm:bulletEnabled/>
        </dgm:presLayoutVars>
      </dgm:prSet>
      <dgm:spPr/>
    </dgm:pt>
    <dgm:pt modelId="{94AC3BC0-A949-7A41-8A2D-5A3032742E68}" type="pres">
      <dgm:prSet presAssocID="{AB6E5ED0-0871-40AC-98A5-96F664C04BD3}" presName="sp" presStyleCnt="0"/>
      <dgm:spPr/>
    </dgm:pt>
    <dgm:pt modelId="{18DBF524-B9FF-004C-8F2C-8AD0867B31A7}" type="pres">
      <dgm:prSet presAssocID="{5F8CFF44-FF56-4C91-B1ED-C12C9C8D234D}" presName="linNode" presStyleCnt="0"/>
      <dgm:spPr/>
    </dgm:pt>
    <dgm:pt modelId="{9BFA96B4-4023-7247-B7A6-8F6DE42C1A25}" type="pres">
      <dgm:prSet presAssocID="{5F8CFF44-FF56-4C91-B1ED-C12C9C8D234D}" presName="parentText" presStyleLbl="alignNode1" presStyleIdx="1" presStyleCnt="3">
        <dgm:presLayoutVars>
          <dgm:chMax val="1"/>
          <dgm:bulletEnabled/>
        </dgm:presLayoutVars>
      </dgm:prSet>
      <dgm:spPr/>
    </dgm:pt>
    <dgm:pt modelId="{CAB48F14-F2A3-454D-A36A-92990B784C26}" type="pres">
      <dgm:prSet presAssocID="{5F8CFF44-FF56-4C91-B1ED-C12C9C8D234D}" presName="descendantText" presStyleLbl="alignAccFollowNode1" presStyleIdx="1" presStyleCnt="3">
        <dgm:presLayoutVars>
          <dgm:bulletEnabled/>
        </dgm:presLayoutVars>
      </dgm:prSet>
      <dgm:spPr/>
    </dgm:pt>
    <dgm:pt modelId="{1DAC783C-0AE7-5443-8CB2-F394E863C216}" type="pres">
      <dgm:prSet presAssocID="{5897EB24-955E-401F-A2BC-16B4F7AAD0E3}" presName="sp" presStyleCnt="0"/>
      <dgm:spPr/>
    </dgm:pt>
    <dgm:pt modelId="{F69B717C-CBFA-5F4E-B637-F814C041D0A6}" type="pres">
      <dgm:prSet presAssocID="{C4E01E51-58DD-4628-8F4D-B8DABD6DCA83}" presName="linNode" presStyleCnt="0"/>
      <dgm:spPr/>
    </dgm:pt>
    <dgm:pt modelId="{1523E2DC-994C-4142-81D4-C6B9C655E090}" type="pres">
      <dgm:prSet presAssocID="{C4E01E51-58DD-4628-8F4D-B8DABD6DCA83}" presName="parentText" presStyleLbl="alignNode1" presStyleIdx="2" presStyleCnt="3">
        <dgm:presLayoutVars>
          <dgm:chMax val="1"/>
          <dgm:bulletEnabled/>
        </dgm:presLayoutVars>
      </dgm:prSet>
      <dgm:spPr/>
    </dgm:pt>
    <dgm:pt modelId="{B3273427-C650-C945-97E3-0815766D8385}" type="pres">
      <dgm:prSet presAssocID="{C4E01E51-58DD-4628-8F4D-B8DABD6DCA83}" presName="descendantText" presStyleLbl="alignAccFollowNode1" presStyleIdx="2" presStyleCnt="3">
        <dgm:presLayoutVars>
          <dgm:bulletEnabled/>
        </dgm:presLayoutVars>
      </dgm:prSet>
      <dgm:spPr/>
    </dgm:pt>
  </dgm:ptLst>
  <dgm:cxnLst>
    <dgm:cxn modelId="{64F4F21A-1643-F849-90E3-48EE05B51927}" type="presOf" srcId="{D4FF5A5C-60BD-4FA4-B984-D380D5187B6C}" destId="{B3273427-C650-C945-97E3-0815766D8385}" srcOrd="0" destOrd="0" presId="urn:microsoft.com/office/officeart/2016/7/layout/VerticalSolidActionList"/>
    <dgm:cxn modelId="{2EBE654A-2AEA-4770-AE5D-8D9B90CB2D54}" srcId="{C4E01E51-58DD-4628-8F4D-B8DABD6DCA83}" destId="{D4FF5A5C-60BD-4FA4-B984-D380D5187B6C}" srcOrd="0" destOrd="0" parTransId="{9C60BE21-C05C-4670-89BB-7D27BD658F9E}" sibTransId="{7E55CCDD-82CB-47F1-A866-00DE87B65BAE}"/>
    <dgm:cxn modelId="{05159658-20FF-4CBA-B880-0289F112E8E4}" srcId="{5F8CFF44-FF56-4C91-B1ED-C12C9C8D234D}" destId="{7AED7B27-4B44-41A3-AF6A-3E3BFC98E292}" srcOrd="0" destOrd="0" parTransId="{4AD82942-F988-44D0-AA19-A5B1FBB83340}" sibTransId="{CDC66803-F8FC-4C51-BB1F-4C368A8CE755}"/>
    <dgm:cxn modelId="{687FA460-97ED-C446-A9AA-B7B70CEF7F94}" type="presOf" srcId="{C4DC1B26-0874-4A98-8041-5188203F8E73}" destId="{855CBA87-8854-2A4C-9000-DC84BE637448}" srcOrd="0" destOrd="0" presId="urn:microsoft.com/office/officeart/2016/7/layout/VerticalSolidActionList"/>
    <dgm:cxn modelId="{77894878-A12B-4429-AD5E-E979AC752219}" srcId="{6E46234B-A8C4-4004-AB97-56856E08CAC6}" destId="{5F8CFF44-FF56-4C91-B1ED-C12C9C8D234D}" srcOrd="1" destOrd="0" parTransId="{62EACEA7-F823-4ADE-A98C-7FCD2BEBF8A8}" sibTransId="{5897EB24-955E-401F-A2BC-16B4F7AAD0E3}"/>
    <dgm:cxn modelId="{450B8D86-0177-C846-AE06-2208BCC24956}" type="presOf" srcId="{0426DED0-1630-4E36-B350-3AE7BAC50179}" destId="{1EF6B6A3-FA88-3E46-9564-1C11F0B1D6FD}" srcOrd="0" destOrd="0" presId="urn:microsoft.com/office/officeart/2016/7/layout/VerticalSolidActionList"/>
    <dgm:cxn modelId="{17886895-57E9-4CA0-9410-A6DEC007D1C8}" srcId="{6E46234B-A8C4-4004-AB97-56856E08CAC6}" destId="{C4E01E51-58DD-4628-8F4D-B8DABD6DCA83}" srcOrd="2" destOrd="0" parTransId="{A24D8F33-196D-46DF-A1AB-877E91A6BCE0}" sibTransId="{5AB45273-E8AF-4749-9BB5-1A95E7563EC5}"/>
    <dgm:cxn modelId="{BBD33DA4-4028-485D-851E-3CA46D737555}" srcId="{0426DED0-1630-4E36-B350-3AE7BAC50179}" destId="{C4DC1B26-0874-4A98-8041-5188203F8E73}" srcOrd="0" destOrd="0" parTransId="{708CF6BC-6E06-430B-9E5E-17BE6E83FACE}" sibTransId="{F9F5A4F8-B155-4DB5-980E-1F9B8EA7C292}"/>
    <dgm:cxn modelId="{99F7B3B0-B55B-4E9E-9DFA-5024966914FC}" srcId="{6E46234B-A8C4-4004-AB97-56856E08CAC6}" destId="{0426DED0-1630-4E36-B350-3AE7BAC50179}" srcOrd="0" destOrd="0" parTransId="{002D66E2-9CCD-48D0-B6ED-739D60D8149C}" sibTransId="{AB6E5ED0-0871-40AC-98A5-96F664C04BD3}"/>
    <dgm:cxn modelId="{A67AFEE1-9A96-E14F-9FA9-473C361484BD}" type="presOf" srcId="{5F8CFF44-FF56-4C91-B1ED-C12C9C8D234D}" destId="{9BFA96B4-4023-7247-B7A6-8F6DE42C1A25}" srcOrd="0" destOrd="0" presId="urn:microsoft.com/office/officeart/2016/7/layout/VerticalSolidActionList"/>
    <dgm:cxn modelId="{B41EBEFB-452B-4B49-945C-3C7C309514F9}" type="presOf" srcId="{C4E01E51-58DD-4628-8F4D-B8DABD6DCA83}" destId="{1523E2DC-994C-4142-81D4-C6B9C655E090}" srcOrd="0" destOrd="0" presId="urn:microsoft.com/office/officeart/2016/7/layout/VerticalSolidActionList"/>
    <dgm:cxn modelId="{2ACA1CFD-F08A-3640-A8C3-7269A5540CD5}" type="presOf" srcId="{7AED7B27-4B44-41A3-AF6A-3E3BFC98E292}" destId="{CAB48F14-F2A3-454D-A36A-92990B784C26}" srcOrd="0" destOrd="0" presId="urn:microsoft.com/office/officeart/2016/7/layout/VerticalSolidActionList"/>
    <dgm:cxn modelId="{96A112FE-CD2E-4542-801D-D4498D871BA3}" type="presOf" srcId="{6E46234B-A8C4-4004-AB97-56856E08CAC6}" destId="{54E8CF38-4A77-A94A-BA21-78030AA74C33}" srcOrd="0" destOrd="0" presId="urn:microsoft.com/office/officeart/2016/7/layout/VerticalSolidActionList"/>
    <dgm:cxn modelId="{72DA6607-1C16-E64E-93EC-D5A78A4A92A1}" type="presParOf" srcId="{54E8CF38-4A77-A94A-BA21-78030AA74C33}" destId="{B78624EB-DEDF-224F-B13C-1E581C8CD1AC}" srcOrd="0" destOrd="0" presId="urn:microsoft.com/office/officeart/2016/7/layout/VerticalSolidActionList"/>
    <dgm:cxn modelId="{57824141-3AD5-B24E-8644-A321B10F2B75}" type="presParOf" srcId="{B78624EB-DEDF-224F-B13C-1E581C8CD1AC}" destId="{1EF6B6A3-FA88-3E46-9564-1C11F0B1D6FD}" srcOrd="0" destOrd="0" presId="urn:microsoft.com/office/officeart/2016/7/layout/VerticalSolidActionList"/>
    <dgm:cxn modelId="{E6F2E66B-9824-2747-B19B-6972486CEDB7}" type="presParOf" srcId="{B78624EB-DEDF-224F-B13C-1E581C8CD1AC}" destId="{855CBA87-8854-2A4C-9000-DC84BE637448}" srcOrd="1" destOrd="0" presId="urn:microsoft.com/office/officeart/2016/7/layout/VerticalSolidActionList"/>
    <dgm:cxn modelId="{183FA6F7-DFF1-494D-8B6D-07178F577BDF}" type="presParOf" srcId="{54E8CF38-4A77-A94A-BA21-78030AA74C33}" destId="{94AC3BC0-A949-7A41-8A2D-5A3032742E68}" srcOrd="1" destOrd="0" presId="urn:microsoft.com/office/officeart/2016/7/layout/VerticalSolidActionList"/>
    <dgm:cxn modelId="{D520B7A7-CA37-7C41-9941-3B311C96E8AE}" type="presParOf" srcId="{54E8CF38-4A77-A94A-BA21-78030AA74C33}" destId="{18DBF524-B9FF-004C-8F2C-8AD0867B31A7}" srcOrd="2" destOrd="0" presId="urn:microsoft.com/office/officeart/2016/7/layout/VerticalSolidActionList"/>
    <dgm:cxn modelId="{62F3563B-ADD8-8444-8396-DCFC1B3039DC}" type="presParOf" srcId="{18DBF524-B9FF-004C-8F2C-8AD0867B31A7}" destId="{9BFA96B4-4023-7247-B7A6-8F6DE42C1A25}" srcOrd="0" destOrd="0" presId="urn:microsoft.com/office/officeart/2016/7/layout/VerticalSolidActionList"/>
    <dgm:cxn modelId="{844B7DF5-FCDB-134C-AE73-6D6FE1AC99EF}" type="presParOf" srcId="{18DBF524-B9FF-004C-8F2C-8AD0867B31A7}" destId="{CAB48F14-F2A3-454D-A36A-92990B784C26}" srcOrd="1" destOrd="0" presId="urn:microsoft.com/office/officeart/2016/7/layout/VerticalSolidActionList"/>
    <dgm:cxn modelId="{B35DACEC-3B02-6F4B-A99E-4F9BBDEC513A}" type="presParOf" srcId="{54E8CF38-4A77-A94A-BA21-78030AA74C33}" destId="{1DAC783C-0AE7-5443-8CB2-F394E863C216}" srcOrd="3" destOrd="0" presId="urn:microsoft.com/office/officeart/2016/7/layout/VerticalSolidActionList"/>
    <dgm:cxn modelId="{EB28D36A-221F-AF41-9BD8-C844968A008F}" type="presParOf" srcId="{54E8CF38-4A77-A94A-BA21-78030AA74C33}" destId="{F69B717C-CBFA-5F4E-B637-F814C041D0A6}" srcOrd="4" destOrd="0" presId="urn:microsoft.com/office/officeart/2016/7/layout/VerticalSolidActionList"/>
    <dgm:cxn modelId="{2C9533D3-7835-E64C-AFB4-A56A4360E6A2}" type="presParOf" srcId="{F69B717C-CBFA-5F4E-B637-F814C041D0A6}" destId="{1523E2DC-994C-4142-81D4-C6B9C655E090}" srcOrd="0" destOrd="0" presId="urn:microsoft.com/office/officeart/2016/7/layout/VerticalSolidActionList"/>
    <dgm:cxn modelId="{99653494-082A-784F-BC88-4D854E826DC6}" type="presParOf" srcId="{F69B717C-CBFA-5F4E-B637-F814C041D0A6}" destId="{B3273427-C650-C945-97E3-0815766D8385}"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AD4C5D6E-7F36-4547-BE7E-A60713CA648E}" type="doc">
      <dgm:prSet loTypeId="urn:microsoft.com/office/officeart/2005/8/layout/orgChart1" loCatId="hierarchy" qsTypeId="urn:microsoft.com/office/officeart/2005/8/quickstyle/simple1" qsCatId="simple" csTypeId="urn:microsoft.com/office/officeart/2005/8/colors/accent3_5" csCatId="accent3" phldr="1"/>
      <dgm:spPr/>
      <dgm:t>
        <a:bodyPr/>
        <a:lstStyle/>
        <a:p>
          <a:endParaRPr lang="en-GB"/>
        </a:p>
      </dgm:t>
    </dgm:pt>
    <dgm:pt modelId="{5630C502-374E-EC4F-8FB0-70D97632F589}">
      <dgm:prSet/>
      <dgm:spPr/>
      <dgm:t>
        <a:bodyPr/>
        <a:lstStyle/>
        <a:p>
          <a:r>
            <a:rPr lang="es-ES_tradnl" b="1" noProof="0" dirty="0"/>
            <a:t>Grupos de discusión</a:t>
          </a:r>
          <a:endParaRPr lang="es-ES_tradnl" noProof="0" dirty="0"/>
        </a:p>
      </dgm:t>
    </dgm:pt>
    <dgm:pt modelId="{28D520CA-8CC3-EB44-8AD1-FF77FC875A20}" type="parTrans" cxnId="{30DB5302-EB4F-AA48-98E2-0FEA09DA8101}">
      <dgm:prSet/>
      <dgm:spPr/>
      <dgm:t>
        <a:bodyPr/>
        <a:lstStyle/>
        <a:p>
          <a:endParaRPr lang="en-GB"/>
        </a:p>
      </dgm:t>
    </dgm:pt>
    <dgm:pt modelId="{A89806EF-01DC-3E49-8D77-4051B69CC0FB}" type="sibTrans" cxnId="{30DB5302-EB4F-AA48-98E2-0FEA09DA8101}">
      <dgm:prSet/>
      <dgm:spPr/>
      <dgm:t>
        <a:bodyPr/>
        <a:lstStyle/>
        <a:p>
          <a:endParaRPr lang="en-GB"/>
        </a:p>
      </dgm:t>
    </dgm:pt>
    <dgm:pt modelId="{E9212D7F-F1B5-FE43-A47D-4608B51D2F5C}">
      <dgm:prSet/>
      <dgm:spPr/>
      <dgm:t>
        <a:bodyPr/>
        <a:lstStyle/>
        <a:p>
          <a:r>
            <a:rPr lang="es-ES_tradnl" noProof="0" dirty="0"/>
            <a:t>¿Qué aprendizajes nuevos obtuviste?</a:t>
          </a:r>
        </a:p>
      </dgm:t>
    </dgm:pt>
    <dgm:pt modelId="{34A7D512-AE2F-DF4C-BCFC-3FE504E6574F}" type="parTrans" cxnId="{FBEAD5FE-FB55-ED41-A53B-22FC20AB0F44}">
      <dgm:prSet/>
      <dgm:spPr/>
      <dgm:t>
        <a:bodyPr/>
        <a:lstStyle/>
        <a:p>
          <a:endParaRPr lang="en-GB"/>
        </a:p>
      </dgm:t>
    </dgm:pt>
    <dgm:pt modelId="{5CBBEC96-4162-9048-8E90-BA28FC06BEB9}" type="sibTrans" cxnId="{FBEAD5FE-FB55-ED41-A53B-22FC20AB0F44}">
      <dgm:prSet/>
      <dgm:spPr/>
      <dgm:t>
        <a:bodyPr/>
        <a:lstStyle/>
        <a:p>
          <a:endParaRPr lang="en-GB"/>
        </a:p>
      </dgm:t>
    </dgm:pt>
    <dgm:pt modelId="{91C4BDBF-5D1F-784E-92F8-972F190F73BC}">
      <dgm:prSet/>
      <dgm:spPr/>
      <dgm:t>
        <a:bodyPr/>
        <a:lstStyle/>
        <a:p>
          <a:r>
            <a:rPr lang="es-ES_tradnl" noProof="0" dirty="0"/>
            <a:t>¿Qué fue lo que más llamó tu atención?</a:t>
          </a:r>
        </a:p>
      </dgm:t>
    </dgm:pt>
    <dgm:pt modelId="{D9C23EA4-677F-714A-AE54-02884C83A7C9}" type="parTrans" cxnId="{ED4DFF51-B6DE-6C4B-BC54-D1C62E972FA2}">
      <dgm:prSet/>
      <dgm:spPr/>
      <dgm:t>
        <a:bodyPr/>
        <a:lstStyle/>
        <a:p>
          <a:endParaRPr lang="en-GB"/>
        </a:p>
      </dgm:t>
    </dgm:pt>
    <dgm:pt modelId="{C3752C0F-50B5-C940-B10F-C8A7EB4C4C46}" type="sibTrans" cxnId="{ED4DFF51-B6DE-6C4B-BC54-D1C62E972FA2}">
      <dgm:prSet/>
      <dgm:spPr/>
      <dgm:t>
        <a:bodyPr/>
        <a:lstStyle/>
        <a:p>
          <a:endParaRPr lang="en-GB"/>
        </a:p>
      </dgm:t>
    </dgm:pt>
    <dgm:pt modelId="{64CA0A2B-8A12-5548-8AD9-B4DD65D18B79}">
      <dgm:prSet/>
      <dgm:spPr/>
      <dgm:t>
        <a:bodyPr/>
        <a:lstStyle/>
        <a:p>
          <a:r>
            <a:rPr lang="es-ES_tradnl" noProof="0" dirty="0"/>
            <a:t>¿Qué aspectos requieren mayor clarificación?</a:t>
          </a:r>
        </a:p>
      </dgm:t>
    </dgm:pt>
    <dgm:pt modelId="{E4D01467-1923-6441-9435-80D408F7299E}" type="parTrans" cxnId="{70548A80-F0A8-374A-8CF0-7564C4336F08}">
      <dgm:prSet/>
      <dgm:spPr/>
      <dgm:t>
        <a:bodyPr/>
        <a:lstStyle/>
        <a:p>
          <a:endParaRPr lang="en-GB"/>
        </a:p>
      </dgm:t>
    </dgm:pt>
    <dgm:pt modelId="{39ADCF4F-7858-2840-8019-7B1DD4614234}" type="sibTrans" cxnId="{70548A80-F0A8-374A-8CF0-7564C4336F08}">
      <dgm:prSet/>
      <dgm:spPr/>
      <dgm:t>
        <a:bodyPr/>
        <a:lstStyle/>
        <a:p>
          <a:endParaRPr lang="en-GB"/>
        </a:p>
      </dgm:t>
    </dgm:pt>
    <dgm:pt modelId="{5BAB7BA5-CF9A-354E-B71B-5159D9F18384}" type="pres">
      <dgm:prSet presAssocID="{AD4C5D6E-7F36-4547-BE7E-A60713CA648E}" presName="hierChild1" presStyleCnt="0">
        <dgm:presLayoutVars>
          <dgm:orgChart val="1"/>
          <dgm:chPref val="1"/>
          <dgm:dir/>
          <dgm:animOne val="branch"/>
          <dgm:animLvl val="lvl"/>
          <dgm:resizeHandles/>
        </dgm:presLayoutVars>
      </dgm:prSet>
      <dgm:spPr/>
    </dgm:pt>
    <dgm:pt modelId="{A36646F4-857E-D146-B005-D43E4DBE1359}" type="pres">
      <dgm:prSet presAssocID="{5630C502-374E-EC4F-8FB0-70D97632F589}" presName="hierRoot1" presStyleCnt="0">
        <dgm:presLayoutVars>
          <dgm:hierBranch val="init"/>
        </dgm:presLayoutVars>
      </dgm:prSet>
      <dgm:spPr/>
    </dgm:pt>
    <dgm:pt modelId="{9B7C262A-64CA-454F-A7C4-F1954E028758}" type="pres">
      <dgm:prSet presAssocID="{5630C502-374E-EC4F-8FB0-70D97632F589}" presName="rootComposite1" presStyleCnt="0"/>
      <dgm:spPr/>
    </dgm:pt>
    <dgm:pt modelId="{48D5D7CB-DE8A-8240-B61A-334FD1FF61D2}" type="pres">
      <dgm:prSet presAssocID="{5630C502-374E-EC4F-8FB0-70D97632F589}" presName="rootText1" presStyleLbl="node0" presStyleIdx="0" presStyleCnt="1" custScaleX="142897">
        <dgm:presLayoutVars>
          <dgm:chPref val="3"/>
        </dgm:presLayoutVars>
      </dgm:prSet>
      <dgm:spPr/>
    </dgm:pt>
    <dgm:pt modelId="{D6C42EFD-299B-FA4B-ADDA-E0509A871121}" type="pres">
      <dgm:prSet presAssocID="{5630C502-374E-EC4F-8FB0-70D97632F589}" presName="rootConnector1" presStyleLbl="node1" presStyleIdx="0" presStyleCnt="0"/>
      <dgm:spPr/>
    </dgm:pt>
    <dgm:pt modelId="{126D4FF4-39E0-F44E-AB51-C19979583182}" type="pres">
      <dgm:prSet presAssocID="{5630C502-374E-EC4F-8FB0-70D97632F589}" presName="hierChild2" presStyleCnt="0"/>
      <dgm:spPr/>
    </dgm:pt>
    <dgm:pt modelId="{49148263-2902-B24F-B914-1EF9ED64379B}" type="pres">
      <dgm:prSet presAssocID="{34A7D512-AE2F-DF4C-BCFC-3FE504E6574F}" presName="Name37" presStyleLbl="parChTrans1D2" presStyleIdx="0" presStyleCnt="3"/>
      <dgm:spPr/>
    </dgm:pt>
    <dgm:pt modelId="{B87712B9-A658-0447-886C-7C6DB356BDA8}" type="pres">
      <dgm:prSet presAssocID="{E9212D7F-F1B5-FE43-A47D-4608B51D2F5C}" presName="hierRoot2" presStyleCnt="0">
        <dgm:presLayoutVars>
          <dgm:hierBranch val="init"/>
        </dgm:presLayoutVars>
      </dgm:prSet>
      <dgm:spPr/>
    </dgm:pt>
    <dgm:pt modelId="{C456FB55-79F8-CA4A-9A3C-80EBADAC9D5D}" type="pres">
      <dgm:prSet presAssocID="{E9212D7F-F1B5-FE43-A47D-4608B51D2F5C}" presName="rootComposite" presStyleCnt="0"/>
      <dgm:spPr/>
    </dgm:pt>
    <dgm:pt modelId="{8B5A5E70-6F3F-3D49-BCB9-F80E4C2F9ADB}" type="pres">
      <dgm:prSet presAssocID="{E9212D7F-F1B5-FE43-A47D-4608B51D2F5C}" presName="rootText" presStyleLbl="node2" presStyleIdx="0" presStyleCnt="3">
        <dgm:presLayoutVars>
          <dgm:chPref val="3"/>
        </dgm:presLayoutVars>
      </dgm:prSet>
      <dgm:spPr/>
    </dgm:pt>
    <dgm:pt modelId="{615CB962-C270-0D48-9BDB-5C0AA8F6D98F}" type="pres">
      <dgm:prSet presAssocID="{E9212D7F-F1B5-FE43-A47D-4608B51D2F5C}" presName="rootConnector" presStyleLbl="node2" presStyleIdx="0" presStyleCnt="3"/>
      <dgm:spPr/>
    </dgm:pt>
    <dgm:pt modelId="{58CAFAC5-B78C-EC45-AF1F-765FACB2ADDF}" type="pres">
      <dgm:prSet presAssocID="{E9212D7F-F1B5-FE43-A47D-4608B51D2F5C}" presName="hierChild4" presStyleCnt="0"/>
      <dgm:spPr/>
    </dgm:pt>
    <dgm:pt modelId="{C7378921-6A53-884B-9D62-FD2CF13EC177}" type="pres">
      <dgm:prSet presAssocID="{E9212D7F-F1B5-FE43-A47D-4608B51D2F5C}" presName="hierChild5" presStyleCnt="0"/>
      <dgm:spPr/>
    </dgm:pt>
    <dgm:pt modelId="{F90EB834-0477-8848-94F5-B4E22A79149A}" type="pres">
      <dgm:prSet presAssocID="{D9C23EA4-677F-714A-AE54-02884C83A7C9}" presName="Name37" presStyleLbl="parChTrans1D2" presStyleIdx="1" presStyleCnt="3"/>
      <dgm:spPr/>
    </dgm:pt>
    <dgm:pt modelId="{0AC2CA28-6360-4F45-85E8-BAB2FCD503C7}" type="pres">
      <dgm:prSet presAssocID="{91C4BDBF-5D1F-784E-92F8-972F190F73BC}" presName="hierRoot2" presStyleCnt="0">
        <dgm:presLayoutVars>
          <dgm:hierBranch val="init"/>
        </dgm:presLayoutVars>
      </dgm:prSet>
      <dgm:spPr/>
    </dgm:pt>
    <dgm:pt modelId="{F34463AF-9273-864D-B1BB-D361761D1677}" type="pres">
      <dgm:prSet presAssocID="{91C4BDBF-5D1F-784E-92F8-972F190F73BC}" presName="rootComposite" presStyleCnt="0"/>
      <dgm:spPr/>
    </dgm:pt>
    <dgm:pt modelId="{905D2DC5-DE9D-8047-B534-86284EFC21EB}" type="pres">
      <dgm:prSet presAssocID="{91C4BDBF-5D1F-784E-92F8-972F190F73BC}" presName="rootText" presStyleLbl="node2" presStyleIdx="1" presStyleCnt="3">
        <dgm:presLayoutVars>
          <dgm:chPref val="3"/>
        </dgm:presLayoutVars>
      </dgm:prSet>
      <dgm:spPr/>
    </dgm:pt>
    <dgm:pt modelId="{43D1B3E7-4876-964C-97AA-CB72306808AF}" type="pres">
      <dgm:prSet presAssocID="{91C4BDBF-5D1F-784E-92F8-972F190F73BC}" presName="rootConnector" presStyleLbl="node2" presStyleIdx="1" presStyleCnt="3"/>
      <dgm:spPr/>
    </dgm:pt>
    <dgm:pt modelId="{B191F71A-1517-5849-BF46-DDC7B908CBF2}" type="pres">
      <dgm:prSet presAssocID="{91C4BDBF-5D1F-784E-92F8-972F190F73BC}" presName="hierChild4" presStyleCnt="0"/>
      <dgm:spPr/>
    </dgm:pt>
    <dgm:pt modelId="{EDB4448F-026D-4746-9E5D-640DEDF4E14E}" type="pres">
      <dgm:prSet presAssocID="{91C4BDBF-5D1F-784E-92F8-972F190F73BC}" presName="hierChild5" presStyleCnt="0"/>
      <dgm:spPr/>
    </dgm:pt>
    <dgm:pt modelId="{5D69AA8D-1F47-4347-B4E9-0E3CFD4465DA}" type="pres">
      <dgm:prSet presAssocID="{E4D01467-1923-6441-9435-80D408F7299E}" presName="Name37" presStyleLbl="parChTrans1D2" presStyleIdx="2" presStyleCnt="3"/>
      <dgm:spPr/>
    </dgm:pt>
    <dgm:pt modelId="{8DC0758E-5826-1C4C-8C32-6D5C9684A5A1}" type="pres">
      <dgm:prSet presAssocID="{64CA0A2B-8A12-5548-8AD9-B4DD65D18B79}" presName="hierRoot2" presStyleCnt="0">
        <dgm:presLayoutVars>
          <dgm:hierBranch val="init"/>
        </dgm:presLayoutVars>
      </dgm:prSet>
      <dgm:spPr/>
    </dgm:pt>
    <dgm:pt modelId="{B7A70EBD-541F-3641-9FBA-D48878E4A113}" type="pres">
      <dgm:prSet presAssocID="{64CA0A2B-8A12-5548-8AD9-B4DD65D18B79}" presName="rootComposite" presStyleCnt="0"/>
      <dgm:spPr/>
    </dgm:pt>
    <dgm:pt modelId="{04924396-BD0B-924B-9724-8D9E3B6A4F22}" type="pres">
      <dgm:prSet presAssocID="{64CA0A2B-8A12-5548-8AD9-B4DD65D18B79}" presName="rootText" presStyleLbl="node2" presStyleIdx="2" presStyleCnt="3">
        <dgm:presLayoutVars>
          <dgm:chPref val="3"/>
        </dgm:presLayoutVars>
      </dgm:prSet>
      <dgm:spPr/>
    </dgm:pt>
    <dgm:pt modelId="{175F3658-9CF0-A54F-A248-C879138EA516}" type="pres">
      <dgm:prSet presAssocID="{64CA0A2B-8A12-5548-8AD9-B4DD65D18B79}" presName="rootConnector" presStyleLbl="node2" presStyleIdx="2" presStyleCnt="3"/>
      <dgm:spPr/>
    </dgm:pt>
    <dgm:pt modelId="{2E8AC651-1F50-B745-ABB7-F6DA36396908}" type="pres">
      <dgm:prSet presAssocID="{64CA0A2B-8A12-5548-8AD9-B4DD65D18B79}" presName="hierChild4" presStyleCnt="0"/>
      <dgm:spPr/>
    </dgm:pt>
    <dgm:pt modelId="{EC6A18EC-C017-D543-A37C-6D6AD09820AD}" type="pres">
      <dgm:prSet presAssocID="{64CA0A2B-8A12-5548-8AD9-B4DD65D18B79}" presName="hierChild5" presStyleCnt="0"/>
      <dgm:spPr/>
    </dgm:pt>
    <dgm:pt modelId="{B1501E06-6761-584B-ACC6-4F2F86890182}" type="pres">
      <dgm:prSet presAssocID="{5630C502-374E-EC4F-8FB0-70D97632F589}" presName="hierChild3" presStyleCnt="0"/>
      <dgm:spPr/>
    </dgm:pt>
  </dgm:ptLst>
  <dgm:cxnLst>
    <dgm:cxn modelId="{30DB5302-EB4F-AA48-98E2-0FEA09DA8101}" srcId="{AD4C5D6E-7F36-4547-BE7E-A60713CA648E}" destId="{5630C502-374E-EC4F-8FB0-70D97632F589}" srcOrd="0" destOrd="0" parTransId="{28D520CA-8CC3-EB44-8AD1-FF77FC875A20}" sibTransId="{A89806EF-01DC-3E49-8D77-4051B69CC0FB}"/>
    <dgm:cxn modelId="{B59D1246-CC03-3344-AA89-8525735C55E8}" type="presOf" srcId="{91C4BDBF-5D1F-784E-92F8-972F190F73BC}" destId="{905D2DC5-DE9D-8047-B534-86284EFC21EB}" srcOrd="0" destOrd="0" presId="urn:microsoft.com/office/officeart/2005/8/layout/orgChart1"/>
    <dgm:cxn modelId="{2780A94D-DBAC-B744-9FE2-DA33E488A028}" type="presOf" srcId="{5630C502-374E-EC4F-8FB0-70D97632F589}" destId="{48D5D7CB-DE8A-8240-B61A-334FD1FF61D2}" srcOrd="0" destOrd="0" presId="urn:microsoft.com/office/officeart/2005/8/layout/orgChart1"/>
    <dgm:cxn modelId="{ED4DFF51-B6DE-6C4B-BC54-D1C62E972FA2}" srcId="{5630C502-374E-EC4F-8FB0-70D97632F589}" destId="{91C4BDBF-5D1F-784E-92F8-972F190F73BC}" srcOrd="1" destOrd="0" parTransId="{D9C23EA4-677F-714A-AE54-02884C83A7C9}" sibTransId="{C3752C0F-50B5-C940-B10F-C8A7EB4C4C46}"/>
    <dgm:cxn modelId="{DF93CE55-CFFF-5646-9CDE-456294132EC3}" type="presOf" srcId="{34A7D512-AE2F-DF4C-BCFC-3FE504E6574F}" destId="{49148263-2902-B24F-B914-1EF9ED64379B}" srcOrd="0" destOrd="0" presId="urn:microsoft.com/office/officeart/2005/8/layout/orgChart1"/>
    <dgm:cxn modelId="{BEA85657-F958-8F48-8CEC-B4CC26EB903E}" type="presOf" srcId="{64CA0A2B-8A12-5548-8AD9-B4DD65D18B79}" destId="{04924396-BD0B-924B-9724-8D9E3B6A4F22}" srcOrd="0" destOrd="0" presId="urn:microsoft.com/office/officeart/2005/8/layout/orgChart1"/>
    <dgm:cxn modelId="{1AD5C17F-6FB6-A742-B121-76E6D9739DFC}" type="presOf" srcId="{E9212D7F-F1B5-FE43-A47D-4608B51D2F5C}" destId="{615CB962-C270-0D48-9BDB-5C0AA8F6D98F}" srcOrd="1" destOrd="0" presId="urn:microsoft.com/office/officeart/2005/8/layout/orgChart1"/>
    <dgm:cxn modelId="{70548A80-F0A8-374A-8CF0-7564C4336F08}" srcId="{5630C502-374E-EC4F-8FB0-70D97632F589}" destId="{64CA0A2B-8A12-5548-8AD9-B4DD65D18B79}" srcOrd="2" destOrd="0" parTransId="{E4D01467-1923-6441-9435-80D408F7299E}" sibTransId="{39ADCF4F-7858-2840-8019-7B1DD4614234}"/>
    <dgm:cxn modelId="{13316DA0-75BF-AC41-812F-ED4A00554242}" type="presOf" srcId="{64CA0A2B-8A12-5548-8AD9-B4DD65D18B79}" destId="{175F3658-9CF0-A54F-A248-C879138EA516}" srcOrd="1" destOrd="0" presId="urn:microsoft.com/office/officeart/2005/8/layout/orgChart1"/>
    <dgm:cxn modelId="{D4DA60C0-4884-014E-B665-4899624CC270}" type="presOf" srcId="{AD4C5D6E-7F36-4547-BE7E-A60713CA648E}" destId="{5BAB7BA5-CF9A-354E-B71B-5159D9F18384}" srcOrd="0" destOrd="0" presId="urn:microsoft.com/office/officeart/2005/8/layout/orgChart1"/>
    <dgm:cxn modelId="{95EBFFD0-180C-6744-935B-298FB71F6F9D}" type="presOf" srcId="{5630C502-374E-EC4F-8FB0-70D97632F589}" destId="{D6C42EFD-299B-FA4B-ADDA-E0509A871121}" srcOrd="1" destOrd="0" presId="urn:microsoft.com/office/officeart/2005/8/layout/orgChart1"/>
    <dgm:cxn modelId="{F32361D2-3298-3449-A666-825AAE6C7A37}" type="presOf" srcId="{91C4BDBF-5D1F-784E-92F8-972F190F73BC}" destId="{43D1B3E7-4876-964C-97AA-CB72306808AF}" srcOrd="1" destOrd="0" presId="urn:microsoft.com/office/officeart/2005/8/layout/orgChart1"/>
    <dgm:cxn modelId="{814810ED-7AED-3740-A614-1B3E9C9EB02E}" type="presOf" srcId="{E9212D7F-F1B5-FE43-A47D-4608B51D2F5C}" destId="{8B5A5E70-6F3F-3D49-BCB9-F80E4C2F9ADB}" srcOrd="0" destOrd="0" presId="urn:microsoft.com/office/officeart/2005/8/layout/orgChart1"/>
    <dgm:cxn modelId="{DEAFD4F3-9A23-0B49-9190-7E18ACD4AADE}" type="presOf" srcId="{D9C23EA4-677F-714A-AE54-02884C83A7C9}" destId="{F90EB834-0477-8848-94F5-B4E22A79149A}" srcOrd="0" destOrd="0" presId="urn:microsoft.com/office/officeart/2005/8/layout/orgChart1"/>
    <dgm:cxn modelId="{39B6A2F7-DE4D-8F48-B516-554E223DA2F9}" type="presOf" srcId="{E4D01467-1923-6441-9435-80D408F7299E}" destId="{5D69AA8D-1F47-4347-B4E9-0E3CFD4465DA}" srcOrd="0" destOrd="0" presId="urn:microsoft.com/office/officeart/2005/8/layout/orgChart1"/>
    <dgm:cxn modelId="{FBEAD5FE-FB55-ED41-A53B-22FC20AB0F44}" srcId="{5630C502-374E-EC4F-8FB0-70D97632F589}" destId="{E9212D7F-F1B5-FE43-A47D-4608B51D2F5C}" srcOrd="0" destOrd="0" parTransId="{34A7D512-AE2F-DF4C-BCFC-3FE504E6574F}" sibTransId="{5CBBEC96-4162-9048-8E90-BA28FC06BEB9}"/>
    <dgm:cxn modelId="{681981B9-831E-4A4E-8B90-7F1F139C1330}" type="presParOf" srcId="{5BAB7BA5-CF9A-354E-B71B-5159D9F18384}" destId="{A36646F4-857E-D146-B005-D43E4DBE1359}" srcOrd="0" destOrd="0" presId="urn:microsoft.com/office/officeart/2005/8/layout/orgChart1"/>
    <dgm:cxn modelId="{4DBC86F4-B90B-5E42-B0C3-53079E20033B}" type="presParOf" srcId="{A36646F4-857E-D146-B005-D43E4DBE1359}" destId="{9B7C262A-64CA-454F-A7C4-F1954E028758}" srcOrd="0" destOrd="0" presId="urn:microsoft.com/office/officeart/2005/8/layout/orgChart1"/>
    <dgm:cxn modelId="{5D44C8B4-D388-324A-ADD8-7ACC74B7D6D1}" type="presParOf" srcId="{9B7C262A-64CA-454F-A7C4-F1954E028758}" destId="{48D5D7CB-DE8A-8240-B61A-334FD1FF61D2}" srcOrd="0" destOrd="0" presId="urn:microsoft.com/office/officeart/2005/8/layout/orgChart1"/>
    <dgm:cxn modelId="{ADB1AE51-0010-004D-9EAE-68AB204A5309}" type="presParOf" srcId="{9B7C262A-64CA-454F-A7C4-F1954E028758}" destId="{D6C42EFD-299B-FA4B-ADDA-E0509A871121}" srcOrd="1" destOrd="0" presId="urn:microsoft.com/office/officeart/2005/8/layout/orgChart1"/>
    <dgm:cxn modelId="{0C0C7A37-26D6-3847-ABF6-4CBCB8D28103}" type="presParOf" srcId="{A36646F4-857E-D146-B005-D43E4DBE1359}" destId="{126D4FF4-39E0-F44E-AB51-C19979583182}" srcOrd="1" destOrd="0" presId="urn:microsoft.com/office/officeart/2005/8/layout/orgChart1"/>
    <dgm:cxn modelId="{C7FC9173-5775-E241-9FF4-33ABE84CF547}" type="presParOf" srcId="{126D4FF4-39E0-F44E-AB51-C19979583182}" destId="{49148263-2902-B24F-B914-1EF9ED64379B}" srcOrd="0" destOrd="0" presId="urn:microsoft.com/office/officeart/2005/8/layout/orgChart1"/>
    <dgm:cxn modelId="{DA56D4AD-9372-1C47-BAE9-4D2808496C98}" type="presParOf" srcId="{126D4FF4-39E0-F44E-AB51-C19979583182}" destId="{B87712B9-A658-0447-886C-7C6DB356BDA8}" srcOrd="1" destOrd="0" presId="urn:microsoft.com/office/officeart/2005/8/layout/orgChart1"/>
    <dgm:cxn modelId="{29644F35-0AA1-C343-914B-14E017FB836D}" type="presParOf" srcId="{B87712B9-A658-0447-886C-7C6DB356BDA8}" destId="{C456FB55-79F8-CA4A-9A3C-80EBADAC9D5D}" srcOrd="0" destOrd="0" presId="urn:microsoft.com/office/officeart/2005/8/layout/orgChart1"/>
    <dgm:cxn modelId="{7596646A-8E6B-B640-A811-6A40C13A8E95}" type="presParOf" srcId="{C456FB55-79F8-CA4A-9A3C-80EBADAC9D5D}" destId="{8B5A5E70-6F3F-3D49-BCB9-F80E4C2F9ADB}" srcOrd="0" destOrd="0" presId="urn:microsoft.com/office/officeart/2005/8/layout/orgChart1"/>
    <dgm:cxn modelId="{E326C99F-DCC5-964A-96F0-CF76DCE27EF1}" type="presParOf" srcId="{C456FB55-79F8-CA4A-9A3C-80EBADAC9D5D}" destId="{615CB962-C270-0D48-9BDB-5C0AA8F6D98F}" srcOrd="1" destOrd="0" presId="urn:microsoft.com/office/officeart/2005/8/layout/orgChart1"/>
    <dgm:cxn modelId="{503E7527-523A-2048-8562-C132E716E446}" type="presParOf" srcId="{B87712B9-A658-0447-886C-7C6DB356BDA8}" destId="{58CAFAC5-B78C-EC45-AF1F-765FACB2ADDF}" srcOrd="1" destOrd="0" presId="urn:microsoft.com/office/officeart/2005/8/layout/orgChart1"/>
    <dgm:cxn modelId="{8DC7AF4B-8757-644D-A1F0-75A59EC61569}" type="presParOf" srcId="{B87712B9-A658-0447-886C-7C6DB356BDA8}" destId="{C7378921-6A53-884B-9D62-FD2CF13EC177}" srcOrd="2" destOrd="0" presId="urn:microsoft.com/office/officeart/2005/8/layout/orgChart1"/>
    <dgm:cxn modelId="{79C32425-3E21-9D4B-B8B4-2808254C243B}" type="presParOf" srcId="{126D4FF4-39E0-F44E-AB51-C19979583182}" destId="{F90EB834-0477-8848-94F5-B4E22A79149A}" srcOrd="2" destOrd="0" presId="urn:microsoft.com/office/officeart/2005/8/layout/orgChart1"/>
    <dgm:cxn modelId="{659CF171-420D-594C-9C3E-8E692FE6053C}" type="presParOf" srcId="{126D4FF4-39E0-F44E-AB51-C19979583182}" destId="{0AC2CA28-6360-4F45-85E8-BAB2FCD503C7}" srcOrd="3" destOrd="0" presId="urn:microsoft.com/office/officeart/2005/8/layout/orgChart1"/>
    <dgm:cxn modelId="{23C01FFD-7EC4-7342-AE4C-D547F4777E03}" type="presParOf" srcId="{0AC2CA28-6360-4F45-85E8-BAB2FCD503C7}" destId="{F34463AF-9273-864D-B1BB-D361761D1677}" srcOrd="0" destOrd="0" presId="urn:microsoft.com/office/officeart/2005/8/layout/orgChart1"/>
    <dgm:cxn modelId="{8BCB77B3-0579-E940-92FB-6E28C0D9B73C}" type="presParOf" srcId="{F34463AF-9273-864D-B1BB-D361761D1677}" destId="{905D2DC5-DE9D-8047-B534-86284EFC21EB}" srcOrd="0" destOrd="0" presId="urn:microsoft.com/office/officeart/2005/8/layout/orgChart1"/>
    <dgm:cxn modelId="{B0583E96-FCB2-1247-8D1C-9C6FFF3D8675}" type="presParOf" srcId="{F34463AF-9273-864D-B1BB-D361761D1677}" destId="{43D1B3E7-4876-964C-97AA-CB72306808AF}" srcOrd="1" destOrd="0" presId="urn:microsoft.com/office/officeart/2005/8/layout/orgChart1"/>
    <dgm:cxn modelId="{751F8FB2-02C7-4148-9035-92FD6D5C10B4}" type="presParOf" srcId="{0AC2CA28-6360-4F45-85E8-BAB2FCD503C7}" destId="{B191F71A-1517-5849-BF46-DDC7B908CBF2}" srcOrd="1" destOrd="0" presId="urn:microsoft.com/office/officeart/2005/8/layout/orgChart1"/>
    <dgm:cxn modelId="{7636F224-ED10-2847-91D5-3DF981009BBF}" type="presParOf" srcId="{0AC2CA28-6360-4F45-85E8-BAB2FCD503C7}" destId="{EDB4448F-026D-4746-9E5D-640DEDF4E14E}" srcOrd="2" destOrd="0" presId="urn:microsoft.com/office/officeart/2005/8/layout/orgChart1"/>
    <dgm:cxn modelId="{E887237A-F95A-D244-A03A-2CD4F1D68A3D}" type="presParOf" srcId="{126D4FF4-39E0-F44E-AB51-C19979583182}" destId="{5D69AA8D-1F47-4347-B4E9-0E3CFD4465DA}" srcOrd="4" destOrd="0" presId="urn:microsoft.com/office/officeart/2005/8/layout/orgChart1"/>
    <dgm:cxn modelId="{A85A80B3-613D-5742-A525-27B548105F4D}" type="presParOf" srcId="{126D4FF4-39E0-F44E-AB51-C19979583182}" destId="{8DC0758E-5826-1C4C-8C32-6D5C9684A5A1}" srcOrd="5" destOrd="0" presId="urn:microsoft.com/office/officeart/2005/8/layout/orgChart1"/>
    <dgm:cxn modelId="{C2D275EC-94C0-1F44-8B8F-45457D603392}" type="presParOf" srcId="{8DC0758E-5826-1C4C-8C32-6D5C9684A5A1}" destId="{B7A70EBD-541F-3641-9FBA-D48878E4A113}" srcOrd="0" destOrd="0" presId="urn:microsoft.com/office/officeart/2005/8/layout/orgChart1"/>
    <dgm:cxn modelId="{D6140340-6751-0F4F-BF53-5734552B9AA1}" type="presParOf" srcId="{B7A70EBD-541F-3641-9FBA-D48878E4A113}" destId="{04924396-BD0B-924B-9724-8D9E3B6A4F22}" srcOrd="0" destOrd="0" presId="urn:microsoft.com/office/officeart/2005/8/layout/orgChart1"/>
    <dgm:cxn modelId="{28AE25B2-D0DA-114A-9896-34016F36FE4B}" type="presParOf" srcId="{B7A70EBD-541F-3641-9FBA-D48878E4A113}" destId="{175F3658-9CF0-A54F-A248-C879138EA516}" srcOrd="1" destOrd="0" presId="urn:microsoft.com/office/officeart/2005/8/layout/orgChart1"/>
    <dgm:cxn modelId="{02D70B9E-7650-3140-A4A0-A2719E7E7B34}" type="presParOf" srcId="{8DC0758E-5826-1C4C-8C32-6D5C9684A5A1}" destId="{2E8AC651-1F50-B745-ABB7-F6DA36396908}" srcOrd="1" destOrd="0" presId="urn:microsoft.com/office/officeart/2005/8/layout/orgChart1"/>
    <dgm:cxn modelId="{17EF51CA-E556-464F-9ED4-5AF3BB9FA22B}" type="presParOf" srcId="{8DC0758E-5826-1C4C-8C32-6D5C9684A5A1}" destId="{EC6A18EC-C017-D543-A37C-6D6AD09820AD}" srcOrd="2" destOrd="0" presId="urn:microsoft.com/office/officeart/2005/8/layout/orgChart1"/>
    <dgm:cxn modelId="{3A7B03CF-58A1-4E44-AE3C-9A6FB3EDC772}" type="presParOf" srcId="{A36646F4-857E-D146-B005-D43E4DBE1359}" destId="{B1501E06-6761-584B-ACC6-4F2F86890182}"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6E304FF3-4777-4DA0-85FC-6346020CAEA5}"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CAB04A72-CB6C-4DC3-8DE4-2CA1AD4BDCAD}">
      <dgm:prSet/>
      <dgm:spPr/>
      <dgm:t>
        <a:bodyPr/>
        <a:lstStyle/>
        <a:p>
          <a:r>
            <a:rPr lang="es-ES_tradnl" b="1" noProof="0" dirty="0"/>
            <a:t>Lección 10</a:t>
          </a:r>
          <a:endParaRPr lang="es-ES_tradnl" noProof="0" dirty="0"/>
        </a:p>
      </dgm:t>
    </dgm:pt>
    <dgm:pt modelId="{C8674548-9D0F-4A3D-A3E2-57AA61472106}" type="parTrans" cxnId="{DB2860C3-1939-443C-9537-66AB852D7E9A}">
      <dgm:prSet/>
      <dgm:spPr/>
      <dgm:t>
        <a:bodyPr/>
        <a:lstStyle/>
        <a:p>
          <a:endParaRPr lang="en-US"/>
        </a:p>
      </dgm:t>
    </dgm:pt>
    <dgm:pt modelId="{315930CC-3D55-479C-9FB4-49606AEE4321}" type="sibTrans" cxnId="{DB2860C3-1939-443C-9537-66AB852D7E9A}">
      <dgm:prSet/>
      <dgm:spPr/>
      <dgm:t>
        <a:bodyPr/>
        <a:lstStyle/>
        <a:p>
          <a:endParaRPr lang="en-US"/>
        </a:p>
      </dgm:t>
    </dgm:pt>
    <dgm:pt modelId="{9B48DB32-3E3B-463E-ACB6-FDFCD5F2FF98}">
      <dgm:prSet/>
      <dgm:spPr/>
      <dgm:t>
        <a:bodyPr/>
        <a:lstStyle/>
        <a:p>
          <a:r>
            <a:rPr lang="es-ES_tradnl" b="1" noProof="0" dirty="0"/>
            <a:t>Profundicemos en los contenidos</a:t>
          </a:r>
          <a:endParaRPr lang="es-ES_tradnl" noProof="0" dirty="0"/>
        </a:p>
      </dgm:t>
    </dgm:pt>
    <dgm:pt modelId="{78BD6C0F-67B4-49E9-BAA7-CC0AFFE2EC6B}" type="parTrans" cxnId="{97238262-B784-4EB7-9CD6-BF25C9C4FAAE}">
      <dgm:prSet/>
      <dgm:spPr/>
      <dgm:t>
        <a:bodyPr/>
        <a:lstStyle/>
        <a:p>
          <a:endParaRPr lang="en-US"/>
        </a:p>
      </dgm:t>
    </dgm:pt>
    <dgm:pt modelId="{9323D5FF-3A00-416B-85A5-A62150111F2D}" type="sibTrans" cxnId="{97238262-B784-4EB7-9CD6-BF25C9C4FAAE}">
      <dgm:prSet/>
      <dgm:spPr/>
      <dgm:t>
        <a:bodyPr/>
        <a:lstStyle/>
        <a:p>
          <a:endParaRPr lang="en-US"/>
        </a:p>
      </dgm:t>
    </dgm:pt>
    <dgm:pt modelId="{CF2A1BCB-C6A2-400E-B454-C49507E955EE}" type="pres">
      <dgm:prSet presAssocID="{6E304FF3-4777-4DA0-85FC-6346020CAEA5}" presName="root" presStyleCnt="0">
        <dgm:presLayoutVars>
          <dgm:dir/>
          <dgm:resizeHandles val="exact"/>
        </dgm:presLayoutVars>
      </dgm:prSet>
      <dgm:spPr/>
    </dgm:pt>
    <dgm:pt modelId="{18B5E99F-C3B3-490B-ADB1-AB0B14A99E75}" type="pres">
      <dgm:prSet presAssocID="{CAB04A72-CB6C-4DC3-8DE4-2CA1AD4BDCAD}" presName="compNode" presStyleCnt="0"/>
      <dgm:spPr/>
    </dgm:pt>
    <dgm:pt modelId="{ACE2C5A1-6B36-472E-A994-DA04FCA15394}" type="pres">
      <dgm:prSet presAssocID="{CAB04A72-CB6C-4DC3-8DE4-2CA1AD4BDCA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9E4CE15E-7334-47DE-B659-A52063C2C3EA}" type="pres">
      <dgm:prSet presAssocID="{CAB04A72-CB6C-4DC3-8DE4-2CA1AD4BDCAD}" presName="spaceRect" presStyleCnt="0"/>
      <dgm:spPr/>
    </dgm:pt>
    <dgm:pt modelId="{F8B0DDDA-09DE-42FE-AB9E-7B1D3F607773}" type="pres">
      <dgm:prSet presAssocID="{CAB04A72-CB6C-4DC3-8DE4-2CA1AD4BDCAD}" presName="textRect" presStyleLbl="revTx" presStyleIdx="0" presStyleCnt="2">
        <dgm:presLayoutVars>
          <dgm:chMax val="1"/>
          <dgm:chPref val="1"/>
        </dgm:presLayoutVars>
      </dgm:prSet>
      <dgm:spPr/>
    </dgm:pt>
    <dgm:pt modelId="{3721B0F3-65C4-4E07-9804-E4DA717AD166}" type="pres">
      <dgm:prSet presAssocID="{315930CC-3D55-479C-9FB4-49606AEE4321}" presName="sibTrans" presStyleCnt="0"/>
      <dgm:spPr/>
    </dgm:pt>
    <dgm:pt modelId="{FB590B26-C417-4B93-8705-072EBAC2AA59}" type="pres">
      <dgm:prSet presAssocID="{9B48DB32-3E3B-463E-ACB6-FDFCD5F2FF98}" presName="compNode" presStyleCnt="0"/>
      <dgm:spPr/>
    </dgm:pt>
    <dgm:pt modelId="{3491C0D6-992F-4A55-B54F-D9A059EFCC6E}" type="pres">
      <dgm:prSet presAssocID="{9B48DB32-3E3B-463E-ACB6-FDFCD5F2FF9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F0BD6ED4-3B13-4C6A-B044-F7EDFBEF411C}" type="pres">
      <dgm:prSet presAssocID="{9B48DB32-3E3B-463E-ACB6-FDFCD5F2FF98}" presName="spaceRect" presStyleCnt="0"/>
      <dgm:spPr/>
    </dgm:pt>
    <dgm:pt modelId="{8923852C-A8CE-4355-8F06-FD0FEE3CC623}" type="pres">
      <dgm:prSet presAssocID="{9B48DB32-3E3B-463E-ACB6-FDFCD5F2FF98}" presName="textRect" presStyleLbl="revTx" presStyleIdx="1" presStyleCnt="2" custScaleY="204363">
        <dgm:presLayoutVars>
          <dgm:chMax val="1"/>
          <dgm:chPref val="1"/>
        </dgm:presLayoutVars>
      </dgm:prSet>
      <dgm:spPr/>
    </dgm:pt>
  </dgm:ptLst>
  <dgm:cxnLst>
    <dgm:cxn modelId="{F616984D-33FE-4972-A978-2D5E08A43A9E}" type="presOf" srcId="{CAB04A72-CB6C-4DC3-8DE4-2CA1AD4BDCAD}" destId="{F8B0DDDA-09DE-42FE-AB9E-7B1D3F607773}" srcOrd="0" destOrd="0" presId="urn:microsoft.com/office/officeart/2018/2/layout/IconLabelList"/>
    <dgm:cxn modelId="{97238262-B784-4EB7-9CD6-BF25C9C4FAAE}" srcId="{6E304FF3-4777-4DA0-85FC-6346020CAEA5}" destId="{9B48DB32-3E3B-463E-ACB6-FDFCD5F2FF98}" srcOrd="1" destOrd="0" parTransId="{78BD6C0F-67B4-49E9-BAA7-CC0AFFE2EC6B}" sibTransId="{9323D5FF-3A00-416B-85A5-A62150111F2D}"/>
    <dgm:cxn modelId="{7B5C8A9D-EBF9-4AEF-A3C5-E3C67ADFAAE3}" type="presOf" srcId="{6E304FF3-4777-4DA0-85FC-6346020CAEA5}" destId="{CF2A1BCB-C6A2-400E-B454-C49507E955EE}" srcOrd="0" destOrd="0" presId="urn:microsoft.com/office/officeart/2018/2/layout/IconLabelList"/>
    <dgm:cxn modelId="{DB2860C3-1939-443C-9537-66AB852D7E9A}" srcId="{6E304FF3-4777-4DA0-85FC-6346020CAEA5}" destId="{CAB04A72-CB6C-4DC3-8DE4-2CA1AD4BDCAD}" srcOrd="0" destOrd="0" parTransId="{C8674548-9D0F-4A3D-A3E2-57AA61472106}" sibTransId="{315930CC-3D55-479C-9FB4-49606AEE4321}"/>
    <dgm:cxn modelId="{7980C8C6-6F92-4C09-B7C3-8D84BC792431}" type="presOf" srcId="{9B48DB32-3E3B-463E-ACB6-FDFCD5F2FF98}" destId="{8923852C-A8CE-4355-8F06-FD0FEE3CC623}" srcOrd="0" destOrd="0" presId="urn:microsoft.com/office/officeart/2018/2/layout/IconLabelList"/>
    <dgm:cxn modelId="{BB91CB18-A789-4D89-9E1A-D1307006C2C9}" type="presParOf" srcId="{CF2A1BCB-C6A2-400E-B454-C49507E955EE}" destId="{18B5E99F-C3B3-490B-ADB1-AB0B14A99E75}" srcOrd="0" destOrd="0" presId="urn:microsoft.com/office/officeart/2018/2/layout/IconLabelList"/>
    <dgm:cxn modelId="{AD074259-CF81-40BC-8794-DB06F10DC62E}" type="presParOf" srcId="{18B5E99F-C3B3-490B-ADB1-AB0B14A99E75}" destId="{ACE2C5A1-6B36-472E-A994-DA04FCA15394}" srcOrd="0" destOrd="0" presId="urn:microsoft.com/office/officeart/2018/2/layout/IconLabelList"/>
    <dgm:cxn modelId="{67B26021-5C81-4FA0-858A-7E0D8F6C1410}" type="presParOf" srcId="{18B5E99F-C3B3-490B-ADB1-AB0B14A99E75}" destId="{9E4CE15E-7334-47DE-B659-A52063C2C3EA}" srcOrd="1" destOrd="0" presId="urn:microsoft.com/office/officeart/2018/2/layout/IconLabelList"/>
    <dgm:cxn modelId="{DE7BA48D-621D-4CA1-9FF6-0ABCE5E4C79D}" type="presParOf" srcId="{18B5E99F-C3B3-490B-ADB1-AB0B14A99E75}" destId="{F8B0DDDA-09DE-42FE-AB9E-7B1D3F607773}" srcOrd="2" destOrd="0" presId="urn:microsoft.com/office/officeart/2018/2/layout/IconLabelList"/>
    <dgm:cxn modelId="{8B8A2B0F-3E36-4648-8E28-9F2002EC27FC}" type="presParOf" srcId="{CF2A1BCB-C6A2-400E-B454-C49507E955EE}" destId="{3721B0F3-65C4-4E07-9804-E4DA717AD166}" srcOrd="1" destOrd="0" presId="urn:microsoft.com/office/officeart/2018/2/layout/IconLabelList"/>
    <dgm:cxn modelId="{0C61F556-CADC-4E44-A609-9AAB8E9771DA}" type="presParOf" srcId="{CF2A1BCB-C6A2-400E-B454-C49507E955EE}" destId="{FB590B26-C417-4B93-8705-072EBAC2AA59}" srcOrd="2" destOrd="0" presId="urn:microsoft.com/office/officeart/2018/2/layout/IconLabelList"/>
    <dgm:cxn modelId="{55D30999-A021-4803-88DA-6D30D9361E36}" type="presParOf" srcId="{FB590B26-C417-4B93-8705-072EBAC2AA59}" destId="{3491C0D6-992F-4A55-B54F-D9A059EFCC6E}" srcOrd="0" destOrd="0" presId="urn:microsoft.com/office/officeart/2018/2/layout/IconLabelList"/>
    <dgm:cxn modelId="{41DF9CD9-3DAD-4A31-A325-93E4C9C56671}" type="presParOf" srcId="{FB590B26-C417-4B93-8705-072EBAC2AA59}" destId="{F0BD6ED4-3B13-4C6A-B044-F7EDFBEF411C}" srcOrd="1" destOrd="0" presId="urn:microsoft.com/office/officeart/2018/2/layout/IconLabelList"/>
    <dgm:cxn modelId="{0D149189-8A7F-43BC-86D4-E112420DDC99}" type="presParOf" srcId="{FB590B26-C417-4B93-8705-072EBAC2AA59}" destId="{8923852C-A8CE-4355-8F06-FD0FEE3CC62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419A67-64B6-4491-AEB2-020477AEA188}"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4C22089C-09F0-43A6-9F8E-9194B2358895}">
      <dgm:prSet/>
      <dgm:spPr/>
      <dgm:t>
        <a:bodyPr/>
        <a:lstStyle/>
        <a:p>
          <a:r>
            <a:rPr lang="es-ES_tradnl" noProof="0" dirty="0"/>
            <a:t>La puntualidad ayuda a aprovechar mejor cada sesión.</a:t>
          </a:r>
        </a:p>
      </dgm:t>
    </dgm:pt>
    <dgm:pt modelId="{264C414D-7571-460D-B718-F742DD9668B1}" type="parTrans" cxnId="{3E659C1B-AC14-4C97-9B5F-E446E7F16A67}">
      <dgm:prSet/>
      <dgm:spPr/>
      <dgm:t>
        <a:bodyPr/>
        <a:lstStyle/>
        <a:p>
          <a:endParaRPr lang="en-US"/>
        </a:p>
      </dgm:t>
    </dgm:pt>
    <dgm:pt modelId="{05512FA3-836D-4EBE-8B23-3A9325EDB9CE}" type="sibTrans" cxnId="{3E659C1B-AC14-4C97-9B5F-E446E7F16A67}">
      <dgm:prSet/>
      <dgm:spPr/>
      <dgm:t>
        <a:bodyPr/>
        <a:lstStyle/>
        <a:p>
          <a:endParaRPr lang="en-US"/>
        </a:p>
      </dgm:t>
    </dgm:pt>
    <dgm:pt modelId="{020AF767-CA5B-4434-A3E6-F6F689B2498E}">
      <dgm:prSet/>
      <dgm:spPr/>
      <dgm:t>
        <a:bodyPr/>
        <a:lstStyle/>
        <a:p>
          <a:r>
            <a:rPr lang="es-ES_tradnl" noProof="0" dirty="0"/>
            <a:t>La asistencia regular (al menos 80%) favorece la continuidad y el aprendizaje compartido.</a:t>
          </a:r>
        </a:p>
      </dgm:t>
    </dgm:pt>
    <dgm:pt modelId="{F5FADEEC-928B-43BC-8B66-F0DDBAB50D6F}" type="parTrans" cxnId="{C8DC7A22-A4DF-4CF7-A83D-BA29874B25BE}">
      <dgm:prSet/>
      <dgm:spPr/>
      <dgm:t>
        <a:bodyPr/>
        <a:lstStyle/>
        <a:p>
          <a:endParaRPr lang="en-US"/>
        </a:p>
      </dgm:t>
    </dgm:pt>
    <dgm:pt modelId="{38F42D08-7C23-4B5E-99EB-56725FF7C746}" type="sibTrans" cxnId="{C8DC7A22-A4DF-4CF7-A83D-BA29874B25BE}">
      <dgm:prSet/>
      <dgm:spPr/>
      <dgm:t>
        <a:bodyPr/>
        <a:lstStyle/>
        <a:p>
          <a:endParaRPr lang="en-US"/>
        </a:p>
      </dgm:t>
    </dgm:pt>
    <dgm:pt modelId="{80E25B4C-4DE2-4C37-BBA6-0F453153286E}">
      <dgm:prSet/>
      <dgm:spPr/>
      <dgm:t>
        <a:bodyPr/>
        <a:lstStyle/>
        <a:p>
          <a:r>
            <a:rPr lang="es-ES_tradnl" noProof="0" dirty="0"/>
            <a:t>Las contribuciones activas y la comunicación abierta enriquece las discusiones grupales.</a:t>
          </a:r>
        </a:p>
      </dgm:t>
    </dgm:pt>
    <dgm:pt modelId="{0AE562ED-FA60-4976-9148-EA36CB2F044D}" type="parTrans" cxnId="{BD2FF29B-5C84-40A4-9F20-024AA3E32A99}">
      <dgm:prSet/>
      <dgm:spPr/>
      <dgm:t>
        <a:bodyPr/>
        <a:lstStyle/>
        <a:p>
          <a:endParaRPr lang="en-US"/>
        </a:p>
      </dgm:t>
    </dgm:pt>
    <dgm:pt modelId="{571E4CC4-9B56-4E76-A2AB-25173FAD89C1}" type="sibTrans" cxnId="{BD2FF29B-5C84-40A4-9F20-024AA3E32A99}">
      <dgm:prSet/>
      <dgm:spPr/>
      <dgm:t>
        <a:bodyPr/>
        <a:lstStyle/>
        <a:p>
          <a:endParaRPr lang="en-US"/>
        </a:p>
      </dgm:t>
    </dgm:pt>
    <dgm:pt modelId="{73DF4B2D-3EA7-4134-9D19-992AC48123EB}">
      <dgm:prSet/>
      <dgm:spPr/>
      <dgm:t>
        <a:bodyPr/>
        <a:lstStyle/>
        <a:p>
          <a:r>
            <a:rPr lang="es-ES_tradnl" noProof="0" dirty="0"/>
            <a:t>Escuchar atentamente a las demás personas fomenta el respeto y la comprensión mutua.</a:t>
          </a:r>
        </a:p>
      </dgm:t>
    </dgm:pt>
    <dgm:pt modelId="{394A5127-2D80-4A5C-91D2-BD19099C85C6}" type="parTrans" cxnId="{EB410940-93F2-4D01-A0A4-946AD625B635}">
      <dgm:prSet/>
      <dgm:spPr/>
      <dgm:t>
        <a:bodyPr/>
        <a:lstStyle/>
        <a:p>
          <a:endParaRPr lang="en-US"/>
        </a:p>
      </dgm:t>
    </dgm:pt>
    <dgm:pt modelId="{31B97A16-68B2-49D6-8DED-806A884435CF}" type="sibTrans" cxnId="{EB410940-93F2-4D01-A0A4-946AD625B635}">
      <dgm:prSet/>
      <dgm:spPr/>
      <dgm:t>
        <a:bodyPr/>
        <a:lstStyle/>
        <a:p>
          <a:endParaRPr lang="en-US"/>
        </a:p>
      </dgm:t>
    </dgm:pt>
    <dgm:pt modelId="{F67940DF-4BD8-4087-BF50-BCAA9725398F}">
      <dgm:prSet/>
      <dgm:spPr/>
      <dgm:t>
        <a:bodyPr/>
        <a:lstStyle/>
        <a:p>
          <a:r>
            <a:rPr lang="es-ES_tradnl" noProof="0" dirty="0"/>
            <a:t>Mantener los micrófonos silenciados cuando no se esté hablando garantiza una conversación fluida.</a:t>
          </a:r>
        </a:p>
      </dgm:t>
    </dgm:pt>
    <dgm:pt modelId="{3B1FF8D2-55C5-499C-9237-2DD81FBF33BB}" type="parTrans" cxnId="{A50561DF-6A10-4712-87C6-43B13D8E04B3}">
      <dgm:prSet/>
      <dgm:spPr/>
      <dgm:t>
        <a:bodyPr/>
        <a:lstStyle/>
        <a:p>
          <a:endParaRPr lang="en-US"/>
        </a:p>
      </dgm:t>
    </dgm:pt>
    <dgm:pt modelId="{D4DB97BF-E992-467C-BE87-F4F47D5DC0EF}" type="sibTrans" cxnId="{A50561DF-6A10-4712-87C6-43B13D8E04B3}">
      <dgm:prSet/>
      <dgm:spPr/>
      <dgm:t>
        <a:bodyPr/>
        <a:lstStyle/>
        <a:p>
          <a:endParaRPr lang="en-US"/>
        </a:p>
      </dgm:t>
    </dgm:pt>
    <dgm:pt modelId="{AA5E806B-2333-4F43-9518-7363C6A0C4DB}">
      <dgm:prSet/>
      <dgm:spPr/>
      <dgm:t>
        <a:bodyPr/>
        <a:lstStyle/>
        <a:p>
          <a:r>
            <a:rPr lang="es-ES_tradnl" noProof="0" dirty="0"/>
            <a:t>Encender la cámara, cuando sea posible, contribuye a fortalecer la conexión y la participación.</a:t>
          </a:r>
        </a:p>
      </dgm:t>
    </dgm:pt>
    <dgm:pt modelId="{5231C72F-5BA2-436E-ACF2-DF5B75918A9A}" type="parTrans" cxnId="{C7E9931B-1020-4B80-953F-A5700F2B6827}">
      <dgm:prSet/>
      <dgm:spPr/>
      <dgm:t>
        <a:bodyPr/>
        <a:lstStyle/>
        <a:p>
          <a:endParaRPr lang="en-US"/>
        </a:p>
      </dgm:t>
    </dgm:pt>
    <dgm:pt modelId="{63A092D1-2F0F-480E-B3CF-3A90E30E1183}" type="sibTrans" cxnId="{C7E9931B-1020-4B80-953F-A5700F2B6827}">
      <dgm:prSet/>
      <dgm:spPr/>
      <dgm:t>
        <a:bodyPr/>
        <a:lstStyle/>
        <a:p>
          <a:endParaRPr lang="en-US"/>
        </a:p>
      </dgm:t>
    </dgm:pt>
    <dgm:pt modelId="{3B8D573B-4DA6-4DE4-94DE-2C59A2F38D93}">
      <dgm:prSet/>
      <dgm:spPr/>
      <dgm:t>
        <a:bodyPr/>
        <a:lstStyle/>
        <a:p>
          <a:r>
            <a:rPr lang="es-ES_tradnl" noProof="0" dirty="0"/>
            <a:t>Completar las actividades refuerza el aprendizaje y su aplicación práctica.</a:t>
          </a:r>
        </a:p>
      </dgm:t>
    </dgm:pt>
    <dgm:pt modelId="{B75F31E4-AEA5-40C1-8564-5312597EC4FA}" type="parTrans" cxnId="{9FDF639C-C1A1-4839-A9AD-3EB1594DC574}">
      <dgm:prSet/>
      <dgm:spPr/>
      <dgm:t>
        <a:bodyPr/>
        <a:lstStyle/>
        <a:p>
          <a:endParaRPr lang="en-US"/>
        </a:p>
      </dgm:t>
    </dgm:pt>
    <dgm:pt modelId="{420F0421-FA2B-4F69-B276-CE62396E266D}" type="sibTrans" cxnId="{9FDF639C-C1A1-4839-A9AD-3EB1594DC574}">
      <dgm:prSet/>
      <dgm:spPr/>
      <dgm:t>
        <a:bodyPr/>
        <a:lstStyle/>
        <a:p>
          <a:endParaRPr lang="en-US"/>
        </a:p>
      </dgm:t>
    </dgm:pt>
    <dgm:pt modelId="{BCE82CD3-EBAD-42A8-8581-24A422B11EF4}">
      <dgm:prSet/>
      <dgm:spPr/>
      <dgm:t>
        <a:bodyPr/>
        <a:lstStyle/>
        <a:p>
          <a:r>
            <a:rPr lang="es-ES_tradnl" noProof="0" dirty="0"/>
            <a:t>Compartir</a:t>
          </a:r>
          <a:r>
            <a:rPr lang="es-ES_tradnl" baseline="0" noProof="0" dirty="0"/>
            <a:t> de manera honesta y con curiosidad crea un espacio para el aprendizaje y reflexión.</a:t>
          </a:r>
          <a:endParaRPr lang="es-ES_tradnl" noProof="0" dirty="0"/>
        </a:p>
      </dgm:t>
    </dgm:pt>
    <dgm:pt modelId="{C76E1735-E18B-45F4-B5BB-61DAAA01FE93}" type="parTrans" cxnId="{94585E02-FC3D-465A-A239-9D14FCAE9451}">
      <dgm:prSet/>
      <dgm:spPr/>
      <dgm:t>
        <a:bodyPr/>
        <a:lstStyle/>
        <a:p>
          <a:endParaRPr lang="en-US"/>
        </a:p>
      </dgm:t>
    </dgm:pt>
    <dgm:pt modelId="{F582C9F3-92D6-476D-9205-F61639F9155F}" type="sibTrans" cxnId="{94585E02-FC3D-465A-A239-9D14FCAE9451}">
      <dgm:prSet/>
      <dgm:spPr/>
      <dgm:t>
        <a:bodyPr/>
        <a:lstStyle/>
        <a:p>
          <a:endParaRPr lang="en-US"/>
        </a:p>
      </dgm:t>
    </dgm:pt>
    <dgm:pt modelId="{25554CA2-0EB5-447F-9681-7BE79F1390C3}">
      <dgm:prSet/>
      <dgm:spPr/>
      <dgm:t>
        <a:bodyPr/>
        <a:lstStyle/>
        <a:p>
          <a:r>
            <a:rPr lang="es-ES_tradnl" noProof="0" dirty="0"/>
            <a:t>Mantener los teléfonos en silencio favorece la concentración y el respeto hacia todas las personas.</a:t>
          </a:r>
        </a:p>
      </dgm:t>
    </dgm:pt>
    <dgm:pt modelId="{4B2E0807-BC70-40AD-8165-008639B662D4}" type="parTrans" cxnId="{7C1A6FCB-9DC1-45DF-9347-B25DA8248508}">
      <dgm:prSet/>
      <dgm:spPr/>
      <dgm:t>
        <a:bodyPr/>
        <a:lstStyle/>
        <a:p>
          <a:endParaRPr lang="en-US"/>
        </a:p>
      </dgm:t>
    </dgm:pt>
    <dgm:pt modelId="{5B37C554-AF78-49B5-BFAF-874A6ABBBB42}" type="sibTrans" cxnId="{7C1A6FCB-9DC1-45DF-9347-B25DA8248508}">
      <dgm:prSet/>
      <dgm:spPr/>
      <dgm:t>
        <a:bodyPr/>
        <a:lstStyle/>
        <a:p>
          <a:endParaRPr lang="en-US"/>
        </a:p>
      </dgm:t>
    </dgm:pt>
    <dgm:pt modelId="{83DF4D18-A182-45F9-B9AD-629152FBE213}">
      <dgm:prSet/>
      <dgm:spPr/>
      <dgm:t>
        <a:bodyPr/>
        <a:lstStyle/>
        <a:p>
          <a:r>
            <a:rPr lang="es-ES_tradnl" noProof="0" dirty="0"/>
            <a:t>Un</a:t>
          </a:r>
          <a:r>
            <a:rPr lang="es-ES_tradnl" baseline="0" noProof="0" dirty="0"/>
            <a:t> entorno respetuoso y libre de juicios ayuda a que todas las personas se sientan incluidas.</a:t>
          </a:r>
          <a:endParaRPr lang="es-ES_tradnl" noProof="0" dirty="0"/>
        </a:p>
      </dgm:t>
    </dgm:pt>
    <dgm:pt modelId="{8CB24955-4E41-409C-9C74-51B027B301EE}" type="parTrans" cxnId="{E465643C-0B31-49AC-945C-12D8C15464E9}">
      <dgm:prSet/>
      <dgm:spPr/>
      <dgm:t>
        <a:bodyPr/>
        <a:lstStyle/>
        <a:p>
          <a:endParaRPr lang="en-US"/>
        </a:p>
      </dgm:t>
    </dgm:pt>
    <dgm:pt modelId="{611619CC-42F3-4DDC-A616-8C42BDADAA15}" type="sibTrans" cxnId="{E465643C-0B31-49AC-945C-12D8C15464E9}">
      <dgm:prSet/>
      <dgm:spPr/>
      <dgm:t>
        <a:bodyPr/>
        <a:lstStyle/>
        <a:p>
          <a:endParaRPr lang="en-US"/>
        </a:p>
      </dgm:t>
    </dgm:pt>
    <dgm:pt modelId="{C618F770-85A9-40A1-A744-DFA5123AA92D}">
      <dgm:prSet/>
      <dgm:spPr/>
      <dgm:t>
        <a:bodyPr/>
        <a:lstStyle/>
        <a:p>
          <a:r>
            <a:rPr lang="es-ES_tradnl" noProof="0" dirty="0"/>
            <a:t>¿Otros?</a:t>
          </a:r>
        </a:p>
      </dgm:t>
    </dgm:pt>
    <dgm:pt modelId="{4779308A-64A5-4F4B-88AA-73EB9F929E4A}" type="parTrans" cxnId="{3DD8132A-7EC4-4F1F-8FBD-37EF21345186}">
      <dgm:prSet/>
      <dgm:spPr/>
      <dgm:t>
        <a:bodyPr/>
        <a:lstStyle/>
        <a:p>
          <a:endParaRPr lang="en-US"/>
        </a:p>
      </dgm:t>
    </dgm:pt>
    <dgm:pt modelId="{9AC52C41-6EDF-4466-A091-D87B85C0C9B6}" type="sibTrans" cxnId="{3DD8132A-7EC4-4F1F-8FBD-37EF21345186}">
      <dgm:prSet/>
      <dgm:spPr/>
      <dgm:t>
        <a:bodyPr/>
        <a:lstStyle/>
        <a:p>
          <a:endParaRPr lang="en-US"/>
        </a:p>
      </dgm:t>
    </dgm:pt>
    <dgm:pt modelId="{EF6EBD1A-85DB-EF4B-BD9F-50AA9890B6E6}" type="pres">
      <dgm:prSet presAssocID="{F8419A67-64B6-4491-AEB2-020477AEA188}" presName="vert0" presStyleCnt="0">
        <dgm:presLayoutVars>
          <dgm:dir/>
          <dgm:animOne val="branch"/>
          <dgm:animLvl val="lvl"/>
        </dgm:presLayoutVars>
      </dgm:prSet>
      <dgm:spPr/>
    </dgm:pt>
    <dgm:pt modelId="{CBE0CD78-BA47-AC41-B12E-020D80813083}" type="pres">
      <dgm:prSet presAssocID="{4C22089C-09F0-43A6-9F8E-9194B2358895}" presName="thickLine" presStyleLbl="alignNode1" presStyleIdx="0" presStyleCnt="11"/>
      <dgm:spPr/>
    </dgm:pt>
    <dgm:pt modelId="{9F3C0E0C-372D-594B-9C0B-7058FF52AA0B}" type="pres">
      <dgm:prSet presAssocID="{4C22089C-09F0-43A6-9F8E-9194B2358895}" presName="horz1" presStyleCnt="0"/>
      <dgm:spPr/>
    </dgm:pt>
    <dgm:pt modelId="{E1D82D06-EB0B-624C-95F2-72B159A877EB}" type="pres">
      <dgm:prSet presAssocID="{4C22089C-09F0-43A6-9F8E-9194B2358895}" presName="tx1" presStyleLbl="revTx" presStyleIdx="0" presStyleCnt="11"/>
      <dgm:spPr/>
    </dgm:pt>
    <dgm:pt modelId="{18F4B3AE-C93C-3D49-8081-D4F908F101E9}" type="pres">
      <dgm:prSet presAssocID="{4C22089C-09F0-43A6-9F8E-9194B2358895}" presName="vert1" presStyleCnt="0"/>
      <dgm:spPr/>
    </dgm:pt>
    <dgm:pt modelId="{30909A33-0292-934E-8C36-41C41F3A3CF6}" type="pres">
      <dgm:prSet presAssocID="{020AF767-CA5B-4434-A3E6-F6F689B2498E}" presName="thickLine" presStyleLbl="alignNode1" presStyleIdx="1" presStyleCnt="11"/>
      <dgm:spPr/>
    </dgm:pt>
    <dgm:pt modelId="{A0F968C4-914A-C842-9E9A-7AF701536A1B}" type="pres">
      <dgm:prSet presAssocID="{020AF767-CA5B-4434-A3E6-F6F689B2498E}" presName="horz1" presStyleCnt="0"/>
      <dgm:spPr/>
    </dgm:pt>
    <dgm:pt modelId="{A930CEF8-8D07-8C41-B6D8-116C480FEA5C}" type="pres">
      <dgm:prSet presAssocID="{020AF767-CA5B-4434-A3E6-F6F689B2498E}" presName="tx1" presStyleLbl="revTx" presStyleIdx="1" presStyleCnt="11"/>
      <dgm:spPr/>
    </dgm:pt>
    <dgm:pt modelId="{179FD8A7-E68C-7E46-8127-6BD7A3FB99B8}" type="pres">
      <dgm:prSet presAssocID="{020AF767-CA5B-4434-A3E6-F6F689B2498E}" presName="vert1" presStyleCnt="0"/>
      <dgm:spPr/>
    </dgm:pt>
    <dgm:pt modelId="{55BD72E7-6C7B-514C-B13D-CDC90E417BD9}" type="pres">
      <dgm:prSet presAssocID="{80E25B4C-4DE2-4C37-BBA6-0F453153286E}" presName="thickLine" presStyleLbl="alignNode1" presStyleIdx="2" presStyleCnt="11"/>
      <dgm:spPr/>
    </dgm:pt>
    <dgm:pt modelId="{64E00A01-7830-654E-8EA0-568A94C72725}" type="pres">
      <dgm:prSet presAssocID="{80E25B4C-4DE2-4C37-BBA6-0F453153286E}" presName="horz1" presStyleCnt="0"/>
      <dgm:spPr/>
    </dgm:pt>
    <dgm:pt modelId="{57EE6F0A-4DD1-8B46-8790-68AD104EC6E1}" type="pres">
      <dgm:prSet presAssocID="{80E25B4C-4DE2-4C37-BBA6-0F453153286E}" presName="tx1" presStyleLbl="revTx" presStyleIdx="2" presStyleCnt="11"/>
      <dgm:spPr/>
    </dgm:pt>
    <dgm:pt modelId="{12DE73EA-E8A9-7A4E-9120-5FCC5BE0C958}" type="pres">
      <dgm:prSet presAssocID="{80E25B4C-4DE2-4C37-BBA6-0F453153286E}" presName="vert1" presStyleCnt="0"/>
      <dgm:spPr/>
    </dgm:pt>
    <dgm:pt modelId="{06F805E6-4762-7548-A722-3FFE12730911}" type="pres">
      <dgm:prSet presAssocID="{73DF4B2D-3EA7-4134-9D19-992AC48123EB}" presName="thickLine" presStyleLbl="alignNode1" presStyleIdx="3" presStyleCnt="11"/>
      <dgm:spPr/>
    </dgm:pt>
    <dgm:pt modelId="{1F390A3F-39C2-B64D-81C2-29ECFEAF419F}" type="pres">
      <dgm:prSet presAssocID="{73DF4B2D-3EA7-4134-9D19-992AC48123EB}" presName="horz1" presStyleCnt="0"/>
      <dgm:spPr/>
    </dgm:pt>
    <dgm:pt modelId="{88FA4590-04BF-6641-9CF6-2B69121ADF4D}" type="pres">
      <dgm:prSet presAssocID="{73DF4B2D-3EA7-4134-9D19-992AC48123EB}" presName="tx1" presStyleLbl="revTx" presStyleIdx="3" presStyleCnt="11"/>
      <dgm:spPr/>
    </dgm:pt>
    <dgm:pt modelId="{FBE84651-F2BF-5D4B-87DA-C5FCB96D8272}" type="pres">
      <dgm:prSet presAssocID="{73DF4B2D-3EA7-4134-9D19-992AC48123EB}" presName="vert1" presStyleCnt="0"/>
      <dgm:spPr/>
    </dgm:pt>
    <dgm:pt modelId="{E21C8612-A88C-7E42-8279-CFB3BEB6413B}" type="pres">
      <dgm:prSet presAssocID="{F67940DF-4BD8-4087-BF50-BCAA9725398F}" presName="thickLine" presStyleLbl="alignNode1" presStyleIdx="4" presStyleCnt="11"/>
      <dgm:spPr/>
    </dgm:pt>
    <dgm:pt modelId="{BA75D27A-E1A6-5047-BF57-57F6F81DFB41}" type="pres">
      <dgm:prSet presAssocID="{F67940DF-4BD8-4087-BF50-BCAA9725398F}" presName="horz1" presStyleCnt="0"/>
      <dgm:spPr/>
    </dgm:pt>
    <dgm:pt modelId="{1F13047F-4D92-6047-BF9A-1051671AAB57}" type="pres">
      <dgm:prSet presAssocID="{F67940DF-4BD8-4087-BF50-BCAA9725398F}" presName="tx1" presStyleLbl="revTx" presStyleIdx="4" presStyleCnt="11"/>
      <dgm:spPr/>
    </dgm:pt>
    <dgm:pt modelId="{2D5F2822-61B2-334C-A5DD-CA990FB5A1EB}" type="pres">
      <dgm:prSet presAssocID="{F67940DF-4BD8-4087-BF50-BCAA9725398F}" presName="vert1" presStyleCnt="0"/>
      <dgm:spPr/>
    </dgm:pt>
    <dgm:pt modelId="{AA9B6B59-4671-1F41-B43B-7356D4947403}" type="pres">
      <dgm:prSet presAssocID="{AA5E806B-2333-4F43-9518-7363C6A0C4DB}" presName="thickLine" presStyleLbl="alignNode1" presStyleIdx="5" presStyleCnt="11"/>
      <dgm:spPr/>
    </dgm:pt>
    <dgm:pt modelId="{6062ED66-2D8E-CE4A-8CA3-3D4C90794B64}" type="pres">
      <dgm:prSet presAssocID="{AA5E806B-2333-4F43-9518-7363C6A0C4DB}" presName="horz1" presStyleCnt="0"/>
      <dgm:spPr/>
    </dgm:pt>
    <dgm:pt modelId="{67D32D29-19F6-834F-9906-8A842BEF769B}" type="pres">
      <dgm:prSet presAssocID="{AA5E806B-2333-4F43-9518-7363C6A0C4DB}" presName="tx1" presStyleLbl="revTx" presStyleIdx="5" presStyleCnt="11"/>
      <dgm:spPr/>
    </dgm:pt>
    <dgm:pt modelId="{5EACE9DB-F748-0843-AABE-11B8BE186802}" type="pres">
      <dgm:prSet presAssocID="{AA5E806B-2333-4F43-9518-7363C6A0C4DB}" presName="vert1" presStyleCnt="0"/>
      <dgm:spPr/>
    </dgm:pt>
    <dgm:pt modelId="{EB52F523-1090-0D43-A177-54A02F29E2B1}" type="pres">
      <dgm:prSet presAssocID="{3B8D573B-4DA6-4DE4-94DE-2C59A2F38D93}" presName="thickLine" presStyleLbl="alignNode1" presStyleIdx="6" presStyleCnt="11"/>
      <dgm:spPr/>
    </dgm:pt>
    <dgm:pt modelId="{480852E5-A362-F241-B743-91CB4B2511AD}" type="pres">
      <dgm:prSet presAssocID="{3B8D573B-4DA6-4DE4-94DE-2C59A2F38D93}" presName="horz1" presStyleCnt="0"/>
      <dgm:spPr/>
    </dgm:pt>
    <dgm:pt modelId="{4668C1F5-387B-3A4D-8799-CE27196D03CA}" type="pres">
      <dgm:prSet presAssocID="{3B8D573B-4DA6-4DE4-94DE-2C59A2F38D93}" presName="tx1" presStyleLbl="revTx" presStyleIdx="6" presStyleCnt="11"/>
      <dgm:spPr/>
    </dgm:pt>
    <dgm:pt modelId="{DA737493-3937-7E4D-89E0-A6733B8DA3A5}" type="pres">
      <dgm:prSet presAssocID="{3B8D573B-4DA6-4DE4-94DE-2C59A2F38D93}" presName="vert1" presStyleCnt="0"/>
      <dgm:spPr/>
    </dgm:pt>
    <dgm:pt modelId="{1431D687-4E2C-9146-989E-7035517E6631}" type="pres">
      <dgm:prSet presAssocID="{BCE82CD3-EBAD-42A8-8581-24A422B11EF4}" presName="thickLine" presStyleLbl="alignNode1" presStyleIdx="7" presStyleCnt="11"/>
      <dgm:spPr/>
    </dgm:pt>
    <dgm:pt modelId="{17A60201-0FE9-DA4A-AB62-CA50F818715D}" type="pres">
      <dgm:prSet presAssocID="{BCE82CD3-EBAD-42A8-8581-24A422B11EF4}" presName="horz1" presStyleCnt="0"/>
      <dgm:spPr/>
    </dgm:pt>
    <dgm:pt modelId="{E9760975-926D-6E40-B2DB-8E2430E864E8}" type="pres">
      <dgm:prSet presAssocID="{BCE82CD3-EBAD-42A8-8581-24A422B11EF4}" presName="tx1" presStyleLbl="revTx" presStyleIdx="7" presStyleCnt="11"/>
      <dgm:spPr/>
    </dgm:pt>
    <dgm:pt modelId="{023455C8-1FCC-6240-AFC1-7990B9FC0863}" type="pres">
      <dgm:prSet presAssocID="{BCE82CD3-EBAD-42A8-8581-24A422B11EF4}" presName="vert1" presStyleCnt="0"/>
      <dgm:spPr/>
    </dgm:pt>
    <dgm:pt modelId="{BA069475-E97D-4347-A0F7-2BEF16FAD22C}" type="pres">
      <dgm:prSet presAssocID="{25554CA2-0EB5-447F-9681-7BE79F1390C3}" presName="thickLine" presStyleLbl="alignNode1" presStyleIdx="8" presStyleCnt="11"/>
      <dgm:spPr/>
    </dgm:pt>
    <dgm:pt modelId="{721CC5E6-145F-234F-8593-17C0D6FFD17C}" type="pres">
      <dgm:prSet presAssocID="{25554CA2-0EB5-447F-9681-7BE79F1390C3}" presName="horz1" presStyleCnt="0"/>
      <dgm:spPr/>
    </dgm:pt>
    <dgm:pt modelId="{B70E9199-B490-EF40-A39A-B9D305FC95FD}" type="pres">
      <dgm:prSet presAssocID="{25554CA2-0EB5-447F-9681-7BE79F1390C3}" presName="tx1" presStyleLbl="revTx" presStyleIdx="8" presStyleCnt="11"/>
      <dgm:spPr/>
    </dgm:pt>
    <dgm:pt modelId="{BE281843-C9ED-BA41-8DB4-CC9ED3AD0092}" type="pres">
      <dgm:prSet presAssocID="{25554CA2-0EB5-447F-9681-7BE79F1390C3}" presName="vert1" presStyleCnt="0"/>
      <dgm:spPr/>
    </dgm:pt>
    <dgm:pt modelId="{F0A8E0AB-37FF-E84F-937B-E95EA156F89E}" type="pres">
      <dgm:prSet presAssocID="{83DF4D18-A182-45F9-B9AD-629152FBE213}" presName="thickLine" presStyleLbl="alignNode1" presStyleIdx="9" presStyleCnt="11"/>
      <dgm:spPr/>
    </dgm:pt>
    <dgm:pt modelId="{CE137D7A-8565-CE4F-918E-116B837F3306}" type="pres">
      <dgm:prSet presAssocID="{83DF4D18-A182-45F9-B9AD-629152FBE213}" presName="horz1" presStyleCnt="0"/>
      <dgm:spPr/>
    </dgm:pt>
    <dgm:pt modelId="{063F7CDE-5EFA-834A-B6D9-EF78D6F7EF8E}" type="pres">
      <dgm:prSet presAssocID="{83DF4D18-A182-45F9-B9AD-629152FBE213}" presName="tx1" presStyleLbl="revTx" presStyleIdx="9" presStyleCnt="11"/>
      <dgm:spPr/>
    </dgm:pt>
    <dgm:pt modelId="{4F078DCF-D63A-C94D-BB19-29D2A5818AEE}" type="pres">
      <dgm:prSet presAssocID="{83DF4D18-A182-45F9-B9AD-629152FBE213}" presName="vert1" presStyleCnt="0"/>
      <dgm:spPr/>
    </dgm:pt>
    <dgm:pt modelId="{BF57A434-3370-2C44-BB81-2D6FF2FA228D}" type="pres">
      <dgm:prSet presAssocID="{C618F770-85A9-40A1-A744-DFA5123AA92D}" presName="thickLine" presStyleLbl="alignNode1" presStyleIdx="10" presStyleCnt="11"/>
      <dgm:spPr/>
    </dgm:pt>
    <dgm:pt modelId="{064A5450-4EA7-D34E-B952-72C8BE38653B}" type="pres">
      <dgm:prSet presAssocID="{C618F770-85A9-40A1-A744-DFA5123AA92D}" presName="horz1" presStyleCnt="0"/>
      <dgm:spPr/>
    </dgm:pt>
    <dgm:pt modelId="{49F3501A-9109-3D4D-9AC8-41EDD876EA87}" type="pres">
      <dgm:prSet presAssocID="{C618F770-85A9-40A1-A744-DFA5123AA92D}" presName="tx1" presStyleLbl="revTx" presStyleIdx="10" presStyleCnt="11"/>
      <dgm:spPr/>
    </dgm:pt>
    <dgm:pt modelId="{068DFDC7-F9B6-4547-9D22-604A1212A2E4}" type="pres">
      <dgm:prSet presAssocID="{C618F770-85A9-40A1-A744-DFA5123AA92D}" presName="vert1" presStyleCnt="0"/>
      <dgm:spPr/>
    </dgm:pt>
  </dgm:ptLst>
  <dgm:cxnLst>
    <dgm:cxn modelId="{94585E02-FC3D-465A-A239-9D14FCAE9451}" srcId="{F8419A67-64B6-4491-AEB2-020477AEA188}" destId="{BCE82CD3-EBAD-42A8-8581-24A422B11EF4}" srcOrd="7" destOrd="0" parTransId="{C76E1735-E18B-45F4-B5BB-61DAAA01FE93}" sibTransId="{F582C9F3-92D6-476D-9205-F61639F9155F}"/>
    <dgm:cxn modelId="{C7E9931B-1020-4B80-953F-A5700F2B6827}" srcId="{F8419A67-64B6-4491-AEB2-020477AEA188}" destId="{AA5E806B-2333-4F43-9518-7363C6A0C4DB}" srcOrd="5" destOrd="0" parTransId="{5231C72F-5BA2-436E-ACF2-DF5B75918A9A}" sibTransId="{63A092D1-2F0F-480E-B3CF-3A90E30E1183}"/>
    <dgm:cxn modelId="{3E659C1B-AC14-4C97-9B5F-E446E7F16A67}" srcId="{F8419A67-64B6-4491-AEB2-020477AEA188}" destId="{4C22089C-09F0-43A6-9F8E-9194B2358895}" srcOrd="0" destOrd="0" parTransId="{264C414D-7571-460D-B718-F742DD9668B1}" sibTransId="{05512FA3-836D-4EBE-8B23-3A9325EDB9CE}"/>
    <dgm:cxn modelId="{C8DC7A22-A4DF-4CF7-A83D-BA29874B25BE}" srcId="{F8419A67-64B6-4491-AEB2-020477AEA188}" destId="{020AF767-CA5B-4434-A3E6-F6F689B2498E}" srcOrd="1" destOrd="0" parTransId="{F5FADEEC-928B-43BC-8B66-F0DDBAB50D6F}" sibTransId="{38F42D08-7C23-4B5E-99EB-56725FF7C746}"/>
    <dgm:cxn modelId="{3DD8132A-7EC4-4F1F-8FBD-37EF21345186}" srcId="{F8419A67-64B6-4491-AEB2-020477AEA188}" destId="{C618F770-85A9-40A1-A744-DFA5123AA92D}" srcOrd="10" destOrd="0" parTransId="{4779308A-64A5-4F4B-88AA-73EB9F929E4A}" sibTransId="{9AC52C41-6EDF-4466-A091-D87B85C0C9B6}"/>
    <dgm:cxn modelId="{E465643C-0B31-49AC-945C-12D8C15464E9}" srcId="{F8419A67-64B6-4491-AEB2-020477AEA188}" destId="{83DF4D18-A182-45F9-B9AD-629152FBE213}" srcOrd="9" destOrd="0" parTransId="{8CB24955-4E41-409C-9C74-51B027B301EE}" sibTransId="{611619CC-42F3-4DDC-A616-8C42BDADAA15}"/>
    <dgm:cxn modelId="{EB410940-93F2-4D01-A0A4-946AD625B635}" srcId="{F8419A67-64B6-4491-AEB2-020477AEA188}" destId="{73DF4B2D-3EA7-4134-9D19-992AC48123EB}" srcOrd="3" destOrd="0" parTransId="{394A5127-2D80-4A5C-91D2-BD19099C85C6}" sibTransId="{31B97A16-68B2-49D6-8DED-806A884435CF}"/>
    <dgm:cxn modelId="{39AA404F-66A9-1C4B-A031-421B666CCF31}" type="presOf" srcId="{C618F770-85A9-40A1-A744-DFA5123AA92D}" destId="{49F3501A-9109-3D4D-9AC8-41EDD876EA87}" srcOrd="0" destOrd="0" presId="urn:microsoft.com/office/officeart/2008/layout/LinedList"/>
    <dgm:cxn modelId="{C1234657-F584-8742-898F-2D260716204A}" type="presOf" srcId="{AA5E806B-2333-4F43-9518-7363C6A0C4DB}" destId="{67D32D29-19F6-834F-9906-8A842BEF769B}" srcOrd="0" destOrd="0" presId="urn:microsoft.com/office/officeart/2008/layout/LinedList"/>
    <dgm:cxn modelId="{F2DCAA5A-BA39-2547-BB5B-DEBB0A5EF51A}" type="presOf" srcId="{25554CA2-0EB5-447F-9681-7BE79F1390C3}" destId="{B70E9199-B490-EF40-A39A-B9D305FC95FD}" srcOrd="0" destOrd="0" presId="urn:microsoft.com/office/officeart/2008/layout/LinedList"/>
    <dgm:cxn modelId="{F9EFCA69-F887-DF41-8DA6-BDA4CD9A3A6B}" type="presOf" srcId="{73DF4B2D-3EA7-4134-9D19-992AC48123EB}" destId="{88FA4590-04BF-6641-9CF6-2B69121ADF4D}" srcOrd="0" destOrd="0" presId="urn:microsoft.com/office/officeart/2008/layout/LinedList"/>
    <dgm:cxn modelId="{E8D47F78-57B6-2643-AA00-5EA5835C322C}" type="presOf" srcId="{83DF4D18-A182-45F9-B9AD-629152FBE213}" destId="{063F7CDE-5EFA-834A-B6D9-EF78D6F7EF8E}" srcOrd="0" destOrd="0" presId="urn:microsoft.com/office/officeart/2008/layout/LinedList"/>
    <dgm:cxn modelId="{40E11190-6F68-7642-8DD3-62C8DC6F9F28}" type="presOf" srcId="{4C22089C-09F0-43A6-9F8E-9194B2358895}" destId="{E1D82D06-EB0B-624C-95F2-72B159A877EB}" srcOrd="0" destOrd="0" presId="urn:microsoft.com/office/officeart/2008/layout/LinedList"/>
    <dgm:cxn modelId="{73FF5695-DE7F-2643-B834-EB30BC370FC8}" type="presOf" srcId="{020AF767-CA5B-4434-A3E6-F6F689B2498E}" destId="{A930CEF8-8D07-8C41-B6D8-116C480FEA5C}" srcOrd="0" destOrd="0" presId="urn:microsoft.com/office/officeart/2008/layout/LinedList"/>
    <dgm:cxn modelId="{BD2FF29B-5C84-40A4-9F20-024AA3E32A99}" srcId="{F8419A67-64B6-4491-AEB2-020477AEA188}" destId="{80E25B4C-4DE2-4C37-BBA6-0F453153286E}" srcOrd="2" destOrd="0" parTransId="{0AE562ED-FA60-4976-9148-EA36CB2F044D}" sibTransId="{571E4CC4-9B56-4E76-A2AB-25173FAD89C1}"/>
    <dgm:cxn modelId="{9FDF639C-C1A1-4839-A9AD-3EB1594DC574}" srcId="{F8419A67-64B6-4491-AEB2-020477AEA188}" destId="{3B8D573B-4DA6-4DE4-94DE-2C59A2F38D93}" srcOrd="6" destOrd="0" parTransId="{B75F31E4-AEA5-40C1-8564-5312597EC4FA}" sibTransId="{420F0421-FA2B-4F69-B276-CE62396E266D}"/>
    <dgm:cxn modelId="{98C5B5A3-A56B-2243-8F1E-3B59133F6C84}" type="presOf" srcId="{80E25B4C-4DE2-4C37-BBA6-0F453153286E}" destId="{57EE6F0A-4DD1-8B46-8790-68AD104EC6E1}" srcOrd="0" destOrd="0" presId="urn:microsoft.com/office/officeart/2008/layout/LinedList"/>
    <dgm:cxn modelId="{683288AE-6939-D248-9E78-2FC27DF8850C}" type="presOf" srcId="{BCE82CD3-EBAD-42A8-8581-24A422B11EF4}" destId="{E9760975-926D-6E40-B2DB-8E2430E864E8}" srcOrd="0" destOrd="0" presId="urn:microsoft.com/office/officeart/2008/layout/LinedList"/>
    <dgm:cxn modelId="{9A82A4AE-58D8-0048-B35C-F6451934FF5C}" type="presOf" srcId="{F67940DF-4BD8-4087-BF50-BCAA9725398F}" destId="{1F13047F-4D92-6047-BF9A-1051671AAB57}" srcOrd="0" destOrd="0" presId="urn:microsoft.com/office/officeart/2008/layout/LinedList"/>
    <dgm:cxn modelId="{7C1A6FCB-9DC1-45DF-9347-B25DA8248508}" srcId="{F8419A67-64B6-4491-AEB2-020477AEA188}" destId="{25554CA2-0EB5-447F-9681-7BE79F1390C3}" srcOrd="8" destOrd="0" parTransId="{4B2E0807-BC70-40AD-8165-008639B662D4}" sibTransId="{5B37C554-AF78-49B5-BFAF-874A6ABBBB42}"/>
    <dgm:cxn modelId="{FE8327D4-4474-E44B-8114-689B3D887F69}" type="presOf" srcId="{F8419A67-64B6-4491-AEB2-020477AEA188}" destId="{EF6EBD1A-85DB-EF4B-BD9F-50AA9890B6E6}" srcOrd="0" destOrd="0" presId="urn:microsoft.com/office/officeart/2008/layout/LinedList"/>
    <dgm:cxn modelId="{A50561DF-6A10-4712-87C6-43B13D8E04B3}" srcId="{F8419A67-64B6-4491-AEB2-020477AEA188}" destId="{F67940DF-4BD8-4087-BF50-BCAA9725398F}" srcOrd="4" destOrd="0" parTransId="{3B1FF8D2-55C5-499C-9237-2DD81FBF33BB}" sibTransId="{D4DB97BF-E992-467C-BE87-F4F47D5DC0EF}"/>
    <dgm:cxn modelId="{C90A09E6-7B9E-394A-A21E-7F4076E673C0}" type="presOf" srcId="{3B8D573B-4DA6-4DE4-94DE-2C59A2F38D93}" destId="{4668C1F5-387B-3A4D-8799-CE27196D03CA}" srcOrd="0" destOrd="0" presId="urn:microsoft.com/office/officeart/2008/layout/LinedList"/>
    <dgm:cxn modelId="{5B3750B6-504A-1548-9AD2-19F3411DC94A}" type="presParOf" srcId="{EF6EBD1A-85DB-EF4B-BD9F-50AA9890B6E6}" destId="{CBE0CD78-BA47-AC41-B12E-020D80813083}" srcOrd="0" destOrd="0" presId="urn:microsoft.com/office/officeart/2008/layout/LinedList"/>
    <dgm:cxn modelId="{FCA7E69A-7898-8A42-ABAB-9943B22E0C5B}" type="presParOf" srcId="{EF6EBD1A-85DB-EF4B-BD9F-50AA9890B6E6}" destId="{9F3C0E0C-372D-594B-9C0B-7058FF52AA0B}" srcOrd="1" destOrd="0" presId="urn:microsoft.com/office/officeart/2008/layout/LinedList"/>
    <dgm:cxn modelId="{5924EA8C-CA88-5D48-B249-072B09B84536}" type="presParOf" srcId="{9F3C0E0C-372D-594B-9C0B-7058FF52AA0B}" destId="{E1D82D06-EB0B-624C-95F2-72B159A877EB}" srcOrd="0" destOrd="0" presId="urn:microsoft.com/office/officeart/2008/layout/LinedList"/>
    <dgm:cxn modelId="{0ED6DE71-1081-5B44-A5D3-01FA0E7F6546}" type="presParOf" srcId="{9F3C0E0C-372D-594B-9C0B-7058FF52AA0B}" destId="{18F4B3AE-C93C-3D49-8081-D4F908F101E9}" srcOrd="1" destOrd="0" presId="urn:microsoft.com/office/officeart/2008/layout/LinedList"/>
    <dgm:cxn modelId="{1F6EA396-2EAA-FC46-8CB4-FAEDE60FD6C4}" type="presParOf" srcId="{EF6EBD1A-85DB-EF4B-BD9F-50AA9890B6E6}" destId="{30909A33-0292-934E-8C36-41C41F3A3CF6}" srcOrd="2" destOrd="0" presId="urn:microsoft.com/office/officeart/2008/layout/LinedList"/>
    <dgm:cxn modelId="{D20A3008-4BA2-4741-B7E9-BDF8568A1ED1}" type="presParOf" srcId="{EF6EBD1A-85DB-EF4B-BD9F-50AA9890B6E6}" destId="{A0F968C4-914A-C842-9E9A-7AF701536A1B}" srcOrd="3" destOrd="0" presId="urn:microsoft.com/office/officeart/2008/layout/LinedList"/>
    <dgm:cxn modelId="{09D4D8B7-1884-1241-B412-D7EAD69AD084}" type="presParOf" srcId="{A0F968C4-914A-C842-9E9A-7AF701536A1B}" destId="{A930CEF8-8D07-8C41-B6D8-116C480FEA5C}" srcOrd="0" destOrd="0" presId="urn:microsoft.com/office/officeart/2008/layout/LinedList"/>
    <dgm:cxn modelId="{1B0A4CA5-C4DF-2F40-BA7A-A84B72955605}" type="presParOf" srcId="{A0F968C4-914A-C842-9E9A-7AF701536A1B}" destId="{179FD8A7-E68C-7E46-8127-6BD7A3FB99B8}" srcOrd="1" destOrd="0" presId="urn:microsoft.com/office/officeart/2008/layout/LinedList"/>
    <dgm:cxn modelId="{52CBE151-13CD-3845-A5FC-5A7DD3B42359}" type="presParOf" srcId="{EF6EBD1A-85DB-EF4B-BD9F-50AA9890B6E6}" destId="{55BD72E7-6C7B-514C-B13D-CDC90E417BD9}" srcOrd="4" destOrd="0" presId="urn:microsoft.com/office/officeart/2008/layout/LinedList"/>
    <dgm:cxn modelId="{8B2F3E79-F8E3-6D48-A516-CBAE15D6B9A2}" type="presParOf" srcId="{EF6EBD1A-85DB-EF4B-BD9F-50AA9890B6E6}" destId="{64E00A01-7830-654E-8EA0-568A94C72725}" srcOrd="5" destOrd="0" presId="urn:microsoft.com/office/officeart/2008/layout/LinedList"/>
    <dgm:cxn modelId="{11D92F25-D614-0E47-881F-78DC09BEA7E8}" type="presParOf" srcId="{64E00A01-7830-654E-8EA0-568A94C72725}" destId="{57EE6F0A-4DD1-8B46-8790-68AD104EC6E1}" srcOrd="0" destOrd="0" presId="urn:microsoft.com/office/officeart/2008/layout/LinedList"/>
    <dgm:cxn modelId="{C18DE2E9-BBC4-2D40-8AFF-C03E8BDA2B41}" type="presParOf" srcId="{64E00A01-7830-654E-8EA0-568A94C72725}" destId="{12DE73EA-E8A9-7A4E-9120-5FCC5BE0C958}" srcOrd="1" destOrd="0" presId="urn:microsoft.com/office/officeart/2008/layout/LinedList"/>
    <dgm:cxn modelId="{8627466B-DE0B-8446-A4EC-EED8458961A9}" type="presParOf" srcId="{EF6EBD1A-85DB-EF4B-BD9F-50AA9890B6E6}" destId="{06F805E6-4762-7548-A722-3FFE12730911}" srcOrd="6" destOrd="0" presId="urn:microsoft.com/office/officeart/2008/layout/LinedList"/>
    <dgm:cxn modelId="{AF668987-5A12-9A4B-A6C7-6018FD8C923D}" type="presParOf" srcId="{EF6EBD1A-85DB-EF4B-BD9F-50AA9890B6E6}" destId="{1F390A3F-39C2-B64D-81C2-29ECFEAF419F}" srcOrd="7" destOrd="0" presId="urn:microsoft.com/office/officeart/2008/layout/LinedList"/>
    <dgm:cxn modelId="{D57C5BD1-EF14-6846-BDE9-E3A4A32B5DEF}" type="presParOf" srcId="{1F390A3F-39C2-B64D-81C2-29ECFEAF419F}" destId="{88FA4590-04BF-6641-9CF6-2B69121ADF4D}" srcOrd="0" destOrd="0" presId="urn:microsoft.com/office/officeart/2008/layout/LinedList"/>
    <dgm:cxn modelId="{A994472B-4462-0D4A-861C-3635EC5F99D6}" type="presParOf" srcId="{1F390A3F-39C2-B64D-81C2-29ECFEAF419F}" destId="{FBE84651-F2BF-5D4B-87DA-C5FCB96D8272}" srcOrd="1" destOrd="0" presId="urn:microsoft.com/office/officeart/2008/layout/LinedList"/>
    <dgm:cxn modelId="{3E8E83AA-49F5-574F-974B-8E1E970993DF}" type="presParOf" srcId="{EF6EBD1A-85DB-EF4B-BD9F-50AA9890B6E6}" destId="{E21C8612-A88C-7E42-8279-CFB3BEB6413B}" srcOrd="8" destOrd="0" presId="urn:microsoft.com/office/officeart/2008/layout/LinedList"/>
    <dgm:cxn modelId="{E41CA2F8-CCA0-1A4F-915C-4C9E3FF8679B}" type="presParOf" srcId="{EF6EBD1A-85DB-EF4B-BD9F-50AA9890B6E6}" destId="{BA75D27A-E1A6-5047-BF57-57F6F81DFB41}" srcOrd="9" destOrd="0" presId="urn:microsoft.com/office/officeart/2008/layout/LinedList"/>
    <dgm:cxn modelId="{84655D82-AF6B-AA41-8771-E43EBBD8E807}" type="presParOf" srcId="{BA75D27A-E1A6-5047-BF57-57F6F81DFB41}" destId="{1F13047F-4D92-6047-BF9A-1051671AAB57}" srcOrd="0" destOrd="0" presId="urn:microsoft.com/office/officeart/2008/layout/LinedList"/>
    <dgm:cxn modelId="{6D076925-7273-3945-9A3D-B2716B07CFD4}" type="presParOf" srcId="{BA75D27A-E1A6-5047-BF57-57F6F81DFB41}" destId="{2D5F2822-61B2-334C-A5DD-CA990FB5A1EB}" srcOrd="1" destOrd="0" presId="urn:microsoft.com/office/officeart/2008/layout/LinedList"/>
    <dgm:cxn modelId="{F7F54860-F53A-4446-8774-2F60D66D947B}" type="presParOf" srcId="{EF6EBD1A-85DB-EF4B-BD9F-50AA9890B6E6}" destId="{AA9B6B59-4671-1F41-B43B-7356D4947403}" srcOrd="10" destOrd="0" presId="urn:microsoft.com/office/officeart/2008/layout/LinedList"/>
    <dgm:cxn modelId="{BCE62006-E68F-A34C-AA6C-70D74A198AA6}" type="presParOf" srcId="{EF6EBD1A-85DB-EF4B-BD9F-50AA9890B6E6}" destId="{6062ED66-2D8E-CE4A-8CA3-3D4C90794B64}" srcOrd="11" destOrd="0" presId="urn:microsoft.com/office/officeart/2008/layout/LinedList"/>
    <dgm:cxn modelId="{FDA51D21-F7AB-8B4B-A25F-63191B38AC56}" type="presParOf" srcId="{6062ED66-2D8E-CE4A-8CA3-3D4C90794B64}" destId="{67D32D29-19F6-834F-9906-8A842BEF769B}" srcOrd="0" destOrd="0" presId="urn:microsoft.com/office/officeart/2008/layout/LinedList"/>
    <dgm:cxn modelId="{1C16CAAB-F55F-614A-83E7-D3EA0DDFB6E2}" type="presParOf" srcId="{6062ED66-2D8E-CE4A-8CA3-3D4C90794B64}" destId="{5EACE9DB-F748-0843-AABE-11B8BE186802}" srcOrd="1" destOrd="0" presId="urn:microsoft.com/office/officeart/2008/layout/LinedList"/>
    <dgm:cxn modelId="{E2210D68-31BE-7445-B3B2-0872AFD3C76A}" type="presParOf" srcId="{EF6EBD1A-85DB-EF4B-BD9F-50AA9890B6E6}" destId="{EB52F523-1090-0D43-A177-54A02F29E2B1}" srcOrd="12" destOrd="0" presId="urn:microsoft.com/office/officeart/2008/layout/LinedList"/>
    <dgm:cxn modelId="{C0ADD062-31E3-384B-B0DD-8C19300F15E5}" type="presParOf" srcId="{EF6EBD1A-85DB-EF4B-BD9F-50AA9890B6E6}" destId="{480852E5-A362-F241-B743-91CB4B2511AD}" srcOrd="13" destOrd="0" presId="urn:microsoft.com/office/officeart/2008/layout/LinedList"/>
    <dgm:cxn modelId="{DE8B04E7-8136-B54E-A0D2-A57CC2E842F3}" type="presParOf" srcId="{480852E5-A362-F241-B743-91CB4B2511AD}" destId="{4668C1F5-387B-3A4D-8799-CE27196D03CA}" srcOrd="0" destOrd="0" presId="urn:microsoft.com/office/officeart/2008/layout/LinedList"/>
    <dgm:cxn modelId="{6CA23F21-EADA-DA4E-ABA6-314FFE7DAD0D}" type="presParOf" srcId="{480852E5-A362-F241-B743-91CB4B2511AD}" destId="{DA737493-3937-7E4D-89E0-A6733B8DA3A5}" srcOrd="1" destOrd="0" presId="urn:microsoft.com/office/officeart/2008/layout/LinedList"/>
    <dgm:cxn modelId="{890992FA-35D9-2446-93D4-F501DA59F7CD}" type="presParOf" srcId="{EF6EBD1A-85DB-EF4B-BD9F-50AA9890B6E6}" destId="{1431D687-4E2C-9146-989E-7035517E6631}" srcOrd="14" destOrd="0" presId="urn:microsoft.com/office/officeart/2008/layout/LinedList"/>
    <dgm:cxn modelId="{9C1889CB-DAEE-894B-8552-F486241DD824}" type="presParOf" srcId="{EF6EBD1A-85DB-EF4B-BD9F-50AA9890B6E6}" destId="{17A60201-0FE9-DA4A-AB62-CA50F818715D}" srcOrd="15" destOrd="0" presId="urn:microsoft.com/office/officeart/2008/layout/LinedList"/>
    <dgm:cxn modelId="{5B18E381-FCB6-174E-AAD5-9D2F675B1C56}" type="presParOf" srcId="{17A60201-0FE9-DA4A-AB62-CA50F818715D}" destId="{E9760975-926D-6E40-B2DB-8E2430E864E8}" srcOrd="0" destOrd="0" presId="urn:microsoft.com/office/officeart/2008/layout/LinedList"/>
    <dgm:cxn modelId="{8B9A6EFF-92D4-1244-8F9A-1FF45751EFED}" type="presParOf" srcId="{17A60201-0FE9-DA4A-AB62-CA50F818715D}" destId="{023455C8-1FCC-6240-AFC1-7990B9FC0863}" srcOrd="1" destOrd="0" presId="urn:microsoft.com/office/officeart/2008/layout/LinedList"/>
    <dgm:cxn modelId="{9822233F-FEEF-1C4B-AE33-908D5078B250}" type="presParOf" srcId="{EF6EBD1A-85DB-EF4B-BD9F-50AA9890B6E6}" destId="{BA069475-E97D-4347-A0F7-2BEF16FAD22C}" srcOrd="16" destOrd="0" presId="urn:microsoft.com/office/officeart/2008/layout/LinedList"/>
    <dgm:cxn modelId="{24514C75-990C-F847-8B01-6D8A6490BD14}" type="presParOf" srcId="{EF6EBD1A-85DB-EF4B-BD9F-50AA9890B6E6}" destId="{721CC5E6-145F-234F-8593-17C0D6FFD17C}" srcOrd="17" destOrd="0" presId="urn:microsoft.com/office/officeart/2008/layout/LinedList"/>
    <dgm:cxn modelId="{E1158A02-C124-CC4B-ACD7-C391B4FA6186}" type="presParOf" srcId="{721CC5E6-145F-234F-8593-17C0D6FFD17C}" destId="{B70E9199-B490-EF40-A39A-B9D305FC95FD}" srcOrd="0" destOrd="0" presId="urn:microsoft.com/office/officeart/2008/layout/LinedList"/>
    <dgm:cxn modelId="{02928E4E-BA9B-3646-9D29-41FE72AF590D}" type="presParOf" srcId="{721CC5E6-145F-234F-8593-17C0D6FFD17C}" destId="{BE281843-C9ED-BA41-8DB4-CC9ED3AD0092}" srcOrd="1" destOrd="0" presId="urn:microsoft.com/office/officeart/2008/layout/LinedList"/>
    <dgm:cxn modelId="{344A0BFD-F7DA-F94D-BC2E-2B70D3ED1AEB}" type="presParOf" srcId="{EF6EBD1A-85DB-EF4B-BD9F-50AA9890B6E6}" destId="{F0A8E0AB-37FF-E84F-937B-E95EA156F89E}" srcOrd="18" destOrd="0" presId="urn:microsoft.com/office/officeart/2008/layout/LinedList"/>
    <dgm:cxn modelId="{EDE37F35-751A-3646-94DC-6FF5D9AB6EAF}" type="presParOf" srcId="{EF6EBD1A-85DB-EF4B-BD9F-50AA9890B6E6}" destId="{CE137D7A-8565-CE4F-918E-116B837F3306}" srcOrd="19" destOrd="0" presId="urn:microsoft.com/office/officeart/2008/layout/LinedList"/>
    <dgm:cxn modelId="{26D9137A-FB38-604A-B9CB-C2FCE17F8473}" type="presParOf" srcId="{CE137D7A-8565-CE4F-918E-116B837F3306}" destId="{063F7CDE-5EFA-834A-B6D9-EF78D6F7EF8E}" srcOrd="0" destOrd="0" presId="urn:microsoft.com/office/officeart/2008/layout/LinedList"/>
    <dgm:cxn modelId="{C08C0080-AE17-3141-9C54-F06F784C8F3C}" type="presParOf" srcId="{CE137D7A-8565-CE4F-918E-116B837F3306}" destId="{4F078DCF-D63A-C94D-BB19-29D2A5818AEE}" srcOrd="1" destOrd="0" presId="urn:microsoft.com/office/officeart/2008/layout/LinedList"/>
    <dgm:cxn modelId="{0DC40C04-1395-374D-9D7B-C741D1FC392B}" type="presParOf" srcId="{EF6EBD1A-85DB-EF4B-BD9F-50AA9890B6E6}" destId="{BF57A434-3370-2C44-BB81-2D6FF2FA228D}" srcOrd="20" destOrd="0" presId="urn:microsoft.com/office/officeart/2008/layout/LinedList"/>
    <dgm:cxn modelId="{631148F3-5D71-3746-83DC-C666E1981C00}" type="presParOf" srcId="{EF6EBD1A-85DB-EF4B-BD9F-50AA9890B6E6}" destId="{064A5450-4EA7-D34E-B952-72C8BE38653B}" srcOrd="21" destOrd="0" presId="urn:microsoft.com/office/officeart/2008/layout/LinedList"/>
    <dgm:cxn modelId="{D6E747F0-797D-1A4C-82F5-E92B88B15A4F}" type="presParOf" srcId="{064A5450-4EA7-D34E-B952-72C8BE38653B}" destId="{49F3501A-9109-3D4D-9AC8-41EDD876EA87}" srcOrd="0" destOrd="0" presId="urn:microsoft.com/office/officeart/2008/layout/LinedList"/>
    <dgm:cxn modelId="{6B8399A8-3486-9040-99E8-EACD2C33B934}" type="presParOf" srcId="{064A5450-4EA7-D34E-B952-72C8BE38653B}" destId="{068DFDC7-F9B6-4547-9D22-604A1212A2E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440F0F29-02A9-654D-9170-829878C87A09}" type="doc">
      <dgm:prSet loTypeId="urn:microsoft.com/office/officeart/2005/8/layout/process4" loCatId="" qsTypeId="urn:microsoft.com/office/officeart/2005/8/quickstyle/simple1" qsCatId="simple" csTypeId="urn:microsoft.com/office/officeart/2005/8/colors/accent3_2" csCatId="accent3" phldr="1"/>
      <dgm:spPr/>
      <dgm:t>
        <a:bodyPr/>
        <a:lstStyle/>
        <a:p>
          <a:endParaRPr lang="en-GB"/>
        </a:p>
      </dgm:t>
    </dgm:pt>
    <dgm:pt modelId="{4261F8AD-5FDC-F344-813E-AD47F1C48FAD}">
      <dgm:prSet custT="1"/>
      <dgm:spPr/>
      <dgm:t>
        <a:bodyPr/>
        <a:lstStyle/>
        <a:p>
          <a:pPr rtl="0"/>
          <a:r>
            <a:rPr lang="es-ES_tradnl" sz="3000" b="1" noProof="0" dirty="0"/>
            <a:t>Se considera que una intervención está basada en evidencia cuando es:</a:t>
          </a:r>
          <a:endParaRPr lang="es-ES_tradnl" sz="3000" noProof="0" dirty="0"/>
        </a:p>
      </dgm:t>
    </dgm:pt>
    <dgm:pt modelId="{51D531A3-D890-1248-92D2-B318FC1A0031}" type="parTrans" cxnId="{538DF8F9-4569-FF4A-9DDD-9F865E2672F2}">
      <dgm:prSet/>
      <dgm:spPr/>
      <dgm:t>
        <a:bodyPr/>
        <a:lstStyle/>
        <a:p>
          <a:endParaRPr lang="en-GB" sz="2000"/>
        </a:p>
      </dgm:t>
    </dgm:pt>
    <dgm:pt modelId="{A4138CE1-7C8B-994B-858D-BA5F07B168CC}" type="sibTrans" cxnId="{538DF8F9-4569-FF4A-9DDD-9F865E2672F2}">
      <dgm:prSet/>
      <dgm:spPr/>
      <dgm:t>
        <a:bodyPr/>
        <a:lstStyle/>
        <a:p>
          <a:endParaRPr lang="en-GB" sz="2000"/>
        </a:p>
      </dgm:t>
    </dgm:pt>
    <dgm:pt modelId="{FE1900A0-66D7-1849-9FBC-0679B0FDAFB8}">
      <dgm:prSet custT="1"/>
      <dgm:spPr/>
      <dgm:t>
        <a:bodyPr/>
        <a:lstStyle/>
        <a:p>
          <a:r>
            <a:rPr lang="es-ES_tradnl" sz="3200" b="1" noProof="0" dirty="0"/>
            <a:t>Probada</a:t>
          </a:r>
          <a:r>
            <a:rPr lang="en-US" sz="3200" b="1" dirty="0"/>
            <a:t>:</a:t>
          </a:r>
          <a:endParaRPr lang="en-GB" sz="3200" dirty="0"/>
        </a:p>
      </dgm:t>
    </dgm:pt>
    <dgm:pt modelId="{47DA3052-20A0-5145-A4A9-8A96922101C2}" type="parTrans" cxnId="{8571AAD2-2B72-C04F-A297-642953CB40A4}">
      <dgm:prSet/>
      <dgm:spPr/>
      <dgm:t>
        <a:bodyPr/>
        <a:lstStyle/>
        <a:p>
          <a:endParaRPr lang="en-GB" sz="2000"/>
        </a:p>
      </dgm:t>
    </dgm:pt>
    <dgm:pt modelId="{F6F6893B-B4A8-8B41-874E-7AA128005AE5}" type="sibTrans" cxnId="{8571AAD2-2B72-C04F-A297-642953CB40A4}">
      <dgm:prSet/>
      <dgm:spPr/>
      <dgm:t>
        <a:bodyPr/>
        <a:lstStyle/>
        <a:p>
          <a:endParaRPr lang="en-GB" sz="2000"/>
        </a:p>
      </dgm:t>
    </dgm:pt>
    <dgm:pt modelId="{EA29FC16-8FBD-7741-861A-BE2DB901B9FF}">
      <dgm:prSet custT="1"/>
      <dgm:spPr/>
      <dgm:t>
        <a:bodyPr/>
        <a:lstStyle/>
        <a:p>
          <a:r>
            <a:rPr lang="es-ES_tradnl" sz="3200" b="1" noProof="0" dirty="0"/>
            <a:t>Efectividad demostrada</a:t>
          </a:r>
          <a:endParaRPr lang="es-ES_tradnl" sz="3200" noProof="0" dirty="0"/>
        </a:p>
      </dgm:t>
    </dgm:pt>
    <dgm:pt modelId="{D2571113-A00D-664C-AB82-E9F24088FD95}" type="parTrans" cxnId="{EEF238B7-857F-6E4D-8C03-E3D7EF7F1467}">
      <dgm:prSet/>
      <dgm:spPr/>
      <dgm:t>
        <a:bodyPr/>
        <a:lstStyle/>
        <a:p>
          <a:endParaRPr lang="en-GB" sz="2000"/>
        </a:p>
      </dgm:t>
    </dgm:pt>
    <dgm:pt modelId="{1F51FC1F-45D3-4843-9894-866C83EB6729}" type="sibTrans" cxnId="{EEF238B7-857F-6E4D-8C03-E3D7EF7F1467}">
      <dgm:prSet/>
      <dgm:spPr/>
      <dgm:t>
        <a:bodyPr/>
        <a:lstStyle/>
        <a:p>
          <a:endParaRPr lang="en-GB" sz="2000"/>
        </a:p>
      </dgm:t>
    </dgm:pt>
    <dgm:pt modelId="{94701910-FE00-AB49-9A3C-B946C67A2471}">
      <dgm:prSet custT="1"/>
      <dgm:spPr/>
      <dgm:t>
        <a:bodyPr/>
        <a:lstStyle/>
        <a:p>
          <a:r>
            <a:rPr lang="es-ES_tradnl" sz="1800" noProof="0" dirty="0"/>
            <a:t>La intervención se somete a evaluaciones rigurosas y de alta calidad sobre su impacto para asegurar su efectividad.</a:t>
          </a:r>
        </a:p>
      </dgm:t>
    </dgm:pt>
    <dgm:pt modelId="{7FD5D013-2FC3-164B-B89E-BCC6849EB4A3}" type="parTrans" cxnId="{E97D9FB5-F63F-214E-B354-EEAAAADDF343}">
      <dgm:prSet/>
      <dgm:spPr/>
      <dgm:t>
        <a:bodyPr/>
        <a:lstStyle/>
        <a:p>
          <a:endParaRPr lang="en-GB" sz="2000"/>
        </a:p>
      </dgm:t>
    </dgm:pt>
    <dgm:pt modelId="{5FF4F104-2899-134B-8381-ABFB0B5FF771}" type="sibTrans" cxnId="{E97D9FB5-F63F-214E-B354-EEAAAADDF343}">
      <dgm:prSet/>
      <dgm:spPr/>
      <dgm:t>
        <a:bodyPr/>
        <a:lstStyle/>
        <a:p>
          <a:endParaRPr lang="en-GB" sz="2000"/>
        </a:p>
      </dgm:t>
    </dgm:pt>
    <dgm:pt modelId="{AF262D4C-7440-4F44-ACBC-58B1D172ED22}">
      <dgm:prSet custT="1"/>
      <dgm:spPr/>
      <dgm:t>
        <a:bodyPr/>
        <a:lstStyle/>
        <a:p>
          <a:r>
            <a:rPr lang="es-ES_tradnl" sz="1800" noProof="0" dirty="0"/>
            <a:t>Existe evidencia sólida que demuestra que la intervención mejora el </a:t>
          </a:r>
          <a:r>
            <a:rPr lang="es-ES_tradnl" sz="1800" b="1" noProof="0" dirty="0"/>
            <a:t>bienestar</a:t>
          </a:r>
          <a:r>
            <a:rPr lang="es-ES_tradnl" sz="1800" noProof="0" dirty="0"/>
            <a:t>, fortalece </a:t>
          </a:r>
          <a:r>
            <a:rPr lang="es-ES_tradnl" sz="1800" b="1" noProof="0" dirty="0"/>
            <a:t>control conductual</a:t>
          </a:r>
          <a:r>
            <a:rPr lang="es-ES_tradnl" sz="1800" noProof="0" dirty="0"/>
            <a:t>, o reduce daños.</a:t>
          </a:r>
        </a:p>
      </dgm:t>
    </dgm:pt>
    <dgm:pt modelId="{54A5E142-CAC4-174F-BDA2-1A493B829D46}" type="parTrans" cxnId="{3FFEA83F-382F-8840-B0FA-177626281A9C}">
      <dgm:prSet/>
      <dgm:spPr/>
      <dgm:t>
        <a:bodyPr/>
        <a:lstStyle/>
        <a:p>
          <a:endParaRPr lang="en-GB" sz="2000"/>
        </a:p>
      </dgm:t>
    </dgm:pt>
    <dgm:pt modelId="{FC37103A-C33D-104A-BA32-480DAFD0781D}" type="sibTrans" cxnId="{3FFEA83F-382F-8840-B0FA-177626281A9C}">
      <dgm:prSet/>
      <dgm:spPr/>
      <dgm:t>
        <a:bodyPr/>
        <a:lstStyle/>
        <a:p>
          <a:endParaRPr lang="en-GB" sz="2000"/>
        </a:p>
      </dgm:t>
    </dgm:pt>
    <dgm:pt modelId="{13CC7E8A-C855-FD46-862A-4DDBBD7D903E}" type="pres">
      <dgm:prSet presAssocID="{440F0F29-02A9-654D-9170-829878C87A09}" presName="Name0" presStyleCnt="0">
        <dgm:presLayoutVars>
          <dgm:dir/>
          <dgm:animLvl val="lvl"/>
          <dgm:resizeHandles val="exact"/>
        </dgm:presLayoutVars>
      </dgm:prSet>
      <dgm:spPr/>
    </dgm:pt>
    <dgm:pt modelId="{9DA9D4F7-E560-2B40-B988-2505CB1471B2}" type="pres">
      <dgm:prSet presAssocID="{EA29FC16-8FBD-7741-861A-BE2DB901B9FF}" presName="boxAndChildren" presStyleCnt="0"/>
      <dgm:spPr/>
    </dgm:pt>
    <dgm:pt modelId="{58D89F21-795D-844E-A582-2A131552AFAB}" type="pres">
      <dgm:prSet presAssocID="{EA29FC16-8FBD-7741-861A-BE2DB901B9FF}" presName="parentTextBox" presStyleLbl="node1" presStyleIdx="0" presStyleCnt="3"/>
      <dgm:spPr/>
    </dgm:pt>
    <dgm:pt modelId="{8A4AD05B-D957-5E4D-BD89-9B7215966171}" type="pres">
      <dgm:prSet presAssocID="{EA29FC16-8FBD-7741-861A-BE2DB901B9FF}" presName="entireBox" presStyleLbl="node1" presStyleIdx="0" presStyleCnt="3"/>
      <dgm:spPr/>
    </dgm:pt>
    <dgm:pt modelId="{A839A7B9-9CF4-2F41-8EE1-E39B81CE2A60}" type="pres">
      <dgm:prSet presAssocID="{EA29FC16-8FBD-7741-861A-BE2DB901B9FF}" presName="descendantBox" presStyleCnt="0"/>
      <dgm:spPr/>
    </dgm:pt>
    <dgm:pt modelId="{03160193-EAA6-3340-92B7-4A69DE5FC958}" type="pres">
      <dgm:prSet presAssocID="{AF262D4C-7440-4F44-ACBC-58B1D172ED22}" presName="childTextBox" presStyleLbl="fgAccFollowNode1" presStyleIdx="0" presStyleCnt="2">
        <dgm:presLayoutVars>
          <dgm:bulletEnabled val="1"/>
        </dgm:presLayoutVars>
      </dgm:prSet>
      <dgm:spPr/>
    </dgm:pt>
    <dgm:pt modelId="{6D1BE167-54A2-E04E-9B8D-596943EB73F7}" type="pres">
      <dgm:prSet presAssocID="{F6F6893B-B4A8-8B41-874E-7AA128005AE5}" presName="sp" presStyleCnt="0"/>
      <dgm:spPr/>
    </dgm:pt>
    <dgm:pt modelId="{A374AFCC-86A8-0D41-A6F6-7671642FCFF8}" type="pres">
      <dgm:prSet presAssocID="{FE1900A0-66D7-1849-9FBC-0679B0FDAFB8}" presName="arrowAndChildren" presStyleCnt="0"/>
      <dgm:spPr/>
    </dgm:pt>
    <dgm:pt modelId="{68DF13C8-FB5F-7348-A738-BF0BF6536D1D}" type="pres">
      <dgm:prSet presAssocID="{FE1900A0-66D7-1849-9FBC-0679B0FDAFB8}" presName="parentTextArrow" presStyleLbl="node1" presStyleIdx="0" presStyleCnt="3"/>
      <dgm:spPr/>
    </dgm:pt>
    <dgm:pt modelId="{354E2D61-0981-D04B-9F93-7F68325D66E9}" type="pres">
      <dgm:prSet presAssocID="{FE1900A0-66D7-1849-9FBC-0679B0FDAFB8}" presName="arrow" presStyleLbl="node1" presStyleIdx="1" presStyleCnt="3"/>
      <dgm:spPr/>
    </dgm:pt>
    <dgm:pt modelId="{B2E90E97-019A-664D-9AC0-15C88E9EE1AC}" type="pres">
      <dgm:prSet presAssocID="{FE1900A0-66D7-1849-9FBC-0679B0FDAFB8}" presName="descendantArrow" presStyleCnt="0"/>
      <dgm:spPr/>
    </dgm:pt>
    <dgm:pt modelId="{D446A413-9B1F-4645-BE46-EB0D3810AC3B}" type="pres">
      <dgm:prSet presAssocID="{94701910-FE00-AB49-9A3C-B946C67A2471}" presName="childTextArrow" presStyleLbl="fgAccFollowNode1" presStyleIdx="1" presStyleCnt="2">
        <dgm:presLayoutVars>
          <dgm:bulletEnabled val="1"/>
        </dgm:presLayoutVars>
      </dgm:prSet>
      <dgm:spPr/>
    </dgm:pt>
    <dgm:pt modelId="{0227FA33-ED2F-6A40-AD2D-D3D290AAD4C6}" type="pres">
      <dgm:prSet presAssocID="{A4138CE1-7C8B-994B-858D-BA5F07B168CC}" presName="sp" presStyleCnt="0"/>
      <dgm:spPr/>
    </dgm:pt>
    <dgm:pt modelId="{E6B8A61B-2491-8542-A140-C09D1EB64367}" type="pres">
      <dgm:prSet presAssocID="{4261F8AD-5FDC-F344-813E-AD47F1C48FAD}" presName="arrowAndChildren" presStyleCnt="0"/>
      <dgm:spPr/>
    </dgm:pt>
    <dgm:pt modelId="{E293DAA1-2243-2F49-B359-E5026BD4A399}" type="pres">
      <dgm:prSet presAssocID="{4261F8AD-5FDC-F344-813E-AD47F1C48FAD}" presName="parentTextArrow" presStyleLbl="node1" presStyleIdx="2" presStyleCnt="3" custLinFactNeighborX="20301" custLinFactNeighborY="-11386"/>
      <dgm:spPr/>
    </dgm:pt>
  </dgm:ptLst>
  <dgm:cxnLst>
    <dgm:cxn modelId="{37C28B2C-DA33-B645-BE6F-FDE6F425F385}" type="presOf" srcId="{4261F8AD-5FDC-F344-813E-AD47F1C48FAD}" destId="{E293DAA1-2243-2F49-B359-E5026BD4A399}" srcOrd="0" destOrd="0" presId="urn:microsoft.com/office/officeart/2005/8/layout/process4"/>
    <dgm:cxn modelId="{FD89A137-56E6-A248-A012-192EED2373F7}" type="presOf" srcId="{94701910-FE00-AB49-9A3C-B946C67A2471}" destId="{D446A413-9B1F-4645-BE46-EB0D3810AC3B}" srcOrd="0" destOrd="0" presId="urn:microsoft.com/office/officeart/2005/8/layout/process4"/>
    <dgm:cxn modelId="{A460C63B-DB4B-654B-BC6D-B0266D42611D}" type="presOf" srcId="{440F0F29-02A9-654D-9170-829878C87A09}" destId="{13CC7E8A-C855-FD46-862A-4DDBBD7D903E}" srcOrd="0" destOrd="0" presId="urn:microsoft.com/office/officeart/2005/8/layout/process4"/>
    <dgm:cxn modelId="{F69E583C-1641-8947-8A04-5025C1508604}" type="presOf" srcId="{FE1900A0-66D7-1849-9FBC-0679B0FDAFB8}" destId="{68DF13C8-FB5F-7348-A738-BF0BF6536D1D}" srcOrd="0" destOrd="0" presId="urn:microsoft.com/office/officeart/2005/8/layout/process4"/>
    <dgm:cxn modelId="{3FFEA83F-382F-8840-B0FA-177626281A9C}" srcId="{EA29FC16-8FBD-7741-861A-BE2DB901B9FF}" destId="{AF262D4C-7440-4F44-ACBC-58B1D172ED22}" srcOrd="0" destOrd="0" parTransId="{54A5E142-CAC4-174F-BDA2-1A493B829D46}" sibTransId="{FC37103A-C33D-104A-BA32-480DAFD0781D}"/>
    <dgm:cxn modelId="{A3458B64-10A3-154C-BC3C-C2C9BFF35ECC}" type="presOf" srcId="{EA29FC16-8FBD-7741-861A-BE2DB901B9FF}" destId="{58D89F21-795D-844E-A582-2A131552AFAB}" srcOrd="0" destOrd="0" presId="urn:microsoft.com/office/officeart/2005/8/layout/process4"/>
    <dgm:cxn modelId="{679D2FB0-B117-E44C-AF12-1F570CB876B4}" type="presOf" srcId="{AF262D4C-7440-4F44-ACBC-58B1D172ED22}" destId="{03160193-EAA6-3340-92B7-4A69DE5FC958}" srcOrd="0" destOrd="0" presId="urn:microsoft.com/office/officeart/2005/8/layout/process4"/>
    <dgm:cxn modelId="{E97D9FB5-F63F-214E-B354-EEAAAADDF343}" srcId="{FE1900A0-66D7-1849-9FBC-0679B0FDAFB8}" destId="{94701910-FE00-AB49-9A3C-B946C67A2471}" srcOrd="0" destOrd="0" parTransId="{7FD5D013-2FC3-164B-B89E-BCC6849EB4A3}" sibTransId="{5FF4F104-2899-134B-8381-ABFB0B5FF771}"/>
    <dgm:cxn modelId="{EEF238B7-857F-6E4D-8C03-E3D7EF7F1467}" srcId="{440F0F29-02A9-654D-9170-829878C87A09}" destId="{EA29FC16-8FBD-7741-861A-BE2DB901B9FF}" srcOrd="2" destOrd="0" parTransId="{D2571113-A00D-664C-AB82-E9F24088FD95}" sibTransId="{1F51FC1F-45D3-4843-9894-866C83EB6729}"/>
    <dgm:cxn modelId="{8571AAD2-2B72-C04F-A297-642953CB40A4}" srcId="{440F0F29-02A9-654D-9170-829878C87A09}" destId="{FE1900A0-66D7-1849-9FBC-0679B0FDAFB8}" srcOrd="1" destOrd="0" parTransId="{47DA3052-20A0-5145-A4A9-8A96922101C2}" sibTransId="{F6F6893B-B4A8-8B41-874E-7AA128005AE5}"/>
    <dgm:cxn modelId="{4472CDD8-C189-424D-8EAD-CDCA61E9EEBC}" type="presOf" srcId="{EA29FC16-8FBD-7741-861A-BE2DB901B9FF}" destId="{8A4AD05B-D957-5E4D-BD89-9B7215966171}" srcOrd="1" destOrd="0" presId="urn:microsoft.com/office/officeart/2005/8/layout/process4"/>
    <dgm:cxn modelId="{A7C7DFDC-B9F2-4748-8B6B-3DC03057CBD4}" type="presOf" srcId="{FE1900A0-66D7-1849-9FBC-0679B0FDAFB8}" destId="{354E2D61-0981-D04B-9F93-7F68325D66E9}" srcOrd="1" destOrd="0" presId="urn:microsoft.com/office/officeart/2005/8/layout/process4"/>
    <dgm:cxn modelId="{538DF8F9-4569-FF4A-9DDD-9F865E2672F2}" srcId="{440F0F29-02A9-654D-9170-829878C87A09}" destId="{4261F8AD-5FDC-F344-813E-AD47F1C48FAD}" srcOrd="0" destOrd="0" parTransId="{51D531A3-D890-1248-92D2-B318FC1A0031}" sibTransId="{A4138CE1-7C8B-994B-858D-BA5F07B168CC}"/>
    <dgm:cxn modelId="{7679331A-A524-F44E-9B41-098D8619EB0B}" type="presParOf" srcId="{13CC7E8A-C855-FD46-862A-4DDBBD7D903E}" destId="{9DA9D4F7-E560-2B40-B988-2505CB1471B2}" srcOrd="0" destOrd="0" presId="urn:microsoft.com/office/officeart/2005/8/layout/process4"/>
    <dgm:cxn modelId="{1E2DA5AB-54D0-5A48-BF22-54BDC32F404C}" type="presParOf" srcId="{9DA9D4F7-E560-2B40-B988-2505CB1471B2}" destId="{58D89F21-795D-844E-A582-2A131552AFAB}" srcOrd="0" destOrd="0" presId="urn:microsoft.com/office/officeart/2005/8/layout/process4"/>
    <dgm:cxn modelId="{3FDA2E2B-5274-D04A-B7ED-4A5D40BE0A46}" type="presParOf" srcId="{9DA9D4F7-E560-2B40-B988-2505CB1471B2}" destId="{8A4AD05B-D957-5E4D-BD89-9B7215966171}" srcOrd="1" destOrd="0" presId="urn:microsoft.com/office/officeart/2005/8/layout/process4"/>
    <dgm:cxn modelId="{2FC9203F-CD2A-C84D-8163-FB9B5B1EC5CD}" type="presParOf" srcId="{9DA9D4F7-E560-2B40-B988-2505CB1471B2}" destId="{A839A7B9-9CF4-2F41-8EE1-E39B81CE2A60}" srcOrd="2" destOrd="0" presId="urn:microsoft.com/office/officeart/2005/8/layout/process4"/>
    <dgm:cxn modelId="{4FD5BA36-5282-5D49-9853-2AABD074C5BD}" type="presParOf" srcId="{A839A7B9-9CF4-2F41-8EE1-E39B81CE2A60}" destId="{03160193-EAA6-3340-92B7-4A69DE5FC958}" srcOrd="0" destOrd="0" presId="urn:microsoft.com/office/officeart/2005/8/layout/process4"/>
    <dgm:cxn modelId="{5632BC10-E24D-4545-A5A0-4B2C6239E1BA}" type="presParOf" srcId="{13CC7E8A-C855-FD46-862A-4DDBBD7D903E}" destId="{6D1BE167-54A2-E04E-9B8D-596943EB73F7}" srcOrd="1" destOrd="0" presId="urn:microsoft.com/office/officeart/2005/8/layout/process4"/>
    <dgm:cxn modelId="{D547EA1A-9AA0-3245-957E-B3B7D1A0658E}" type="presParOf" srcId="{13CC7E8A-C855-FD46-862A-4DDBBD7D903E}" destId="{A374AFCC-86A8-0D41-A6F6-7671642FCFF8}" srcOrd="2" destOrd="0" presId="urn:microsoft.com/office/officeart/2005/8/layout/process4"/>
    <dgm:cxn modelId="{4F69C9F9-E553-0F46-8080-C86D5D92F6C1}" type="presParOf" srcId="{A374AFCC-86A8-0D41-A6F6-7671642FCFF8}" destId="{68DF13C8-FB5F-7348-A738-BF0BF6536D1D}" srcOrd="0" destOrd="0" presId="urn:microsoft.com/office/officeart/2005/8/layout/process4"/>
    <dgm:cxn modelId="{B64022E9-96F5-8244-A6C0-453374DE4010}" type="presParOf" srcId="{A374AFCC-86A8-0D41-A6F6-7671642FCFF8}" destId="{354E2D61-0981-D04B-9F93-7F68325D66E9}" srcOrd="1" destOrd="0" presId="urn:microsoft.com/office/officeart/2005/8/layout/process4"/>
    <dgm:cxn modelId="{47CFC4C9-6688-7248-AA62-DB00744CD772}" type="presParOf" srcId="{A374AFCC-86A8-0D41-A6F6-7671642FCFF8}" destId="{B2E90E97-019A-664D-9AC0-15C88E9EE1AC}" srcOrd="2" destOrd="0" presId="urn:microsoft.com/office/officeart/2005/8/layout/process4"/>
    <dgm:cxn modelId="{1B80BF80-C75E-6848-957E-A40C5B3E0353}" type="presParOf" srcId="{B2E90E97-019A-664D-9AC0-15C88E9EE1AC}" destId="{D446A413-9B1F-4645-BE46-EB0D3810AC3B}" srcOrd="0" destOrd="0" presId="urn:microsoft.com/office/officeart/2005/8/layout/process4"/>
    <dgm:cxn modelId="{07D991E5-06C1-2E4B-8738-600286812873}" type="presParOf" srcId="{13CC7E8A-C855-FD46-862A-4DDBBD7D903E}" destId="{0227FA33-ED2F-6A40-AD2D-D3D290AAD4C6}" srcOrd="3" destOrd="0" presId="urn:microsoft.com/office/officeart/2005/8/layout/process4"/>
    <dgm:cxn modelId="{80B04FB5-CCB7-EF4F-A335-822AAA0867A0}" type="presParOf" srcId="{13CC7E8A-C855-FD46-862A-4DDBBD7D903E}" destId="{E6B8A61B-2491-8542-A140-C09D1EB64367}" srcOrd="4" destOrd="0" presId="urn:microsoft.com/office/officeart/2005/8/layout/process4"/>
    <dgm:cxn modelId="{52A0EE0B-6698-E24E-96D0-BA0F78555409}" type="presParOf" srcId="{E6B8A61B-2491-8542-A140-C09D1EB64367}" destId="{E293DAA1-2243-2F49-B359-E5026BD4A39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C26A2AE4-0F51-44F1-AADF-011D281AA0D3}" type="doc">
      <dgm:prSet loTypeId="urn:microsoft.com/office/officeart/2005/8/layout/pyramid2" loCatId="pyramid" qsTypeId="urn:microsoft.com/office/officeart/2005/8/quickstyle/simple3" qsCatId="simple" csTypeId="urn:microsoft.com/office/officeart/2005/8/colors/accent3_2" csCatId="accent3" phldr="1"/>
      <dgm:spPr/>
    </dgm:pt>
    <dgm:pt modelId="{1BB6D988-3D66-4935-ABCF-CECEEB9B3429}">
      <dgm:prSet phldrT="[Text]" custT="1"/>
      <dgm:spPr>
        <a:xfrm>
          <a:off x="1808165" y="1197855"/>
          <a:ext cx="5784181" cy="611482"/>
        </a:xfrm>
        <a:prstGeom prst="roundRect">
          <a:avLst/>
        </a:prstGeom>
      </dgm:spPr>
      <dgm:t>
        <a:bodyPr/>
        <a:lstStyle/>
        <a:p>
          <a:r>
            <a:rPr lang="es-ES_tradnl" sz="1600" noProof="0" dirty="0">
              <a:latin typeface="Calibri"/>
              <a:ea typeface="+mn-ea"/>
              <a:cs typeface="+mn-cs"/>
            </a:rPr>
            <a:t>1. Ensayos controlados aleatorizados</a:t>
          </a:r>
        </a:p>
      </dgm:t>
    </dgm:pt>
    <dgm:pt modelId="{DF582320-35AE-407C-BF73-4B78857AF4A0}" type="parTrans" cxnId="{BD008F18-4C7A-4036-97CC-B7B4A7A12F01}">
      <dgm:prSet/>
      <dgm:spPr/>
      <dgm:t>
        <a:bodyPr/>
        <a:lstStyle/>
        <a:p>
          <a:endParaRPr lang="et-EE" sz="1600"/>
        </a:p>
      </dgm:t>
    </dgm:pt>
    <dgm:pt modelId="{18768D46-7577-47D1-8503-678436C66719}" type="sibTrans" cxnId="{BD008F18-4C7A-4036-97CC-B7B4A7A12F01}">
      <dgm:prSet/>
      <dgm:spPr/>
      <dgm:t>
        <a:bodyPr/>
        <a:lstStyle/>
        <a:p>
          <a:endParaRPr lang="et-EE" sz="1600"/>
        </a:p>
      </dgm:t>
    </dgm:pt>
    <dgm:pt modelId="{9DB98215-EB0C-4484-83B0-CEB7AC84FD0E}">
      <dgm:prSet phldrT="[Text]" custT="1"/>
      <dgm:spPr>
        <a:xfrm>
          <a:off x="1808165" y="1836561"/>
          <a:ext cx="5784181" cy="611482"/>
        </a:xfrm>
        <a:prstGeom prst="roundRect">
          <a:avLst/>
        </a:prstGeom>
      </dgm:spPr>
      <dgm:t>
        <a:bodyPr/>
        <a:lstStyle/>
        <a:p>
          <a:r>
            <a:rPr lang="es-ES_tradnl" sz="1600" noProof="0" dirty="0">
              <a:latin typeface="Calibri"/>
              <a:ea typeface="+mn-ea"/>
              <a:cs typeface="+mn-cs"/>
            </a:rPr>
            <a:t>2. </a:t>
          </a:r>
          <a:r>
            <a:rPr lang="es-ES_tradnl" sz="1600" i="1" noProof="0" dirty="0">
              <a:latin typeface="Calibri"/>
              <a:ea typeface="+mn-ea"/>
              <a:cs typeface="+mn-cs"/>
            </a:rPr>
            <a:t>Ensayos controlados no aleatorizados</a:t>
          </a:r>
          <a:endParaRPr lang="es-ES_tradnl" sz="1600" noProof="0" dirty="0">
            <a:latin typeface="Calibri"/>
            <a:ea typeface="+mn-ea"/>
            <a:cs typeface="+mn-cs"/>
          </a:endParaRPr>
        </a:p>
      </dgm:t>
    </dgm:pt>
    <dgm:pt modelId="{4BBFE9A0-1CE7-4243-B4C9-CB70E92A0A4B}" type="parTrans" cxnId="{51E29EA6-F2DD-46C6-AA6D-34D652FC403A}">
      <dgm:prSet/>
      <dgm:spPr/>
      <dgm:t>
        <a:bodyPr/>
        <a:lstStyle/>
        <a:p>
          <a:endParaRPr lang="et-EE" sz="1600"/>
        </a:p>
      </dgm:t>
    </dgm:pt>
    <dgm:pt modelId="{93D2F80B-B6F4-48A8-AB03-7BC78E4881C6}" type="sibTrans" cxnId="{51E29EA6-F2DD-46C6-AA6D-34D652FC403A}">
      <dgm:prSet/>
      <dgm:spPr/>
      <dgm:t>
        <a:bodyPr/>
        <a:lstStyle/>
        <a:p>
          <a:endParaRPr lang="et-EE" sz="1600"/>
        </a:p>
      </dgm:t>
    </dgm:pt>
    <dgm:pt modelId="{80380180-F286-40DE-A6BB-5DC0D5F6CB38}">
      <dgm:prSet phldrT="[Text]" custT="1"/>
      <dgm:spPr>
        <a:xfrm>
          <a:off x="1808165" y="2475267"/>
          <a:ext cx="5784181" cy="611482"/>
        </a:xfrm>
        <a:prstGeom prst="roundRect">
          <a:avLst/>
        </a:prstGeom>
      </dgm:spPr>
      <dgm:t>
        <a:bodyPr/>
        <a:lstStyle/>
        <a:p>
          <a:r>
            <a:rPr lang="es-ES_tradnl" sz="1600" noProof="0" dirty="0">
              <a:latin typeface="Calibri"/>
              <a:ea typeface="+mn-ea"/>
              <a:cs typeface="+mn-cs"/>
            </a:rPr>
            <a:t>3. </a:t>
          </a:r>
          <a:r>
            <a:rPr lang="es-ES_tradnl" sz="1600" i="1" noProof="0" dirty="0">
              <a:latin typeface="Calibri"/>
              <a:ea typeface="+mn-ea"/>
              <a:cs typeface="+mn-cs"/>
            </a:rPr>
            <a:t>Estudios de cohorte</a:t>
          </a:r>
          <a:endParaRPr lang="es-ES_tradnl" sz="1600" noProof="0" dirty="0">
            <a:latin typeface="Calibri"/>
            <a:ea typeface="+mn-ea"/>
            <a:cs typeface="+mn-cs"/>
          </a:endParaRPr>
        </a:p>
      </dgm:t>
    </dgm:pt>
    <dgm:pt modelId="{0FB16D2D-C9BB-42BE-BBF3-AC43E2A41EC4}" type="parTrans" cxnId="{2FD97342-4CCF-46BC-8901-CD1A4CDA86FD}">
      <dgm:prSet/>
      <dgm:spPr/>
      <dgm:t>
        <a:bodyPr/>
        <a:lstStyle/>
        <a:p>
          <a:endParaRPr lang="et-EE" sz="1600"/>
        </a:p>
      </dgm:t>
    </dgm:pt>
    <dgm:pt modelId="{7A43D31C-F711-4AAC-BFA8-FCEEA94399C3}" type="sibTrans" cxnId="{2FD97342-4CCF-46BC-8901-CD1A4CDA86FD}">
      <dgm:prSet/>
      <dgm:spPr/>
      <dgm:t>
        <a:bodyPr/>
        <a:lstStyle/>
        <a:p>
          <a:endParaRPr lang="et-EE" sz="1600"/>
        </a:p>
      </dgm:t>
    </dgm:pt>
    <dgm:pt modelId="{E66F8D2C-2F17-42AB-A609-E32E97804179}">
      <dgm:prSet custT="1"/>
      <dgm:spPr>
        <a:xfrm>
          <a:off x="1808165" y="3113972"/>
          <a:ext cx="5784181" cy="611482"/>
        </a:xfrm>
        <a:prstGeom prst="roundRect">
          <a:avLst/>
        </a:prstGeom>
      </dgm:spPr>
      <dgm:t>
        <a:bodyPr/>
        <a:lstStyle/>
        <a:p>
          <a:r>
            <a:rPr lang="es-ES_tradnl" sz="1600" noProof="0" dirty="0">
              <a:latin typeface="Calibri"/>
              <a:ea typeface="+mn-ea"/>
              <a:cs typeface="+mn-cs"/>
            </a:rPr>
            <a:t>4. </a:t>
          </a:r>
          <a:r>
            <a:rPr lang="es-ES_tradnl" sz="1600" i="1" noProof="0" dirty="0">
              <a:latin typeface="Calibri"/>
              <a:ea typeface="+mn-ea"/>
              <a:cs typeface="+mn-cs"/>
            </a:rPr>
            <a:t>Estudios de casos y controles</a:t>
          </a:r>
          <a:endParaRPr lang="es-ES_tradnl" sz="1600" noProof="0" dirty="0">
            <a:latin typeface="Calibri"/>
            <a:ea typeface="+mn-ea"/>
            <a:cs typeface="+mn-cs"/>
          </a:endParaRPr>
        </a:p>
      </dgm:t>
    </dgm:pt>
    <dgm:pt modelId="{F341FB99-E6CC-425D-9530-97C3164EED82}" type="parTrans" cxnId="{A76399F0-014D-48BD-BD2C-7C485886665B}">
      <dgm:prSet/>
      <dgm:spPr/>
      <dgm:t>
        <a:bodyPr/>
        <a:lstStyle/>
        <a:p>
          <a:endParaRPr lang="et-EE" sz="1600"/>
        </a:p>
      </dgm:t>
    </dgm:pt>
    <dgm:pt modelId="{0D6C5605-2D7D-42E3-AD42-AFB60565A602}" type="sibTrans" cxnId="{A76399F0-014D-48BD-BD2C-7C485886665B}">
      <dgm:prSet/>
      <dgm:spPr/>
      <dgm:t>
        <a:bodyPr/>
        <a:lstStyle/>
        <a:p>
          <a:endParaRPr lang="et-EE" sz="1600"/>
        </a:p>
      </dgm:t>
    </dgm:pt>
    <dgm:pt modelId="{421FEAF4-FEF6-421B-8676-AA74228FC44B}">
      <dgm:prSet custT="1"/>
      <dgm:spPr>
        <a:xfrm>
          <a:off x="1808165" y="3752678"/>
          <a:ext cx="5784181" cy="611482"/>
        </a:xfrm>
        <a:prstGeom prst="roundRect">
          <a:avLst/>
        </a:prstGeom>
      </dgm:spPr>
      <dgm:t>
        <a:bodyPr/>
        <a:lstStyle/>
        <a:p>
          <a:r>
            <a:rPr lang="es-ES_tradnl" sz="1600" noProof="0" dirty="0">
              <a:latin typeface="Calibri"/>
              <a:ea typeface="+mn-ea"/>
              <a:cs typeface="+mn-cs"/>
            </a:rPr>
            <a:t>5. </a:t>
          </a:r>
          <a:r>
            <a:rPr lang="es-ES_tradnl" sz="1600" i="1" noProof="0" dirty="0">
              <a:latin typeface="Calibri"/>
              <a:ea typeface="+mn-ea"/>
              <a:cs typeface="+mn-cs"/>
            </a:rPr>
            <a:t>Estudios transversales</a:t>
          </a:r>
          <a:endParaRPr lang="es-ES_tradnl" sz="1600" noProof="0" dirty="0">
            <a:latin typeface="Calibri"/>
            <a:ea typeface="+mn-ea"/>
            <a:cs typeface="+mn-cs"/>
          </a:endParaRPr>
        </a:p>
      </dgm:t>
    </dgm:pt>
    <dgm:pt modelId="{8CCAE3D1-2D01-47BA-9798-4FB2B7584D2C}" type="parTrans" cxnId="{9B943139-D634-44D8-A0BF-EB5A1696EBCD}">
      <dgm:prSet/>
      <dgm:spPr/>
      <dgm:t>
        <a:bodyPr/>
        <a:lstStyle/>
        <a:p>
          <a:endParaRPr lang="et-EE" sz="1600"/>
        </a:p>
      </dgm:t>
    </dgm:pt>
    <dgm:pt modelId="{1F834A1C-6ED6-4714-A6B8-3D745B5442BE}" type="sibTrans" cxnId="{9B943139-D634-44D8-A0BF-EB5A1696EBCD}">
      <dgm:prSet/>
      <dgm:spPr/>
      <dgm:t>
        <a:bodyPr/>
        <a:lstStyle/>
        <a:p>
          <a:endParaRPr lang="et-EE" sz="1600"/>
        </a:p>
      </dgm:t>
    </dgm:pt>
    <dgm:pt modelId="{2BAC2B8E-9EA4-4759-8B86-AC2FE87AA302}">
      <dgm:prSet custT="1"/>
      <dgm:spPr>
        <a:xfrm>
          <a:off x="1808165" y="4391384"/>
          <a:ext cx="5784181" cy="611482"/>
        </a:xfrm>
        <a:prstGeom prst="roundRect">
          <a:avLst/>
        </a:prstGeom>
      </dgm:spPr>
      <dgm:t>
        <a:bodyPr/>
        <a:lstStyle/>
        <a:p>
          <a:r>
            <a:rPr lang="es-ES_tradnl" sz="1600" noProof="0" dirty="0">
              <a:latin typeface="Calibri"/>
              <a:ea typeface="+mn-ea"/>
              <a:cs typeface="+mn-cs"/>
            </a:rPr>
            <a:t>6. Reporte de caso</a:t>
          </a:r>
        </a:p>
      </dgm:t>
    </dgm:pt>
    <dgm:pt modelId="{3AB1E1F3-A96D-4781-9D0A-7C0654031374}" type="parTrans" cxnId="{28E23F7B-49E1-4B68-A187-C420CB58A6B3}">
      <dgm:prSet/>
      <dgm:spPr/>
      <dgm:t>
        <a:bodyPr/>
        <a:lstStyle/>
        <a:p>
          <a:endParaRPr lang="et-EE" sz="1600"/>
        </a:p>
      </dgm:t>
    </dgm:pt>
    <dgm:pt modelId="{50426BC5-57F7-47EA-BC89-D4F179C3F83C}" type="sibTrans" cxnId="{28E23F7B-49E1-4B68-A187-C420CB58A6B3}">
      <dgm:prSet/>
      <dgm:spPr/>
      <dgm:t>
        <a:bodyPr/>
        <a:lstStyle/>
        <a:p>
          <a:endParaRPr lang="et-EE" sz="1600"/>
        </a:p>
      </dgm:t>
    </dgm:pt>
    <dgm:pt modelId="{DBB20CE2-46EE-4BC3-85FC-EA29840DAA64}">
      <dgm:prSet custT="1"/>
      <dgm:spPr>
        <a:xfrm>
          <a:off x="1784986" y="559150"/>
          <a:ext cx="5830538" cy="611482"/>
        </a:xfrm>
        <a:prstGeom prst="roundRect">
          <a:avLst/>
        </a:prstGeom>
      </dgm:spPr>
      <dgm:t>
        <a:bodyPr/>
        <a:lstStyle/>
        <a:p>
          <a:r>
            <a:rPr lang="es-ES_tradnl" sz="1600" b="1" noProof="0" dirty="0">
              <a:latin typeface="Calibri"/>
              <a:ea typeface="+mn-ea"/>
              <a:cs typeface="+mn-cs"/>
            </a:rPr>
            <a:t>Revisiones sistemáticas, meta-análisis</a:t>
          </a:r>
        </a:p>
      </dgm:t>
    </dgm:pt>
    <dgm:pt modelId="{B5C25CC8-F09E-491B-A32A-449E19935220}" type="parTrans" cxnId="{88E46F84-4D3F-40A1-B9BA-A21F58735B6E}">
      <dgm:prSet/>
      <dgm:spPr/>
      <dgm:t>
        <a:bodyPr/>
        <a:lstStyle/>
        <a:p>
          <a:endParaRPr lang="et-EE" sz="1600"/>
        </a:p>
      </dgm:t>
    </dgm:pt>
    <dgm:pt modelId="{419EF47B-8032-4010-A360-AD6EE28605AF}" type="sibTrans" cxnId="{88E46F84-4D3F-40A1-B9BA-A21F58735B6E}">
      <dgm:prSet/>
      <dgm:spPr/>
      <dgm:t>
        <a:bodyPr/>
        <a:lstStyle/>
        <a:p>
          <a:endParaRPr lang="et-EE" sz="1600"/>
        </a:p>
      </dgm:t>
    </dgm:pt>
    <dgm:pt modelId="{E6528404-D2F9-46E8-8971-3752B3BB3582}" type="pres">
      <dgm:prSet presAssocID="{C26A2AE4-0F51-44F1-AADF-011D281AA0D3}" presName="compositeShape" presStyleCnt="0">
        <dgm:presLayoutVars>
          <dgm:dir/>
          <dgm:resizeHandles/>
        </dgm:presLayoutVars>
      </dgm:prSet>
      <dgm:spPr/>
    </dgm:pt>
    <dgm:pt modelId="{39034F8C-6829-49FA-8F3E-E6017280FE44}" type="pres">
      <dgm:prSet presAssocID="{C26A2AE4-0F51-44F1-AADF-011D281AA0D3}" presName="pyramid" presStyleLbl="node1" presStyleIdx="0" presStyleCnt="1" custLinFactNeighborX="36440" custLinFactNeighborY="-335"/>
      <dgm:spPr>
        <a:xfrm>
          <a:off x="2115417" y="0"/>
          <a:ext cx="5589240" cy="5589240"/>
        </a:xfrm>
        <a:prstGeom prst="triangle">
          <a:avLst/>
        </a:prstGeom>
        <a:scene3d>
          <a:camera prst="orthographicFront"/>
          <a:lightRig rig="flat" dir="t"/>
        </a:scene3d>
        <a:sp3d prstMaterial="dkEdge">
          <a:bevelT w="8200" h="38100"/>
        </a:sp3d>
      </dgm:spPr>
    </dgm:pt>
    <dgm:pt modelId="{EA63A110-3FCA-45BB-BB0C-E7EF18033643}" type="pres">
      <dgm:prSet presAssocID="{C26A2AE4-0F51-44F1-AADF-011D281AA0D3}" presName="theList" presStyleCnt="0"/>
      <dgm:spPr/>
    </dgm:pt>
    <dgm:pt modelId="{728F2A4F-ACC7-422E-BD55-282FA66CDAAF}" type="pres">
      <dgm:prSet presAssocID="{DBB20CE2-46EE-4BC3-85FC-EA29840DAA64}" presName="aNode" presStyleLbl="fgAcc1" presStyleIdx="0" presStyleCnt="7" custScaleX="160488" custScaleY="280775">
        <dgm:presLayoutVars>
          <dgm:bulletEnabled val="1"/>
        </dgm:presLayoutVars>
      </dgm:prSet>
      <dgm:spPr/>
    </dgm:pt>
    <dgm:pt modelId="{A8BCB8C8-9D8C-443C-871D-E2D30263E036}" type="pres">
      <dgm:prSet presAssocID="{DBB20CE2-46EE-4BC3-85FC-EA29840DAA64}" presName="aSpace" presStyleCnt="0"/>
      <dgm:spPr/>
    </dgm:pt>
    <dgm:pt modelId="{F23D8E7C-1621-4C52-9C99-CD9BDB977D5D}" type="pres">
      <dgm:prSet presAssocID="{1BB6D988-3D66-4935-ABCF-CECEEB9B3429}" presName="aNode" presStyleLbl="fgAcc1" presStyleIdx="1" presStyleCnt="7" custScaleX="159212" custScaleY="280775">
        <dgm:presLayoutVars>
          <dgm:bulletEnabled val="1"/>
        </dgm:presLayoutVars>
      </dgm:prSet>
      <dgm:spPr/>
    </dgm:pt>
    <dgm:pt modelId="{A51A5864-5E1C-4C6C-ADBB-0D9BD4291846}" type="pres">
      <dgm:prSet presAssocID="{1BB6D988-3D66-4935-ABCF-CECEEB9B3429}" presName="aSpace" presStyleCnt="0"/>
      <dgm:spPr/>
    </dgm:pt>
    <dgm:pt modelId="{DFAD650B-3D9F-44F2-B0FC-04EBEEA2E37D}" type="pres">
      <dgm:prSet presAssocID="{9DB98215-EB0C-4484-83B0-CEB7AC84FD0E}" presName="aNode" presStyleLbl="fgAcc1" presStyleIdx="2" presStyleCnt="7" custScaleX="159212" custScaleY="280775">
        <dgm:presLayoutVars>
          <dgm:bulletEnabled val="1"/>
        </dgm:presLayoutVars>
      </dgm:prSet>
      <dgm:spPr/>
    </dgm:pt>
    <dgm:pt modelId="{A28B8054-CA89-40AA-8415-0E79B519CBBF}" type="pres">
      <dgm:prSet presAssocID="{9DB98215-EB0C-4484-83B0-CEB7AC84FD0E}" presName="aSpace" presStyleCnt="0"/>
      <dgm:spPr/>
    </dgm:pt>
    <dgm:pt modelId="{DC4DAFE1-4DB6-442B-8C4A-2B8E318E3225}" type="pres">
      <dgm:prSet presAssocID="{80380180-F286-40DE-A6BB-5DC0D5F6CB38}" presName="aNode" presStyleLbl="fgAcc1" presStyleIdx="3" presStyleCnt="7" custScaleX="159212" custScaleY="280775">
        <dgm:presLayoutVars>
          <dgm:bulletEnabled val="1"/>
        </dgm:presLayoutVars>
      </dgm:prSet>
      <dgm:spPr/>
    </dgm:pt>
    <dgm:pt modelId="{9984ABB5-BF02-4870-9B9B-3497A1E0BAC6}" type="pres">
      <dgm:prSet presAssocID="{80380180-F286-40DE-A6BB-5DC0D5F6CB38}" presName="aSpace" presStyleCnt="0"/>
      <dgm:spPr/>
    </dgm:pt>
    <dgm:pt modelId="{35A3E66F-EF09-4681-9C6D-DB747C216F32}" type="pres">
      <dgm:prSet presAssocID="{E66F8D2C-2F17-42AB-A609-E32E97804179}" presName="aNode" presStyleLbl="fgAcc1" presStyleIdx="4" presStyleCnt="7" custScaleX="159212" custScaleY="280775">
        <dgm:presLayoutVars>
          <dgm:bulletEnabled val="1"/>
        </dgm:presLayoutVars>
      </dgm:prSet>
      <dgm:spPr/>
    </dgm:pt>
    <dgm:pt modelId="{C79ABE0F-CB6E-4FBA-BA94-AF3482CAE94A}" type="pres">
      <dgm:prSet presAssocID="{E66F8D2C-2F17-42AB-A609-E32E97804179}" presName="aSpace" presStyleCnt="0"/>
      <dgm:spPr/>
    </dgm:pt>
    <dgm:pt modelId="{D58377D6-9B7A-48B7-B9B8-03C7E7AFCE27}" type="pres">
      <dgm:prSet presAssocID="{421FEAF4-FEF6-421B-8676-AA74228FC44B}" presName="aNode" presStyleLbl="fgAcc1" presStyleIdx="5" presStyleCnt="7" custScaleX="159212" custScaleY="280775">
        <dgm:presLayoutVars>
          <dgm:bulletEnabled val="1"/>
        </dgm:presLayoutVars>
      </dgm:prSet>
      <dgm:spPr/>
    </dgm:pt>
    <dgm:pt modelId="{C1445ABB-EB7D-4F0B-95DB-A98A4136ACDE}" type="pres">
      <dgm:prSet presAssocID="{421FEAF4-FEF6-421B-8676-AA74228FC44B}" presName="aSpace" presStyleCnt="0"/>
      <dgm:spPr/>
    </dgm:pt>
    <dgm:pt modelId="{C8979598-F230-4E7A-88E8-17D2EBBAE252}" type="pres">
      <dgm:prSet presAssocID="{2BAC2B8E-9EA4-4759-8B86-AC2FE87AA302}" presName="aNode" presStyleLbl="fgAcc1" presStyleIdx="6" presStyleCnt="7" custScaleX="159212" custScaleY="280775">
        <dgm:presLayoutVars>
          <dgm:bulletEnabled val="1"/>
        </dgm:presLayoutVars>
      </dgm:prSet>
      <dgm:spPr/>
    </dgm:pt>
    <dgm:pt modelId="{F91D5030-37BD-4867-930C-E82F76EB8194}" type="pres">
      <dgm:prSet presAssocID="{2BAC2B8E-9EA4-4759-8B86-AC2FE87AA302}" presName="aSpace" presStyleCnt="0"/>
      <dgm:spPr/>
    </dgm:pt>
  </dgm:ptLst>
  <dgm:cxnLst>
    <dgm:cxn modelId="{BD008F18-4C7A-4036-97CC-B7B4A7A12F01}" srcId="{C26A2AE4-0F51-44F1-AADF-011D281AA0D3}" destId="{1BB6D988-3D66-4935-ABCF-CECEEB9B3429}" srcOrd="1" destOrd="0" parTransId="{DF582320-35AE-407C-BF73-4B78857AF4A0}" sibTransId="{18768D46-7577-47D1-8503-678436C66719}"/>
    <dgm:cxn modelId="{6F6A4625-1654-4DD9-8B50-35925F31C17B}" type="presOf" srcId="{DBB20CE2-46EE-4BC3-85FC-EA29840DAA64}" destId="{728F2A4F-ACC7-422E-BD55-282FA66CDAAF}" srcOrd="0" destOrd="0" presId="urn:microsoft.com/office/officeart/2005/8/layout/pyramid2"/>
    <dgm:cxn modelId="{E16CDF27-5CDB-48EC-A288-243BF446EF18}" type="presOf" srcId="{421FEAF4-FEF6-421B-8676-AA74228FC44B}" destId="{D58377D6-9B7A-48B7-B9B8-03C7E7AFCE27}" srcOrd="0" destOrd="0" presId="urn:microsoft.com/office/officeart/2005/8/layout/pyramid2"/>
    <dgm:cxn modelId="{9B943139-D634-44D8-A0BF-EB5A1696EBCD}" srcId="{C26A2AE4-0F51-44F1-AADF-011D281AA0D3}" destId="{421FEAF4-FEF6-421B-8676-AA74228FC44B}" srcOrd="5" destOrd="0" parTransId="{8CCAE3D1-2D01-47BA-9798-4FB2B7584D2C}" sibTransId="{1F834A1C-6ED6-4714-A6B8-3D745B5442BE}"/>
    <dgm:cxn modelId="{2FD97342-4CCF-46BC-8901-CD1A4CDA86FD}" srcId="{C26A2AE4-0F51-44F1-AADF-011D281AA0D3}" destId="{80380180-F286-40DE-A6BB-5DC0D5F6CB38}" srcOrd="3" destOrd="0" parTransId="{0FB16D2D-C9BB-42BE-BBF3-AC43E2A41EC4}" sibTransId="{7A43D31C-F711-4AAC-BFA8-FCEEA94399C3}"/>
    <dgm:cxn modelId="{3DCCA345-C665-45AE-86D3-6D2E49999790}" type="presOf" srcId="{C26A2AE4-0F51-44F1-AADF-011D281AA0D3}" destId="{E6528404-D2F9-46E8-8971-3752B3BB3582}" srcOrd="0" destOrd="0" presId="urn:microsoft.com/office/officeart/2005/8/layout/pyramid2"/>
    <dgm:cxn modelId="{F0EBDA5F-D83B-4C8D-BDCE-FED874A56CC6}" type="presOf" srcId="{80380180-F286-40DE-A6BB-5DC0D5F6CB38}" destId="{DC4DAFE1-4DB6-442B-8C4A-2B8E318E3225}" srcOrd="0" destOrd="0" presId="urn:microsoft.com/office/officeart/2005/8/layout/pyramid2"/>
    <dgm:cxn modelId="{6483B36C-290D-45D0-ABAB-A20B1EA89B23}" type="presOf" srcId="{1BB6D988-3D66-4935-ABCF-CECEEB9B3429}" destId="{F23D8E7C-1621-4C52-9C99-CD9BDB977D5D}" srcOrd="0" destOrd="0" presId="urn:microsoft.com/office/officeart/2005/8/layout/pyramid2"/>
    <dgm:cxn modelId="{1BC5126F-4858-40A8-8D73-D3CB2404F223}" type="presOf" srcId="{E66F8D2C-2F17-42AB-A609-E32E97804179}" destId="{35A3E66F-EF09-4681-9C6D-DB747C216F32}" srcOrd="0" destOrd="0" presId="urn:microsoft.com/office/officeart/2005/8/layout/pyramid2"/>
    <dgm:cxn modelId="{28E23F7B-49E1-4B68-A187-C420CB58A6B3}" srcId="{C26A2AE4-0F51-44F1-AADF-011D281AA0D3}" destId="{2BAC2B8E-9EA4-4759-8B86-AC2FE87AA302}" srcOrd="6" destOrd="0" parTransId="{3AB1E1F3-A96D-4781-9D0A-7C0654031374}" sibTransId="{50426BC5-57F7-47EA-BC89-D4F179C3F83C}"/>
    <dgm:cxn modelId="{88E46F84-4D3F-40A1-B9BA-A21F58735B6E}" srcId="{C26A2AE4-0F51-44F1-AADF-011D281AA0D3}" destId="{DBB20CE2-46EE-4BC3-85FC-EA29840DAA64}" srcOrd="0" destOrd="0" parTransId="{B5C25CC8-F09E-491B-A32A-449E19935220}" sibTransId="{419EF47B-8032-4010-A360-AD6EE28605AF}"/>
    <dgm:cxn modelId="{51E29EA6-F2DD-46C6-AA6D-34D652FC403A}" srcId="{C26A2AE4-0F51-44F1-AADF-011D281AA0D3}" destId="{9DB98215-EB0C-4484-83B0-CEB7AC84FD0E}" srcOrd="2" destOrd="0" parTransId="{4BBFE9A0-1CE7-4243-B4C9-CB70E92A0A4B}" sibTransId="{93D2F80B-B6F4-48A8-AB03-7BC78E4881C6}"/>
    <dgm:cxn modelId="{9198E5CC-7F59-41F3-B8CA-CE6C70D1217F}" type="presOf" srcId="{9DB98215-EB0C-4484-83B0-CEB7AC84FD0E}" destId="{DFAD650B-3D9F-44F2-B0FC-04EBEEA2E37D}" srcOrd="0" destOrd="0" presId="urn:microsoft.com/office/officeart/2005/8/layout/pyramid2"/>
    <dgm:cxn modelId="{4C48ACDE-286D-4F02-BB49-E3C3F1CD85CC}" type="presOf" srcId="{2BAC2B8E-9EA4-4759-8B86-AC2FE87AA302}" destId="{C8979598-F230-4E7A-88E8-17D2EBBAE252}" srcOrd="0" destOrd="0" presId="urn:microsoft.com/office/officeart/2005/8/layout/pyramid2"/>
    <dgm:cxn modelId="{A76399F0-014D-48BD-BD2C-7C485886665B}" srcId="{C26A2AE4-0F51-44F1-AADF-011D281AA0D3}" destId="{E66F8D2C-2F17-42AB-A609-E32E97804179}" srcOrd="4" destOrd="0" parTransId="{F341FB99-E6CC-425D-9530-97C3164EED82}" sibTransId="{0D6C5605-2D7D-42E3-AD42-AFB60565A602}"/>
    <dgm:cxn modelId="{AB6A029E-89ED-4F75-B34C-12B1A2530858}" type="presParOf" srcId="{E6528404-D2F9-46E8-8971-3752B3BB3582}" destId="{39034F8C-6829-49FA-8F3E-E6017280FE44}" srcOrd="0" destOrd="0" presId="urn:microsoft.com/office/officeart/2005/8/layout/pyramid2"/>
    <dgm:cxn modelId="{978AC947-9826-4FB1-AF9C-A7356D8F2C93}" type="presParOf" srcId="{E6528404-D2F9-46E8-8971-3752B3BB3582}" destId="{EA63A110-3FCA-45BB-BB0C-E7EF18033643}" srcOrd="1" destOrd="0" presId="urn:microsoft.com/office/officeart/2005/8/layout/pyramid2"/>
    <dgm:cxn modelId="{DDD16F1B-369C-4C84-9BA5-1CEE89A19765}" type="presParOf" srcId="{EA63A110-3FCA-45BB-BB0C-E7EF18033643}" destId="{728F2A4F-ACC7-422E-BD55-282FA66CDAAF}" srcOrd="0" destOrd="0" presId="urn:microsoft.com/office/officeart/2005/8/layout/pyramid2"/>
    <dgm:cxn modelId="{704A8E91-35C8-4704-8ADA-83D58B0E0449}" type="presParOf" srcId="{EA63A110-3FCA-45BB-BB0C-E7EF18033643}" destId="{A8BCB8C8-9D8C-443C-871D-E2D30263E036}" srcOrd="1" destOrd="0" presId="urn:microsoft.com/office/officeart/2005/8/layout/pyramid2"/>
    <dgm:cxn modelId="{23B6C71F-6CB5-4215-8EDD-D3201CBF423F}" type="presParOf" srcId="{EA63A110-3FCA-45BB-BB0C-E7EF18033643}" destId="{F23D8E7C-1621-4C52-9C99-CD9BDB977D5D}" srcOrd="2" destOrd="0" presId="urn:microsoft.com/office/officeart/2005/8/layout/pyramid2"/>
    <dgm:cxn modelId="{2DFEEF7C-8235-41B7-8AAE-19BF0500FE3D}" type="presParOf" srcId="{EA63A110-3FCA-45BB-BB0C-E7EF18033643}" destId="{A51A5864-5E1C-4C6C-ADBB-0D9BD4291846}" srcOrd="3" destOrd="0" presId="urn:microsoft.com/office/officeart/2005/8/layout/pyramid2"/>
    <dgm:cxn modelId="{E91F205F-7B3D-4192-A108-64C33A9D6B33}" type="presParOf" srcId="{EA63A110-3FCA-45BB-BB0C-E7EF18033643}" destId="{DFAD650B-3D9F-44F2-B0FC-04EBEEA2E37D}" srcOrd="4" destOrd="0" presId="urn:microsoft.com/office/officeart/2005/8/layout/pyramid2"/>
    <dgm:cxn modelId="{9A7F4BBE-6D39-44A9-9744-F58AC2B3CD60}" type="presParOf" srcId="{EA63A110-3FCA-45BB-BB0C-E7EF18033643}" destId="{A28B8054-CA89-40AA-8415-0E79B519CBBF}" srcOrd="5" destOrd="0" presId="urn:microsoft.com/office/officeart/2005/8/layout/pyramid2"/>
    <dgm:cxn modelId="{C4FDCD2E-171A-427B-99CD-CC7072DED327}" type="presParOf" srcId="{EA63A110-3FCA-45BB-BB0C-E7EF18033643}" destId="{DC4DAFE1-4DB6-442B-8C4A-2B8E318E3225}" srcOrd="6" destOrd="0" presId="urn:microsoft.com/office/officeart/2005/8/layout/pyramid2"/>
    <dgm:cxn modelId="{AE502898-A64E-4576-9D34-D52A7D54B994}" type="presParOf" srcId="{EA63A110-3FCA-45BB-BB0C-E7EF18033643}" destId="{9984ABB5-BF02-4870-9B9B-3497A1E0BAC6}" srcOrd="7" destOrd="0" presId="urn:microsoft.com/office/officeart/2005/8/layout/pyramid2"/>
    <dgm:cxn modelId="{CA7F7307-2EDE-40E2-97ED-93F788FA69D8}" type="presParOf" srcId="{EA63A110-3FCA-45BB-BB0C-E7EF18033643}" destId="{35A3E66F-EF09-4681-9C6D-DB747C216F32}" srcOrd="8" destOrd="0" presId="urn:microsoft.com/office/officeart/2005/8/layout/pyramid2"/>
    <dgm:cxn modelId="{D8BCA894-44A4-4228-889A-E753A53A54AF}" type="presParOf" srcId="{EA63A110-3FCA-45BB-BB0C-E7EF18033643}" destId="{C79ABE0F-CB6E-4FBA-BA94-AF3482CAE94A}" srcOrd="9" destOrd="0" presId="urn:microsoft.com/office/officeart/2005/8/layout/pyramid2"/>
    <dgm:cxn modelId="{448C0E79-EEB3-47F6-811C-F7ACD3760066}" type="presParOf" srcId="{EA63A110-3FCA-45BB-BB0C-E7EF18033643}" destId="{D58377D6-9B7A-48B7-B9B8-03C7E7AFCE27}" srcOrd="10" destOrd="0" presId="urn:microsoft.com/office/officeart/2005/8/layout/pyramid2"/>
    <dgm:cxn modelId="{576B1798-A51A-418B-B08F-A8CDB0B08867}" type="presParOf" srcId="{EA63A110-3FCA-45BB-BB0C-E7EF18033643}" destId="{C1445ABB-EB7D-4F0B-95DB-A98A4136ACDE}" srcOrd="11" destOrd="0" presId="urn:microsoft.com/office/officeart/2005/8/layout/pyramid2"/>
    <dgm:cxn modelId="{538047BC-F81F-4A5D-A54C-9469A61DD14B}" type="presParOf" srcId="{EA63A110-3FCA-45BB-BB0C-E7EF18033643}" destId="{C8979598-F230-4E7A-88E8-17D2EBBAE252}" srcOrd="12" destOrd="0" presId="urn:microsoft.com/office/officeart/2005/8/layout/pyramid2"/>
    <dgm:cxn modelId="{2C047309-962D-4367-A917-9C300590F3CA}" type="presParOf" srcId="{EA63A110-3FCA-45BB-BB0C-E7EF18033643}" destId="{F91D5030-37BD-4867-930C-E82F76EB8194}" srcOrd="1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D31B7E4C-C757-4D0A-B6E8-7BF1D3716C20}"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628459B4-2F28-468F-8A56-BAAA31A7F896}">
      <dgm:prSet/>
      <dgm:spPr/>
      <dgm:t>
        <a:bodyPr/>
        <a:lstStyle/>
        <a:p>
          <a:pPr>
            <a:lnSpc>
              <a:spcPct val="100000"/>
            </a:lnSpc>
          </a:pPr>
          <a:r>
            <a:rPr lang="es-ES_tradnl" noProof="0" dirty="0"/>
            <a:t>Identificar las áreas en donde planeas aplicar este conocimiento en tu trabajo</a:t>
          </a:r>
        </a:p>
      </dgm:t>
    </dgm:pt>
    <dgm:pt modelId="{8A1F62EF-3593-4DE0-9C34-949F71E4B83F}" type="parTrans" cxnId="{035DB0E6-082B-4B82-84DB-9F7576FC6C1C}">
      <dgm:prSet/>
      <dgm:spPr/>
      <dgm:t>
        <a:bodyPr/>
        <a:lstStyle/>
        <a:p>
          <a:endParaRPr lang="en-US"/>
        </a:p>
      </dgm:t>
    </dgm:pt>
    <dgm:pt modelId="{5F9F4B8F-50F7-4C9C-8B1A-3C87CAFB7E00}" type="sibTrans" cxnId="{035DB0E6-082B-4B82-84DB-9F7576FC6C1C}">
      <dgm:prSet/>
      <dgm:spPr/>
      <dgm:t>
        <a:bodyPr/>
        <a:lstStyle/>
        <a:p>
          <a:endParaRPr lang="en-US"/>
        </a:p>
      </dgm:t>
    </dgm:pt>
    <dgm:pt modelId="{263F658A-0635-4536-BC0F-559D81515943}">
      <dgm:prSet/>
      <dgm:spPr/>
      <dgm:t>
        <a:bodyPr/>
        <a:lstStyle/>
        <a:p>
          <a:pPr>
            <a:lnSpc>
              <a:spcPct val="100000"/>
            </a:lnSpc>
          </a:pPr>
          <a:r>
            <a:rPr lang="es-ES_tradnl" noProof="0" dirty="0"/>
            <a:t>Reflexiones finales y retroalimentación</a:t>
          </a:r>
        </a:p>
      </dgm:t>
    </dgm:pt>
    <dgm:pt modelId="{1849ACD3-2080-46D2-B94D-7D2E6D9CD675}" type="parTrans" cxnId="{A5AF9EB5-93E2-417E-938A-5BE95309EE2E}">
      <dgm:prSet/>
      <dgm:spPr/>
      <dgm:t>
        <a:bodyPr/>
        <a:lstStyle/>
        <a:p>
          <a:endParaRPr lang="en-US"/>
        </a:p>
      </dgm:t>
    </dgm:pt>
    <dgm:pt modelId="{D683D85D-CB39-4ED9-B663-180783486826}" type="sibTrans" cxnId="{A5AF9EB5-93E2-417E-938A-5BE95309EE2E}">
      <dgm:prSet/>
      <dgm:spPr/>
      <dgm:t>
        <a:bodyPr/>
        <a:lstStyle/>
        <a:p>
          <a:endParaRPr lang="en-US"/>
        </a:p>
      </dgm:t>
    </dgm:pt>
    <dgm:pt modelId="{020C0E8F-5D01-45BD-995F-F39AF518A836}" type="pres">
      <dgm:prSet presAssocID="{D31B7E4C-C757-4D0A-B6E8-7BF1D3716C20}" presName="root" presStyleCnt="0">
        <dgm:presLayoutVars>
          <dgm:dir/>
          <dgm:resizeHandles val="exact"/>
        </dgm:presLayoutVars>
      </dgm:prSet>
      <dgm:spPr/>
    </dgm:pt>
    <dgm:pt modelId="{B2AB7847-F2A4-4913-A896-FBFE095F449B}" type="pres">
      <dgm:prSet presAssocID="{628459B4-2F28-468F-8A56-BAAA31A7F896}" presName="compNode" presStyleCnt="0"/>
      <dgm:spPr/>
    </dgm:pt>
    <dgm:pt modelId="{5DF3B7DB-036F-4C24-AA16-D42DDA2ED797}" type="pres">
      <dgm:prSet presAssocID="{628459B4-2F28-468F-8A56-BAAA31A7F896}" presName="bgRect" presStyleLbl="bgShp" presStyleIdx="0" presStyleCnt="2"/>
      <dgm:spPr/>
    </dgm:pt>
    <dgm:pt modelId="{800F83F6-BA0E-4E30-AA19-F45C0EAF5FA6}" type="pres">
      <dgm:prSet presAssocID="{628459B4-2F28-468F-8A56-BAAA31A7F89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032F8307-F050-454F-B061-FA5CDC0D3555}" type="pres">
      <dgm:prSet presAssocID="{628459B4-2F28-468F-8A56-BAAA31A7F896}" presName="spaceRect" presStyleCnt="0"/>
      <dgm:spPr/>
    </dgm:pt>
    <dgm:pt modelId="{CBEBB261-7385-4FE5-A015-235CDD2DD777}" type="pres">
      <dgm:prSet presAssocID="{628459B4-2F28-468F-8A56-BAAA31A7F896}" presName="parTx" presStyleLbl="revTx" presStyleIdx="0" presStyleCnt="2">
        <dgm:presLayoutVars>
          <dgm:chMax val="0"/>
          <dgm:chPref val="0"/>
        </dgm:presLayoutVars>
      </dgm:prSet>
      <dgm:spPr/>
    </dgm:pt>
    <dgm:pt modelId="{084F435A-0152-4F3C-9873-1CDB73775427}" type="pres">
      <dgm:prSet presAssocID="{5F9F4B8F-50F7-4C9C-8B1A-3C87CAFB7E00}" presName="sibTrans" presStyleCnt="0"/>
      <dgm:spPr/>
    </dgm:pt>
    <dgm:pt modelId="{639EC788-B2D3-47A4-B8D6-3E9F7EC2958A}" type="pres">
      <dgm:prSet presAssocID="{263F658A-0635-4536-BC0F-559D81515943}" presName="compNode" presStyleCnt="0"/>
      <dgm:spPr/>
    </dgm:pt>
    <dgm:pt modelId="{6CE52E9F-4F9D-4333-BCBE-8A02CC52AE8C}" type="pres">
      <dgm:prSet presAssocID="{263F658A-0635-4536-BC0F-559D81515943}" presName="bgRect" presStyleLbl="bgShp" presStyleIdx="1" presStyleCnt="2"/>
      <dgm:spPr/>
    </dgm:pt>
    <dgm:pt modelId="{271A3EDE-92AE-4F32-B80B-45CA51D79E55}" type="pres">
      <dgm:prSet presAssocID="{263F658A-0635-4536-BC0F-559D8151594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6C6C9BD0-B7A6-411E-80BA-3C9B769114A4}" type="pres">
      <dgm:prSet presAssocID="{263F658A-0635-4536-BC0F-559D81515943}" presName="spaceRect" presStyleCnt="0"/>
      <dgm:spPr/>
    </dgm:pt>
    <dgm:pt modelId="{6B8AF2AA-B740-4C9E-83ED-33BD6A0E63C4}" type="pres">
      <dgm:prSet presAssocID="{263F658A-0635-4536-BC0F-559D81515943}" presName="parTx" presStyleLbl="revTx" presStyleIdx="1" presStyleCnt="2">
        <dgm:presLayoutVars>
          <dgm:chMax val="0"/>
          <dgm:chPref val="0"/>
        </dgm:presLayoutVars>
      </dgm:prSet>
      <dgm:spPr/>
    </dgm:pt>
  </dgm:ptLst>
  <dgm:cxnLst>
    <dgm:cxn modelId="{A5AF9EB5-93E2-417E-938A-5BE95309EE2E}" srcId="{D31B7E4C-C757-4D0A-B6E8-7BF1D3716C20}" destId="{263F658A-0635-4536-BC0F-559D81515943}" srcOrd="1" destOrd="0" parTransId="{1849ACD3-2080-46D2-B94D-7D2E6D9CD675}" sibTransId="{D683D85D-CB39-4ED9-B663-180783486826}"/>
    <dgm:cxn modelId="{AAE413B8-6A39-4E7A-B45D-379DC03D7BEF}" type="presOf" srcId="{D31B7E4C-C757-4D0A-B6E8-7BF1D3716C20}" destId="{020C0E8F-5D01-45BD-995F-F39AF518A836}" srcOrd="0" destOrd="0" presId="urn:microsoft.com/office/officeart/2018/2/layout/IconVerticalSolidList"/>
    <dgm:cxn modelId="{CEE9F1D5-54A7-41A1-994D-2C6288D4198C}" type="presOf" srcId="{628459B4-2F28-468F-8A56-BAAA31A7F896}" destId="{CBEBB261-7385-4FE5-A015-235CDD2DD777}" srcOrd="0" destOrd="0" presId="urn:microsoft.com/office/officeart/2018/2/layout/IconVerticalSolidList"/>
    <dgm:cxn modelId="{035DB0E6-082B-4B82-84DB-9F7576FC6C1C}" srcId="{D31B7E4C-C757-4D0A-B6E8-7BF1D3716C20}" destId="{628459B4-2F28-468F-8A56-BAAA31A7F896}" srcOrd="0" destOrd="0" parTransId="{8A1F62EF-3593-4DE0-9C34-949F71E4B83F}" sibTransId="{5F9F4B8F-50F7-4C9C-8B1A-3C87CAFB7E00}"/>
    <dgm:cxn modelId="{BED3CAF4-B4DA-4456-AD4C-285AAD7333A1}" type="presOf" srcId="{263F658A-0635-4536-BC0F-559D81515943}" destId="{6B8AF2AA-B740-4C9E-83ED-33BD6A0E63C4}" srcOrd="0" destOrd="0" presId="urn:microsoft.com/office/officeart/2018/2/layout/IconVerticalSolidList"/>
    <dgm:cxn modelId="{76E8E6F1-2479-46A4-8C56-A64FA4902D75}" type="presParOf" srcId="{020C0E8F-5D01-45BD-995F-F39AF518A836}" destId="{B2AB7847-F2A4-4913-A896-FBFE095F449B}" srcOrd="0" destOrd="0" presId="urn:microsoft.com/office/officeart/2018/2/layout/IconVerticalSolidList"/>
    <dgm:cxn modelId="{1D5B1AF8-F056-4B24-857A-7D4B71A75428}" type="presParOf" srcId="{B2AB7847-F2A4-4913-A896-FBFE095F449B}" destId="{5DF3B7DB-036F-4C24-AA16-D42DDA2ED797}" srcOrd="0" destOrd="0" presId="urn:microsoft.com/office/officeart/2018/2/layout/IconVerticalSolidList"/>
    <dgm:cxn modelId="{D700EA9A-134F-475C-A0DA-1BD231C4E69A}" type="presParOf" srcId="{B2AB7847-F2A4-4913-A896-FBFE095F449B}" destId="{800F83F6-BA0E-4E30-AA19-F45C0EAF5FA6}" srcOrd="1" destOrd="0" presId="urn:microsoft.com/office/officeart/2018/2/layout/IconVerticalSolidList"/>
    <dgm:cxn modelId="{36EEE2B5-1CB8-43FD-BCC3-E2498EA8C222}" type="presParOf" srcId="{B2AB7847-F2A4-4913-A896-FBFE095F449B}" destId="{032F8307-F050-454F-B061-FA5CDC0D3555}" srcOrd="2" destOrd="0" presId="urn:microsoft.com/office/officeart/2018/2/layout/IconVerticalSolidList"/>
    <dgm:cxn modelId="{0D35D9C8-C48D-4D99-8214-ED9C676B7EBE}" type="presParOf" srcId="{B2AB7847-F2A4-4913-A896-FBFE095F449B}" destId="{CBEBB261-7385-4FE5-A015-235CDD2DD777}" srcOrd="3" destOrd="0" presId="urn:microsoft.com/office/officeart/2018/2/layout/IconVerticalSolidList"/>
    <dgm:cxn modelId="{B2558F1A-4B37-418B-BB5E-4724A77AD16F}" type="presParOf" srcId="{020C0E8F-5D01-45BD-995F-F39AF518A836}" destId="{084F435A-0152-4F3C-9873-1CDB73775427}" srcOrd="1" destOrd="0" presId="urn:microsoft.com/office/officeart/2018/2/layout/IconVerticalSolidList"/>
    <dgm:cxn modelId="{A7068C88-A12F-48CE-85F3-A6F77EFC8FB4}" type="presParOf" srcId="{020C0E8F-5D01-45BD-995F-F39AF518A836}" destId="{639EC788-B2D3-47A4-B8D6-3E9F7EC2958A}" srcOrd="2" destOrd="0" presId="urn:microsoft.com/office/officeart/2018/2/layout/IconVerticalSolidList"/>
    <dgm:cxn modelId="{4AD32438-4E3C-47DF-BA18-C26032749784}" type="presParOf" srcId="{639EC788-B2D3-47A4-B8D6-3E9F7EC2958A}" destId="{6CE52E9F-4F9D-4333-BCBE-8A02CC52AE8C}" srcOrd="0" destOrd="0" presId="urn:microsoft.com/office/officeart/2018/2/layout/IconVerticalSolidList"/>
    <dgm:cxn modelId="{F411AB61-85F5-49BA-9B2B-807839AB1F27}" type="presParOf" srcId="{639EC788-B2D3-47A4-B8D6-3E9F7EC2958A}" destId="{271A3EDE-92AE-4F32-B80B-45CA51D79E55}" srcOrd="1" destOrd="0" presId="urn:microsoft.com/office/officeart/2018/2/layout/IconVerticalSolidList"/>
    <dgm:cxn modelId="{517ED189-44BF-4642-9BE4-27FE565E0DF8}" type="presParOf" srcId="{639EC788-B2D3-47A4-B8D6-3E9F7EC2958A}" destId="{6C6C9BD0-B7A6-411E-80BA-3C9B769114A4}" srcOrd="2" destOrd="0" presId="urn:microsoft.com/office/officeart/2018/2/layout/IconVerticalSolidList"/>
    <dgm:cxn modelId="{D179A0E0-3402-4577-8BD3-5CAFB0CB7805}" type="presParOf" srcId="{639EC788-B2D3-47A4-B8D6-3E9F7EC2958A}" destId="{6B8AF2AA-B740-4C9E-83ED-33BD6A0E63C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4E28FA58-DD04-407F-94B5-D426FB5BE852}" type="doc">
      <dgm:prSet loTypeId="urn:microsoft.com/office/officeart/2018/5/layout/IconCircleLabelList" loCatId="icon" qsTypeId="urn:microsoft.com/office/officeart/2005/8/quickstyle/simple1" qsCatId="simple" csTypeId="urn:microsoft.com/office/officeart/2005/8/colors/accent3_5" csCatId="accent3" phldr="1"/>
      <dgm:spPr/>
      <dgm:t>
        <a:bodyPr/>
        <a:lstStyle/>
        <a:p>
          <a:endParaRPr lang="en-US"/>
        </a:p>
      </dgm:t>
    </dgm:pt>
    <dgm:pt modelId="{2972BCDC-FD9C-461A-97F9-727957A08861}">
      <dgm:prSet/>
      <dgm:spPr/>
      <dgm:t>
        <a:bodyPr/>
        <a:lstStyle/>
        <a:p>
          <a:pPr>
            <a:lnSpc>
              <a:spcPct val="100000"/>
            </a:lnSpc>
            <a:defRPr cap="all"/>
          </a:pPr>
          <a:r>
            <a:rPr lang="es-ES_tradnl" noProof="0" dirty="0"/>
            <a:t>Identifica 1-2 intervenciones basadas en evidencia que implementarás en tu trabajo actual</a:t>
          </a:r>
        </a:p>
      </dgm:t>
    </dgm:pt>
    <dgm:pt modelId="{FCA9BFF6-7DD0-47B5-85CC-AC0F8E69FD6A}" type="parTrans" cxnId="{2A4E77D8-DEEE-4E07-B6BB-86C3D75B6CC4}">
      <dgm:prSet/>
      <dgm:spPr/>
      <dgm:t>
        <a:bodyPr/>
        <a:lstStyle/>
        <a:p>
          <a:endParaRPr lang="en-US"/>
        </a:p>
      </dgm:t>
    </dgm:pt>
    <dgm:pt modelId="{EAC1B0E8-C990-4D7E-BE43-A990E5FA6DE1}" type="sibTrans" cxnId="{2A4E77D8-DEEE-4E07-B6BB-86C3D75B6CC4}">
      <dgm:prSet/>
      <dgm:spPr/>
      <dgm:t>
        <a:bodyPr/>
        <a:lstStyle/>
        <a:p>
          <a:endParaRPr lang="en-US"/>
        </a:p>
      </dgm:t>
    </dgm:pt>
    <dgm:pt modelId="{87EAD0D1-5F39-4B95-936F-44205CA8C0CF}">
      <dgm:prSet/>
      <dgm:spPr/>
      <dgm:t>
        <a:bodyPr/>
        <a:lstStyle/>
        <a:p>
          <a:pPr>
            <a:lnSpc>
              <a:spcPct val="100000"/>
            </a:lnSpc>
            <a:defRPr cap="all"/>
          </a:pPr>
          <a:r>
            <a:rPr lang="es-ES_tradnl" noProof="0" dirty="0"/>
            <a:t>Describe los cambios que planeas realizar</a:t>
          </a:r>
        </a:p>
      </dgm:t>
    </dgm:pt>
    <dgm:pt modelId="{96DF0A4D-384D-401F-A92A-72A3810F63C3}" type="parTrans" cxnId="{EF962AE3-D747-4D14-9E3A-6A12F4A3D198}">
      <dgm:prSet/>
      <dgm:spPr/>
      <dgm:t>
        <a:bodyPr/>
        <a:lstStyle/>
        <a:p>
          <a:endParaRPr lang="en-US"/>
        </a:p>
      </dgm:t>
    </dgm:pt>
    <dgm:pt modelId="{364CF93D-D100-4132-AB86-5448D7FAD491}" type="sibTrans" cxnId="{EF962AE3-D747-4D14-9E3A-6A12F4A3D198}">
      <dgm:prSet/>
      <dgm:spPr/>
      <dgm:t>
        <a:bodyPr/>
        <a:lstStyle/>
        <a:p>
          <a:endParaRPr lang="en-US"/>
        </a:p>
      </dgm:t>
    </dgm:pt>
    <dgm:pt modelId="{2D96B461-B013-492C-A7B5-BA47529D833C}">
      <dgm:prSet/>
      <dgm:spPr/>
      <dgm:t>
        <a:bodyPr/>
        <a:lstStyle/>
        <a:p>
          <a:pPr>
            <a:lnSpc>
              <a:spcPct val="100000"/>
            </a:lnSpc>
            <a:defRPr cap="all"/>
          </a:pPr>
          <a:r>
            <a:rPr lang="es-ES_tradnl" noProof="0" dirty="0"/>
            <a:t>Comparte los principales desafíos y las soluciones</a:t>
          </a:r>
        </a:p>
      </dgm:t>
    </dgm:pt>
    <dgm:pt modelId="{18E8B783-F87D-4462-800E-40BAFFD790B4}" type="parTrans" cxnId="{2CA0BE0F-F5F3-4F6E-A417-14FC845CB6A8}">
      <dgm:prSet/>
      <dgm:spPr/>
      <dgm:t>
        <a:bodyPr/>
        <a:lstStyle/>
        <a:p>
          <a:endParaRPr lang="en-US"/>
        </a:p>
      </dgm:t>
    </dgm:pt>
    <dgm:pt modelId="{5489D602-7E29-49CE-9092-8DA1022DDEB8}" type="sibTrans" cxnId="{2CA0BE0F-F5F3-4F6E-A417-14FC845CB6A8}">
      <dgm:prSet/>
      <dgm:spPr/>
      <dgm:t>
        <a:bodyPr/>
        <a:lstStyle/>
        <a:p>
          <a:endParaRPr lang="en-US"/>
        </a:p>
      </dgm:t>
    </dgm:pt>
    <dgm:pt modelId="{363F8A3C-3164-4274-926B-2366C6CD3C6F}" type="pres">
      <dgm:prSet presAssocID="{4E28FA58-DD04-407F-94B5-D426FB5BE852}" presName="root" presStyleCnt="0">
        <dgm:presLayoutVars>
          <dgm:dir/>
          <dgm:resizeHandles val="exact"/>
        </dgm:presLayoutVars>
      </dgm:prSet>
      <dgm:spPr/>
    </dgm:pt>
    <dgm:pt modelId="{BA2092FA-6F04-4672-A2AB-DF5CE16474A5}" type="pres">
      <dgm:prSet presAssocID="{2972BCDC-FD9C-461A-97F9-727957A08861}" presName="compNode" presStyleCnt="0"/>
      <dgm:spPr/>
    </dgm:pt>
    <dgm:pt modelId="{C337AE29-E17D-4120-ABF1-F617E3956633}" type="pres">
      <dgm:prSet presAssocID="{2972BCDC-FD9C-461A-97F9-727957A08861}" presName="iconBgRect" presStyleLbl="bgShp" presStyleIdx="0" presStyleCnt="3"/>
      <dgm:spPr/>
    </dgm:pt>
    <dgm:pt modelId="{36878392-9EB5-4A1C-96BD-F1B8CAB1CCB9}" type="pres">
      <dgm:prSet presAssocID="{2972BCDC-FD9C-461A-97F9-727957A0886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36A8E570-AB68-4117-99A6-893A91A18E62}" type="pres">
      <dgm:prSet presAssocID="{2972BCDC-FD9C-461A-97F9-727957A08861}" presName="spaceRect" presStyleCnt="0"/>
      <dgm:spPr/>
    </dgm:pt>
    <dgm:pt modelId="{F85C9BDA-11DE-4654-879C-3CAF25F7A310}" type="pres">
      <dgm:prSet presAssocID="{2972BCDC-FD9C-461A-97F9-727957A08861}" presName="textRect" presStyleLbl="revTx" presStyleIdx="0" presStyleCnt="3">
        <dgm:presLayoutVars>
          <dgm:chMax val="1"/>
          <dgm:chPref val="1"/>
        </dgm:presLayoutVars>
      </dgm:prSet>
      <dgm:spPr/>
    </dgm:pt>
    <dgm:pt modelId="{037815EA-A658-4A8B-9DAE-8C895D87FA7B}" type="pres">
      <dgm:prSet presAssocID="{EAC1B0E8-C990-4D7E-BE43-A990E5FA6DE1}" presName="sibTrans" presStyleCnt="0"/>
      <dgm:spPr/>
    </dgm:pt>
    <dgm:pt modelId="{A9278FE6-5C24-4B5F-8B20-CD4E92355593}" type="pres">
      <dgm:prSet presAssocID="{87EAD0D1-5F39-4B95-936F-44205CA8C0CF}" presName="compNode" presStyleCnt="0"/>
      <dgm:spPr/>
    </dgm:pt>
    <dgm:pt modelId="{D3592C5C-2ACA-4297-8C8D-884E2F64DFCA}" type="pres">
      <dgm:prSet presAssocID="{87EAD0D1-5F39-4B95-936F-44205CA8C0CF}" presName="iconBgRect" presStyleLbl="bgShp" presStyleIdx="1" presStyleCnt="3"/>
      <dgm:spPr/>
    </dgm:pt>
    <dgm:pt modelId="{058A9FC2-F11B-4853-A76F-797D41F84E1E}" type="pres">
      <dgm:prSet presAssocID="{87EAD0D1-5F39-4B95-936F-44205CA8C0C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List"/>
        </a:ext>
      </dgm:extLst>
    </dgm:pt>
    <dgm:pt modelId="{4826AB7C-D267-48B9-BE55-44E0B8EEBB1B}" type="pres">
      <dgm:prSet presAssocID="{87EAD0D1-5F39-4B95-936F-44205CA8C0CF}" presName="spaceRect" presStyleCnt="0"/>
      <dgm:spPr/>
    </dgm:pt>
    <dgm:pt modelId="{350C6093-512C-43A1-887F-135AD0A3C87D}" type="pres">
      <dgm:prSet presAssocID="{87EAD0D1-5F39-4B95-936F-44205CA8C0CF}" presName="textRect" presStyleLbl="revTx" presStyleIdx="1" presStyleCnt="3">
        <dgm:presLayoutVars>
          <dgm:chMax val="1"/>
          <dgm:chPref val="1"/>
        </dgm:presLayoutVars>
      </dgm:prSet>
      <dgm:spPr/>
    </dgm:pt>
    <dgm:pt modelId="{5AE91847-1F9A-457E-A4D3-AD0D9D43E43F}" type="pres">
      <dgm:prSet presAssocID="{364CF93D-D100-4132-AB86-5448D7FAD491}" presName="sibTrans" presStyleCnt="0"/>
      <dgm:spPr/>
    </dgm:pt>
    <dgm:pt modelId="{BDA39310-DF5B-4585-B1DB-9C1BA28F00D6}" type="pres">
      <dgm:prSet presAssocID="{2D96B461-B013-492C-A7B5-BA47529D833C}" presName="compNode" presStyleCnt="0"/>
      <dgm:spPr/>
    </dgm:pt>
    <dgm:pt modelId="{DED5BB2D-3D6B-4E8F-924B-7EA60A5DDC99}" type="pres">
      <dgm:prSet presAssocID="{2D96B461-B013-492C-A7B5-BA47529D833C}" presName="iconBgRect" presStyleLbl="bgShp" presStyleIdx="2" presStyleCnt="3"/>
      <dgm:spPr/>
    </dgm:pt>
    <dgm:pt modelId="{EA28AE7B-D13C-4740-B3E3-A6C76BE29E69}" type="pres">
      <dgm:prSet presAssocID="{2D96B461-B013-492C-A7B5-BA47529D83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ey"/>
        </a:ext>
      </dgm:extLst>
    </dgm:pt>
    <dgm:pt modelId="{5B7EF1EB-D57B-4EAB-B2E6-32111AC1D6E4}" type="pres">
      <dgm:prSet presAssocID="{2D96B461-B013-492C-A7B5-BA47529D833C}" presName="spaceRect" presStyleCnt="0"/>
      <dgm:spPr/>
    </dgm:pt>
    <dgm:pt modelId="{B90421EA-5DFC-4987-B265-6CB4EDCA2C11}" type="pres">
      <dgm:prSet presAssocID="{2D96B461-B013-492C-A7B5-BA47529D833C}" presName="textRect" presStyleLbl="revTx" presStyleIdx="2" presStyleCnt="3">
        <dgm:presLayoutVars>
          <dgm:chMax val="1"/>
          <dgm:chPref val="1"/>
        </dgm:presLayoutVars>
      </dgm:prSet>
      <dgm:spPr/>
    </dgm:pt>
  </dgm:ptLst>
  <dgm:cxnLst>
    <dgm:cxn modelId="{2CA0BE0F-F5F3-4F6E-A417-14FC845CB6A8}" srcId="{4E28FA58-DD04-407F-94B5-D426FB5BE852}" destId="{2D96B461-B013-492C-A7B5-BA47529D833C}" srcOrd="2" destOrd="0" parTransId="{18E8B783-F87D-4462-800E-40BAFFD790B4}" sibTransId="{5489D602-7E29-49CE-9092-8DA1022DDEB8}"/>
    <dgm:cxn modelId="{FB729B24-109B-4D53-93F9-C298CAB675BC}" type="presOf" srcId="{2972BCDC-FD9C-461A-97F9-727957A08861}" destId="{F85C9BDA-11DE-4654-879C-3CAF25F7A310}" srcOrd="0" destOrd="0" presId="urn:microsoft.com/office/officeart/2018/5/layout/IconCircleLabelList"/>
    <dgm:cxn modelId="{95DBBB33-A167-4BC3-85C9-9E5F750EB5A7}" type="presOf" srcId="{4E28FA58-DD04-407F-94B5-D426FB5BE852}" destId="{363F8A3C-3164-4274-926B-2366C6CD3C6F}" srcOrd="0" destOrd="0" presId="urn:microsoft.com/office/officeart/2018/5/layout/IconCircleLabelList"/>
    <dgm:cxn modelId="{84613E3C-C49A-42EE-9C3C-1E2654C36B0F}" type="presOf" srcId="{87EAD0D1-5F39-4B95-936F-44205CA8C0CF}" destId="{350C6093-512C-43A1-887F-135AD0A3C87D}" srcOrd="0" destOrd="0" presId="urn:microsoft.com/office/officeart/2018/5/layout/IconCircleLabelList"/>
    <dgm:cxn modelId="{1BCD7BD0-B81E-449F-B107-C3D65197F81B}" type="presOf" srcId="{2D96B461-B013-492C-A7B5-BA47529D833C}" destId="{B90421EA-5DFC-4987-B265-6CB4EDCA2C11}" srcOrd="0" destOrd="0" presId="urn:microsoft.com/office/officeart/2018/5/layout/IconCircleLabelList"/>
    <dgm:cxn modelId="{2A4E77D8-DEEE-4E07-B6BB-86C3D75B6CC4}" srcId="{4E28FA58-DD04-407F-94B5-D426FB5BE852}" destId="{2972BCDC-FD9C-461A-97F9-727957A08861}" srcOrd="0" destOrd="0" parTransId="{FCA9BFF6-7DD0-47B5-85CC-AC0F8E69FD6A}" sibTransId="{EAC1B0E8-C990-4D7E-BE43-A990E5FA6DE1}"/>
    <dgm:cxn modelId="{EF962AE3-D747-4D14-9E3A-6A12F4A3D198}" srcId="{4E28FA58-DD04-407F-94B5-D426FB5BE852}" destId="{87EAD0D1-5F39-4B95-936F-44205CA8C0CF}" srcOrd="1" destOrd="0" parTransId="{96DF0A4D-384D-401F-A92A-72A3810F63C3}" sibTransId="{364CF93D-D100-4132-AB86-5448D7FAD491}"/>
    <dgm:cxn modelId="{5B4CD5CC-A2BF-48F5-AEBA-D3F8FED3E84E}" type="presParOf" srcId="{363F8A3C-3164-4274-926B-2366C6CD3C6F}" destId="{BA2092FA-6F04-4672-A2AB-DF5CE16474A5}" srcOrd="0" destOrd="0" presId="urn:microsoft.com/office/officeart/2018/5/layout/IconCircleLabelList"/>
    <dgm:cxn modelId="{2348D173-BC2E-43FA-B398-C7138AA791E5}" type="presParOf" srcId="{BA2092FA-6F04-4672-A2AB-DF5CE16474A5}" destId="{C337AE29-E17D-4120-ABF1-F617E3956633}" srcOrd="0" destOrd="0" presId="urn:microsoft.com/office/officeart/2018/5/layout/IconCircleLabelList"/>
    <dgm:cxn modelId="{2822A851-2C0C-4FFD-9406-7F46BD11A934}" type="presParOf" srcId="{BA2092FA-6F04-4672-A2AB-DF5CE16474A5}" destId="{36878392-9EB5-4A1C-96BD-F1B8CAB1CCB9}" srcOrd="1" destOrd="0" presId="urn:microsoft.com/office/officeart/2018/5/layout/IconCircleLabelList"/>
    <dgm:cxn modelId="{0D044CD0-059E-4E36-9EA6-FEB5ABDA87B0}" type="presParOf" srcId="{BA2092FA-6F04-4672-A2AB-DF5CE16474A5}" destId="{36A8E570-AB68-4117-99A6-893A91A18E62}" srcOrd="2" destOrd="0" presId="urn:microsoft.com/office/officeart/2018/5/layout/IconCircleLabelList"/>
    <dgm:cxn modelId="{E1A577C7-527C-4810-AB03-D9575633B605}" type="presParOf" srcId="{BA2092FA-6F04-4672-A2AB-DF5CE16474A5}" destId="{F85C9BDA-11DE-4654-879C-3CAF25F7A310}" srcOrd="3" destOrd="0" presId="urn:microsoft.com/office/officeart/2018/5/layout/IconCircleLabelList"/>
    <dgm:cxn modelId="{79D49DC2-EC7F-4621-8E7B-D3ACB78F5E06}" type="presParOf" srcId="{363F8A3C-3164-4274-926B-2366C6CD3C6F}" destId="{037815EA-A658-4A8B-9DAE-8C895D87FA7B}" srcOrd="1" destOrd="0" presId="urn:microsoft.com/office/officeart/2018/5/layout/IconCircleLabelList"/>
    <dgm:cxn modelId="{862FBB8C-EBF8-441F-889C-B2059B6FC420}" type="presParOf" srcId="{363F8A3C-3164-4274-926B-2366C6CD3C6F}" destId="{A9278FE6-5C24-4B5F-8B20-CD4E92355593}" srcOrd="2" destOrd="0" presId="urn:microsoft.com/office/officeart/2018/5/layout/IconCircleLabelList"/>
    <dgm:cxn modelId="{B7276CE1-BE2D-4E99-B9A2-E375ED3B3C39}" type="presParOf" srcId="{A9278FE6-5C24-4B5F-8B20-CD4E92355593}" destId="{D3592C5C-2ACA-4297-8C8D-884E2F64DFCA}" srcOrd="0" destOrd="0" presId="urn:microsoft.com/office/officeart/2018/5/layout/IconCircleLabelList"/>
    <dgm:cxn modelId="{387EBCA1-2482-4246-B828-B41F1A0F62DD}" type="presParOf" srcId="{A9278FE6-5C24-4B5F-8B20-CD4E92355593}" destId="{058A9FC2-F11B-4853-A76F-797D41F84E1E}" srcOrd="1" destOrd="0" presId="urn:microsoft.com/office/officeart/2018/5/layout/IconCircleLabelList"/>
    <dgm:cxn modelId="{972335B6-4A42-4BAB-BE66-C2EE20B81CBA}" type="presParOf" srcId="{A9278FE6-5C24-4B5F-8B20-CD4E92355593}" destId="{4826AB7C-D267-48B9-BE55-44E0B8EEBB1B}" srcOrd="2" destOrd="0" presId="urn:microsoft.com/office/officeart/2018/5/layout/IconCircleLabelList"/>
    <dgm:cxn modelId="{D94311A4-1802-4984-AE0C-C0E33BC81105}" type="presParOf" srcId="{A9278FE6-5C24-4B5F-8B20-CD4E92355593}" destId="{350C6093-512C-43A1-887F-135AD0A3C87D}" srcOrd="3" destOrd="0" presId="urn:microsoft.com/office/officeart/2018/5/layout/IconCircleLabelList"/>
    <dgm:cxn modelId="{30DA5739-2FD1-460D-B53A-DFE4B2E34FD8}" type="presParOf" srcId="{363F8A3C-3164-4274-926B-2366C6CD3C6F}" destId="{5AE91847-1F9A-457E-A4D3-AD0D9D43E43F}" srcOrd="3" destOrd="0" presId="urn:microsoft.com/office/officeart/2018/5/layout/IconCircleLabelList"/>
    <dgm:cxn modelId="{D530D0F1-23A1-414E-9FE5-03729C7FAC87}" type="presParOf" srcId="{363F8A3C-3164-4274-926B-2366C6CD3C6F}" destId="{BDA39310-DF5B-4585-B1DB-9C1BA28F00D6}" srcOrd="4" destOrd="0" presId="urn:microsoft.com/office/officeart/2018/5/layout/IconCircleLabelList"/>
    <dgm:cxn modelId="{4BC808FA-D376-4B7A-B4A4-B07D45536B1C}" type="presParOf" srcId="{BDA39310-DF5B-4585-B1DB-9C1BA28F00D6}" destId="{DED5BB2D-3D6B-4E8F-924B-7EA60A5DDC99}" srcOrd="0" destOrd="0" presId="urn:microsoft.com/office/officeart/2018/5/layout/IconCircleLabelList"/>
    <dgm:cxn modelId="{2937AA35-35AB-466A-BCFC-56584AFD20B5}" type="presParOf" srcId="{BDA39310-DF5B-4585-B1DB-9C1BA28F00D6}" destId="{EA28AE7B-D13C-4740-B3E3-A6C76BE29E69}" srcOrd="1" destOrd="0" presId="urn:microsoft.com/office/officeart/2018/5/layout/IconCircleLabelList"/>
    <dgm:cxn modelId="{7CCD1170-A9DA-495A-8D08-900C7257380D}" type="presParOf" srcId="{BDA39310-DF5B-4585-B1DB-9C1BA28F00D6}" destId="{5B7EF1EB-D57B-4EAB-B2E6-32111AC1D6E4}" srcOrd="2" destOrd="0" presId="urn:microsoft.com/office/officeart/2018/5/layout/IconCircleLabelList"/>
    <dgm:cxn modelId="{E593F9EB-D32E-4A53-A6A2-1B9E36192A79}" type="presParOf" srcId="{BDA39310-DF5B-4585-B1DB-9C1BA28F00D6}" destId="{B90421EA-5DFC-4987-B265-6CB4EDCA2C1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D51B1E02-60CE-4594-94A7-842E03A4FFFE}"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71D6743D-8A5C-4B18-9345-89BFC8BB11EC}">
      <dgm:prSet/>
      <dgm:spPr/>
      <dgm:t>
        <a:bodyPr/>
        <a:lstStyle/>
        <a:p>
          <a:r>
            <a:rPr lang="es-ES_tradnl" noProof="0" dirty="0"/>
            <a:t>¿Cuál es el principal aprendizaje que te llevas de esta capacitación?</a:t>
          </a:r>
        </a:p>
      </dgm:t>
    </dgm:pt>
    <dgm:pt modelId="{C03F1FC6-695D-418C-9DC1-3876933B4423}" type="parTrans" cxnId="{EC99915B-CCAC-4D9B-A0BD-3EC7ABBCD250}">
      <dgm:prSet/>
      <dgm:spPr/>
      <dgm:t>
        <a:bodyPr/>
        <a:lstStyle/>
        <a:p>
          <a:endParaRPr lang="en-US"/>
        </a:p>
      </dgm:t>
    </dgm:pt>
    <dgm:pt modelId="{11D7C3EA-5ED3-4F9A-827B-E6DF33F65774}" type="sibTrans" cxnId="{EC99915B-CCAC-4D9B-A0BD-3EC7ABBCD250}">
      <dgm:prSet/>
      <dgm:spPr/>
      <dgm:t>
        <a:bodyPr/>
        <a:lstStyle/>
        <a:p>
          <a:endParaRPr lang="en-US"/>
        </a:p>
      </dgm:t>
    </dgm:pt>
    <dgm:pt modelId="{6FCA9E5E-FC6A-4272-8928-BE390FE7C83E}">
      <dgm:prSet/>
      <dgm:spPr/>
      <dgm:t>
        <a:bodyPr/>
        <a:lstStyle/>
        <a:p>
          <a:r>
            <a:rPr lang="es-ES_tradnl" noProof="0" dirty="0"/>
            <a:t>¿Qué funcionó bien?</a:t>
          </a:r>
        </a:p>
      </dgm:t>
    </dgm:pt>
    <dgm:pt modelId="{042B8EF4-6A2E-4AC4-A8C6-350CA15E9F30}" type="parTrans" cxnId="{C2B6AF9D-9312-43B2-812E-4EC98594C2C1}">
      <dgm:prSet/>
      <dgm:spPr/>
      <dgm:t>
        <a:bodyPr/>
        <a:lstStyle/>
        <a:p>
          <a:endParaRPr lang="en-US"/>
        </a:p>
      </dgm:t>
    </dgm:pt>
    <dgm:pt modelId="{8E47A76E-3835-4096-98FF-D882EE00C3BD}" type="sibTrans" cxnId="{C2B6AF9D-9312-43B2-812E-4EC98594C2C1}">
      <dgm:prSet/>
      <dgm:spPr/>
      <dgm:t>
        <a:bodyPr/>
        <a:lstStyle/>
        <a:p>
          <a:endParaRPr lang="en-US"/>
        </a:p>
      </dgm:t>
    </dgm:pt>
    <dgm:pt modelId="{892D3097-C4A3-4F22-8691-56BC590E9C5E}">
      <dgm:prSet/>
      <dgm:spPr/>
      <dgm:t>
        <a:bodyPr/>
        <a:lstStyle/>
        <a:p>
          <a:r>
            <a:rPr lang="es-ES_tradnl" noProof="0" dirty="0"/>
            <a:t>¿Qué aspectos podrían mejorarse?</a:t>
          </a:r>
        </a:p>
      </dgm:t>
    </dgm:pt>
    <dgm:pt modelId="{4AA0EBCB-2FEA-4227-A79C-71A93E282EF9}" type="parTrans" cxnId="{D2602F02-8F30-4987-9F71-7DF71784810C}">
      <dgm:prSet/>
      <dgm:spPr/>
      <dgm:t>
        <a:bodyPr/>
        <a:lstStyle/>
        <a:p>
          <a:endParaRPr lang="en-US"/>
        </a:p>
      </dgm:t>
    </dgm:pt>
    <dgm:pt modelId="{8C75A356-4A51-4F0F-AA1B-6C051061178D}" type="sibTrans" cxnId="{D2602F02-8F30-4987-9F71-7DF71784810C}">
      <dgm:prSet/>
      <dgm:spPr/>
      <dgm:t>
        <a:bodyPr/>
        <a:lstStyle/>
        <a:p>
          <a:endParaRPr lang="en-US"/>
        </a:p>
      </dgm:t>
    </dgm:pt>
    <dgm:pt modelId="{9615481D-7A4A-4A67-88A6-A3F804B0A59B}" type="pres">
      <dgm:prSet presAssocID="{D51B1E02-60CE-4594-94A7-842E03A4FFFE}" presName="root" presStyleCnt="0">
        <dgm:presLayoutVars>
          <dgm:dir/>
          <dgm:resizeHandles val="exact"/>
        </dgm:presLayoutVars>
      </dgm:prSet>
      <dgm:spPr/>
    </dgm:pt>
    <dgm:pt modelId="{39D3F2C8-CD64-44B3-8CC9-D59EA77B157B}" type="pres">
      <dgm:prSet presAssocID="{71D6743D-8A5C-4B18-9345-89BFC8BB11EC}" presName="compNode" presStyleCnt="0"/>
      <dgm:spPr/>
    </dgm:pt>
    <dgm:pt modelId="{85E446A3-C6EF-444E-9874-692A6E6BC37F}" type="pres">
      <dgm:prSet presAssocID="{71D6743D-8A5C-4B18-9345-89BFC8BB11EC}" presName="bgRect" presStyleLbl="bgShp" presStyleIdx="0" presStyleCnt="3"/>
      <dgm:spPr/>
    </dgm:pt>
    <dgm:pt modelId="{5E9DE38C-D0DE-4198-BFBF-8634F8F90657}" type="pres">
      <dgm:prSet presAssocID="{71D6743D-8A5C-4B18-9345-89BFC8BB11E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BF9E1007-3ACD-4188-9EE7-2A61DD14E909}" type="pres">
      <dgm:prSet presAssocID="{71D6743D-8A5C-4B18-9345-89BFC8BB11EC}" presName="spaceRect" presStyleCnt="0"/>
      <dgm:spPr/>
    </dgm:pt>
    <dgm:pt modelId="{A11CA6EA-B262-49D7-B616-D40E2512A967}" type="pres">
      <dgm:prSet presAssocID="{71D6743D-8A5C-4B18-9345-89BFC8BB11EC}" presName="parTx" presStyleLbl="revTx" presStyleIdx="0" presStyleCnt="3">
        <dgm:presLayoutVars>
          <dgm:chMax val="0"/>
          <dgm:chPref val="0"/>
        </dgm:presLayoutVars>
      </dgm:prSet>
      <dgm:spPr/>
    </dgm:pt>
    <dgm:pt modelId="{45A0EE18-A4EE-4E7B-98D5-227820D218C9}" type="pres">
      <dgm:prSet presAssocID="{11D7C3EA-5ED3-4F9A-827B-E6DF33F65774}" presName="sibTrans" presStyleCnt="0"/>
      <dgm:spPr/>
    </dgm:pt>
    <dgm:pt modelId="{6AF406E2-3A77-496F-969F-ACB784C5687D}" type="pres">
      <dgm:prSet presAssocID="{6FCA9E5E-FC6A-4272-8928-BE390FE7C83E}" presName="compNode" presStyleCnt="0"/>
      <dgm:spPr/>
    </dgm:pt>
    <dgm:pt modelId="{3F9B6273-62FA-4618-A561-1843AA9A75DB}" type="pres">
      <dgm:prSet presAssocID="{6FCA9E5E-FC6A-4272-8928-BE390FE7C83E}" presName="bgRect" presStyleLbl="bgShp" presStyleIdx="1" presStyleCnt="3"/>
      <dgm:spPr/>
    </dgm:pt>
    <dgm:pt modelId="{EFDF8C82-3A9A-4C0A-88AA-B1FD495DD984}" type="pres">
      <dgm:prSet presAssocID="{6FCA9E5E-FC6A-4272-8928-BE390FE7C83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6DD9A8BD-F76E-4791-B2AC-AE09D3B01D13}" type="pres">
      <dgm:prSet presAssocID="{6FCA9E5E-FC6A-4272-8928-BE390FE7C83E}" presName="spaceRect" presStyleCnt="0"/>
      <dgm:spPr/>
    </dgm:pt>
    <dgm:pt modelId="{1CA045B6-54EB-4B64-A5D9-8738480782C6}" type="pres">
      <dgm:prSet presAssocID="{6FCA9E5E-FC6A-4272-8928-BE390FE7C83E}" presName="parTx" presStyleLbl="revTx" presStyleIdx="1" presStyleCnt="3">
        <dgm:presLayoutVars>
          <dgm:chMax val="0"/>
          <dgm:chPref val="0"/>
        </dgm:presLayoutVars>
      </dgm:prSet>
      <dgm:spPr/>
    </dgm:pt>
    <dgm:pt modelId="{E27B5177-F14D-4004-9F73-9A0388EB82E0}" type="pres">
      <dgm:prSet presAssocID="{8E47A76E-3835-4096-98FF-D882EE00C3BD}" presName="sibTrans" presStyleCnt="0"/>
      <dgm:spPr/>
    </dgm:pt>
    <dgm:pt modelId="{9E2DF786-9EF4-4A6D-9107-13B9E487D58D}" type="pres">
      <dgm:prSet presAssocID="{892D3097-C4A3-4F22-8691-56BC590E9C5E}" presName="compNode" presStyleCnt="0"/>
      <dgm:spPr/>
    </dgm:pt>
    <dgm:pt modelId="{80B79A25-F2AD-4CDB-8D5A-B953990D6098}" type="pres">
      <dgm:prSet presAssocID="{892D3097-C4A3-4F22-8691-56BC590E9C5E}" presName="bgRect" presStyleLbl="bgShp" presStyleIdx="2" presStyleCnt="3"/>
      <dgm:spPr/>
    </dgm:pt>
    <dgm:pt modelId="{A107061E-9E46-4C02-91E5-508E4DFF1C05}" type="pres">
      <dgm:prSet presAssocID="{892D3097-C4A3-4F22-8691-56BC590E9C5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B79823CC-025A-4FF9-852F-199E983BBCEE}" type="pres">
      <dgm:prSet presAssocID="{892D3097-C4A3-4F22-8691-56BC590E9C5E}" presName="spaceRect" presStyleCnt="0"/>
      <dgm:spPr/>
    </dgm:pt>
    <dgm:pt modelId="{6D4DA8B7-5F4F-497E-B009-98BFEF73DFB2}" type="pres">
      <dgm:prSet presAssocID="{892D3097-C4A3-4F22-8691-56BC590E9C5E}" presName="parTx" presStyleLbl="revTx" presStyleIdx="2" presStyleCnt="3">
        <dgm:presLayoutVars>
          <dgm:chMax val="0"/>
          <dgm:chPref val="0"/>
        </dgm:presLayoutVars>
      </dgm:prSet>
      <dgm:spPr/>
    </dgm:pt>
  </dgm:ptLst>
  <dgm:cxnLst>
    <dgm:cxn modelId="{D2602F02-8F30-4987-9F71-7DF71784810C}" srcId="{D51B1E02-60CE-4594-94A7-842E03A4FFFE}" destId="{892D3097-C4A3-4F22-8691-56BC590E9C5E}" srcOrd="2" destOrd="0" parTransId="{4AA0EBCB-2FEA-4227-A79C-71A93E282EF9}" sibTransId="{8C75A356-4A51-4F0F-AA1B-6C051061178D}"/>
    <dgm:cxn modelId="{5055B213-B644-44AF-ACDA-00C66226A850}" type="presOf" srcId="{71D6743D-8A5C-4B18-9345-89BFC8BB11EC}" destId="{A11CA6EA-B262-49D7-B616-D40E2512A967}" srcOrd="0" destOrd="0" presId="urn:microsoft.com/office/officeart/2018/2/layout/IconVerticalSolidList"/>
    <dgm:cxn modelId="{EC99915B-CCAC-4D9B-A0BD-3EC7ABBCD250}" srcId="{D51B1E02-60CE-4594-94A7-842E03A4FFFE}" destId="{71D6743D-8A5C-4B18-9345-89BFC8BB11EC}" srcOrd="0" destOrd="0" parTransId="{C03F1FC6-695D-418C-9DC1-3876933B4423}" sibTransId="{11D7C3EA-5ED3-4F9A-827B-E6DF33F65774}"/>
    <dgm:cxn modelId="{21F4CC77-A7B1-4666-B7AA-5A04472813DB}" type="presOf" srcId="{6FCA9E5E-FC6A-4272-8928-BE390FE7C83E}" destId="{1CA045B6-54EB-4B64-A5D9-8738480782C6}" srcOrd="0" destOrd="0" presId="urn:microsoft.com/office/officeart/2018/2/layout/IconVerticalSolidList"/>
    <dgm:cxn modelId="{C2B6AF9D-9312-43B2-812E-4EC98594C2C1}" srcId="{D51B1E02-60CE-4594-94A7-842E03A4FFFE}" destId="{6FCA9E5E-FC6A-4272-8928-BE390FE7C83E}" srcOrd="1" destOrd="0" parTransId="{042B8EF4-6A2E-4AC4-A8C6-350CA15E9F30}" sibTransId="{8E47A76E-3835-4096-98FF-D882EE00C3BD}"/>
    <dgm:cxn modelId="{9E7FD1D4-C4F8-4E8D-8059-F26C671FD5E5}" type="presOf" srcId="{892D3097-C4A3-4F22-8691-56BC590E9C5E}" destId="{6D4DA8B7-5F4F-497E-B009-98BFEF73DFB2}" srcOrd="0" destOrd="0" presId="urn:microsoft.com/office/officeart/2018/2/layout/IconVerticalSolidList"/>
    <dgm:cxn modelId="{EB0186ED-37D9-454A-812E-D83D0D046FAC}" type="presOf" srcId="{D51B1E02-60CE-4594-94A7-842E03A4FFFE}" destId="{9615481D-7A4A-4A67-88A6-A3F804B0A59B}" srcOrd="0" destOrd="0" presId="urn:microsoft.com/office/officeart/2018/2/layout/IconVerticalSolidList"/>
    <dgm:cxn modelId="{ACD7F0B5-302B-45CA-ACFC-2CA06D24ABA1}" type="presParOf" srcId="{9615481D-7A4A-4A67-88A6-A3F804B0A59B}" destId="{39D3F2C8-CD64-44B3-8CC9-D59EA77B157B}" srcOrd="0" destOrd="0" presId="urn:microsoft.com/office/officeart/2018/2/layout/IconVerticalSolidList"/>
    <dgm:cxn modelId="{94D64BA3-D749-4884-AFF1-DF411CF3EDB7}" type="presParOf" srcId="{39D3F2C8-CD64-44B3-8CC9-D59EA77B157B}" destId="{85E446A3-C6EF-444E-9874-692A6E6BC37F}" srcOrd="0" destOrd="0" presId="urn:microsoft.com/office/officeart/2018/2/layout/IconVerticalSolidList"/>
    <dgm:cxn modelId="{62CBDA1E-27B9-4400-9801-2D7DEA124D32}" type="presParOf" srcId="{39D3F2C8-CD64-44B3-8CC9-D59EA77B157B}" destId="{5E9DE38C-D0DE-4198-BFBF-8634F8F90657}" srcOrd="1" destOrd="0" presId="urn:microsoft.com/office/officeart/2018/2/layout/IconVerticalSolidList"/>
    <dgm:cxn modelId="{2E372EEC-79EE-4D78-920E-7ECF4AF8012D}" type="presParOf" srcId="{39D3F2C8-CD64-44B3-8CC9-D59EA77B157B}" destId="{BF9E1007-3ACD-4188-9EE7-2A61DD14E909}" srcOrd="2" destOrd="0" presId="urn:microsoft.com/office/officeart/2018/2/layout/IconVerticalSolidList"/>
    <dgm:cxn modelId="{57B9F020-E747-4127-B77D-54633F9FF5C2}" type="presParOf" srcId="{39D3F2C8-CD64-44B3-8CC9-D59EA77B157B}" destId="{A11CA6EA-B262-49D7-B616-D40E2512A967}" srcOrd="3" destOrd="0" presId="urn:microsoft.com/office/officeart/2018/2/layout/IconVerticalSolidList"/>
    <dgm:cxn modelId="{CD2F77E8-0CBF-4408-BA02-FA689687085E}" type="presParOf" srcId="{9615481D-7A4A-4A67-88A6-A3F804B0A59B}" destId="{45A0EE18-A4EE-4E7B-98D5-227820D218C9}" srcOrd="1" destOrd="0" presId="urn:microsoft.com/office/officeart/2018/2/layout/IconVerticalSolidList"/>
    <dgm:cxn modelId="{8C79905A-1F1C-4CF9-8D64-EBEAD874ADD5}" type="presParOf" srcId="{9615481D-7A4A-4A67-88A6-A3F804B0A59B}" destId="{6AF406E2-3A77-496F-969F-ACB784C5687D}" srcOrd="2" destOrd="0" presId="urn:microsoft.com/office/officeart/2018/2/layout/IconVerticalSolidList"/>
    <dgm:cxn modelId="{81346ADB-2847-435A-ADE2-79D5FFE3E92D}" type="presParOf" srcId="{6AF406E2-3A77-496F-969F-ACB784C5687D}" destId="{3F9B6273-62FA-4618-A561-1843AA9A75DB}" srcOrd="0" destOrd="0" presId="urn:microsoft.com/office/officeart/2018/2/layout/IconVerticalSolidList"/>
    <dgm:cxn modelId="{42187AD9-1796-4E34-92AA-B3FF5AD9C757}" type="presParOf" srcId="{6AF406E2-3A77-496F-969F-ACB784C5687D}" destId="{EFDF8C82-3A9A-4C0A-88AA-B1FD495DD984}" srcOrd="1" destOrd="0" presId="urn:microsoft.com/office/officeart/2018/2/layout/IconVerticalSolidList"/>
    <dgm:cxn modelId="{A0E9632E-0A00-4AA8-9500-1C80799CB450}" type="presParOf" srcId="{6AF406E2-3A77-496F-969F-ACB784C5687D}" destId="{6DD9A8BD-F76E-4791-B2AC-AE09D3B01D13}" srcOrd="2" destOrd="0" presId="urn:microsoft.com/office/officeart/2018/2/layout/IconVerticalSolidList"/>
    <dgm:cxn modelId="{7B26133F-1E11-4348-8398-7D65DBEA52EA}" type="presParOf" srcId="{6AF406E2-3A77-496F-969F-ACB784C5687D}" destId="{1CA045B6-54EB-4B64-A5D9-8738480782C6}" srcOrd="3" destOrd="0" presId="urn:microsoft.com/office/officeart/2018/2/layout/IconVerticalSolidList"/>
    <dgm:cxn modelId="{F4DDFD5C-504A-4306-AD76-ABD7A2C27BA9}" type="presParOf" srcId="{9615481D-7A4A-4A67-88A6-A3F804B0A59B}" destId="{E27B5177-F14D-4004-9F73-9A0388EB82E0}" srcOrd="3" destOrd="0" presId="urn:microsoft.com/office/officeart/2018/2/layout/IconVerticalSolidList"/>
    <dgm:cxn modelId="{231A9864-DB10-4DB0-BF4D-DB0D14E95CEB}" type="presParOf" srcId="{9615481D-7A4A-4A67-88A6-A3F804B0A59B}" destId="{9E2DF786-9EF4-4A6D-9107-13B9E487D58D}" srcOrd="4" destOrd="0" presId="urn:microsoft.com/office/officeart/2018/2/layout/IconVerticalSolidList"/>
    <dgm:cxn modelId="{A851FA22-3662-4DAF-B551-D537C7F760C2}" type="presParOf" srcId="{9E2DF786-9EF4-4A6D-9107-13B9E487D58D}" destId="{80B79A25-F2AD-4CDB-8D5A-B953990D6098}" srcOrd="0" destOrd="0" presId="urn:microsoft.com/office/officeart/2018/2/layout/IconVerticalSolidList"/>
    <dgm:cxn modelId="{800EC5FE-D5AF-42FB-8889-5A8EF36B1955}" type="presParOf" srcId="{9E2DF786-9EF4-4A6D-9107-13B9E487D58D}" destId="{A107061E-9E46-4C02-91E5-508E4DFF1C05}" srcOrd="1" destOrd="0" presId="urn:microsoft.com/office/officeart/2018/2/layout/IconVerticalSolidList"/>
    <dgm:cxn modelId="{6B8DB789-04DA-46FE-90E1-3C538E462C9E}" type="presParOf" srcId="{9E2DF786-9EF4-4A6D-9107-13B9E487D58D}" destId="{B79823CC-025A-4FF9-852F-199E983BBCEE}" srcOrd="2" destOrd="0" presId="urn:microsoft.com/office/officeart/2018/2/layout/IconVerticalSolidList"/>
    <dgm:cxn modelId="{C590021B-1347-41F5-983D-6EF86C48E92A}" type="presParOf" srcId="{9E2DF786-9EF4-4A6D-9107-13B9E487D58D}" destId="{6D4DA8B7-5F4F-497E-B009-98BFEF73DFB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C5ABB1-D8DC-4055-B747-000FCD01AB85}"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D78AA79D-49D2-4DFC-9AE6-97777C37D810}">
      <dgm:prSet/>
      <dgm:spPr/>
      <dgm:t>
        <a:bodyPr/>
        <a:lstStyle/>
        <a:p>
          <a:pPr>
            <a:lnSpc>
              <a:spcPct val="100000"/>
            </a:lnSpc>
          </a:pPr>
          <a:r>
            <a:rPr lang="es-ES_tradnl" b="1" noProof="0" dirty="0"/>
            <a:t>Consulte el Apéndice 1</a:t>
          </a:r>
          <a:r>
            <a:rPr lang="es-ES_tradnl" noProof="0" dirty="0"/>
            <a:t>: Registro para el curso INEP en la Plataforma de la </a:t>
          </a:r>
          <a:r>
            <a:rPr lang="es-ES_tradnl" i="1" noProof="0" dirty="0"/>
            <a:t>Charles University </a:t>
          </a:r>
          <a:r>
            <a:rPr lang="es-ES_tradnl" noProof="0" dirty="0"/>
            <a:t>(CUNI).</a:t>
          </a:r>
        </a:p>
      </dgm:t>
    </dgm:pt>
    <dgm:pt modelId="{C0114320-B06E-47E5-A518-E82A98BB1A45}" type="parTrans" cxnId="{964C7345-8F0D-413C-856F-B97467F03FD8}">
      <dgm:prSet/>
      <dgm:spPr/>
      <dgm:t>
        <a:bodyPr/>
        <a:lstStyle/>
        <a:p>
          <a:endParaRPr lang="en-US"/>
        </a:p>
      </dgm:t>
    </dgm:pt>
    <dgm:pt modelId="{69409190-7F40-4447-8D94-6543C936C4B0}" type="sibTrans" cxnId="{964C7345-8F0D-413C-856F-B97467F03FD8}">
      <dgm:prSet/>
      <dgm:spPr/>
      <dgm:t>
        <a:bodyPr/>
        <a:lstStyle/>
        <a:p>
          <a:endParaRPr lang="en-US"/>
        </a:p>
      </dgm:t>
    </dgm:pt>
    <dgm:pt modelId="{FEF40144-403C-453F-BB24-D5CFF5CB24AB}">
      <dgm:prSet/>
      <dgm:spPr/>
      <dgm:t>
        <a:bodyPr/>
        <a:lstStyle/>
        <a:p>
          <a:pPr>
            <a:lnSpc>
              <a:spcPct val="100000"/>
            </a:lnSpc>
          </a:pPr>
          <a:r>
            <a:rPr lang="es-ES_tradnl" noProof="0" dirty="0"/>
            <a:t>Complete su registro (si aún no lo ha hecho)</a:t>
          </a:r>
        </a:p>
      </dgm:t>
    </dgm:pt>
    <dgm:pt modelId="{1A57F6E3-6640-411E-B141-B3FE44DDB602}" type="parTrans" cxnId="{0302E968-42CF-4205-8F7A-DFAC95B590AE}">
      <dgm:prSet/>
      <dgm:spPr/>
      <dgm:t>
        <a:bodyPr/>
        <a:lstStyle/>
        <a:p>
          <a:endParaRPr lang="en-US"/>
        </a:p>
      </dgm:t>
    </dgm:pt>
    <dgm:pt modelId="{2B8CB9AB-2085-496E-B45B-B065CC75FA19}" type="sibTrans" cxnId="{0302E968-42CF-4205-8F7A-DFAC95B590AE}">
      <dgm:prSet/>
      <dgm:spPr/>
      <dgm:t>
        <a:bodyPr/>
        <a:lstStyle/>
        <a:p>
          <a:endParaRPr lang="en-US"/>
        </a:p>
      </dgm:t>
    </dgm:pt>
    <dgm:pt modelId="{B12BAE4F-7DF3-4CC0-84E3-57471DC6AEB1}">
      <dgm:prSet/>
      <dgm:spPr/>
      <dgm:t>
        <a:bodyPr/>
        <a:lstStyle/>
        <a:p>
          <a:pPr>
            <a:lnSpc>
              <a:spcPct val="100000"/>
            </a:lnSpc>
          </a:pPr>
          <a:r>
            <a:rPr lang="es-ES_tradnl" noProof="0" dirty="0"/>
            <a:t>Si tiene preguntas o presenta dificultades, por favor pónganse en contacto con la persona facilitadora. </a:t>
          </a:r>
        </a:p>
      </dgm:t>
    </dgm:pt>
    <dgm:pt modelId="{83A203CC-E74A-4C86-AFCF-D080BD87F249}" type="parTrans" cxnId="{E0091D2B-9D9D-4708-93C4-67FC830B4EA5}">
      <dgm:prSet/>
      <dgm:spPr/>
      <dgm:t>
        <a:bodyPr/>
        <a:lstStyle/>
        <a:p>
          <a:endParaRPr lang="en-US"/>
        </a:p>
      </dgm:t>
    </dgm:pt>
    <dgm:pt modelId="{D44B4FF5-9F63-4038-8F5D-96F34907F231}" type="sibTrans" cxnId="{E0091D2B-9D9D-4708-93C4-67FC830B4EA5}">
      <dgm:prSet/>
      <dgm:spPr/>
      <dgm:t>
        <a:bodyPr/>
        <a:lstStyle/>
        <a:p>
          <a:endParaRPr lang="en-US"/>
        </a:p>
      </dgm:t>
    </dgm:pt>
    <dgm:pt modelId="{3847CA47-ECD4-48EB-A6CD-3D8E536D35E9}" type="pres">
      <dgm:prSet presAssocID="{8AC5ABB1-D8DC-4055-B747-000FCD01AB85}" presName="root" presStyleCnt="0">
        <dgm:presLayoutVars>
          <dgm:dir/>
          <dgm:resizeHandles val="exact"/>
        </dgm:presLayoutVars>
      </dgm:prSet>
      <dgm:spPr/>
    </dgm:pt>
    <dgm:pt modelId="{0B98E137-12E4-4B1F-A0E7-C283AE191D7D}" type="pres">
      <dgm:prSet presAssocID="{D78AA79D-49D2-4DFC-9AE6-97777C37D810}" presName="compNode" presStyleCnt="0"/>
      <dgm:spPr/>
    </dgm:pt>
    <dgm:pt modelId="{01527C00-40DB-46CA-BCE2-9CEDAF5EFE47}" type="pres">
      <dgm:prSet presAssocID="{D78AA79D-49D2-4DFC-9AE6-97777C37D810}" presName="bgRect" presStyleLbl="bgShp" presStyleIdx="0" presStyleCnt="3"/>
      <dgm:spPr/>
    </dgm:pt>
    <dgm:pt modelId="{92BBF367-A6EB-4A56-A962-748747D586D9}" type="pres">
      <dgm:prSet presAssocID="{D78AA79D-49D2-4DFC-9AE6-97777C37D81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aperclip"/>
        </a:ext>
      </dgm:extLst>
    </dgm:pt>
    <dgm:pt modelId="{5D4C888C-2884-422B-AD6B-E75CA91A10B3}" type="pres">
      <dgm:prSet presAssocID="{D78AA79D-49D2-4DFC-9AE6-97777C37D810}" presName="spaceRect" presStyleCnt="0"/>
      <dgm:spPr/>
    </dgm:pt>
    <dgm:pt modelId="{F91191A7-196B-4DF0-A7B8-E61BF6021CA3}" type="pres">
      <dgm:prSet presAssocID="{D78AA79D-49D2-4DFC-9AE6-97777C37D810}" presName="parTx" presStyleLbl="revTx" presStyleIdx="0" presStyleCnt="3">
        <dgm:presLayoutVars>
          <dgm:chMax val="0"/>
          <dgm:chPref val="0"/>
        </dgm:presLayoutVars>
      </dgm:prSet>
      <dgm:spPr/>
    </dgm:pt>
    <dgm:pt modelId="{1A9F2985-14F3-42F9-A98E-EC6E794F4A0E}" type="pres">
      <dgm:prSet presAssocID="{69409190-7F40-4447-8D94-6543C936C4B0}" presName="sibTrans" presStyleCnt="0"/>
      <dgm:spPr/>
    </dgm:pt>
    <dgm:pt modelId="{2E1F31F1-B6A2-41C8-87A1-DCA37FC74535}" type="pres">
      <dgm:prSet presAssocID="{FEF40144-403C-453F-BB24-D5CFF5CB24AB}" presName="compNode" presStyleCnt="0"/>
      <dgm:spPr/>
    </dgm:pt>
    <dgm:pt modelId="{5D05F2D2-C65F-4FFB-BD52-9214B3992FB8}" type="pres">
      <dgm:prSet presAssocID="{FEF40144-403C-453F-BB24-D5CFF5CB24AB}" presName="bgRect" presStyleLbl="bgShp" presStyleIdx="1" presStyleCnt="3"/>
      <dgm:spPr/>
    </dgm:pt>
    <dgm:pt modelId="{6A255605-66D0-40C8-B70D-8FDCB281156B}" type="pres">
      <dgm:prSet presAssocID="{FEF40144-403C-453F-BB24-D5CFF5CB24A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a:ext>
      </dgm:extLst>
    </dgm:pt>
    <dgm:pt modelId="{EFD068CB-E18C-46DB-BF3B-2F1FEE7B5653}" type="pres">
      <dgm:prSet presAssocID="{FEF40144-403C-453F-BB24-D5CFF5CB24AB}" presName="spaceRect" presStyleCnt="0"/>
      <dgm:spPr/>
    </dgm:pt>
    <dgm:pt modelId="{18C708EF-E20A-4C87-A202-D88898629571}" type="pres">
      <dgm:prSet presAssocID="{FEF40144-403C-453F-BB24-D5CFF5CB24AB}" presName="parTx" presStyleLbl="revTx" presStyleIdx="1" presStyleCnt="3">
        <dgm:presLayoutVars>
          <dgm:chMax val="0"/>
          <dgm:chPref val="0"/>
        </dgm:presLayoutVars>
      </dgm:prSet>
      <dgm:spPr/>
    </dgm:pt>
    <dgm:pt modelId="{A4CF2646-CC3A-40EB-98F6-7D5DEAB6614E}" type="pres">
      <dgm:prSet presAssocID="{2B8CB9AB-2085-496E-B45B-B065CC75FA19}" presName="sibTrans" presStyleCnt="0"/>
      <dgm:spPr/>
    </dgm:pt>
    <dgm:pt modelId="{57D8B40D-BB63-40DA-BB23-ECAB65B7D261}" type="pres">
      <dgm:prSet presAssocID="{B12BAE4F-7DF3-4CC0-84E3-57471DC6AEB1}" presName="compNode" presStyleCnt="0"/>
      <dgm:spPr/>
    </dgm:pt>
    <dgm:pt modelId="{D5F6B354-4300-4994-8E10-4F1E820D5443}" type="pres">
      <dgm:prSet presAssocID="{B12BAE4F-7DF3-4CC0-84E3-57471DC6AEB1}" presName="bgRect" presStyleLbl="bgShp" presStyleIdx="2" presStyleCnt="3"/>
      <dgm:spPr/>
    </dgm:pt>
    <dgm:pt modelId="{B131D634-B57E-4A28-AB06-8B04384DB702}" type="pres">
      <dgm:prSet presAssocID="{B12BAE4F-7DF3-4CC0-84E3-57471DC6AEB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nvelope"/>
        </a:ext>
      </dgm:extLst>
    </dgm:pt>
    <dgm:pt modelId="{FA937B78-0B03-4F47-85D2-E09554610FF0}" type="pres">
      <dgm:prSet presAssocID="{B12BAE4F-7DF3-4CC0-84E3-57471DC6AEB1}" presName="spaceRect" presStyleCnt="0"/>
      <dgm:spPr/>
    </dgm:pt>
    <dgm:pt modelId="{4E8D9538-FBEB-4A77-88D8-CFA0BB0E7EC0}" type="pres">
      <dgm:prSet presAssocID="{B12BAE4F-7DF3-4CC0-84E3-57471DC6AEB1}" presName="parTx" presStyleLbl="revTx" presStyleIdx="2" presStyleCnt="3">
        <dgm:presLayoutVars>
          <dgm:chMax val="0"/>
          <dgm:chPref val="0"/>
        </dgm:presLayoutVars>
      </dgm:prSet>
      <dgm:spPr/>
    </dgm:pt>
  </dgm:ptLst>
  <dgm:cxnLst>
    <dgm:cxn modelId="{45970520-B917-461A-A73D-58B7745DAD57}" type="presOf" srcId="{D78AA79D-49D2-4DFC-9AE6-97777C37D810}" destId="{F91191A7-196B-4DF0-A7B8-E61BF6021CA3}" srcOrd="0" destOrd="0" presId="urn:microsoft.com/office/officeart/2018/2/layout/IconVerticalSolidList"/>
    <dgm:cxn modelId="{E0091D2B-9D9D-4708-93C4-67FC830B4EA5}" srcId="{8AC5ABB1-D8DC-4055-B747-000FCD01AB85}" destId="{B12BAE4F-7DF3-4CC0-84E3-57471DC6AEB1}" srcOrd="2" destOrd="0" parTransId="{83A203CC-E74A-4C86-AFCF-D080BD87F249}" sibTransId="{D44B4FF5-9F63-4038-8F5D-96F34907F231}"/>
    <dgm:cxn modelId="{964C7345-8F0D-413C-856F-B97467F03FD8}" srcId="{8AC5ABB1-D8DC-4055-B747-000FCD01AB85}" destId="{D78AA79D-49D2-4DFC-9AE6-97777C37D810}" srcOrd="0" destOrd="0" parTransId="{C0114320-B06E-47E5-A518-E82A98BB1A45}" sibTransId="{69409190-7F40-4447-8D94-6543C936C4B0}"/>
    <dgm:cxn modelId="{0302E968-42CF-4205-8F7A-DFAC95B590AE}" srcId="{8AC5ABB1-D8DC-4055-B747-000FCD01AB85}" destId="{FEF40144-403C-453F-BB24-D5CFF5CB24AB}" srcOrd="1" destOrd="0" parTransId="{1A57F6E3-6640-411E-B141-B3FE44DDB602}" sibTransId="{2B8CB9AB-2085-496E-B45B-B065CC75FA19}"/>
    <dgm:cxn modelId="{53740881-5F2A-4715-8C0B-30C10A7AF088}" type="presOf" srcId="{B12BAE4F-7DF3-4CC0-84E3-57471DC6AEB1}" destId="{4E8D9538-FBEB-4A77-88D8-CFA0BB0E7EC0}" srcOrd="0" destOrd="0" presId="urn:microsoft.com/office/officeart/2018/2/layout/IconVerticalSolidList"/>
    <dgm:cxn modelId="{72439389-9E98-45BD-8124-77E5BC8F965A}" type="presOf" srcId="{8AC5ABB1-D8DC-4055-B747-000FCD01AB85}" destId="{3847CA47-ECD4-48EB-A6CD-3D8E536D35E9}" srcOrd="0" destOrd="0" presId="urn:microsoft.com/office/officeart/2018/2/layout/IconVerticalSolidList"/>
    <dgm:cxn modelId="{64DC44B6-0746-4257-9F5A-24931B34CB57}" type="presOf" srcId="{FEF40144-403C-453F-BB24-D5CFF5CB24AB}" destId="{18C708EF-E20A-4C87-A202-D88898629571}" srcOrd="0" destOrd="0" presId="urn:microsoft.com/office/officeart/2018/2/layout/IconVerticalSolidList"/>
    <dgm:cxn modelId="{E2F310C0-3F1A-495E-9940-071B6123470F}" type="presParOf" srcId="{3847CA47-ECD4-48EB-A6CD-3D8E536D35E9}" destId="{0B98E137-12E4-4B1F-A0E7-C283AE191D7D}" srcOrd="0" destOrd="0" presId="urn:microsoft.com/office/officeart/2018/2/layout/IconVerticalSolidList"/>
    <dgm:cxn modelId="{B1215C86-6CCE-42A9-B82D-B1DD3C72AE9C}" type="presParOf" srcId="{0B98E137-12E4-4B1F-A0E7-C283AE191D7D}" destId="{01527C00-40DB-46CA-BCE2-9CEDAF5EFE47}" srcOrd="0" destOrd="0" presId="urn:microsoft.com/office/officeart/2018/2/layout/IconVerticalSolidList"/>
    <dgm:cxn modelId="{7C07E414-ACBC-4E27-B0F9-25C05E7427FA}" type="presParOf" srcId="{0B98E137-12E4-4B1F-A0E7-C283AE191D7D}" destId="{92BBF367-A6EB-4A56-A962-748747D586D9}" srcOrd="1" destOrd="0" presId="urn:microsoft.com/office/officeart/2018/2/layout/IconVerticalSolidList"/>
    <dgm:cxn modelId="{6AF2659F-DB00-43FB-8F83-EB962D4D03FC}" type="presParOf" srcId="{0B98E137-12E4-4B1F-A0E7-C283AE191D7D}" destId="{5D4C888C-2884-422B-AD6B-E75CA91A10B3}" srcOrd="2" destOrd="0" presId="urn:microsoft.com/office/officeart/2018/2/layout/IconVerticalSolidList"/>
    <dgm:cxn modelId="{3F851F1D-9A44-44F4-97E7-02C0229D26C4}" type="presParOf" srcId="{0B98E137-12E4-4B1F-A0E7-C283AE191D7D}" destId="{F91191A7-196B-4DF0-A7B8-E61BF6021CA3}" srcOrd="3" destOrd="0" presId="urn:microsoft.com/office/officeart/2018/2/layout/IconVerticalSolidList"/>
    <dgm:cxn modelId="{2CA37D94-867D-4C92-B286-B3734EC21A8C}" type="presParOf" srcId="{3847CA47-ECD4-48EB-A6CD-3D8E536D35E9}" destId="{1A9F2985-14F3-42F9-A98E-EC6E794F4A0E}" srcOrd="1" destOrd="0" presId="urn:microsoft.com/office/officeart/2018/2/layout/IconVerticalSolidList"/>
    <dgm:cxn modelId="{B09C8AA4-A4ED-42BF-85C1-F847A9BC67BF}" type="presParOf" srcId="{3847CA47-ECD4-48EB-A6CD-3D8E536D35E9}" destId="{2E1F31F1-B6A2-41C8-87A1-DCA37FC74535}" srcOrd="2" destOrd="0" presId="urn:microsoft.com/office/officeart/2018/2/layout/IconVerticalSolidList"/>
    <dgm:cxn modelId="{17FE4FEA-460B-453A-8DBC-710CCBB19065}" type="presParOf" srcId="{2E1F31F1-B6A2-41C8-87A1-DCA37FC74535}" destId="{5D05F2D2-C65F-4FFB-BD52-9214B3992FB8}" srcOrd="0" destOrd="0" presId="urn:microsoft.com/office/officeart/2018/2/layout/IconVerticalSolidList"/>
    <dgm:cxn modelId="{7166ABC7-CB9E-4186-8584-25052B439E05}" type="presParOf" srcId="{2E1F31F1-B6A2-41C8-87A1-DCA37FC74535}" destId="{6A255605-66D0-40C8-B70D-8FDCB281156B}" srcOrd="1" destOrd="0" presId="urn:microsoft.com/office/officeart/2018/2/layout/IconVerticalSolidList"/>
    <dgm:cxn modelId="{CC01EC99-E589-4E42-8CC1-BF6D92E20698}" type="presParOf" srcId="{2E1F31F1-B6A2-41C8-87A1-DCA37FC74535}" destId="{EFD068CB-E18C-46DB-BF3B-2F1FEE7B5653}" srcOrd="2" destOrd="0" presId="urn:microsoft.com/office/officeart/2018/2/layout/IconVerticalSolidList"/>
    <dgm:cxn modelId="{D0B99322-EE71-4C97-B81A-83AB9DF4F2DA}" type="presParOf" srcId="{2E1F31F1-B6A2-41C8-87A1-DCA37FC74535}" destId="{18C708EF-E20A-4C87-A202-D88898629571}" srcOrd="3" destOrd="0" presId="urn:microsoft.com/office/officeart/2018/2/layout/IconVerticalSolidList"/>
    <dgm:cxn modelId="{B28D2518-E59D-43C9-8D16-6F391F517636}" type="presParOf" srcId="{3847CA47-ECD4-48EB-A6CD-3D8E536D35E9}" destId="{A4CF2646-CC3A-40EB-98F6-7D5DEAB6614E}" srcOrd="3" destOrd="0" presId="urn:microsoft.com/office/officeart/2018/2/layout/IconVerticalSolidList"/>
    <dgm:cxn modelId="{F10B8337-1C7A-4BC0-9DCE-59103F8656DC}" type="presParOf" srcId="{3847CA47-ECD4-48EB-A6CD-3D8E536D35E9}" destId="{57D8B40D-BB63-40DA-BB23-ECAB65B7D261}" srcOrd="4" destOrd="0" presId="urn:microsoft.com/office/officeart/2018/2/layout/IconVerticalSolidList"/>
    <dgm:cxn modelId="{A1726480-D85D-4BAE-8C5A-FA7CC51319D4}" type="presParOf" srcId="{57D8B40D-BB63-40DA-BB23-ECAB65B7D261}" destId="{D5F6B354-4300-4994-8E10-4F1E820D5443}" srcOrd="0" destOrd="0" presId="urn:microsoft.com/office/officeart/2018/2/layout/IconVerticalSolidList"/>
    <dgm:cxn modelId="{EDFAE817-9A89-4684-9C07-5528E4ED8A09}" type="presParOf" srcId="{57D8B40D-BB63-40DA-BB23-ECAB65B7D261}" destId="{B131D634-B57E-4A28-AB06-8B04384DB702}" srcOrd="1" destOrd="0" presId="urn:microsoft.com/office/officeart/2018/2/layout/IconVerticalSolidList"/>
    <dgm:cxn modelId="{50D3B8FA-F580-4BA6-B9D7-C6B7101C001A}" type="presParOf" srcId="{57D8B40D-BB63-40DA-BB23-ECAB65B7D261}" destId="{FA937B78-0B03-4F47-85D2-E09554610FF0}" srcOrd="2" destOrd="0" presId="urn:microsoft.com/office/officeart/2018/2/layout/IconVerticalSolidList"/>
    <dgm:cxn modelId="{1CAEB76A-BC2D-46A8-89DE-F0FC321D9A67}" type="presParOf" srcId="{57D8B40D-BB63-40DA-BB23-ECAB65B7D261}" destId="{4E8D9538-FBEB-4A77-88D8-CFA0BB0E7EC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7C60E53-DCE7-490F-AD2C-8B3AF23D2687}"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5D896991-6B56-4998-8D3B-7644988DA812}">
      <dgm:prSet custT="1"/>
      <dgm:spPr/>
      <dgm:t>
        <a:bodyPr/>
        <a:lstStyle/>
        <a:p>
          <a:r>
            <a:rPr lang="es-ES_tradnl" sz="2000" b="1" noProof="0" dirty="0"/>
            <a:t>Lección 1: Introducción</a:t>
          </a:r>
        </a:p>
      </dgm:t>
    </dgm:pt>
    <dgm:pt modelId="{B8799B36-F6C6-4F3C-9B33-E58F6724F175}" type="parTrans" cxnId="{6807E48C-D336-482B-AB4B-92278C3557E3}">
      <dgm:prSet/>
      <dgm:spPr/>
      <dgm:t>
        <a:bodyPr/>
        <a:lstStyle/>
        <a:p>
          <a:endParaRPr lang="en-US" sz="2400" b="1"/>
        </a:p>
      </dgm:t>
    </dgm:pt>
    <dgm:pt modelId="{916E54FA-42AE-40A4-89D3-F117932F80C0}" type="sibTrans" cxnId="{6807E48C-D336-482B-AB4B-92278C3557E3}">
      <dgm:prSet/>
      <dgm:spPr/>
      <dgm:t>
        <a:bodyPr/>
        <a:lstStyle/>
        <a:p>
          <a:endParaRPr lang="en-US" sz="2400" b="1"/>
        </a:p>
      </dgm:t>
    </dgm:pt>
    <dgm:pt modelId="{BC3BAB06-FA0B-4E30-B99D-5B3581742510}">
      <dgm:prSet custT="1"/>
      <dgm:spPr/>
      <dgm:t>
        <a:bodyPr/>
        <a:lstStyle/>
        <a:p>
          <a:r>
            <a:rPr lang="es-ES_tradnl" sz="2000" b="1" noProof="0" dirty="0"/>
            <a:t>Lección 2: Sustancias, Epidemiología, y poblaciones objetivo</a:t>
          </a:r>
        </a:p>
      </dgm:t>
    </dgm:pt>
    <dgm:pt modelId="{95F3EBC2-C289-46FA-9351-92FE4D64CDEE}" type="parTrans" cxnId="{32EB70F6-9349-4736-8454-767B92ECFF7C}">
      <dgm:prSet/>
      <dgm:spPr/>
      <dgm:t>
        <a:bodyPr/>
        <a:lstStyle/>
        <a:p>
          <a:endParaRPr lang="en-US" sz="2400" b="1"/>
        </a:p>
      </dgm:t>
    </dgm:pt>
    <dgm:pt modelId="{3C35A838-5810-430A-B7D2-58EF64387B38}" type="sibTrans" cxnId="{32EB70F6-9349-4736-8454-767B92ECFF7C}">
      <dgm:prSet/>
      <dgm:spPr/>
      <dgm:t>
        <a:bodyPr/>
        <a:lstStyle/>
        <a:p>
          <a:endParaRPr lang="en-US" sz="2400" b="1"/>
        </a:p>
      </dgm:t>
    </dgm:pt>
    <dgm:pt modelId="{D66D0630-E722-4C73-9C69-1F6C3D8DAB7B}">
      <dgm:prSet custT="1"/>
      <dgm:spPr/>
      <dgm:t>
        <a:bodyPr/>
        <a:lstStyle/>
        <a:p>
          <a:r>
            <a:rPr lang="es-ES_tradnl" sz="2000" b="1" noProof="0" dirty="0"/>
            <a:t>Lección 3: Ciencia de la prevención e intervenciones y políticas de prevención basadas en evidencia</a:t>
          </a:r>
        </a:p>
      </dgm:t>
    </dgm:pt>
    <dgm:pt modelId="{206B5A13-1AFC-4A40-902D-9BF7BE1CD389}" type="parTrans" cxnId="{1A1EC945-46D0-4569-A07E-FCD25266DB9F}">
      <dgm:prSet/>
      <dgm:spPr/>
      <dgm:t>
        <a:bodyPr/>
        <a:lstStyle/>
        <a:p>
          <a:endParaRPr lang="en-US" sz="2400" b="1"/>
        </a:p>
      </dgm:t>
    </dgm:pt>
    <dgm:pt modelId="{5025B78F-73E7-4164-85A4-74A2E55C7637}" type="sibTrans" cxnId="{1A1EC945-46D0-4569-A07E-FCD25266DB9F}">
      <dgm:prSet/>
      <dgm:spPr/>
      <dgm:t>
        <a:bodyPr/>
        <a:lstStyle/>
        <a:p>
          <a:endParaRPr lang="en-US" sz="2400" b="1"/>
        </a:p>
      </dgm:t>
    </dgm:pt>
    <dgm:pt modelId="{98556F77-F859-4FC8-BA6B-7DAB739A3A1D}">
      <dgm:prSet custT="1"/>
      <dgm:spPr/>
      <dgm:t>
        <a:bodyPr/>
        <a:lstStyle/>
        <a:p>
          <a:r>
            <a:rPr lang="es-ES_tradnl" sz="2000" b="1" noProof="0" dirty="0"/>
            <a:t>Lección 4: Intervenciones preventivas basadas en la familia</a:t>
          </a:r>
        </a:p>
      </dgm:t>
    </dgm:pt>
    <dgm:pt modelId="{42CDB4E9-F512-4E7B-82A6-F2E81CC692A5}" type="parTrans" cxnId="{105C7E5E-A734-413C-9348-B2ED30F43C39}">
      <dgm:prSet/>
      <dgm:spPr/>
      <dgm:t>
        <a:bodyPr/>
        <a:lstStyle/>
        <a:p>
          <a:endParaRPr lang="en-US" sz="2400" b="1"/>
        </a:p>
      </dgm:t>
    </dgm:pt>
    <dgm:pt modelId="{E5DAE800-934E-4156-9EBD-CDAAD7D3E418}" type="sibTrans" cxnId="{105C7E5E-A734-413C-9348-B2ED30F43C39}">
      <dgm:prSet/>
      <dgm:spPr/>
      <dgm:t>
        <a:bodyPr/>
        <a:lstStyle/>
        <a:p>
          <a:endParaRPr lang="en-US" sz="2400" b="1"/>
        </a:p>
      </dgm:t>
    </dgm:pt>
    <dgm:pt modelId="{C264828B-ECEA-4234-A1F2-BCD10C6D507E}">
      <dgm:prSet custT="1"/>
      <dgm:spPr/>
      <dgm:t>
        <a:bodyPr/>
        <a:lstStyle/>
        <a:p>
          <a:r>
            <a:rPr lang="es-ES_tradnl" sz="2000" b="1" noProof="0" dirty="0"/>
            <a:t>Lección 5: Prevención en el ámbito escolar</a:t>
          </a:r>
        </a:p>
      </dgm:t>
    </dgm:pt>
    <dgm:pt modelId="{60CB8285-074D-41A9-9011-1BFB5F4CD873}" type="parTrans" cxnId="{0F42F75C-D91A-4830-88A1-3E451ACB9649}">
      <dgm:prSet/>
      <dgm:spPr/>
      <dgm:t>
        <a:bodyPr/>
        <a:lstStyle/>
        <a:p>
          <a:endParaRPr lang="en-US" sz="2400" b="1"/>
        </a:p>
      </dgm:t>
    </dgm:pt>
    <dgm:pt modelId="{46CCF93B-6452-4ADC-8965-74D59CB42EA2}" type="sibTrans" cxnId="{0F42F75C-D91A-4830-88A1-3E451ACB9649}">
      <dgm:prSet/>
      <dgm:spPr/>
      <dgm:t>
        <a:bodyPr/>
        <a:lstStyle/>
        <a:p>
          <a:endParaRPr lang="en-US" sz="2400" b="1"/>
        </a:p>
      </dgm:t>
    </dgm:pt>
    <dgm:pt modelId="{28D9B228-B767-4876-864A-49D239626841}">
      <dgm:prSet custT="1"/>
      <dgm:spPr/>
      <dgm:t>
        <a:bodyPr/>
        <a:lstStyle/>
        <a:p>
          <a:r>
            <a:rPr lang="es-ES_tradnl" sz="2000" b="1" noProof="0" dirty="0"/>
            <a:t>Lección 6: Prevención en el lugar de trabajo</a:t>
          </a:r>
        </a:p>
      </dgm:t>
    </dgm:pt>
    <dgm:pt modelId="{6FD400E5-D379-4B5E-9D09-1B59542803B0}" type="parTrans" cxnId="{C1BA274A-D254-46D6-9216-122B6E1DEFFE}">
      <dgm:prSet/>
      <dgm:spPr/>
      <dgm:t>
        <a:bodyPr/>
        <a:lstStyle/>
        <a:p>
          <a:endParaRPr lang="en-US" sz="2400" b="1"/>
        </a:p>
      </dgm:t>
    </dgm:pt>
    <dgm:pt modelId="{2FCDAEDF-9F1A-405A-A36A-8B881E4A9E40}" type="sibTrans" cxnId="{C1BA274A-D254-46D6-9216-122B6E1DEFFE}">
      <dgm:prSet/>
      <dgm:spPr/>
      <dgm:t>
        <a:bodyPr/>
        <a:lstStyle/>
        <a:p>
          <a:endParaRPr lang="en-US" sz="2400" b="1"/>
        </a:p>
      </dgm:t>
    </dgm:pt>
    <dgm:pt modelId="{3FE0EBCA-05B9-4EC5-BB08-3ABB62E76D66}">
      <dgm:prSet custT="1"/>
      <dgm:spPr/>
      <dgm:t>
        <a:bodyPr/>
        <a:lstStyle/>
        <a:p>
          <a:r>
            <a:rPr lang="es-ES_tradnl" sz="2000" b="1" noProof="0" dirty="0"/>
            <a:t>Lección 7: Prevención con enfoque comunitario</a:t>
          </a:r>
        </a:p>
      </dgm:t>
    </dgm:pt>
    <dgm:pt modelId="{1D02492D-FDB9-4372-8EE2-BF44B3F33C6D}" type="parTrans" cxnId="{3A5DEB35-CC75-4E48-83BF-D83733EDE7DE}">
      <dgm:prSet/>
      <dgm:spPr/>
      <dgm:t>
        <a:bodyPr/>
        <a:lstStyle/>
        <a:p>
          <a:endParaRPr lang="en-US" sz="2400" b="1"/>
        </a:p>
      </dgm:t>
    </dgm:pt>
    <dgm:pt modelId="{ABB212DD-4D96-40CB-9BF1-E2F80BAF735A}" type="sibTrans" cxnId="{3A5DEB35-CC75-4E48-83BF-D83733EDE7DE}">
      <dgm:prSet/>
      <dgm:spPr/>
      <dgm:t>
        <a:bodyPr/>
        <a:lstStyle/>
        <a:p>
          <a:endParaRPr lang="en-US" sz="2400" b="1"/>
        </a:p>
      </dgm:t>
    </dgm:pt>
    <dgm:pt modelId="{D8757B5B-0A30-4B64-8AA8-DA670990E4A3}">
      <dgm:prSet custT="1"/>
      <dgm:spPr/>
      <dgm:t>
        <a:bodyPr/>
        <a:lstStyle/>
        <a:p>
          <a:r>
            <a:rPr lang="es-ES_tradnl" sz="2000" b="1" noProof="0" dirty="0"/>
            <a:t>Lección 8: Prevención ambiental</a:t>
          </a:r>
        </a:p>
      </dgm:t>
    </dgm:pt>
    <dgm:pt modelId="{9FC049D2-7077-4BA6-8338-C04A8CE5BB52}" type="parTrans" cxnId="{09C72F62-2E99-4D7A-BA67-481F5A5AD4E1}">
      <dgm:prSet/>
      <dgm:spPr/>
      <dgm:t>
        <a:bodyPr/>
        <a:lstStyle/>
        <a:p>
          <a:endParaRPr lang="en-US" sz="2400" b="1"/>
        </a:p>
      </dgm:t>
    </dgm:pt>
    <dgm:pt modelId="{EE4C1AC7-0C71-4341-B783-0CE31235D768}" type="sibTrans" cxnId="{09C72F62-2E99-4D7A-BA67-481F5A5AD4E1}">
      <dgm:prSet/>
      <dgm:spPr/>
      <dgm:t>
        <a:bodyPr/>
        <a:lstStyle/>
        <a:p>
          <a:endParaRPr lang="en-US" sz="2400" b="1"/>
        </a:p>
      </dgm:t>
    </dgm:pt>
    <dgm:pt modelId="{055107B2-4D9E-4FAE-88BB-519902F10883}">
      <dgm:prSet custT="1"/>
      <dgm:spPr/>
      <dgm:t>
        <a:bodyPr/>
        <a:lstStyle/>
        <a:p>
          <a:r>
            <a:rPr lang="es-ES_tradnl" sz="2000" b="1" noProof="0" dirty="0"/>
            <a:t>Lección 9: Prevención basada en medios de comunicación</a:t>
          </a:r>
        </a:p>
      </dgm:t>
    </dgm:pt>
    <dgm:pt modelId="{8D8EAED9-E5B3-4470-B974-586C8DD32163}" type="parTrans" cxnId="{E0D565E2-E9A8-4D59-83A2-0370277F4ABF}">
      <dgm:prSet/>
      <dgm:spPr/>
      <dgm:t>
        <a:bodyPr/>
        <a:lstStyle/>
        <a:p>
          <a:endParaRPr lang="en-US" sz="2400" b="1"/>
        </a:p>
      </dgm:t>
    </dgm:pt>
    <dgm:pt modelId="{ADDFBB41-6BEB-427E-935E-522C53E7D329}" type="sibTrans" cxnId="{E0D565E2-E9A8-4D59-83A2-0370277F4ABF}">
      <dgm:prSet/>
      <dgm:spPr/>
      <dgm:t>
        <a:bodyPr/>
        <a:lstStyle/>
        <a:p>
          <a:endParaRPr lang="en-US" sz="2400" b="1"/>
        </a:p>
      </dgm:t>
    </dgm:pt>
    <dgm:pt modelId="{EC214570-C16F-4C80-B910-EC0B4BE15A78}">
      <dgm:prSet custT="1"/>
      <dgm:spPr/>
      <dgm:t>
        <a:bodyPr/>
        <a:lstStyle/>
        <a:p>
          <a:r>
            <a:rPr lang="es-ES_tradnl" sz="2000" b="1" noProof="0" dirty="0"/>
            <a:t>Lección 10: Monitoreo y evaluación</a:t>
          </a:r>
        </a:p>
      </dgm:t>
    </dgm:pt>
    <dgm:pt modelId="{CCDDCCB8-4358-41C3-B4AC-AAA527684656}" type="parTrans" cxnId="{5A1FF954-F022-458B-8AB5-289764C4B94C}">
      <dgm:prSet/>
      <dgm:spPr/>
      <dgm:t>
        <a:bodyPr/>
        <a:lstStyle/>
        <a:p>
          <a:endParaRPr lang="en-US" sz="2400" b="1"/>
        </a:p>
      </dgm:t>
    </dgm:pt>
    <dgm:pt modelId="{9DDF7BEF-9A2B-4E78-9C82-33A7B4DED0A7}" type="sibTrans" cxnId="{5A1FF954-F022-458B-8AB5-289764C4B94C}">
      <dgm:prSet/>
      <dgm:spPr/>
      <dgm:t>
        <a:bodyPr/>
        <a:lstStyle/>
        <a:p>
          <a:endParaRPr lang="en-US" sz="2400" b="1"/>
        </a:p>
      </dgm:t>
    </dgm:pt>
    <dgm:pt modelId="{EB1B590E-678A-484C-BE68-70D0923A7E49}" type="pres">
      <dgm:prSet presAssocID="{87C60E53-DCE7-490F-AD2C-8B3AF23D2687}" presName="linear" presStyleCnt="0">
        <dgm:presLayoutVars>
          <dgm:animLvl val="lvl"/>
          <dgm:resizeHandles val="exact"/>
        </dgm:presLayoutVars>
      </dgm:prSet>
      <dgm:spPr/>
    </dgm:pt>
    <dgm:pt modelId="{8EF1E2AA-40F5-164B-AF4A-A13B0C82F47C}" type="pres">
      <dgm:prSet presAssocID="{5D896991-6B56-4998-8D3B-7644988DA812}" presName="parentText" presStyleLbl="node1" presStyleIdx="0" presStyleCnt="10">
        <dgm:presLayoutVars>
          <dgm:chMax val="0"/>
          <dgm:bulletEnabled val="1"/>
        </dgm:presLayoutVars>
      </dgm:prSet>
      <dgm:spPr/>
    </dgm:pt>
    <dgm:pt modelId="{E380A722-D4BC-A045-A9C4-2BBB8F772D6C}" type="pres">
      <dgm:prSet presAssocID="{916E54FA-42AE-40A4-89D3-F117932F80C0}" presName="spacer" presStyleCnt="0"/>
      <dgm:spPr/>
    </dgm:pt>
    <dgm:pt modelId="{7E3BF1AB-8CD1-5D47-AF50-36343D724CAF}" type="pres">
      <dgm:prSet presAssocID="{BC3BAB06-FA0B-4E30-B99D-5B3581742510}" presName="parentText" presStyleLbl="node1" presStyleIdx="1" presStyleCnt="10">
        <dgm:presLayoutVars>
          <dgm:chMax val="0"/>
          <dgm:bulletEnabled val="1"/>
        </dgm:presLayoutVars>
      </dgm:prSet>
      <dgm:spPr/>
    </dgm:pt>
    <dgm:pt modelId="{B41F4462-9C8B-5D42-80B7-D44E85ACDD62}" type="pres">
      <dgm:prSet presAssocID="{3C35A838-5810-430A-B7D2-58EF64387B38}" presName="spacer" presStyleCnt="0"/>
      <dgm:spPr/>
    </dgm:pt>
    <dgm:pt modelId="{6BECCB04-0310-9C43-BE14-51AE760D4FD8}" type="pres">
      <dgm:prSet presAssocID="{D66D0630-E722-4C73-9C69-1F6C3D8DAB7B}" presName="parentText" presStyleLbl="node1" presStyleIdx="2" presStyleCnt="10">
        <dgm:presLayoutVars>
          <dgm:chMax val="0"/>
          <dgm:bulletEnabled val="1"/>
        </dgm:presLayoutVars>
      </dgm:prSet>
      <dgm:spPr/>
    </dgm:pt>
    <dgm:pt modelId="{D2EC762A-ED22-3742-9736-E806542EA6DE}" type="pres">
      <dgm:prSet presAssocID="{5025B78F-73E7-4164-85A4-74A2E55C7637}" presName="spacer" presStyleCnt="0"/>
      <dgm:spPr/>
    </dgm:pt>
    <dgm:pt modelId="{57AB93E5-2427-254F-BC3E-63E40A034D6D}" type="pres">
      <dgm:prSet presAssocID="{98556F77-F859-4FC8-BA6B-7DAB739A3A1D}" presName="parentText" presStyleLbl="node1" presStyleIdx="3" presStyleCnt="10">
        <dgm:presLayoutVars>
          <dgm:chMax val="0"/>
          <dgm:bulletEnabled val="1"/>
        </dgm:presLayoutVars>
      </dgm:prSet>
      <dgm:spPr/>
    </dgm:pt>
    <dgm:pt modelId="{591876C1-8135-6F4D-8099-8268F5945AE4}" type="pres">
      <dgm:prSet presAssocID="{E5DAE800-934E-4156-9EBD-CDAAD7D3E418}" presName="spacer" presStyleCnt="0"/>
      <dgm:spPr/>
    </dgm:pt>
    <dgm:pt modelId="{8AFE22A8-F418-0C4D-9993-8894A1312AF6}" type="pres">
      <dgm:prSet presAssocID="{C264828B-ECEA-4234-A1F2-BCD10C6D507E}" presName="parentText" presStyleLbl="node1" presStyleIdx="4" presStyleCnt="10">
        <dgm:presLayoutVars>
          <dgm:chMax val="0"/>
          <dgm:bulletEnabled val="1"/>
        </dgm:presLayoutVars>
      </dgm:prSet>
      <dgm:spPr/>
    </dgm:pt>
    <dgm:pt modelId="{6A236BB5-8508-9E48-B48B-CD31699DBC8C}" type="pres">
      <dgm:prSet presAssocID="{46CCF93B-6452-4ADC-8965-74D59CB42EA2}" presName="spacer" presStyleCnt="0"/>
      <dgm:spPr/>
    </dgm:pt>
    <dgm:pt modelId="{2C550AA3-6F64-9541-B1E5-DB76290E6B09}" type="pres">
      <dgm:prSet presAssocID="{28D9B228-B767-4876-864A-49D239626841}" presName="parentText" presStyleLbl="node1" presStyleIdx="5" presStyleCnt="10">
        <dgm:presLayoutVars>
          <dgm:chMax val="0"/>
          <dgm:bulletEnabled val="1"/>
        </dgm:presLayoutVars>
      </dgm:prSet>
      <dgm:spPr/>
    </dgm:pt>
    <dgm:pt modelId="{360C21EE-A06A-9649-8B21-3714BC793CAF}" type="pres">
      <dgm:prSet presAssocID="{2FCDAEDF-9F1A-405A-A36A-8B881E4A9E40}" presName="spacer" presStyleCnt="0"/>
      <dgm:spPr/>
    </dgm:pt>
    <dgm:pt modelId="{30DF4AB1-EDD2-5F46-94DC-1F04ABE96D5D}" type="pres">
      <dgm:prSet presAssocID="{3FE0EBCA-05B9-4EC5-BB08-3ABB62E76D66}" presName="parentText" presStyleLbl="node1" presStyleIdx="6" presStyleCnt="10">
        <dgm:presLayoutVars>
          <dgm:chMax val="0"/>
          <dgm:bulletEnabled val="1"/>
        </dgm:presLayoutVars>
      </dgm:prSet>
      <dgm:spPr/>
    </dgm:pt>
    <dgm:pt modelId="{4EE64856-9638-BD4A-8612-26D747F60F52}" type="pres">
      <dgm:prSet presAssocID="{ABB212DD-4D96-40CB-9BF1-E2F80BAF735A}" presName="spacer" presStyleCnt="0"/>
      <dgm:spPr/>
    </dgm:pt>
    <dgm:pt modelId="{22CAD764-EBB1-F140-B5F1-315B15B67174}" type="pres">
      <dgm:prSet presAssocID="{D8757B5B-0A30-4B64-8AA8-DA670990E4A3}" presName="parentText" presStyleLbl="node1" presStyleIdx="7" presStyleCnt="10">
        <dgm:presLayoutVars>
          <dgm:chMax val="0"/>
          <dgm:bulletEnabled val="1"/>
        </dgm:presLayoutVars>
      </dgm:prSet>
      <dgm:spPr/>
    </dgm:pt>
    <dgm:pt modelId="{73A4E630-D925-9443-BBC1-34E990CBAE02}" type="pres">
      <dgm:prSet presAssocID="{EE4C1AC7-0C71-4341-B783-0CE31235D768}" presName="spacer" presStyleCnt="0"/>
      <dgm:spPr/>
    </dgm:pt>
    <dgm:pt modelId="{DB7BD08F-6578-3344-8D65-9B50B0D0D9BF}" type="pres">
      <dgm:prSet presAssocID="{055107B2-4D9E-4FAE-88BB-519902F10883}" presName="parentText" presStyleLbl="node1" presStyleIdx="8" presStyleCnt="10">
        <dgm:presLayoutVars>
          <dgm:chMax val="0"/>
          <dgm:bulletEnabled val="1"/>
        </dgm:presLayoutVars>
      </dgm:prSet>
      <dgm:spPr/>
    </dgm:pt>
    <dgm:pt modelId="{AE0B6A88-4301-5F45-934C-010AEE801F7F}" type="pres">
      <dgm:prSet presAssocID="{ADDFBB41-6BEB-427E-935E-522C53E7D329}" presName="spacer" presStyleCnt="0"/>
      <dgm:spPr/>
    </dgm:pt>
    <dgm:pt modelId="{C276D62B-4F7A-7D48-879D-374837129AF3}" type="pres">
      <dgm:prSet presAssocID="{EC214570-C16F-4C80-B910-EC0B4BE15A78}" presName="parentText" presStyleLbl="node1" presStyleIdx="9" presStyleCnt="10">
        <dgm:presLayoutVars>
          <dgm:chMax val="0"/>
          <dgm:bulletEnabled val="1"/>
        </dgm:presLayoutVars>
      </dgm:prSet>
      <dgm:spPr/>
    </dgm:pt>
  </dgm:ptLst>
  <dgm:cxnLst>
    <dgm:cxn modelId="{2CBC8C01-34FE-DE41-9565-52956AE7FED4}" type="presOf" srcId="{BC3BAB06-FA0B-4E30-B99D-5B3581742510}" destId="{7E3BF1AB-8CD1-5D47-AF50-36343D724CAF}" srcOrd="0" destOrd="0" presId="urn:microsoft.com/office/officeart/2005/8/layout/vList2"/>
    <dgm:cxn modelId="{99E3AA04-171C-C14B-AD89-3A6BAEDA46B5}" type="presOf" srcId="{EC214570-C16F-4C80-B910-EC0B4BE15A78}" destId="{C276D62B-4F7A-7D48-879D-374837129AF3}" srcOrd="0" destOrd="0" presId="urn:microsoft.com/office/officeart/2005/8/layout/vList2"/>
    <dgm:cxn modelId="{6201C90A-64F5-2943-8083-98B02D391B0E}" type="presOf" srcId="{98556F77-F859-4FC8-BA6B-7DAB739A3A1D}" destId="{57AB93E5-2427-254F-BC3E-63E40A034D6D}" srcOrd="0" destOrd="0" presId="urn:microsoft.com/office/officeart/2005/8/layout/vList2"/>
    <dgm:cxn modelId="{CFA4B518-7F66-9342-9B5F-6BD632AD9F8C}" type="presOf" srcId="{5D896991-6B56-4998-8D3B-7644988DA812}" destId="{8EF1E2AA-40F5-164B-AF4A-A13B0C82F47C}" srcOrd="0" destOrd="0" presId="urn:microsoft.com/office/officeart/2005/8/layout/vList2"/>
    <dgm:cxn modelId="{3A5DEB35-CC75-4E48-83BF-D83733EDE7DE}" srcId="{87C60E53-DCE7-490F-AD2C-8B3AF23D2687}" destId="{3FE0EBCA-05B9-4EC5-BB08-3ABB62E76D66}" srcOrd="6" destOrd="0" parTransId="{1D02492D-FDB9-4372-8EE2-BF44B3F33C6D}" sibTransId="{ABB212DD-4D96-40CB-9BF1-E2F80BAF735A}"/>
    <dgm:cxn modelId="{1A1EC945-46D0-4569-A07E-FCD25266DB9F}" srcId="{87C60E53-DCE7-490F-AD2C-8B3AF23D2687}" destId="{D66D0630-E722-4C73-9C69-1F6C3D8DAB7B}" srcOrd="2" destOrd="0" parTransId="{206B5A13-1AFC-4A40-902D-9BF7BE1CD389}" sibTransId="{5025B78F-73E7-4164-85A4-74A2E55C7637}"/>
    <dgm:cxn modelId="{C1BA274A-D254-46D6-9216-122B6E1DEFFE}" srcId="{87C60E53-DCE7-490F-AD2C-8B3AF23D2687}" destId="{28D9B228-B767-4876-864A-49D239626841}" srcOrd="5" destOrd="0" parTransId="{6FD400E5-D379-4B5E-9D09-1B59542803B0}" sibTransId="{2FCDAEDF-9F1A-405A-A36A-8B881E4A9E40}"/>
    <dgm:cxn modelId="{5A1FF954-F022-458B-8AB5-289764C4B94C}" srcId="{87C60E53-DCE7-490F-AD2C-8B3AF23D2687}" destId="{EC214570-C16F-4C80-B910-EC0B4BE15A78}" srcOrd="9" destOrd="0" parTransId="{CCDDCCB8-4358-41C3-B4AC-AAA527684656}" sibTransId="{9DDF7BEF-9A2B-4E78-9C82-33A7B4DED0A7}"/>
    <dgm:cxn modelId="{E75F065B-1E3A-CE4F-9657-DCB24BE9F16C}" type="presOf" srcId="{C264828B-ECEA-4234-A1F2-BCD10C6D507E}" destId="{8AFE22A8-F418-0C4D-9993-8894A1312AF6}" srcOrd="0" destOrd="0" presId="urn:microsoft.com/office/officeart/2005/8/layout/vList2"/>
    <dgm:cxn modelId="{0F42F75C-D91A-4830-88A1-3E451ACB9649}" srcId="{87C60E53-DCE7-490F-AD2C-8B3AF23D2687}" destId="{C264828B-ECEA-4234-A1F2-BCD10C6D507E}" srcOrd="4" destOrd="0" parTransId="{60CB8285-074D-41A9-9011-1BFB5F4CD873}" sibTransId="{46CCF93B-6452-4ADC-8965-74D59CB42EA2}"/>
    <dgm:cxn modelId="{105C7E5E-A734-413C-9348-B2ED30F43C39}" srcId="{87C60E53-DCE7-490F-AD2C-8B3AF23D2687}" destId="{98556F77-F859-4FC8-BA6B-7DAB739A3A1D}" srcOrd="3" destOrd="0" parTransId="{42CDB4E9-F512-4E7B-82A6-F2E81CC692A5}" sibTransId="{E5DAE800-934E-4156-9EBD-CDAAD7D3E418}"/>
    <dgm:cxn modelId="{09C72F62-2E99-4D7A-BA67-481F5A5AD4E1}" srcId="{87C60E53-DCE7-490F-AD2C-8B3AF23D2687}" destId="{D8757B5B-0A30-4B64-8AA8-DA670990E4A3}" srcOrd="7" destOrd="0" parTransId="{9FC049D2-7077-4BA6-8338-C04A8CE5BB52}" sibTransId="{EE4C1AC7-0C71-4341-B783-0CE31235D768}"/>
    <dgm:cxn modelId="{91FCC36A-3546-7149-AD59-70D520A1E6AB}" type="presOf" srcId="{28D9B228-B767-4876-864A-49D239626841}" destId="{2C550AA3-6F64-9541-B1E5-DB76290E6B09}" srcOrd="0" destOrd="0" presId="urn:microsoft.com/office/officeart/2005/8/layout/vList2"/>
    <dgm:cxn modelId="{646F1171-E12F-A840-A3E8-A548611CA528}" type="presOf" srcId="{D8757B5B-0A30-4B64-8AA8-DA670990E4A3}" destId="{22CAD764-EBB1-F140-B5F1-315B15B67174}" srcOrd="0" destOrd="0" presId="urn:microsoft.com/office/officeart/2005/8/layout/vList2"/>
    <dgm:cxn modelId="{6807E48C-D336-482B-AB4B-92278C3557E3}" srcId="{87C60E53-DCE7-490F-AD2C-8B3AF23D2687}" destId="{5D896991-6B56-4998-8D3B-7644988DA812}" srcOrd="0" destOrd="0" parTransId="{B8799B36-F6C6-4F3C-9B33-E58F6724F175}" sibTransId="{916E54FA-42AE-40A4-89D3-F117932F80C0}"/>
    <dgm:cxn modelId="{A4DC30AD-E883-4947-9510-12A0A93581A4}" type="presOf" srcId="{D66D0630-E722-4C73-9C69-1F6C3D8DAB7B}" destId="{6BECCB04-0310-9C43-BE14-51AE760D4FD8}" srcOrd="0" destOrd="0" presId="urn:microsoft.com/office/officeart/2005/8/layout/vList2"/>
    <dgm:cxn modelId="{A65A5DB8-2953-8849-8EC5-C81E88172E21}" type="presOf" srcId="{87C60E53-DCE7-490F-AD2C-8B3AF23D2687}" destId="{EB1B590E-678A-484C-BE68-70D0923A7E49}" srcOrd="0" destOrd="0" presId="urn:microsoft.com/office/officeart/2005/8/layout/vList2"/>
    <dgm:cxn modelId="{340F06D4-089A-D642-B0B0-DAB27BE2570B}" type="presOf" srcId="{055107B2-4D9E-4FAE-88BB-519902F10883}" destId="{DB7BD08F-6578-3344-8D65-9B50B0D0D9BF}" srcOrd="0" destOrd="0" presId="urn:microsoft.com/office/officeart/2005/8/layout/vList2"/>
    <dgm:cxn modelId="{E0D565E2-E9A8-4D59-83A2-0370277F4ABF}" srcId="{87C60E53-DCE7-490F-AD2C-8B3AF23D2687}" destId="{055107B2-4D9E-4FAE-88BB-519902F10883}" srcOrd="8" destOrd="0" parTransId="{8D8EAED9-E5B3-4470-B974-586C8DD32163}" sibTransId="{ADDFBB41-6BEB-427E-935E-522C53E7D329}"/>
    <dgm:cxn modelId="{9F748DE5-1B0A-CB4F-A237-A432978F1A33}" type="presOf" srcId="{3FE0EBCA-05B9-4EC5-BB08-3ABB62E76D66}" destId="{30DF4AB1-EDD2-5F46-94DC-1F04ABE96D5D}" srcOrd="0" destOrd="0" presId="urn:microsoft.com/office/officeart/2005/8/layout/vList2"/>
    <dgm:cxn modelId="{32EB70F6-9349-4736-8454-767B92ECFF7C}" srcId="{87C60E53-DCE7-490F-AD2C-8B3AF23D2687}" destId="{BC3BAB06-FA0B-4E30-B99D-5B3581742510}" srcOrd="1" destOrd="0" parTransId="{95F3EBC2-C289-46FA-9351-92FE4D64CDEE}" sibTransId="{3C35A838-5810-430A-B7D2-58EF64387B38}"/>
    <dgm:cxn modelId="{B0F6FC0D-8B38-7147-AA31-AFC65B0CF812}" type="presParOf" srcId="{EB1B590E-678A-484C-BE68-70D0923A7E49}" destId="{8EF1E2AA-40F5-164B-AF4A-A13B0C82F47C}" srcOrd="0" destOrd="0" presId="urn:microsoft.com/office/officeart/2005/8/layout/vList2"/>
    <dgm:cxn modelId="{088EB81B-DA11-D440-9C90-DBD9E20DCD6B}" type="presParOf" srcId="{EB1B590E-678A-484C-BE68-70D0923A7E49}" destId="{E380A722-D4BC-A045-A9C4-2BBB8F772D6C}" srcOrd="1" destOrd="0" presId="urn:microsoft.com/office/officeart/2005/8/layout/vList2"/>
    <dgm:cxn modelId="{9CC3A3B4-410A-5E46-ABE8-9715CEA6B428}" type="presParOf" srcId="{EB1B590E-678A-484C-BE68-70D0923A7E49}" destId="{7E3BF1AB-8CD1-5D47-AF50-36343D724CAF}" srcOrd="2" destOrd="0" presId="urn:microsoft.com/office/officeart/2005/8/layout/vList2"/>
    <dgm:cxn modelId="{3C0349C8-C013-7047-BE09-E434E99C2A93}" type="presParOf" srcId="{EB1B590E-678A-484C-BE68-70D0923A7E49}" destId="{B41F4462-9C8B-5D42-80B7-D44E85ACDD62}" srcOrd="3" destOrd="0" presId="urn:microsoft.com/office/officeart/2005/8/layout/vList2"/>
    <dgm:cxn modelId="{E824676E-448D-B94F-9BE0-B24AF98BBC3C}" type="presParOf" srcId="{EB1B590E-678A-484C-BE68-70D0923A7E49}" destId="{6BECCB04-0310-9C43-BE14-51AE760D4FD8}" srcOrd="4" destOrd="0" presId="urn:microsoft.com/office/officeart/2005/8/layout/vList2"/>
    <dgm:cxn modelId="{D46F38F9-7B98-BD44-AE74-5A334178E72D}" type="presParOf" srcId="{EB1B590E-678A-484C-BE68-70D0923A7E49}" destId="{D2EC762A-ED22-3742-9736-E806542EA6DE}" srcOrd="5" destOrd="0" presId="urn:microsoft.com/office/officeart/2005/8/layout/vList2"/>
    <dgm:cxn modelId="{F872AF36-54F3-7B41-8D26-5BB9383C0591}" type="presParOf" srcId="{EB1B590E-678A-484C-BE68-70D0923A7E49}" destId="{57AB93E5-2427-254F-BC3E-63E40A034D6D}" srcOrd="6" destOrd="0" presId="urn:microsoft.com/office/officeart/2005/8/layout/vList2"/>
    <dgm:cxn modelId="{2DA1C2E2-6502-9841-B05D-17C1F2970C40}" type="presParOf" srcId="{EB1B590E-678A-484C-BE68-70D0923A7E49}" destId="{591876C1-8135-6F4D-8099-8268F5945AE4}" srcOrd="7" destOrd="0" presId="urn:microsoft.com/office/officeart/2005/8/layout/vList2"/>
    <dgm:cxn modelId="{2EB2EDA5-6AEA-F94B-A829-1B9C32D3A34C}" type="presParOf" srcId="{EB1B590E-678A-484C-BE68-70D0923A7E49}" destId="{8AFE22A8-F418-0C4D-9993-8894A1312AF6}" srcOrd="8" destOrd="0" presId="urn:microsoft.com/office/officeart/2005/8/layout/vList2"/>
    <dgm:cxn modelId="{D85B4AD0-EF26-C34E-95BE-ADD54D4A4073}" type="presParOf" srcId="{EB1B590E-678A-484C-BE68-70D0923A7E49}" destId="{6A236BB5-8508-9E48-B48B-CD31699DBC8C}" srcOrd="9" destOrd="0" presId="urn:microsoft.com/office/officeart/2005/8/layout/vList2"/>
    <dgm:cxn modelId="{CCAD3875-8E24-5948-B8CA-6AEAC675AC4A}" type="presParOf" srcId="{EB1B590E-678A-484C-BE68-70D0923A7E49}" destId="{2C550AA3-6F64-9541-B1E5-DB76290E6B09}" srcOrd="10" destOrd="0" presId="urn:microsoft.com/office/officeart/2005/8/layout/vList2"/>
    <dgm:cxn modelId="{E41E02F4-4193-8146-9FAC-D6BE9C1387D9}" type="presParOf" srcId="{EB1B590E-678A-484C-BE68-70D0923A7E49}" destId="{360C21EE-A06A-9649-8B21-3714BC793CAF}" srcOrd="11" destOrd="0" presId="urn:microsoft.com/office/officeart/2005/8/layout/vList2"/>
    <dgm:cxn modelId="{DE2D224F-51E8-AA4A-83A8-A6D5D4094588}" type="presParOf" srcId="{EB1B590E-678A-484C-BE68-70D0923A7E49}" destId="{30DF4AB1-EDD2-5F46-94DC-1F04ABE96D5D}" srcOrd="12" destOrd="0" presId="urn:microsoft.com/office/officeart/2005/8/layout/vList2"/>
    <dgm:cxn modelId="{3A99BF20-3FC3-C646-A8E2-860431F1C320}" type="presParOf" srcId="{EB1B590E-678A-484C-BE68-70D0923A7E49}" destId="{4EE64856-9638-BD4A-8612-26D747F60F52}" srcOrd="13" destOrd="0" presId="urn:microsoft.com/office/officeart/2005/8/layout/vList2"/>
    <dgm:cxn modelId="{61C4F754-5898-214A-B1C5-2D31C1639156}" type="presParOf" srcId="{EB1B590E-678A-484C-BE68-70D0923A7E49}" destId="{22CAD764-EBB1-F140-B5F1-315B15B67174}" srcOrd="14" destOrd="0" presId="urn:microsoft.com/office/officeart/2005/8/layout/vList2"/>
    <dgm:cxn modelId="{70882A1F-2BA0-C14D-ABE1-D3EAA2E11FF8}" type="presParOf" srcId="{EB1B590E-678A-484C-BE68-70D0923A7E49}" destId="{73A4E630-D925-9443-BBC1-34E990CBAE02}" srcOrd="15" destOrd="0" presId="urn:microsoft.com/office/officeart/2005/8/layout/vList2"/>
    <dgm:cxn modelId="{0FD262F9-31FD-EA42-9A9C-045F1BF2107D}" type="presParOf" srcId="{EB1B590E-678A-484C-BE68-70D0923A7E49}" destId="{DB7BD08F-6578-3344-8D65-9B50B0D0D9BF}" srcOrd="16" destOrd="0" presId="urn:microsoft.com/office/officeart/2005/8/layout/vList2"/>
    <dgm:cxn modelId="{02A8F6A7-C612-1745-8A4F-58C8A5C45508}" type="presParOf" srcId="{EB1B590E-678A-484C-BE68-70D0923A7E49}" destId="{AE0B6A88-4301-5F45-934C-010AEE801F7F}" srcOrd="17" destOrd="0" presId="urn:microsoft.com/office/officeart/2005/8/layout/vList2"/>
    <dgm:cxn modelId="{EEE43826-3034-F447-A1E6-29498419B05C}" type="presParOf" srcId="{EB1B590E-678A-484C-BE68-70D0923A7E49}" destId="{C276D62B-4F7A-7D48-879D-374837129AF3}"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C0241A-0EE5-40C7-B538-DB3A057DA5E8}" type="doc">
      <dgm:prSet loTypeId="urn:microsoft.com/office/officeart/2016/7/layout/VerticalHollowActionList" loCatId="List" qsTypeId="urn:microsoft.com/office/officeart/2005/8/quickstyle/simple2" qsCatId="simple" csTypeId="urn:microsoft.com/office/officeart/2005/8/colors/accent3_2" csCatId="accent3" phldr="1"/>
      <dgm:spPr/>
      <dgm:t>
        <a:bodyPr/>
        <a:lstStyle/>
        <a:p>
          <a:endParaRPr lang="en-US"/>
        </a:p>
      </dgm:t>
    </dgm:pt>
    <dgm:pt modelId="{DBD40571-EA7E-444A-9334-CF68663CFDA9}">
      <dgm:prSet custT="1"/>
      <dgm:spPr/>
      <dgm:t>
        <a:bodyPr/>
        <a:lstStyle/>
        <a:p>
          <a:r>
            <a:rPr lang="es-ES_tradnl" sz="2800" noProof="0" dirty="0"/>
            <a:t>Ingresa</a:t>
          </a:r>
        </a:p>
      </dgm:t>
    </dgm:pt>
    <dgm:pt modelId="{3BA40F6B-C3F8-4B35-B970-1EF660807DE2}" type="parTrans" cxnId="{F6DEA088-96F6-4743-9BE2-96126F6275D9}">
      <dgm:prSet/>
      <dgm:spPr/>
      <dgm:t>
        <a:bodyPr/>
        <a:lstStyle/>
        <a:p>
          <a:endParaRPr lang="en-US" sz="2800"/>
        </a:p>
      </dgm:t>
    </dgm:pt>
    <dgm:pt modelId="{B3663F7A-B407-4C4D-84ED-14B0C782F361}" type="sibTrans" cxnId="{F6DEA088-96F6-4743-9BE2-96126F6275D9}">
      <dgm:prSet/>
      <dgm:spPr/>
      <dgm:t>
        <a:bodyPr/>
        <a:lstStyle/>
        <a:p>
          <a:endParaRPr lang="en-US" sz="2800"/>
        </a:p>
      </dgm:t>
    </dgm:pt>
    <dgm:pt modelId="{E9BD9D4E-90B6-4624-844A-4454DBEE14B3}">
      <dgm:prSet custT="1"/>
      <dgm:spPr/>
      <dgm:t>
        <a:bodyPr/>
        <a:lstStyle/>
        <a:p>
          <a:r>
            <a:rPr lang="es-ES_tradnl" sz="2000" noProof="0" dirty="0"/>
            <a:t>Ingresa al Manual del Currículo Europeo de Prevención (EUPC) :</a:t>
          </a:r>
        </a:p>
      </dgm:t>
    </dgm:pt>
    <dgm:pt modelId="{BC7BB69A-B612-4D86-B2E2-0F0B27CA5E4E}" type="parTrans" cxnId="{62405C2A-6BDA-4988-BCB9-77160045BFB3}">
      <dgm:prSet/>
      <dgm:spPr/>
      <dgm:t>
        <a:bodyPr/>
        <a:lstStyle/>
        <a:p>
          <a:endParaRPr lang="en-US" sz="2800"/>
        </a:p>
      </dgm:t>
    </dgm:pt>
    <dgm:pt modelId="{CC01A9E0-1256-4905-A63F-28BD764CFFEC}" type="sibTrans" cxnId="{62405C2A-6BDA-4988-BCB9-77160045BFB3}">
      <dgm:prSet/>
      <dgm:spPr/>
      <dgm:t>
        <a:bodyPr/>
        <a:lstStyle/>
        <a:p>
          <a:endParaRPr lang="en-US" sz="2800"/>
        </a:p>
      </dgm:t>
    </dgm:pt>
    <dgm:pt modelId="{224C3BF5-7ED1-4441-A3DC-78BA4B5B1F30}">
      <dgm:prSet custT="1"/>
      <dgm:spPr/>
      <dgm:t>
        <a:bodyPr/>
        <a:lstStyle/>
        <a:p>
          <a:r>
            <a:rPr lang="es-ES_tradnl" sz="1600" noProof="0" dirty="0"/>
            <a:t>Disponible en más de 10 idiomas</a:t>
          </a:r>
        </a:p>
      </dgm:t>
    </dgm:pt>
    <dgm:pt modelId="{311B9508-EE75-4F7E-AFA9-CE78A28559A2}" type="parTrans" cxnId="{4E9FBC1F-D240-4F9B-827A-8D4410E53F13}">
      <dgm:prSet/>
      <dgm:spPr/>
      <dgm:t>
        <a:bodyPr/>
        <a:lstStyle/>
        <a:p>
          <a:endParaRPr lang="en-US" sz="2800"/>
        </a:p>
      </dgm:t>
    </dgm:pt>
    <dgm:pt modelId="{B528DC3C-F752-4EEB-BF02-11D5F68FB4DC}" type="sibTrans" cxnId="{4E9FBC1F-D240-4F9B-827A-8D4410E53F13}">
      <dgm:prSet/>
      <dgm:spPr/>
      <dgm:t>
        <a:bodyPr/>
        <a:lstStyle/>
        <a:p>
          <a:endParaRPr lang="en-US" sz="2800"/>
        </a:p>
      </dgm:t>
    </dgm:pt>
    <dgm:pt modelId="{E08C58DB-893D-4104-8CA8-0A9AE0854B5D}">
      <dgm:prSet custT="1"/>
      <dgm:spPr/>
      <dgm:t>
        <a:bodyPr/>
        <a:lstStyle/>
        <a:p>
          <a:r>
            <a:rPr lang="es-ES_tradnl" sz="2800" noProof="0" dirty="0"/>
            <a:t>Regístrate</a:t>
          </a:r>
        </a:p>
      </dgm:t>
    </dgm:pt>
    <dgm:pt modelId="{BCD9289B-BBA3-4412-9A63-1E79DCC9566B}" type="parTrans" cxnId="{A7D44B84-1B9B-4CB4-A317-813797CDFCE7}">
      <dgm:prSet/>
      <dgm:spPr/>
      <dgm:t>
        <a:bodyPr/>
        <a:lstStyle/>
        <a:p>
          <a:endParaRPr lang="en-US" sz="2800"/>
        </a:p>
      </dgm:t>
    </dgm:pt>
    <dgm:pt modelId="{982EC141-5D12-44F8-9582-29CC684C9728}" type="sibTrans" cxnId="{A7D44B84-1B9B-4CB4-A317-813797CDFCE7}">
      <dgm:prSet/>
      <dgm:spPr/>
      <dgm:t>
        <a:bodyPr/>
        <a:lstStyle/>
        <a:p>
          <a:endParaRPr lang="en-US" sz="2800"/>
        </a:p>
      </dgm:t>
    </dgm:pt>
    <dgm:pt modelId="{FC8409F3-E81A-42F9-9C8D-0E79A14F569F}">
      <dgm:prSet custT="1"/>
      <dgm:spPr/>
      <dgm:t>
        <a:bodyPr/>
        <a:lstStyle/>
        <a:p>
          <a:r>
            <a:rPr lang="es-ES_tradnl" sz="2000" noProof="0" dirty="0"/>
            <a:t>Regístrate para el curso INEP</a:t>
          </a:r>
        </a:p>
      </dgm:t>
    </dgm:pt>
    <dgm:pt modelId="{A65AAB66-61CF-4089-A390-39EE328FCDEE}" type="parTrans" cxnId="{1685A654-C20F-41A0-8992-3A9416C2FD07}">
      <dgm:prSet/>
      <dgm:spPr/>
      <dgm:t>
        <a:bodyPr/>
        <a:lstStyle/>
        <a:p>
          <a:endParaRPr lang="en-US" sz="2800"/>
        </a:p>
      </dgm:t>
    </dgm:pt>
    <dgm:pt modelId="{55A60412-F36F-47D1-B139-536495AE9C6D}" type="sibTrans" cxnId="{1685A654-C20F-41A0-8992-3A9416C2FD07}">
      <dgm:prSet/>
      <dgm:spPr/>
      <dgm:t>
        <a:bodyPr/>
        <a:lstStyle/>
        <a:p>
          <a:endParaRPr lang="en-US" sz="2800"/>
        </a:p>
      </dgm:t>
    </dgm:pt>
    <dgm:pt modelId="{4F5A5712-F939-4C2D-920A-7C0CABF79089}">
      <dgm:prSet custT="1"/>
      <dgm:spPr/>
      <dgm:t>
        <a:bodyPr/>
        <a:lstStyle/>
        <a:p>
          <a:r>
            <a:rPr lang="es-ES_tradnl" sz="1600" noProof="0" dirty="0"/>
            <a:t>A través de la Plataforma Moodle de la Charles University.</a:t>
          </a:r>
        </a:p>
      </dgm:t>
    </dgm:pt>
    <dgm:pt modelId="{D9E2B720-39BF-4164-984E-C31C8C35B646}" type="parTrans" cxnId="{4474525C-E1C8-4569-BDB5-8F6DA506F5C7}">
      <dgm:prSet/>
      <dgm:spPr/>
      <dgm:t>
        <a:bodyPr/>
        <a:lstStyle/>
        <a:p>
          <a:endParaRPr lang="en-US" sz="2800"/>
        </a:p>
      </dgm:t>
    </dgm:pt>
    <dgm:pt modelId="{72785BC9-8E1A-413E-A1CC-65E7A8EA6EB8}" type="sibTrans" cxnId="{4474525C-E1C8-4569-BDB5-8F6DA506F5C7}">
      <dgm:prSet/>
      <dgm:spPr/>
      <dgm:t>
        <a:bodyPr/>
        <a:lstStyle/>
        <a:p>
          <a:endParaRPr lang="en-US" sz="2800"/>
        </a:p>
      </dgm:t>
    </dgm:pt>
    <dgm:pt modelId="{0B043E4C-15EC-4FCC-A9D4-BD75C6E75A54}">
      <dgm:prSet custT="1"/>
      <dgm:spPr/>
      <dgm:t>
        <a:bodyPr/>
        <a:lstStyle/>
        <a:p>
          <a:r>
            <a:rPr lang="es-ES_tradnl" sz="2800" noProof="0" dirty="0"/>
            <a:t>Completa</a:t>
          </a:r>
        </a:p>
      </dgm:t>
    </dgm:pt>
    <dgm:pt modelId="{EFD2299C-E798-4C5B-882A-C6FAFEFA4CF6}" type="parTrans" cxnId="{29BCA9EF-4AFC-4AF2-B39B-68BCC57B9FB7}">
      <dgm:prSet/>
      <dgm:spPr/>
      <dgm:t>
        <a:bodyPr/>
        <a:lstStyle/>
        <a:p>
          <a:endParaRPr lang="en-US" sz="2800"/>
        </a:p>
      </dgm:t>
    </dgm:pt>
    <dgm:pt modelId="{27C7BB43-5D84-497D-80DA-D26EECF84F1D}" type="sibTrans" cxnId="{29BCA9EF-4AFC-4AF2-B39B-68BCC57B9FB7}">
      <dgm:prSet/>
      <dgm:spPr/>
      <dgm:t>
        <a:bodyPr/>
        <a:lstStyle/>
        <a:p>
          <a:endParaRPr lang="en-US" sz="2800"/>
        </a:p>
      </dgm:t>
    </dgm:pt>
    <dgm:pt modelId="{EB468CE4-8C70-464A-B559-32E1713C41C0}">
      <dgm:prSet custT="1"/>
      <dgm:spPr/>
      <dgm:t>
        <a:bodyPr/>
        <a:lstStyle/>
        <a:p>
          <a:r>
            <a:rPr lang="es-ES_tradnl" sz="2000" noProof="0" dirty="0"/>
            <a:t>Completa las Lecciones asignadas</a:t>
          </a:r>
        </a:p>
      </dgm:t>
    </dgm:pt>
    <dgm:pt modelId="{B424BFB6-F3C0-4DCF-9CC7-E7E6CF894651}" type="parTrans" cxnId="{7CA5C5C3-AD4D-4FF7-83DE-0E06F38CA6F7}">
      <dgm:prSet/>
      <dgm:spPr/>
      <dgm:t>
        <a:bodyPr/>
        <a:lstStyle/>
        <a:p>
          <a:endParaRPr lang="en-US" sz="2800"/>
        </a:p>
      </dgm:t>
    </dgm:pt>
    <dgm:pt modelId="{3E664CFE-D9D2-4CAA-8968-47543F107FEC}" type="sibTrans" cxnId="{7CA5C5C3-AD4D-4FF7-83DE-0E06F38CA6F7}">
      <dgm:prSet/>
      <dgm:spPr/>
      <dgm:t>
        <a:bodyPr/>
        <a:lstStyle/>
        <a:p>
          <a:endParaRPr lang="en-US" sz="2800"/>
        </a:p>
      </dgm:t>
    </dgm:pt>
    <dgm:pt modelId="{FB140136-D514-448C-85E1-45EF0AE36CF1}">
      <dgm:prSet custT="1"/>
      <dgm:spPr/>
      <dgm:t>
        <a:bodyPr/>
        <a:lstStyle/>
        <a:p>
          <a:r>
            <a:rPr lang="es-ES_tradnl" sz="1600" noProof="0" dirty="0"/>
            <a:t>Introducción y lección 1: Completar la introducción.</a:t>
          </a:r>
        </a:p>
      </dgm:t>
    </dgm:pt>
    <dgm:pt modelId="{6A9A9442-956C-4322-810D-181C9FA6761F}" type="parTrans" cxnId="{CEECF8A6-D39C-4C81-92F3-BA91F908D2F2}">
      <dgm:prSet/>
      <dgm:spPr/>
      <dgm:t>
        <a:bodyPr/>
        <a:lstStyle/>
        <a:p>
          <a:endParaRPr lang="en-US" sz="2800"/>
        </a:p>
      </dgm:t>
    </dgm:pt>
    <dgm:pt modelId="{E8BD6DE6-B6FE-4D13-8FE2-86406AEA802C}" type="sibTrans" cxnId="{CEECF8A6-D39C-4C81-92F3-BA91F908D2F2}">
      <dgm:prSet/>
      <dgm:spPr/>
      <dgm:t>
        <a:bodyPr/>
        <a:lstStyle/>
        <a:p>
          <a:endParaRPr lang="en-US" sz="2800"/>
        </a:p>
      </dgm:t>
    </dgm:pt>
    <dgm:pt modelId="{C8B62DF5-0E95-45C6-BA87-CE0E7004575D}">
      <dgm:prSet custT="1"/>
      <dgm:spPr/>
      <dgm:t>
        <a:bodyPr/>
        <a:lstStyle/>
        <a:p>
          <a:r>
            <a:rPr lang="es-ES_tradnl" sz="1600" noProof="0" dirty="0"/>
            <a:t>Lección 2: Sustancias, epidemiología, y poblaciones objetivo</a:t>
          </a:r>
          <a:r>
            <a:rPr lang="en-US" sz="1600" dirty="0"/>
            <a:t>.</a:t>
          </a:r>
        </a:p>
      </dgm:t>
    </dgm:pt>
    <dgm:pt modelId="{C321647B-1659-47CD-ABEC-D45FBF0641A0}" type="parTrans" cxnId="{3A649286-F2E1-4BB7-814D-F40C15FA5FD0}">
      <dgm:prSet/>
      <dgm:spPr/>
      <dgm:t>
        <a:bodyPr/>
        <a:lstStyle/>
        <a:p>
          <a:endParaRPr lang="en-US" sz="2800"/>
        </a:p>
      </dgm:t>
    </dgm:pt>
    <dgm:pt modelId="{883A0647-C6AB-4023-BD1D-8839EBDF9502}" type="sibTrans" cxnId="{3A649286-F2E1-4BB7-814D-F40C15FA5FD0}">
      <dgm:prSet/>
      <dgm:spPr/>
      <dgm:t>
        <a:bodyPr/>
        <a:lstStyle/>
        <a:p>
          <a:endParaRPr lang="en-US" sz="2800"/>
        </a:p>
      </dgm:t>
    </dgm:pt>
    <dgm:pt modelId="{84FC94AE-B96B-DE45-914A-725270F09890}" type="pres">
      <dgm:prSet presAssocID="{F1C0241A-0EE5-40C7-B538-DB3A057DA5E8}" presName="Name0" presStyleCnt="0">
        <dgm:presLayoutVars>
          <dgm:dir/>
          <dgm:animLvl val="lvl"/>
          <dgm:resizeHandles val="exact"/>
        </dgm:presLayoutVars>
      </dgm:prSet>
      <dgm:spPr/>
    </dgm:pt>
    <dgm:pt modelId="{D9C5F0FD-C3E4-F341-B844-714720283193}" type="pres">
      <dgm:prSet presAssocID="{DBD40571-EA7E-444A-9334-CF68663CFDA9}" presName="linNode" presStyleCnt="0"/>
      <dgm:spPr/>
    </dgm:pt>
    <dgm:pt modelId="{0F44263C-6796-7546-95F2-35DD37DDD814}" type="pres">
      <dgm:prSet presAssocID="{DBD40571-EA7E-444A-9334-CF68663CFDA9}" presName="parentText" presStyleLbl="solidFgAcc1" presStyleIdx="0" presStyleCnt="3">
        <dgm:presLayoutVars>
          <dgm:chMax val="1"/>
          <dgm:bulletEnabled/>
        </dgm:presLayoutVars>
      </dgm:prSet>
      <dgm:spPr/>
    </dgm:pt>
    <dgm:pt modelId="{013E4E44-ABCD-7F4A-B077-89732F0481C9}" type="pres">
      <dgm:prSet presAssocID="{DBD40571-EA7E-444A-9334-CF68663CFDA9}" presName="descendantText" presStyleLbl="alignNode1" presStyleIdx="0" presStyleCnt="3">
        <dgm:presLayoutVars>
          <dgm:bulletEnabled/>
        </dgm:presLayoutVars>
      </dgm:prSet>
      <dgm:spPr/>
    </dgm:pt>
    <dgm:pt modelId="{F5839B33-8DDF-CA41-819F-EF6CA6CECD75}" type="pres">
      <dgm:prSet presAssocID="{B3663F7A-B407-4C4D-84ED-14B0C782F361}" presName="sp" presStyleCnt="0"/>
      <dgm:spPr/>
    </dgm:pt>
    <dgm:pt modelId="{194A2B2E-F5DA-D840-9AEF-F40766C9B81D}" type="pres">
      <dgm:prSet presAssocID="{E08C58DB-893D-4104-8CA8-0A9AE0854B5D}" presName="linNode" presStyleCnt="0"/>
      <dgm:spPr/>
    </dgm:pt>
    <dgm:pt modelId="{EE4499A2-51D9-7940-9338-DB19D344E6F7}" type="pres">
      <dgm:prSet presAssocID="{E08C58DB-893D-4104-8CA8-0A9AE0854B5D}" presName="parentText" presStyleLbl="solidFgAcc1" presStyleIdx="1" presStyleCnt="3">
        <dgm:presLayoutVars>
          <dgm:chMax val="1"/>
          <dgm:bulletEnabled/>
        </dgm:presLayoutVars>
      </dgm:prSet>
      <dgm:spPr/>
    </dgm:pt>
    <dgm:pt modelId="{48422241-DF4B-3447-BD09-E8C16311ECCD}" type="pres">
      <dgm:prSet presAssocID="{E08C58DB-893D-4104-8CA8-0A9AE0854B5D}" presName="descendantText" presStyleLbl="alignNode1" presStyleIdx="1" presStyleCnt="3">
        <dgm:presLayoutVars>
          <dgm:bulletEnabled/>
        </dgm:presLayoutVars>
      </dgm:prSet>
      <dgm:spPr/>
    </dgm:pt>
    <dgm:pt modelId="{8E29CE8F-A3F0-9244-8992-B0490F657428}" type="pres">
      <dgm:prSet presAssocID="{982EC141-5D12-44F8-9582-29CC684C9728}" presName="sp" presStyleCnt="0"/>
      <dgm:spPr/>
    </dgm:pt>
    <dgm:pt modelId="{6BFA6BE7-D14D-A54E-8AEB-8B6953180C25}" type="pres">
      <dgm:prSet presAssocID="{0B043E4C-15EC-4FCC-A9D4-BD75C6E75A54}" presName="linNode" presStyleCnt="0"/>
      <dgm:spPr/>
    </dgm:pt>
    <dgm:pt modelId="{EB6897ED-D176-AF40-8D88-9FBD684D3CA5}" type="pres">
      <dgm:prSet presAssocID="{0B043E4C-15EC-4FCC-A9D4-BD75C6E75A54}" presName="parentText" presStyleLbl="solidFgAcc1" presStyleIdx="2" presStyleCnt="3">
        <dgm:presLayoutVars>
          <dgm:chMax val="1"/>
          <dgm:bulletEnabled/>
        </dgm:presLayoutVars>
      </dgm:prSet>
      <dgm:spPr/>
    </dgm:pt>
    <dgm:pt modelId="{C4EE097D-8165-FA45-92CB-BC5D5560ADBD}" type="pres">
      <dgm:prSet presAssocID="{0B043E4C-15EC-4FCC-A9D4-BD75C6E75A54}" presName="descendantText" presStyleLbl="alignNode1" presStyleIdx="2" presStyleCnt="3">
        <dgm:presLayoutVars>
          <dgm:bulletEnabled/>
        </dgm:presLayoutVars>
      </dgm:prSet>
      <dgm:spPr/>
    </dgm:pt>
  </dgm:ptLst>
  <dgm:cxnLst>
    <dgm:cxn modelId="{E88A5A01-47F3-3E44-8AB9-F2656BD9A024}" type="presOf" srcId="{C8B62DF5-0E95-45C6-BA87-CE0E7004575D}" destId="{C4EE097D-8165-FA45-92CB-BC5D5560ADBD}" srcOrd="0" destOrd="2" presId="urn:microsoft.com/office/officeart/2016/7/layout/VerticalHollowActionList"/>
    <dgm:cxn modelId="{72B4470B-5D7C-C64C-AA25-40B988B33934}" type="presOf" srcId="{E9BD9D4E-90B6-4624-844A-4454DBEE14B3}" destId="{013E4E44-ABCD-7F4A-B077-89732F0481C9}" srcOrd="0" destOrd="0" presId="urn:microsoft.com/office/officeart/2016/7/layout/VerticalHollowActionList"/>
    <dgm:cxn modelId="{293F841E-1C6D-EC40-9505-8F3D158AB337}" type="presOf" srcId="{4F5A5712-F939-4C2D-920A-7C0CABF79089}" destId="{48422241-DF4B-3447-BD09-E8C16311ECCD}" srcOrd="0" destOrd="1" presId="urn:microsoft.com/office/officeart/2016/7/layout/VerticalHollowActionList"/>
    <dgm:cxn modelId="{4E9FBC1F-D240-4F9B-827A-8D4410E53F13}" srcId="{E9BD9D4E-90B6-4624-844A-4454DBEE14B3}" destId="{224C3BF5-7ED1-4441-A3DC-78BA4B5B1F30}" srcOrd="0" destOrd="0" parTransId="{311B9508-EE75-4F7E-AFA9-CE78A28559A2}" sibTransId="{B528DC3C-F752-4EEB-BF02-11D5F68FB4DC}"/>
    <dgm:cxn modelId="{62405C2A-6BDA-4988-BCB9-77160045BFB3}" srcId="{DBD40571-EA7E-444A-9334-CF68663CFDA9}" destId="{E9BD9D4E-90B6-4624-844A-4454DBEE14B3}" srcOrd="0" destOrd="0" parTransId="{BC7BB69A-B612-4D86-B2E2-0F0B27CA5E4E}" sibTransId="{CC01A9E0-1256-4905-A63F-28BD764CFFEC}"/>
    <dgm:cxn modelId="{E3B92853-5874-7B4D-8539-2F8E68DFF735}" type="presOf" srcId="{224C3BF5-7ED1-4441-A3DC-78BA4B5B1F30}" destId="{013E4E44-ABCD-7F4A-B077-89732F0481C9}" srcOrd="0" destOrd="1" presId="urn:microsoft.com/office/officeart/2016/7/layout/VerticalHollowActionList"/>
    <dgm:cxn modelId="{1685A654-C20F-41A0-8992-3A9416C2FD07}" srcId="{E08C58DB-893D-4104-8CA8-0A9AE0854B5D}" destId="{FC8409F3-E81A-42F9-9C8D-0E79A14F569F}" srcOrd="0" destOrd="0" parTransId="{A65AAB66-61CF-4089-A390-39EE328FCDEE}" sibTransId="{55A60412-F36F-47D1-B139-536495AE9C6D}"/>
    <dgm:cxn modelId="{4474525C-E1C8-4569-BDB5-8F6DA506F5C7}" srcId="{FC8409F3-E81A-42F9-9C8D-0E79A14F569F}" destId="{4F5A5712-F939-4C2D-920A-7C0CABF79089}" srcOrd="0" destOrd="0" parTransId="{D9E2B720-39BF-4164-984E-C31C8C35B646}" sibTransId="{72785BC9-8E1A-413E-A1CC-65E7A8EA6EB8}"/>
    <dgm:cxn modelId="{A7D44B84-1B9B-4CB4-A317-813797CDFCE7}" srcId="{F1C0241A-0EE5-40C7-B538-DB3A057DA5E8}" destId="{E08C58DB-893D-4104-8CA8-0A9AE0854B5D}" srcOrd="1" destOrd="0" parTransId="{BCD9289B-BBA3-4412-9A63-1E79DCC9566B}" sibTransId="{982EC141-5D12-44F8-9582-29CC684C9728}"/>
    <dgm:cxn modelId="{3A649286-F2E1-4BB7-814D-F40C15FA5FD0}" srcId="{EB468CE4-8C70-464A-B559-32E1713C41C0}" destId="{C8B62DF5-0E95-45C6-BA87-CE0E7004575D}" srcOrd="1" destOrd="0" parTransId="{C321647B-1659-47CD-ABEC-D45FBF0641A0}" sibTransId="{883A0647-C6AB-4023-BD1D-8839EBDF9502}"/>
    <dgm:cxn modelId="{F6DEA088-96F6-4743-9BE2-96126F6275D9}" srcId="{F1C0241A-0EE5-40C7-B538-DB3A057DA5E8}" destId="{DBD40571-EA7E-444A-9334-CF68663CFDA9}" srcOrd="0" destOrd="0" parTransId="{3BA40F6B-C3F8-4B35-B970-1EF660807DE2}" sibTransId="{B3663F7A-B407-4C4D-84ED-14B0C782F361}"/>
    <dgm:cxn modelId="{A9ED4392-C531-FE40-AA23-A1E17E439908}" type="presOf" srcId="{EB468CE4-8C70-464A-B559-32E1713C41C0}" destId="{C4EE097D-8165-FA45-92CB-BC5D5560ADBD}" srcOrd="0" destOrd="0" presId="urn:microsoft.com/office/officeart/2016/7/layout/VerticalHollowActionList"/>
    <dgm:cxn modelId="{FDBE9395-FB3E-634E-9339-B46E14B2FF59}" type="presOf" srcId="{FB140136-D514-448C-85E1-45EF0AE36CF1}" destId="{C4EE097D-8165-FA45-92CB-BC5D5560ADBD}" srcOrd="0" destOrd="1" presId="urn:microsoft.com/office/officeart/2016/7/layout/VerticalHollowActionList"/>
    <dgm:cxn modelId="{AD04A295-1D54-3B4E-903A-48ABBB1106C2}" type="presOf" srcId="{E08C58DB-893D-4104-8CA8-0A9AE0854B5D}" destId="{EE4499A2-51D9-7940-9338-DB19D344E6F7}" srcOrd="0" destOrd="0" presId="urn:microsoft.com/office/officeart/2016/7/layout/VerticalHollowActionList"/>
    <dgm:cxn modelId="{530419A5-03EB-9047-A5C4-FD835E29DD33}" type="presOf" srcId="{0B043E4C-15EC-4FCC-A9D4-BD75C6E75A54}" destId="{EB6897ED-D176-AF40-8D88-9FBD684D3CA5}" srcOrd="0" destOrd="0" presId="urn:microsoft.com/office/officeart/2016/7/layout/VerticalHollowActionList"/>
    <dgm:cxn modelId="{CEECF8A6-D39C-4C81-92F3-BA91F908D2F2}" srcId="{EB468CE4-8C70-464A-B559-32E1713C41C0}" destId="{FB140136-D514-448C-85E1-45EF0AE36CF1}" srcOrd="0" destOrd="0" parTransId="{6A9A9442-956C-4322-810D-181C9FA6761F}" sibTransId="{E8BD6DE6-B6FE-4D13-8FE2-86406AEA802C}"/>
    <dgm:cxn modelId="{490CEFB0-EB1D-1C40-AC97-7B6B6139B256}" type="presOf" srcId="{FC8409F3-E81A-42F9-9C8D-0E79A14F569F}" destId="{48422241-DF4B-3447-BD09-E8C16311ECCD}" srcOrd="0" destOrd="0" presId="urn:microsoft.com/office/officeart/2016/7/layout/VerticalHollowActionList"/>
    <dgm:cxn modelId="{7CA5C5C3-AD4D-4FF7-83DE-0E06F38CA6F7}" srcId="{0B043E4C-15EC-4FCC-A9D4-BD75C6E75A54}" destId="{EB468CE4-8C70-464A-B559-32E1713C41C0}" srcOrd="0" destOrd="0" parTransId="{B424BFB6-F3C0-4DCF-9CC7-E7E6CF894651}" sibTransId="{3E664CFE-D9D2-4CAA-8968-47543F107FEC}"/>
    <dgm:cxn modelId="{C3AE3EEE-618F-B944-9314-01FB3182DCBA}" type="presOf" srcId="{DBD40571-EA7E-444A-9334-CF68663CFDA9}" destId="{0F44263C-6796-7546-95F2-35DD37DDD814}" srcOrd="0" destOrd="0" presId="urn:microsoft.com/office/officeart/2016/7/layout/VerticalHollowActionList"/>
    <dgm:cxn modelId="{29BCA9EF-4AFC-4AF2-B39B-68BCC57B9FB7}" srcId="{F1C0241A-0EE5-40C7-B538-DB3A057DA5E8}" destId="{0B043E4C-15EC-4FCC-A9D4-BD75C6E75A54}" srcOrd="2" destOrd="0" parTransId="{EFD2299C-E798-4C5B-882A-C6FAFEFA4CF6}" sibTransId="{27C7BB43-5D84-497D-80DA-D26EECF84F1D}"/>
    <dgm:cxn modelId="{3EA7BAF4-1EB0-8749-997D-BE6091356966}" type="presOf" srcId="{F1C0241A-0EE5-40C7-B538-DB3A057DA5E8}" destId="{84FC94AE-B96B-DE45-914A-725270F09890}" srcOrd="0" destOrd="0" presId="urn:microsoft.com/office/officeart/2016/7/layout/VerticalHollowActionList"/>
    <dgm:cxn modelId="{9FEB6DCA-4944-114F-8B4E-A5753D3A061D}" type="presParOf" srcId="{84FC94AE-B96B-DE45-914A-725270F09890}" destId="{D9C5F0FD-C3E4-F341-B844-714720283193}" srcOrd="0" destOrd="0" presId="urn:microsoft.com/office/officeart/2016/7/layout/VerticalHollowActionList"/>
    <dgm:cxn modelId="{4C64BD38-04EF-A141-B60D-183FC7491CCF}" type="presParOf" srcId="{D9C5F0FD-C3E4-F341-B844-714720283193}" destId="{0F44263C-6796-7546-95F2-35DD37DDD814}" srcOrd="0" destOrd="0" presId="urn:microsoft.com/office/officeart/2016/7/layout/VerticalHollowActionList"/>
    <dgm:cxn modelId="{7478842E-350E-3341-BD7C-053602477C6D}" type="presParOf" srcId="{D9C5F0FD-C3E4-F341-B844-714720283193}" destId="{013E4E44-ABCD-7F4A-B077-89732F0481C9}" srcOrd="1" destOrd="0" presId="urn:microsoft.com/office/officeart/2016/7/layout/VerticalHollowActionList"/>
    <dgm:cxn modelId="{67AC5104-437B-6D4B-8C2D-C4EF3D76E545}" type="presParOf" srcId="{84FC94AE-B96B-DE45-914A-725270F09890}" destId="{F5839B33-8DDF-CA41-819F-EF6CA6CECD75}" srcOrd="1" destOrd="0" presId="urn:microsoft.com/office/officeart/2016/7/layout/VerticalHollowActionList"/>
    <dgm:cxn modelId="{9BF24013-1D24-F947-881A-9EDBB0D60201}" type="presParOf" srcId="{84FC94AE-B96B-DE45-914A-725270F09890}" destId="{194A2B2E-F5DA-D840-9AEF-F40766C9B81D}" srcOrd="2" destOrd="0" presId="urn:microsoft.com/office/officeart/2016/7/layout/VerticalHollowActionList"/>
    <dgm:cxn modelId="{C0BC604F-1232-EB48-A89F-A2B6EB7C9739}" type="presParOf" srcId="{194A2B2E-F5DA-D840-9AEF-F40766C9B81D}" destId="{EE4499A2-51D9-7940-9338-DB19D344E6F7}" srcOrd="0" destOrd="0" presId="urn:microsoft.com/office/officeart/2016/7/layout/VerticalHollowActionList"/>
    <dgm:cxn modelId="{2359D183-8C52-D343-8202-8189BF73492A}" type="presParOf" srcId="{194A2B2E-F5DA-D840-9AEF-F40766C9B81D}" destId="{48422241-DF4B-3447-BD09-E8C16311ECCD}" srcOrd="1" destOrd="0" presId="urn:microsoft.com/office/officeart/2016/7/layout/VerticalHollowActionList"/>
    <dgm:cxn modelId="{E8B5E529-84F8-1043-A3D7-C028F7720C38}" type="presParOf" srcId="{84FC94AE-B96B-DE45-914A-725270F09890}" destId="{8E29CE8F-A3F0-9244-8992-B0490F657428}" srcOrd="3" destOrd="0" presId="urn:microsoft.com/office/officeart/2016/7/layout/VerticalHollowActionList"/>
    <dgm:cxn modelId="{F429F3FA-7444-C34C-9184-4DE05F59189A}" type="presParOf" srcId="{84FC94AE-B96B-DE45-914A-725270F09890}" destId="{6BFA6BE7-D14D-A54E-8AEB-8B6953180C25}" srcOrd="4" destOrd="0" presId="urn:microsoft.com/office/officeart/2016/7/layout/VerticalHollowActionList"/>
    <dgm:cxn modelId="{374DFE4F-7A2F-0841-9451-E4CDF2BE95A2}" type="presParOf" srcId="{6BFA6BE7-D14D-A54E-8AEB-8B6953180C25}" destId="{EB6897ED-D176-AF40-8D88-9FBD684D3CA5}" srcOrd="0" destOrd="0" presId="urn:microsoft.com/office/officeart/2016/7/layout/VerticalHollowActionList"/>
    <dgm:cxn modelId="{7CA51D9B-D451-C34E-9849-7DB9FE994AAB}" type="presParOf" srcId="{6BFA6BE7-D14D-A54E-8AEB-8B6953180C25}" destId="{C4EE097D-8165-FA45-92CB-BC5D5560ADBD}"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E29FB-65B9-CF46-81F6-9F53F05B304B}">
      <dsp:nvSpPr>
        <dsp:cNvPr id="0" name=""/>
        <dsp:cNvSpPr/>
      </dsp:nvSpPr>
      <dsp:spPr>
        <a:xfrm>
          <a:off x="781" y="1296422"/>
          <a:ext cx="2876554" cy="182661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17D4B7-8F2D-D242-AAC4-CAEAAB4564C5}">
      <dsp:nvSpPr>
        <dsp:cNvPr id="0" name=""/>
        <dsp:cNvSpPr/>
      </dsp:nvSpPr>
      <dsp:spPr>
        <a:xfrm>
          <a:off x="320398" y="1600058"/>
          <a:ext cx="2876554" cy="182661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noProof="0" dirty="0"/>
            <a:t>Desarrollado por la </a:t>
          </a:r>
          <a:r>
            <a:rPr lang="es-ES_tradnl" sz="1600" i="1" kern="1200" noProof="0" dirty="0"/>
            <a:t>Charles University</a:t>
          </a:r>
          <a:r>
            <a:rPr lang="es-ES_tradnl" sz="1600" kern="1200" noProof="0" dirty="0"/>
            <a:t> de Praga para fortalecer los conocimientos fundamentales en la ciencia de la prevención.</a:t>
          </a:r>
        </a:p>
      </dsp:txBody>
      <dsp:txXfrm>
        <a:off x="373898" y="1653558"/>
        <a:ext cx="2769554" cy="1719612"/>
      </dsp:txXfrm>
    </dsp:sp>
    <dsp:sp modelId="{2B02C942-9F4C-294B-B496-488CD8426E5C}">
      <dsp:nvSpPr>
        <dsp:cNvPr id="0" name=""/>
        <dsp:cNvSpPr/>
      </dsp:nvSpPr>
      <dsp:spPr>
        <a:xfrm>
          <a:off x="3516570" y="1296422"/>
          <a:ext cx="2876554" cy="182661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D5371D-9CB7-E740-B043-34688110A5AC}">
      <dsp:nvSpPr>
        <dsp:cNvPr id="0" name=""/>
        <dsp:cNvSpPr/>
      </dsp:nvSpPr>
      <dsp:spPr>
        <a:xfrm>
          <a:off x="3836187" y="1600058"/>
          <a:ext cx="2876554" cy="182661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noProof="0" dirty="0"/>
            <a:t>Consta de 10 sesiones interactivas que presentan los principios, marcos de referencia y enfoques basados en evidencia esenciales para un trabajo de prevención efectivo. </a:t>
          </a:r>
        </a:p>
      </dsp:txBody>
      <dsp:txXfrm>
        <a:off x="3889687" y="1653558"/>
        <a:ext cx="2769554" cy="1719612"/>
      </dsp:txXfrm>
    </dsp:sp>
    <dsp:sp modelId="{5D353CC5-F6C0-BD4A-B659-0D39C680EF6E}">
      <dsp:nvSpPr>
        <dsp:cNvPr id="0" name=""/>
        <dsp:cNvSpPr/>
      </dsp:nvSpPr>
      <dsp:spPr>
        <a:xfrm>
          <a:off x="7032358" y="1296422"/>
          <a:ext cx="3377995" cy="182661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3EA8F-CF1C-0F42-93E1-ACE52F917E2E}">
      <dsp:nvSpPr>
        <dsp:cNvPr id="0" name=""/>
        <dsp:cNvSpPr/>
      </dsp:nvSpPr>
      <dsp:spPr>
        <a:xfrm>
          <a:off x="7351976" y="1600058"/>
          <a:ext cx="3377995" cy="182661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noProof="0" dirty="0"/>
            <a:t>Diseñado para profesionales en etapas iniciales de su carrera en el campo de la prevención, ayudándoles a desarrollar las competencias y la confianza necesarias para convertirse en profesionales de la prevención capacitados ( o “prevencionistas”).</a:t>
          </a:r>
        </a:p>
      </dsp:txBody>
      <dsp:txXfrm>
        <a:off x="7405476" y="1653558"/>
        <a:ext cx="3270995" cy="17196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9113A-0658-4056-8F54-B93207CDEC49}">
      <dsp:nvSpPr>
        <dsp:cNvPr id="0" name=""/>
        <dsp:cNvSpPr/>
      </dsp:nvSpPr>
      <dsp:spPr>
        <a:xfrm>
          <a:off x="679050" y="329155"/>
          <a:ext cx="1887187" cy="188718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309FC1-EE73-48F8-9F01-AF62938879C4}">
      <dsp:nvSpPr>
        <dsp:cNvPr id="0" name=""/>
        <dsp:cNvSpPr/>
      </dsp:nvSpPr>
      <dsp:spPr>
        <a:xfrm>
          <a:off x="1081237" y="731342"/>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FB9620-9F32-4B84-ADD5-E8024FC3AD21}">
      <dsp:nvSpPr>
        <dsp:cNvPr id="0" name=""/>
        <dsp:cNvSpPr/>
      </dsp:nvSpPr>
      <dsp:spPr>
        <a:xfrm>
          <a:off x="75768" y="2804155"/>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s-ES_tradnl" sz="1400" b="1" kern="1200" noProof="0" dirty="0"/>
            <a:t>Reflexionar sobre los aprendizajes clave </a:t>
          </a:r>
          <a:r>
            <a:rPr lang="es-ES_tradnl" sz="1400" kern="1200" noProof="0" dirty="0"/>
            <a:t>de la introducción a inep y las lecciones 1 y 2</a:t>
          </a:r>
        </a:p>
      </dsp:txBody>
      <dsp:txXfrm>
        <a:off x="75768" y="2804155"/>
        <a:ext cx="3093750" cy="720000"/>
      </dsp:txXfrm>
    </dsp:sp>
    <dsp:sp modelId="{84902159-8FF9-4954-AC73-E6406BA0F1D7}">
      <dsp:nvSpPr>
        <dsp:cNvPr id="0" name=""/>
        <dsp:cNvSpPr/>
      </dsp:nvSpPr>
      <dsp:spPr>
        <a:xfrm>
          <a:off x="4314206" y="329155"/>
          <a:ext cx="1887187" cy="188718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8666A5-BE7D-4BE9-999C-195A5BBEC2E8}">
      <dsp:nvSpPr>
        <dsp:cNvPr id="0" name=""/>
        <dsp:cNvSpPr/>
      </dsp:nvSpPr>
      <dsp:spPr>
        <a:xfrm>
          <a:off x="4716393" y="731342"/>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04BF59-B985-49B2-BB0E-6141CFEAD09D}">
      <dsp:nvSpPr>
        <dsp:cNvPr id="0" name=""/>
        <dsp:cNvSpPr/>
      </dsp:nvSpPr>
      <dsp:spPr>
        <a:xfrm>
          <a:off x="3710925" y="2804155"/>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s-ES_tradnl" sz="1400" b="1" kern="1200" noProof="0" dirty="0"/>
            <a:t>Abordar preguntas, dudas y desafíos</a:t>
          </a:r>
          <a:endParaRPr lang="es-ES_tradnl" sz="1400" kern="1200" noProof="0" dirty="0"/>
        </a:p>
      </dsp:txBody>
      <dsp:txXfrm>
        <a:off x="3710925" y="2804155"/>
        <a:ext cx="3093750" cy="720000"/>
      </dsp:txXfrm>
    </dsp:sp>
    <dsp:sp modelId="{E5DA18E0-98B3-410C-9182-0DD90A0CC829}">
      <dsp:nvSpPr>
        <dsp:cNvPr id="0" name=""/>
        <dsp:cNvSpPr/>
      </dsp:nvSpPr>
      <dsp:spPr>
        <a:xfrm>
          <a:off x="7949362" y="329155"/>
          <a:ext cx="1887187" cy="188718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1127C3-B78E-414D-80A2-FA275EDFA9CB}">
      <dsp:nvSpPr>
        <dsp:cNvPr id="0" name=""/>
        <dsp:cNvSpPr/>
      </dsp:nvSpPr>
      <dsp:spPr>
        <a:xfrm>
          <a:off x="8351550" y="731342"/>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D6D9DD-4DCD-4188-B640-E3916DF88A81}">
      <dsp:nvSpPr>
        <dsp:cNvPr id="0" name=""/>
        <dsp:cNvSpPr/>
      </dsp:nvSpPr>
      <dsp:spPr>
        <a:xfrm>
          <a:off x="7346081" y="2804155"/>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s-ES_tradnl" sz="1400" b="1" kern="1200" noProof="0" dirty="0"/>
            <a:t>PREPARARSE para las siguientes lecciones</a:t>
          </a:r>
          <a:endParaRPr lang="es-ES_tradnl" sz="1400" kern="1200" noProof="0" dirty="0"/>
        </a:p>
      </dsp:txBody>
      <dsp:txXfrm>
        <a:off x="7346081" y="2804155"/>
        <a:ext cx="3093750"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747A4-67C9-0643-BAED-76B33185E93F}">
      <dsp:nvSpPr>
        <dsp:cNvPr id="0" name=""/>
        <dsp:cNvSpPr/>
      </dsp:nvSpPr>
      <dsp:spPr>
        <a:xfrm>
          <a:off x="2103120" y="1747"/>
          <a:ext cx="8412480" cy="76676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94758" rIns="163225" bIns="194758" numCol="1" spcCol="1270" anchor="ctr" anchorCtr="0">
          <a:noAutofit/>
        </a:bodyPr>
        <a:lstStyle/>
        <a:p>
          <a:pPr marL="0" lvl="0" indent="0" algn="l" defTabSz="666750">
            <a:lnSpc>
              <a:spcPct val="90000"/>
            </a:lnSpc>
            <a:spcBef>
              <a:spcPct val="0"/>
            </a:spcBef>
            <a:spcAft>
              <a:spcPct val="35000"/>
            </a:spcAft>
            <a:buNone/>
          </a:pPr>
          <a:r>
            <a:rPr lang="es-ES_tradnl" sz="1500" kern="1200" noProof="0" dirty="0"/>
            <a:t>Reconocer la estructura general y el propósito del programa de capacitación.</a:t>
          </a:r>
        </a:p>
      </dsp:txBody>
      <dsp:txXfrm>
        <a:off x="2103120" y="1747"/>
        <a:ext cx="8412480" cy="766765"/>
      </dsp:txXfrm>
    </dsp:sp>
    <dsp:sp modelId="{5D766620-B0F7-0841-95C7-D3227737DAD3}">
      <dsp:nvSpPr>
        <dsp:cNvPr id="0" name=""/>
        <dsp:cNvSpPr/>
      </dsp:nvSpPr>
      <dsp:spPr>
        <a:xfrm>
          <a:off x="0" y="1747"/>
          <a:ext cx="2103120" cy="76676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1290" tIns="75739" rIns="111290" bIns="75739" numCol="1" spcCol="1270" anchor="ctr" anchorCtr="0">
          <a:noAutofit/>
        </a:bodyPr>
        <a:lstStyle/>
        <a:p>
          <a:pPr marL="0" lvl="0" indent="0" algn="ctr" defTabSz="844550">
            <a:lnSpc>
              <a:spcPct val="90000"/>
            </a:lnSpc>
            <a:spcBef>
              <a:spcPct val="0"/>
            </a:spcBef>
            <a:spcAft>
              <a:spcPct val="35000"/>
            </a:spcAft>
            <a:buNone/>
          </a:pPr>
          <a:r>
            <a:rPr lang="es-ES_tradnl" sz="1900" kern="1200" noProof="0" dirty="0"/>
            <a:t>Reconocer</a:t>
          </a:r>
        </a:p>
      </dsp:txBody>
      <dsp:txXfrm>
        <a:off x="0" y="1747"/>
        <a:ext cx="2103120" cy="766765"/>
      </dsp:txXfrm>
    </dsp:sp>
    <dsp:sp modelId="{1D317228-D25D-1C4F-BCFB-1AB130DD7A50}">
      <dsp:nvSpPr>
        <dsp:cNvPr id="0" name=""/>
        <dsp:cNvSpPr/>
      </dsp:nvSpPr>
      <dsp:spPr>
        <a:xfrm>
          <a:off x="2103120" y="814518"/>
          <a:ext cx="8412480" cy="76676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94758" rIns="163225" bIns="194758" numCol="1" spcCol="1270" anchor="ctr" anchorCtr="0">
          <a:noAutofit/>
        </a:bodyPr>
        <a:lstStyle/>
        <a:p>
          <a:pPr marL="0" lvl="0" indent="0" algn="l" defTabSz="666750">
            <a:lnSpc>
              <a:spcPct val="90000"/>
            </a:lnSpc>
            <a:spcBef>
              <a:spcPct val="0"/>
            </a:spcBef>
            <a:spcAft>
              <a:spcPct val="35000"/>
            </a:spcAft>
            <a:buNone/>
          </a:pPr>
          <a:r>
            <a:rPr lang="es-ES_tradnl" sz="1500" kern="1200" noProof="0" dirty="0"/>
            <a:t>Explicar la importancia de la prevención dentro de los sistemas de salud y sociales.</a:t>
          </a:r>
        </a:p>
      </dsp:txBody>
      <dsp:txXfrm>
        <a:off x="2103120" y="814518"/>
        <a:ext cx="8412480" cy="766765"/>
      </dsp:txXfrm>
    </dsp:sp>
    <dsp:sp modelId="{A607468A-6AC7-BD4C-8D32-67E325DD18C1}">
      <dsp:nvSpPr>
        <dsp:cNvPr id="0" name=""/>
        <dsp:cNvSpPr/>
      </dsp:nvSpPr>
      <dsp:spPr>
        <a:xfrm>
          <a:off x="0" y="814518"/>
          <a:ext cx="2103120" cy="76676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1290" tIns="75739" rIns="111290" bIns="75739" numCol="1" spcCol="1270" anchor="ctr" anchorCtr="0">
          <a:noAutofit/>
        </a:bodyPr>
        <a:lstStyle/>
        <a:p>
          <a:pPr marL="0" lvl="0" indent="0" algn="ctr" defTabSz="844550">
            <a:lnSpc>
              <a:spcPct val="90000"/>
            </a:lnSpc>
            <a:spcBef>
              <a:spcPct val="0"/>
            </a:spcBef>
            <a:spcAft>
              <a:spcPct val="35000"/>
            </a:spcAft>
            <a:buNone/>
          </a:pPr>
          <a:r>
            <a:rPr lang="es-ES_tradnl" sz="1900" kern="1200" noProof="0" dirty="0"/>
            <a:t>Explicar</a:t>
          </a:r>
          <a:r>
            <a:rPr lang="en-US" sz="1900" kern="1200" dirty="0"/>
            <a:t> </a:t>
          </a:r>
        </a:p>
      </dsp:txBody>
      <dsp:txXfrm>
        <a:off x="0" y="814518"/>
        <a:ext cx="2103120" cy="766765"/>
      </dsp:txXfrm>
    </dsp:sp>
    <dsp:sp modelId="{E9B66D5C-CA78-D045-8BF9-E3EB1903A94C}">
      <dsp:nvSpPr>
        <dsp:cNvPr id="0" name=""/>
        <dsp:cNvSpPr/>
      </dsp:nvSpPr>
      <dsp:spPr>
        <a:xfrm>
          <a:off x="2103120" y="1627290"/>
          <a:ext cx="8412480" cy="76676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94758" rIns="163225" bIns="194758" numCol="1" spcCol="1270" anchor="ctr" anchorCtr="0">
          <a:noAutofit/>
        </a:bodyPr>
        <a:lstStyle/>
        <a:p>
          <a:pPr marL="0" lvl="0" indent="0" algn="l" defTabSz="666750">
            <a:lnSpc>
              <a:spcPct val="90000"/>
            </a:lnSpc>
            <a:spcBef>
              <a:spcPct val="0"/>
            </a:spcBef>
            <a:spcAft>
              <a:spcPct val="35000"/>
            </a:spcAft>
            <a:buNone/>
          </a:pPr>
          <a:r>
            <a:rPr lang="es-ES_tradnl" sz="1500" kern="1200" noProof="0" dirty="0"/>
            <a:t>Reflexionar sobre los roles y responsabilidades clave de las y los profesionales de la prevención.</a:t>
          </a:r>
        </a:p>
      </dsp:txBody>
      <dsp:txXfrm>
        <a:off x="2103120" y="1627290"/>
        <a:ext cx="8412480" cy="766765"/>
      </dsp:txXfrm>
    </dsp:sp>
    <dsp:sp modelId="{88C4CF76-B3F0-0047-821D-7CB20256EC93}">
      <dsp:nvSpPr>
        <dsp:cNvPr id="0" name=""/>
        <dsp:cNvSpPr/>
      </dsp:nvSpPr>
      <dsp:spPr>
        <a:xfrm>
          <a:off x="0" y="1627290"/>
          <a:ext cx="2103120" cy="76676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1290" tIns="75739" rIns="111290" bIns="75739" numCol="1" spcCol="1270" anchor="ctr" anchorCtr="0">
          <a:noAutofit/>
        </a:bodyPr>
        <a:lstStyle/>
        <a:p>
          <a:pPr marL="0" lvl="0" indent="0" algn="ctr" defTabSz="844550">
            <a:lnSpc>
              <a:spcPct val="90000"/>
            </a:lnSpc>
            <a:spcBef>
              <a:spcPct val="0"/>
            </a:spcBef>
            <a:spcAft>
              <a:spcPct val="35000"/>
            </a:spcAft>
            <a:buNone/>
          </a:pPr>
          <a:r>
            <a:rPr lang="es-ES_tradnl" sz="1900" kern="1200" noProof="0" dirty="0"/>
            <a:t>Reflexionar</a:t>
          </a:r>
          <a:r>
            <a:rPr lang="en-US" sz="1900" kern="1200" dirty="0"/>
            <a:t> </a:t>
          </a:r>
        </a:p>
      </dsp:txBody>
      <dsp:txXfrm>
        <a:off x="0" y="1627290"/>
        <a:ext cx="2103120" cy="766765"/>
      </dsp:txXfrm>
    </dsp:sp>
    <dsp:sp modelId="{3F2EADA1-1409-1C4B-8800-C5B23347F4CA}">
      <dsp:nvSpPr>
        <dsp:cNvPr id="0" name=""/>
        <dsp:cNvSpPr/>
      </dsp:nvSpPr>
      <dsp:spPr>
        <a:xfrm>
          <a:off x="2103120" y="2440061"/>
          <a:ext cx="8412480" cy="76676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94758" rIns="163225" bIns="194758" numCol="1" spcCol="1270" anchor="ctr" anchorCtr="0">
          <a:noAutofit/>
        </a:bodyPr>
        <a:lstStyle/>
        <a:p>
          <a:pPr marL="0" lvl="0" indent="0" algn="l" defTabSz="666750">
            <a:lnSpc>
              <a:spcPct val="90000"/>
            </a:lnSpc>
            <a:spcBef>
              <a:spcPct val="0"/>
            </a:spcBef>
            <a:spcAft>
              <a:spcPct val="35000"/>
            </a:spcAft>
            <a:buNone/>
          </a:pPr>
          <a:r>
            <a:rPr lang="es-ES_tradnl" sz="1500" kern="1200" noProof="0" dirty="0"/>
            <a:t>Aplicar los principios éticos fundamentales que orienten la práctica de la prevención.</a:t>
          </a:r>
        </a:p>
      </dsp:txBody>
      <dsp:txXfrm>
        <a:off x="2103120" y="2440061"/>
        <a:ext cx="8412480" cy="766765"/>
      </dsp:txXfrm>
    </dsp:sp>
    <dsp:sp modelId="{D3ABA3EE-F973-4B41-9484-CC21B4F4A49B}">
      <dsp:nvSpPr>
        <dsp:cNvPr id="0" name=""/>
        <dsp:cNvSpPr/>
      </dsp:nvSpPr>
      <dsp:spPr>
        <a:xfrm>
          <a:off x="0" y="2440061"/>
          <a:ext cx="2103120" cy="76676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1290" tIns="75739" rIns="111290" bIns="75739" numCol="1" spcCol="1270" anchor="ctr" anchorCtr="0">
          <a:noAutofit/>
        </a:bodyPr>
        <a:lstStyle/>
        <a:p>
          <a:pPr marL="0" lvl="0" indent="0" algn="ctr" defTabSz="844550">
            <a:lnSpc>
              <a:spcPct val="90000"/>
            </a:lnSpc>
            <a:spcBef>
              <a:spcPct val="0"/>
            </a:spcBef>
            <a:spcAft>
              <a:spcPct val="35000"/>
            </a:spcAft>
            <a:buNone/>
          </a:pPr>
          <a:r>
            <a:rPr lang="es-ES_tradnl" sz="1900" kern="1200" noProof="0" dirty="0"/>
            <a:t>Aplicar</a:t>
          </a:r>
          <a:r>
            <a:rPr lang="en-US" sz="1900" kern="1200" dirty="0"/>
            <a:t> </a:t>
          </a:r>
        </a:p>
      </dsp:txBody>
      <dsp:txXfrm>
        <a:off x="0" y="2440061"/>
        <a:ext cx="2103120" cy="766765"/>
      </dsp:txXfrm>
    </dsp:sp>
    <dsp:sp modelId="{361FE98A-F527-3144-8D02-9AB14AC27A8E}">
      <dsp:nvSpPr>
        <dsp:cNvPr id="0" name=""/>
        <dsp:cNvSpPr/>
      </dsp:nvSpPr>
      <dsp:spPr>
        <a:xfrm>
          <a:off x="2103120" y="3252833"/>
          <a:ext cx="8412480" cy="76676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94758" rIns="163225" bIns="194758" numCol="1" spcCol="1270" anchor="ctr" anchorCtr="0">
          <a:noAutofit/>
        </a:bodyPr>
        <a:lstStyle/>
        <a:p>
          <a:pPr marL="0" lvl="0" indent="0" algn="l" defTabSz="666750">
            <a:lnSpc>
              <a:spcPct val="90000"/>
            </a:lnSpc>
            <a:spcBef>
              <a:spcPct val="0"/>
            </a:spcBef>
            <a:spcAft>
              <a:spcPct val="35000"/>
            </a:spcAft>
            <a:buNone/>
          </a:pPr>
          <a:r>
            <a:rPr lang="es-ES_tradnl" sz="1500" kern="1200" noProof="0" dirty="0"/>
            <a:t>Comprender el concepto y la importancia del advocacy para fortalecer los esfuerzos de prevención.</a:t>
          </a:r>
        </a:p>
      </dsp:txBody>
      <dsp:txXfrm>
        <a:off x="2103120" y="3252833"/>
        <a:ext cx="8412480" cy="766765"/>
      </dsp:txXfrm>
    </dsp:sp>
    <dsp:sp modelId="{896AD672-8790-8C4E-9A59-E8E179B81E2B}">
      <dsp:nvSpPr>
        <dsp:cNvPr id="0" name=""/>
        <dsp:cNvSpPr/>
      </dsp:nvSpPr>
      <dsp:spPr>
        <a:xfrm>
          <a:off x="0" y="3252833"/>
          <a:ext cx="2103120" cy="76676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1290" tIns="75739" rIns="111290" bIns="75739" numCol="1" spcCol="1270" anchor="ctr" anchorCtr="0">
          <a:noAutofit/>
        </a:bodyPr>
        <a:lstStyle/>
        <a:p>
          <a:pPr marL="0" lvl="0" indent="0" algn="ctr" defTabSz="844550">
            <a:lnSpc>
              <a:spcPct val="90000"/>
            </a:lnSpc>
            <a:spcBef>
              <a:spcPct val="0"/>
            </a:spcBef>
            <a:spcAft>
              <a:spcPct val="35000"/>
            </a:spcAft>
            <a:buNone/>
          </a:pPr>
          <a:r>
            <a:rPr lang="es-ES_tradnl" sz="1900" kern="1200" noProof="0" dirty="0"/>
            <a:t>Comprender</a:t>
          </a:r>
        </a:p>
      </dsp:txBody>
      <dsp:txXfrm>
        <a:off x="0" y="3252833"/>
        <a:ext cx="2103120" cy="76676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00837-7CA5-DD48-95D1-270899AF3467}">
      <dsp:nvSpPr>
        <dsp:cNvPr id="0" name=""/>
        <dsp:cNvSpPr/>
      </dsp:nvSpPr>
      <dsp:spPr>
        <a:xfrm rot="5400000">
          <a:off x="7705536" y="-3391348"/>
          <a:ext cx="598083" cy="7533720"/>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S_tradnl" sz="1700" kern="1200" noProof="0" dirty="0"/>
            <a:t>Comprender cómo se agrupan y clasifican las sustancias psicoactivas.</a:t>
          </a:r>
        </a:p>
      </dsp:txBody>
      <dsp:txXfrm rot="-5400000">
        <a:off x="4237718" y="105666"/>
        <a:ext cx="7504524" cy="539691"/>
      </dsp:txXfrm>
    </dsp:sp>
    <dsp:sp modelId="{8B313492-00C7-2D4E-94FF-FDAA9B1553C1}">
      <dsp:nvSpPr>
        <dsp:cNvPr id="0" name=""/>
        <dsp:cNvSpPr/>
      </dsp:nvSpPr>
      <dsp:spPr>
        <a:xfrm>
          <a:off x="0" y="1709"/>
          <a:ext cx="4237717" cy="74760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s-ES_tradnl" sz="3700" kern="1200" noProof="0" dirty="0"/>
            <a:t>Comprender</a:t>
          </a:r>
        </a:p>
      </dsp:txBody>
      <dsp:txXfrm>
        <a:off x="36495" y="38204"/>
        <a:ext cx="4164727" cy="674614"/>
      </dsp:txXfrm>
    </dsp:sp>
    <dsp:sp modelId="{F7EA0CAC-A9E2-E74E-A60E-22AABC0A7EDB}">
      <dsp:nvSpPr>
        <dsp:cNvPr id="0" name=""/>
        <dsp:cNvSpPr/>
      </dsp:nvSpPr>
      <dsp:spPr>
        <a:xfrm rot="5400000">
          <a:off x="7705536" y="-2606363"/>
          <a:ext cx="598083" cy="7533720"/>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S_tradnl" sz="1700" kern="1200" noProof="0" dirty="0"/>
            <a:t>Reconocer sustancias nocivas y conductas adictivas.</a:t>
          </a:r>
        </a:p>
      </dsp:txBody>
      <dsp:txXfrm rot="-5400000">
        <a:off x="4237718" y="890651"/>
        <a:ext cx="7504524" cy="539691"/>
      </dsp:txXfrm>
    </dsp:sp>
    <dsp:sp modelId="{8A517EA3-4EB3-204B-9FCC-378578D86200}">
      <dsp:nvSpPr>
        <dsp:cNvPr id="0" name=""/>
        <dsp:cNvSpPr/>
      </dsp:nvSpPr>
      <dsp:spPr>
        <a:xfrm>
          <a:off x="0" y="786694"/>
          <a:ext cx="4237717" cy="74760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s-ES_tradnl" sz="3700" kern="1200" noProof="0" dirty="0"/>
            <a:t>Reconocer</a:t>
          </a:r>
        </a:p>
      </dsp:txBody>
      <dsp:txXfrm>
        <a:off x="36495" y="823189"/>
        <a:ext cx="4164727" cy="674614"/>
      </dsp:txXfrm>
    </dsp:sp>
    <dsp:sp modelId="{C2C007B3-06FE-5940-B25E-25838C003660}">
      <dsp:nvSpPr>
        <dsp:cNvPr id="0" name=""/>
        <dsp:cNvSpPr/>
      </dsp:nvSpPr>
      <dsp:spPr>
        <a:xfrm rot="5400000">
          <a:off x="7705536" y="-1821378"/>
          <a:ext cx="598083" cy="7533720"/>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just" defTabSz="755650">
            <a:lnSpc>
              <a:spcPct val="90000"/>
            </a:lnSpc>
            <a:spcBef>
              <a:spcPct val="0"/>
            </a:spcBef>
            <a:spcAft>
              <a:spcPct val="15000"/>
            </a:spcAft>
            <a:buChar char="•"/>
          </a:pPr>
          <a:r>
            <a:rPr lang="es-ES_tradnl" sz="1700" kern="1200" noProof="0" dirty="0"/>
            <a:t>Explicar por qué la epidemiología es importante para el trabajo de prevención. </a:t>
          </a:r>
        </a:p>
      </dsp:txBody>
      <dsp:txXfrm rot="-5400000">
        <a:off x="4237718" y="1675636"/>
        <a:ext cx="7504524" cy="539691"/>
      </dsp:txXfrm>
    </dsp:sp>
    <dsp:sp modelId="{77070CD9-700E-8348-BD10-AE28CCA385C5}">
      <dsp:nvSpPr>
        <dsp:cNvPr id="0" name=""/>
        <dsp:cNvSpPr/>
      </dsp:nvSpPr>
      <dsp:spPr>
        <a:xfrm>
          <a:off x="0" y="1571679"/>
          <a:ext cx="4237717" cy="74760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s-ES_tradnl" sz="3700" kern="1200" noProof="0" dirty="0"/>
            <a:t>Explicar</a:t>
          </a:r>
        </a:p>
      </dsp:txBody>
      <dsp:txXfrm>
        <a:off x="36495" y="1608174"/>
        <a:ext cx="4164727" cy="674614"/>
      </dsp:txXfrm>
    </dsp:sp>
    <dsp:sp modelId="{EFF88D58-CF9C-DC45-807B-0EB0E36C1DC9}">
      <dsp:nvSpPr>
        <dsp:cNvPr id="0" name=""/>
        <dsp:cNvSpPr/>
      </dsp:nvSpPr>
      <dsp:spPr>
        <a:xfrm rot="5400000">
          <a:off x="7705536" y="-1036393"/>
          <a:ext cx="598083" cy="7533720"/>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S_tradnl" sz="1700" kern="1200" noProof="0" dirty="0"/>
            <a:t>Desarrollar una comprensión básica de las principales causas y factores de riesgo.</a:t>
          </a:r>
        </a:p>
      </dsp:txBody>
      <dsp:txXfrm rot="-5400000">
        <a:off x="4237718" y="2460621"/>
        <a:ext cx="7504524" cy="539691"/>
      </dsp:txXfrm>
    </dsp:sp>
    <dsp:sp modelId="{B22DFE7E-0FDF-634B-BB2C-A7EE3DCDE6CF}">
      <dsp:nvSpPr>
        <dsp:cNvPr id="0" name=""/>
        <dsp:cNvSpPr/>
      </dsp:nvSpPr>
      <dsp:spPr>
        <a:xfrm>
          <a:off x="0" y="2356663"/>
          <a:ext cx="4237717" cy="74760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s-ES_tradnl" sz="3700" kern="1200" noProof="0" dirty="0"/>
            <a:t>Desarrollar</a:t>
          </a:r>
        </a:p>
      </dsp:txBody>
      <dsp:txXfrm>
        <a:off x="36495" y="2393158"/>
        <a:ext cx="4164727" cy="674614"/>
      </dsp:txXfrm>
    </dsp:sp>
    <dsp:sp modelId="{2714CDC1-BF6C-2D40-80F4-48C367B23E18}">
      <dsp:nvSpPr>
        <dsp:cNvPr id="0" name=""/>
        <dsp:cNvSpPr/>
      </dsp:nvSpPr>
      <dsp:spPr>
        <a:xfrm rot="5400000">
          <a:off x="7705536" y="-251409"/>
          <a:ext cx="598083" cy="7533720"/>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just" defTabSz="755650">
            <a:lnSpc>
              <a:spcPct val="90000"/>
            </a:lnSpc>
            <a:spcBef>
              <a:spcPct val="0"/>
            </a:spcBef>
            <a:spcAft>
              <a:spcPct val="15000"/>
            </a:spcAft>
            <a:buChar char="•"/>
          </a:pPr>
          <a:r>
            <a:rPr lang="es-ES_tradnl" sz="1700" kern="1200" noProof="0" dirty="0"/>
            <a:t>Identificar distintos grupos que pueden ser más vulnerables al consume de sustancias.</a:t>
          </a:r>
        </a:p>
      </dsp:txBody>
      <dsp:txXfrm rot="-5400000">
        <a:off x="4237718" y="3245605"/>
        <a:ext cx="7504524" cy="539691"/>
      </dsp:txXfrm>
    </dsp:sp>
    <dsp:sp modelId="{1A68DA99-5781-F049-B402-9503DE3BCBED}">
      <dsp:nvSpPr>
        <dsp:cNvPr id="0" name=""/>
        <dsp:cNvSpPr/>
      </dsp:nvSpPr>
      <dsp:spPr>
        <a:xfrm>
          <a:off x="0" y="3141648"/>
          <a:ext cx="4237717" cy="74760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s-ES_tradnl" sz="3700" kern="1200" noProof="0" dirty="0"/>
            <a:t>Identificar</a:t>
          </a:r>
        </a:p>
      </dsp:txBody>
      <dsp:txXfrm>
        <a:off x="36495" y="3178143"/>
        <a:ext cx="4164727" cy="6746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DBF9C-DFF3-A448-9D35-B00D7AAAC109}">
      <dsp:nvSpPr>
        <dsp:cNvPr id="0" name=""/>
        <dsp:cNvSpPr/>
      </dsp:nvSpPr>
      <dsp:spPr>
        <a:xfrm>
          <a:off x="0" y="928449"/>
          <a:ext cx="10329982" cy="3099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1721" tIns="853948" rIns="801721" bIns="291592" numCol="1" spcCol="1270" anchor="t" anchorCtr="0">
          <a:noAutofit/>
        </a:bodyPr>
        <a:lstStyle/>
        <a:p>
          <a:pPr marL="285750" lvl="1" indent="-285750" algn="l" defTabSz="1822450">
            <a:lnSpc>
              <a:spcPct val="90000"/>
            </a:lnSpc>
            <a:spcBef>
              <a:spcPct val="0"/>
            </a:spcBef>
            <a:spcAft>
              <a:spcPct val="15000"/>
            </a:spcAft>
            <a:buChar char="•"/>
          </a:pPr>
          <a:r>
            <a:rPr lang="es-ES_tradnl" sz="4100" kern="1200" noProof="0" dirty="0"/>
            <a:t>¿Qué aprendizajes nuevos adquiriste?</a:t>
          </a:r>
        </a:p>
        <a:p>
          <a:pPr marL="285750" lvl="1" indent="-285750" algn="l" defTabSz="1822450">
            <a:lnSpc>
              <a:spcPct val="90000"/>
            </a:lnSpc>
            <a:spcBef>
              <a:spcPct val="0"/>
            </a:spcBef>
            <a:spcAft>
              <a:spcPct val="15000"/>
            </a:spcAft>
            <a:buChar char="•"/>
          </a:pPr>
          <a:r>
            <a:rPr lang="es-ES_tradnl" sz="4100" kern="1200" noProof="0" dirty="0"/>
            <a:t>¿Qué fue lo que más llamó tu atención?</a:t>
          </a:r>
        </a:p>
        <a:p>
          <a:pPr marL="285750" lvl="1" indent="-285750" algn="l" defTabSz="1822450">
            <a:lnSpc>
              <a:spcPct val="90000"/>
            </a:lnSpc>
            <a:spcBef>
              <a:spcPct val="0"/>
            </a:spcBef>
            <a:spcAft>
              <a:spcPct val="15000"/>
            </a:spcAft>
            <a:buChar char="•"/>
          </a:pPr>
          <a:r>
            <a:rPr lang="es-ES_tradnl" sz="4100" kern="1200" noProof="0" dirty="0"/>
            <a:t>¿Qué aspectos no resultan claros?</a:t>
          </a:r>
        </a:p>
      </dsp:txBody>
      <dsp:txXfrm>
        <a:off x="0" y="928449"/>
        <a:ext cx="10329982" cy="3099600"/>
      </dsp:txXfrm>
    </dsp:sp>
    <dsp:sp modelId="{91C5517E-AB12-F642-B0C4-44164974B4FF}">
      <dsp:nvSpPr>
        <dsp:cNvPr id="0" name=""/>
        <dsp:cNvSpPr/>
      </dsp:nvSpPr>
      <dsp:spPr>
        <a:xfrm>
          <a:off x="516499" y="323288"/>
          <a:ext cx="7230987" cy="12103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314" tIns="0" rIns="273314" bIns="0" numCol="1" spcCol="1270" anchor="ctr" anchorCtr="0">
          <a:noAutofit/>
        </a:bodyPr>
        <a:lstStyle/>
        <a:p>
          <a:pPr marL="0" lvl="0" indent="0" algn="l" defTabSz="1822450">
            <a:lnSpc>
              <a:spcPct val="90000"/>
            </a:lnSpc>
            <a:spcBef>
              <a:spcPct val="0"/>
            </a:spcBef>
            <a:spcAft>
              <a:spcPct val="35000"/>
            </a:spcAft>
            <a:buNone/>
          </a:pPr>
          <a:r>
            <a:rPr lang="es-ES_tradnl" sz="4100" b="1" kern="1200" noProof="0" dirty="0"/>
            <a:t>Grupos de discusión</a:t>
          </a:r>
          <a:endParaRPr lang="es-ES_tradnl" sz="4100" kern="1200" noProof="0" dirty="0"/>
        </a:p>
      </dsp:txBody>
      <dsp:txXfrm>
        <a:off x="575582" y="382371"/>
        <a:ext cx="7112821" cy="109215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2C5A1-6B36-472E-A994-DA04FCA15394}">
      <dsp:nvSpPr>
        <dsp:cNvPr id="0" name=""/>
        <dsp:cNvSpPr/>
      </dsp:nvSpPr>
      <dsp:spPr>
        <a:xfrm>
          <a:off x="1654991"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B0DDDA-09DE-42FE-AB9E-7B1D3F607773}">
      <dsp:nvSpPr>
        <dsp:cNvPr id="0" name=""/>
        <dsp:cNvSpPr/>
      </dsp:nvSpPr>
      <dsp:spPr>
        <a:xfrm>
          <a:off x="466991"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00250">
            <a:lnSpc>
              <a:spcPct val="90000"/>
            </a:lnSpc>
            <a:spcBef>
              <a:spcPct val="0"/>
            </a:spcBef>
            <a:spcAft>
              <a:spcPct val="35000"/>
            </a:spcAft>
            <a:buNone/>
          </a:pPr>
          <a:r>
            <a:rPr lang="es-ES_tradnl" sz="4500" b="1" kern="1200" noProof="0" dirty="0"/>
            <a:t>Lección 1</a:t>
          </a:r>
          <a:endParaRPr lang="es-ES_tradnl" sz="4500" kern="1200" noProof="0" dirty="0"/>
        </a:p>
      </dsp:txBody>
      <dsp:txXfrm>
        <a:off x="466991" y="3022743"/>
        <a:ext cx="4320000" cy="720000"/>
      </dsp:txXfrm>
    </dsp:sp>
    <dsp:sp modelId="{3491C0D6-992F-4A55-B54F-D9A059EFCC6E}">
      <dsp:nvSpPr>
        <dsp:cNvPr id="0" name=""/>
        <dsp:cNvSpPr/>
      </dsp:nvSpPr>
      <dsp:spPr>
        <a:xfrm>
          <a:off x="6730991" y="432560"/>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3852C-A8CE-4355-8F06-FD0FEE3CC623}">
      <dsp:nvSpPr>
        <dsp:cNvPr id="0" name=""/>
        <dsp:cNvSpPr/>
      </dsp:nvSpPr>
      <dsp:spPr>
        <a:xfrm>
          <a:off x="5824352" y="2767677"/>
          <a:ext cx="4320000" cy="1424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00250">
            <a:lnSpc>
              <a:spcPct val="90000"/>
            </a:lnSpc>
            <a:spcBef>
              <a:spcPct val="0"/>
            </a:spcBef>
            <a:spcAft>
              <a:spcPct val="35000"/>
            </a:spcAft>
            <a:buNone/>
          </a:pPr>
          <a:r>
            <a:rPr lang="es-ES_tradnl" sz="4500" b="1" kern="1200" noProof="0" dirty="0"/>
            <a:t>Profundicemos en los contenidos</a:t>
          </a:r>
          <a:endParaRPr lang="es-ES_tradnl" sz="4500" kern="1200" noProof="0" dirty="0"/>
        </a:p>
      </dsp:txBody>
      <dsp:txXfrm>
        <a:off x="5824352" y="2767677"/>
        <a:ext cx="4320000" cy="142413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58ECB-A6F0-7C41-A4C7-E03E02A87D92}">
      <dsp:nvSpPr>
        <dsp:cNvPr id="0" name=""/>
        <dsp:cNvSpPr/>
      </dsp:nvSpPr>
      <dsp:spPr>
        <a:xfrm>
          <a:off x="4902493" y="2351191"/>
          <a:ext cx="1095632" cy="101861"/>
        </a:xfrm>
        <a:custGeom>
          <a:avLst/>
          <a:gdLst/>
          <a:ahLst/>
          <a:cxnLst/>
          <a:rect l="0" t="0" r="0" b="0"/>
          <a:pathLst>
            <a:path>
              <a:moveTo>
                <a:pt x="0" y="0"/>
              </a:moveTo>
              <a:lnTo>
                <a:pt x="564916" y="0"/>
              </a:lnTo>
              <a:lnTo>
                <a:pt x="564916" y="101861"/>
              </a:lnTo>
              <a:lnTo>
                <a:pt x="1095632" y="101861"/>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422039" y="2396485"/>
        <a:ext cx="56541" cy="11273"/>
      </dsp:txXfrm>
    </dsp:sp>
    <dsp:sp modelId="{5FD961C8-8F65-F34F-B0FA-D139C448B401}">
      <dsp:nvSpPr>
        <dsp:cNvPr id="0" name=""/>
        <dsp:cNvSpPr/>
      </dsp:nvSpPr>
      <dsp:spPr>
        <a:xfrm>
          <a:off x="7632" y="882193"/>
          <a:ext cx="4896661" cy="293799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9940" tIns="251860" rIns="239940" bIns="251860" numCol="1" spcCol="1270" anchor="ctr" anchorCtr="0">
          <a:noAutofit/>
        </a:bodyPr>
        <a:lstStyle/>
        <a:p>
          <a:pPr marL="0" lvl="0" indent="0" algn="ctr" defTabSz="1422400">
            <a:lnSpc>
              <a:spcPct val="90000"/>
            </a:lnSpc>
            <a:spcBef>
              <a:spcPct val="0"/>
            </a:spcBef>
            <a:spcAft>
              <a:spcPct val="35000"/>
            </a:spcAft>
            <a:buNone/>
          </a:pPr>
          <a:r>
            <a:rPr lang="es-ES_tradnl" sz="3200" kern="1200" noProof="0" dirty="0"/>
            <a:t>¿Qué habilidades son necesarias para realizar intervenciones de prevención de calidad? </a:t>
          </a:r>
        </a:p>
      </dsp:txBody>
      <dsp:txXfrm>
        <a:off x="7632" y="882193"/>
        <a:ext cx="4896661" cy="2937996"/>
      </dsp:txXfrm>
    </dsp:sp>
    <dsp:sp modelId="{6938F4C9-6196-E645-A831-82926A26092D}">
      <dsp:nvSpPr>
        <dsp:cNvPr id="0" name=""/>
        <dsp:cNvSpPr/>
      </dsp:nvSpPr>
      <dsp:spPr>
        <a:xfrm>
          <a:off x="6030526" y="203722"/>
          <a:ext cx="4896661" cy="44986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9940" tIns="251860" rIns="239940" bIns="251860" numCol="1" spcCol="1270" anchor="t" anchorCtr="0">
          <a:noAutofit/>
        </a:bodyPr>
        <a:lstStyle/>
        <a:p>
          <a:pPr marL="0" lvl="0" indent="0" algn="l" defTabSz="1244600">
            <a:lnSpc>
              <a:spcPct val="90000"/>
            </a:lnSpc>
            <a:spcBef>
              <a:spcPct val="0"/>
            </a:spcBef>
            <a:spcAft>
              <a:spcPct val="35000"/>
            </a:spcAft>
            <a:buNone/>
          </a:pPr>
          <a:r>
            <a:rPr lang="es-ES_tradnl" sz="2800" kern="1200" noProof="0" dirty="0"/>
            <a:t>Cuatro áreas de competencias relacionadas con la implementación de intervenciones (Manual EDPQS*):</a:t>
          </a:r>
        </a:p>
        <a:p>
          <a:pPr marL="228600" lvl="1" indent="-228600" algn="l" defTabSz="933450">
            <a:lnSpc>
              <a:spcPct val="90000"/>
            </a:lnSpc>
            <a:spcBef>
              <a:spcPct val="0"/>
            </a:spcBef>
            <a:spcAft>
              <a:spcPct val="15000"/>
            </a:spcAft>
            <a:buChar char="•"/>
          </a:pPr>
          <a:r>
            <a:rPr lang="es-ES_tradnl" sz="2100" kern="1200" noProof="0" dirty="0"/>
            <a:t>Competencias generales</a:t>
          </a:r>
        </a:p>
        <a:p>
          <a:pPr marL="228600" lvl="1" indent="-228600" algn="l" defTabSz="933450">
            <a:lnSpc>
              <a:spcPct val="90000"/>
            </a:lnSpc>
            <a:spcBef>
              <a:spcPct val="0"/>
            </a:spcBef>
            <a:spcAft>
              <a:spcPct val="15000"/>
            </a:spcAft>
            <a:buChar char="•"/>
          </a:pPr>
          <a:r>
            <a:rPr lang="es-ES_tradnl" sz="2100" b="1" kern="1200" noProof="0" dirty="0"/>
            <a:t>Competencias básicas para la intervención</a:t>
          </a:r>
          <a:endParaRPr lang="es-ES_tradnl" sz="2100" kern="1200" noProof="0" dirty="0"/>
        </a:p>
        <a:p>
          <a:pPr marL="228600" lvl="1" indent="-228600" algn="l" defTabSz="933450">
            <a:lnSpc>
              <a:spcPct val="90000"/>
            </a:lnSpc>
            <a:spcBef>
              <a:spcPct val="0"/>
            </a:spcBef>
            <a:spcAft>
              <a:spcPct val="15000"/>
            </a:spcAft>
            <a:buChar char="•"/>
          </a:pPr>
          <a:r>
            <a:rPr lang="es-ES_tradnl" sz="2100" b="1" kern="1200" noProof="0" dirty="0"/>
            <a:t>Competencias específicas para la intervención</a:t>
          </a:r>
          <a:endParaRPr lang="es-ES_tradnl" sz="2100" kern="1200" noProof="0" dirty="0"/>
        </a:p>
        <a:p>
          <a:pPr marL="228600" lvl="1" indent="-228600" algn="l" defTabSz="933450">
            <a:lnSpc>
              <a:spcPct val="90000"/>
            </a:lnSpc>
            <a:spcBef>
              <a:spcPct val="0"/>
            </a:spcBef>
            <a:spcAft>
              <a:spcPct val="15000"/>
            </a:spcAft>
            <a:buChar char="•"/>
          </a:pPr>
          <a:r>
            <a:rPr lang="es-ES_tradnl" sz="2100" b="1" kern="1200" noProof="0" dirty="0"/>
            <a:t>Meta competencias</a:t>
          </a:r>
          <a:endParaRPr lang="es-ES_tradnl" sz="2100" kern="1200" noProof="0" dirty="0"/>
        </a:p>
      </dsp:txBody>
      <dsp:txXfrm>
        <a:off x="6030526" y="203722"/>
        <a:ext cx="4896661" cy="44986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E45C3-0E99-3048-8F5A-F924FE788277}">
      <dsp:nvSpPr>
        <dsp:cNvPr id="0" name=""/>
        <dsp:cNvSpPr/>
      </dsp:nvSpPr>
      <dsp:spPr>
        <a:xfrm>
          <a:off x="0" y="14288"/>
          <a:ext cx="10515600" cy="75477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kern="1200" noProof="0" dirty="0"/>
            <a:t>Apegarse a los requerimientos legales.</a:t>
          </a:r>
        </a:p>
      </dsp:txBody>
      <dsp:txXfrm>
        <a:off x="36845" y="51133"/>
        <a:ext cx="10441910" cy="681087"/>
      </dsp:txXfrm>
    </dsp:sp>
    <dsp:sp modelId="{B80F0C2E-E510-DA4C-BF79-27CEE771A248}">
      <dsp:nvSpPr>
        <dsp:cNvPr id="0" name=""/>
        <dsp:cNvSpPr/>
      </dsp:nvSpPr>
      <dsp:spPr>
        <a:xfrm>
          <a:off x="0" y="823786"/>
          <a:ext cx="10515600" cy="75477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es-ES_tradnl" sz="1900" kern="1200" noProof="0" dirty="0"/>
            <a:t>Respetar los derechos y autonomía de las personas participantes (por ejemplo, conforme a lo establecido en marcos internacionales de derechos humanos y de</a:t>
          </a:r>
          <a:r>
            <a:rPr lang="es-419" sz="1900" kern="1200" noProof="0" dirty="0"/>
            <a:t> </a:t>
          </a:r>
          <a:r>
            <a:rPr lang="es-ES_tradnl" sz="1900" kern="1200" noProof="0" dirty="0"/>
            <a:t>los derechos de la niñez.</a:t>
          </a:r>
        </a:p>
      </dsp:txBody>
      <dsp:txXfrm>
        <a:off x="36845" y="860631"/>
        <a:ext cx="10441910" cy="681087"/>
      </dsp:txXfrm>
    </dsp:sp>
    <dsp:sp modelId="{4B9D8AA3-0CFC-9C4F-AE98-01460BB93236}">
      <dsp:nvSpPr>
        <dsp:cNvPr id="0" name=""/>
        <dsp:cNvSpPr/>
      </dsp:nvSpPr>
      <dsp:spPr>
        <a:xfrm>
          <a:off x="0" y="1633284"/>
          <a:ext cx="10515600" cy="75477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es-ES_tradnl" sz="1900" kern="1200" noProof="0" dirty="0"/>
            <a:t>Proporcionar beneficios reales a las y los participantes (es decir, asegurar que la intervención sea útil y aceptada por las personas participantes.</a:t>
          </a:r>
        </a:p>
      </dsp:txBody>
      <dsp:txXfrm>
        <a:off x="36845" y="1670129"/>
        <a:ext cx="10441910" cy="681087"/>
      </dsp:txXfrm>
    </dsp:sp>
    <dsp:sp modelId="{4434A513-9F75-E74C-8C5B-A99A453A5904}">
      <dsp:nvSpPr>
        <dsp:cNvPr id="0" name=""/>
        <dsp:cNvSpPr/>
      </dsp:nvSpPr>
      <dsp:spPr>
        <a:xfrm>
          <a:off x="0" y="2442781"/>
          <a:ext cx="10515600" cy="75477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kern="1200" noProof="0" dirty="0"/>
            <a:t>No causar daño ni perjuicios significativos a los participantes (por ejemplo, efectos iatrogénicos: efectos nocivos inadvertidos e imprevistos, enfermedad o lesión, exclusión, estigmatización.</a:t>
          </a:r>
        </a:p>
      </dsp:txBody>
      <dsp:txXfrm>
        <a:off x="36845" y="2479626"/>
        <a:ext cx="10441910" cy="681087"/>
      </dsp:txXfrm>
    </dsp:sp>
    <dsp:sp modelId="{6F99F7B9-4E1D-2245-9B49-841556E81893}">
      <dsp:nvSpPr>
        <dsp:cNvPr id="0" name=""/>
        <dsp:cNvSpPr/>
      </dsp:nvSpPr>
      <dsp:spPr>
        <a:xfrm>
          <a:off x="0" y="3252279"/>
          <a:ext cx="10515600" cy="75477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es-ES_tradnl" sz="1900" kern="1200" noProof="0" dirty="0"/>
            <a:t>Proporcionar información transparente, precisa, neutral y complete.</a:t>
          </a:r>
        </a:p>
      </dsp:txBody>
      <dsp:txXfrm>
        <a:off x="36845" y="3289124"/>
        <a:ext cx="10441910" cy="68108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259A3-12F4-E244-A152-65DE6312A9D1}">
      <dsp:nvSpPr>
        <dsp:cNvPr id="0" name=""/>
        <dsp:cNvSpPr/>
      </dsp:nvSpPr>
      <dsp:spPr>
        <a:xfrm>
          <a:off x="0" y="553410"/>
          <a:ext cx="10329982" cy="3837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noProof="0" dirty="0"/>
            <a:t>Obtener el consentimiento de la persona antes de la participación.</a:t>
          </a:r>
        </a:p>
      </dsp:txBody>
      <dsp:txXfrm>
        <a:off x="18734" y="572144"/>
        <a:ext cx="10292514" cy="346292"/>
      </dsp:txXfrm>
    </dsp:sp>
    <dsp:sp modelId="{2349B572-07E4-F942-839C-9734430415F9}">
      <dsp:nvSpPr>
        <dsp:cNvPr id="0" name=""/>
        <dsp:cNvSpPr/>
      </dsp:nvSpPr>
      <dsp:spPr>
        <a:xfrm>
          <a:off x="0" y="983250"/>
          <a:ext cx="10329982" cy="3837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noProof="0" dirty="0"/>
            <a:t>Asegurar que la participación es voluntaria.</a:t>
          </a:r>
        </a:p>
      </dsp:txBody>
      <dsp:txXfrm>
        <a:off x="18734" y="1001984"/>
        <a:ext cx="10292514" cy="346292"/>
      </dsp:txXfrm>
    </dsp:sp>
    <dsp:sp modelId="{F5FA682A-0311-4C4F-8A40-7E2CCCE23C02}">
      <dsp:nvSpPr>
        <dsp:cNvPr id="0" name=""/>
        <dsp:cNvSpPr/>
      </dsp:nvSpPr>
      <dsp:spPr>
        <a:xfrm>
          <a:off x="0" y="1413090"/>
          <a:ext cx="10329982" cy="3837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noProof="0" dirty="0"/>
            <a:t>Tratar los datos de la persona con confidencialidad.</a:t>
          </a:r>
        </a:p>
      </dsp:txBody>
      <dsp:txXfrm>
        <a:off x="18734" y="1431824"/>
        <a:ext cx="10292514" cy="346292"/>
      </dsp:txXfrm>
    </dsp:sp>
    <dsp:sp modelId="{22A3EF89-F6D9-F042-B859-689F94C6BBCD}">
      <dsp:nvSpPr>
        <dsp:cNvPr id="0" name=""/>
        <dsp:cNvSpPr/>
      </dsp:nvSpPr>
      <dsp:spPr>
        <a:xfrm>
          <a:off x="0" y="1842930"/>
          <a:ext cx="10329982" cy="3837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noProof="0" dirty="0"/>
            <a:t>Tratar la participación en las actividades de prevención de manera confidencial cuando sea necesario.</a:t>
          </a:r>
        </a:p>
      </dsp:txBody>
      <dsp:txXfrm>
        <a:off x="18734" y="1861664"/>
        <a:ext cx="10292514" cy="346292"/>
      </dsp:txXfrm>
    </dsp:sp>
    <dsp:sp modelId="{B58998FD-A9BC-534F-96D3-BD61254DA1FA}">
      <dsp:nvSpPr>
        <dsp:cNvPr id="0" name=""/>
        <dsp:cNvSpPr/>
      </dsp:nvSpPr>
      <dsp:spPr>
        <a:xfrm>
          <a:off x="0" y="2272770"/>
          <a:ext cx="10329982" cy="3837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noProof="0" dirty="0"/>
            <a:t>Adaptar la intervención a las necesidades y preferencias de la persona participante.</a:t>
          </a:r>
        </a:p>
      </dsp:txBody>
      <dsp:txXfrm>
        <a:off x="18734" y="2291504"/>
        <a:ext cx="10292514" cy="346292"/>
      </dsp:txXfrm>
    </dsp:sp>
    <dsp:sp modelId="{1E45BC62-D483-E348-ABED-ACFBCCC898E1}">
      <dsp:nvSpPr>
        <dsp:cNvPr id="0" name=""/>
        <dsp:cNvSpPr/>
      </dsp:nvSpPr>
      <dsp:spPr>
        <a:xfrm>
          <a:off x="0" y="2702610"/>
          <a:ext cx="10329982" cy="3837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noProof="0" dirty="0"/>
            <a:t>Involucrar a los participantes como colaboradores en el desarrollo, la </a:t>
          </a:r>
          <a:r>
            <a:rPr lang="es-419" sz="1600" kern="1200" noProof="0" dirty="0"/>
            <a:t>implementación </a:t>
          </a:r>
          <a:r>
            <a:rPr lang="es-ES_tradnl" sz="1600" kern="1200" noProof="0" dirty="0"/>
            <a:t>y evaluación de la intervención.</a:t>
          </a:r>
        </a:p>
      </dsp:txBody>
      <dsp:txXfrm>
        <a:off x="18734" y="2721344"/>
        <a:ext cx="10292514" cy="346292"/>
      </dsp:txXfrm>
    </dsp:sp>
    <dsp:sp modelId="{37ABBA46-5325-834C-AF53-08CB21B37004}">
      <dsp:nvSpPr>
        <dsp:cNvPr id="0" name=""/>
        <dsp:cNvSpPr/>
      </dsp:nvSpPr>
      <dsp:spPr>
        <a:xfrm>
          <a:off x="0" y="3132450"/>
          <a:ext cx="10329982" cy="3837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noProof="0" dirty="0"/>
            <a:t>Proteger la salud y seguridad de los participantes y miembros del staff. </a:t>
          </a:r>
        </a:p>
      </dsp:txBody>
      <dsp:txXfrm>
        <a:off x="18734" y="3151184"/>
        <a:ext cx="10292514" cy="34629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2C5A1-6B36-472E-A994-DA04FCA15394}">
      <dsp:nvSpPr>
        <dsp:cNvPr id="0" name=""/>
        <dsp:cNvSpPr/>
      </dsp:nvSpPr>
      <dsp:spPr>
        <a:xfrm>
          <a:off x="1654991"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B0DDDA-09DE-42FE-AB9E-7B1D3F607773}">
      <dsp:nvSpPr>
        <dsp:cNvPr id="0" name=""/>
        <dsp:cNvSpPr/>
      </dsp:nvSpPr>
      <dsp:spPr>
        <a:xfrm>
          <a:off x="466991"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00250">
            <a:lnSpc>
              <a:spcPct val="90000"/>
            </a:lnSpc>
            <a:spcBef>
              <a:spcPct val="0"/>
            </a:spcBef>
            <a:spcAft>
              <a:spcPct val="35000"/>
            </a:spcAft>
            <a:buNone/>
          </a:pPr>
          <a:r>
            <a:rPr lang="es-ES_tradnl" sz="4500" b="1" kern="1200" noProof="0" dirty="0"/>
            <a:t>Lección 2</a:t>
          </a:r>
          <a:endParaRPr lang="es-ES_tradnl" sz="4500" kern="1200" noProof="0" dirty="0"/>
        </a:p>
      </dsp:txBody>
      <dsp:txXfrm>
        <a:off x="466991" y="3022743"/>
        <a:ext cx="4320000" cy="720000"/>
      </dsp:txXfrm>
    </dsp:sp>
    <dsp:sp modelId="{3491C0D6-992F-4A55-B54F-D9A059EFCC6E}">
      <dsp:nvSpPr>
        <dsp:cNvPr id="0" name=""/>
        <dsp:cNvSpPr/>
      </dsp:nvSpPr>
      <dsp:spPr>
        <a:xfrm>
          <a:off x="6766857" y="657578"/>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3852C-A8CE-4355-8F06-FD0FEE3CC623}">
      <dsp:nvSpPr>
        <dsp:cNvPr id="0" name=""/>
        <dsp:cNvSpPr/>
      </dsp:nvSpPr>
      <dsp:spPr>
        <a:xfrm>
          <a:off x="5542991" y="2751636"/>
          <a:ext cx="4320000" cy="1424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00250">
            <a:lnSpc>
              <a:spcPct val="90000"/>
            </a:lnSpc>
            <a:spcBef>
              <a:spcPct val="0"/>
            </a:spcBef>
            <a:spcAft>
              <a:spcPct val="35000"/>
            </a:spcAft>
            <a:buNone/>
          </a:pPr>
          <a:r>
            <a:rPr lang="es-ES_tradnl" sz="4500" b="1" kern="1200" noProof="0" dirty="0"/>
            <a:t>Profundicemos en los contenidos</a:t>
          </a:r>
          <a:endParaRPr lang="es-ES_tradnl" sz="4500" kern="1200" noProof="0" dirty="0"/>
        </a:p>
      </dsp:txBody>
      <dsp:txXfrm>
        <a:off x="5542991" y="2751636"/>
        <a:ext cx="4320000" cy="142413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FD20A-F4BF-4265-B6AD-6AF073AFF211}">
      <dsp:nvSpPr>
        <dsp:cNvPr id="0" name=""/>
        <dsp:cNvSpPr/>
      </dsp:nvSpPr>
      <dsp:spPr>
        <a:xfrm>
          <a:off x="0" y="470"/>
          <a:ext cx="10515600" cy="110067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865246-BE1C-4541-A3C9-1A1B24E503E9}">
      <dsp:nvSpPr>
        <dsp:cNvPr id="0" name=""/>
        <dsp:cNvSpPr/>
      </dsp:nvSpPr>
      <dsp:spPr>
        <a:xfrm>
          <a:off x="332954" y="248122"/>
          <a:ext cx="605372" cy="6053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42AC65-8E6A-4C75-A4D7-09C2C4AC495B}">
      <dsp:nvSpPr>
        <dsp:cNvPr id="0" name=""/>
        <dsp:cNvSpPr/>
      </dsp:nvSpPr>
      <dsp:spPr>
        <a:xfrm>
          <a:off x="1271282" y="470"/>
          <a:ext cx="9244317" cy="1100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488" tIns="116488" rIns="116488" bIns="116488" numCol="1" spcCol="1270" anchor="ctr" anchorCtr="0">
          <a:noAutofit/>
        </a:bodyPr>
        <a:lstStyle/>
        <a:p>
          <a:pPr marL="0" lvl="0" indent="0" algn="l" defTabSz="1111250">
            <a:lnSpc>
              <a:spcPct val="90000"/>
            </a:lnSpc>
            <a:spcBef>
              <a:spcPct val="0"/>
            </a:spcBef>
            <a:spcAft>
              <a:spcPct val="35000"/>
            </a:spcAft>
            <a:buNone/>
          </a:pPr>
          <a:r>
            <a:rPr lang="es-ES_tradnl" sz="2500" b="1" kern="1200" noProof="0" dirty="0"/>
            <a:t>Reflexionar sobre los aprendizajes clave </a:t>
          </a:r>
          <a:r>
            <a:rPr lang="es-ES_tradnl" sz="2500" kern="1200" noProof="0" dirty="0"/>
            <a:t>de las </a:t>
          </a:r>
          <a:r>
            <a:rPr lang="es-419" sz="2500" kern="1200" noProof="0" dirty="0"/>
            <a:t>L</a:t>
          </a:r>
          <a:r>
            <a:rPr lang="es-ES_tradnl" sz="2500" kern="1200" noProof="0" dirty="0"/>
            <a:t>ecciones </a:t>
          </a:r>
          <a:r>
            <a:rPr lang="es-419" sz="2500" kern="1200" noProof="0" dirty="0"/>
            <a:t>3</a:t>
          </a:r>
          <a:r>
            <a:rPr lang="es-ES_tradnl" sz="2500" kern="1200" noProof="0" dirty="0"/>
            <a:t> y 4</a:t>
          </a:r>
        </a:p>
      </dsp:txBody>
      <dsp:txXfrm>
        <a:off x="1271282" y="470"/>
        <a:ext cx="9244317" cy="1100677"/>
      </dsp:txXfrm>
    </dsp:sp>
    <dsp:sp modelId="{FEFE0C83-7BAE-4272-AEC0-52B8FFE9D2F8}">
      <dsp:nvSpPr>
        <dsp:cNvPr id="0" name=""/>
        <dsp:cNvSpPr/>
      </dsp:nvSpPr>
      <dsp:spPr>
        <a:xfrm>
          <a:off x="0" y="1376316"/>
          <a:ext cx="10515600" cy="110067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BE1271-4EED-4339-AE59-558F3DEEE746}">
      <dsp:nvSpPr>
        <dsp:cNvPr id="0" name=""/>
        <dsp:cNvSpPr/>
      </dsp:nvSpPr>
      <dsp:spPr>
        <a:xfrm>
          <a:off x="332954" y="1623969"/>
          <a:ext cx="605372" cy="6053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9CEC56-E59E-457E-97CB-8D758AE7FD34}">
      <dsp:nvSpPr>
        <dsp:cNvPr id="0" name=""/>
        <dsp:cNvSpPr/>
      </dsp:nvSpPr>
      <dsp:spPr>
        <a:xfrm>
          <a:off x="1271282" y="1376316"/>
          <a:ext cx="9244317" cy="1100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488" tIns="116488" rIns="116488" bIns="116488" numCol="1" spcCol="1270" anchor="ctr" anchorCtr="0">
          <a:noAutofit/>
        </a:bodyPr>
        <a:lstStyle/>
        <a:p>
          <a:pPr marL="0" lvl="0" indent="0" algn="l" defTabSz="1111250">
            <a:lnSpc>
              <a:spcPct val="90000"/>
            </a:lnSpc>
            <a:spcBef>
              <a:spcPct val="0"/>
            </a:spcBef>
            <a:spcAft>
              <a:spcPct val="35000"/>
            </a:spcAft>
            <a:buNone/>
          </a:pPr>
          <a:r>
            <a:rPr lang="es-ES_tradnl" sz="2500" b="1" kern="1200" noProof="0" dirty="0"/>
            <a:t>Abordar preguntas, dudas y desafíos </a:t>
          </a:r>
          <a:endParaRPr lang="es-ES_tradnl" sz="2500" kern="1200" noProof="0" dirty="0"/>
        </a:p>
      </dsp:txBody>
      <dsp:txXfrm>
        <a:off x="1271282" y="1376316"/>
        <a:ext cx="9244317" cy="1100677"/>
      </dsp:txXfrm>
    </dsp:sp>
    <dsp:sp modelId="{2FBE2500-4234-4F5A-9BA6-D31357EF329D}">
      <dsp:nvSpPr>
        <dsp:cNvPr id="0" name=""/>
        <dsp:cNvSpPr/>
      </dsp:nvSpPr>
      <dsp:spPr>
        <a:xfrm>
          <a:off x="0" y="2752163"/>
          <a:ext cx="10515600" cy="110067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1A642E-7CC7-4606-95D3-309C9B49E5D0}">
      <dsp:nvSpPr>
        <dsp:cNvPr id="0" name=""/>
        <dsp:cNvSpPr/>
      </dsp:nvSpPr>
      <dsp:spPr>
        <a:xfrm>
          <a:off x="332954" y="2999815"/>
          <a:ext cx="605372" cy="6053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5D3054-84AB-4AEE-83F2-B9B30D6043FC}">
      <dsp:nvSpPr>
        <dsp:cNvPr id="0" name=""/>
        <dsp:cNvSpPr/>
      </dsp:nvSpPr>
      <dsp:spPr>
        <a:xfrm>
          <a:off x="1271282" y="2752163"/>
          <a:ext cx="9244317" cy="1100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488" tIns="116488" rIns="116488" bIns="116488" numCol="1" spcCol="1270" anchor="ctr" anchorCtr="0">
          <a:noAutofit/>
        </a:bodyPr>
        <a:lstStyle/>
        <a:p>
          <a:pPr marL="0" lvl="0" indent="0" algn="l" defTabSz="1111250">
            <a:lnSpc>
              <a:spcPct val="90000"/>
            </a:lnSpc>
            <a:spcBef>
              <a:spcPct val="0"/>
            </a:spcBef>
            <a:spcAft>
              <a:spcPct val="35000"/>
            </a:spcAft>
            <a:buNone/>
          </a:pPr>
          <a:r>
            <a:rPr lang="es-ES_tradnl" sz="2500" b="1" kern="1200" noProof="0" dirty="0"/>
            <a:t>Prepararse para las siguientes lecciones</a:t>
          </a:r>
          <a:endParaRPr lang="es-ES_tradnl" sz="2500" kern="1200" noProof="0" dirty="0"/>
        </a:p>
      </dsp:txBody>
      <dsp:txXfrm>
        <a:off x="1271282" y="2752163"/>
        <a:ext cx="9244317" cy="11006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E3F57-98CF-7D45-8961-D3CEA23D31A0}">
      <dsp:nvSpPr>
        <dsp:cNvPr id="0" name=""/>
        <dsp:cNvSpPr/>
      </dsp:nvSpPr>
      <dsp:spPr>
        <a:xfrm>
          <a:off x="821" y="179348"/>
          <a:ext cx="3327201" cy="399264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711200">
            <a:lnSpc>
              <a:spcPct val="90000"/>
            </a:lnSpc>
            <a:spcBef>
              <a:spcPct val="0"/>
            </a:spcBef>
            <a:spcAft>
              <a:spcPct val="35000"/>
            </a:spcAft>
            <a:buNone/>
          </a:pPr>
          <a:r>
            <a:rPr lang="es-ES_tradnl" sz="1600" kern="1200" noProof="0" dirty="0"/>
            <a:t>A partir del curso INEP:</a:t>
          </a:r>
          <a:br>
            <a:rPr lang="es-ES_tradnl" sz="1600" kern="1200" noProof="0" dirty="0"/>
          </a:br>
          <a:r>
            <a:rPr lang="es-ES_tradnl" sz="1600" kern="1200" noProof="0" dirty="0"/>
            <a:t>Desarrollado por </a:t>
          </a:r>
          <a:r>
            <a:rPr lang="es-ES_tradnl" sz="1600" b="1" kern="1200" noProof="0" dirty="0"/>
            <a:t>ISSUP</a:t>
          </a:r>
          <a:r>
            <a:rPr lang="es-ES_tradnl" sz="1600" kern="1200" noProof="0" dirty="0"/>
            <a:t>, INEP Plus amplía el curso original Introducción a la Prevención Basada en Evidencia (INEP) al incorporar una modalidad de implementación en cada país, guiada por personas facilitadoras. </a:t>
          </a:r>
        </a:p>
      </dsp:txBody>
      <dsp:txXfrm>
        <a:off x="821" y="1776404"/>
        <a:ext cx="3327201" cy="2395585"/>
      </dsp:txXfrm>
    </dsp:sp>
    <dsp:sp modelId="{DFC768BD-E113-7E42-BE38-03A6053AA72A}">
      <dsp:nvSpPr>
        <dsp:cNvPr id="0" name=""/>
        <dsp:cNvSpPr/>
      </dsp:nvSpPr>
      <dsp:spPr>
        <a:xfrm>
          <a:off x="821" y="179348"/>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21" y="179348"/>
        <a:ext cx="3327201" cy="1597056"/>
      </dsp:txXfrm>
    </dsp:sp>
    <dsp:sp modelId="{4CA71573-00B2-6F42-9AC9-697410CA5CDF}">
      <dsp:nvSpPr>
        <dsp:cNvPr id="0" name=""/>
        <dsp:cNvSpPr/>
      </dsp:nvSpPr>
      <dsp:spPr>
        <a:xfrm>
          <a:off x="3594199" y="179348"/>
          <a:ext cx="3327201" cy="399264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711200">
            <a:lnSpc>
              <a:spcPct val="90000"/>
            </a:lnSpc>
            <a:spcBef>
              <a:spcPct val="0"/>
            </a:spcBef>
            <a:spcAft>
              <a:spcPct val="35000"/>
            </a:spcAft>
            <a:buNone/>
          </a:pPr>
          <a:r>
            <a:rPr lang="es-ES_tradnl" sz="1600" kern="1200" noProof="0" dirty="0"/>
            <a:t>Implementación a nivel local:</a:t>
          </a:r>
          <a:br>
            <a:rPr lang="es-ES_tradnl" sz="1600" kern="1200" noProof="0" dirty="0"/>
          </a:br>
          <a:r>
            <a:rPr lang="es-ES_tradnl" sz="1600" kern="1200" noProof="0" dirty="0"/>
            <a:t>Capacita a </a:t>
          </a:r>
          <a:r>
            <a:rPr lang="es-ES_tradnl" sz="1600" b="1" kern="1200" noProof="0" dirty="0"/>
            <a:t>personas facilitadoras de los Capítulos Nacionales de ISSUP </a:t>
          </a:r>
          <a:r>
            <a:rPr lang="es-ES_tradnl" sz="1600" kern="1200" noProof="0" dirty="0"/>
            <a:t>para impartir cursos interactivos, adaptados a su contexto nacional.</a:t>
          </a:r>
        </a:p>
      </dsp:txBody>
      <dsp:txXfrm>
        <a:off x="3594199" y="1776404"/>
        <a:ext cx="3327201" cy="2395585"/>
      </dsp:txXfrm>
    </dsp:sp>
    <dsp:sp modelId="{C6148139-FB97-C24F-ACF3-BF39C34A7445}">
      <dsp:nvSpPr>
        <dsp:cNvPr id="0" name=""/>
        <dsp:cNvSpPr/>
      </dsp:nvSpPr>
      <dsp:spPr>
        <a:xfrm>
          <a:off x="3594199" y="179348"/>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94199" y="179348"/>
        <a:ext cx="3327201" cy="1597056"/>
      </dsp:txXfrm>
    </dsp:sp>
    <dsp:sp modelId="{29757BDB-47E7-6147-A2ED-5B86EFB53E56}">
      <dsp:nvSpPr>
        <dsp:cNvPr id="0" name=""/>
        <dsp:cNvSpPr/>
      </dsp:nvSpPr>
      <dsp:spPr>
        <a:xfrm>
          <a:off x="7187576" y="179348"/>
          <a:ext cx="3327201" cy="399264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711200">
            <a:lnSpc>
              <a:spcPct val="90000"/>
            </a:lnSpc>
            <a:spcBef>
              <a:spcPct val="0"/>
            </a:spcBef>
            <a:spcAft>
              <a:spcPct val="35000"/>
            </a:spcAft>
            <a:buNone/>
          </a:pPr>
          <a:r>
            <a:rPr lang="es-ES_tradnl" sz="1600" kern="1200" noProof="0" dirty="0"/>
            <a:t>Estructura:</a:t>
          </a:r>
          <a:br>
            <a:rPr lang="es-ES_tradnl" sz="1600" kern="1200" noProof="0" dirty="0"/>
          </a:br>
          <a:r>
            <a:rPr lang="es-ES_tradnl" sz="1600" kern="1200" noProof="0" dirty="0"/>
            <a:t>Consta de </a:t>
          </a:r>
          <a:r>
            <a:rPr lang="es-ES_tradnl" sz="1600" b="1" kern="1200" noProof="0" dirty="0"/>
            <a:t>7 sesiones virtuales</a:t>
          </a:r>
          <a:r>
            <a:rPr lang="es-ES_tradnl" sz="1600" kern="1200" noProof="0" dirty="0"/>
            <a:t>.</a:t>
          </a:r>
        </a:p>
      </dsp:txBody>
      <dsp:txXfrm>
        <a:off x="7187576" y="1776404"/>
        <a:ext cx="3327201" cy="2395585"/>
      </dsp:txXfrm>
    </dsp:sp>
    <dsp:sp modelId="{799E99A2-FF6E-F84E-8F91-AD94B3E7E1BC}">
      <dsp:nvSpPr>
        <dsp:cNvPr id="0" name=""/>
        <dsp:cNvSpPr/>
      </dsp:nvSpPr>
      <dsp:spPr>
        <a:xfrm>
          <a:off x="7187576" y="179348"/>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187576" y="179348"/>
        <a:ext cx="3327201" cy="159705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C805D-425F-422A-805F-0C5D3F377EC7}">
      <dsp:nvSpPr>
        <dsp:cNvPr id="0" name=""/>
        <dsp:cNvSpPr/>
      </dsp:nvSpPr>
      <dsp:spPr>
        <a:xfrm>
          <a:off x="0" y="1300"/>
          <a:ext cx="10329982" cy="55430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898FA9-BC0A-4F28-ACB2-7726F1E59A9C}">
      <dsp:nvSpPr>
        <dsp:cNvPr id="0" name=""/>
        <dsp:cNvSpPr/>
      </dsp:nvSpPr>
      <dsp:spPr>
        <a:xfrm>
          <a:off x="167678" y="126020"/>
          <a:ext cx="304870" cy="3048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767D45-8192-4991-947A-70B75A666CCA}">
      <dsp:nvSpPr>
        <dsp:cNvPr id="0" name=""/>
        <dsp:cNvSpPr/>
      </dsp:nvSpPr>
      <dsp:spPr>
        <a:xfrm>
          <a:off x="640227" y="1300"/>
          <a:ext cx="9689754" cy="554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64" tIns="58664" rIns="58664" bIns="58664"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t>Explicar por qué la ciencia de la prevención es importante</a:t>
          </a:r>
          <a:r>
            <a:rPr lang="es-419" sz="1900" kern="1200" noProof="0" dirty="0"/>
            <a:t>.</a:t>
          </a:r>
          <a:endParaRPr lang="es-ES_tradnl" sz="1900" kern="1200" noProof="0" dirty="0"/>
        </a:p>
      </dsp:txBody>
      <dsp:txXfrm>
        <a:off x="640227" y="1300"/>
        <a:ext cx="9689754" cy="554309"/>
      </dsp:txXfrm>
    </dsp:sp>
    <dsp:sp modelId="{FB7503B9-076E-4388-BA8A-343C8802D7C8}">
      <dsp:nvSpPr>
        <dsp:cNvPr id="0" name=""/>
        <dsp:cNvSpPr/>
      </dsp:nvSpPr>
      <dsp:spPr>
        <a:xfrm>
          <a:off x="0" y="694187"/>
          <a:ext cx="10329982" cy="55430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80BBF5-74AC-4A37-81BF-7B7C2E93BC77}">
      <dsp:nvSpPr>
        <dsp:cNvPr id="0" name=""/>
        <dsp:cNvSpPr/>
      </dsp:nvSpPr>
      <dsp:spPr>
        <a:xfrm>
          <a:off x="167678" y="818907"/>
          <a:ext cx="304870" cy="3048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BEA05F-17F8-41AB-860F-1B7F1061DB26}">
      <dsp:nvSpPr>
        <dsp:cNvPr id="0" name=""/>
        <dsp:cNvSpPr/>
      </dsp:nvSpPr>
      <dsp:spPr>
        <a:xfrm>
          <a:off x="640227" y="694187"/>
          <a:ext cx="9689754" cy="554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64" tIns="58664" rIns="58664" bIns="58664"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t>Presentar los conceptos de “buenas prácticas” y “practicas basadas en evidencia”</a:t>
          </a:r>
          <a:r>
            <a:rPr lang="es-419" sz="1900" kern="1200" noProof="0" dirty="0"/>
            <a:t>.</a:t>
          </a:r>
          <a:endParaRPr lang="es-ES_tradnl" sz="1900" kern="1200" noProof="0" dirty="0"/>
        </a:p>
      </dsp:txBody>
      <dsp:txXfrm>
        <a:off x="640227" y="694187"/>
        <a:ext cx="9689754" cy="554309"/>
      </dsp:txXfrm>
    </dsp:sp>
    <dsp:sp modelId="{3D6AF140-D325-4641-9717-39DD61337519}">
      <dsp:nvSpPr>
        <dsp:cNvPr id="0" name=""/>
        <dsp:cNvSpPr/>
      </dsp:nvSpPr>
      <dsp:spPr>
        <a:xfrm>
          <a:off x="0" y="1387074"/>
          <a:ext cx="10329982" cy="55430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61DD4E-B3F8-4F1F-8448-780CD591CF38}">
      <dsp:nvSpPr>
        <dsp:cNvPr id="0" name=""/>
        <dsp:cNvSpPr/>
      </dsp:nvSpPr>
      <dsp:spPr>
        <a:xfrm>
          <a:off x="167678" y="1511794"/>
          <a:ext cx="304870" cy="3048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98E610-0505-456F-A5D1-06E0477CBF2F}">
      <dsp:nvSpPr>
        <dsp:cNvPr id="0" name=""/>
        <dsp:cNvSpPr/>
      </dsp:nvSpPr>
      <dsp:spPr>
        <a:xfrm>
          <a:off x="640227" y="1387074"/>
          <a:ext cx="9689754" cy="554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64" tIns="58664" rIns="58664" bIns="58664"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t>Introducir a la Teoría del Comportamiento Planificado</a:t>
          </a:r>
          <a:r>
            <a:rPr lang="es-419" sz="1900" kern="1200" noProof="0" dirty="0"/>
            <a:t>.</a:t>
          </a:r>
          <a:endParaRPr lang="es-ES_tradnl" sz="1900" kern="1200" noProof="0" dirty="0"/>
        </a:p>
      </dsp:txBody>
      <dsp:txXfrm>
        <a:off x="640227" y="1387074"/>
        <a:ext cx="9689754" cy="554309"/>
      </dsp:txXfrm>
    </dsp:sp>
    <dsp:sp modelId="{47751A8B-B15C-47C9-B161-B525573E14D5}">
      <dsp:nvSpPr>
        <dsp:cNvPr id="0" name=""/>
        <dsp:cNvSpPr/>
      </dsp:nvSpPr>
      <dsp:spPr>
        <a:xfrm>
          <a:off x="0" y="2079961"/>
          <a:ext cx="10329982" cy="55430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73EE5A-3378-4836-89D9-0E971B25CC64}">
      <dsp:nvSpPr>
        <dsp:cNvPr id="0" name=""/>
        <dsp:cNvSpPr/>
      </dsp:nvSpPr>
      <dsp:spPr>
        <a:xfrm>
          <a:off x="167678" y="2204681"/>
          <a:ext cx="304870" cy="3048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6B01B0-DBB0-461A-A6B5-A055E6A6540C}">
      <dsp:nvSpPr>
        <dsp:cNvPr id="0" name=""/>
        <dsp:cNvSpPr/>
      </dsp:nvSpPr>
      <dsp:spPr>
        <a:xfrm>
          <a:off x="640227" y="2079961"/>
          <a:ext cx="9689754" cy="554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64" tIns="58664" rIns="58664" bIns="58664"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t>Describir fases importantes en el desarrollo de intervenciones preventivas</a:t>
          </a:r>
          <a:r>
            <a:rPr lang="es-419" sz="1900" kern="1200" noProof="0" dirty="0"/>
            <a:t>.</a:t>
          </a:r>
          <a:endParaRPr lang="es-ES_tradnl" sz="1900" kern="1200" noProof="0" dirty="0"/>
        </a:p>
      </dsp:txBody>
      <dsp:txXfrm>
        <a:off x="640227" y="2079961"/>
        <a:ext cx="9689754" cy="554309"/>
      </dsp:txXfrm>
    </dsp:sp>
    <dsp:sp modelId="{47F3512C-0380-4498-949D-FB011365AD96}">
      <dsp:nvSpPr>
        <dsp:cNvPr id="0" name=""/>
        <dsp:cNvSpPr/>
      </dsp:nvSpPr>
      <dsp:spPr>
        <a:xfrm>
          <a:off x="0" y="2772848"/>
          <a:ext cx="10329982" cy="55430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DB4AB8-7B88-4DA3-A5CC-F21667D2EF16}">
      <dsp:nvSpPr>
        <dsp:cNvPr id="0" name=""/>
        <dsp:cNvSpPr/>
      </dsp:nvSpPr>
      <dsp:spPr>
        <a:xfrm>
          <a:off x="167678" y="2897568"/>
          <a:ext cx="304870" cy="3048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260F22-4697-4B61-9EFE-2B7BA94CB8E6}">
      <dsp:nvSpPr>
        <dsp:cNvPr id="0" name=""/>
        <dsp:cNvSpPr/>
      </dsp:nvSpPr>
      <dsp:spPr>
        <a:xfrm>
          <a:off x="640227" y="2772848"/>
          <a:ext cx="9689754" cy="554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64" tIns="58664" rIns="58664" bIns="58664"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t>Reconocer que la prevención se sustenta en la teoría y la evidencia.</a:t>
          </a:r>
        </a:p>
      </dsp:txBody>
      <dsp:txXfrm>
        <a:off x="640227" y="2772848"/>
        <a:ext cx="9689754" cy="554309"/>
      </dsp:txXfrm>
    </dsp:sp>
    <dsp:sp modelId="{585B22D6-7FEE-435B-9F2C-EE6B913AFA22}">
      <dsp:nvSpPr>
        <dsp:cNvPr id="0" name=""/>
        <dsp:cNvSpPr/>
      </dsp:nvSpPr>
      <dsp:spPr>
        <a:xfrm>
          <a:off x="0" y="3465735"/>
          <a:ext cx="10329982" cy="55430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D31D37-9C88-47D9-A7E3-4C0828A312A8}">
      <dsp:nvSpPr>
        <dsp:cNvPr id="0" name=""/>
        <dsp:cNvSpPr/>
      </dsp:nvSpPr>
      <dsp:spPr>
        <a:xfrm>
          <a:off x="167678" y="3590455"/>
          <a:ext cx="304870" cy="304870"/>
        </a:xfrm>
        <a:prstGeom prst="lightningBol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509E28-9288-4928-8F7C-266CFDD73578}">
      <dsp:nvSpPr>
        <dsp:cNvPr id="0" name=""/>
        <dsp:cNvSpPr/>
      </dsp:nvSpPr>
      <dsp:spPr>
        <a:xfrm>
          <a:off x="640227" y="3465735"/>
          <a:ext cx="9689754" cy="554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64" tIns="58664" rIns="58664" bIns="58664"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t>Presentar</a:t>
          </a:r>
          <a:r>
            <a:rPr lang="es-ES_tradnl" sz="1900" kern="1200" baseline="0" noProof="0" dirty="0"/>
            <a:t> enfoques clave para la toma de decisiones informadas y la práctica en prevención.</a:t>
          </a:r>
          <a:endParaRPr lang="es-ES_tradnl" sz="1900" kern="1200" noProof="0" dirty="0"/>
        </a:p>
      </dsp:txBody>
      <dsp:txXfrm>
        <a:off x="640227" y="3465735"/>
        <a:ext cx="9689754" cy="55430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93B60-7B1D-FE42-A100-7DAB78743A33}">
      <dsp:nvSpPr>
        <dsp:cNvPr id="0" name=""/>
        <dsp:cNvSpPr/>
      </dsp:nvSpPr>
      <dsp:spPr>
        <a:xfrm>
          <a:off x="2226833" y="531"/>
          <a:ext cx="8907332" cy="69051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2827" tIns="175392" rIns="172827" bIns="175392" numCol="1" spcCol="1270" anchor="ctr" anchorCtr="0">
          <a:noAutofit/>
        </a:bodyPr>
        <a:lstStyle/>
        <a:p>
          <a:pPr marL="0" lvl="0" indent="0" algn="l" defTabSz="533400">
            <a:lnSpc>
              <a:spcPct val="90000"/>
            </a:lnSpc>
            <a:spcBef>
              <a:spcPct val="0"/>
            </a:spcBef>
            <a:spcAft>
              <a:spcPct val="35000"/>
            </a:spcAft>
            <a:buNone/>
          </a:pPr>
          <a:r>
            <a:rPr lang="es-ES_tradnl" sz="1200" kern="1200" noProof="0" dirty="0"/>
            <a:t>Describir los diferentes tipos de “familia”.</a:t>
          </a:r>
        </a:p>
      </dsp:txBody>
      <dsp:txXfrm>
        <a:off x="2226833" y="531"/>
        <a:ext cx="8907332" cy="690519"/>
      </dsp:txXfrm>
    </dsp:sp>
    <dsp:sp modelId="{039ECBFC-E3D3-2C4F-AAAC-A3557BE8853F}">
      <dsp:nvSpPr>
        <dsp:cNvPr id="0" name=""/>
        <dsp:cNvSpPr/>
      </dsp:nvSpPr>
      <dsp:spPr>
        <a:xfrm>
          <a:off x="0" y="531"/>
          <a:ext cx="2226833" cy="690519"/>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837" tIns="68208" rIns="117837" bIns="68208" numCol="1" spcCol="1270" anchor="ctr" anchorCtr="0">
          <a:noAutofit/>
        </a:bodyPr>
        <a:lstStyle/>
        <a:p>
          <a:pPr marL="0" lvl="0" indent="0" algn="ctr" defTabSz="666750">
            <a:lnSpc>
              <a:spcPct val="90000"/>
            </a:lnSpc>
            <a:spcBef>
              <a:spcPct val="0"/>
            </a:spcBef>
            <a:spcAft>
              <a:spcPct val="35000"/>
            </a:spcAft>
            <a:buNone/>
          </a:pPr>
          <a:r>
            <a:rPr lang="en-US" sz="1500" kern="1200" dirty="0"/>
            <a:t>Describir</a:t>
          </a:r>
        </a:p>
      </dsp:txBody>
      <dsp:txXfrm>
        <a:off x="0" y="531"/>
        <a:ext cx="2226833" cy="690519"/>
      </dsp:txXfrm>
    </dsp:sp>
    <dsp:sp modelId="{FABD5119-51AD-F845-A7F6-279352A8D267}">
      <dsp:nvSpPr>
        <dsp:cNvPr id="0" name=""/>
        <dsp:cNvSpPr/>
      </dsp:nvSpPr>
      <dsp:spPr>
        <a:xfrm>
          <a:off x="2226833" y="732482"/>
          <a:ext cx="8907332" cy="69051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2827" tIns="175392" rIns="172827" bIns="175392" numCol="1" spcCol="1270" anchor="ctr" anchorCtr="0">
          <a:noAutofit/>
        </a:bodyPr>
        <a:lstStyle/>
        <a:p>
          <a:pPr marL="0" lvl="0" indent="0" algn="l" defTabSz="533400">
            <a:lnSpc>
              <a:spcPct val="90000"/>
            </a:lnSpc>
            <a:spcBef>
              <a:spcPct val="0"/>
            </a:spcBef>
            <a:spcAft>
              <a:spcPct val="35000"/>
            </a:spcAft>
            <a:buNone/>
          </a:pPr>
          <a:r>
            <a:rPr lang="es-ES_tradnl" sz="1200" kern="1200" noProof="0" dirty="0"/>
            <a:t>Comprender cómo las pr</a:t>
          </a:r>
          <a:r>
            <a:rPr lang="es-419" sz="1200" kern="1200" noProof="0" dirty="0"/>
            <a:t>á</a:t>
          </a:r>
          <a:r>
            <a:rPr lang="es-ES_tradnl" sz="1200" kern="1200" noProof="0" dirty="0"/>
            <a:t>cticas familiares influencian el uso de sustancias de las personas jóvenes y los problemas asociados.</a:t>
          </a:r>
        </a:p>
      </dsp:txBody>
      <dsp:txXfrm>
        <a:off x="2226833" y="732482"/>
        <a:ext cx="8907332" cy="690519"/>
      </dsp:txXfrm>
    </dsp:sp>
    <dsp:sp modelId="{345E5A9A-7905-D74F-BAB6-5B854F2F9331}">
      <dsp:nvSpPr>
        <dsp:cNvPr id="0" name=""/>
        <dsp:cNvSpPr/>
      </dsp:nvSpPr>
      <dsp:spPr>
        <a:xfrm>
          <a:off x="0" y="732482"/>
          <a:ext cx="2226833" cy="690519"/>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837" tIns="68208" rIns="117837" bIns="68208" numCol="1" spcCol="1270" anchor="ctr" anchorCtr="0">
          <a:noAutofit/>
        </a:bodyPr>
        <a:lstStyle/>
        <a:p>
          <a:pPr marL="0" lvl="0" indent="0" algn="ctr" defTabSz="666750">
            <a:lnSpc>
              <a:spcPct val="90000"/>
            </a:lnSpc>
            <a:spcBef>
              <a:spcPct val="0"/>
            </a:spcBef>
            <a:spcAft>
              <a:spcPct val="35000"/>
            </a:spcAft>
            <a:buNone/>
          </a:pPr>
          <a:r>
            <a:rPr lang="es-ES_tradnl" sz="1500" kern="1200" noProof="0" dirty="0"/>
            <a:t>Comprender</a:t>
          </a:r>
        </a:p>
      </dsp:txBody>
      <dsp:txXfrm>
        <a:off x="0" y="732482"/>
        <a:ext cx="2226833" cy="690519"/>
      </dsp:txXfrm>
    </dsp:sp>
    <dsp:sp modelId="{D3954314-F758-994C-ADC3-E51CA08E8B1C}">
      <dsp:nvSpPr>
        <dsp:cNvPr id="0" name=""/>
        <dsp:cNvSpPr/>
      </dsp:nvSpPr>
      <dsp:spPr>
        <a:xfrm>
          <a:off x="2226833" y="1464433"/>
          <a:ext cx="8907332" cy="69051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2827" tIns="175392" rIns="172827" bIns="175392" numCol="1" spcCol="1270" anchor="ctr" anchorCtr="0">
          <a:noAutofit/>
        </a:bodyPr>
        <a:lstStyle/>
        <a:p>
          <a:pPr marL="0" lvl="0" indent="0" algn="l" defTabSz="533400">
            <a:lnSpc>
              <a:spcPct val="90000"/>
            </a:lnSpc>
            <a:spcBef>
              <a:spcPct val="0"/>
            </a:spcBef>
            <a:spcAft>
              <a:spcPct val="35000"/>
            </a:spcAft>
            <a:buNone/>
          </a:pPr>
          <a:r>
            <a:rPr lang="es-ES_tradnl" sz="1200" kern="1200" noProof="0" dirty="0"/>
            <a:t>Identificar los principios y componentes clave que orientan las intervenciones familiares eficaces.</a:t>
          </a:r>
        </a:p>
      </dsp:txBody>
      <dsp:txXfrm>
        <a:off x="2226833" y="1464433"/>
        <a:ext cx="8907332" cy="690519"/>
      </dsp:txXfrm>
    </dsp:sp>
    <dsp:sp modelId="{EE59C328-2DC5-0045-9B00-680E71FB95E5}">
      <dsp:nvSpPr>
        <dsp:cNvPr id="0" name=""/>
        <dsp:cNvSpPr/>
      </dsp:nvSpPr>
      <dsp:spPr>
        <a:xfrm>
          <a:off x="0" y="1464433"/>
          <a:ext cx="2226833" cy="690519"/>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837" tIns="68208" rIns="117837" bIns="68208" numCol="1" spcCol="1270" anchor="ctr" anchorCtr="0">
          <a:noAutofit/>
        </a:bodyPr>
        <a:lstStyle/>
        <a:p>
          <a:pPr marL="0" lvl="0" indent="0" algn="ctr" defTabSz="666750">
            <a:lnSpc>
              <a:spcPct val="90000"/>
            </a:lnSpc>
            <a:spcBef>
              <a:spcPct val="0"/>
            </a:spcBef>
            <a:spcAft>
              <a:spcPct val="35000"/>
            </a:spcAft>
            <a:buNone/>
          </a:pPr>
          <a:r>
            <a:rPr lang="es-ES_tradnl" sz="1500" kern="1200" noProof="0" dirty="0"/>
            <a:t>Identificar</a:t>
          </a:r>
        </a:p>
      </dsp:txBody>
      <dsp:txXfrm>
        <a:off x="0" y="1464433"/>
        <a:ext cx="2226833" cy="690519"/>
      </dsp:txXfrm>
    </dsp:sp>
    <dsp:sp modelId="{8B528CA8-7BB5-DD4D-AB54-2EA2E95EF4C9}">
      <dsp:nvSpPr>
        <dsp:cNvPr id="0" name=""/>
        <dsp:cNvSpPr/>
      </dsp:nvSpPr>
      <dsp:spPr>
        <a:xfrm>
          <a:off x="2226833" y="2196384"/>
          <a:ext cx="8907332" cy="69051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2827" tIns="175392" rIns="172827" bIns="175392" numCol="1" spcCol="1270" anchor="ctr" anchorCtr="0">
          <a:noAutofit/>
        </a:bodyPr>
        <a:lstStyle/>
        <a:p>
          <a:pPr marL="0" lvl="0" indent="0" algn="l" defTabSz="533400">
            <a:lnSpc>
              <a:spcPct val="90000"/>
            </a:lnSpc>
            <a:spcBef>
              <a:spcPct val="0"/>
            </a:spcBef>
            <a:spcAft>
              <a:spcPct val="35000"/>
            </a:spcAft>
            <a:buNone/>
          </a:pPr>
          <a:r>
            <a:rPr lang="es-ES_tradnl" sz="1200" kern="1200" noProof="0" dirty="0"/>
            <a:t>Reconocer y describir intervenciones familiares basadas en evidencia  que previenen el consume de sustancias.</a:t>
          </a:r>
        </a:p>
      </dsp:txBody>
      <dsp:txXfrm>
        <a:off x="2226833" y="2196384"/>
        <a:ext cx="8907332" cy="690519"/>
      </dsp:txXfrm>
    </dsp:sp>
    <dsp:sp modelId="{70320E37-3DF0-224B-A777-BDEE42378F39}">
      <dsp:nvSpPr>
        <dsp:cNvPr id="0" name=""/>
        <dsp:cNvSpPr/>
      </dsp:nvSpPr>
      <dsp:spPr>
        <a:xfrm>
          <a:off x="0" y="2196384"/>
          <a:ext cx="2226833" cy="690519"/>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837" tIns="68208" rIns="117837" bIns="68208" numCol="1" spcCol="1270" anchor="ctr" anchorCtr="0">
          <a:noAutofit/>
        </a:bodyPr>
        <a:lstStyle/>
        <a:p>
          <a:pPr marL="0" lvl="0" indent="0" algn="ctr" defTabSz="666750">
            <a:lnSpc>
              <a:spcPct val="90000"/>
            </a:lnSpc>
            <a:spcBef>
              <a:spcPct val="0"/>
            </a:spcBef>
            <a:spcAft>
              <a:spcPct val="35000"/>
            </a:spcAft>
            <a:buNone/>
          </a:pPr>
          <a:r>
            <a:rPr lang="es-ES_tradnl" sz="1500" kern="1200" noProof="0" dirty="0"/>
            <a:t>Reconocer</a:t>
          </a:r>
        </a:p>
      </dsp:txBody>
      <dsp:txXfrm>
        <a:off x="0" y="2196384"/>
        <a:ext cx="2226833" cy="690519"/>
      </dsp:txXfrm>
    </dsp:sp>
    <dsp:sp modelId="{475DDE3D-7CAC-3C44-89AF-1C5B66AE520C}">
      <dsp:nvSpPr>
        <dsp:cNvPr id="0" name=""/>
        <dsp:cNvSpPr/>
      </dsp:nvSpPr>
      <dsp:spPr>
        <a:xfrm>
          <a:off x="2226833" y="2928335"/>
          <a:ext cx="8907332" cy="69051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2827" tIns="175392" rIns="172827" bIns="175392" numCol="1" spcCol="1270" anchor="ctr" anchorCtr="0">
          <a:noAutofit/>
        </a:bodyPr>
        <a:lstStyle/>
        <a:p>
          <a:pPr marL="0" lvl="0" indent="0" algn="l" defTabSz="533400">
            <a:lnSpc>
              <a:spcPct val="90000"/>
            </a:lnSpc>
            <a:spcBef>
              <a:spcPct val="0"/>
            </a:spcBef>
            <a:spcAft>
              <a:spcPct val="35000"/>
            </a:spcAft>
            <a:buNone/>
          </a:pPr>
          <a:r>
            <a:rPr lang="es-ES_tradnl" sz="1200" kern="1200" noProof="0" dirty="0"/>
            <a:t>Describir cómo distintos programas de prevención dirigidos a la familia pueden ser adecuados para su implementación, en función de las necesidades de la comunidad/organización.</a:t>
          </a:r>
        </a:p>
      </dsp:txBody>
      <dsp:txXfrm>
        <a:off x="2226833" y="2928335"/>
        <a:ext cx="8907332" cy="690519"/>
      </dsp:txXfrm>
    </dsp:sp>
    <dsp:sp modelId="{99401F36-B287-4842-A5CD-0EEBCE9F0B9C}">
      <dsp:nvSpPr>
        <dsp:cNvPr id="0" name=""/>
        <dsp:cNvSpPr/>
      </dsp:nvSpPr>
      <dsp:spPr>
        <a:xfrm>
          <a:off x="0" y="2928335"/>
          <a:ext cx="2226833" cy="690519"/>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837" tIns="68208" rIns="117837" bIns="68208" numCol="1" spcCol="1270" anchor="ctr" anchorCtr="0">
          <a:noAutofit/>
        </a:bodyPr>
        <a:lstStyle/>
        <a:p>
          <a:pPr marL="0" lvl="0" indent="0" algn="ctr" defTabSz="666750">
            <a:lnSpc>
              <a:spcPct val="90000"/>
            </a:lnSpc>
            <a:spcBef>
              <a:spcPct val="0"/>
            </a:spcBef>
            <a:spcAft>
              <a:spcPct val="35000"/>
            </a:spcAft>
            <a:buNone/>
          </a:pPr>
          <a:r>
            <a:rPr lang="en-US" sz="1500" kern="1200" dirty="0"/>
            <a:t>Describir</a:t>
          </a:r>
        </a:p>
      </dsp:txBody>
      <dsp:txXfrm>
        <a:off x="0" y="2928335"/>
        <a:ext cx="2226833" cy="690519"/>
      </dsp:txXfrm>
    </dsp:sp>
    <dsp:sp modelId="{919B80CD-79D7-1047-BF59-6B47D6DBC353}">
      <dsp:nvSpPr>
        <dsp:cNvPr id="0" name=""/>
        <dsp:cNvSpPr/>
      </dsp:nvSpPr>
      <dsp:spPr>
        <a:xfrm>
          <a:off x="2226833" y="3660286"/>
          <a:ext cx="8907332" cy="69051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2827" tIns="175392" rIns="172827" bIns="175392" numCol="1" spcCol="1270" anchor="ctr" anchorCtr="0">
          <a:noAutofit/>
        </a:bodyPr>
        <a:lstStyle/>
        <a:p>
          <a:pPr marL="0" lvl="0" indent="0" algn="l" defTabSz="533400">
            <a:lnSpc>
              <a:spcPct val="90000"/>
            </a:lnSpc>
            <a:spcBef>
              <a:spcPct val="0"/>
            </a:spcBef>
            <a:spcAft>
              <a:spcPct val="35000"/>
            </a:spcAft>
            <a:buNone/>
          </a:pPr>
          <a:r>
            <a:rPr lang="es-ES_tradnl" sz="1200" kern="1200" noProof="0" dirty="0"/>
            <a:t>Analizar tanto las barreras comunes como las soluciones para la implementación exitosa de programas de prevención familiar eficaces.</a:t>
          </a:r>
        </a:p>
      </dsp:txBody>
      <dsp:txXfrm>
        <a:off x="2226833" y="3660286"/>
        <a:ext cx="8907332" cy="690519"/>
      </dsp:txXfrm>
    </dsp:sp>
    <dsp:sp modelId="{8718F23B-E212-4A44-8DD2-1022C06EB2DC}">
      <dsp:nvSpPr>
        <dsp:cNvPr id="0" name=""/>
        <dsp:cNvSpPr/>
      </dsp:nvSpPr>
      <dsp:spPr>
        <a:xfrm>
          <a:off x="0" y="3660286"/>
          <a:ext cx="2226833" cy="690519"/>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837" tIns="68208" rIns="117837" bIns="68208" numCol="1" spcCol="1270" anchor="ctr" anchorCtr="0">
          <a:noAutofit/>
        </a:bodyPr>
        <a:lstStyle/>
        <a:p>
          <a:pPr marL="0" lvl="0" indent="0" algn="ctr" defTabSz="666750">
            <a:lnSpc>
              <a:spcPct val="90000"/>
            </a:lnSpc>
            <a:spcBef>
              <a:spcPct val="0"/>
            </a:spcBef>
            <a:spcAft>
              <a:spcPct val="35000"/>
            </a:spcAft>
            <a:buNone/>
          </a:pPr>
          <a:r>
            <a:rPr lang="es-ES_tradnl" sz="1500" kern="1200" noProof="0" dirty="0"/>
            <a:t>Analizar</a:t>
          </a:r>
        </a:p>
      </dsp:txBody>
      <dsp:txXfrm>
        <a:off x="0" y="3660286"/>
        <a:ext cx="2226833" cy="69051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3CCC7-C436-4841-8168-B4BFEDA6292F}">
      <dsp:nvSpPr>
        <dsp:cNvPr id="0" name=""/>
        <dsp:cNvSpPr/>
      </dsp:nvSpPr>
      <dsp:spPr>
        <a:xfrm>
          <a:off x="4900279" y="1976903"/>
          <a:ext cx="3837929" cy="444057"/>
        </a:xfrm>
        <a:custGeom>
          <a:avLst/>
          <a:gdLst/>
          <a:ahLst/>
          <a:cxnLst/>
          <a:rect l="0" t="0" r="0" b="0"/>
          <a:pathLst>
            <a:path>
              <a:moveTo>
                <a:pt x="0" y="0"/>
              </a:moveTo>
              <a:lnTo>
                <a:pt x="0" y="222028"/>
              </a:lnTo>
              <a:lnTo>
                <a:pt x="3837929" y="222028"/>
              </a:lnTo>
              <a:lnTo>
                <a:pt x="3837929" y="44405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B912F1-C1C8-BB41-B8F6-E4D93A34930D}">
      <dsp:nvSpPr>
        <dsp:cNvPr id="0" name=""/>
        <dsp:cNvSpPr/>
      </dsp:nvSpPr>
      <dsp:spPr>
        <a:xfrm>
          <a:off x="4900279" y="1976903"/>
          <a:ext cx="1279309" cy="444057"/>
        </a:xfrm>
        <a:custGeom>
          <a:avLst/>
          <a:gdLst/>
          <a:ahLst/>
          <a:cxnLst/>
          <a:rect l="0" t="0" r="0" b="0"/>
          <a:pathLst>
            <a:path>
              <a:moveTo>
                <a:pt x="0" y="0"/>
              </a:moveTo>
              <a:lnTo>
                <a:pt x="0" y="222028"/>
              </a:lnTo>
              <a:lnTo>
                <a:pt x="1279309" y="222028"/>
              </a:lnTo>
              <a:lnTo>
                <a:pt x="1279309" y="44405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B3665C-9E12-7F40-A79A-0ED693C69659}">
      <dsp:nvSpPr>
        <dsp:cNvPr id="0" name=""/>
        <dsp:cNvSpPr/>
      </dsp:nvSpPr>
      <dsp:spPr>
        <a:xfrm>
          <a:off x="3620970" y="1976903"/>
          <a:ext cx="1279309" cy="444057"/>
        </a:xfrm>
        <a:custGeom>
          <a:avLst/>
          <a:gdLst/>
          <a:ahLst/>
          <a:cxnLst/>
          <a:rect l="0" t="0" r="0" b="0"/>
          <a:pathLst>
            <a:path>
              <a:moveTo>
                <a:pt x="1279309" y="0"/>
              </a:moveTo>
              <a:lnTo>
                <a:pt x="1279309" y="222028"/>
              </a:lnTo>
              <a:lnTo>
                <a:pt x="0" y="222028"/>
              </a:lnTo>
              <a:lnTo>
                <a:pt x="0" y="44405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C47FE9-A408-FA41-B5C0-9A07E2DBF33D}">
      <dsp:nvSpPr>
        <dsp:cNvPr id="0" name=""/>
        <dsp:cNvSpPr/>
      </dsp:nvSpPr>
      <dsp:spPr>
        <a:xfrm>
          <a:off x="1062350" y="1976903"/>
          <a:ext cx="3837929" cy="444057"/>
        </a:xfrm>
        <a:custGeom>
          <a:avLst/>
          <a:gdLst/>
          <a:ahLst/>
          <a:cxnLst/>
          <a:rect l="0" t="0" r="0" b="0"/>
          <a:pathLst>
            <a:path>
              <a:moveTo>
                <a:pt x="3837929" y="0"/>
              </a:moveTo>
              <a:lnTo>
                <a:pt x="3837929" y="222028"/>
              </a:lnTo>
              <a:lnTo>
                <a:pt x="0" y="222028"/>
              </a:lnTo>
              <a:lnTo>
                <a:pt x="0" y="44405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BC0748-A311-6941-B652-384FA3908546}">
      <dsp:nvSpPr>
        <dsp:cNvPr id="0" name=""/>
        <dsp:cNvSpPr/>
      </dsp:nvSpPr>
      <dsp:spPr>
        <a:xfrm>
          <a:off x="3459544" y="919622"/>
          <a:ext cx="2881470" cy="10572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_tradnl" sz="2400" b="1" kern="1200" noProof="0" dirty="0"/>
            <a:t>Grupos de discusión</a:t>
          </a:r>
          <a:endParaRPr lang="es-ES_tradnl" sz="2400" kern="1200" noProof="0" dirty="0"/>
        </a:p>
      </dsp:txBody>
      <dsp:txXfrm>
        <a:off x="3459544" y="919622"/>
        <a:ext cx="2881470" cy="1057280"/>
      </dsp:txXfrm>
    </dsp:sp>
    <dsp:sp modelId="{FED6034E-507D-C048-9104-1D54477B6EB8}">
      <dsp:nvSpPr>
        <dsp:cNvPr id="0" name=""/>
        <dsp:cNvSpPr/>
      </dsp:nvSpPr>
      <dsp:spPr>
        <a:xfrm>
          <a:off x="5069" y="2420960"/>
          <a:ext cx="2114561" cy="10572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_tradnl" sz="2400" kern="1200" noProof="0" dirty="0"/>
            <a:t>¿Cuáles fueron los principales aprendizajes?</a:t>
          </a:r>
        </a:p>
      </dsp:txBody>
      <dsp:txXfrm>
        <a:off x="5069" y="2420960"/>
        <a:ext cx="2114561" cy="1057280"/>
      </dsp:txXfrm>
    </dsp:sp>
    <dsp:sp modelId="{1D5353B4-36BE-3446-AC4B-8630D81181D9}">
      <dsp:nvSpPr>
        <dsp:cNvPr id="0" name=""/>
        <dsp:cNvSpPr/>
      </dsp:nvSpPr>
      <dsp:spPr>
        <a:xfrm>
          <a:off x="2563689" y="2420960"/>
          <a:ext cx="2114561" cy="10572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_tradnl" sz="2400" kern="1200" noProof="0" dirty="0"/>
            <a:t>¿Qué fue nuevo o llamó tu atención?</a:t>
          </a:r>
        </a:p>
      </dsp:txBody>
      <dsp:txXfrm>
        <a:off x="2563689" y="2420960"/>
        <a:ext cx="2114561" cy="1057280"/>
      </dsp:txXfrm>
    </dsp:sp>
    <dsp:sp modelId="{E8B6282C-0D4F-3A48-9F3A-A2F66EB704DA}">
      <dsp:nvSpPr>
        <dsp:cNvPr id="0" name=""/>
        <dsp:cNvSpPr/>
      </dsp:nvSpPr>
      <dsp:spPr>
        <a:xfrm>
          <a:off x="5122308" y="2420960"/>
          <a:ext cx="2114561" cy="10572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_tradnl" sz="2400" kern="1200" noProof="0" dirty="0"/>
            <a:t>¿Qué temas requieren mayor aclaración?</a:t>
          </a:r>
        </a:p>
      </dsp:txBody>
      <dsp:txXfrm>
        <a:off x="5122308" y="2420960"/>
        <a:ext cx="2114561" cy="1057280"/>
      </dsp:txXfrm>
    </dsp:sp>
    <dsp:sp modelId="{876424A0-557D-E544-9E56-71BFCFBBCDBD}">
      <dsp:nvSpPr>
        <dsp:cNvPr id="0" name=""/>
        <dsp:cNvSpPr/>
      </dsp:nvSpPr>
      <dsp:spPr>
        <a:xfrm>
          <a:off x="7680928" y="2420960"/>
          <a:ext cx="2114561" cy="10572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_tradnl" sz="2400" kern="1200" noProof="0" dirty="0"/>
            <a:t>¿Qué preguntas o dudas surgen?</a:t>
          </a:r>
        </a:p>
      </dsp:txBody>
      <dsp:txXfrm>
        <a:off x="7680928" y="2420960"/>
        <a:ext cx="2114561" cy="105728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2C5A1-6B36-472E-A994-DA04FCA15394}">
      <dsp:nvSpPr>
        <dsp:cNvPr id="0" name=""/>
        <dsp:cNvSpPr/>
      </dsp:nvSpPr>
      <dsp:spPr>
        <a:xfrm>
          <a:off x="1373607" y="832286"/>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B0DDDA-09DE-42FE-AB9E-7B1D3F607773}">
      <dsp:nvSpPr>
        <dsp:cNvPr id="0" name=""/>
        <dsp:cNvSpPr/>
      </dsp:nvSpPr>
      <dsp:spPr>
        <a:xfrm>
          <a:off x="185607" y="3246408"/>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866900">
            <a:lnSpc>
              <a:spcPct val="90000"/>
            </a:lnSpc>
            <a:spcBef>
              <a:spcPct val="0"/>
            </a:spcBef>
            <a:spcAft>
              <a:spcPct val="35000"/>
            </a:spcAft>
            <a:buNone/>
          </a:pPr>
          <a:r>
            <a:rPr lang="es-ES_tradnl" sz="4200" b="1" kern="1200" noProof="0" dirty="0"/>
            <a:t>Lección 3</a:t>
          </a:r>
          <a:endParaRPr lang="es-ES_tradnl" sz="4200" kern="1200" noProof="0" dirty="0"/>
        </a:p>
      </dsp:txBody>
      <dsp:txXfrm>
        <a:off x="185607" y="3246408"/>
        <a:ext cx="4320000" cy="720000"/>
      </dsp:txXfrm>
    </dsp:sp>
    <dsp:sp modelId="{3491C0D6-992F-4A55-B54F-D9A059EFCC6E}">
      <dsp:nvSpPr>
        <dsp:cNvPr id="0" name=""/>
        <dsp:cNvSpPr/>
      </dsp:nvSpPr>
      <dsp:spPr>
        <a:xfrm>
          <a:off x="6730991" y="711582"/>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3852C-A8CE-4355-8F06-FD0FEE3CC623}">
      <dsp:nvSpPr>
        <dsp:cNvPr id="0" name=""/>
        <dsp:cNvSpPr/>
      </dsp:nvSpPr>
      <dsp:spPr>
        <a:xfrm>
          <a:off x="5261607" y="2891999"/>
          <a:ext cx="4882766" cy="120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866900">
            <a:lnSpc>
              <a:spcPct val="90000"/>
            </a:lnSpc>
            <a:spcBef>
              <a:spcPct val="0"/>
            </a:spcBef>
            <a:spcAft>
              <a:spcPct val="35000"/>
            </a:spcAft>
            <a:buNone/>
          </a:pPr>
          <a:r>
            <a:rPr lang="es-ES_tradnl" sz="4200" b="1" kern="1200" noProof="0" dirty="0"/>
            <a:t>Profundicemos en los contenidos</a:t>
          </a:r>
          <a:endParaRPr lang="es-ES_tradnl" sz="4200" kern="1200" noProof="0" dirty="0"/>
        </a:p>
      </dsp:txBody>
      <dsp:txXfrm>
        <a:off x="5261607" y="2891999"/>
        <a:ext cx="4882766" cy="120281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2C5A1-6B36-472E-A994-DA04FCA15394}">
      <dsp:nvSpPr>
        <dsp:cNvPr id="0" name=""/>
        <dsp:cNvSpPr/>
      </dsp:nvSpPr>
      <dsp:spPr>
        <a:xfrm>
          <a:off x="1775386"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B0DDDA-09DE-42FE-AB9E-7B1D3F607773}">
      <dsp:nvSpPr>
        <dsp:cNvPr id="0" name=""/>
        <dsp:cNvSpPr/>
      </dsp:nvSpPr>
      <dsp:spPr>
        <a:xfrm>
          <a:off x="587386"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00250">
            <a:lnSpc>
              <a:spcPct val="90000"/>
            </a:lnSpc>
            <a:spcBef>
              <a:spcPct val="0"/>
            </a:spcBef>
            <a:spcAft>
              <a:spcPct val="35000"/>
            </a:spcAft>
            <a:buNone/>
          </a:pPr>
          <a:r>
            <a:rPr lang="es-ES_tradnl" sz="4500" b="1" kern="1200" noProof="0" dirty="0"/>
            <a:t>Lección 4</a:t>
          </a:r>
          <a:endParaRPr lang="es-ES_tradnl" sz="4500" kern="1200" noProof="0" dirty="0"/>
        </a:p>
      </dsp:txBody>
      <dsp:txXfrm>
        <a:off x="587386" y="3022743"/>
        <a:ext cx="4320000" cy="720000"/>
      </dsp:txXfrm>
    </dsp:sp>
    <dsp:sp modelId="{3491C0D6-992F-4A55-B54F-D9A059EFCC6E}">
      <dsp:nvSpPr>
        <dsp:cNvPr id="0" name=""/>
        <dsp:cNvSpPr/>
      </dsp:nvSpPr>
      <dsp:spPr>
        <a:xfrm>
          <a:off x="6668514" y="474415"/>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3852C-A8CE-4355-8F06-FD0FEE3CC623}">
      <dsp:nvSpPr>
        <dsp:cNvPr id="0" name=""/>
        <dsp:cNvSpPr/>
      </dsp:nvSpPr>
      <dsp:spPr>
        <a:xfrm>
          <a:off x="5663386" y="2459183"/>
          <a:ext cx="4320000" cy="1471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00250">
            <a:lnSpc>
              <a:spcPct val="90000"/>
            </a:lnSpc>
            <a:spcBef>
              <a:spcPct val="0"/>
            </a:spcBef>
            <a:spcAft>
              <a:spcPct val="35000"/>
            </a:spcAft>
            <a:buNone/>
          </a:pPr>
          <a:r>
            <a:rPr lang="es-ES_tradnl" sz="4500" b="1" kern="1200" noProof="0" dirty="0"/>
            <a:t>Profundicemos en los contenidos</a:t>
          </a:r>
          <a:endParaRPr lang="es-ES_tradnl" sz="4500" kern="1200" noProof="0" dirty="0"/>
        </a:p>
      </dsp:txBody>
      <dsp:txXfrm>
        <a:off x="5663386" y="2459183"/>
        <a:ext cx="4320000" cy="147141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7B49D3-8889-6D4C-93D9-2B5BDAFC4212}">
      <dsp:nvSpPr>
        <dsp:cNvPr id="0" name=""/>
        <dsp:cNvSpPr/>
      </dsp:nvSpPr>
      <dsp:spPr>
        <a:xfrm>
          <a:off x="0" y="216552"/>
          <a:ext cx="11760200" cy="81549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ES_tradnl" sz="3400" b="1" kern="1200" noProof="0" dirty="0"/>
            <a:t>¿Qué es una familia?</a:t>
          </a:r>
          <a:endParaRPr lang="es-ES_tradnl" sz="3400" kern="1200" noProof="0" dirty="0"/>
        </a:p>
      </dsp:txBody>
      <dsp:txXfrm>
        <a:off x="39809" y="256361"/>
        <a:ext cx="11680582" cy="735872"/>
      </dsp:txXfrm>
    </dsp:sp>
    <dsp:sp modelId="{49E1F265-8523-8040-AA2A-CC548ACBDF13}">
      <dsp:nvSpPr>
        <dsp:cNvPr id="0" name=""/>
        <dsp:cNvSpPr/>
      </dsp:nvSpPr>
      <dsp:spPr>
        <a:xfrm>
          <a:off x="0" y="1032042"/>
          <a:ext cx="11760200"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3386"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s-ES_tradnl" sz="2700" kern="1200" noProof="0" dirty="0"/>
            <a:t>Las definiciones de familia varían entre culturas y contextos.</a:t>
          </a:r>
        </a:p>
      </dsp:txBody>
      <dsp:txXfrm>
        <a:off x="0" y="1032042"/>
        <a:ext cx="11760200" cy="563040"/>
      </dsp:txXfrm>
    </dsp:sp>
    <dsp:sp modelId="{7ABE5C9A-C676-9545-AB35-0B9CC5242151}">
      <dsp:nvSpPr>
        <dsp:cNvPr id="0" name=""/>
        <dsp:cNvSpPr/>
      </dsp:nvSpPr>
      <dsp:spPr>
        <a:xfrm>
          <a:off x="0" y="1595082"/>
          <a:ext cx="11760200" cy="81549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ES_tradnl" sz="3400" b="1" kern="1200" noProof="0" dirty="0"/>
            <a:t>¿Por qué es importante?</a:t>
          </a:r>
          <a:endParaRPr lang="es-ES_tradnl" sz="3400" kern="1200" noProof="0" dirty="0"/>
        </a:p>
      </dsp:txBody>
      <dsp:txXfrm>
        <a:off x="39809" y="1634891"/>
        <a:ext cx="11680582" cy="735872"/>
      </dsp:txXfrm>
    </dsp:sp>
    <dsp:sp modelId="{73587A93-910D-3D4E-8EAA-0E4F29393089}">
      <dsp:nvSpPr>
        <dsp:cNvPr id="0" name=""/>
        <dsp:cNvSpPr/>
      </dsp:nvSpPr>
      <dsp:spPr>
        <a:xfrm>
          <a:off x="0" y="2410572"/>
          <a:ext cx="11760200" cy="932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3386"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s-ES_tradnl" sz="2700" kern="1200" noProof="0" dirty="0"/>
            <a:t>La estructura familiar influye en las creencias, valores e interacciones sociales.</a:t>
          </a:r>
        </a:p>
        <a:p>
          <a:pPr marL="228600" lvl="1" indent="-228600" algn="l" defTabSz="1200150">
            <a:lnSpc>
              <a:spcPct val="90000"/>
            </a:lnSpc>
            <a:spcBef>
              <a:spcPct val="0"/>
            </a:spcBef>
            <a:spcAft>
              <a:spcPct val="20000"/>
            </a:spcAft>
            <a:buChar char="•"/>
          </a:pPr>
          <a:r>
            <a:rPr lang="es-ES_tradnl" sz="2700" kern="1200" noProof="0" dirty="0"/>
            <a:t>Moldea la identidad y la conducta tanto dentro como fuera del núcleo familiar.</a:t>
          </a:r>
        </a:p>
      </dsp:txBody>
      <dsp:txXfrm>
        <a:off x="0" y="2410572"/>
        <a:ext cx="11760200" cy="93253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C05EF-27FF-044C-AECC-7C4EDF36B7D3}">
      <dsp:nvSpPr>
        <dsp:cNvPr id="0" name=""/>
        <dsp:cNvSpPr/>
      </dsp:nvSpPr>
      <dsp:spPr>
        <a:xfrm>
          <a:off x="0" y="0"/>
          <a:ext cx="10319894" cy="383798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9376" tIns="0" rIns="1019376" bIns="330200" numCol="1" spcCol="1270" anchor="t" anchorCtr="0">
          <a:noAutofit/>
        </a:bodyPr>
        <a:lstStyle/>
        <a:p>
          <a:pPr marL="0" lvl="0" indent="0" algn="l" defTabSz="1066800" rtl="0">
            <a:lnSpc>
              <a:spcPct val="90000"/>
            </a:lnSpc>
            <a:spcBef>
              <a:spcPct val="0"/>
            </a:spcBef>
            <a:spcAft>
              <a:spcPct val="35000"/>
            </a:spcAft>
            <a:buNone/>
          </a:pPr>
          <a:endParaRPr lang="es-ES_tradnl" sz="2400" kern="1200" noProof="0" dirty="0"/>
        </a:p>
        <a:p>
          <a:pPr marL="228600" lvl="1" indent="-228600" algn="l" defTabSz="889000">
            <a:lnSpc>
              <a:spcPct val="90000"/>
            </a:lnSpc>
            <a:spcBef>
              <a:spcPct val="0"/>
            </a:spcBef>
            <a:spcAft>
              <a:spcPct val="15000"/>
            </a:spcAft>
            <a:buChar char="•"/>
          </a:pPr>
          <a:r>
            <a:rPr lang="es-ES_tradnl" sz="2000" kern="1200" noProof="0" dirty="0"/>
            <a:t>Utilizar el reforzamiento positivo para promover conductas adecuadas.</a:t>
          </a:r>
        </a:p>
        <a:p>
          <a:pPr marL="228600" lvl="1" indent="-228600" algn="l" defTabSz="889000">
            <a:lnSpc>
              <a:spcPct val="90000"/>
            </a:lnSpc>
            <a:spcBef>
              <a:spcPct val="0"/>
            </a:spcBef>
            <a:spcAft>
              <a:spcPct val="15000"/>
            </a:spcAft>
            <a:buChar char="•"/>
          </a:pPr>
          <a:r>
            <a:rPr lang="es-ES_tradnl" sz="2000" kern="1200" noProof="0" dirty="0"/>
            <a:t>Modelar comportamientos apropiados y la regulación emocional.</a:t>
          </a:r>
        </a:p>
        <a:p>
          <a:pPr marL="228600" lvl="1" indent="-228600" algn="l" defTabSz="889000">
            <a:lnSpc>
              <a:spcPct val="90000"/>
            </a:lnSpc>
            <a:spcBef>
              <a:spcPct val="0"/>
            </a:spcBef>
            <a:spcAft>
              <a:spcPct val="15000"/>
            </a:spcAft>
            <a:buChar char="•"/>
          </a:pPr>
          <a:r>
            <a:rPr lang="es-ES_tradnl" sz="2000" kern="1200" noProof="0" dirty="0"/>
            <a:t>Enseñar habilidades de afrontamiento y manejo de la ira para enfrentar el estrés familiar.</a:t>
          </a:r>
        </a:p>
        <a:p>
          <a:pPr marL="228600" lvl="1" indent="-228600" algn="l" defTabSz="889000">
            <a:lnSpc>
              <a:spcPct val="90000"/>
            </a:lnSpc>
            <a:spcBef>
              <a:spcPct val="0"/>
            </a:spcBef>
            <a:spcAft>
              <a:spcPct val="15000"/>
            </a:spcAft>
            <a:buChar char="•"/>
          </a:pPr>
          <a:r>
            <a:rPr lang="es-ES_tradnl" sz="2000" kern="1200" noProof="0" dirty="0"/>
            <a:t>Favorecer interacciones sensibles centradas en el liderazgos de niñas y niños.</a:t>
          </a:r>
        </a:p>
        <a:p>
          <a:pPr marL="228600" lvl="1" indent="-228600" algn="l" defTabSz="889000">
            <a:lnSpc>
              <a:spcPct val="90000"/>
            </a:lnSpc>
            <a:spcBef>
              <a:spcPct val="0"/>
            </a:spcBef>
            <a:spcAft>
              <a:spcPct val="15000"/>
            </a:spcAft>
            <a:buChar char="•"/>
          </a:pPr>
          <a:r>
            <a:rPr lang="es-ES_tradnl" sz="2000" kern="1200" noProof="0" dirty="0"/>
            <a:t>Establecer expectativas acordes a la edad y al nivel de desarrollo.</a:t>
          </a:r>
        </a:p>
      </dsp:txBody>
      <dsp:txXfrm>
        <a:off x="0" y="1535193"/>
        <a:ext cx="10319894" cy="2302789"/>
      </dsp:txXfrm>
    </dsp:sp>
    <dsp:sp modelId="{23836627-418E-DC4E-86FE-BB6D654BB4D7}">
      <dsp:nvSpPr>
        <dsp:cNvPr id="0" name=""/>
        <dsp:cNvSpPr/>
      </dsp:nvSpPr>
      <dsp:spPr>
        <a:xfrm>
          <a:off x="5043" y="538192"/>
          <a:ext cx="10319894" cy="458807"/>
        </a:xfrm>
        <a:prstGeom prst="rect">
          <a:avLst/>
        </a:prstGeom>
        <a:solidFill>
          <a:schemeClr val="accent3"/>
        </a:solidFill>
        <a:ln w="635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019376" tIns="165100" rIns="1019376" bIns="165100" numCol="1" spcCol="1270" anchor="ctr" anchorCtr="0">
          <a:noAutofit/>
        </a:bodyPr>
        <a:lstStyle/>
        <a:p>
          <a:pPr marL="0" lvl="0" indent="0" algn="l" defTabSz="622300">
            <a:lnSpc>
              <a:spcPct val="90000"/>
            </a:lnSpc>
            <a:spcBef>
              <a:spcPct val="0"/>
            </a:spcBef>
            <a:spcAft>
              <a:spcPct val="35000"/>
            </a:spcAft>
            <a:buNone/>
          </a:pPr>
          <a:r>
            <a:rPr lang="en-US" sz="1400" kern="1200"/>
            <a:t>01</a:t>
          </a:r>
          <a:endParaRPr lang="en-US" sz="1400" kern="1200" dirty="0"/>
        </a:p>
      </dsp:txBody>
      <dsp:txXfrm>
        <a:off x="5043" y="538192"/>
        <a:ext cx="10319894" cy="45880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E2C55-29C4-264E-964F-8F04EE119255}">
      <dsp:nvSpPr>
        <dsp:cNvPr id="0" name=""/>
        <dsp:cNvSpPr/>
      </dsp:nvSpPr>
      <dsp:spPr>
        <a:xfrm>
          <a:off x="0" y="0"/>
          <a:ext cx="3286125" cy="385331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11250">
            <a:lnSpc>
              <a:spcPct val="90000"/>
            </a:lnSpc>
            <a:spcBef>
              <a:spcPct val="0"/>
            </a:spcBef>
            <a:spcAft>
              <a:spcPct val="35000"/>
            </a:spcAft>
            <a:buNone/>
            <a:defRPr cap="all"/>
          </a:pPr>
          <a:r>
            <a:rPr lang="es-ES_tradnl" sz="2500" b="1" kern="1200" noProof="0" dirty="0"/>
            <a:t>Reflexionar sobre los aprendizajes clave de las lecciones 5 y 6</a:t>
          </a:r>
        </a:p>
      </dsp:txBody>
      <dsp:txXfrm>
        <a:off x="0" y="1464258"/>
        <a:ext cx="3286125" cy="2311986"/>
      </dsp:txXfrm>
    </dsp:sp>
    <dsp:sp modelId="{64F56A84-7821-764C-96A7-EC120D2573A6}">
      <dsp:nvSpPr>
        <dsp:cNvPr id="0" name=""/>
        <dsp:cNvSpPr/>
      </dsp:nvSpPr>
      <dsp:spPr>
        <a:xfrm>
          <a:off x="1065065" y="385331"/>
          <a:ext cx="1155993" cy="115599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26" tIns="12700" rIns="90126"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34356" y="554622"/>
        <a:ext cx="817411" cy="817411"/>
      </dsp:txXfrm>
    </dsp:sp>
    <dsp:sp modelId="{F43E1A5A-6CE9-1440-BB98-717F997B85FA}">
      <dsp:nvSpPr>
        <dsp:cNvPr id="0" name=""/>
        <dsp:cNvSpPr/>
      </dsp:nvSpPr>
      <dsp:spPr>
        <a:xfrm>
          <a:off x="0" y="3853239"/>
          <a:ext cx="3286125"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7D8D5-8DC3-204B-8E6F-C3193E20E3E3}">
      <dsp:nvSpPr>
        <dsp:cNvPr id="0" name=""/>
        <dsp:cNvSpPr/>
      </dsp:nvSpPr>
      <dsp:spPr>
        <a:xfrm>
          <a:off x="3614737" y="0"/>
          <a:ext cx="3286125" cy="385331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11250">
            <a:lnSpc>
              <a:spcPct val="90000"/>
            </a:lnSpc>
            <a:spcBef>
              <a:spcPct val="0"/>
            </a:spcBef>
            <a:spcAft>
              <a:spcPct val="35000"/>
            </a:spcAft>
            <a:buNone/>
            <a:defRPr cap="all"/>
          </a:pPr>
          <a:r>
            <a:rPr lang="es-ES_tradnl" sz="2500" b="1" kern="1200" noProof="0" dirty="0"/>
            <a:t>Abordar preguntas, dudas y desafíos</a:t>
          </a:r>
          <a:endParaRPr lang="es-ES_tradnl" sz="2500" kern="1200" noProof="0" dirty="0"/>
        </a:p>
      </dsp:txBody>
      <dsp:txXfrm>
        <a:off x="3614737" y="1464258"/>
        <a:ext cx="3286125" cy="2311986"/>
      </dsp:txXfrm>
    </dsp:sp>
    <dsp:sp modelId="{90CC86D0-E8C3-8A4F-A6EB-78DA1D902A31}">
      <dsp:nvSpPr>
        <dsp:cNvPr id="0" name=""/>
        <dsp:cNvSpPr/>
      </dsp:nvSpPr>
      <dsp:spPr>
        <a:xfrm>
          <a:off x="4679803" y="385331"/>
          <a:ext cx="1155993" cy="115599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26" tIns="12700" rIns="90126"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49094" y="554622"/>
        <a:ext cx="817411" cy="817411"/>
      </dsp:txXfrm>
    </dsp:sp>
    <dsp:sp modelId="{A8509A01-F07F-1B48-BAF5-51B0BCD52799}">
      <dsp:nvSpPr>
        <dsp:cNvPr id="0" name=""/>
        <dsp:cNvSpPr/>
      </dsp:nvSpPr>
      <dsp:spPr>
        <a:xfrm>
          <a:off x="3614737" y="3853239"/>
          <a:ext cx="3286125"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C468AE-4FFD-9A44-9A1E-05B0BBBCB1E5}">
      <dsp:nvSpPr>
        <dsp:cNvPr id="0" name=""/>
        <dsp:cNvSpPr/>
      </dsp:nvSpPr>
      <dsp:spPr>
        <a:xfrm>
          <a:off x="7229475" y="0"/>
          <a:ext cx="3286125" cy="385331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11250">
            <a:lnSpc>
              <a:spcPct val="90000"/>
            </a:lnSpc>
            <a:spcBef>
              <a:spcPct val="0"/>
            </a:spcBef>
            <a:spcAft>
              <a:spcPct val="35000"/>
            </a:spcAft>
            <a:buNone/>
            <a:defRPr cap="all"/>
          </a:pPr>
          <a:r>
            <a:rPr lang="es-ES_tradnl" sz="2500" b="1" kern="1200" noProof="0" dirty="0"/>
            <a:t>Prepararse para los siguientes pasos</a:t>
          </a:r>
          <a:endParaRPr lang="es-ES_tradnl" sz="2500" kern="1200" noProof="0" dirty="0"/>
        </a:p>
      </dsp:txBody>
      <dsp:txXfrm>
        <a:off x="7229475" y="1464258"/>
        <a:ext cx="3286125" cy="2311986"/>
      </dsp:txXfrm>
    </dsp:sp>
    <dsp:sp modelId="{5B476543-1045-F940-9F6E-78643B2E8053}">
      <dsp:nvSpPr>
        <dsp:cNvPr id="0" name=""/>
        <dsp:cNvSpPr/>
      </dsp:nvSpPr>
      <dsp:spPr>
        <a:xfrm>
          <a:off x="8294540" y="385331"/>
          <a:ext cx="1155993" cy="115599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26" tIns="12700" rIns="90126"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63831" y="554622"/>
        <a:ext cx="817411" cy="817411"/>
      </dsp:txXfrm>
    </dsp:sp>
    <dsp:sp modelId="{DD2D652D-2831-1C44-A603-429E1C626A33}">
      <dsp:nvSpPr>
        <dsp:cNvPr id="0" name=""/>
        <dsp:cNvSpPr/>
      </dsp:nvSpPr>
      <dsp:spPr>
        <a:xfrm>
          <a:off x="7229475" y="3853239"/>
          <a:ext cx="3286125"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F7C5B-2713-1E49-AC9D-998E5973108A}">
      <dsp:nvSpPr>
        <dsp:cNvPr id="0" name=""/>
        <dsp:cNvSpPr/>
      </dsp:nvSpPr>
      <dsp:spPr>
        <a:xfrm>
          <a:off x="217" y="600735"/>
          <a:ext cx="2624888" cy="314986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9281" tIns="0" rIns="259281" bIns="330200" numCol="1" spcCol="1270" anchor="t" anchorCtr="0">
          <a:noAutofit/>
        </a:bodyPr>
        <a:lstStyle/>
        <a:p>
          <a:pPr marL="0" lvl="0" indent="0" algn="l" defTabSz="977900">
            <a:lnSpc>
              <a:spcPct val="90000"/>
            </a:lnSpc>
            <a:spcBef>
              <a:spcPct val="0"/>
            </a:spcBef>
            <a:spcAft>
              <a:spcPct val="35000"/>
            </a:spcAft>
            <a:buNone/>
          </a:pPr>
          <a:r>
            <a:rPr lang="es-ES_tradnl" sz="2200" kern="1200" noProof="0" dirty="0"/>
            <a:t>Comprender el valor de la prevención en el ámbito escolar</a:t>
          </a:r>
        </a:p>
      </dsp:txBody>
      <dsp:txXfrm>
        <a:off x="217" y="1860682"/>
        <a:ext cx="2624888" cy="1889919"/>
      </dsp:txXfrm>
    </dsp:sp>
    <dsp:sp modelId="{78BD80AB-8606-6741-A48C-FB26058F782D}">
      <dsp:nvSpPr>
        <dsp:cNvPr id="0" name=""/>
        <dsp:cNvSpPr/>
      </dsp:nvSpPr>
      <dsp:spPr>
        <a:xfrm>
          <a:off x="217" y="600735"/>
          <a:ext cx="2624888" cy="1259946"/>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59281" tIns="165100" rIns="259281"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217" y="600735"/>
        <a:ext cx="2624888" cy="1259946"/>
      </dsp:txXfrm>
    </dsp:sp>
    <dsp:sp modelId="{513A1DED-79A0-F141-AA49-D1FFFF232485}">
      <dsp:nvSpPr>
        <dsp:cNvPr id="0" name=""/>
        <dsp:cNvSpPr/>
      </dsp:nvSpPr>
      <dsp:spPr>
        <a:xfrm>
          <a:off x="2835096" y="600735"/>
          <a:ext cx="2624888" cy="314986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9281" tIns="0" rIns="259281" bIns="330200" numCol="1" spcCol="1270" anchor="t" anchorCtr="0">
          <a:noAutofit/>
        </a:bodyPr>
        <a:lstStyle/>
        <a:p>
          <a:pPr marL="0" lvl="0" indent="0" algn="l" defTabSz="977900">
            <a:lnSpc>
              <a:spcPct val="90000"/>
            </a:lnSpc>
            <a:spcBef>
              <a:spcPct val="0"/>
            </a:spcBef>
            <a:spcAft>
              <a:spcPct val="35000"/>
            </a:spcAft>
            <a:buNone/>
          </a:pPr>
          <a:r>
            <a:rPr lang="es-ES_tradnl" sz="2200" kern="1200" noProof="0" dirty="0"/>
            <a:t>Identificar los objetivos de la prevención escolar</a:t>
          </a:r>
        </a:p>
      </dsp:txBody>
      <dsp:txXfrm>
        <a:off x="2835096" y="1860682"/>
        <a:ext cx="2624888" cy="1889919"/>
      </dsp:txXfrm>
    </dsp:sp>
    <dsp:sp modelId="{E1EA43AD-0184-4C4E-92D4-BADA18698CA0}">
      <dsp:nvSpPr>
        <dsp:cNvPr id="0" name=""/>
        <dsp:cNvSpPr/>
      </dsp:nvSpPr>
      <dsp:spPr>
        <a:xfrm>
          <a:off x="2835096" y="600735"/>
          <a:ext cx="2624888" cy="1259946"/>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59281" tIns="165100" rIns="259281"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2835096" y="600735"/>
        <a:ext cx="2624888" cy="1259946"/>
      </dsp:txXfrm>
    </dsp:sp>
    <dsp:sp modelId="{38CF0B9C-D96D-7241-A641-19C931CE985A}">
      <dsp:nvSpPr>
        <dsp:cNvPr id="0" name=""/>
        <dsp:cNvSpPr/>
      </dsp:nvSpPr>
      <dsp:spPr>
        <a:xfrm>
          <a:off x="5669976" y="600735"/>
          <a:ext cx="2624888" cy="314986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9281" tIns="0" rIns="259281" bIns="330200" numCol="1" spcCol="1270" anchor="t" anchorCtr="0">
          <a:noAutofit/>
        </a:bodyPr>
        <a:lstStyle/>
        <a:p>
          <a:pPr marL="0" lvl="0" indent="0" algn="l" defTabSz="977900">
            <a:lnSpc>
              <a:spcPct val="90000"/>
            </a:lnSpc>
            <a:spcBef>
              <a:spcPct val="0"/>
            </a:spcBef>
            <a:spcAft>
              <a:spcPct val="35000"/>
            </a:spcAft>
            <a:buNone/>
          </a:pPr>
          <a:r>
            <a:rPr lang="es-ES_tradnl" sz="2200" kern="1200" noProof="0" dirty="0"/>
            <a:t>Identificar los principios clave que sustentan la prevención escolar</a:t>
          </a:r>
        </a:p>
      </dsp:txBody>
      <dsp:txXfrm>
        <a:off x="5669976" y="1860682"/>
        <a:ext cx="2624888" cy="1889919"/>
      </dsp:txXfrm>
    </dsp:sp>
    <dsp:sp modelId="{03A027D5-284B-C642-B55F-A1FB52C94E67}">
      <dsp:nvSpPr>
        <dsp:cNvPr id="0" name=""/>
        <dsp:cNvSpPr/>
      </dsp:nvSpPr>
      <dsp:spPr>
        <a:xfrm>
          <a:off x="5669976" y="600735"/>
          <a:ext cx="2624888" cy="1259946"/>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59281" tIns="165100" rIns="259281"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5669976" y="600735"/>
        <a:ext cx="2624888" cy="1259946"/>
      </dsp:txXfrm>
    </dsp:sp>
    <dsp:sp modelId="{03D536B0-B2C0-1645-8233-C586BD1CDF73}">
      <dsp:nvSpPr>
        <dsp:cNvPr id="0" name=""/>
        <dsp:cNvSpPr/>
      </dsp:nvSpPr>
      <dsp:spPr>
        <a:xfrm>
          <a:off x="8504856" y="600735"/>
          <a:ext cx="2624888" cy="314986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9281" tIns="0" rIns="259281" bIns="330200" numCol="1" spcCol="1270" anchor="t" anchorCtr="0">
          <a:noAutofit/>
        </a:bodyPr>
        <a:lstStyle/>
        <a:p>
          <a:pPr marL="0" lvl="0" indent="0" algn="l" defTabSz="977900">
            <a:lnSpc>
              <a:spcPct val="90000"/>
            </a:lnSpc>
            <a:spcBef>
              <a:spcPct val="0"/>
            </a:spcBef>
            <a:spcAft>
              <a:spcPct val="35000"/>
            </a:spcAft>
            <a:buNone/>
          </a:pPr>
          <a:r>
            <a:rPr lang="es-ES_tradnl" sz="2200" kern="1200" noProof="0" dirty="0"/>
            <a:t>Familiarizar</a:t>
          </a:r>
          <a:r>
            <a:rPr lang="es-419" sz="2200" kern="1200" noProof="0" dirty="0"/>
            <a:t>se</a:t>
          </a:r>
          <a:r>
            <a:rPr lang="es-ES_tradnl" sz="2200" kern="1200" noProof="0" dirty="0"/>
            <a:t> con ejemplos de prevención escolar de calidad</a:t>
          </a:r>
        </a:p>
      </dsp:txBody>
      <dsp:txXfrm>
        <a:off x="8504856" y="1860682"/>
        <a:ext cx="2624888" cy="1889919"/>
      </dsp:txXfrm>
    </dsp:sp>
    <dsp:sp modelId="{C644750D-6E3E-174D-A7E0-CFD0ABC4E420}">
      <dsp:nvSpPr>
        <dsp:cNvPr id="0" name=""/>
        <dsp:cNvSpPr/>
      </dsp:nvSpPr>
      <dsp:spPr>
        <a:xfrm>
          <a:off x="8504856" y="600735"/>
          <a:ext cx="2624888" cy="1259946"/>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59281" tIns="165100" rIns="259281" bIns="165100" numCol="1" spcCol="1270" anchor="ctr" anchorCtr="0">
          <a:noAutofit/>
        </a:bodyPr>
        <a:lstStyle/>
        <a:p>
          <a:pPr marL="0" lvl="0" indent="0" algn="l" defTabSz="2933700">
            <a:lnSpc>
              <a:spcPct val="90000"/>
            </a:lnSpc>
            <a:spcBef>
              <a:spcPct val="0"/>
            </a:spcBef>
            <a:spcAft>
              <a:spcPct val="35000"/>
            </a:spcAft>
            <a:buNone/>
          </a:pPr>
          <a:r>
            <a:rPr lang="en-US" sz="6600" kern="1200"/>
            <a:t>04</a:t>
          </a:r>
        </a:p>
      </dsp:txBody>
      <dsp:txXfrm>
        <a:off x="8504856" y="600735"/>
        <a:ext cx="2624888" cy="125994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8AB62F-DE46-864D-A144-FEAB6DC6E6C7}">
      <dsp:nvSpPr>
        <dsp:cNvPr id="0" name=""/>
        <dsp:cNvSpPr/>
      </dsp:nvSpPr>
      <dsp:spPr>
        <a:xfrm>
          <a:off x="0" y="1963"/>
          <a:ext cx="10329982" cy="0"/>
        </a:xfrm>
        <a:prstGeom prst="line">
          <a:avLst/>
        </a:prstGeom>
        <a:solidFill>
          <a:schemeClr val="accent3">
            <a:shade val="8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0D65F7-EA52-1F46-B78C-E8676FB7E9AC}">
      <dsp:nvSpPr>
        <dsp:cNvPr id="0" name=""/>
        <dsp:cNvSpPr/>
      </dsp:nvSpPr>
      <dsp:spPr>
        <a:xfrm>
          <a:off x="0" y="1963"/>
          <a:ext cx="10329982" cy="133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s-ES_tradnl" sz="3500" kern="1200" noProof="0" dirty="0"/>
            <a:t>Comprender cómo el entorno laboral influye en el consumo de sustancias entre las personas trabajadoras.</a:t>
          </a:r>
        </a:p>
      </dsp:txBody>
      <dsp:txXfrm>
        <a:off x="0" y="1963"/>
        <a:ext cx="10329982" cy="1339139"/>
      </dsp:txXfrm>
    </dsp:sp>
    <dsp:sp modelId="{16DBD485-5967-2E48-BCA8-0CDFBC694373}">
      <dsp:nvSpPr>
        <dsp:cNvPr id="0" name=""/>
        <dsp:cNvSpPr/>
      </dsp:nvSpPr>
      <dsp:spPr>
        <a:xfrm>
          <a:off x="0" y="1341103"/>
          <a:ext cx="10329982" cy="0"/>
        </a:xfrm>
        <a:prstGeom prst="line">
          <a:avLst/>
        </a:prstGeom>
        <a:solidFill>
          <a:schemeClr val="accent3">
            <a:shade val="80000"/>
            <a:hueOff val="132645"/>
            <a:satOff val="-4155"/>
            <a:lumOff val="13958"/>
            <a:alphaOff val="0"/>
          </a:schemeClr>
        </a:solidFill>
        <a:ln w="12700" cap="flat" cmpd="sng" algn="ctr">
          <a:solidFill>
            <a:schemeClr val="accent3">
              <a:shade val="80000"/>
              <a:hueOff val="132645"/>
              <a:satOff val="-4155"/>
              <a:lumOff val="139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F385E8-11CD-F34B-95FA-9A1B487D2FDF}">
      <dsp:nvSpPr>
        <dsp:cNvPr id="0" name=""/>
        <dsp:cNvSpPr/>
      </dsp:nvSpPr>
      <dsp:spPr>
        <a:xfrm>
          <a:off x="0" y="1341103"/>
          <a:ext cx="10329982" cy="133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s-ES_tradnl" sz="3500" kern="1200" noProof="0" dirty="0"/>
            <a:t>Explicar qué es la prevención en el ámbito laboral.</a:t>
          </a:r>
        </a:p>
      </dsp:txBody>
      <dsp:txXfrm>
        <a:off x="0" y="1341103"/>
        <a:ext cx="10329982" cy="1339139"/>
      </dsp:txXfrm>
    </dsp:sp>
    <dsp:sp modelId="{5FB9142F-9A4D-F54C-BCB5-413C23CBF8A7}">
      <dsp:nvSpPr>
        <dsp:cNvPr id="0" name=""/>
        <dsp:cNvSpPr/>
      </dsp:nvSpPr>
      <dsp:spPr>
        <a:xfrm>
          <a:off x="0" y="2680242"/>
          <a:ext cx="10329982" cy="0"/>
        </a:xfrm>
        <a:prstGeom prst="line">
          <a:avLst/>
        </a:prstGeom>
        <a:solidFill>
          <a:schemeClr val="accent3">
            <a:shade val="80000"/>
            <a:hueOff val="265290"/>
            <a:satOff val="-8310"/>
            <a:lumOff val="27915"/>
            <a:alphaOff val="0"/>
          </a:schemeClr>
        </a:solidFill>
        <a:ln w="12700" cap="flat" cmpd="sng" algn="ctr">
          <a:solidFill>
            <a:schemeClr val="accent3">
              <a:shade val="80000"/>
              <a:hueOff val="265290"/>
              <a:satOff val="-8310"/>
              <a:lumOff val="279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11B78C-1D2D-7E43-9FA6-E1D3FBCEB1F6}">
      <dsp:nvSpPr>
        <dsp:cNvPr id="0" name=""/>
        <dsp:cNvSpPr/>
      </dsp:nvSpPr>
      <dsp:spPr>
        <a:xfrm>
          <a:off x="0" y="2680242"/>
          <a:ext cx="10329982" cy="133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s-ES_tradnl" sz="3500" kern="1200" noProof="0" dirty="0"/>
            <a:t>Presentar ejemplos de buenas prácticas de prevención en el lugar de trabajo.</a:t>
          </a:r>
        </a:p>
      </dsp:txBody>
      <dsp:txXfrm>
        <a:off x="0" y="2680242"/>
        <a:ext cx="10329982" cy="1339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4E91B-EDDE-4BEA-A3E4-749528A49BAC}">
      <dsp:nvSpPr>
        <dsp:cNvPr id="0" name=""/>
        <dsp:cNvSpPr/>
      </dsp:nvSpPr>
      <dsp:spPr>
        <a:xfrm>
          <a:off x="1893904" y="375668"/>
          <a:ext cx="2196000" cy="2196000"/>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F9B03D-876A-4738-8DC9-0D31090DAA75}">
      <dsp:nvSpPr>
        <dsp:cNvPr id="0" name=""/>
        <dsp:cNvSpPr/>
      </dsp:nvSpPr>
      <dsp:spPr>
        <a:xfrm>
          <a:off x="2361904"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87369A-780A-40A0-B5A9-D5F655F7C2C5}">
      <dsp:nvSpPr>
        <dsp:cNvPr id="0" name=""/>
        <dsp:cNvSpPr/>
      </dsp:nvSpPr>
      <dsp:spPr>
        <a:xfrm>
          <a:off x="1191904"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s-ES_tradnl" sz="2000" kern="1200" noProof="0" dirty="0"/>
            <a:t>Facilitador/a: nombre (s) + semblanza breve y fotografía</a:t>
          </a:r>
        </a:p>
      </dsp:txBody>
      <dsp:txXfrm>
        <a:off x="1191904" y="3255669"/>
        <a:ext cx="3600000" cy="720000"/>
      </dsp:txXfrm>
    </dsp:sp>
    <dsp:sp modelId="{C5BD3252-1519-4C5A-AAC7-B7FFB3106452}">
      <dsp:nvSpPr>
        <dsp:cNvPr id="0" name=""/>
        <dsp:cNvSpPr/>
      </dsp:nvSpPr>
      <dsp:spPr>
        <a:xfrm>
          <a:off x="6123904" y="375668"/>
          <a:ext cx="2196000" cy="2196000"/>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A363DE-9A06-4C3D-9388-23E0A57A29D0}">
      <dsp:nvSpPr>
        <dsp:cNvPr id="0" name=""/>
        <dsp:cNvSpPr/>
      </dsp:nvSpPr>
      <dsp:spPr>
        <a:xfrm>
          <a:off x="6591904"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4B3700-F9B7-4CB5-B2B7-9379910A6C3E}">
      <dsp:nvSpPr>
        <dsp:cNvPr id="0" name=""/>
        <dsp:cNvSpPr/>
      </dsp:nvSpPr>
      <dsp:spPr>
        <a:xfrm>
          <a:off x="5421904"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s-ES_tradnl" sz="2000" kern="1200" noProof="0" dirty="0"/>
            <a:t>Co-facilitador: nombre (s) + semblanza breve y fotografía</a:t>
          </a:r>
        </a:p>
      </dsp:txBody>
      <dsp:txXfrm>
        <a:off x="5421904" y="3255669"/>
        <a:ext cx="3600000" cy="72000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28593-8477-C140-A96D-CD23C203DF61}">
      <dsp:nvSpPr>
        <dsp:cNvPr id="0" name=""/>
        <dsp:cNvSpPr/>
      </dsp:nvSpPr>
      <dsp:spPr>
        <a:xfrm>
          <a:off x="0" y="674923"/>
          <a:ext cx="10515600" cy="30996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16127" tIns="853948" rIns="816127" bIns="291592" numCol="1" spcCol="1270" anchor="t" anchorCtr="0">
          <a:noAutofit/>
        </a:bodyPr>
        <a:lstStyle/>
        <a:p>
          <a:pPr marL="285750" lvl="1" indent="-285750" algn="l" defTabSz="1822450">
            <a:lnSpc>
              <a:spcPct val="90000"/>
            </a:lnSpc>
            <a:spcBef>
              <a:spcPct val="0"/>
            </a:spcBef>
            <a:spcAft>
              <a:spcPct val="15000"/>
            </a:spcAft>
            <a:buChar char="•"/>
          </a:pPr>
          <a:r>
            <a:rPr lang="es-ES_tradnl" sz="4100" kern="1200" noProof="0" dirty="0"/>
            <a:t>¿Qué aprendizajes nuevos adquiriste?</a:t>
          </a:r>
          <a:endParaRPr lang="en-US" sz="4100" kern="1200" dirty="0"/>
        </a:p>
        <a:p>
          <a:pPr marL="285750" lvl="1" indent="-285750" algn="l" defTabSz="1822450">
            <a:lnSpc>
              <a:spcPct val="90000"/>
            </a:lnSpc>
            <a:spcBef>
              <a:spcPct val="0"/>
            </a:spcBef>
            <a:spcAft>
              <a:spcPct val="15000"/>
            </a:spcAft>
            <a:buChar char="•"/>
          </a:pPr>
          <a:r>
            <a:rPr lang="es-ES_tradnl" sz="4100" kern="1200" noProof="0"/>
            <a:t>¿Qué fue lo que más llamó tu atención?</a:t>
          </a:r>
          <a:endParaRPr lang="es-ES_tradnl" sz="4100" kern="1200" noProof="0" dirty="0"/>
        </a:p>
        <a:p>
          <a:pPr marL="285750" lvl="1" indent="-285750" algn="l" defTabSz="1822450">
            <a:lnSpc>
              <a:spcPct val="90000"/>
            </a:lnSpc>
            <a:spcBef>
              <a:spcPct val="0"/>
            </a:spcBef>
            <a:spcAft>
              <a:spcPct val="15000"/>
            </a:spcAft>
            <a:buChar char="•"/>
          </a:pPr>
          <a:r>
            <a:rPr lang="es-ES_tradnl" sz="4100" kern="1200" noProof="0" dirty="0"/>
            <a:t>¿Qué aspectos no resultan claros?</a:t>
          </a:r>
        </a:p>
      </dsp:txBody>
      <dsp:txXfrm>
        <a:off x="0" y="674923"/>
        <a:ext cx="10515600" cy="3099600"/>
      </dsp:txXfrm>
    </dsp:sp>
    <dsp:sp modelId="{F502064F-066A-9240-93F4-984215E2F904}">
      <dsp:nvSpPr>
        <dsp:cNvPr id="0" name=""/>
        <dsp:cNvSpPr/>
      </dsp:nvSpPr>
      <dsp:spPr>
        <a:xfrm>
          <a:off x="525780" y="69763"/>
          <a:ext cx="7360920" cy="121032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822450">
            <a:lnSpc>
              <a:spcPct val="90000"/>
            </a:lnSpc>
            <a:spcBef>
              <a:spcPct val="0"/>
            </a:spcBef>
            <a:spcAft>
              <a:spcPct val="35000"/>
            </a:spcAft>
            <a:buNone/>
          </a:pPr>
          <a:r>
            <a:rPr lang="es-ES_tradnl" sz="4100" b="1" kern="1200" noProof="0" dirty="0"/>
            <a:t>Grupos de discusión</a:t>
          </a:r>
          <a:endParaRPr lang="es-ES_tradnl" sz="4100" kern="1200" noProof="0" dirty="0"/>
        </a:p>
      </dsp:txBody>
      <dsp:txXfrm>
        <a:off x="584863" y="128846"/>
        <a:ext cx="7242754" cy="109215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2C5A1-6B36-472E-A994-DA04FCA15394}">
      <dsp:nvSpPr>
        <dsp:cNvPr id="0" name=""/>
        <dsp:cNvSpPr/>
      </dsp:nvSpPr>
      <dsp:spPr>
        <a:xfrm>
          <a:off x="1654991"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B0DDDA-09DE-42FE-AB9E-7B1D3F607773}">
      <dsp:nvSpPr>
        <dsp:cNvPr id="0" name=""/>
        <dsp:cNvSpPr/>
      </dsp:nvSpPr>
      <dsp:spPr>
        <a:xfrm>
          <a:off x="466991"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00250">
            <a:lnSpc>
              <a:spcPct val="90000"/>
            </a:lnSpc>
            <a:spcBef>
              <a:spcPct val="0"/>
            </a:spcBef>
            <a:spcAft>
              <a:spcPct val="35000"/>
            </a:spcAft>
            <a:buNone/>
          </a:pPr>
          <a:r>
            <a:rPr lang="es-ES_tradnl" sz="4500" b="1" kern="1200" noProof="0" dirty="0"/>
            <a:t>Lección 5</a:t>
          </a:r>
          <a:endParaRPr lang="es-ES_tradnl" sz="4500" kern="1200" noProof="0" dirty="0"/>
        </a:p>
      </dsp:txBody>
      <dsp:txXfrm>
        <a:off x="466991" y="3022743"/>
        <a:ext cx="4320000" cy="720000"/>
      </dsp:txXfrm>
    </dsp:sp>
    <dsp:sp modelId="{3491C0D6-992F-4A55-B54F-D9A059EFCC6E}">
      <dsp:nvSpPr>
        <dsp:cNvPr id="0" name=""/>
        <dsp:cNvSpPr/>
      </dsp:nvSpPr>
      <dsp:spPr>
        <a:xfrm>
          <a:off x="6730991" y="432560"/>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3852C-A8CE-4355-8F06-FD0FEE3CC623}">
      <dsp:nvSpPr>
        <dsp:cNvPr id="0" name=""/>
        <dsp:cNvSpPr/>
      </dsp:nvSpPr>
      <dsp:spPr>
        <a:xfrm>
          <a:off x="5542991" y="2494639"/>
          <a:ext cx="4320000" cy="1424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00250">
            <a:lnSpc>
              <a:spcPct val="90000"/>
            </a:lnSpc>
            <a:spcBef>
              <a:spcPct val="0"/>
            </a:spcBef>
            <a:spcAft>
              <a:spcPct val="35000"/>
            </a:spcAft>
            <a:buNone/>
          </a:pPr>
          <a:r>
            <a:rPr lang="es-ES_tradnl" sz="4500" b="1" kern="1200" noProof="0" dirty="0"/>
            <a:t>Profundicemos en los contenidos</a:t>
          </a:r>
          <a:endParaRPr lang="es-ES_tradnl" sz="4500" kern="1200" noProof="0" dirty="0"/>
        </a:p>
      </dsp:txBody>
      <dsp:txXfrm>
        <a:off x="5542991" y="2494639"/>
        <a:ext cx="4320000" cy="142413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EA3E2-F3A8-4F1D-90DD-37D7D7574926}">
      <dsp:nvSpPr>
        <dsp:cNvPr id="0" name=""/>
        <dsp:cNvSpPr/>
      </dsp:nvSpPr>
      <dsp:spPr>
        <a:xfrm>
          <a:off x="2356369" y="60555"/>
          <a:ext cx="2906660" cy="2906660"/>
        </a:xfrm>
        <a:prstGeom prst="ellipse">
          <a:avLst/>
        </a:prstGeom>
        <a:solidFill>
          <a:srgbClr val="ED7D31">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r>
            <a:rPr lang="es-ES_tradnl" sz="4500" kern="1200" noProof="0" dirty="0">
              <a:solidFill>
                <a:srgbClr val="000000">
                  <a:hueOff val="0"/>
                  <a:satOff val="0"/>
                  <a:lumOff val="0"/>
                  <a:alphaOff val="0"/>
                </a:srgbClr>
              </a:solidFill>
              <a:latin typeface="Calibri"/>
              <a:ea typeface="+mn-ea"/>
              <a:cs typeface="+mn-cs"/>
            </a:rPr>
            <a:t>Currículo</a:t>
          </a:r>
        </a:p>
      </dsp:txBody>
      <dsp:txXfrm>
        <a:off x="2743924" y="569220"/>
        <a:ext cx="2131550" cy="1307997"/>
      </dsp:txXfrm>
    </dsp:sp>
    <dsp:sp modelId="{988E522D-0A48-4277-A07C-A434F8141DF2}">
      <dsp:nvSpPr>
        <dsp:cNvPr id="0" name=""/>
        <dsp:cNvSpPr/>
      </dsp:nvSpPr>
      <dsp:spPr>
        <a:xfrm>
          <a:off x="3405189" y="1877218"/>
          <a:ext cx="2906660" cy="2906660"/>
        </a:xfrm>
        <a:prstGeom prst="ellipse">
          <a:avLst/>
        </a:prstGeom>
        <a:solidFill>
          <a:srgbClr val="A5A5A5">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r>
            <a:rPr lang="es-ES_tradnl" sz="4500" kern="1200" noProof="0" dirty="0">
              <a:solidFill>
                <a:srgbClr val="000000">
                  <a:hueOff val="0"/>
                  <a:satOff val="0"/>
                  <a:lumOff val="0"/>
                  <a:alphaOff val="0"/>
                </a:srgbClr>
              </a:solidFill>
              <a:latin typeface="Calibri"/>
              <a:ea typeface="+mn-ea"/>
              <a:cs typeface="+mn-cs"/>
            </a:rPr>
            <a:t>Política escolar</a:t>
          </a:r>
        </a:p>
      </dsp:txBody>
      <dsp:txXfrm>
        <a:off x="4294143" y="2628105"/>
        <a:ext cx="1743996" cy="1598663"/>
      </dsp:txXfrm>
    </dsp:sp>
    <dsp:sp modelId="{2F5C7AB8-792E-42A1-9CA5-69B78070E100}">
      <dsp:nvSpPr>
        <dsp:cNvPr id="0" name=""/>
        <dsp:cNvSpPr/>
      </dsp:nvSpPr>
      <dsp:spPr>
        <a:xfrm>
          <a:off x="1307549" y="1877218"/>
          <a:ext cx="2906660" cy="2906660"/>
        </a:xfrm>
        <a:prstGeom prst="ellipse">
          <a:avLst/>
        </a:prstGeom>
        <a:solidFill>
          <a:srgbClr val="FFC000">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r>
            <a:rPr lang="es-ES_tradnl" sz="4500" kern="1200" noProof="0" dirty="0">
              <a:solidFill>
                <a:srgbClr val="000000">
                  <a:hueOff val="0"/>
                  <a:satOff val="0"/>
                  <a:lumOff val="0"/>
                  <a:alphaOff val="0"/>
                </a:srgbClr>
              </a:solidFill>
              <a:latin typeface="Calibri"/>
              <a:ea typeface="+mn-ea"/>
              <a:cs typeface="+mn-cs"/>
            </a:rPr>
            <a:t>Clima escolar</a:t>
          </a:r>
        </a:p>
      </dsp:txBody>
      <dsp:txXfrm>
        <a:off x="1581260" y="2628105"/>
        <a:ext cx="1743996" cy="159866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2C5A1-6B36-472E-A994-DA04FCA15394}">
      <dsp:nvSpPr>
        <dsp:cNvPr id="0" name=""/>
        <dsp:cNvSpPr/>
      </dsp:nvSpPr>
      <dsp:spPr>
        <a:xfrm>
          <a:off x="1654991"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B0DDDA-09DE-42FE-AB9E-7B1D3F607773}">
      <dsp:nvSpPr>
        <dsp:cNvPr id="0" name=""/>
        <dsp:cNvSpPr/>
      </dsp:nvSpPr>
      <dsp:spPr>
        <a:xfrm>
          <a:off x="466991"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00250">
            <a:lnSpc>
              <a:spcPct val="90000"/>
            </a:lnSpc>
            <a:spcBef>
              <a:spcPct val="0"/>
            </a:spcBef>
            <a:spcAft>
              <a:spcPct val="35000"/>
            </a:spcAft>
            <a:buNone/>
          </a:pPr>
          <a:r>
            <a:rPr lang="es-ES_tradnl" sz="4500" b="1" kern="1200" noProof="0" dirty="0"/>
            <a:t>Lección 6</a:t>
          </a:r>
          <a:endParaRPr lang="es-ES_tradnl" sz="4500" kern="1200" noProof="0" dirty="0"/>
        </a:p>
      </dsp:txBody>
      <dsp:txXfrm>
        <a:off x="466991" y="3022743"/>
        <a:ext cx="4320000" cy="720000"/>
      </dsp:txXfrm>
    </dsp:sp>
    <dsp:sp modelId="{3491C0D6-992F-4A55-B54F-D9A059EFCC6E}">
      <dsp:nvSpPr>
        <dsp:cNvPr id="0" name=""/>
        <dsp:cNvSpPr/>
      </dsp:nvSpPr>
      <dsp:spPr>
        <a:xfrm>
          <a:off x="6730991" y="432560"/>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3852C-A8CE-4355-8F06-FD0FEE3CC623}">
      <dsp:nvSpPr>
        <dsp:cNvPr id="0" name=""/>
        <dsp:cNvSpPr/>
      </dsp:nvSpPr>
      <dsp:spPr>
        <a:xfrm>
          <a:off x="5542991" y="2494639"/>
          <a:ext cx="4320000" cy="1424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00250">
            <a:lnSpc>
              <a:spcPct val="90000"/>
            </a:lnSpc>
            <a:spcBef>
              <a:spcPct val="0"/>
            </a:spcBef>
            <a:spcAft>
              <a:spcPct val="35000"/>
            </a:spcAft>
            <a:buNone/>
          </a:pPr>
          <a:r>
            <a:rPr lang="es-ES_tradnl" sz="4500" b="1" kern="1200" noProof="0" dirty="0"/>
            <a:t>Profundicemos en los contenidos</a:t>
          </a:r>
          <a:endParaRPr lang="es-ES_tradnl" sz="4500" kern="1200" noProof="0" dirty="0"/>
        </a:p>
      </dsp:txBody>
      <dsp:txXfrm>
        <a:off x="5542991" y="2494639"/>
        <a:ext cx="4320000" cy="1424138"/>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0EA57-C56F-4F5E-A9CA-F2371FE8F0A4}">
      <dsp:nvSpPr>
        <dsp:cNvPr id="0" name=""/>
        <dsp:cNvSpPr/>
      </dsp:nvSpPr>
      <dsp:spPr>
        <a:xfrm>
          <a:off x="0" y="707092"/>
          <a:ext cx="10329982" cy="13054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DDD82B-B16E-49DE-A230-3C5113FBF35E}">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0B5FB3-6A07-4309-916A-5474AA7F74C7}">
      <dsp:nvSpPr>
        <dsp:cNvPr id="0" name=""/>
        <dsp:cNvSpPr/>
      </dsp:nvSpPr>
      <dsp:spPr>
        <a:xfrm>
          <a:off x="1507738" y="707092"/>
          <a:ext cx="8822243"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just" defTabSz="1066800">
            <a:lnSpc>
              <a:spcPct val="90000"/>
            </a:lnSpc>
            <a:spcBef>
              <a:spcPct val="0"/>
            </a:spcBef>
            <a:spcAft>
              <a:spcPct val="35000"/>
            </a:spcAft>
            <a:buNone/>
          </a:pPr>
          <a:r>
            <a:rPr lang="es-ES_tradnl" sz="2400" b="0" kern="1200" noProof="0" dirty="0"/>
            <a:t>El consumo de sustancias y el deterioro en el </a:t>
          </a:r>
          <a:r>
            <a:rPr lang="es-ES_tradnl" sz="2400" b="1" i="1" u="sng" kern="1200" noProof="0" dirty="0"/>
            <a:t>lugar</a:t>
          </a:r>
          <a:r>
            <a:rPr lang="es-ES_tradnl" sz="2400" b="1" i="0" u="none" kern="1200" noProof="0" dirty="0"/>
            <a:t> de trabajo</a:t>
          </a:r>
          <a:r>
            <a:rPr lang="es-ES_tradnl" sz="2400" kern="1200" noProof="0" dirty="0"/>
            <a:t> se refiere al consumo de sustancias y al deterioro que ocurre: </a:t>
          </a:r>
          <a:r>
            <a:rPr lang="es-ES_tradnl" sz="2400" b="1" kern="1200" noProof="0" dirty="0"/>
            <a:t>durante la jornada laboral</a:t>
          </a:r>
          <a:r>
            <a:rPr lang="es-ES_tradnl" sz="2400" kern="1200" noProof="0" dirty="0"/>
            <a:t> o en el desempeño del trabajo. </a:t>
          </a:r>
        </a:p>
      </dsp:txBody>
      <dsp:txXfrm>
        <a:off x="1507738" y="707092"/>
        <a:ext cx="8822243" cy="1305401"/>
      </dsp:txXfrm>
    </dsp:sp>
    <dsp:sp modelId="{0DB83D17-8057-4901-9DD9-82043897C8CC}">
      <dsp:nvSpPr>
        <dsp:cNvPr id="0" name=""/>
        <dsp:cNvSpPr/>
      </dsp:nvSpPr>
      <dsp:spPr>
        <a:xfrm>
          <a:off x="0" y="2338844"/>
          <a:ext cx="10329982" cy="13054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97D101-A9CC-4496-B412-0564FB433E6D}">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AA76AE-678B-4F15-B2BE-BFE1B2B0DB18}">
      <dsp:nvSpPr>
        <dsp:cNvPr id="0" name=""/>
        <dsp:cNvSpPr/>
      </dsp:nvSpPr>
      <dsp:spPr>
        <a:xfrm>
          <a:off x="1507738" y="2338844"/>
          <a:ext cx="8822243"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just" defTabSz="1066800">
            <a:lnSpc>
              <a:spcPct val="90000"/>
            </a:lnSpc>
            <a:spcBef>
              <a:spcPct val="0"/>
            </a:spcBef>
            <a:spcAft>
              <a:spcPct val="35000"/>
            </a:spcAft>
            <a:buNone/>
          </a:pPr>
          <a:r>
            <a:rPr lang="es-ES_tradnl" sz="2400" b="0" kern="1200" noProof="0" dirty="0"/>
            <a:t>El consumo de sustancias y el deterioro de la </a:t>
          </a:r>
          <a:r>
            <a:rPr lang="es-ES_tradnl" sz="2400" b="1" i="1" u="sng" kern="1200" dirty="0"/>
            <a:t>fuerza</a:t>
          </a:r>
          <a:r>
            <a:rPr lang="es-ES_tradnl" sz="2400" b="1" i="0" u="none" kern="1200" dirty="0"/>
            <a:t> laboral </a:t>
          </a:r>
          <a:r>
            <a:rPr lang="es-ES_tradnl" sz="2400" kern="1200" dirty="0"/>
            <a:t>se refieren al consumo de sustancias y el deterioro que ocurren: </a:t>
          </a:r>
          <a:r>
            <a:rPr lang="es-ES_tradnl" sz="2400" b="1" kern="1200" dirty="0"/>
            <a:t>fuera</a:t>
          </a:r>
          <a:r>
            <a:rPr lang="es-ES_tradnl" sz="2400" kern="1200" dirty="0"/>
            <a:t> del entorno laboral y fuera del horario de trabajo. </a:t>
          </a:r>
        </a:p>
      </dsp:txBody>
      <dsp:txXfrm>
        <a:off x="1507738" y="2338844"/>
        <a:ext cx="8822243" cy="130540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DCE59-BFD2-4ECC-B5C0-DC08AAD474B0}">
      <dsp:nvSpPr>
        <dsp:cNvPr id="0" name=""/>
        <dsp:cNvSpPr/>
      </dsp:nvSpPr>
      <dsp:spPr>
        <a:xfrm>
          <a:off x="0" y="1599"/>
          <a:ext cx="10515600" cy="81054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EDBF34-C9BC-4A6E-B96A-A2E0549156B4}">
      <dsp:nvSpPr>
        <dsp:cNvPr id="0" name=""/>
        <dsp:cNvSpPr/>
      </dsp:nvSpPr>
      <dsp:spPr>
        <a:xfrm>
          <a:off x="245191" y="183973"/>
          <a:ext cx="445802" cy="4458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0420A3-C788-4731-9719-FD014626BF5E}">
      <dsp:nvSpPr>
        <dsp:cNvPr id="0" name=""/>
        <dsp:cNvSpPr/>
      </dsp:nvSpPr>
      <dsp:spPr>
        <a:xfrm>
          <a:off x="936185" y="1599"/>
          <a:ext cx="9579414" cy="810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83" tIns="85783" rIns="85783" bIns="85783" numCol="1" spcCol="1270" anchor="ctr" anchorCtr="0">
          <a:noAutofit/>
        </a:bodyPr>
        <a:lstStyle/>
        <a:p>
          <a:pPr marL="0" lvl="0" indent="0" algn="l" defTabSz="977900">
            <a:lnSpc>
              <a:spcPct val="90000"/>
            </a:lnSpc>
            <a:spcBef>
              <a:spcPct val="0"/>
            </a:spcBef>
            <a:spcAft>
              <a:spcPct val="35000"/>
            </a:spcAft>
            <a:buNone/>
          </a:pPr>
          <a:r>
            <a:rPr lang="es-ES_tradnl" sz="2200" b="1" kern="1200" noProof="0" dirty="0"/>
            <a:t>Distinguir </a:t>
          </a:r>
          <a:r>
            <a:rPr lang="es-ES_tradnl" sz="2200" b="0" kern="1200" noProof="0" dirty="0"/>
            <a:t>entre especialistas en prevención y en tratamiento</a:t>
          </a:r>
          <a:r>
            <a:rPr lang="es-ES_tradnl" sz="2200" b="1" kern="1200" noProof="0" dirty="0"/>
            <a:t>. </a:t>
          </a:r>
          <a:endParaRPr lang="es-ES_tradnl" sz="2200" kern="1200" noProof="0" dirty="0"/>
        </a:p>
      </dsp:txBody>
      <dsp:txXfrm>
        <a:off x="936185" y="1599"/>
        <a:ext cx="9579414" cy="810549"/>
      </dsp:txXfrm>
    </dsp:sp>
    <dsp:sp modelId="{B0F2A830-7224-4023-B7B0-8AF7C7E8E798}">
      <dsp:nvSpPr>
        <dsp:cNvPr id="0" name=""/>
        <dsp:cNvSpPr/>
      </dsp:nvSpPr>
      <dsp:spPr>
        <a:xfrm>
          <a:off x="0" y="1014786"/>
          <a:ext cx="10515600" cy="81054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336319-12BE-44B7-93AE-60352384E100}">
      <dsp:nvSpPr>
        <dsp:cNvPr id="0" name=""/>
        <dsp:cNvSpPr/>
      </dsp:nvSpPr>
      <dsp:spPr>
        <a:xfrm>
          <a:off x="245191" y="1197160"/>
          <a:ext cx="445802" cy="4458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7B061B-8A39-4938-A2BA-2695330B1525}">
      <dsp:nvSpPr>
        <dsp:cNvPr id="0" name=""/>
        <dsp:cNvSpPr/>
      </dsp:nvSpPr>
      <dsp:spPr>
        <a:xfrm>
          <a:off x="936185" y="1014786"/>
          <a:ext cx="9579414" cy="810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83" tIns="85783" rIns="85783" bIns="85783" numCol="1" spcCol="1270" anchor="ctr" anchorCtr="0">
          <a:noAutofit/>
        </a:bodyPr>
        <a:lstStyle/>
        <a:p>
          <a:pPr marL="0" lvl="0" indent="0" algn="l" defTabSz="977900">
            <a:lnSpc>
              <a:spcPct val="90000"/>
            </a:lnSpc>
            <a:spcBef>
              <a:spcPct val="0"/>
            </a:spcBef>
            <a:spcAft>
              <a:spcPct val="35000"/>
            </a:spcAft>
            <a:buNone/>
          </a:pPr>
          <a:r>
            <a:rPr lang="es-ES_tradnl" sz="2200" b="1" kern="1200" noProof="0" dirty="0"/>
            <a:t>Reflexionar sobre los aprendizajes clave </a:t>
          </a:r>
          <a:r>
            <a:rPr lang="es-ES_tradnl" sz="2200" kern="1200" noProof="0" dirty="0"/>
            <a:t>de la Lección 7.</a:t>
          </a:r>
        </a:p>
      </dsp:txBody>
      <dsp:txXfrm>
        <a:off x="936185" y="1014786"/>
        <a:ext cx="9579414" cy="810549"/>
      </dsp:txXfrm>
    </dsp:sp>
    <dsp:sp modelId="{5B7F9639-8B48-4D73-B74C-411ACBFE7C08}">
      <dsp:nvSpPr>
        <dsp:cNvPr id="0" name=""/>
        <dsp:cNvSpPr/>
      </dsp:nvSpPr>
      <dsp:spPr>
        <a:xfrm>
          <a:off x="0" y="2027974"/>
          <a:ext cx="10515600" cy="81054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555167-7867-448C-86C5-CED02CDDCDEF}">
      <dsp:nvSpPr>
        <dsp:cNvPr id="0" name=""/>
        <dsp:cNvSpPr/>
      </dsp:nvSpPr>
      <dsp:spPr>
        <a:xfrm>
          <a:off x="245191" y="2210347"/>
          <a:ext cx="445802" cy="4458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1AAFCB-DA53-4AED-9AAB-4CA99AAC78A4}">
      <dsp:nvSpPr>
        <dsp:cNvPr id="0" name=""/>
        <dsp:cNvSpPr/>
      </dsp:nvSpPr>
      <dsp:spPr>
        <a:xfrm>
          <a:off x="936185" y="2027974"/>
          <a:ext cx="9579414" cy="810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83" tIns="85783" rIns="85783" bIns="85783" numCol="1" spcCol="1270" anchor="ctr" anchorCtr="0">
          <a:noAutofit/>
        </a:bodyPr>
        <a:lstStyle/>
        <a:p>
          <a:pPr marL="0" lvl="0" indent="0" algn="l" defTabSz="977900">
            <a:lnSpc>
              <a:spcPct val="90000"/>
            </a:lnSpc>
            <a:spcBef>
              <a:spcPct val="0"/>
            </a:spcBef>
            <a:spcAft>
              <a:spcPct val="35000"/>
            </a:spcAft>
            <a:buNone/>
          </a:pPr>
          <a:r>
            <a:rPr lang="es-ES_tradnl" sz="2200" b="1" kern="1200" noProof="0" dirty="0"/>
            <a:t>Abordar preguntas, dudas y desafíos.</a:t>
          </a:r>
          <a:endParaRPr lang="es-ES_tradnl" sz="2200" kern="1200" noProof="0" dirty="0"/>
        </a:p>
      </dsp:txBody>
      <dsp:txXfrm>
        <a:off x="936185" y="2027974"/>
        <a:ext cx="9579414" cy="810549"/>
      </dsp:txXfrm>
    </dsp:sp>
    <dsp:sp modelId="{DE80C863-426E-46F8-8AD1-1A53D0E1CD48}">
      <dsp:nvSpPr>
        <dsp:cNvPr id="0" name=""/>
        <dsp:cNvSpPr/>
      </dsp:nvSpPr>
      <dsp:spPr>
        <a:xfrm>
          <a:off x="0" y="3041161"/>
          <a:ext cx="10515600" cy="81054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EA1DA7-A055-4B21-BC74-DDDF35892DF0}">
      <dsp:nvSpPr>
        <dsp:cNvPr id="0" name=""/>
        <dsp:cNvSpPr/>
      </dsp:nvSpPr>
      <dsp:spPr>
        <a:xfrm>
          <a:off x="245191" y="3223535"/>
          <a:ext cx="445802" cy="4458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7B44ED-FF8D-4298-A563-8D0C58C29203}">
      <dsp:nvSpPr>
        <dsp:cNvPr id="0" name=""/>
        <dsp:cNvSpPr/>
      </dsp:nvSpPr>
      <dsp:spPr>
        <a:xfrm>
          <a:off x="936185" y="3041161"/>
          <a:ext cx="9579414" cy="810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83" tIns="85783" rIns="85783" bIns="85783" numCol="1" spcCol="1270" anchor="ctr" anchorCtr="0">
          <a:noAutofit/>
        </a:bodyPr>
        <a:lstStyle/>
        <a:p>
          <a:pPr marL="0" lvl="0" indent="0" algn="l" defTabSz="977900">
            <a:lnSpc>
              <a:spcPct val="90000"/>
            </a:lnSpc>
            <a:spcBef>
              <a:spcPct val="0"/>
            </a:spcBef>
            <a:spcAft>
              <a:spcPct val="35000"/>
            </a:spcAft>
            <a:buNone/>
          </a:pPr>
          <a:r>
            <a:rPr lang="es-ES_tradnl" sz="2200" b="1" kern="1200" noProof="0" dirty="0"/>
            <a:t>Prepararse para los siguientes pasos.</a:t>
          </a:r>
          <a:endParaRPr lang="es-ES_tradnl" sz="2200" kern="1200" noProof="0" dirty="0"/>
        </a:p>
      </dsp:txBody>
      <dsp:txXfrm>
        <a:off x="936185" y="3041161"/>
        <a:ext cx="9579414" cy="81054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BF0B3-37BD-B943-8ADA-09C92734A3FB}">
      <dsp:nvSpPr>
        <dsp:cNvPr id="0" name=""/>
        <dsp:cNvSpPr/>
      </dsp:nvSpPr>
      <dsp:spPr>
        <a:xfrm>
          <a:off x="4688008" y="1284305"/>
          <a:ext cx="2013471" cy="538989"/>
        </a:xfrm>
        <a:custGeom>
          <a:avLst/>
          <a:gdLst/>
          <a:ahLst/>
          <a:cxnLst/>
          <a:rect l="0" t="0" r="0" b="0"/>
          <a:pathLst>
            <a:path>
              <a:moveTo>
                <a:pt x="0" y="0"/>
              </a:moveTo>
              <a:lnTo>
                <a:pt x="0" y="269494"/>
              </a:lnTo>
              <a:lnTo>
                <a:pt x="2013471" y="269494"/>
              </a:lnTo>
              <a:lnTo>
                <a:pt x="2013471" y="538989"/>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97B79E-095C-FB42-91C4-250F65D323BD}">
      <dsp:nvSpPr>
        <dsp:cNvPr id="0" name=""/>
        <dsp:cNvSpPr/>
      </dsp:nvSpPr>
      <dsp:spPr>
        <a:xfrm>
          <a:off x="2760620" y="1284305"/>
          <a:ext cx="1927387" cy="538989"/>
        </a:xfrm>
        <a:custGeom>
          <a:avLst/>
          <a:gdLst/>
          <a:ahLst/>
          <a:cxnLst/>
          <a:rect l="0" t="0" r="0" b="0"/>
          <a:pathLst>
            <a:path>
              <a:moveTo>
                <a:pt x="1927387" y="0"/>
              </a:moveTo>
              <a:lnTo>
                <a:pt x="1927387" y="269494"/>
              </a:lnTo>
              <a:lnTo>
                <a:pt x="0" y="269494"/>
              </a:lnTo>
              <a:lnTo>
                <a:pt x="0" y="538989"/>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CFEF29-8E6B-5643-8CD7-AA91CB68F98F}">
      <dsp:nvSpPr>
        <dsp:cNvPr id="0" name=""/>
        <dsp:cNvSpPr/>
      </dsp:nvSpPr>
      <dsp:spPr>
        <a:xfrm>
          <a:off x="3404700" y="997"/>
          <a:ext cx="2566615" cy="128330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_tradnl" sz="2400" b="1" kern="1200" noProof="0" dirty="0"/>
            <a:t>Grupos de discusión</a:t>
          </a:r>
          <a:endParaRPr lang="es-ES_tradnl" sz="2400" kern="1200" noProof="0" dirty="0"/>
        </a:p>
      </dsp:txBody>
      <dsp:txXfrm>
        <a:off x="3404700" y="997"/>
        <a:ext cx="2566615" cy="1283307"/>
      </dsp:txXfrm>
    </dsp:sp>
    <dsp:sp modelId="{0A741EEE-8BAB-7443-A1D2-34BCF0E46F13}">
      <dsp:nvSpPr>
        <dsp:cNvPr id="0" name=""/>
        <dsp:cNvSpPr/>
      </dsp:nvSpPr>
      <dsp:spPr>
        <a:xfrm>
          <a:off x="1016643" y="1823295"/>
          <a:ext cx="3487953" cy="128330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_tradnl" sz="2400" kern="1200" noProof="0" dirty="0"/>
            <a:t>Compartir dudas, experiencias y perspectivas. </a:t>
          </a:r>
        </a:p>
      </dsp:txBody>
      <dsp:txXfrm>
        <a:off x="1016643" y="1823295"/>
        <a:ext cx="3487953" cy="1283307"/>
      </dsp:txXfrm>
    </dsp:sp>
    <dsp:sp modelId="{5EAC30DD-62CB-844C-B84A-E3AD7535DF49}">
      <dsp:nvSpPr>
        <dsp:cNvPr id="0" name=""/>
        <dsp:cNvSpPr/>
      </dsp:nvSpPr>
      <dsp:spPr>
        <a:xfrm>
          <a:off x="5043586" y="1823295"/>
          <a:ext cx="3315785" cy="128330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_tradnl" sz="2400" kern="1200" noProof="0" dirty="0"/>
            <a:t>Identificar retos y oportunidades en la integración de estos roles</a:t>
          </a:r>
        </a:p>
      </dsp:txBody>
      <dsp:txXfrm>
        <a:off x="5043586" y="1823295"/>
        <a:ext cx="3315785" cy="1283307"/>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E3B99-9E38-4A24-8ABF-557F95C99AAF}">
      <dsp:nvSpPr>
        <dsp:cNvPr id="0" name=""/>
        <dsp:cNvSpPr/>
      </dsp:nvSpPr>
      <dsp:spPr>
        <a:xfrm>
          <a:off x="14516" y="180"/>
          <a:ext cx="2507322" cy="15043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_tradnl" sz="1800" kern="1200" noProof="0" dirty="0"/>
            <a:t>Padres/madres/personas cuidadoras</a:t>
          </a:r>
          <a:endParaRPr lang="es-ES_tradnl" sz="1800" kern="1200" noProof="0" dirty="0">
            <a:latin typeface="Trebuchet MS" panose="020B0603020202020204"/>
          </a:endParaRPr>
        </a:p>
      </dsp:txBody>
      <dsp:txXfrm>
        <a:off x="14516" y="180"/>
        <a:ext cx="2507322" cy="1504393"/>
      </dsp:txXfrm>
    </dsp:sp>
    <dsp:sp modelId="{ECCCC157-9230-49B2-B628-1380E4CA28EE}">
      <dsp:nvSpPr>
        <dsp:cNvPr id="0" name=""/>
        <dsp:cNvSpPr/>
      </dsp:nvSpPr>
      <dsp:spPr>
        <a:xfrm>
          <a:off x="2735613" y="0"/>
          <a:ext cx="2507322" cy="150439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_tradnl" sz="1800" kern="1200" noProof="0" dirty="0"/>
            <a:t>Profesoras/es </a:t>
          </a:r>
          <a:endParaRPr lang="es-ES_tradnl" sz="1800" kern="1200" noProof="0" dirty="0">
            <a:latin typeface="Trebuchet MS" panose="020B0603020202020204"/>
          </a:endParaRPr>
        </a:p>
      </dsp:txBody>
      <dsp:txXfrm>
        <a:off x="2735613" y="0"/>
        <a:ext cx="2507322" cy="1504393"/>
      </dsp:txXfrm>
    </dsp:sp>
    <dsp:sp modelId="{01028947-F690-4284-A5CC-13EC5AFCAE33}">
      <dsp:nvSpPr>
        <dsp:cNvPr id="0" name=""/>
        <dsp:cNvSpPr/>
      </dsp:nvSpPr>
      <dsp:spPr>
        <a:xfrm>
          <a:off x="5530626" y="180"/>
          <a:ext cx="2507322" cy="150439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_tradnl" sz="1800" kern="1200" noProof="0" dirty="0"/>
            <a:t>Trabajadoras/es comunitarias/os</a:t>
          </a:r>
          <a:endParaRPr lang="es-ES_tradnl" sz="1800" kern="1200" noProof="0" dirty="0">
            <a:latin typeface="Trebuchet MS" panose="020B0603020202020204"/>
          </a:endParaRPr>
        </a:p>
      </dsp:txBody>
      <dsp:txXfrm>
        <a:off x="5530626" y="180"/>
        <a:ext cx="2507322" cy="1504393"/>
      </dsp:txXfrm>
    </dsp:sp>
    <dsp:sp modelId="{C72FE53F-9800-4830-9B9C-437D2B84C8A0}">
      <dsp:nvSpPr>
        <dsp:cNvPr id="0" name=""/>
        <dsp:cNvSpPr/>
      </dsp:nvSpPr>
      <dsp:spPr>
        <a:xfrm>
          <a:off x="8288681" y="180"/>
          <a:ext cx="2507322" cy="150439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_tradnl" sz="1800" kern="1200" noProof="0" dirty="0">
              <a:latin typeface="Trebuchet MS" panose="020B0603020202020204"/>
            </a:rPr>
            <a:t>Trabajadoras/es</a:t>
          </a:r>
        </a:p>
      </dsp:txBody>
      <dsp:txXfrm>
        <a:off x="8288681" y="180"/>
        <a:ext cx="2507322" cy="1504393"/>
      </dsp:txXfrm>
    </dsp:sp>
    <dsp:sp modelId="{7E4ED5E9-8B36-4010-9B4E-604407EFBBDB}">
      <dsp:nvSpPr>
        <dsp:cNvPr id="0" name=""/>
        <dsp:cNvSpPr/>
      </dsp:nvSpPr>
      <dsp:spPr>
        <a:xfrm>
          <a:off x="14516" y="1755306"/>
          <a:ext cx="2507322" cy="150439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_tradnl" sz="1800" kern="1200" noProof="0" dirty="0">
              <a:latin typeface="Trebuchet MS" panose="020B0603020202020204"/>
            </a:rPr>
            <a:t>Medios formales y redes sociales</a:t>
          </a:r>
        </a:p>
      </dsp:txBody>
      <dsp:txXfrm>
        <a:off x="14516" y="1755306"/>
        <a:ext cx="2507322" cy="1504393"/>
      </dsp:txXfrm>
    </dsp:sp>
    <dsp:sp modelId="{00386A4A-5F02-4574-9020-62C170B9458A}">
      <dsp:nvSpPr>
        <dsp:cNvPr id="0" name=""/>
        <dsp:cNvSpPr/>
      </dsp:nvSpPr>
      <dsp:spPr>
        <a:xfrm>
          <a:off x="2772571" y="1755306"/>
          <a:ext cx="2507322" cy="15043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_tradnl" sz="1800" kern="1200" noProof="0" dirty="0"/>
            <a:t>Personas investigadoras y evaluadoras</a:t>
          </a:r>
          <a:endParaRPr lang="es-ES_tradnl" sz="1800" kern="1200" noProof="0" dirty="0">
            <a:latin typeface="Trebuchet MS" panose="020B0603020202020204"/>
          </a:endParaRPr>
        </a:p>
      </dsp:txBody>
      <dsp:txXfrm>
        <a:off x="2772571" y="1755306"/>
        <a:ext cx="2507322" cy="1504393"/>
      </dsp:txXfrm>
    </dsp:sp>
    <dsp:sp modelId="{89EB990C-DAE2-482F-A2DD-DDD1490E26BA}">
      <dsp:nvSpPr>
        <dsp:cNvPr id="0" name=""/>
        <dsp:cNvSpPr/>
      </dsp:nvSpPr>
      <dsp:spPr>
        <a:xfrm>
          <a:off x="5530626" y="1755306"/>
          <a:ext cx="2507322" cy="150439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_tradnl" sz="1800" kern="1200" noProof="0" dirty="0">
              <a:latin typeface="Trebuchet MS" panose="020B0603020202020204"/>
            </a:rPr>
            <a:t>“Prevencionistas"</a:t>
          </a:r>
        </a:p>
      </dsp:txBody>
      <dsp:txXfrm>
        <a:off x="5530626" y="1755306"/>
        <a:ext cx="2507322" cy="1504393"/>
      </dsp:txXfrm>
    </dsp:sp>
    <dsp:sp modelId="{1C98E46D-18AD-4FEC-B0EE-174FB1DD4611}">
      <dsp:nvSpPr>
        <dsp:cNvPr id="0" name=""/>
        <dsp:cNvSpPr/>
      </dsp:nvSpPr>
      <dsp:spPr>
        <a:xfrm>
          <a:off x="8288681" y="1755306"/>
          <a:ext cx="2507322" cy="150439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noProof="0" dirty="0"/>
            <a:t>Capacitadoras/es de “prevencionistas”</a:t>
          </a:r>
        </a:p>
      </dsp:txBody>
      <dsp:txXfrm>
        <a:off x="8288681" y="1755306"/>
        <a:ext cx="2507322" cy="1504393"/>
      </dsp:txXfrm>
    </dsp:sp>
    <dsp:sp modelId="{559E56A3-5A58-47D1-ACE7-B827BF257C86}">
      <dsp:nvSpPr>
        <dsp:cNvPr id="0" name=""/>
        <dsp:cNvSpPr/>
      </dsp:nvSpPr>
      <dsp:spPr>
        <a:xfrm>
          <a:off x="2772571" y="3510432"/>
          <a:ext cx="2507322" cy="150439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_tradnl" sz="1800" kern="1200" noProof="0" dirty="0">
              <a:latin typeface="Trebuchet MS" panose="020B0603020202020204"/>
            </a:rPr>
            <a:t>Personas hacedoras de políticas públicas</a:t>
          </a:r>
        </a:p>
      </dsp:txBody>
      <dsp:txXfrm>
        <a:off x="2772571" y="3510432"/>
        <a:ext cx="2507322" cy="1504393"/>
      </dsp:txXfrm>
    </dsp:sp>
    <dsp:sp modelId="{CD5FCAB0-D7EC-4FB4-8690-E5F127F5B1E5}">
      <dsp:nvSpPr>
        <dsp:cNvPr id="0" name=""/>
        <dsp:cNvSpPr/>
      </dsp:nvSpPr>
      <dsp:spPr>
        <a:xfrm>
          <a:off x="5530626" y="3510432"/>
          <a:ext cx="2507322" cy="150439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_tradnl" sz="1800" kern="1200" noProof="0" dirty="0">
              <a:latin typeface="Trebuchet MS" panose="020B0603020202020204"/>
            </a:rPr>
            <a:t>Tomadoras/es de decisiones y financiadoras/es</a:t>
          </a:r>
          <a:endParaRPr lang="es-ES_tradnl" sz="1800" kern="1200" noProof="0" dirty="0"/>
        </a:p>
      </dsp:txBody>
      <dsp:txXfrm>
        <a:off x="5530626" y="3510432"/>
        <a:ext cx="2507322" cy="1504393"/>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84A9C-DA1C-429C-BFB5-82F36C1849FB}">
      <dsp:nvSpPr>
        <dsp:cNvPr id="0" name=""/>
        <dsp:cNvSpPr/>
      </dsp:nvSpPr>
      <dsp:spPr>
        <a:xfrm>
          <a:off x="0" y="1246"/>
          <a:ext cx="10515600" cy="53114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754B49-DFAE-4721-BFB5-2CC8455C7356}">
      <dsp:nvSpPr>
        <dsp:cNvPr id="0" name=""/>
        <dsp:cNvSpPr/>
      </dsp:nvSpPr>
      <dsp:spPr>
        <a:xfrm>
          <a:off x="160672" y="120754"/>
          <a:ext cx="292131" cy="2921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0E6880-D0B5-4424-9B8A-7E3C44D6C7DB}">
      <dsp:nvSpPr>
        <dsp:cNvPr id="0" name=""/>
        <dsp:cNvSpPr/>
      </dsp:nvSpPr>
      <dsp:spPr>
        <a:xfrm>
          <a:off x="613475" y="1246"/>
          <a:ext cx="9902124" cy="531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213" tIns="56213" rIns="56213" bIns="56213"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latin typeface="Segoe UI"/>
              <a:cs typeface="Segoe UI"/>
            </a:rPr>
            <a:t>Requiere colaboración.</a:t>
          </a:r>
          <a:endParaRPr lang="es-ES_tradnl" sz="1900" kern="1200" noProof="0" dirty="0"/>
        </a:p>
      </dsp:txBody>
      <dsp:txXfrm>
        <a:off x="613475" y="1246"/>
        <a:ext cx="9902124" cy="531147"/>
      </dsp:txXfrm>
    </dsp:sp>
    <dsp:sp modelId="{5193EDF8-36D6-4D23-9C75-34CD87280AA2}">
      <dsp:nvSpPr>
        <dsp:cNvPr id="0" name=""/>
        <dsp:cNvSpPr/>
      </dsp:nvSpPr>
      <dsp:spPr>
        <a:xfrm>
          <a:off x="0" y="665180"/>
          <a:ext cx="10515600" cy="53114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91558D-5A1A-4205-8FE6-331D7F38736E}">
      <dsp:nvSpPr>
        <dsp:cNvPr id="0" name=""/>
        <dsp:cNvSpPr/>
      </dsp:nvSpPr>
      <dsp:spPr>
        <a:xfrm>
          <a:off x="160672" y="784688"/>
          <a:ext cx="292131" cy="2921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C1BCD8-9604-4E1F-AF34-382631A609C0}">
      <dsp:nvSpPr>
        <dsp:cNvPr id="0" name=""/>
        <dsp:cNvSpPr/>
      </dsp:nvSpPr>
      <dsp:spPr>
        <a:xfrm>
          <a:off x="613475" y="665180"/>
          <a:ext cx="9902124" cy="531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213" tIns="56213" rIns="56213" bIns="56213"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latin typeface="Segoe UI"/>
              <a:cs typeface="Segoe UI"/>
            </a:rPr>
            <a:t>Articula la participación de múltiples actores.</a:t>
          </a:r>
          <a:endParaRPr lang="es-ES_tradnl" sz="1900" kern="1200" noProof="0" dirty="0"/>
        </a:p>
      </dsp:txBody>
      <dsp:txXfrm>
        <a:off x="613475" y="665180"/>
        <a:ext cx="9902124" cy="531147"/>
      </dsp:txXfrm>
    </dsp:sp>
    <dsp:sp modelId="{FFC0C157-8E55-4C0D-B8C8-D15975E2CBC9}">
      <dsp:nvSpPr>
        <dsp:cNvPr id="0" name=""/>
        <dsp:cNvSpPr/>
      </dsp:nvSpPr>
      <dsp:spPr>
        <a:xfrm>
          <a:off x="0" y="1329114"/>
          <a:ext cx="10515600" cy="53114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9DEAB2-54B4-4817-A5E4-34A5EB149568}">
      <dsp:nvSpPr>
        <dsp:cNvPr id="0" name=""/>
        <dsp:cNvSpPr/>
      </dsp:nvSpPr>
      <dsp:spPr>
        <a:xfrm>
          <a:off x="160672" y="1448622"/>
          <a:ext cx="292131" cy="2921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6302A6-8E67-46F3-8C6A-56DAB65369FB}">
      <dsp:nvSpPr>
        <dsp:cNvPr id="0" name=""/>
        <dsp:cNvSpPr/>
      </dsp:nvSpPr>
      <dsp:spPr>
        <a:xfrm>
          <a:off x="613475" y="1329114"/>
          <a:ext cx="9902124" cy="531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213" tIns="56213" rIns="56213" bIns="56213"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latin typeface="Segoe UI"/>
              <a:cs typeface="Segoe UI"/>
            </a:rPr>
            <a:t>Requiere capacitación especializada.</a:t>
          </a:r>
        </a:p>
      </dsp:txBody>
      <dsp:txXfrm>
        <a:off x="613475" y="1329114"/>
        <a:ext cx="9902124" cy="531147"/>
      </dsp:txXfrm>
    </dsp:sp>
    <dsp:sp modelId="{504BCCE3-D492-46E1-BF28-69A2CF363621}">
      <dsp:nvSpPr>
        <dsp:cNvPr id="0" name=""/>
        <dsp:cNvSpPr/>
      </dsp:nvSpPr>
      <dsp:spPr>
        <a:xfrm>
          <a:off x="0" y="1993048"/>
          <a:ext cx="10515600" cy="53114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7FE6A6-E5DF-4803-B036-783C0604D53B}">
      <dsp:nvSpPr>
        <dsp:cNvPr id="0" name=""/>
        <dsp:cNvSpPr/>
      </dsp:nvSpPr>
      <dsp:spPr>
        <a:xfrm>
          <a:off x="160672" y="2112557"/>
          <a:ext cx="292131" cy="2921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74F0E-03C8-4F2B-B936-492C180B7437}">
      <dsp:nvSpPr>
        <dsp:cNvPr id="0" name=""/>
        <dsp:cNvSpPr/>
      </dsp:nvSpPr>
      <dsp:spPr>
        <a:xfrm>
          <a:off x="613475" y="1993048"/>
          <a:ext cx="9902124" cy="531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213" tIns="56213" rIns="56213" bIns="56213"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latin typeface="Segoe UI"/>
              <a:cs typeface="Segoe UI"/>
            </a:rPr>
            <a:t>Integra la prevención en las funciones cotidianas.</a:t>
          </a:r>
          <a:endParaRPr lang="es-ES_tradnl" sz="1900" kern="1200" noProof="0" dirty="0">
            <a:latin typeface="Trebuchet MS" panose="020B0603020202020204"/>
            <a:cs typeface="Segoe UI"/>
          </a:endParaRPr>
        </a:p>
      </dsp:txBody>
      <dsp:txXfrm>
        <a:off x="613475" y="1993048"/>
        <a:ext cx="9902124" cy="531147"/>
      </dsp:txXfrm>
    </dsp:sp>
    <dsp:sp modelId="{B2B6115C-C8CD-46F8-8DE4-9694123CA972}">
      <dsp:nvSpPr>
        <dsp:cNvPr id="0" name=""/>
        <dsp:cNvSpPr/>
      </dsp:nvSpPr>
      <dsp:spPr>
        <a:xfrm>
          <a:off x="0" y="2656983"/>
          <a:ext cx="10515600" cy="53114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19E634-A4A5-4A6A-98A5-84095826F61C}">
      <dsp:nvSpPr>
        <dsp:cNvPr id="0" name=""/>
        <dsp:cNvSpPr/>
      </dsp:nvSpPr>
      <dsp:spPr>
        <a:xfrm>
          <a:off x="160672" y="2776491"/>
          <a:ext cx="292131" cy="2921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F90EC4-9A0A-421E-A1BA-26EF1D1BAED8}">
      <dsp:nvSpPr>
        <dsp:cNvPr id="0" name=""/>
        <dsp:cNvSpPr/>
      </dsp:nvSpPr>
      <dsp:spPr>
        <a:xfrm>
          <a:off x="613475" y="2656983"/>
          <a:ext cx="9902124" cy="531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213" tIns="56213" rIns="56213" bIns="56213"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latin typeface="Segoe UI"/>
              <a:cs typeface="Segoe UI"/>
            </a:rPr>
            <a:t>Adapta los enfoques.</a:t>
          </a:r>
          <a:endParaRPr lang="es-ES_tradnl" sz="1900" kern="1200" noProof="0" dirty="0">
            <a:latin typeface="Trebuchet MS" panose="020B0603020202020204"/>
            <a:cs typeface="Segoe UI"/>
          </a:endParaRPr>
        </a:p>
      </dsp:txBody>
      <dsp:txXfrm>
        <a:off x="613475" y="2656983"/>
        <a:ext cx="9902124" cy="531147"/>
      </dsp:txXfrm>
    </dsp:sp>
    <dsp:sp modelId="{878F4C71-FC9F-4E77-8B53-FF4DC8153C9A}">
      <dsp:nvSpPr>
        <dsp:cNvPr id="0" name=""/>
        <dsp:cNvSpPr/>
      </dsp:nvSpPr>
      <dsp:spPr>
        <a:xfrm>
          <a:off x="0" y="3320917"/>
          <a:ext cx="10515600" cy="53114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0E4D5D-F69F-445B-8F8F-DCF5A2DA4D51}">
      <dsp:nvSpPr>
        <dsp:cNvPr id="0" name=""/>
        <dsp:cNvSpPr/>
      </dsp:nvSpPr>
      <dsp:spPr>
        <a:xfrm>
          <a:off x="160672" y="3440425"/>
          <a:ext cx="292131" cy="2921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2621E2-4F52-4355-A97D-997022C0C71C}">
      <dsp:nvSpPr>
        <dsp:cNvPr id="0" name=""/>
        <dsp:cNvSpPr/>
      </dsp:nvSpPr>
      <dsp:spPr>
        <a:xfrm>
          <a:off x="613475" y="3320917"/>
          <a:ext cx="9902124" cy="531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213" tIns="56213" rIns="56213" bIns="56213"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latin typeface="Segoe UI"/>
              <a:cs typeface="Segoe UI"/>
            </a:rPr>
            <a:t>Requiere del apoyo de quienes toman decisiones.</a:t>
          </a:r>
        </a:p>
      </dsp:txBody>
      <dsp:txXfrm>
        <a:off x="613475" y="3320917"/>
        <a:ext cx="9902124" cy="53114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A7F0B-E3F8-48FD-A155-AFE37EDBE51C}">
      <dsp:nvSpPr>
        <dsp:cNvPr id="0" name=""/>
        <dsp:cNvSpPr/>
      </dsp:nvSpPr>
      <dsp:spPr>
        <a:xfrm>
          <a:off x="0" y="453"/>
          <a:ext cx="11463338" cy="106161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9964B7-D72A-4584-8D90-4D0CB4744BAB}">
      <dsp:nvSpPr>
        <dsp:cNvPr id="0" name=""/>
        <dsp:cNvSpPr/>
      </dsp:nvSpPr>
      <dsp:spPr>
        <a:xfrm>
          <a:off x="321137" y="239316"/>
          <a:ext cx="583886" cy="5838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118716-44F7-45CF-8F7D-C398F99EC11E}">
      <dsp:nvSpPr>
        <dsp:cNvPr id="0" name=""/>
        <dsp:cNvSpPr/>
      </dsp:nvSpPr>
      <dsp:spPr>
        <a:xfrm>
          <a:off x="1226160" y="453"/>
          <a:ext cx="10237177" cy="1061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54" tIns="112354" rIns="112354" bIns="112354" numCol="1" spcCol="1270" anchor="ctr" anchorCtr="0">
          <a:noAutofit/>
        </a:bodyPr>
        <a:lstStyle/>
        <a:p>
          <a:pPr marL="0" lvl="0" indent="0" algn="l" defTabSz="1111250">
            <a:lnSpc>
              <a:spcPct val="100000"/>
            </a:lnSpc>
            <a:spcBef>
              <a:spcPct val="0"/>
            </a:spcBef>
            <a:spcAft>
              <a:spcPct val="35000"/>
            </a:spcAft>
            <a:buNone/>
          </a:pPr>
          <a:r>
            <a:rPr lang="es-ES_tradnl" sz="2500" kern="1200" noProof="0" dirty="0"/>
            <a:t>Explicar cómo hacer que la prevención comunitaria funcione.</a:t>
          </a:r>
        </a:p>
      </dsp:txBody>
      <dsp:txXfrm>
        <a:off x="1226160" y="453"/>
        <a:ext cx="10237177" cy="1061611"/>
      </dsp:txXfrm>
    </dsp:sp>
    <dsp:sp modelId="{C2C22949-6FCA-4458-8C94-FBE586FA5849}">
      <dsp:nvSpPr>
        <dsp:cNvPr id="0" name=""/>
        <dsp:cNvSpPr/>
      </dsp:nvSpPr>
      <dsp:spPr>
        <a:xfrm>
          <a:off x="0" y="1327467"/>
          <a:ext cx="11463338" cy="106161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741B8B-4B63-4514-9A28-A573E8AC7E94}">
      <dsp:nvSpPr>
        <dsp:cNvPr id="0" name=""/>
        <dsp:cNvSpPr/>
      </dsp:nvSpPr>
      <dsp:spPr>
        <a:xfrm>
          <a:off x="321137" y="1566329"/>
          <a:ext cx="583886" cy="5838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3E9AB9-603C-471A-8888-4C3F38DA1E22}">
      <dsp:nvSpPr>
        <dsp:cNvPr id="0" name=""/>
        <dsp:cNvSpPr/>
      </dsp:nvSpPr>
      <dsp:spPr>
        <a:xfrm>
          <a:off x="1226160" y="1327467"/>
          <a:ext cx="10237177" cy="1061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54" tIns="112354" rIns="112354" bIns="112354" numCol="1" spcCol="1270" anchor="ctr" anchorCtr="0">
          <a:noAutofit/>
        </a:bodyPr>
        <a:lstStyle/>
        <a:p>
          <a:pPr marL="0" lvl="0" indent="0" algn="l" defTabSz="1111250">
            <a:lnSpc>
              <a:spcPct val="100000"/>
            </a:lnSpc>
            <a:spcBef>
              <a:spcPct val="0"/>
            </a:spcBef>
            <a:spcAft>
              <a:spcPct val="35000"/>
            </a:spcAft>
            <a:buNone/>
          </a:pPr>
          <a:r>
            <a:rPr lang="es-ES_tradnl" sz="2500" kern="1200" noProof="0" dirty="0"/>
            <a:t>Explicar qué son las iniciativas multicomponente.</a:t>
          </a:r>
        </a:p>
      </dsp:txBody>
      <dsp:txXfrm>
        <a:off x="1226160" y="1327467"/>
        <a:ext cx="10237177" cy="1061611"/>
      </dsp:txXfrm>
    </dsp:sp>
    <dsp:sp modelId="{6CD01627-41AC-44FE-BB8C-8F833201E02A}">
      <dsp:nvSpPr>
        <dsp:cNvPr id="0" name=""/>
        <dsp:cNvSpPr/>
      </dsp:nvSpPr>
      <dsp:spPr>
        <a:xfrm>
          <a:off x="0" y="2654481"/>
          <a:ext cx="11463338" cy="106161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F08C40-8166-4330-B5AB-C097A945EBFF}">
      <dsp:nvSpPr>
        <dsp:cNvPr id="0" name=""/>
        <dsp:cNvSpPr/>
      </dsp:nvSpPr>
      <dsp:spPr>
        <a:xfrm>
          <a:off x="321137" y="2893343"/>
          <a:ext cx="583886" cy="5838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D89905-E679-4B8F-8590-1F364936E95C}">
      <dsp:nvSpPr>
        <dsp:cNvPr id="0" name=""/>
        <dsp:cNvSpPr/>
      </dsp:nvSpPr>
      <dsp:spPr>
        <a:xfrm>
          <a:off x="1226160" y="2654481"/>
          <a:ext cx="10237177" cy="1061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54" tIns="112354" rIns="112354" bIns="112354" numCol="1" spcCol="1270" anchor="ctr" anchorCtr="0">
          <a:noAutofit/>
        </a:bodyPr>
        <a:lstStyle/>
        <a:p>
          <a:pPr marL="0" lvl="0" indent="0" algn="l" defTabSz="1111250">
            <a:lnSpc>
              <a:spcPct val="100000"/>
            </a:lnSpc>
            <a:spcBef>
              <a:spcPct val="0"/>
            </a:spcBef>
            <a:spcAft>
              <a:spcPct val="35000"/>
            </a:spcAft>
            <a:buNone/>
          </a:pPr>
          <a:r>
            <a:rPr lang="es-ES_tradnl" sz="2500" kern="1200" noProof="0" dirty="0"/>
            <a:t>Proporcionar ejemplos  de buenas prácticas de prevención en la comunidad.</a:t>
          </a:r>
        </a:p>
      </dsp:txBody>
      <dsp:txXfrm>
        <a:off x="1226160" y="2654481"/>
        <a:ext cx="10237177" cy="10616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F427B-37DF-394E-810A-201023C28E71}">
      <dsp:nvSpPr>
        <dsp:cNvPr id="0" name=""/>
        <dsp:cNvSpPr/>
      </dsp:nvSpPr>
      <dsp:spPr>
        <a:xfrm>
          <a:off x="10" y="340861"/>
          <a:ext cx="11703482" cy="352401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_tradnl" sz="2400" kern="1200" noProof="0" dirty="0"/>
            <a:t>Las personas participantes:</a:t>
          </a:r>
        </a:p>
        <a:p>
          <a:pPr marL="228600" lvl="1" indent="-228600" algn="just" defTabSz="1022350">
            <a:lnSpc>
              <a:spcPct val="100000"/>
            </a:lnSpc>
            <a:spcBef>
              <a:spcPct val="0"/>
            </a:spcBef>
            <a:spcAft>
              <a:spcPts val="0"/>
            </a:spcAft>
            <a:buChar char="•"/>
          </a:pPr>
          <a:r>
            <a:rPr lang="es-ES_tradnl" sz="2300" kern="1200" noProof="0" dirty="0"/>
            <a:t>Comprenderán los principios fundamentales de las estrategias y políticas de prevención basadas en evidencia.</a:t>
          </a:r>
        </a:p>
        <a:p>
          <a:pPr marL="228600" lvl="1" indent="-228600" algn="just" defTabSz="1022350">
            <a:lnSpc>
              <a:spcPct val="100000"/>
            </a:lnSpc>
            <a:spcBef>
              <a:spcPct val="0"/>
            </a:spcBef>
            <a:spcAft>
              <a:spcPts val="0"/>
            </a:spcAft>
            <a:buChar char="•"/>
          </a:pPr>
          <a:r>
            <a:rPr lang="es-ES_tradnl" sz="2300" kern="1200" noProof="0" dirty="0"/>
            <a:t>Analizarán el papel de la prevención en los ámbitos familiar, escolar, laboral y comunitario.</a:t>
          </a:r>
        </a:p>
        <a:p>
          <a:pPr marL="228600" lvl="1" indent="-228600" algn="just" defTabSz="1022350">
            <a:lnSpc>
              <a:spcPct val="100000"/>
            </a:lnSpc>
            <a:spcBef>
              <a:spcPct val="0"/>
            </a:spcBef>
            <a:spcAft>
              <a:spcPts val="0"/>
            </a:spcAft>
            <a:buChar char="•"/>
          </a:pPr>
          <a:r>
            <a:rPr lang="es-ES_tradnl" sz="2300" kern="1200" noProof="0" dirty="0"/>
            <a:t>Describirán el papel de los medios de comunicación en la promoción de los esfuerzos de prevención.</a:t>
          </a:r>
        </a:p>
        <a:p>
          <a:pPr marL="228600" lvl="1" indent="-228600" algn="just" defTabSz="1022350">
            <a:lnSpc>
              <a:spcPct val="100000"/>
            </a:lnSpc>
            <a:spcBef>
              <a:spcPct val="0"/>
            </a:spcBef>
            <a:spcAft>
              <a:spcPts val="0"/>
            </a:spcAft>
            <a:buChar char="•"/>
          </a:pPr>
          <a:r>
            <a:rPr lang="es-ES_tradnl" sz="2300" kern="1200" noProof="0" dirty="0"/>
            <a:t>Reconocerán la importancia del monitoreo y la evaluación en las iniciativas de prevención. </a:t>
          </a:r>
        </a:p>
        <a:p>
          <a:pPr marL="228600" lvl="1" indent="-228600" algn="just" defTabSz="1022350">
            <a:lnSpc>
              <a:spcPct val="100000"/>
            </a:lnSpc>
            <a:spcBef>
              <a:spcPct val="0"/>
            </a:spcBef>
            <a:spcAft>
              <a:spcPts val="0"/>
            </a:spcAft>
            <a:buChar char="•"/>
          </a:pPr>
          <a:r>
            <a:rPr lang="es-ES_tradnl" sz="2300" kern="1200" noProof="0" dirty="0"/>
            <a:t>Participarán en discusiones y actividades grupales para fortalecer la comprensión y compartir aprendizajes con sus pares</a:t>
          </a:r>
          <a:r>
            <a:rPr lang="en-US" sz="2300" kern="1200" dirty="0"/>
            <a:t>.</a:t>
          </a:r>
        </a:p>
      </dsp:txBody>
      <dsp:txXfrm>
        <a:off x="10" y="340861"/>
        <a:ext cx="11703482" cy="352401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52DBA-C767-5544-BD0C-F64B53EE0572}">
      <dsp:nvSpPr>
        <dsp:cNvPr id="0" name=""/>
        <dsp:cNvSpPr/>
      </dsp:nvSpPr>
      <dsp:spPr>
        <a:xfrm>
          <a:off x="5734050" y="1494495"/>
          <a:ext cx="3616469" cy="627651"/>
        </a:xfrm>
        <a:custGeom>
          <a:avLst/>
          <a:gdLst/>
          <a:ahLst/>
          <a:cxnLst/>
          <a:rect l="0" t="0" r="0" b="0"/>
          <a:pathLst>
            <a:path>
              <a:moveTo>
                <a:pt x="0" y="0"/>
              </a:moveTo>
              <a:lnTo>
                <a:pt x="0" y="313825"/>
              </a:lnTo>
              <a:lnTo>
                <a:pt x="3616469" y="313825"/>
              </a:lnTo>
              <a:lnTo>
                <a:pt x="3616469" y="627651"/>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27E4D9-D39D-9443-B9AE-973422991AC1}">
      <dsp:nvSpPr>
        <dsp:cNvPr id="0" name=""/>
        <dsp:cNvSpPr/>
      </dsp:nvSpPr>
      <dsp:spPr>
        <a:xfrm>
          <a:off x="5688330" y="1494495"/>
          <a:ext cx="91440" cy="627651"/>
        </a:xfrm>
        <a:custGeom>
          <a:avLst/>
          <a:gdLst/>
          <a:ahLst/>
          <a:cxnLst/>
          <a:rect l="0" t="0" r="0" b="0"/>
          <a:pathLst>
            <a:path>
              <a:moveTo>
                <a:pt x="45720" y="0"/>
              </a:moveTo>
              <a:lnTo>
                <a:pt x="45720" y="627651"/>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115E1D-2A2C-774E-964F-9D9152658B5D}">
      <dsp:nvSpPr>
        <dsp:cNvPr id="0" name=""/>
        <dsp:cNvSpPr/>
      </dsp:nvSpPr>
      <dsp:spPr>
        <a:xfrm>
          <a:off x="2117580" y="1494495"/>
          <a:ext cx="3616469" cy="627651"/>
        </a:xfrm>
        <a:custGeom>
          <a:avLst/>
          <a:gdLst/>
          <a:ahLst/>
          <a:cxnLst/>
          <a:rect l="0" t="0" r="0" b="0"/>
          <a:pathLst>
            <a:path>
              <a:moveTo>
                <a:pt x="3616469" y="0"/>
              </a:moveTo>
              <a:lnTo>
                <a:pt x="3616469" y="313825"/>
              </a:lnTo>
              <a:lnTo>
                <a:pt x="0" y="313825"/>
              </a:lnTo>
              <a:lnTo>
                <a:pt x="0" y="627651"/>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2E1B14-72E6-764E-875D-235E6C6F0811}">
      <dsp:nvSpPr>
        <dsp:cNvPr id="0" name=""/>
        <dsp:cNvSpPr/>
      </dsp:nvSpPr>
      <dsp:spPr>
        <a:xfrm>
          <a:off x="4239641" y="86"/>
          <a:ext cx="2988817" cy="1494408"/>
        </a:xfrm>
        <a:prstGeom prst="rect">
          <a:avLst/>
        </a:prstGeom>
        <a:solidFill>
          <a:schemeClr val="accent3">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ES_tradnl" sz="3100" b="1" kern="1200" noProof="0" dirty="0"/>
            <a:t>Grupos de discusión</a:t>
          </a:r>
          <a:endParaRPr lang="es-ES_tradnl" sz="3100" kern="1200" noProof="0" dirty="0"/>
        </a:p>
      </dsp:txBody>
      <dsp:txXfrm>
        <a:off x="4239641" y="86"/>
        <a:ext cx="2988817" cy="1494408"/>
      </dsp:txXfrm>
    </dsp:sp>
    <dsp:sp modelId="{D8572CAD-89C5-F94E-AE24-09EA57863CFE}">
      <dsp:nvSpPr>
        <dsp:cNvPr id="0" name=""/>
        <dsp:cNvSpPr/>
      </dsp:nvSpPr>
      <dsp:spPr>
        <a:xfrm>
          <a:off x="623171" y="2122146"/>
          <a:ext cx="2988817" cy="1494408"/>
        </a:xfrm>
        <a:prstGeom prst="rect">
          <a:avLst/>
        </a:prstGeom>
        <a:solidFill>
          <a:schemeClr val="accent3">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ES_tradnl" sz="3100" kern="1200" noProof="0" dirty="0"/>
            <a:t>¿Qué aprendizajes nuevos obtuviste?</a:t>
          </a:r>
        </a:p>
      </dsp:txBody>
      <dsp:txXfrm>
        <a:off x="623171" y="2122146"/>
        <a:ext cx="2988817" cy="1494408"/>
      </dsp:txXfrm>
    </dsp:sp>
    <dsp:sp modelId="{0F647519-6929-3D49-A000-E26194948347}">
      <dsp:nvSpPr>
        <dsp:cNvPr id="0" name=""/>
        <dsp:cNvSpPr/>
      </dsp:nvSpPr>
      <dsp:spPr>
        <a:xfrm>
          <a:off x="4239641" y="2122146"/>
          <a:ext cx="2988817" cy="1494408"/>
        </a:xfrm>
        <a:prstGeom prst="rect">
          <a:avLst/>
        </a:prstGeom>
        <a:solidFill>
          <a:schemeClr val="accent3">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ES_tradnl" sz="3100" kern="1200" noProof="0" dirty="0"/>
            <a:t>¿Qué fue lo que más llamó tu atención?</a:t>
          </a:r>
        </a:p>
      </dsp:txBody>
      <dsp:txXfrm>
        <a:off x="4239641" y="2122146"/>
        <a:ext cx="2988817" cy="1494408"/>
      </dsp:txXfrm>
    </dsp:sp>
    <dsp:sp modelId="{CA0BCBF2-E04D-C94E-80A1-EFCA1085826D}">
      <dsp:nvSpPr>
        <dsp:cNvPr id="0" name=""/>
        <dsp:cNvSpPr/>
      </dsp:nvSpPr>
      <dsp:spPr>
        <a:xfrm>
          <a:off x="7856110" y="2122146"/>
          <a:ext cx="2988817" cy="1494408"/>
        </a:xfrm>
        <a:prstGeom prst="rect">
          <a:avLst/>
        </a:prstGeom>
        <a:solidFill>
          <a:schemeClr val="accent3">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ES_tradnl" sz="3100" kern="1200" noProof="0" dirty="0"/>
            <a:t>¿Que aspectos requieren mayor clarificación?</a:t>
          </a:r>
        </a:p>
      </dsp:txBody>
      <dsp:txXfrm>
        <a:off x="7856110" y="2122146"/>
        <a:ext cx="2988817" cy="1494408"/>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2C5A1-6B36-472E-A994-DA04FCA15394}">
      <dsp:nvSpPr>
        <dsp:cNvPr id="0" name=""/>
        <dsp:cNvSpPr/>
      </dsp:nvSpPr>
      <dsp:spPr>
        <a:xfrm>
          <a:off x="1654991"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B0DDDA-09DE-42FE-AB9E-7B1D3F607773}">
      <dsp:nvSpPr>
        <dsp:cNvPr id="0" name=""/>
        <dsp:cNvSpPr/>
      </dsp:nvSpPr>
      <dsp:spPr>
        <a:xfrm>
          <a:off x="466991"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pPr>
          <a:r>
            <a:rPr lang="es-ES_tradnl" sz="4000" b="1" kern="1200" noProof="0" dirty="0"/>
            <a:t>Lección 7</a:t>
          </a:r>
          <a:endParaRPr lang="es-ES_tradnl" sz="4000" kern="1200" noProof="0" dirty="0"/>
        </a:p>
      </dsp:txBody>
      <dsp:txXfrm>
        <a:off x="466991" y="3022743"/>
        <a:ext cx="4320000" cy="720000"/>
      </dsp:txXfrm>
    </dsp:sp>
    <dsp:sp modelId="{3491C0D6-992F-4A55-B54F-D9A059EFCC6E}">
      <dsp:nvSpPr>
        <dsp:cNvPr id="0" name=""/>
        <dsp:cNvSpPr/>
      </dsp:nvSpPr>
      <dsp:spPr>
        <a:xfrm>
          <a:off x="6730991" y="496942"/>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3852C-A8CE-4355-8F06-FD0FEE3CC623}">
      <dsp:nvSpPr>
        <dsp:cNvPr id="0" name=""/>
        <dsp:cNvSpPr/>
      </dsp:nvSpPr>
      <dsp:spPr>
        <a:xfrm>
          <a:off x="5542991" y="2687786"/>
          <a:ext cx="4320000" cy="116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pPr>
          <a:r>
            <a:rPr lang="es-ES_tradnl" sz="4000" b="1" kern="1200" noProof="0" dirty="0"/>
            <a:t>Profundicemos en los contenidos</a:t>
          </a:r>
          <a:endParaRPr lang="es-ES_tradnl" sz="4000" kern="1200" noProof="0" dirty="0"/>
        </a:p>
      </dsp:txBody>
      <dsp:txXfrm>
        <a:off x="5542991" y="2687786"/>
        <a:ext cx="4320000" cy="1166608"/>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763275-F337-0B4F-A9E4-696223CD927D}">
      <dsp:nvSpPr>
        <dsp:cNvPr id="0" name=""/>
        <dsp:cNvSpPr/>
      </dsp:nvSpPr>
      <dsp:spPr>
        <a:xfrm>
          <a:off x="0" y="39382"/>
          <a:ext cx="8086034" cy="6926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_tradnl" sz="2600" b="1" kern="1200" noProof="0" dirty="0"/>
            <a:t>Comunidades que Cuidan (</a:t>
          </a:r>
          <a:r>
            <a:rPr lang="es-ES_tradnl" sz="2600" b="1" i="1" kern="1200" noProof="0" dirty="0"/>
            <a:t>Communities That Care </a:t>
          </a:r>
          <a:r>
            <a:rPr lang="es-ES_tradnl" sz="2600" b="1" kern="1200" noProof="0" dirty="0"/>
            <a:t>- </a:t>
          </a:r>
          <a:r>
            <a:rPr lang="es-ES_tradnl" sz="2600" b="1" i="1" kern="1200" noProof="0" dirty="0"/>
            <a:t>CTC</a:t>
          </a:r>
          <a:r>
            <a:rPr lang="es-ES_tradnl" sz="2600" b="1" kern="1200" noProof="0" dirty="0"/>
            <a:t>) </a:t>
          </a:r>
          <a:endParaRPr lang="es-ES_tradnl" sz="2600" kern="1200" noProof="0" dirty="0"/>
        </a:p>
      </dsp:txBody>
      <dsp:txXfrm>
        <a:off x="33812" y="73194"/>
        <a:ext cx="8018410" cy="625016"/>
      </dsp:txXfrm>
    </dsp:sp>
    <dsp:sp modelId="{4386F913-81B8-4545-BCEC-A699A8FC0DB0}">
      <dsp:nvSpPr>
        <dsp:cNvPr id="0" name=""/>
        <dsp:cNvSpPr/>
      </dsp:nvSpPr>
      <dsp:spPr>
        <a:xfrm>
          <a:off x="0" y="732022"/>
          <a:ext cx="8086034" cy="3752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732"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s-ES_tradnl" sz="2900" b="1" kern="1200" noProof="0" dirty="0"/>
            <a:t>Evaluación de la preparación comunitaria.</a:t>
          </a:r>
          <a:endParaRPr lang="es-ES_tradnl" sz="2900" kern="1200" noProof="0" dirty="0"/>
        </a:p>
        <a:p>
          <a:pPr marL="285750" lvl="1" indent="-285750" algn="l" defTabSz="1289050">
            <a:lnSpc>
              <a:spcPct val="90000"/>
            </a:lnSpc>
            <a:spcBef>
              <a:spcPct val="0"/>
            </a:spcBef>
            <a:spcAft>
              <a:spcPct val="20000"/>
            </a:spcAft>
            <a:buChar char="•"/>
          </a:pPr>
          <a:r>
            <a:rPr lang="es-ES_tradnl" sz="2900" b="1" kern="1200" noProof="0" dirty="0"/>
            <a:t>Involucrar a los actores clave.</a:t>
          </a:r>
          <a:endParaRPr lang="es-ES_tradnl" sz="2900" kern="1200" noProof="0" dirty="0"/>
        </a:p>
        <a:p>
          <a:pPr marL="285750" lvl="1" indent="-285750" algn="l" defTabSz="1289050">
            <a:lnSpc>
              <a:spcPct val="90000"/>
            </a:lnSpc>
            <a:spcBef>
              <a:spcPct val="0"/>
            </a:spcBef>
            <a:spcAft>
              <a:spcPct val="20000"/>
            </a:spcAft>
            <a:buChar char="•"/>
          </a:pPr>
          <a:r>
            <a:rPr lang="es-ES_tradnl" sz="2900" b="1" kern="1200" noProof="0" dirty="0"/>
            <a:t>Desarrollar un perfil comunitario utilizando datos epidemiológicos para identificar factores de riesgo y protección.</a:t>
          </a:r>
          <a:endParaRPr lang="es-ES_tradnl" sz="2900" kern="1200" noProof="0" dirty="0"/>
        </a:p>
        <a:p>
          <a:pPr marL="285750" lvl="1" indent="-285750" algn="l" defTabSz="1289050">
            <a:lnSpc>
              <a:spcPct val="90000"/>
            </a:lnSpc>
            <a:spcBef>
              <a:spcPct val="0"/>
            </a:spcBef>
            <a:spcAft>
              <a:spcPct val="20000"/>
            </a:spcAft>
            <a:buChar char="•"/>
          </a:pPr>
          <a:r>
            <a:rPr lang="es-ES_tradnl" sz="2900" b="1" kern="1200" noProof="0" dirty="0"/>
            <a:t>Revisar y seleccionar intervenciones basadas en evidencia.</a:t>
          </a:r>
          <a:endParaRPr lang="es-ES_tradnl" sz="2900" kern="1200" noProof="0" dirty="0"/>
        </a:p>
        <a:p>
          <a:pPr marL="285750" lvl="1" indent="-285750" algn="l" defTabSz="1289050">
            <a:lnSpc>
              <a:spcPct val="90000"/>
            </a:lnSpc>
            <a:spcBef>
              <a:spcPct val="0"/>
            </a:spcBef>
            <a:spcAft>
              <a:spcPct val="20000"/>
            </a:spcAft>
            <a:buChar char="•"/>
          </a:pPr>
          <a:r>
            <a:rPr lang="es-ES_tradnl" sz="2900" b="1" kern="1200" noProof="0" dirty="0"/>
            <a:t>Implementar y evaluar las intervenciones</a:t>
          </a:r>
          <a:r>
            <a:rPr lang="en-US" sz="2900" b="1" kern="1200" dirty="0"/>
            <a:t>.</a:t>
          </a:r>
          <a:endParaRPr lang="en-GB" sz="2900" kern="1200" dirty="0"/>
        </a:p>
      </dsp:txBody>
      <dsp:txXfrm>
        <a:off x="0" y="732022"/>
        <a:ext cx="8086034" cy="375291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75221-54A9-4A81-9A33-4D711DC408A5}">
      <dsp:nvSpPr>
        <dsp:cNvPr id="0" name=""/>
        <dsp:cNvSpPr/>
      </dsp:nvSpPr>
      <dsp:spPr>
        <a:xfrm>
          <a:off x="0" y="470"/>
          <a:ext cx="10920983" cy="110067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AFB0EB-5ADF-47E2-A25F-0708C3143F27}">
      <dsp:nvSpPr>
        <dsp:cNvPr id="0" name=""/>
        <dsp:cNvSpPr/>
      </dsp:nvSpPr>
      <dsp:spPr>
        <a:xfrm>
          <a:off x="332954" y="248122"/>
          <a:ext cx="605372" cy="6053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A95979-8C07-49EF-B6A2-22213D5A903E}">
      <dsp:nvSpPr>
        <dsp:cNvPr id="0" name=""/>
        <dsp:cNvSpPr/>
      </dsp:nvSpPr>
      <dsp:spPr>
        <a:xfrm>
          <a:off x="1271282" y="470"/>
          <a:ext cx="9649701" cy="1100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488" tIns="116488" rIns="116488" bIns="116488" numCol="1" spcCol="1270" anchor="ctr" anchorCtr="0">
          <a:noAutofit/>
        </a:bodyPr>
        <a:lstStyle/>
        <a:p>
          <a:pPr marL="0" lvl="0" indent="0" algn="just" defTabSz="1111250">
            <a:lnSpc>
              <a:spcPct val="100000"/>
            </a:lnSpc>
            <a:spcBef>
              <a:spcPct val="0"/>
            </a:spcBef>
            <a:spcAft>
              <a:spcPct val="35000"/>
            </a:spcAft>
            <a:buNone/>
          </a:pPr>
          <a:r>
            <a:rPr lang="es-ES_tradnl" sz="2500" b="1" kern="1200" noProof="0" dirty="0"/>
            <a:t>Revisión de aprendizajes</a:t>
          </a:r>
          <a:r>
            <a:rPr lang="es-ES_tradnl" sz="2500" kern="1200" noProof="0" dirty="0"/>
            <a:t>: Reflexionar sore los principales aprendizajes y desafíos de las Lecciones 8 y 9.</a:t>
          </a:r>
        </a:p>
      </dsp:txBody>
      <dsp:txXfrm>
        <a:off x="1271282" y="470"/>
        <a:ext cx="9649701" cy="1100677"/>
      </dsp:txXfrm>
    </dsp:sp>
    <dsp:sp modelId="{AB1C0C60-1BD6-46A8-8163-E50A1F7FD6EF}">
      <dsp:nvSpPr>
        <dsp:cNvPr id="0" name=""/>
        <dsp:cNvSpPr/>
      </dsp:nvSpPr>
      <dsp:spPr>
        <a:xfrm>
          <a:off x="0" y="1376316"/>
          <a:ext cx="10920983" cy="110067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A50C96-41F0-41D9-9D25-41A70D312319}">
      <dsp:nvSpPr>
        <dsp:cNvPr id="0" name=""/>
        <dsp:cNvSpPr/>
      </dsp:nvSpPr>
      <dsp:spPr>
        <a:xfrm>
          <a:off x="332954" y="1623969"/>
          <a:ext cx="605372" cy="6053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9650E4-9056-4D96-B6DD-6B0B74E94F6D}">
      <dsp:nvSpPr>
        <dsp:cNvPr id="0" name=""/>
        <dsp:cNvSpPr/>
      </dsp:nvSpPr>
      <dsp:spPr>
        <a:xfrm>
          <a:off x="1271282" y="1376316"/>
          <a:ext cx="9649701" cy="1100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488" tIns="116488" rIns="116488" bIns="116488" numCol="1" spcCol="1270" anchor="ctr" anchorCtr="0">
          <a:noAutofit/>
        </a:bodyPr>
        <a:lstStyle/>
        <a:p>
          <a:pPr marL="0" lvl="0" indent="0" algn="l" defTabSz="1111250">
            <a:lnSpc>
              <a:spcPct val="100000"/>
            </a:lnSpc>
            <a:spcBef>
              <a:spcPct val="0"/>
            </a:spcBef>
            <a:spcAft>
              <a:spcPct val="35000"/>
            </a:spcAft>
            <a:buNone/>
          </a:pPr>
          <a:r>
            <a:rPr lang="es-ES_tradnl" sz="2500" b="1" kern="1200" noProof="0" dirty="0"/>
            <a:t>Abordar preguntas, dudas y desafíos. </a:t>
          </a:r>
          <a:endParaRPr lang="es-ES_tradnl" sz="2500" kern="1200" noProof="0" dirty="0"/>
        </a:p>
      </dsp:txBody>
      <dsp:txXfrm>
        <a:off x="1271282" y="1376316"/>
        <a:ext cx="9649701" cy="1100677"/>
      </dsp:txXfrm>
    </dsp:sp>
    <dsp:sp modelId="{896449CE-7910-4956-935A-A048EA9151A7}">
      <dsp:nvSpPr>
        <dsp:cNvPr id="0" name=""/>
        <dsp:cNvSpPr/>
      </dsp:nvSpPr>
      <dsp:spPr>
        <a:xfrm>
          <a:off x="0" y="2752163"/>
          <a:ext cx="10920983" cy="110067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FCA5C4-9028-4B38-9531-0F1EFC6E5BDE}">
      <dsp:nvSpPr>
        <dsp:cNvPr id="0" name=""/>
        <dsp:cNvSpPr/>
      </dsp:nvSpPr>
      <dsp:spPr>
        <a:xfrm>
          <a:off x="332954" y="2999815"/>
          <a:ext cx="605372" cy="6053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7E3E0C-16BF-4ACF-A33D-95ABC0939836}">
      <dsp:nvSpPr>
        <dsp:cNvPr id="0" name=""/>
        <dsp:cNvSpPr/>
      </dsp:nvSpPr>
      <dsp:spPr>
        <a:xfrm>
          <a:off x="1271282" y="2752163"/>
          <a:ext cx="9649701" cy="1100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488" tIns="116488" rIns="116488" bIns="116488" numCol="1" spcCol="1270" anchor="ctr" anchorCtr="0">
          <a:noAutofit/>
        </a:bodyPr>
        <a:lstStyle/>
        <a:p>
          <a:pPr marL="0" lvl="0" indent="0" algn="l" defTabSz="1111250">
            <a:lnSpc>
              <a:spcPct val="100000"/>
            </a:lnSpc>
            <a:spcBef>
              <a:spcPct val="0"/>
            </a:spcBef>
            <a:spcAft>
              <a:spcPct val="35000"/>
            </a:spcAft>
            <a:buNone/>
          </a:pPr>
          <a:r>
            <a:rPr lang="es-ES_tradnl" sz="2500" b="1" kern="1200" noProof="0" dirty="0"/>
            <a:t>Prepararse para los siguientes pasos.</a:t>
          </a:r>
          <a:endParaRPr lang="en-US" sz="2500" kern="1200" dirty="0"/>
        </a:p>
      </dsp:txBody>
      <dsp:txXfrm>
        <a:off x="1271282" y="2752163"/>
        <a:ext cx="9649701" cy="1100677"/>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79B5C-67FD-479F-9EAB-CA9BB8E28825}">
      <dsp:nvSpPr>
        <dsp:cNvPr id="0" name=""/>
        <dsp:cNvSpPr/>
      </dsp:nvSpPr>
      <dsp:spPr>
        <a:xfrm>
          <a:off x="0" y="1669"/>
          <a:ext cx="10515599" cy="84589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1ADBCB-83A9-4DC0-9B6B-3027D5A595D9}">
      <dsp:nvSpPr>
        <dsp:cNvPr id="0" name=""/>
        <dsp:cNvSpPr/>
      </dsp:nvSpPr>
      <dsp:spPr>
        <a:xfrm>
          <a:off x="255883" y="191995"/>
          <a:ext cx="465243" cy="4652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BDA7CD-6A0D-494F-99D9-04F3EE73A07E}">
      <dsp:nvSpPr>
        <dsp:cNvPr id="0" name=""/>
        <dsp:cNvSpPr/>
      </dsp:nvSpPr>
      <dsp:spPr>
        <a:xfrm>
          <a:off x="977010" y="1669"/>
          <a:ext cx="9538588" cy="845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24" tIns="89524" rIns="89524" bIns="89524" numCol="1" spcCol="1270" anchor="ctr" anchorCtr="0">
          <a:noAutofit/>
        </a:bodyPr>
        <a:lstStyle/>
        <a:p>
          <a:pPr marL="0" lvl="0" indent="0" algn="l" defTabSz="933450">
            <a:lnSpc>
              <a:spcPct val="100000"/>
            </a:lnSpc>
            <a:spcBef>
              <a:spcPct val="0"/>
            </a:spcBef>
            <a:spcAft>
              <a:spcPct val="35000"/>
            </a:spcAft>
            <a:buNone/>
          </a:pPr>
          <a:r>
            <a:rPr lang="es-ES_tradnl" sz="2100" kern="1200" noProof="0" dirty="0"/>
            <a:t>Comprender el concepto de prevención ambiental.</a:t>
          </a:r>
        </a:p>
      </dsp:txBody>
      <dsp:txXfrm>
        <a:off x="977010" y="1669"/>
        <a:ext cx="9538588" cy="845896"/>
      </dsp:txXfrm>
    </dsp:sp>
    <dsp:sp modelId="{FED3A9D7-261E-49C9-9038-2AC64009AF54}">
      <dsp:nvSpPr>
        <dsp:cNvPr id="0" name=""/>
        <dsp:cNvSpPr/>
      </dsp:nvSpPr>
      <dsp:spPr>
        <a:xfrm>
          <a:off x="0" y="1059039"/>
          <a:ext cx="10515599" cy="84589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8BCC91-39D3-4657-801F-BD5B9B0E90FA}">
      <dsp:nvSpPr>
        <dsp:cNvPr id="0" name=""/>
        <dsp:cNvSpPr/>
      </dsp:nvSpPr>
      <dsp:spPr>
        <a:xfrm>
          <a:off x="255883" y="1249366"/>
          <a:ext cx="465243" cy="4652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C6356D-A871-4277-9AEF-F5A5A4B6BD66}">
      <dsp:nvSpPr>
        <dsp:cNvPr id="0" name=""/>
        <dsp:cNvSpPr/>
      </dsp:nvSpPr>
      <dsp:spPr>
        <a:xfrm>
          <a:off x="977010" y="1059039"/>
          <a:ext cx="9538588" cy="845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24" tIns="89524" rIns="89524" bIns="89524" numCol="1" spcCol="1270" anchor="ctr" anchorCtr="0">
          <a:noAutofit/>
        </a:bodyPr>
        <a:lstStyle/>
        <a:p>
          <a:pPr marL="0" lvl="0" indent="0" algn="just" defTabSz="933450">
            <a:lnSpc>
              <a:spcPct val="100000"/>
            </a:lnSpc>
            <a:spcBef>
              <a:spcPct val="0"/>
            </a:spcBef>
            <a:spcAft>
              <a:spcPct val="35000"/>
            </a:spcAft>
            <a:buNone/>
          </a:pPr>
          <a:r>
            <a:rPr lang="es-ES_tradnl" sz="2100" kern="1200" noProof="0" dirty="0"/>
            <a:t>Identificar y describir los principales instrumentos utilizados en la prevención relacionada con el entorno.</a:t>
          </a:r>
        </a:p>
      </dsp:txBody>
      <dsp:txXfrm>
        <a:off x="977010" y="1059039"/>
        <a:ext cx="9538588" cy="845896"/>
      </dsp:txXfrm>
    </dsp:sp>
    <dsp:sp modelId="{34FF9A06-1808-45F0-97F8-F794E58EBB17}">
      <dsp:nvSpPr>
        <dsp:cNvPr id="0" name=""/>
        <dsp:cNvSpPr/>
      </dsp:nvSpPr>
      <dsp:spPr>
        <a:xfrm>
          <a:off x="0" y="2116410"/>
          <a:ext cx="10515599" cy="84589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0D3D9D-C27F-4688-B378-8D7B2CB35A4B}">
      <dsp:nvSpPr>
        <dsp:cNvPr id="0" name=""/>
        <dsp:cNvSpPr/>
      </dsp:nvSpPr>
      <dsp:spPr>
        <a:xfrm>
          <a:off x="255883" y="2306736"/>
          <a:ext cx="465243" cy="4652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964A81-9239-4706-B2B1-725AFB576258}">
      <dsp:nvSpPr>
        <dsp:cNvPr id="0" name=""/>
        <dsp:cNvSpPr/>
      </dsp:nvSpPr>
      <dsp:spPr>
        <a:xfrm>
          <a:off x="977010" y="2116410"/>
          <a:ext cx="9538588" cy="845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24" tIns="89524" rIns="89524" bIns="89524" numCol="1" spcCol="1270" anchor="ctr" anchorCtr="0">
          <a:noAutofit/>
        </a:bodyPr>
        <a:lstStyle/>
        <a:p>
          <a:pPr marL="0" lvl="0" indent="0" algn="l" defTabSz="933450">
            <a:lnSpc>
              <a:spcPct val="100000"/>
            </a:lnSpc>
            <a:spcBef>
              <a:spcPct val="0"/>
            </a:spcBef>
            <a:spcAft>
              <a:spcPct val="35000"/>
            </a:spcAft>
            <a:buNone/>
          </a:pPr>
          <a:r>
            <a:rPr lang="es-ES_tradnl" sz="2100" kern="1200" noProof="0" dirty="0"/>
            <a:t>Reconocer las características clave de las medidas de prevención implementadas en entornos micro-nivel.</a:t>
          </a:r>
        </a:p>
      </dsp:txBody>
      <dsp:txXfrm>
        <a:off x="977010" y="2116410"/>
        <a:ext cx="9538588" cy="845896"/>
      </dsp:txXfrm>
    </dsp:sp>
    <dsp:sp modelId="{042513EC-A961-4195-B856-E11EFDB9862B}">
      <dsp:nvSpPr>
        <dsp:cNvPr id="0" name=""/>
        <dsp:cNvSpPr/>
      </dsp:nvSpPr>
      <dsp:spPr>
        <a:xfrm>
          <a:off x="0" y="3173780"/>
          <a:ext cx="10515599" cy="84589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CEDBCF-FA05-40EE-8CDF-B6DA45D9BDCA}">
      <dsp:nvSpPr>
        <dsp:cNvPr id="0" name=""/>
        <dsp:cNvSpPr/>
      </dsp:nvSpPr>
      <dsp:spPr>
        <a:xfrm>
          <a:off x="255883" y="3364107"/>
          <a:ext cx="465243" cy="4652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33A7D3-8534-4F6D-9B71-88D1DAD9933F}">
      <dsp:nvSpPr>
        <dsp:cNvPr id="0" name=""/>
        <dsp:cNvSpPr/>
      </dsp:nvSpPr>
      <dsp:spPr>
        <a:xfrm>
          <a:off x="977010" y="3173780"/>
          <a:ext cx="9538588" cy="845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24" tIns="89524" rIns="89524" bIns="89524" numCol="1" spcCol="1270" anchor="ctr" anchorCtr="0">
          <a:noAutofit/>
        </a:bodyPr>
        <a:lstStyle/>
        <a:p>
          <a:pPr marL="0" lvl="0" indent="0" algn="l" defTabSz="933450">
            <a:lnSpc>
              <a:spcPct val="100000"/>
            </a:lnSpc>
            <a:spcBef>
              <a:spcPct val="0"/>
            </a:spcBef>
            <a:spcAft>
              <a:spcPct val="35000"/>
            </a:spcAft>
            <a:buNone/>
          </a:pPr>
          <a:r>
            <a:rPr lang="es-ES_tradnl" sz="2100" kern="1200" noProof="0" dirty="0"/>
            <a:t>Analizar y debatir los efectos y resultados de las iniciativas de prevención ambiental.</a:t>
          </a:r>
        </a:p>
      </dsp:txBody>
      <dsp:txXfrm>
        <a:off x="977010" y="3173780"/>
        <a:ext cx="9538588" cy="845896"/>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DC585-F92E-4EE8-8D70-4CAB5FDE0693}">
      <dsp:nvSpPr>
        <dsp:cNvPr id="0" name=""/>
        <dsp:cNvSpPr/>
      </dsp:nvSpPr>
      <dsp:spPr>
        <a:xfrm>
          <a:off x="271759" y="439219"/>
          <a:ext cx="1366585" cy="136658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77BF6C-86B2-4B67-83D7-443337002CD8}">
      <dsp:nvSpPr>
        <dsp:cNvPr id="0" name=""/>
        <dsp:cNvSpPr/>
      </dsp:nvSpPr>
      <dsp:spPr>
        <a:xfrm>
          <a:off x="558742" y="726202"/>
          <a:ext cx="792619" cy="7926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50B49D-5895-4942-A820-7468A149BC22}">
      <dsp:nvSpPr>
        <dsp:cNvPr id="0" name=""/>
        <dsp:cNvSpPr/>
      </dsp:nvSpPr>
      <dsp:spPr>
        <a:xfrm>
          <a:off x="1931184" y="439219"/>
          <a:ext cx="3221237" cy="1366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_tradnl" sz="2400" kern="1200" noProof="0" dirty="0"/>
            <a:t>El concepto de prevención basado en los medios de comunicación.</a:t>
          </a:r>
        </a:p>
      </dsp:txBody>
      <dsp:txXfrm>
        <a:off x="1931184" y="439219"/>
        <a:ext cx="3221237" cy="1366585"/>
      </dsp:txXfrm>
    </dsp:sp>
    <dsp:sp modelId="{70EBFE2B-B49C-43BC-8CF9-948D4BB781BE}">
      <dsp:nvSpPr>
        <dsp:cNvPr id="0" name=""/>
        <dsp:cNvSpPr/>
      </dsp:nvSpPr>
      <dsp:spPr>
        <a:xfrm>
          <a:off x="5713698" y="439219"/>
          <a:ext cx="1366585" cy="136658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479D6E-7E68-4B60-8186-9A0CCDCF3A4D}">
      <dsp:nvSpPr>
        <dsp:cNvPr id="0" name=""/>
        <dsp:cNvSpPr/>
      </dsp:nvSpPr>
      <dsp:spPr>
        <a:xfrm>
          <a:off x="6000681" y="726202"/>
          <a:ext cx="792619" cy="7926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8DA59D-328C-4F82-9DC8-850F36A080C6}">
      <dsp:nvSpPr>
        <dsp:cNvPr id="0" name=""/>
        <dsp:cNvSpPr/>
      </dsp:nvSpPr>
      <dsp:spPr>
        <a:xfrm>
          <a:off x="7373123" y="439219"/>
          <a:ext cx="3221237" cy="1366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_tradnl" sz="2400" kern="1200" noProof="0" dirty="0"/>
            <a:t>Teorías fundamentales de la comunicación y persuasión.</a:t>
          </a:r>
        </a:p>
      </dsp:txBody>
      <dsp:txXfrm>
        <a:off x="7373123" y="439219"/>
        <a:ext cx="3221237" cy="1366585"/>
      </dsp:txXfrm>
    </dsp:sp>
    <dsp:sp modelId="{A458A3BA-B987-43E8-83EA-E4BC4900154D}">
      <dsp:nvSpPr>
        <dsp:cNvPr id="0" name=""/>
        <dsp:cNvSpPr/>
      </dsp:nvSpPr>
      <dsp:spPr>
        <a:xfrm>
          <a:off x="271759" y="2545532"/>
          <a:ext cx="1366585" cy="136658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EE90B9-0F6C-403C-A330-D0D732199A99}">
      <dsp:nvSpPr>
        <dsp:cNvPr id="0" name=""/>
        <dsp:cNvSpPr/>
      </dsp:nvSpPr>
      <dsp:spPr>
        <a:xfrm>
          <a:off x="558742" y="2832515"/>
          <a:ext cx="792619" cy="7926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BBA9DD-CFAD-4EE7-B4B1-8FAF22265C83}">
      <dsp:nvSpPr>
        <dsp:cNvPr id="0" name=""/>
        <dsp:cNvSpPr/>
      </dsp:nvSpPr>
      <dsp:spPr>
        <a:xfrm>
          <a:off x="1931184" y="2545532"/>
          <a:ext cx="3221237" cy="1366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_tradnl" sz="2400" kern="1200" noProof="0" dirty="0"/>
            <a:t>Características de las campañas mediáticas efectivas.</a:t>
          </a:r>
        </a:p>
      </dsp:txBody>
      <dsp:txXfrm>
        <a:off x="1931184" y="2545532"/>
        <a:ext cx="3221237" cy="1366585"/>
      </dsp:txXfrm>
    </dsp:sp>
    <dsp:sp modelId="{3FA60ABD-0FA9-4EEA-AD9F-AA523096E1F4}">
      <dsp:nvSpPr>
        <dsp:cNvPr id="0" name=""/>
        <dsp:cNvSpPr/>
      </dsp:nvSpPr>
      <dsp:spPr>
        <a:xfrm>
          <a:off x="5713698" y="2545532"/>
          <a:ext cx="1366585" cy="136658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DB96F8-4A08-49C6-8743-D0E096BC7495}">
      <dsp:nvSpPr>
        <dsp:cNvPr id="0" name=""/>
        <dsp:cNvSpPr/>
      </dsp:nvSpPr>
      <dsp:spPr>
        <a:xfrm>
          <a:off x="6000681" y="2832515"/>
          <a:ext cx="792619" cy="7926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C12839-0197-461F-9367-E0D64E210FD4}">
      <dsp:nvSpPr>
        <dsp:cNvPr id="0" name=""/>
        <dsp:cNvSpPr/>
      </dsp:nvSpPr>
      <dsp:spPr>
        <a:xfrm>
          <a:off x="7373123" y="2545532"/>
          <a:ext cx="3221237" cy="1366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_tradnl" sz="2400" kern="1200" noProof="0" dirty="0"/>
            <a:t>Principios de cooperación con los medios de comunicación.</a:t>
          </a:r>
        </a:p>
      </dsp:txBody>
      <dsp:txXfrm>
        <a:off x="7373123" y="2545532"/>
        <a:ext cx="3221237" cy="1366585"/>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3B53D-C1BC-454E-80B3-23BE10C0E231}">
      <dsp:nvSpPr>
        <dsp:cNvPr id="0" name=""/>
        <dsp:cNvSpPr/>
      </dsp:nvSpPr>
      <dsp:spPr>
        <a:xfrm>
          <a:off x="5257800" y="1603851"/>
          <a:ext cx="3719932" cy="645608"/>
        </a:xfrm>
        <a:custGeom>
          <a:avLst/>
          <a:gdLst/>
          <a:ahLst/>
          <a:cxnLst/>
          <a:rect l="0" t="0" r="0" b="0"/>
          <a:pathLst>
            <a:path>
              <a:moveTo>
                <a:pt x="0" y="0"/>
              </a:moveTo>
              <a:lnTo>
                <a:pt x="0" y="322804"/>
              </a:lnTo>
              <a:lnTo>
                <a:pt x="3719932" y="322804"/>
              </a:lnTo>
              <a:lnTo>
                <a:pt x="3719932" y="645608"/>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74541E-7B2C-0A49-8DC7-DFD90C7E0B5E}">
      <dsp:nvSpPr>
        <dsp:cNvPr id="0" name=""/>
        <dsp:cNvSpPr/>
      </dsp:nvSpPr>
      <dsp:spPr>
        <a:xfrm>
          <a:off x="5212080" y="1603851"/>
          <a:ext cx="91440" cy="645608"/>
        </a:xfrm>
        <a:custGeom>
          <a:avLst/>
          <a:gdLst/>
          <a:ahLst/>
          <a:cxnLst/>
          <a:rect l="0" t="0" r="0" b="0"/>
          <a:pathLst>
            <a:path>
              <a:moveTo>
                <a:pt x="45720" y="0"/>
              </a:moveTo>
              <a:lnTo>
                <a:pt x="45720" y="645608"/>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585F9F-6DC3-254D-83DB-AE142397E68A}">
      <dsp:nvSpPr>
        <dsp:cNvPr id="0" name=""/>
        <dsp:cNvSpPr/>
      </dsp:nvSpPr>
      <dsp:spPr>
        <a:xfrm>
          <a:off x="1537867" y="1603851"/>
          <a:ext cx="3719932" cy="645608"/>
        </a:xfrm>
        <a:custGeom>
          <a:avLst/>
          <a:gdLst/>
          <a:ahLst/>
          <a:cxnLst/>
          <a:rect l="0" t="0" r="0" b="0"/>
          <a:pathLst>
            <a:path>
              <a:moveTo>
                <a:pt x="3719932" y="0"/>
              </a:moveTo>
              <a:lnTo>
                <a:pt x="3719932" y="322804"/>
              </a:lnTo>
              <a:lnTo>
                <a:pt x="0" y="322804"/>
              </a:lnTo>
              <a:lnTo>
                <a:pt x="0" y="645608"/>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089E0D-ABF2-9949-BFBE-808158569BCB}">
      <dsp:nvSpPr>
        <dsp:cNvPr id="0" name=""/>
        <dsp:cNvSpPr/>
      </dsp:nvSpPr>
      <dsp:spPr>
        <a:xfrm>
          <a:off x="3273831" y="66689"/>
          <a:ext cx="3967937" cy="1537161"/>
        </a:xfrm>
        <a:prstGeom prst="rect">
          <a:avLst/>
        </a:prstGeom>
        <a:solidFill>
          <a:schemeClr val="accent3">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_tradnl" sz="3200" b="1" kern="1200" noProof="0" dirty="0"/>
            <a:t>Grupos de discusión</a:t>
          </a:r>
          <a:endParaRPr lang="es-ES_tradnl" sz="3200" kern="1200" noProof="0" dirty="0"/>
        </a:p>
      </dsp:txBody>
      <dsp:txXfrm>
        <a:off x="3273831" y="66689"/>
        <a:ext cx="3967937" cy="1537161"/>
      </dsp:txXfrm>
    </dsp:sp>
    <dsp:sp modelId="{501A7D73-DA34-F941-85E5-4C6C3F44EA9B}">
      <dsp:nvSpPr>
        <dsp:cNvPr id="0" name=""/>
        <dsp:cNvSpPr/>
      </dsp:nvSpPr>
      <dsp:spPr>
        <a:xfrm>
          <a:off x="706" y="2249459"/>
          <a:ext cx="3074323" cy="1537161"/>
        </a:xfrm>
        <a:prstGeom prst="rect">
          <a:avLst/>
        </a:prstGeom>
        <a:solidFill>
          <a:schemeClr val="accent3">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_tradnl" sz="3200" kern="1200" noProof="0" dirty="0"/>
            <a:t>¿Qué aprendizajes nuevos obtuviste?</a:t>
          </a:r>
        </a:p>
      </dsp:txBody>
      <dsp:txXfrm>
        <a:off x="706" y="2249459"/>
        <a:ext cx="3074323" cy="1537161"/>
      </dsp:txXfrm>
    </dsp:sp>
    <dsp:sp modelId="{DC293458-F4E2-8341-A242-8F7D4B828CC4}">
      <dsp:nvSpPr>
        <dsp:cNvPr id="0" name=""/>
        <dsp:cNvSpPr/>
      </dsp:nvSpPr>
      <dsp:spPr>
        <a:xfrm>
          <a:off x="3720638" y="2249459"/>
          <a:ext cx="3074323" cy="1537161"/>
        </a:xfrm>
        <a:prstGeom prst="rect">
          <a:avLst/>
        </a:prstGeom>
        <a:solidFill>
          <a:schemeClr val="accent3">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_tradnl" sz="3200" kern="1200" noProof="0" dirty="0"/>
            <a:t>¿Qué fue lo que más llamó tu atención?</a:t>
          </a:r>
        </a:p>
      </dsp:txBody>
      <dsp:txXfrm>
        <a:off x="3720638" y="2249459"/>
        <a:ext cx="3074323" cy="1537161"/>
      </dsp:txXfrm>
    </dsp:sp>
    <dsp:sp modelId="{CCA01768-4189-A24E-A2B7-8A02FB3F949C}">
      <dsp:nvSpPr>
        <dsp:cNvPr id="0" name=""/>
        <dsp:cNvSpPr/>
      </dsp:nvSpPr>
      <dsp:spPr>
        <a:xfrm>
          <a:off x="7440570" y="2249459"/>
          <a:ext cx="3074323" cy="1537161"/>
        </a:xfrm>
        <a:prstGeom prst="rect">
          <a:avLst/>
        </a:prstGeom>
        <a:solidFill>
          <a:schemeClr val="accent3">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_tradnl" sz="3200" kern="1200" noProof="0" dirty="0"/>
            <a:t>¿Que aspectos requieren mayor clarificación?</a:t>
          </a:r>
        </a:p>
      </dsp:txBody>
      <dsp:txXfrm>
        <a:off x="7440570" y="2249459"/>
        <a:ext cx="3074323" cy="1537161"/>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2C5A1-6B36-472E-A994-DA04FCA15394}">
      <dsp:nvSpPr>
        <dsp:cNvPr id="0" name=""/>
        <dsp:cNvSpPr/>
      </dsp:nvSpPr>
      <dsp:spPr>
        <a:xfrm>
          <a:off x="1654991"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B0DDDA-09DE-42FE-AB9E-7B1D3F607773}">
      <dsp:nvSpPr>
        <dsp:cNvPr id="0" name=""/>
        <dsp:cNvSpPr/>
      </dsp:nvSpPr>
      <dsp:spPr>
        <a:xfrm>
          <a:off x="466991"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00250">
            <a:lnSpc>
              <a:spcPct val="90000"/>
            </a:lnSpc>
            <a:spcBef>
              <a:spcPct val="0"/>
            </a:spcBef>
            <a:spcAft>
              <a:spcPct val="35000"/>
            </a:spcAft>
            <a:buNone/>
          </a:pPr>
          <a:r>
            <a:rPr lang="es-ES_tradnl" sz="4500" b="1" kern="1200" noProof="0" dirty="0"/>
            <a:t>Lección</a:t>
          </a:r>
          <a:r>
            <a:rPr lang="en-US" sz="4500" b="1" kern="1200" dirty="0"/>
            <a:t> 8</a:t>
          </a:r>
          <a:endParaRPr lang="en-US" sz="4500" kern="1200" dirty="0"/>
        </a:p>
      </dsp:txBody>
      <dsp:txXfrm>
        <a:off x="466991" y="3022743"/>
        <a:ext cx="4320000" cy="720000"/>
      </dsp:txXfrm>
    </dsp:sp>
    <dsp:sp modelId="{3491C0D6-992F-4A55-B54F-D9A059EFCC6E}">
      <dsp:nvSpPr>
        <dsp:cNvPr id="0" name=""/>
        <dsp:cNvSpPr/>
      </dsp:nvSpPr>
      <dsp:spPr>
        <a:xfrm>
          <a:off x="6730991" y="432560"/>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3852C-A8CE-4355-8F06-FD0FEE3CC623}">
      <dsp:nvSpPr>
        <dsp:cNvPr id="0" name=""/>
        <dsp:cNvSpPr/>
      </dsp:nvSpPr>
      <dsp:spPr>
        <a:xfrm>
          <a:off x="5542991" y="2494639"/>
          <a:ext cx="4320000" cy="1424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00250">
            <a:lnSpc>
              <a:spcPct val="90000"/>
            </a:lnSpc>
            <a:spcBef>
              <a:spcPct val="0"/>
            </a:spcBef>
            <a:spcAft>
              <a:spcPct val="35000"/>
            </a:spcAft>
            <a:buNone/>
          </a:pPr>
          <a:r>
            <a:rPr lang="es-ES_tradnl" sz="4500" b="1" kern="1200" noProof="0" dirty="0"/>
            <a:t>Profundicemos en los contenidos</a:t>
          </a:r>
          <a:endParaRPr lang="en-US" sz="4500" kern="1200" dirty="0"/>
        </a:p>
      </dsp:txBody>
      <dsp:txXfrm>
        <a:off x="5542991" y="2494639"/>
        <a:ext cx="4320000" cy="1424138"/>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0D476-E6EE-46F5-B3E9-4498FF419CA3}">
      <dsp:nvSpPr>
        <dsp:cNvPr id="0" name=""/>
        <dsp:cNvSpPr/>
      </dsp:nvSpPr>
      <dsp:spPr>
        <a:xfrm>
          <a:off x="0" y="453"/>
          <a:ext cx="10515599" cy="106161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CC32F4-0522-4F72-B179-F4D86A6E4A43}">
      <dsp:nvSpPr>
        <dsp:cNvPr id="0" name=""/>
        <dsp:cNvSpPr/>
      </dsp:nvSpPr>
      <dsp:spPr>
        <a:xfrm>
          <a:off x="321137" y="239316"/>
          <a:ext cx="583886" cy="5838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39738E-C4EE-4C63-9D7E-AF8DA2390D1D}">
      <dsp:nvSpPr>
        <dsp:cNvPr id="0" name=""/>
        <dsp:cNvSpPr/>
      </dsp:nvSpPr>
      <dsp:spPr>
        <a:xfrm>
          <a:off x="1226160" y="453"/>
          <a:ext cx="9289438" cy="1061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54" tIns="112354" rIns="112354" bIns="112354" numCol="1" spcCol="1270" anchor="ctr" anchorCtr="0">
          <a:noAutofit/>
        </a:bodyPr>
        <a:lstStyle/>
        <a:p>
          <a:pPr marL="0" lvl="0" indent="0" algn="l" defTabSz="800100">
            <a:lnSpc>
              <a:spcPct val="100000"/>
            </a:lnSpc>
            <a:spcBef>
              <a:spcPct val="0"/>
            </a:spcBef>
            <a:spcAft>
              <a:spcPct val="35000"/>
            </a:spcAft>
            <a:buNone/>
          </a:pPr>
          <a:r>
            <a:rPr lang="es-ES_tradnl" sz="1800" b="1" kern="1200" noProof="0" dirty="0"/>
            <a:t>Transformar los entornos de toma de decisiones:</a:t>
          </a:r>
          <a:r>
            <a:rPr lang="es-ES_tradnl" sz="1800" kern="1200" noProof="0" dirty="0"/>
            <a:t> Buscar modificar los contextos sociales y físicos en los que las personas toman decisiones relacionadas con el consume de sustancias..</a:t>
          </a:r>
        </a:p>
      </dsp:txBody>
      <dsp:txXfrm>
        <a:off x="1226160" y="453"/>
        <a:ext cx="9289438" cy="1061611"/>
      </dsp:txXfrm>
    </dsp:sp>
    <dsp:sp modelId="{F10E5D6B-FEE9-4677-8F91-6DDE0F51465E}">
      <dsp:nvSpPr>
        <dsp:cNvPr id="0" name=""/>
        <dsp:cNvSpPr/>
      </dsp:nvSpPr>
      <dsp:spPr>
        <a:xfrm>
          <a:off x="0" y="1327467"/>
          <a:ext cx="10515599" cy="106161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D4E785-7BFE-4A80-8704-BD4C2D2465E6}">
      <dsp:nvSpPr>
        <dsp:cNvPr id="0" name=""/>
        <dsp:cNvSpPr/>
      </dsp:nvSpPr>
      <dsp:spPr>
        <a:xfrm>
          <a:off x="321137" y="1566329"/>
          <a:ext cx="583886" cy="5838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B13031-D1EB-428E-86F4-9774A6D9ADBD}">
      <dsp:nvSpPr>
        <dsp:cNvPr id="0" name=""/>
        <dsp:cNvSpPr/>
      </dsp:nvSpPr>
      <dsp:spPr>
        <a:xfrm>
          <a:off x="1226160" y="1327467"/>
          <a:ext cx="9289438" cy="1061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54" tIns="112354" rIns="112354" bIns="112354" numCol="1" spcCol="1270" anchor="ctr" anchorCtr="0">
          <a:noAutofit/>
        </a:bodyPr>
        <a:lstStyle/>
        <a:p>
          <a:pPr marL="0" lvl="0" indent="0" algn="l" defTabSz="800100">
            <a:lnSpc>
              <a:spcPct val="100000"/>
            </a:lnSpc>
            <a:spcBef>
              <a:spcPct val="0"/>
            </a:spcBef>
            <a:spcAft>
              <a:spcPct val="35000"/>
            </a:spcAft>
            <a:buNone/>
          </a:pPr>
          <a:r>
            <a:rPr lang="es-ES_tradnl" sz="1800" b="1" kern="1200" noProof="0" dirty="0"/>
            <a:t>Implementar regulaciones y políticas:</a:t>
          </a:r>
          <a:r>
            <a:rPr lang="es-ES_tradnl" sz="1800" kern="1200" noProof="0" dirty="0"/>
            <a:t> Utilizar leyes y medidas concretas para restringir la accesibilidad a sustancias psicoactivas.</a:t>
          </a:r>
        </a:p>
      </dsp:txBody>
      <dsp:txXfrm>
        <a:off x="1226160" y="1327467"/>
        <a:ext cx="9289438" cy="1061611"/>
      </dsp:txXfrm>
    </dsp:sp>
    <dsp:sp modelId="{871A9321-2A3A-4004-9A4D-30F1B57ED874}">
      <dsp:nvSpPr>
        <dsp:cNvPr id="0" name=""/>
        <dsp:cNvSpPr/>
      </dsp:nvSpPr>
      <dsp:spPr>
        <a:xfrm>
          <a:off x="0" y="2538691"/>
          <a:ext cx="10515599" cy="106161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B854E0-E166-4231-ABF9-D3667EE8BE6E}">
      <dsp:nvSpPr>
        <dsp:cNvPr id="0" name=""/>
        <dsp:cNvSpPr/>
      </dsp:nvSpPr>
      <dsp:spPr>
        <a:xfrm>
          <a:off x="321137" y="2893343"/>
          <a:ext cx="583886" cy="5838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E48FA-BB36-47D9-8C8C-668D4A6ED532}">
      <dsp:nvSpPr>
        <dsp:cNvPr id="0" name=""/>
        <dsp:cNvSpPr/>
      </dsp:nvSpPr>
      <dsp:spPr>
        <a:xfrm>
          <a:off x="1226160" y="2654481"/>
          <a:ext cx="9289438" cy="1061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54" tIns="112354" rIns="112354" bIns="112354" numCol="1" spcCol="1270" anchor="ctr" anchorCtr="0">
          <a:noAutofit/>
        </a:bodyPr>
        <a:lstStyle/>
        <a:p>
          <a:pPr marL="0" lvl="0" indent="0" algn="l" defTabSz="800100">
            <a:lnSpc>
              <a:spcPct val="100000"/>
            </a:lnSpc>
            <a:spcBef>
              <a:spcPct val="0"/>
            </a:spcBef>
            <a:spcAft>
              <a:spcPct val="35000"/>
            </a:spcAft>
            <a:buNone/>
          </a:pPr>
          <a:r>
            <a:rPr lang="es-ES_tradnl" sz="1800" b="1" kern="1200" noProof="0" dirty="0"/>
            <a:t>Crear entornos protectores:</a:t>
          </a:r>
          <a:r>
            <a:rPr lang="es-ES_tradnl" sz="1800" kern="1200" noProof="0" dirty="0"/>
            <a:t> Modificar los espacios y contextos para reducir los riesgos asociados al consumo de sustancias y desalentar conductas nocivas o patológicas.</a:t>
          </a:r>
        </a:p>
      </dsp:txBody>
      <dsp:txXfrm>
        <a:off x="1226160" y="2654481"/>
        <a:ext cx="9289438" cy="1061611"/>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20408-183C-A046-BAB5-B87EBD775E26}">
      <dsp:nvSpPr>
        <dsp:cNvPr id="0" name=""/>
        <dsp:cNvSpPr/>
      </dsp:nvSpPr>
      <dsp:spPr>
        <a:xfrm>
          <a:off x="0" y="57547"/>
          <a:ext cx="11135636" cy="959400"/>
        </a:xfrm>
        <a:prstGeom prst="roundRect">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s-ES_tradnl" sz="4000" b="1" kern="1200" noProof="0" dirty="0"/>
            <a:t>Medidas regulatorias:</a:t>
          </a:r>
          <a:endParaRPr lang="es-ES_tradnl" sz="4000" kern="1200" noProof="0" dirty="0"/>
        </a:p>
      </dsp:txBody>
      <dsp:txXfrm>
        <a:off x="46834" y="104381"/>
        <a:ext cx="11041968" cy="865732"/>
      </dsp:txXfrm>
    </dsp:sp>
    <dsp:sp modelId="{A6C37C44-60D2-BA46-B274-5811134EF914}">
      <dsp:nvSpPr>
        <dsp:cNvPr id="0" name=""/>
        <dsp:cNvSpPr/>
      </dsp:nvSpPr>
      <dsp:spPr>
        <a:xfrm>
          <a:off x="0" y="1016948"/>
          <a:ext cx="11135636" cy="264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556"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s-ES_tradnl" sz="3100" kern="1200" noProof="0" dirty="0"/>
            <a:t>Restricciones de edad.</a:t>
          </a:r>
        </a:p>
        <a:p>
          <a:pPr marL="285750" lvl="1" indent="-285750" algn="l" defTabSz="1377950">
            <a:lnSpc>
              <a:spcPct val="90000"/>
            </a:lnSpc>
            <a:spcBef>
              <a:spcPct val="0"/>
            </a:spcBef>
            <a:spcAft>
              <a:spcPct val="20000"/>
            </a:spcAft>
            <a:buChar char="•"/>
          </a:pPr>
          <a:r>
            <a:rPr lang="es-ES_tradnl" sz="3100" kern="1200" noProof="0" dirty="0"/>
            <a:t>Horarios de venta autorizados.</a:t>
          </a:r>
        </a:p>
        <a:p>
          <a:pPr marL="285750" lvl="1" indent="-285750" algn="l" defTabSz="1377950">
            <a:lnSpc>
              <a:spcPct val="90000"/>
            </a:lnSpc>
            <a:spcBef>
              <a:spcPct val="0"/>
            </a:spcBef>
            <a:spcAft>
              <a:spcPct val="20000"/>
            </a:spcAft>
            <a:buChar char="•"/>
          </a:pPr>
          <a:r>
            <a:rPr lang="es-ES_tradnl" sz="3100" kern="1200" noProof="0" dirty="0"/>
            <a:t>Empaquetado estandarizado con elementos de marca.</a:t>
          </a:r>
        </a:p>
        <a:p>
          <a:pPr marL="285750" lvl="1" indent="-285750" algn="l" defTabSz="1377950">
            <a:lnSpc>
              <a:spcPct val="90000"/>
            </a:lnSpc>
            <a:spcBef>
              <a:spcPct val="0"/>
            </a:spcBef>
            <a:spcAft>
              <a:spcPct val="20000"/>
            </a:spcAft>
            <a:buChar char="•"/>
          </a:pPr>
          <a:r>
            <a:rPr lang="es-ES_tradnl" sz="3100" kern="1200" noProof="0" dirty="0"/>
            <a:t>Prohibición del patrocinio de alcohol en el deporte.</a:t>
          </a:r>
        </a:p>
        <a:p>
          <a:pPr marL="285750" lvl="1" indent="-285750" algn="l" defTabSz="1377950">
            <a:lnSpc>
              <a:spcPct val="90000"/>
            </a:lnSpc>
            <a:spcBef>
              <a:spcPct val="0"/>
            </a:spcBef>
            <a:spcAft>
              <a:spcPct val="20000"/>
            </a:spcAft>
            <a:buChar char="•"/>
          </a:pPr>
          <a:r>
            <a:rPr lang="es-ES_tradnl" sz="3100" kern="1200" noProof="0" dirty="0"/>
            <a:t>Requisitos de acceso gratuito a agua potable.</a:t>
          </a:r>
        </a:p>
      </dsp:txBody>
      <dsp:txXfrm>
        <a:off x="0" y="1016948"/>
        <a:ext cx="11135636" cy="26496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27EFA-C7EA-4427-91D1-9853656CF1FD}">
      <dsp:nvSpPr>
        <dsp:cNvPr id="0" name=""/>
        <dsp:cNvSpPr/>
      </dsp:nvSpPr>
      <dsp:spPr>
        <a:xfrm>
          <a:off x="0" y="3010"/>
          <a:ext cx="10515600" cy="6412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413362-8844-433A-9198-A5976189B4B0}">
      <dsp:nvSpPr>
        <dsp:cNvPr id="0" name=""/>
        <dsp:cNvSpPr/>
      </dsp:nvSpPr>
      <dsp:spPr>
        <a:xfrm>
          <a:off x="193967" y="147283"/>
          <a:ext cx="352668" cy="3526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1AF273-A0DE-48DC-971F-41BD3B8990EB}">
      <dsp:nvSpPr>
        <dsp:cNvPr id="0" name=""/>
        <dsp:cNvSpPr/>
      </dsp:nvSpPr>
      <dsp:spPr>
        <a:xfrm>
          <a:off x="740603" y="3010"/>
          <a:ext cx="9774996" cy="641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862" tIns="67862" rIns="67862" bIns="67862"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t>Conocer a los demás participantes y facilitadores.</a:t>
          </a:r>
        </a:p>
      </dsp:txBody>
      <dsp:txXfrm>
        <a:off x="740603" y="3010"/>
        <a:ext cx="9774996" cy="641215"/>
      </dsp:txXfrm>
    </dsp:sp>
    <dsp:sp modelId="{6BC877BF-D9C7-42EC-B683-9CF0154FD517}">
      <dsp:nvSpPr>
        <dsp:cNvPr id="0" name=""/>
        <dsp:cNvSpPr/>
      </dsp:nvSpPr>
      <dsp:spPr>
        <a:xfrm>
          <a:off x="0" y="804529"/>
          <a:ext cx="10515600" cy="6412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AD96BB-A0F7-4A6C-98E4-3DC8A2C175C1}">
      <dsp:nvSpPr>
        <dsp:cNvPr id="0" name=""/>
        <dsp:cNvSpPr/>
      </dsp:nvSpPr>
      <dsp:spPr>
        <a:xfrm>
          <a:off x="193967" y="948802"/>
          <a:ext cx="352668" cy="3526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F62BAA-5ECB-4515-AAB6-C3CB1A9829D4}">
      <dsp:nvSpPr>
        <dsp:cNvPr id="0" name=""/>
        <dsp:cNvSpPr/>
      </dsp:nvSpPr>
      <dsp:spPr>
        <a:xfrm>
          <a:off x="740603" y="804529"/>
          <a:ext cx="9774996" cy="641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862" tIns="67862" rIns="67862" bIns="67862"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t>Familiarizarse con las herramientas del curso (Zoom, Mentimeter).</a:t>
          </a:r>
        </a:p>
      </dsp:txBody>
      <dsp:txXfrm>
        <a:off x="740603" y="804529"/>
        <a:ext cx="9774996" cy="641215"/>
      </dsp:txXfrm>
    </dsp:sp>
    <dsp:sp modelId="{3AD4E44B-CAFD-44A9-B42F-1DE8E7A0CD7B}">
      <dsp:nvSpPr>
        <dsp:cNvPr id="0" name=""/>
        <dsp:cNvSpPr/>
      </dsp:nvSpPr>
      <dsp:spPr>
        <a:xfrm>
          <a:off x="0" y="1606047"/>
          <a:ext cx="10515600" cy="6412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22A2B-BEBD-4B8B-BB0E-CFC511EBE4BD}">
      <dsp:nvSpPr>
        <dsp:cNvPr id="0" name=""/>
        <dsp:cNvSpPr/>
      </dsp:nvSpPr>
      <dsp:spPr>
        <a:xfrm>
          <a:off x="193967" y="1750321"/>
          <a:ext cx="352668" cy="3526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41B154-E10C-4698-B2AD-11AF38CBCA75}">
      <dsp:nvSpPr>
        <dsp:cNvPr id="0" name=""/>
        <dsp:cNvSpPr/>
      </dsp:nvSpPr>
      <dsp:spPr>
        <a:xfrm>
          <a:off x="740603" y="1606047"/>
          <a:ext cx="9774996" cy="641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862" tIns="67862" rIns="67862" bIns="67862"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t>Comprender los objetivos del curso y su estructura.</a:t>
          </a:r>
        </a:p>
      </dsp:txBody>
      <dsp:txXfrm>
        <a:off x="740603" y="1606047"/>
        <a:ext cx="9774996" cy="641215"/>
      </dsp:txXfrm>
    </dsp:sp>
    <dsp:sp modelId="{675C2B1F-5B6E-44CD-B94B-70C761EDA76C}">
      <dsp:nvSpPr>
        <dsp:cNvPr id="0" name=""/>
        <dsp:cNvSpPr/>
      </dsp:nvSpPr>
      <dsp:spPr>
        <a:xfrm>
          <a:off x="0" y="2407566"/>
          <a:ext cx="10515600" cy="6412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3C5828-BAC6-493B-B0D3-92F450822A9A}">
      <dsp:nvSpPr>
        <dsp:cNvPr id="0" name=""/>
        <dsp:cNvSpPr/>
      </dsp:nvSpPr>
      <dsp:spPr>
        <a:xfrm>
          <a:off x="193967" y="2551840"/>
          <a:ext cx="352668" cy="3526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FC15FA-9ACC-477C-9991-B2D26D1170D1}">
      <dsp:nvSpPr>
        <dsp:cNvPr id="0" name=""/>
        <dsp:cNvSpPr/>
      </dsp:nvSpPr>
      <dsp:spPr>
        <a:xfrm>
          <a:off x="740603" y="2407566"/>
          <a:ext cx="9774996" cy="641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862" tIns="67862" rIns="67862" bIns="67862"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t>Elaborar la carta de compromiso del participante.</a:t>
          </a:r>
        </a:p>
      </dsp:txBody>
      <dsp:txXfrm>
        <a:off x="740603" y="2407566"/>
        <a:ext cx="9774996" cy="641215"/>
      </dsp:txXfrm>
    </dsp:sp>
    <dsp:sp modelId="{9040C996-B06D-4D81-B7FF-3C15B461F5A0}">
      <dsp:nvSpPr>
        <dsp:cNvPr id="0" name=""/>
        <dsp:cNvSpPr/>
      </dsp:nvSpPr>
      <dsp:spPr>
        <a:xfrm>
          <a:off x="0" y="3209085"/>
          <a:ext cx="10515600" cy="6412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78FE05-0C9C-4B6E-8536-896EEB7E9D92}">
      <dsp:nvSpPr>
        <dsp:cNvPr id="0" name=""/>
        <dsp:cNvSpPr/>
      </dsp:nvSpPr>
      <dsp:spPr>
        <a:xfrm>
          <a:off x="193967" y="3353358"/>
          <a:ext cx="352668" cy="35266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273481-5777-4D2D-AC1A-793DD4D63781}">
      <dsp:nvSpPr>
        <dsp:cNvPr id="0" name=""/>
        <dsp:cNvSpPr/>
      </dsp:nvSpPr>
      <dsp:spPr>
        <a:xfrm>
          <a:off x="740603" y="3209085"/>
          <a:ext cx="9774996" cy="641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862" tIns="67862" rIns="67862" bIns="67862" numCol="1" spcCol="1270" anchor="ctr" anchorCtr="0">
          <a:noAutofit/>
        </a:bodyPr>
        <a:lstStyle/>
        <a:p>
          <a:pPr marL="0" lvl="0" indent="0" algn="l" defTabSz="844550">
            <a:lnSpc>
              <a:spcPct val="100000"/>
            </a:lnSpc>
            <a:spcBef>
              <a:spcPct val="0"/>
            </a:spcBef>
            <a:spcAft>
              <a:spcPct val="35000"/>
            </a:spcAft>
            <a:buNone/>
          </a:pPr>
          <a:r>
            <a:rPr lang="es-ES_tradnl" sz="1900" kern="1200" noProof="0" dirty="0"/>
            <a:t>Revisar el plan general del curso.</a:t>
          </a:r>
        </a:p>
      </dsp:txBody>
      <dsp:txXfrm>
        <a:off x="740603" y="3209085"/>
        <a:ext cx="9774996" cy="641215"/>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C17CC-821C-3343-8799-A10CFA1B17B3}">
      <dsp:nvSpPr>
        <dsp:cNvPr id="0" name=""/>
        <dsp:cNvSpPr/>
      </dsp:nvSpPr>
      <dsp:spPr>
        <a:xfrm>
          <a:off x="0" y="85501"/>
          <a:ext cx="11438455" cy="935415"/>
        </a:xfrm>
        <a:prstGeom prst="roundRect">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s-ES_tradnl" sz="3900" b="1" kern="1200" noProof="0" dirty="0"/>
            <a:t>Físicos</a:t>
          </a:r>
          <a:r>
            <a:rPr lang="en-US" sz="3900" kern="1200" dirty="0"/>
            <a:t>: </a:t>
          </a:r>
          <a:endParaRPr lang="en-GB" sz="3900" kern="1200" dirty="0"/>
        </a:p>
      </dsp:txBody>
      <dsp:txXfrm>
        <a:off x="45663" y="131164"/>
        <a:ext cx="11347129" cy="844089"/>
      </dsp:txXfrm>
    </dsp:sp>
    <dsp:sp modelId="{14C9F240-5DFC-F744-A0E9-45553C061DC1}">
      <dsp:nvSpPr>
        <dsp:cNvPr id="0" name=""/>
        <dsp:cNvSpPr/>
      </dsp:nvSpPr>
      <dsp:spPr>
        <a:xfrm>
          <a:off x="0" y="1020916"/>
          <a:ext cx="11438455" cy="2987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171" tIns="49530" rIns="277368" bIns="49530" numCol="1" spcCol="1270" anchor="t" anchorCtr="0">
          <a:noAutofit/>
        </a:bodyPr>
        <a:lstStyle/>
        <a:p>
          <a:pPr marL="285750" lvl="1" indent="-285750" algn="just" defTabSz="1333500">
            <a:lnSpc>
              <a:spcPct val="90000"/>
            </a:lnSpc>
            <a:spcBef>
              <a:spcPct val="0"/>
            </a:spcBef>
            <a:spcAft>
              <a:spcPct val="20000"/>
            </a:spcAft>
            <a:buChar char="•"/>
          </a:pPr>
          <a:r>
            <a:rPr lang="es-ES_tradnl" sz="3000" b="1" kern="1200" noProof="0" dirty="0"/>
            <a:t>Micro-ambiente: </a:t>
          </a:r>
          <a:endParaRPr lang="es-ES_tradnl" sz="3000" kern="1200" noProof="0" dirty="0"/>
        </a:p>
        <a:p>
          <a:pPr marL="571500" lvl="2" indent="-285750" algn="just" defTabSz="1333500">
            <a:lnSpc>
              <a:spcPct val="90000"/>
            </a:lnSpc>
            <a:spcBef>
              <a:spcPct val="0"/>
            </a:spcBef>
            <a:spcAft>
              <a:spcPct val="20000"/>
            </a:spcAft>
            <a:buChar char="•"/>
          </a:pPr>
          <a:r>
            <a:rPr lang="es-ES_tradnl" sz="3000" kern="1200" noProof="0" dirty="0"/>
            <a:t>Diseño específico de bares y clubes nocturnos.</a:t>
          </a:r>
        </a:p>
        <a:p>
          <a:pPr marL="571500" lvl="2" indent="-285750" algn="just" defTabSz="1333500">
            <a:lnSpc>
              <a:spcPct val="90000"/>
            </a:lnSpc>
            <a:spcBef>
              <a:spcPct val="0"/>
            </a:spcBef>
            <a:spcAft>
              <a:spcPct val="20000"/>
            </a:spcAft>
            <a:buChar char="•"/>
          </a:pPr>
          <a:r>
            <a:rPr lang="es-ES_tradnl" sz="3000" kern="1200" noProof="0" dirty="0"/>
            <a:t>Diseño de vasos y recipientes para bebidas.</a:t>
          </a:r>
        </a:p>
        <a:p>
          <a:pPr marL="285750" lvl="1" indent="-285750" algn="just" defTabSz="1333500">
            <a:lnSpc>
              <a:spcPct val="90000"/>
            </a:lnSpc>
            <a:spcBef>
              <a:spcPct val="0"/>
            </a:spcBef>
            <a:spcAft>
              <a:spcPct val="20000"/>
            </a:spcAft>
            <a:buChar char="•"/>
          </a:pPr>
          <a:r>
            <a:rPr lang="es-ES_tradnl" sz="3000" b="1" kern="1200" noProof="0" dirty="0"/>
            <a:t>Macro-ambiente</a:t>
          </a:r>
          <a:endParaRPr lang="es-ES_tradnl" sz="3000" kern="1200" noProof="0" dirty="0"/>
        </a:p>
        <a:p>
          <a:pPr marL="571500" lvl="2" indent="-285750" algn="just" defTabSz="1333500">
            <a:lnSpc>
              <a:spcPct val="90000"/>
            </a:lnSpc>
            <a:spcBef>
              <a:spcPct val="0"/>
            </a:spcBef>
            <a:spcAft>
              <a:spcPct val="20000"/>
            </a:spcAft>
            <a:buChar char="•"/>
          </a:pPr>
          <a:r>
            <a:rPr lang="es-ES_tradnl" sz="3000" kern="1200" noProof="0" dirty="0"/>
            <a:t>Planificación urbana y diseño del entorno físico, por ejemplo, provisión de transporte gratuito durante la noche</a:t>
          </a:r>
          <a:r>
            <a:rPr lang="en-US" sz="3000" kern="1200" dirty="0"/>
            <a:t>.</a:t>
          </a:r>
          <a:endParaRPr lang="en-GB" sz="3000" kern="1200" dirty="0"/>
        </a:p>
      </dsp:txBody>
      <dsp:txXfrm>
        <a:off x="0" y="1020916"/>
        <a:ext cx="11438455" cy="2987010"/>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57A7E-E1BC-5446-9D6E-A7B6F99512D3}">
      <dsp:nvSpPr>
        <dsp:cNvPr id="0" name=""/>
        <dsp:cNvSpPr/>
      </dsp:nvSpPr>
      <dsp:spPr>
        <a:xfrm>
          <a:off x="0" y="10978"/>
          <a:ext cx="10560543" cy="1103310"/>
        </a:xfrm>
        <a:prstGeom prst="roundRect">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s-ES_tradnl" sz="4600" b="1" kern="1200" noProof="0" dirty="0"/>
            <a:t>Económicos</a:t>
          </a:r>
          <a:r>
            <a:rPr lang="en-US" sz="4600" b="1" kern="1200" dirty="0"/>
            <a:t>:</a:t>
          </a:r>
          <a:endParaRPr lang="en-GB" sz="4600" kern="1200" dirty="0"/>
        </a:p>
      </dsp:txBody>
      <dsp:txXfrm>
        <a:off x="53859" y="64837"/>
        <a:ext cx="10452825" cy="995592"/>
      </dsp:txXfrm>
    </dsp:sp>
    <dsp:sp modelId="{97A13766-354E-FC4A-918D-B4B6465A3CC3}">
      <dsp:nvSpPr>
        <dsp:cNvPr id="0" name=""/>
        <dsp:cNvSpPr/>
      </dsp:nvSpPr>
      <dsp:spPr>
        <a:xfrm>
          <a:off x="0" y="1114288"/>
          <a:ext cx="10560543" cy="2475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297" tIns="58420" rIns="327152" bIns="58420" numCol="1" spcCol="1270" anchor="t" anchorCtr="0">
          <a:noAutofit/>
        </a:bodyPr>
        <a:lstStyle/>
        <a:p>
          <a:pPr marL="285750" lvl="1" indent="-285750" algn="l" defTabSz="1600200">
            <a:lnSpc>
              <a:spcPct val="90000"/>
            </a:lnSpc>
            <a:spcBef>
              <a:spcPct val="0"/>
            </a:spcBef>
            <a:spcAft>
              <a:spcPct val="20000"/>
            </a:spcAft>
            <a:buChar char="•"/>
          </a:pPr>
          <a:r>
            <a:rPr lang="es-ES_tradnl" sz="3600" kern="1200" noProof="0" dirty="0"/>
            <a:t>Impuestos a los productos de tabaco</a:t>
          </a:r>
        </a:p>
        <a:p>
          <a:pPr marL="285750" lvl="1" indent="-285750" algn="l" defTabSz="1600200">
            <a:lnSpc>
              <a:spcPct val="90000"/>
            </a:lnSpc>
            <a:spcBef>
              <a:spcPct val="0"/>
            </a:spcBef>
            <a:spcAft>
              <a:spcPct val="20000"/>
            </a:spcAft>
            <a:buChar char="•"/>
          </a:pPr>
          <a:r>
            <a:rPr lang="es-ES_tradnl" sz="3600" kern="1200" noProof="0" dirty="0"/>
            <a:t>Precio mínimo por unidad de alcohol</a:t>
          </a:r>
        </a:p>
        <a:p>
          <a:pPr marL="285750" lvl="1" indent="-285750" algn="l" defTabSz="1600200">
            <a:lnSpc>
              <a:spcPct val="90000"/>
            </a:lnSpc>
            <a:spcBef>
              <a:spcPct val="0"/>
            </a:spcBef>
            <a:spcAft>
              <a:spcPct val="20000"/>
            </a:spcAft>
            <a:buChar char="•"/>
          </a:pPr>
          <a:r>
            <a:rPr lang="es-ES_tradnl" sz="3600" kern="1200" noProof="0" dirty="0"/>
            <a:t>Reducción del precio de las bebidas no alcohólicas</a:t>
          </a:r>
        </a:p>
        <a:p>
          <a:pPr marL="285750" lvl="1" indent="-285750" algn="l" defTabSz="1600200">
            <a:lnSpc>
              <a:spcPct val="90000"/>
            </a:lnSpc>
            <a:spcBef>
              <a:spcPct val="0"/>
            </a:spcBef>
            <a:spcAft>
              <a:spcPct val="20000"/>
            </a:spcAft>
            <a:buChar char="•"/>
          </a:pPr>
          <a:r>
            <a:rPr lang="es-ES_tradnl" sz="3600" kern="1200" noProof="0" dirty="0"/>
            <a:t>Agua gratuita en espacios recreativos</a:t>
          </a:r>
        </a:p>
      </dsp:txBody>
      <dsp:txXfrm>
        <a:off x="0" y="1114288"/>
        <a:ext cx="10560543" cy="2475720"/>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2C5A1-6B36-472E-A994-DA04FCA15394}">
      <dsp:nvSpPr>
        <dsp:cNvPr id="0" name=""/>
        <dsp:cNvSpPr/>
      </dsp:nvSpPr>
      <dsp:spPr>
        <a:xfrm>
          <a:off x="1654991"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B0DDDA-09DE-42FE-AB9E-7B1D3F607773}">
      <dsp:nvSpPr>
        <dsp:cNvPr id="0" name=""/>
        <dsp:cNvSpPr/>
      </dsp:nvSpPr>
      <dsp:spPr>
        <a:xfrm>
          <a:off x="466991"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822450">
            <a:lnSpc>
              <a:spcPct val="90000"/>
            </a:lnSpc>
            <a:spcBef>
              <a:spcPct val="0"/>
            </a:spcBef>
            <a:spcAft>
              <a:spcPct val="35000"/>
            </a:spcAft>
            <a:buNone/>
          </a:pPr>
          <a:r>
            <a:rPr lang="es-ES_tradnl" sz="4100" b="1" kern="1200" noProof="0" dirty="0"/>
            <a:t>Lección 9</a:t>
          </a:r>
          <a:endParaRPr lang="es-ES_tradnl" sz="4100" kern="1200" noProof="0" dirty="0"/>
        </a:p>
      </dsp:txBody>
      <dsp:txXfrm>
        <a:off x="466991" y="3022743"/>
        <a:ext cx="4320000" cy="720000"/>
      </dsp:txXfrm>
    </dsp:sp>
    <dsp:sp modelId="{3491C0D6-992F-4A55-B54F-D9A059EFCC6E}">
      <dsp:nvSpPr>
        <dsp:cNvPr id="0" name=""/>
        <dsp:cNvSpPr/>
      </dsp:nvSpPr>
      <dsp:spPr>
        <a:xfrm>
          <a:off x="6730991" y="494595"/>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3852C-A8CE-4355-8F06-FD0FEE3CC623}">
      <dsp:nvSpPr>
        <dsp:cNvPr id="0" name=""/>
        <dsp:cNvSpPr/>
      </dsp:nvSpPr>
      <dsp:spPr>
        <a:xfrm>
          <a:off x="5542991" y="2680745"/>
          <a:ext cx="4320000" cy="117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822450">
            <a:lnSpc>
              <a:spcPct val="90000"/>
            </a:lnSpc>
            <a:spcBef>
              <a:spcPct val="0"/>
            </a:spcBef>
            <a:spcAft>
              <a:spcPct val="35000"/>
            </a:spcAft>
            <a:buNone/>
          </a:pPr>
          <a:r>
            <a:rPr lang="es-ES_tradnl" sz="4100" b="1" kern="1200" noProof="0" dirty="0"/>
            <a:t>Profundicemos en los contenidos</a:t>
          </a:r>
          <a:endParaRPr lang="es-ES_tradnl" sz="4100" kern="1200" noProof="0" dirty="0"/>
        </a:p>
      </dsp:txBody>
      <dsp:txXfrm>
        <a:off x="5542991" y="2680745"/>
        <a:ext cx="4320000" cy="1175997"/>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9FF23-C3D7-924F-B31E-61945BA11A42}">
      <dsp:nvSpPr>
        <dsp:cNvPr id="0" name=""/>
        <dsp:cNvSpPr/>
      </dsp:nvSpPr>
      <dsp:spPr>
        <a:xfrm>
          <a:off x="0" y="225194"/>
          <a:ext cx="11723531" cy="50368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_tradnl" sz="2100" b="1" kern="1200" noProof="0" dirty="0"/>
            <a:t>1. Dirigidas a audiencias específicas:</a:t>
          </a:r>
          <a:endParaRPr lang="es-ES_tradnl" sz="2100" kern="1200" noProof="0" dirty="0"/>
        </a:p>
      </dsp:txBody>
      <dsp:txXfrm>
        <a:off x="24588" y="249782"/>
        <a:ext cx="11674355" cy="454509"/>
      </dsp:txXfrm>
    </dsp:sp>
    <dsp:sp modelId="{E14232FC-EF2B-4B49-A1FD-5CDB2EA1A496}">
      <dsp:nvSpPr>
        <dsp:cNvPr id="0" name=""/>
        <dsp:cNvSpPr/>
      </dsp:nvSpPr>
      <dsp:spPr>
        <a:xfrm>
          <a:off x="0" y="728879"/>
          <a:ext cx="11723531"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222"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ES_tradnl" sz="1600" kern="1200" noProof="0" dirty="0"/>
            <a:t>Adaptar los mensajes para responder al quién, qué, cómo y por qué, con el fin de lograr el máximo impacto.</a:t>
          </a:r>
        </a:p>
        <a:p>
          <a:pPr marL="171450" lvl="1" indent="-171450" algn="l" defTabSz="711200">
            <a:lnSpc>
              <a:spcPct val="90000"/>
            </a:lnSpc>
            <a:spcBef>
              <a:spcPct val="0"/>
            </a:spcBef>
            <a:spcAft>
              <a:spcPct val="20000"/>
            </a:spcAft>
            <a:buChar char="•"/>
          </a:pPr>
          <a:r>
            <a:rPr lang="es-ES_tradnl" sz="1600" kern="1200" noProof="0" dirty="0"/>
            <a:t>No existe un enfoque único que funciones para todas las personas.</a:t>
          </a:r>
        </a:p>
      </dsp:txBody>
      <dsp:txXfrm>
        <a:off x="0" y="728879"/>
        <a:ext cx="11723531" cy="554242"/>
      </dsp:txXfrm>
    </dsp:sp>
    <dsp:sp modelId="{96599EAE-D0F5-D040-AF6E-A7BE1374FFB1}">
      <dsp:nvSpPr>
        <dsp:cNvPr id="0" name=""/>
        <dsp:cNvSpPr/>
      </dsp:nvSpPr>
      <dsp:spPr>
        <a:xfrm>
          <a:off x="0" y="1283121"/>
          <a:ext cx="11723531" cy="50368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_tradnl" sz="2100" b="1" kern="1200" noProof="0" dirty="0"/>
            <a:t>2. Fundamentarse en la teoría:</a:t>
          </a:r>
          <a:endParaRPr lang="es-ES_tradnl" sz="2100" kern="1200" noProof="0" dirty="0"/>
        </a:p>
      </dsp:txBody>
      <dsp:txXfrm>
        <a:off x="24588" y="1307709"/>
        <a:ext cx="11674355" cy="454509"/>
      </dsp:txXfrm>
    </dsp:sp>
    <dsp:sp modelId="{5AE0C9F2-61F2-834E-8364-E43045776721}">
      <dsp:nvSpPr>
        <dsp:cNvPr id="0" name=""/>
        <dsp:cNvSpPr/>
      </dsp:nvSpPr>
      <dsp:spPr>
        <a:xfrm>
          <a:off x="0" y="1786806"/>
          <a:ext cx="11723531"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222"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ES_tradnl" sz="1600" kern="1200" noProof="0" dirty="0"/>
            <a:t>Desarrollar campañas utilizando marcos comprobados de comunicación y cambios de comportamiento.</a:t>
          </a:r>
        </a:p>
      </dsp:txBody>
      <dsp:txXfrm>
        <a:off x="0" y="1786806"/>
        <a:ext cx="11723531" cy="347760"/>
      </dsp:txXfrm>
    </dsp:sp>
    <dsp:sp modelId="{4F70EBEF-8BFE-A449-8C9E-9855862FB5FB}">
      <dsp:nvSpPr>
        <dsp:cNvPr id="0" name=""/>
        <dsp:cNvSpPr/>
      </dsp:nvSpPr>
      <dsp:spPr>
        <a:xfrm>
          <a:off x="0" y="2134566"/>
          <a:ext cx="11723531" cy="50368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_tradnl" sz="2100" b="1" kern="1200" noProof="0" dirty="0"/>
            <a:t>3. Utilizar investigación previa al diseño:</a:t>
          </a:r>
          <a:endParaRPr lang="es-ES_tradnl" sz="2100" kern="1200" noProof="0" dirty="0"/>
        </a:p>
      </dsp:txBody>
      <dsp:txXfrm>
        <a:off x="24588" y="2159154"/>
        <a:ext cx="11674355" cy="454509"/>
      </dsp:txXfrm>
    </dsp:sp>
    <dsp:sp modelId="{ACDE60F8-59FF-4C49-B81F-784D7E3E15D2}">
      <dsp:nvSpPr>
        <dsp:cNvPr id="0" name=""/>
        <dsp:cNvSpPr/>
      </dsp:nvSpPr>
      <dsp:spPr>
        <a:xfrm>
          <a:off x="0" y="2638251"/>
          <a:ext cx="11723531"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222"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ES_tradnl" sz="1600" kern="1200" noProof="0" dirty="0"/>
            <a:t>Probar los mensajes y materiales con los grupos objetivo antes de lanzar las campañas para asegurar su pertinencia y claridad.</a:t>
          </a:r>
        </a:p>
      </dsp:txBody>
      <dsp:txXfrm>
        <a:off x="0" y="2638251"/>
        <a:ext cx="11723531" cy="347760"/>
      </dsp:txXfrm>
    </dsp:sp>
    <dsp:sp modelId="{4E9CA538-7026-BE4C-8898-D425CCCE46A4}">
      <dsp:nvSpPr>
        <dsp:cNvPr id="0" name=""/>
        <dsp:cNvSpPr/>
      </dsp:nvSpPr>
      <dsp:spPr>
        <a:xfrm>
          <a:off x="0" y="2986011"/>
          <a:ext cx="11723531" cy="50368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_tradnl" sz="2100" b="1" kern="1200" noProof="0" dirty="0"/>
            <a:t>4. Integrar con otros esfuerzos:</a:t>
          </a:r>
          <a:endParaRPr lang="es-ES_tradnl" sz="2100" kern="1200" noProof="0" dirty="0"/>
        </a:p>
      </dsp:txBody>
      <dsp:txXfrm>
        <a:off x="24588" y="3010599"/>
        <a:ext cx="11674355" cy="454509"/>
      </dsp:txXfrm>
    </dsp:sp>
    <dsp:sp modelId="{3BE7D064-76C7-4849-B4B3-6411AE49C878}">
      <dsp:nvSpPr>
        <dsp:cNvPr id="0" name=""/>
        <dsp:cNvSpPr/>
      </dsp:nvSpPr>
      <dsp:spPr>
        <a:xfrm>
          <a:off x="0" y="3489696"/>
          <a:ext cx="11723531"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222"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ES_tradnl" sz="1600" kern="1200" noProof="0" dirty="0"/>
            <a:t>Alinear las campañas con estrategias de prevención en los ámbitos familiar, escolar y comunitario para lograr resultados más sólidos.</a:t>
          </a:r>
        </a:p>
      </dsp:txBody>
      <dsp:txXfrm>
        <a:off x="0" y="3489696"/>
        <a:ext cx="11723531" cy="347760"/>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40983-8082-6348-BAE4-B71ADF0AB512}">
      <dsp:nvSpPr>
        <dsp:cNvPr id="0" name=""/>
        <dsp:cNvSpPr/>
      </dsp:nvSpPr>
      <dsp:spPr>
        <a:xfrm>
          <a:off x="0" y="117277"/>
          <a:ext cx="11578115" cy="5756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_tradnl" sz="2400" b="1" kern="1200" noProof="0" dirty="0"/>
            <a:t>5. Garantizar una exposición adecuada:</a:t>
          </a:r>
          <a:endParaRPr lang="es-ES_tradnl" sz="2400" kern="1200" noProof="0" dirty="0"/>
        </a:p>
      </dsp:txBody>
      <dsp:txXfrm>
        <a:off x="28100" y="145377"/>
        <a:ext cx="11521915" cy="519439"/>
      </dsp:txXfrm>
    </dsp:sp>
    <dsp:sp modelId="{600717E6-09C5-CB43-B922-03798C6656C7}">
      <dsp:nvSpPr>
        <dsp:cNvPr id="0" name=""/>
        <dsp:cNvSpPr/>
      </dsp:nvSpPr>
      <dsp:spPr>
        <a:xfrm>
          <a:off x="0" y="692917"/>
          <a:ext cx="11578115"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605"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ES_tradnl" sz="1900" kern="1200" noProof="0" dirty="0"/>
            <a:t>Transmitir mensajes consistentes a lo largo del tiempo para maximizar el alcance y la influencia.</a:t>
          </a:r>
        </a:p>
      </dsp:txBody>
      <dsp:txXfrm>
        <a:off x="0" y="692917"/>
        <a:ext cx="11578115" cy="397440"/>
      </dsp:txXfrm>
    </dsp:sp>
    <dsp:sp modelId="{BE2C7D73-57C8-8D4F-AE1D-5A13B13679D2}">
      <dsp:nvSpPr>
        <dsp:cNvPr id="0" name=""/>
        <dsp:cNvSpPr/>
      </dsp:nvSpPr>
      <dsp:spPr>
        <a:xfrm>
          <a:off x="0" y="1090357"/>
          <a:ext cx="11578115" cy="5756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_tradnl" sz="2400" b="1" kern="1200" noProof="0" dirty="0"/>
            <a:t>Medir el éxito de la campaña:</a:t>
          </a:r>
          <a:endParaRPr lang="es-ES_tradnl" sz="2400" kern="1200" noProof="0" dirty="0"/>
        </a:p>
      </dsp:txBody>
      <dsp:txXfrm>
        <a:off x="28100" y="1118457"/>
        <a:ext cx="11521915" cy="519439"/>
      </dsp:txXfrm>
    </dsp:sp>
    <dsp:sp modelId="{F5EA70B4-C558-E541-9204-454ECC3D565A}">
      <dsp:nvSpPr>
        <dsp:cNvPr id="0" name=""/>
        <dsp:cNvSpPr/>
      </dsp:nvSpPr>
      <dsp:spPr>
        <a:xfrm>
          <a:off x="0" y="1665997"/>
          <a:ext cx="11578115"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605"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ES_tradnl" sz="1900" kern="1200" noProof="0" dirty="0"/>
            <a:t>Evaluar las campañas de manera sistemática para valorar cambios en el comportamiento, no solo el recuerdo o las visualizaciones.</a:t>
          </a:r>
        </a:p>
      </dsp:txBody>
      <dsp:txXfrm>
        <a:off x="0" y="1665997"/>
        <a:ext cx="11578115" cy="596160"/>
      </dsp:txXfrm>
    </dsp:sp>
    <dsp:sp modelId="{6534CA1A-A2D0-FB45-B2DD-CAA0B036B40C}">
      <dsp:nvSpPr>
        <dsp:cNvPr id="0" name=""/>
        <dsp:cNvSpPr/>
      </dsp:nvSpPr>
      <dsp:spPr>
        <a:xfrm>
          <a:off x="0" y="2262157"/>
          <a:ext cx="11578115" cy="5756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_tradnl" sz="2400" b="1" kern="1200" noProof="0" dirty="0"/>
            <a:t>7. Dirigirse eficazmente a audiencias clave:</a:t>
          </a:r>
          <a:endParaRPr lang="es-ES_tradnl" sz="2400" kern="1200" noProof="0" dirty="0"/>
        </a:p>
      </dsp:txBody>
      <dsp:txXfrm>
        <a:off x="28100" y="2290257"/>
        <a:ext cx="11521915" cy="519439"/>
      </dsp:txXfrm>
    </dsp:sp>
    <dsp:sp modelId="{C7E567A7-1A86-314A-A710-C28DB49BDCF2}">
      <dsp:nvSpPr>
        <dsp:cNvPr id="0" name=""/>
        <dsp:cNvSpPr/>
      </dsp:nvSpPr>
      <dsp:spPr>
        <a:xfrm>
          <a:off x="0" y="2837797"/>
          <a:ext cx="11578115"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605"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ES_tradnl" sz="1900" kern="1200" noProof="0" dirty="0"/>
            <a:t>Involucrar tanto a niñas, niños y adolescentes como a madres, padres y personas cuidadoras para crear un entorno de prevención de apoyo.</a:t>
          </a:r>
        </a:p>
      </dsp:txBody>
      <dsp:txXfrm>
        <a:off x="0" y="2837797"/>
        <a:ext cx="11578115" cy="596160"/>
      </dsp:txXfrm>
    </dsp:sp>
    <dsp:sp modelId="{3778A86D-8CBF-6144-A9D8-ED54938A6418}">
      <dsp:nvSpPr>
        <dsp:cNvPr id="0" name=""/>
        <dsp:cNvSpPr/>
      </dsp:nvSpPr>
      <dsp:spPr>
        <a:xfrm>
          <a:off x="0" y="3433957"/>
          <a:ext cx="11578115" cy="5756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_tradnl" sz="2400" b="1" kern="1200" noProof="0" dirty="0"/>
            <a:t>Influir en las normas culturales:</a:t>
          </a:r>
          <a:endParaRPr lang="es-ES_tradnl" sz="2400" kern="1200" noProof="0" dirty="0"/>
        </a:p>
      </dsp:txBody>
      <dsp:txXfrm>
        <a:off x="28100" y="3462057"/>
        <a:ext cx="11521915" cy="519439"/>
      </dsp:txXfrm>
    </dsp:sp>
    <dsp:sp modelId="{E431D9FD-74D7-EC40-84C6-19E26BF0ED6D}">
      <dsp:nvSpPr>
        <dsp:cNvPr id="0" name=""/>
        <dsp:cNvSpPr/>
      </dsp:nvSpPr>
      <dsp:spPr>
        <a:xfrm>
          <a:off x="0" y="4009597"/>
          <a:ext cx="11578115"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605"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ES_tradnl" sz="1900" kern="1200" noProof="0" dirty="0"/>
            <a:t>Informar a las audiencias sobre los riesgos del consumo de sustancias y promover elecciones más saludables.</a:t>
          </a:r>
        </a:p>
      </dsp:txBody>
      <dsp:txXfrm>
        <a:off x="0" y="4009597"/>
        <a:ext cx="11578115" cy="397440"/>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AEC86-2926-48F9-88A6-B024E924450F}">
      <dsp:nvSpPr>
        <dsp:cNvPr id="0" name=""/>
        <dsp:cNvSpPr/>
      </dsp:nvSpPr>
      <dsp:spPr>
        <a:xfrm>
          <a:off x="3780419" y="1182379"/>
          <a:ext cx="1076655" cy="1001356"/>
        </a:xfrm>
        <a:custGeom>
          <a:avLst/>
          <a:gdLst/>
          <a:ahLst/>
          <a:cxnLst/>
          <a:rect l="0" t="0" r="0" b="0"/>
          <a:pathLst>
            <a:path>
              <a:moveTo>
                <a:pt x="0" y="0"/>
              </a:moveTo>
              <a:lnTo>
                <a:pt x="1076655" y="100135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CBD19A-CCEF-42B2-8456-C8AE5C61BA7E}">
      <dsp:nvSpPr>
        <dsp:cNvPr id="0" name=""/>
        <dsp:cNvSpPr/>
      </dsp:nvSpPr>
      <dsp:spPr>
        <a:xfrm>
          <a:off x="3780419" y="1182379"/>
          <a:ext cx="2674674" cy="2033636"/>
        </a:xfrm>
        <a:custGeom>
          <a:avLst/>
          <a:gdLst/>
          <a:ahLst/>
          <a:cxnLst/>
          <a:rect l="0" t="0" r="0" b="0"/>
          <a:pathLst>
            <a:path>
              <a:moveTo>
                <a:pt x="0" y="0"/>
              </a:moveTo>
              <a:lnTo>
                <a:pt x="0" y="1801536"/>
              </a:lnTo>
              <a:lnTo>
                <a:pt x="2674674" y="1801536"/>
              </a:lnTo>
              <a:lnTo>
                <a:pt x="2674674" y="203363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530DC7-7FFB-4A6D-8686-08F8276911C5}">
      <dsp:nvSpPr>
        <dsp:cNvPr id="0" name=""/>
        <dsp:cNvSpPr/>
      </dsp:nvSpPr>
      <dsp:spPr>
        <a:xfrm>
          <a:off x="3734699" y="1182379"/>
          <a:ext cx="91440" cy="2033636"/>
        </a:xfrm>
        <a:custGeom>
          <a:avLst/>
          <a:gdLst/>
          <a:ahLst/>
          <a:cxnLst/>
          <a:rect l="0" t="0" r="0" b="0"/>
          <a:pathLst>
            <a:path>
              <a:moveTo>
                <a:pt x="45720" y="0"/>
              </a:moveTo>
              <a:lnTo>
                <a:pt x="45720" y="203363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E50F7C-3556-4CED-9FBC-28E9DBA39E2F}">
      <dsp:nvSpPr>
        <dsp:cNvPr id="0" name=""/>
        <dsp:cNvSpPr/>
      </dsp:nvSpPr>
      <dsp:spPr>
        <a:xfrm>
          <a:off x="1105745" y="1182379"/>
          <a:ext cx="2674674" cy="2033636"/>
        </a:xfrm>
        <a:custGeom>
          <a:avLst/>
          <a:gdLst/>
          <a:ahLst/>
          <a:cxnLst/>
          <a:rect l="0" t="0" r="0" b="0"/>
          <a:pathLst>
            <a:path>
              <a:moveTo>
                <a:pt x="2674674" y="0"/>
              </a:moveTo>
              <a:lnTo>
                <a:pt x="2674674" y="1801536"/>
              </a:lnTo>
              <a:lnTo>
                <a:pt x="0" y="1801536"/>
              </a:lnTo>
              <a:lnTo>
                <a:pt x="0" y="203363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5F1ABA-EBF8-415F-8722-255F58572F04}">
      <dsp:nvSpPr>
        <dsp:cNvPr id="0" name=""/>
        <dsp:cNvSpPr/>
      </dsp:nvSpPr>
      <dsp:spPr>
        <a:xfrm>
          <a:off x="1368150" y="77142"/>
          <a:ext cx="4824538" cy="1105237"/>
        </a:xfrm>
        <a:prstGeom prst="rect">
          <a:avLst/>
        </a:prstGeom>
        <a:solidFill>
          <a:schemeClr val="bg2">
            <a:lumMod val="7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MX" sz="2500" kern="1200" dirty="0"/>
            <a:t>Prevención del consumo de sustancias basado en la comunicación</a:t>
          </a:r>
          <a:endParaRPr lang="en-US" sz="2500" kern="1200" dirty="0"/>
        </a:p>
      </dsp:txBody>
      <dsp:txXfrm>
        <a:off x="1368150" y="77142"/>
        <a:ext cx="4824538" cy="1105237"/>
      </dsp:txXfrm>
    </dsp:sp>
    <dsp:sp modelId="{0DF4BC9D-024F-4778-81EA-DF9DFEB8C1B4}">
      <dsp:nvSpPr>
        <dsp:cNvPr id="0" name=""/>
        <dsp:cNvSpPr/>
      </dsp:nvSpPr>
      <dsp:spPr>
        <a:xfrm>
          <a:off x="507" y="3216016"/>
          <a:ext cx="2210474" cy="1105237"/>
        </a:xfrm>
        <a:prstGeom prst="rect">
          <a:avLst/>
        </a:prstGeom>
        <a:solidFill>
          <a:schemeClr val="bg2">
            <a:lumMod val="7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MX" sz="2500" kern="1200" dirty="0"/>
            <a:t>Seguidor de opinión A</a:t>
          </a:r>
          <a:endParaRPr lang="en-US" sz="2500" kern="1200" dirty="0"/>
        </a:p>
      </dsp:txBody>
      <dsp:txXfrm>
        <a:off x="507" y="3216016"/>
        <a:ext cx="2210474" cy="1105237"/>
      </dsp:txXfrm>
    </dsp:sp>
    <dsp:sp modelId="{6439DFDB-C82B-4470-8E6B-9A8E0E685F2C}">
      <dsp:nvSpPr>
        <dsp:cNvPr id="0" name=""/>
        <dsp:cNvSpPr/>
      </dsp:nvSpPr>
      <dsp:spPr>
        <a:xfrm>
          <a:off x="2675182" y="3216016"/>
          <a:ext cx="2210474" cy="1105237"/>
        </a:xfrm>
        <a:prstGeom prst="rect">
          <a:avLst/>
        </a:prstGeom>
        <a:solidFill>
          <a:schemeClr val="bg2">
            <a:lumMod val="7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MX" sz="2500" kern="1200" dirty="0"/>
            <a:t>Seguidor de opinión B</a:t>
          </a:r>
          <a:endParaRPr lang="en-US" sz="2500" kern="1200" dirty="0"/>
        </a:p>
      </dsp:txBody>
      <dsp:txXfrm>
        <a:off x="2675182" y="3216016"/>
        <a:ext cx="2210474" cy="1105237"/>
      </dsp:txXfrm>
    </dsp:sp>
    <dsp:sp modelId="{F744C5C1-FD3F-4BE0-8A34-1EA770C12176}">
      <dsp:nvSpPr>
        <dsp:cNvPr id="0" name=""/>
        <dsp:cNvSpPr/>
      </dsp:nvSpPr>
      <dsp:spPr>
        <a:xfrm>
          <a:off x="5349856" y="3216016"/>
          <a:ext cx="2210474" cy="1105237"/>
        </a:xfrm>
        <a:prstGeom prst="rect">
          <a:avLst/>
        </a:prstGeom>
        <a:solidFill>
          <a:schemeClr val="bg2">
            <a:lumMod val="7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MX" sz="2500" kern="1200" dirty="0"/>
            <a:t>Seguidor de opinión C</a:t>
          </a:r>
          <a:endParaRPr lang="en-US" sz="2500" kern="1200" dirty="0"/>
        </a:p>
      </dsp:txBody>
      <dsp:txXfrm>
        <a:off x="5349856" y="3216016"/>
        <a:ext cx="2210474" cy="1105237"/>
      </dsp:txXfrm>
    </dsp:sp>
    <dsp:sp modelId="{9B3A38B6-0CCA-49ED-B4DD-0A8C369EE0EA}">
      <dsp:nvSpPr>
        <dsp:cNvPr id="0" name=""/>
        <dsp:cNvSpPr/>
      </dsp:nvSpPr>
      <dsp:spPr>
        <a:xfrm>
          <a:off x="2646600" y="1631117"/>
          <a:ext cx="2210474" cy="1105237"/>
        </a:xfrm>
        <a:prstGeom prst="rect">
          <a:avLst/>
        </a:prstGeom>
        <a:solidFill>
          <a:schemeClr val="bg2">
            <a:lumMod val="7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ES_tradnl" sz="2500" kern="1200" noProof="0" dirty="0"/>
            <a:t>Líder de opinión</a:t>
          </a:r>
        </a:p>
      </dsp:txBody>
      <dsp:txXfrm>
        <a:off x="2646600" y="1631117"/>
        <a:ext cx="2210474" cy="1105237"/>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41C94-8760-42EB-880F-50CEFBAABE52}">
      <dsp:nvSpPr>
        <dsp:cNvPr id="0" name=""/>
        <dsp:cNvSpPr/>
      </dsp:nvSpPr>
      <dsp:spPr>
        <a:xfrm>
          <a:off x="0" y="445"/>
          <a:ext cx="10298113" cy="104159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244E4A-D56C-4871-AF5B-213BD877C1B6}">
      <dsp:nvSpPr>
        <dsp:cNvPr id="0" name=""/>
        <dsp:cNvSpPr/>
      </dsp:nvSpPr>
      <dsp:spPr>
        <a:xfrm>
          <a:off x="315083" y="234804"/>
          <a:ext cx="572879" cy="5728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480420-D60B-4B77-A50E-2EA97ADC26F5}">
      <dsp:nvSpPr>
        <dsp:cNvPr id="0" name=""/>
        <dsp:cNvSpPr/>
      </dsp:nvSpPr>
      <dsp:spPr>
        <a:xfrm>
          <a:off x="1203046" y="445"/>
          <a:ext cx="9095066" cy="1041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36" tIns="110236" rIns="110236" bIns="110236" numCol="1" spcCol="1270" anchor="ctr" anchorCtr="0">
          <a:noAutofit/>
        </a:bodyPr>
        <a:lstStyle/>
        <a:p>
          <a:pPr marL="0" lvl="0" indent="0" algn="l" defTabSz="1111250">
            <a:lnSpc>
              <a:spcPct val="100000"/>
            </a:lnSpc>
            <a:spcBef>
              <a:spcPct val="0"/>
            </a:spcBef>
            <a:spcAft>
              <a:spcPct val="35000"/>
            </a:spcAft>
            <a:buNone/>
          </a:pPr>
          <a:r>
            <a:rPr lang="es-ES_tradnl" sz="2500" b="1" kern="1200" noProof="0" dirty="0"/>
            <a:t>Revisión de aprendizajes</a:t>
          </a:r>
          <a:r>
            <a:rPr lang="es-ES_tradnl" sz="2500" kern="1200" noProof="0" dirty="0"/>
            <a:t>: reflexionar sobre los principales hallazgos y desafíos de la Lección 10 de INEP.</a:t>
          </a:r>
        </a:p>
      </dsp:txBody>
      <dsp:txXfrm>
        <a:off x="1203046" y="445"/>
        <a:ext cx="9095066" cy="1041599"/>
      </dsp:txXfrm>
    </dsp:sp>
    <dsp:sp modelId="{90672E64-5DFE-4579-B2DD-D24ADADE6B89}">
      <dsp:nvSpPr>
        <dsp:cNvPr id="0" name=""/>
        <dsp:cNvSpPr/>
      </dsp:nvSpPr>
      <dsp:spPr>
        <a:xfrm>
          <a:off x="0" y="1302443"/>
          <a:ext cx="10298113" cy="104159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BA1E4-9644-4231-9701-9027E20D4894}">
      <dsp:nvSpPr>
        <dsp:cNvPr id="0" name=""/>
        <dsp:cNvSpPr/>
      </dsp:nvSpPr>
      <dsp:spPr>
        <a:xfrm>
          <a:off x="315083" y="1536803"/>
          <a:ext cx="572879" cy="5728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D36EC1-2435-4552-B89D-ABBD5B964877}">
      <dsp:nvSpPr>
        <dsp:cNvPr id="0" name=""/>
        <dsp:cNvSpPr/>
      </dsp:nvSpPr>
      <dsp:spPr>
        <a:xfrm>
          <a:off x="1203046" y="1302443"/>
          <a:ext cx="9095066" cy="1041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36" tIns="110236" rIns="110236" bIns="110236" numCol="1" spcCol="1270" anchor="ctr" anchorCtr="0">
          <a:noAutofit/>
        </a:bodyPr>
        <a:lstStyle/>
        <a:p>
          <a:pPr marL="0" lvl="0" indent="0" algn="l" defTabSz="1111250">
            <a:lnSpc>
              <a:spcPct val="100000"/>
            </a:lnSpc>
            <a:spcBef>
              <a:spcPct val="0"/>
            </a:spcBef>
            <a:spcAft>
              <a:spcPct val="35000"/>
            </a:spcAft>
            <a:buNone/>
          </a:pPr>
          <a:r>
            <a:rPr lang="es-ES_tradnl" sz="2500" b="1" kern="1200" noProof="0" dirty="0"/>
            <a:t>Abordar preguntas, dudas y desafíos</a:t>
          </a:r>
          <a:endParaRPr lang="es-ES_tradnl" sz="2500" kern="1200" noProof="0" dirty="0"/>
        </a:p>
      </dsp:txBody>
      <dsp:txXfrm>
        <a:off x="1203046" y="1302443"/>
        <a:ext cx="9095066" cy="1041599"/>
      </dsp:txXfrm>
    </dsp:sp>
    <dsp:sp modelId="{BB47695B-DA52-4302-A3E7-067AACDAF7EC}">
      <dsp:nvSpPr>
        <dsp:cNvPr id="0" name=""/>
        <dsp:cNvSpPr/>
      </dsp:nvSpPr>
      <dsp:spPr>
        <a:xfrm>
          <a:off x="0" y="2604442"/>
          <a:ext cx="10298113" cy="104159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8E28EA-DA11-4D6D-93DD-E3BB6495806C}">
      <dsp:nvSpPr>
        <dsp:cNvPr id="0" name=""/>
        <dsp:cNvSpPr/>
      </dsp:nvSpPr>
      <dsp:spPr>
        <a:xfrm>
          <a:off x="315083" y="2838802"/>
          <a:ext cx="572879" cy="5728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9E29B3-168A-4268-AE93-ED20CBA663E1}">
      <dsp:nvSpPr>
        <dsp:cNvPr id="0" name=""/>
        <dsp:cNvSpPr/>
      </dsp:nvSpPr>
      <dsp:spPr>
        <a:xfrm>
          <a:off x="1203046" y="2604442"/>
          <a:ext cx="9095066" cy="1041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36" tIns="110236" rIns="110236" bIns="110236" numCol="1" spcCol="1270" anchor="ctr" anchorCtr="0">
          <a:noAutofit/>
        </a:bodyPr>
        <a:lstStyle/>
        <a:p>
          <a:pPr marL="0" lvl="0" indent="0" algn="l" defTabSz="1111250">
            <a:lnSpc>
              <a:spcPct val="100000"/>
            </a:lnSpc>
            <a:spcBef>
              <a:spcPct val="0"/>
            </a:spcBef>
            <a:spcAft>
              <a:spcPct val="35000"/>
            </a:spcAft>
            <a:buNone/>
          </a:pPr>
          <a:r>
            <a:rPr lang="es-ES_tradnl" sz="2500" b="1" kern="1200" noProof="0" dirty="0"/>
            <a:t>Cierre de la capacitación</a:t>
          </a:r>
          <a:endParaRPr lang="es-ES_tradnl" sz="2500" kern="1200" noProof="0" dirty="0"/>
        </a:p>
      </dsp:txBody>
      <dsp:txXfrm>
        <a:off x="1203046" y="2604442"/>
        <a:ext cx="9095066" cy="1041599"/>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CBA87-8854-2A4C-9000-DC84BE637448}">
      <dsp:nvSpPr>
        <dsp:cNvPr id="0" name=""/>
        <dsp:cNvSpPr/>
      </dsp:nvSpPr>
      <dsp:spPr>
        <a:xfrm>
          <a:off x="2004060" y="1220"/>
          <a:ext cx="8016240" cy="125090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537" tIns="317729" rIns="155537" bIns="317729" numCol="1" spcCol="1270" anchor="ctr" anchorCtr="0">
          <a:noAutofit/>
        </a:bodyPr>
        <a:lstStyle/>
        <a:p>
          <a:pPr marL="0" lvl="0" indent="0" algn="l" defTabSz="977900">
            <a:lnSpc>
              <a:spcPct val="90000"/>
            </a:lnSpc>
            <a:spcBef>
              <a:spcPct val="0"/>
            </a:spcBef>
            <a:spcAft>
              <a:spcPct val="35000"/>
            </a:spcAft>
            <a:buNone/>
          </a:pPr>
          <a:r>
            <a:rPr lang="es-ES_tradnl" sz="2200" kern="1200" noProof="0" dirty="0"/>
            <a:t>Aprender sobre los propósitos principales de la evaluación.</a:t>
          </a:r>
        </a:p>
      </dsp:txBody>
      <dsp:txXfrm>
        <a:off x="2004060" y="1220"/>
        <a:ext cx="8016240" cy="1250900"/>
      </dsp:txXfrm>
    </dsp:sp>
    <dsp:sp modelId="{1EF6B6A3-FA88-3E46-9564-1C11F0B1D6FD}">
      <dsp:nvSpPr>
        <dsp:cNvPr id="0" name=""/>
        <dsp:cNvSpPr/>
      </dsp:nvSpPr>
      <dsp:spPr>
        <a:xfrm>
          <a:off x="0" y="1220"/>
          <a:ext cx="2004060" cy="12509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6048" tIns="123561" rIns="106048" bIns="123561" numCol="1" spcCol="1270" anchor="ctr" anchorCtr="0">
          <a:noAutofit/>
        </a:bodyPr>
        <a:lstStyle/>
        <a:p>
          <a:pPr marL="0" lvl="0" indent="0" algn="ctr" defTabSz="1200150">
            <a:lnSpc>
              <a:spcPct val="90000"/>
            </a:lnSpc>
            <a:spcBef>
              <a:spcPct val="0"/>
            </a:spcBef>
            <a:spcAft>
              <a:spcPct val="35000"/>
            </a:spcAft>
            <a:buNone/>
          </a:pPr>
          <a:r>
            <a:rPr lang="es-ES_tradnl" sz="2700" kern="1200" noProof="0" dirty="0"/>
            <a:t>Aprender</a:t>
          </a:r>
        </a:p>
      </dsp:txBody>
      <dsp:txXfrm>
        <a:off x="0" y="1220"/>
        <a:ext cx="2004060" cy="1250900"/>
      </dsp:txXfrm>
    </dsp:sp>
    <dsp:sp modelId="{CAB48F14-F2A3-454D-A36A-92990B784C26}">
      <dsp:nvSpPr>
        <dsp:cNvPr id="0" name=""/>
        <dsp:cNvSpPr/>
      </dsp:nvSpPr>
      <dsp:spPr>
        <a:xfrm>
          <a:off x="2004060" y="1327174"/>
          <a:ext cx="8016240" cy="125090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537" tIns="317729" rIns="155537" bIns="317729" numCol="1" spcCol="1270" anchor="ctr" anchorCtr="0">
          <a:noAutofit/>
        </a:bodyPr>
        <a:lstStyle/>
        <a:p>
          <a:pPr marL="0" lvl="0" indent="0" algn="just" defTabSz="977900">
            <a:lnSpc>
              <a:spcPct val="90000"/>
            </a:lnSpc>
            <a:spcBef>
              <a:spcPct val="0"/>
            </a:spcBef>
            <a:spcAft>
              <a:spcPct val="35000"/>
            </a:spcAft>
            <a:buNone/>
          </a:pPr>
          <a:r>
            <a:rPr lang="es-ES_tradnl" sz="2200" kern="1200" noProof="0" dirty="0"/>
            <a:t>Conocer con los diseños de investigación robustos utilizados en la evaluación basada en evidencia.</a:t>
          </a:r>
        </a:p>
      </dsp:txBody>
      <dsp:txXfrm>
        <a:off x="2004060" y="1327174"/>
        <a:ext cx="8016240" cy="1250900"/>
      </dsp:txXfrm>
    </dsp:sp>
    <dsp:sp modelId="{9BFA96B4-4023-7247-B7A6-8F6DE42C1A25}">
      <dsp:nvSpPr>
        <dsp:cNvPr id="0" name=""/>
        <dsp:cNvSpPr/>
      </dsp:nvSpPr>
      <dsp:spPr>
        <a:xfrm>
          <a:off x="0" y="1327174"/>
          <a:ext cx="2004060" cy="12509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6048" tIns="123561" rIns="106048" bIns="123561" numCol="1" spcCol="1270" anchor="ctr" anchorCtr="0">
          <a:noAutofit/>
        </a:bodyPr>
        <a:lstStyle/>
        <a:p>
          <a:pPr marL="0" lvl="0" indent="0" algn="ctr" defTabSz="1200150">
            <a:lnSpc>
              <a:spcPct val="90000"/>
            </a:lnSpc>
            <a:spcBef>
              <a:spcPct val="0"/>
            </a:spcBef>
            <a:spcAft>
              <a:spcPct val="35000"/>
            </a:spcAft>
            <a:buNone/>
          </a:pPr>
          <a:r>
            <a:rPr lang="es-ES_tradnl" sz="2700" kern="1200" noProof="0" dirty="0"/>
            <a:t>Conocer</a:t>
          </a:r>
        </a:p>
      </dsp:txBody>
      <dsp:txXfrm>
        <a:off x="0" y="1327174"/>
        <a:ext cx="2004060" cy="1250900"/>
      </dsp:txXfrm>
    </dsp:sp>
    <dsp:sp modelId="{B3273427-C650-C945-97E3-0815766D8385}">
      <dsp:nvSpPr>
        <dsp:cNvPr id="0" name=""/>
        <dsp:cNvSpPr/>
      </dsp:nvSpPr>
      <dsp:spPr>
        <a:xfrm>
          <a:off x="2004060" y="2653129"/>
          <a:ext cx="8016240" cy="125090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537" tIns="317729" rIns="155537" bIns="317729" numCol="1" spcCol="1270" anchor="ctr" anchorCtr="0">
          <a:noAutofit/>
        </a:bodyPr>
        <a:lstStyle/>
        <a:p>
          <a:pPr marL="0" lvl="0" indent="0" algn="l" defTabSz="977900">
            <a:lnSpc>
              <a:spcPct val="90000"/>
            </a:lnSpc>
            <a:spcBef>
              <a:spcPct val="0"/>
            </a:spcBef>
            <a:spcAft>
              <a:spcPct val="35000"/>
            </a:spcAft>
            <a:buNone/>
          </a:pPr>
          <a:r>
            <a:rPr lang="es-ES_tradnl" sz="2200" kern="1200" noProof="0" dirty="0"/>
            <a:t>Comprender los componentes clave de la evaluación.</a:t>
          </a:r>
        </a:p>
      </dsp:txBody>
      <dsp:txXfrm>
        <a:off x="2004060" y="2653129"/>
        <a:ext cx="8016240" cy="1250900"/>
      </dsp:txXfrm>
    </dsp:sp>
    <dsp:sp modelId="{1523E2DC-994C-4142-81D4-C6B9C655E090}">
      <dsp:nvSpPr>
        <dsp:cNvPr id="0" name=""/>
        <dsp:cNvSpPr/>
      </dsp:nvSpPr>
      <dsp:spPr>
        <a:xfrm>
          <a:off x="0" y="2653129"/>
          <a:ext cx="2004060" cy="12509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6048" tIns="123561" rIns="106048" bIns="123561" numCol="1" spcCol="1270" anchor="ctr" anchorCtr="0">
          <a:noAutofit/>
        </a:bodyPr>
        <a:lstStyle/>
        <a:p>
          <a:pPr marL="0" lvl="0" indent="0" algn="ctr" defTabSz="1200150">
            <a:lnSpc>
              <a:spcPct val="90000"/>
            </a:lnSpc>
            <a:spcBef>
              <a:spcPct val="0"/>
            </a:spcBef>
            <a:spcAft>
              <a:spcPct val="35000"/>
            </a:spcAft>
            <a:buNone/>
          </a:pPr>
          <a:r>
            <a:rPr lang="es-ES_tradnl" sz="2700" kern="1200" noProof="0" dirty="0"/>
            <a:t>Comprender</a:t>
          </a:r>
        </a:p>
      </dsp:txBody>
      <dsp:txXfrm>
        <a:off x="0" y="2653129"/>
        <a:ext cx="2004060" cy="1250900"/>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9AA8D-1F47-4347-B4E9-0E3CFD4465DA}">
      <dsp:nvSpPr>
        <dsp:cNvPr id="0" name=""/>
        <dsp:cNvSpPr/>
      </dsp:nvSpPr>
      <dsp:spPr>
        <a:xfrm>
          <a:off x="5528102" y="1055848"/>
          <a:ext cx="2551652" cy="442848"/>
        </a:xfrm>
        <a:custGeom>
          <a:avLst/>
          <a:gdLst/>
          <a:ahLst/>
          <a:cxnLst/>
          <a:rect l="0" t="0" r="0" b="0"/>
          <a:pathLst>
            <a:path>
              <a:moveTo>
                <a:pt x="0" y="0"/>
              </a:moveTo>
              <a:lnTo>
                <a:pt x="0" y="221424"/>
              </a:lnTo>
              <a:lnTo>
                <a:pt x="2551652" y="221424"/>
              </a:lnTo>
              <a:lnTo>
                <a:pt x="2551652" y="442848"/>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0EB834-0477-8848-94F5-B4E22A79149A}">
      <dsp:nvSpPr>
        <dsp:cNvPr id="0" name=""/>
        <dsp:cNvSpPr/>
      </dsp:nvSpPr>
      <dsp:spPr>
        <a:xfrm>
          <a:off x="5482381" y="1055848"/>
          <a:ext cx="91440" cy="442848"/>
        </a:xfrm>
        <a:custGeom>
          <a:avLst/>
          <a:gdLst/>
          <a:ahLst/>
          <a:cxnLst/>
          <a:rect l="0" t="0" r="0" b="0"/>
          <a:pathLst>
            <a:path>
              <a:moveTo>
                <a:pt x="45720" y="0"/>
              </a:moveTo>
              <a:lnTo>
                <a:pt x="45720" y="442848"/>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148263-2902-B24F-B914-1EF9ED64379B}">
      <dsp:nvSpPr>
        <dsp:cNvPr id="0" name=""/>
        <dsp:cNvSpPr/>
      </dsp:nvSpPr>
      <dsp:spPr>
        <a:xfrm>
          <a:off x="2976449" y="1055848"/>
          <a:ext cx="2551652" cy="442848"/>
        </a:xfrm>
        <a:custGeom>
          <a:avLst/>
          <a:gdLst/>
          <a:ahLst/>
          <a:cxnLst/>
          <a:rect l="0" t="0" r="0" b="0"/>
          <a:pathLst>
            <a:path>
              <a:moveTo>
                <a:pt x="2551652" y="0"/>
              </a:moveTo>
              <a:lnTo>
                <a:pt x="2551652" y="221424"/>
              </a:lnTo>
              <a:lnTo>
                <a:pt x="0" y="221424"/>
              </a:lnTo>
              <a:lnTo>
                <a:pt x="0" y="442848"/>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D5D7CB-DE8A-8240-B61A-334FD1FF61D2}">
      <dsp:nvSpPr>
        <dsp:cNvPr id="0" name=""/>
        <dsp:cNvSpPr/>
      </dsp:nvSpPr>
      <dsp:spPr>
        <a:xfrm>
          <a:off x="4021393" y="1446"/>
          <a:ext cx="3013417" cy="1054401"/>
        </a:xfrm>
        <a:prstGeom prst="rect">
          <a:avLst/>
        </a:prstGeom>
        <a:solidFill>
          <a:schemeClr val="accent3">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_tradnl" sz="2200" b="1" kern="1200" noProof="0" dirty="0"/>
            <a:t>Grupos de discusión</a:t>
          </a:r>
          <a:endParaRPr lang="es-ES_tradnl" sz="2200" kern="1200" noProof="0" dirty="0"/>
        </a:p>
      </dsp:txBody>
      <dsp:txXfrm>
        <a:off x="4021393" y="1446"/>
        <a:ext cx="3013417" cy="1054401"/>
      </dsp:txXfrm>
    </dsp:sp>
    <dsp:sp modelId="{8B5A5E70-6F3F-3D49-BCB9-F80E4C2F9ADB}">
      <dsp:nvSpPr>
        <dsp:cNvPr id="0" name=""/>
        <dsp:cNvSpPr/>
      </dsp:nvSpPr>
      <dsp:spPr>
        <a:xfrm>
          <a:off x="1922047" y="1498696"/>
          <a:ext cx="2108803" cy="1054401"/>
        </a:xfrm>
        <a:prstGeom prst="rect">
          <a:avLst/>
        </a:prstGeom>
        <a:solidFill>
          <a:schemeClr val="accent3">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_tradnl" sz="2200" kern="1200" noProof="0" dirty="0"/>
            <a:t>¿Qué aprendizajes nuevos obtuviste?</a:t>
          </a:r>
        </a:p>
      </dsp:txBody>
      <dsp:txXfrm>
        <a:off x="1922047" y="1498696"/>
        <a:ext cx="2108803" cy="1054401"/>
      </dsp:txXfrm>
    </dsp:sp>
    <dsp:sp modelId="{905D2DC5-DE9D-8047-B534-86284EFC21EB}">
      <dsp:nvSpPr>
        <dsp:cNvPr id="0" name=""/>
        <dsp:cNvSpPr/>
      </dsp:nvSpPr>
      <dsp:spPr>
        <a:xfrm>
          <a:off x="4473700" y="1498696"/>
          <a:ext cx="2108803" cy="1054401"/>
        </a:xfrm>
        <a:prstGeom prst="rect">
          <a:avLst/>
        </a:prstGeom>
        <a:solidFill>
          <a:schemeClr val="accent3">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_tradnl" sz="2200" kern="1200" noProof="0" dirty="0"/>
            <a:t>¿Qué fue lo que más llamó tu atención?</a:t>
          </a:r>
        </a:p>
      </dsp:txBody>
      <dsp:txXfrm>
        <a:off x="4473700" y="1498696"/>
        <a:ext cx="2108803" cy="1054401"/>
      </dsp:txXfrm>
    </dsp:sp>
    <dsp:sp modelId="{04924396-BD0B-924B-9724-8D9E3B6A4F22}">
      <dsp:nvSpPr>
        <dsp:cNvPr id="0" name=""/>
        <dsp:cNvSpPr/>
      </dsp:nvSpPr>
      <dsp:spPr>
        <a:xfrm>
          <a:off x="7025352" y="1498696"/>
          <a:ext cx="2108803" cy="1054401"/>
        </a:xfrm>
        <a:prstGeom prst="rect">
          <a:avLst/>
        </a:prstGeom>
        <a:solidFill>
          <a:schemeClr val="accent3">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_tradnl" sz="2200" kern="1200" noProof="0" dirty="0"/>
            <a:t>¿Qué aspectos requieren mayor clarificación?</a:t>
          </a:r>
        </a:p>
      </dsp:txBody>
      <dsp:txXfrm>
        <a:off x="7025352" y="1498696"/>
        <a:ext cx="2108803" cy="1054401"/>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2C5A1-6B36-472E-A994-DA04FCA15394}">
      <dsp:nvSpPr>
        <dsp:cNvPr id="0" name=""/>
        <dsp:cNvSpPr/>
      </dsp:nvSpPr>
      <dsp:spPr>
        <a:xfrm>
          <a:off x="1654991"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B0DDDA-09DE-42FE-AB9E-7B1D3F607773}">
      <dsp:nvSpPr>
        <dsp:cNvPr id="0" name=""/>
        <dsp:cNvSpPr/>
      </dsp:nvSpPr>
      <dsp:spPr>
        <a:xfrm>
          <a:off x="466991"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00250">
            <a:lnSpc>
              <a:spcPct val="90000"/>
            </a:lnSpc>
            <a:spcBef>
              <a:spcPct val="0"/>
            </a:spcBef>
            <a:spcAft>
              <a:spcPct val="35000"/>
            </a:spcAft>
            <a:buNone/>
          </a:pPr>
          <a:r>
            <a:rPr lang="es-ES_tradnl" sz="4500" b="1" kern="1200" noProof="0" dirty="0"/>
            <a:t>Lección 10</a:t>
          </a:r>
          <a:endParaRPr lang="es-ES_tradnl" sz="4500" kern="1200" noProof="0" dirty="0"/>
        </a:p>
      </dsp:txBody>
      <dsp:txXfrm>
        <a:off x="466991" y="3022743"/>
        <a:ext cx="4320000" cy="720000"/>
      </dsp:txXfrm>
    </dsp:sp>
    <dsp:sp modelId="{3491C0D6-992F-4A55-B54F-D9A059EFCC6E}">
      <dsp:nvSpPr>
        <dsp:cNvPr id="0" name=""/>
        <dsp:cNvSpPr/>
      </dsp:nvSpPr>
      <dsp:spPr>
        <a:xfrm>
          <a:off x="6730991" y="420741"/>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3852C-A8CE-4355-8F06-FD0FEE3CC623}">
      <dsp:nvSpPr>
        <dsp:cNvPr id="0" name=""/>
        <dsp:cNvSpPr/>
      </dsp:nvSpPr>
      <dsp:spPr>
        <a:xfrm>
          <a:off x="5542991" y="2459183"/>
          <a:ext cx="4320000" cy="1471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00250">
            <a:lnSpc>
              <a:spcPct val="90000"/>
            </a:lnSpc>
            <a:spcBef>
              <a:spcPct val="0"/>
            </a:spcBef>
            <a:spcAft>
              <a:spcPct val="35000"/>
            </a:spcAft>
            <a:buNone/>
          </a:pPr>
          <a:r>
            <a:rPr lang="es-ES_tradnl" sz="4500" b="1" kern="1200" noProof="0" dirty="0"/>
            <a:t>Profundicemos en los contenidos</a:t>
          </a:r>
          <a:endParaRPr lang="es-ES_tradnl" sz="4500" kern="1200" noProof="0" dirty="0"/>
        </a:p>
      </dsp:txBody>
      <dsp:txXfrm>
        <a:off x="5542991" y="2459183"/>
        <a:ext cx="4320000" cy="14714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0CD78-BA47-AC41-B12E-020D80813083}">
      <dsp:nvSpPr>
        <dsp:cNvPr id="0" name=""/>
        <dsp:cNvSpPr/>
      </dsp:nvSpPr>
      <dsp:spPr>
        <a:xfrm>
          <a:off x="0" y="1881"/>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82D06-EB0B-624C-95F2-72B159A877EB}">
      <dsp:nvSpPr>
        <dsp:cNvPr id="0" name=""/>
        <dsp:cNvSpPr/>
      </dsp:nvSpPr>
      <dsp:spPr>
        <a:xfrm>
          <a:off x="0" y="1881"/>
          <a:ext cx="10515600" cy="349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_tradnl" sz="1600" kern="1200" noProof="0" dirty="0"/>
            <a:t>La puntualidad ayuda a aprovechar mejor cada sesión.</a:t>
          </a:r>
        </a:p>
      </dsp:txBody>
      <dsp:txXfrm>
        <a:off x="0" y="1881"/>
        <a:ext cx="10515600" cy="349958"/>
      </dsp:txXfrm>
    </dsp:sp>
    <dsp:sp modelId="{30909A33-0292-934E-8C36-41C41F3A3CF6}">
      <dsp:nvSpPr>
        <dsp:cNvPr id="0" name=""/>
        <dsp:cNvSpPr/>
      </dsp:nvSpPr>
      <dsp:spPr>
        <a:xfrm>
          <a:off x="0" y="351840"/>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30CEF8-8D07-8C41-B6D8-116C480FEA5C}">
      <dsp:nvSpPr>
        <dsp:cNvPr id="0" name=""/>
        <dsp:cNvSpPr/>
      </dsp:nvSpPr>
      <dsp:spPr>
        <a:xfrm>
          <a:off x="0" y="351840"/>
          <a:ext cx="10515600" cy="349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_tradnl" sz="1600" kern="1200" noProof="0" dirty="0"/>
            <a:t>La asistencia regular (al menos 80%) favorece la continuidad y el aprendizaje compartido.</a:t>
          </a:r>
        </a:p>
      </dsp:txBody>
      <dsp:txXfrm>
        <a:off x="0" y="351840"/>
        <a:ext cx="10515600" cy="349958"/>
      </dsp:txXfrm>
    </dsp:sp>
    <dsp:sp modelId="{55BD72E7-6C7B-514C-B13D-CDC90E417BD9}">
      <dsp:nvSpPr>
        <dsp:cNvPr id="0" name=""/>
        <dsp:cNvSpPr/>
      </dsp:nvSpPr>
      <dsp:spPr>
        <a:xfrm>
          <a:off x="0" y="701799"/>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EE6F0A-4DD1-8B46-8790-68AD104EC6E1}">
      <dsp:nvSpPr>
        <dsp:cNvPr id="0" name=""/>
        <dsp:cNvSpPr/>
      </dsp:nvSpPr>
      <dsp:spPr>
        <a:xfrm>
          <a:off x="0" y="701799"/>
          <a:ext cx="10515600" cy="349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_tradnl" sz="1600" kern="1200" noProof="0" dirty="0"/>
            <a:t>Las contribuciones activas y la comunicación abierta enriquece las discusiones grupales.</a:t>
          </a:r>
        </a:p>
      </dsp:txBody>
      <dsp:txXfrm>
        <a:off x="0" y="701799"/>
        <a:ext cx="10515600" cy="349958"/>
      </dsp:txXfrm>
    </dsp:sp>
    <dsp:sp modelId="{06F805E6-4762-7548-A722-3FFE12730911}">
      <dsp:nvSpPr>
        <dsp:cNvPr id="0" name=""/>
        <dsp:cNvSpPr/>
      </dsp:nvSpPr>
      <dsp:spPr>
        <a:xfrm>
          <a:off x="0" y="1051758"/>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FA4590-04BF-6641-9CF6-2B69121ADF4D}">
      <dsp:nvSpPr>
        <dsp:cNvPr id="0" name=""/>
        <dsp:cNvSpPr/>
      </dsp:nvSpPr>
      <dsp:spPr>
        <a:xfrm>
          <a:off x="0" y="1051758"/>
          <a:ext cx="10515600" cy="349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_tradnl" sz="1600" kern="1200" noProof="0" dirty="0"/>
            <a:t>Escuchar atentamente a las demás personas fomenta el respeto y la comprensión mutua.</a:t>
          </a:r>
        </a:p>
      </dsp:txBody>
      <dsp:txXfrm>
        <a:off x="0" y="1051758"/>
        <a:ext cx="10515600" cy="349958"/>
      </dsp:txXfrm>
    </dsp:sp>
    <dsp:sp modelId="{E21C8612-A88C-7E42-8279-CFB3BEB6413B}">
      <dsp:nvSpPr>
        <dsp:cNvPr id="0" name=""/>
        <dsp:cNvSpPr/>
      </dsp:nvSpPr>
      <dsp:spPr>
        <a:xfrm>
          <a:off x="0" y="1401717"/>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13047F-4D92-6047-BF9A-1051671AAB57}">
      <dsp:nvSpPr>
        <dsp:cNvPr id="0" name=""/>
        <dsp:cNvSpPr/>
      </dsp:nvSpPr>
      <dsp:spPr>
        <a:xfrm>
          <a:off x="0" y="1401717"/>
          <a:ext cx="10515600" cy="349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_tradnl" sz="1600" kern="1200" noProof="0" dirty="0"/>
            <a:t>Mantener los micrófonos silenciados cuando no se esté hablando garantiza una conversación fluida.</a:t>
          </a:r>
        </a:p>
      </dsp:txBody>
      <dsp:txXfrm>
        <a:off x="0" y="1401717"/>
        <a:ext cx="10515600" cy="349958"/>
      </dsp:txXfrm>
    </dsp:sp>
    <dsp:sp modelId="{AA9B6B59-4671-1F41-B43B-7356D4947403}">
      <dsp:nvSpPr>
        <dsp:cNvPr id="0" name=""/>
        <dsp:cNvSpPr/>
      </dsp:nvSpPr>
      <dsp:spPr>
        <a:xfrm>
          <a:off x="0" y="1751676"/>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D32D29-19F6-834F-9906-8A842BEF769B}">
      <dsp:nvSpPr>
        <dsp:cNvPr id="0" name=""/>
        <dsp:cNvSpPr/>
      </dsp:nvSpPr>
      <dsp:spPr>
        <a:xfrm>
          <a:off x="0" y="1751676"/>
          <a:ext cx="10515600" cy="349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_tradnl" sz="1600" kern="1200" noProof="0" dirty="0"/>
            <a:t>Encender la cámara, cuando sea posible, contribuye a fortalecer la conexión y la participación.</a:t>
          </a:r>
        </a:p>
      </dsp:txBody>
      <dsp:txXfrm>
        <a:off x="0" y="1751676"/>
        <a:ext cx="10515600" cy="349958"/>
      </dsp:txXfrm>
    </dsp:sp>
    <dsp:sp modelId="{EB52F523-1090-0D43-A177-54A02F29E2B1}">
      <dsp:nvSpPr>
        <dsp:cNvPr id="0" name=""/>
        <dsp:cNvSpPr/>
      </dsp:nvSpPr>
      <dsp:spPr>
        <a:xfrm>
          <a:off x="0" y="2101634"/>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68C1F5-387B-3A4D-8799-CE27196D03CA}">
      <dsp:nvSpPr>
        <dsp:cNvPr id="0" name=""/>
        <dsp:cNvSpPr/>
      </dsp:nvSpPr>
      <dsp:spPr>
        <a:xfrm>
          <a:off x="0" y="2101634"/>
          <a:ext cx="10515600" cy="349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_tradnl" sz="1600" kern="1200" noProof="0" dirty="0"/>
            <a:t>Completar las actividades refuerza el aprendizaje y su aplicación práctica.</a:t>
          </a:r>
        </a:p>
      </dsp:txBody>
      <dsp:txXfrm>
        <a:off x="0" y="2101634"/>
        <a:ext cx="10515600" cy="349958"/>
      </dsp:txXfrm>
    </dsp:sp>
    <dsp:sp modelId="{1431D687-4E2C-9146-989E-7035517E6631}">
      <dsp:nvSpPr>
        <dsp:cNvPr id="0" name=""/>
        <dsp:cNvSpPr/>
      </dsp:nvSpPr>
      <dsp:spPr>
        <a:xfrm>
          <a:off x="0" y="2451593"/>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760975-926D-6E40-B2DB-8E2430E864E8}">
      <dsp:nvSpPr>
        <dsp:cNvPr id="0" name=""/>
        <dsp:cNvSpPr/>
      </dsp:nvSpPr>
      <dsp:spPr>
        <a:xfrm>
          <a:off x="0" y="2451593"/>
          <a:ext cx="10515600" cy="349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_tradnl" sz="1600" kern="1200" noProof="0" dirty="0"/>
            <a:t>Compartir</a:t>
          </a:r>
          <a:r>
            <a:rPr lang="es-ES_tradnl" sz="1600" kern="1200" baseline="0" noProof="0" dirty="0"/>
            <a:t> de manera honesta y con curiosidad crea un espacio para el aprendizaje y reflexión.</a:t>
          </a:r>
          <a:endParaRPr lang="es-ES_tradnl" sz="1600" kern="1200" noProof="0" dirty="0"/>
        </a:p>
      </dsp:txBody>
      <dsp:txXfrm>
        <a:off x="0" y="2451593"/>
        <a:ext cx="10515600" cy="349958"/>
      </dsp:txXfrm>
    </dsp:sp>
    <dsp:sp modelId="{BA069475-E97D-4347-A0F7-2BEF16FAD22C}">
      <dsp:nvSpPr>
        <dsp:cNvPr id="0" name=""/>
        <dsp:cNvSpPr/>
      </dsp:nvSpPr>
      <dsp:spPr>
        <a:xfrm>
          <a:off x="0" y="2801552"/>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0E9199-B490-EF40-A39A-B9D305FC95FD}">
      <dsp:nvSpPr>
        <dsp:cNvPr id="0" name=""/>
        <dsp:cNvSpPr/>
      </dsp:nvSpPr>
      <dsp:spPr>
        <a:xfrm>
          <a:off x="0" y="2801552"/>
          <a:ext cx="10515600" cy="349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_tradnl" sz="1600" kern="1200" noProof="0" dirty="0"/>
            <a:t>Mantener los teléfonos en silencio favorece la concentración y el respeto hacia todas las personas.</a:t>
          </a:r>
        </a:p>
      </dsp:txBody>
      <dsp:txXfrm>
        <a:off x="0" y="2801552"/>
        <a:ext cx="10515600" cy="349958"/>
      </dsp:txXfrm>
    </dsp:sp>
    <dsp:sp modelId="{F0A8E0AB-37FF-E84F-937B-E95EA156F89E}">
      <dsp:nvSpPr>
        <dsp:cNvPr id="0" name=""/>
        <dsp:cNvSpPr/>
      </dsp:nvSpPr>
      <dsp:spPr>
        <a:xfrm>
          <a:off x="0" y="3151511"/>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3F7CDE-5EFA-834A-B6D9-EF78D6F7EF8E}">
      <dsp:nvSpPr>
        <dsp:cNvPr id="0" name=""/>
        <dsp:cNvSpPr/>
      </dsp:nvSpPr>
      <dsp:spPr>
        <a:xfrm>
          <a:off x="0" y="3151511"/>
          <a:ext cx="10515600" cy="349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_tradnl" sz="1600" kern="1200" noProof="0" dirty="0"/>
            <a:t>Un</a:t>
          </a:r>
          <a:r>
            <a:rPr lang="es-ES_tradnl" sz="1600" kern="1200" baseline="0" noProof="0" dirty="0"/>
            <a:t> entorno respetuoso y libre de juicios ayuda a que todas las personas se sientan incluidas.</a:t>
          </a:r>
          <a:endParaRPr lang="es-ES_tradnl" sz="1600" kern="1200" noProof="0" dirty="0"/>
        </a:p>
      </dsp:txBody>
      <dsp:txXfrm>
        <a:off x="0" y="3151511"/>
        <a:ext cx="10515600" cy="349958"/>
      </dsp:txXfrm>
    </dsp:sp>
    <dsp:sp modelId="{BF57A434-3370-2C44-BB81-2D6FF2FA228D}">
      <dsp:nvSpPr>
        <dsp:cNvPr id="0" name=""/>
        <dsp:cNvSpPr/>
      </dsp:nvSpPr>
      <dsp:spPr>
        <a:xfrm>
          <a:off x="0" y="3501470"/>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F3501A-9109-3D4D-9AC8-41EDD876EA87}">
      <dsp:nvSpPr>
        <dsp:cNvPr id="0" name=""/>
        <dsp:cNvSpPr/>
      </dsp:nvSpPr>
      <dsp:spPr>
        <a:xfrm>
          <a:off x="0" y="3501470"/>
          <a:ext cx="10515600" cy="349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_tradnl" sz="1600" kern="1200" noProof="0" dirty="0"/>
            <a:t>¿Otros?</a:t>
          </a:r>
        </a:p>
      </dsp:txBody>
      <dsp:txXfrm>
        <a:off x="0" y="3501470"/>
        <a:ext cx="10515600" cy="349958"/>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AD05B-D957-5E4D-BD89-9B7215966171}">
      <dsp:nvSpPr>
        <dsp:cNvPr id="0" name=""/>
        <dsp:cNvSpPr/>
      </dsp:nvSpPr>
      <dsp:spPr>
        <a:xfrm>
          <a:off x="0" y="2858927"/>
          <a:ext cx="11945720" cy="93836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s-ES_tradnl" sz="3200" b="1" kern="1200" noProof="0" dirty="0"/>
            <a:t>Efectividad demostrada</a:t>
          </a:r>
          <a:endParaRPr lang="es-ES_tradnl" sz="3200" kern="1200" noProof="0" dirty="0"/>
        </a:p>
      </dsp:txBody>
      <dsp:txXfrm>
        <a:off x="0" y="2858927"/>
        <a:ext cx="11945720" cy="506716"/>
      </dsp:txXfrm>
    </dsp:sp>
    <dsp:sp modelId="{03160193-EAA6-3340-92B7-4A69DE5FC958}">
      <dsp:nvSpPr>
        <dsp:cNvPr id="0" name=""/>
        <dsp:cNvSpPr/>
      </dsp:nvSpPr>
      <dsp:spPr>
        <a:xfrm>
          <a:off x="0" y="3346877"/>
          <a:ext cx="11945720" cy="43164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s-ES_tradnl" sz="1800" kern="1200" noProof="0" dirty="0"/>
            <a:t>Existe evidencia sólida que demuestra que la intervención mejora el </a:t>
          </a:r>
          <a:r>
            <a:rPr lang="es-ES_tradnl" sz="1800" b="1" kern="1200" noProof="0" dirty="0"/>
            <a:t>bienestar</a:t>
          </a:r>
          <a:r>
            <a:rPr lang="es-ES_tradnl" sz="1800" kern="1200" noProof="0" dirty="0"/>
            <a:t>, fortalece </a:t>
          </a:r>
          <a:r>
            <a:rPr lang="es-ES_tradnl" sz="1800" b="1" kern="1200" noProof="0" dirty="0"/>
            <a:t>control conductual</a:t>
          </a:r>
          <a:r>
            <a:rPr lang="es-ES_tradnl" sz="1800" kern="1200" noProof="0" dirty="0"/>
            <a:t>, o reduce daños.</a:t>
          </a:r>
        </a:p>
      </dsp:txBody>
      <dsp:txXfrm>
        <a:off x="0" y="3346877"/>
        <a:ext cx="11945720" cy="431647"/>
      </dsp:txXfrm>
    </dsp:sp>
    <dsp:sp modelId="{354E2D61-0981-D04B-9F93-7F68325D66E9}">
      <dsp:nvSpPr>
        <dsp:cNvPr id="0" name=""/>
        <dsp:cNvSpPr/>
      </dsp:nvSpPr>
      <dsp:spPr>
        <a:xfrm rot="10800000">
          <a:off x="0" y="1429799"/>
          <a:ext cx="11945720" cy="1443203"/>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s-ES_tradnl" sz="3200" b="1" kern="1200" noProof="0" dirty="0"/>
            <a:t>Probada</a:t>
          </a:r>
          <a:r>
            <a:rPr lang="en-US" sz="3200" b="1" kern="1200" dirty="0"/>
            <a:t>:</a:t>
          </a:r>
          <a:endParaRPr lang="en-GB" sz="3200" kern="1200" dirty="0"/>
        </a:p>
      </dsp:txBody>
      <dsp:txXfrm rot="-10800000">
        <a:off x="0" y="1429799"/>
        <a:ext cx="11945720" cy="506564"/>
      </dsp:txXfrm>
    </dsp:sp>
    <dsp:sp modelId="{D446A413-9B1F-4645-BE46-EB0D3810AC3B}">
      <dsp:nvSpPr>
        <dsp:cNvPr id="0" name=""/>
        <dsp:cNvSpPr/>
      </dsp:nvSpPr>
      <dsp:spPr>
        <a:xfrm>
          <a:off x="0" y="1936364"/>
          <a:ext cx="11945720" cy="43151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s-ES_tradnl" sz="1800" kern="1200" noProof="0" dirty="0"/>
            <a:t>La intervención se somete a evaluaciones rigurosas y de alta calidad sobre su impacto para asegurar su efectividad.</a:t>
          </a:r>
        </a:p>
      </dsp:txBody>
      <dsp:txXfrm>
        <a:off x="0" y="1936364"/>
        <a:ext cx="11945720" cy="431517"/>
      </dsp:txXfrm>
    </dsp:sp>
    <dsp:sp modelId="{E293DAA1-2243-2F49-B359-E5026BD4A399}">
      <dsp:nvSpPr>
        <dsp:cNvPr id="0" name=""/>
        <dsp:cNvSpPr/>
      </dsp:nvSpPr>
      <dsp:spPr>
        <a:xfrm rot="10800000">
          <a:off x="0" y="0"/>
          <a:ext cx="11945720" cy="1443203"/>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rtl="0">
            <a:lnSpc>
              <a:spcPct val="90000"/>
            </a:lnSpc>
            <a:spcBef>
              <a:spcPct val="0"/>
            </a:spcBef>
            <a:spcAft>
              <a:spcPct val="35000"/>
            </a:spcAft>
            <a:buNone/>
          </a:pPr>
          <a:r>
            <a:rPr lang="es-ES_tradnl" sz="3000" b="1" kern="1200" noProof="0" dirty="0"/>
            <a:t>Se considera que una intervención está basada en evidencia cuando es:</a:t>
          </a:r>
          <a:endParaRPr lang="es-ES_tradnl" sz="3000" kern="1200" noProof="0" dirty="0"/>
        </a:p>
      </dsp:txBody>
      <dsp:txXfrm rot="10800000">
        <a:off x="0" y="0"/>
        <a:ext cx="11945720" cy="937750"/>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34F8C-6829-49FA-8F3E-E6017280FE44}">
      <dsp:nvSpPr>
        <dsp:cNvPr id="0" name=""/>
        <dsp:cNvSpPr/>
      </dsp:nvSpPr>
      <dsp:spPr>
        <a:xfrm>
          <a:off x="2130366" y="0"/>
          <a:ext cx="3954828" cy="3954828"/>
        </a:xfrm>
        <a:prstGeom prst="triangl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28F2A4F-ACC7-422E-BD55-282FA66CDAAF}">
      <dsp:nvSpPr>
        <dsp:cNvPr id="0" name=""/>
        <dsp:cNvSpPr/>
      </dsp:nvSpPr>
      <dsp:spPr>
        <a:xfrm>
          <a:off x="1889177" y="395642"/>
          <a:ext cx="4125565" cy="432672"/>
        </a:xfrm>
        <a:prstGeom prst="round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b="1" kern="1200" noProof="0" dirty="0">
              <a:latin typeface="Calibri"/>
              <a:ea typeface="+mn-ea"/>
              <a:cs typeface="+mn-cs"/>
            </a:rPr>
            <a:t>Revisiones sistemáticas, meta-análisis</a:t>
          </a:r>
        </a:p>
      </dsp:txBody>
      <dsp:txXfrm>
        <a:off x="1910298" y="416763"/>
        <a:ext cx="4083323" cy="390430"/>
      </dsp:txXfrm>
    </dsp:sp>
    <dsp:sp modelId="{F23D8E7C-1621-4C52-9C99-CD9BDB977D5D}">
      <dsp:nvSpPr>
        <dsp:cNvPr id="0" name=""/>
        <dsp:cNvSpPr/>
      </dsp:nvSpPr>
      <dsp:spPr>
        <a:xfrm>
          <a:off x="1905578" y="847577"/>
          <a:ext cx="4092764" cy="432672"/>
        </a:xfrm>
        <a:prstGeom prst="round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noProof="0" dirty="0">
              <a:latin typeface="Calibri"/>
              <a:ea typeface="+mn-ea"/>
              <a:cs typeface="+mn-cs"/>
            </a:rPr>
            <a:t>1. Ensayos controlados aleatorizados</a:t>
          </a:r>
        </a:p>
      </dsp:txBody>
      <dsp:txXfrm>
        <a:off x="1926699" y="868698"/>
        <a:ext cx="4050522" cy="390430"/>
      </dsp:txXfrm>
    </dsp:sp>
    <dsp:sp modelId="{DFAD650B-3D9F-44F2-B0FC-04EBEEA2E37D}">
      <dsp:nvSpPr>
        <dsp:cNvPr id="0" name=""/>
        <dsp:cNvSpPr/>
      </dsp:nvSpPr>
      <dsp:spPr>
        <a:xfrm>
          <a:off x="1905578" y="1299512"/>
          <a:ext cx="4092764" cy="432672"/>
        </a:xfrm>
        <a:prstGeom prst="round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noProof="0" dirty="0">
              <a:latin typeface="Calibri"/>
              <a:ea typeface="+mn-ea"/>
              <a:cs typeface="+mn-cs"/>
            </a:rPr>
            <a:t>2. </a:t>
          </a:r>
          <a:r>
            <a:rPr lang="es-ES_tradnl" sz="1600" i="1" kern="1200" noProof="0" dirty="0">
              <a:latin typeface="Calibri"/>
              <a:ea typeface="+mn-ea"/>
              <a:cs typeface="+mn-cs"/>
            </a:rPr>
            <a:t>Ensayos controlados no aleatorizados</a:t>
          </a:r>
          <a:endParaRPr lang="es-ES_tradnl" sz="1600" kern="1200" noProof="0" dirty="0">
            <a:latin typeface="Calibri"/>
            <a:ea typeface="+mn-ea"/>
            <a:cs typeface="+mn-cs"/>
          </a:endParaRPr>
        </a:p>
      </dsp:txBody>
      <dsp:txXfrm>
        <a:off x="1926699" y="1320633"/>
        <a:ext cx="4050522" cy="390430"/>
      </dsp:txXfrm>
    </dsp:sp>
    <dsp:sp modelId="{DC4DAFE1-4DB6-442B-8C4A-2B8E318E3225}">
      <dsp:nvSpPr>
        <dsp:cNvPr id="0" name=""/>
        <dsp:cNvSpPr/>
      </dsp:nvSpPr>
      <dsp:spPr>
        <a:xfrm>
          <a:off x="1905578" y="1751446"/>
          <a:ext cx="4092764" cy="432672"/>
        </a:xfrm>
        <a:prstGeom prst="round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noProof="0" dirty="0">
              <a:latin typeface="Calibri"/>
              <a:ea typeface="+mn-ea"/>
              <a:cs typeface="+mn-cs"/>
            </a:rPr>
            <a:t>3. </a:t>
          </a:r>
          <a:r>
            <a:rPr lang="es-ES_tradnl" sz="1600" i="1" kern="1200" noProof="0" dirty="0">
              <a:latin typeface="Calibri"/>
              <a:ea typeface="+mn-ea"/>
              <a:cs typeface="+mn-cs"/>
            </a:rPr>
            <a:t>Estudios de cohorte</a:t>
          </a:r>
          <a:endParaRPr lang="es-ES_tradnl" sz="1600" kern="1200" noProof="0" dirty="0">
            <a:latin typeface="Calibri"/>
            <a:ea typeface="+mn-ea"/>
            <a:cs typeface="+mn-cs"/>
          </a:endParaRPr>
        </a:p>
      </dsp:txBody>
      <dsp:txXfrm>
        <a:off x="1926699" y="1772567"/>
        <a:ext cx="4050522" cy="390430"/>
      </dsp:txXfrm>
    </dsp:sp>
    <dsp:sp modelId="{35A3E66F-EF09-4681-9C6D-DB747C216F32}">
      <dsp:nvSpPr>
        <dsp:cNvPr id="0" name=""/>
        <dsp:cNvSpPr/>
      </dsp:nvSpPr>
      <dsp:spPr>
        <a:xfrm>
          <a:off x="1905578" y="2203381"/>
          <a:ext cx="4092764" cy="432672"/>
        </a:xfrm>
        <a:prstGeom prst="round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noProof="0" dirty="0">
              <a:latin typeface="Calibri"/>
              <a:ea typeface="+mn-ea"/>
              <a:cs typeface="+mn-cs"/>
            </a:rPr>
            <a:t>4. </a:t>
          </a:r>
          <a:r>
            <a:rPr lang="es-ES_tradnl" sz="1600" i="1" kern="1200" noProof="0" dirty="0">
              <a:latin typeface="Calibri"/>
              <a:ea typeface="+mn-ea"/>
              <a:cs typeface="+mn-cs"/>
            </a:rPr>
            <a:t>Estudios de casos y controles</a:t>
          </a:r>
          <a:endParaRPr lang="es-ES_tradnl" sz="1600" kern="1200" noProof="0" dirty="0">
            <a:latin typeface="Calibri"/>
            <a:ea typeface="+mn-ea"/>
            <a:cs typeface="+mn-cs"/>
          </a:endParaRPr>
        </a:p>
      </dsp:txBody>
      <dsp:txXfrm>
        <a:off x="1926699" y="2224502"/>
        <a:ext cx="4050522" cy="390430"/>
      </dsp:txXfrm>
    </dsp:sp>
    <dsp:sp modelId="{D58377D6-9B7A-48B7-B9B8-03C7E7AFCE27}">
      <dsp:nvSpPr>
        <dsp:cNvPr id="0" name=""/>
        <dsp:cNvSpPr/>
      </dsp:nvSpPr>
      <dsp:spPr>
        <a:xfrm>
          <a:off x="1905578" y="2655315"/>
          <a:ext cx="4092764" cy="432672"/>
        </a:xfrm>
        <a:prstGeom prst="round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noProof="0" dirty="0">
              <a:latin typeface="Calibri"/>
              <a:ea typeface="+mn-ea"/>
              <a:cs typeface="+mn-cs"/>
            </a:rPr>
            <a:t>5. </a:t>
          </a:r>
          <a:r>
            <a:rPr lang="es-ES_tradnl" sz="1600" i="1" kern="1200" noProof="0" dirty="0">
              <a:latin typeface="Calibri"/>
              <a:ea typeface="+mn-ea"/>
              <a:cs typeface="+mn-cs"/>
            </a:rPr>
            <a:t>Estudios transversales</a:t>
          </a:r>
          <a:endParaRPr lang="es-ES_tradnl" sz="1600" kern="1200" noProof="0" dirty="0">
            <a:latin typeface="Calibri"/>
            <a:ea typeface="+mn-ea"/>
            <a:cs typeface="+mn-cs"/>
          </a:endParaRPr>
        </a:p>
      </dsp:txBody>
      <dsp:txXfrm>
        <a:off x="1926699" y="2676436"/>
        <a:ext cx="4050522" cy="390430"/>
      </dsp:txXfrm>
    </dsp:sp>
    <dsp:sp modelId="{C8979598-F230-4E7A-88E8-17D2EBBAE252}">
      <dsp:nvSpPr>
        <dsp:cNvPr id="0" name=""/>
        <dsp:cNvSpPr/>
      </dsp:nvSpPr>
      <dsp:spPr>
        <a:xfrm>
          <a:off x="1905578" y="3107250"/>
          <a:ext cx="4092764" cy="432672"/>
        </a:xfrm>
        <a:prstGeom prst="round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noProof="0" dirty="0">
              <a:latin typeface="Calibri"/>
              <a:ea typeface="+mn-ea"/>
              <a:cs typeface="+mn-cs"/>
            </a:rPr>
            <a:t>6. Reporte de caso</a:t>
          </a:r>
        </a:p>
      </dsp:txBody>
      <dsp:txXfrm>
        <a:off x="1926699" y="3128371"/>
        <a:ext cx="4050522" cy="390430"/>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3B7DB-036F-4C24-AA16-D42DDA2ED797}">
      <dsp:nvSpPr>
        <dsp:cNvPr id="0" name=""/>
        <dsp:cNvSpPr/>
      </dsp:nvSpPr>
      <dsp:spPr>
        <a:xfrm>
          <a:off x="0" y="626163"/>
          <a:ext cx="11917680" cy="115599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0F83F6-BA0E-4E30-AA19-F45C0EAF5FA6}">
      <dsp:nvSpPr>
        <dsp:cNvPr id="0" name=""/>
        <dsp:cNvSpPr/>
      </dsp:nvSpPr>
      <dsp:spPr>
        <a:xfrm>
          <a:off x="349687" y="886261"/>
          <a:ext cx="635796" cy="6357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EBB261-7385-4FE5-A015-235CDD2DD777}">
      <dsp:nvSpPr>
        <dsp:cNvPr id="0" name=""/>
        <dsp:cNvSpPr/>
      </dsp:nvSpPr>
      <dsp:spPr>
        <a:xfrm>
          <a:off x="1335172" y="626163"/>
          <a:ext cx="10582507" cy="1155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43" tIns="122343" rIns="122343" bIns="122343" numCol="1" spcCol="1270" anchor="ctr" anchorCtr="0">
          <a:noAutofit/>
        </a:bodyPr>
        <a:lstStyle/>
        <a:p>
          <a:pPr marL="0" lvl="0" indent="0" algn="l" defTabSz="1111250">
            <a:lnSpc>
              <a:spcPct val="100000"/>
            </a:lnSpc>
            <a:spcBef>
              <a:spcPct val="0"/>
            </a:spcBef>
            <a:spcAft>
              <a:spcPct val="35000"/>
            </a:spcAft>
            <a:buNone/>
          </a:pPr>
          <a:r>
            <a:rPr lang="es-ES_tradnl" sz="2500" kern="1200" noProof="0" dirty="0"/>
            <a:t>Identificar las áreas en donde planeas aplicar este conocimiento en tu trabajo</a:t>
          </a:r>
        </a:p>
      </dsp:txBody>
      <dsp:txXfrm>
        <a:off x="1335172" y="626163"/>
        <a:ext cx="10582507" cy="1155993"/>
      </dsp:txXfrm>
    </dsp:sp>
    <dsp:sp modelId="{6CE52E9F-4F9D-4333-BCBE-8A02CC52AE8C}">
      <dsp:nvSpPr>
        <dsp:cNvPr id="0" name=""/>
        <dsp:cNvSpPr/>
      </dsp:nvSpPr>
      <dsp:spPr>
        <a:xfrm>
          <a:off x="0" y="2071154"/>
          <a:ext cx="11917680" cy="115599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1A3EDE-92AE-4F32-B80B-45CA51D79E55}">
      <dsp:nvSpPr>
        <dsp:cNvPr id="0" name=""/>
        <dsp:cNvSpPr/>
      </dsp:nvSpPr>
      <dsp:spPr>
        <a:xfrm>
          <a:off x="349687" y="2331253"/>
          <a:ext cx="635796" cy="6357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8AF2AA-B740-4C9E-83ED-33BD6A0E63C4}">
      <dsp:nvSpPr>
        <dsp:cNvPr id="0" name=""/>
        <dsp:cNvSpPr/>
      </dsp:nvSpPr>
      <dsp:spPr>
        <a:xfrm>
          <a:off x="1335172" y="2071154"/>
          <a:ext cx="10582507" cy="1155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43" tIns="122343" rIns="122343" bIns="122343" numCol="1" spcCol="1270" anchor="ctr" anchorCtr="0">
          <a:noAutofit/>
        </a:bodyPr>
        <a:lstStyle/>
        <a:p>
          <a:pPr marL="0" lvl="0" indent="0" algn="l" defTabSz="1111250">
            <a:lnSpc>
              <a:spcPct val="100000"/>
            </a:lnSpc>
            <a:spcBef>
              <a:spcPct val="0"/>
            </a:spcBef>
            <a:spcAft>
              <a:spcPct val="35000"/>
            </a:spcAft>
            <a:buNone/>
          </a:pPr>
          <a:r>
            <a:rPr lang="es-ES_tradnl" sz="2500" kern="1200" noProof="0" dirty="0"/>
            <a:t>Reflexiones finales y retroalimentación</a:t>
          </a:r>
        </a:p>
      </dsp:txBody>
      <dsp:txXfrm>
        <a:off x="1335172" y="2071154"/>
        <a:ext cx="10582507" cy="1155993"/>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7AE29-E17D-4120-ABF1-F617E3956633}">
      <dsp:nvSpPr>
        <dsp:cNvPr id="0" name=""/>
        <dsp:cNvSpPr/>
      </dsp:nvSpPr>
      <dsp:spPr>
        <a:xfrm>
          <a:off x="679050" y="329155"/>
          <a:ext cx="1887187" cy="188718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878392-9EB5-4A1C-96BD-F1B8CAB1CCB9}">
      <dsp:nvSpPr>
        <dsp:cNvPr id="0" name=""/>
        <dsp:cNvSpPr/>
      </dsp:nvSpPr>
      <dsp:spPr>
        <a:xfrm>
          <a:off x="1081237" y="731342"/>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5C9BDA-11DE-4654-879C-3CAF25F7A310}">
      <dsp:nvSpPr>
        <dsp:cNvPr id="0" name=""/>
        <dsp:cNvSpPr/>
      </dsp:nvSpPr>
      <dsp:spPr>
        <a:xfrm>
          <a:off x="75768" y="2804155"/>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s-ES_tradnl" sz="1400" kern="1200" noProof="0" dirty="0"/>
            <a:t>Identifica 1-2 intervenciones basadas en evidencia que implementarás en tu trabajo actual</a:t>
          </a:r>
        </a:p>
      </dsp:txBody>
      <dsp:txXfrm>
        <a:off x="75768" y="2804155"/>
        <a:ext cx="3093750" cy="720000"/>
      </dsp:txXfrm>
    </dsp:sp>
    <dsp:sp modelId="{D3592C5C-2ACA-4297-8C8D-884E2F64DFCA}">
      <dsp:nvSpPr>
        <dsp:cNvPr id="0" name=""/>
        <dsp:cNvSpPr/>
      </dsp:nvSpPr>
      <dsp:spPr>
        <a:xfrm>
          <a:off x="4314206" y="329155"/>
          <a:ext cx="1887187" cy="188718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8A9FC2-F11B-4853-A76F-797D41F84E1E}">
      <dsp:nvSpPr>
        <dsp:cNvPr id="0" name=""/>
        <dsp:cNvSpPr/>
      </dsp:nvSpPr>
      <dsp:spPr>
        <a:xfrm>
          <a:off x="4716393" y="731342"/>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0C6093-512C-43A1-887F-135AD0A3C87D}">
      <dsp:nvSpPr>
        <dsp:cNvPr id="0" name=""/>
        <dsp:cNvSpPr/>
      </dsp:nvSpPr>
      <dsp:spPr>
        <a:xfrm>
          <a:off x="3710925" y="2804155"/>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s-ES_tradnl" sz="1400" kern="1200" noProof="0" dirty="0"/>
            <a:t>Describe los cambios que planeas realizar</a:t>
          </a:r>
        </a:p>
      </dsp:txBody>
      <dsp:txXfrm>
        <a:off x="3710925" y="2804155"/>
        <a:ext cx="3093750" cy="720000"/>
      </dsp:txXfrm>
    </dsp:sp>
    <dsp:sp modelId="{DED5BB2D-3D6B-4E8F-924B-7EA60A5DDC99}">
      <dsp:nvSpPr>
        <dsp:cNvPr id="0" name=""/>
        <dsp:cNvSpPr/>
      </dsp:nvSpPr>
      <dsp:spPr>
        <a:xfrm>
          <a:off x="7949362" y="329155"/>
          <a:ext cx="1887187" cy="188718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28AE7B-D13C-4740-B3E3-A6C76BE29E69}">
      <dsp:nvSpPr>
        <dsp:cNvPr id="0" name=""/>
        <dsp:cNvSpPr/>
      </dsp:nvSpPr>
      <dsp:spPr>
        <a:xfrm>
          <a:off x="8351550" y="731342"/>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0421EA-5DFC-4987-B265-6CB4EDCA2C11}">
      <dsp:nvSpPr>
        <dsp:cNvPr id="0" name=""/>
        <dsp:cNvSpPr/>
      </dsp:nvSpPr>
      <dsp:spPr>
        <a:xfrm>
          <a:off x="7346081" y="2804155"/>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s-ES_tradnl" sz="1400" kern="1200" noProof="0" dirty="0"/>
            <a:t>Comparte los principales desafíos y las soluciones</a:t>
          </a:r>
        </a:p>
      </dsp:txBody>
      <dsp:txXfrm>
        <a:off x="7346081" y="2804155"/>
        <a:ext cx="3093750" cy="720000"/>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446A3-C6EF-444E-9874-692A6E6BC37F}">
      <dsp:nvSpPr>
        <dsp:cNvPr id="0" name=""/>
        <dsp:cNvSpPr/>
      </dsp:nvSpPr>
      <dsp:spPr>
        <a:xfrm>
          <a:off x="0" y="470"/>
          <a:ext cx="10515600" cy="110067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DE38C-D0DE-4198-BFBF-8634F8F90657}">
      <dsp:nvSpPr>
        <dsp:cNvPr id="0" name=""/>
        <dsp:cNvSpPr/>
      </dsp:nvSpPr>
      <dsp:spPr>
        <a:xfrm>
          <a:off x="332954" y="248122"/>
          <a:ext cx="605372" cy="6053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1CA6EA-B262-49D7-B616-D40E2512A967}">
      <dsp:nvSpPr>
        <dsp:cNvPr id="0" name=""/>
        <dsp:cNvSpPr/>
      </dsp:nvSpPr>
      <dsp:spPr>
        <a:xfrm>
          <a:off x="1271282" y="470"/>
          <a:ext cx="9244317" cy="1100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488" tIns="116488" rIns="116488" bIns="116488" numCol="1" spcCol="1270" anchor="ctr" anchorCtr="0">
          <a:noAutofit/>
        </a:bodyPr>
        <a:lstStyle/>
        <a:p>
          <a:pPr marL="0" lvl="0" indent="0" algn="l" defTabSz="1111250">
            <a:lnSpc>
              <a:spcPct val="90000"/>
            </a:lnSpc>
            <a:spcBef>
              <a:spcPct val="0"/>
            </a:spcBef>
            <a:spcAft>
              <a:spcPct val="35000"/>
            </a:spcAft>
            <a:buNone/>
          </a:pPr>
          <a:r>
            <a:rPr lang="es-ES_tradnl" sz="2500" kern="1200" noProof="0" dirty="0"/>
            <a:t>¿Cuál es el principal aprendizaje que te llevas de esta capacitación?</a:t>
          </a:r>
        </a:p>
      </dsp:txBody>
      <dsp:txXfrm>
        <a:off x="1271282" y="470"/>
        <a:ext cx="9244317" cy="1100677"/>
      </dsp:txXfrm>
    </dsp:sp>
    <dsp:sp modelId="{3F9B6273-62FA-4618-A561-1843AA9A75DB}">
      <dsp:nvSpPr>
        <dsp:cNvPr id="0" name=""/>
        <dsp:cNvSpPr/>
      </dsp:nvSpPr>
      <dsp:spPr>
        <a:xfrm>
          <a:off x="0" y="1376316"/>
          <a:ext cx="10515600" cy="110067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DF8C82-3A9A-4C0A-88AA-B1FD495DD984}">
      <dsp:nvSpPr>
        <dsp:cNvPr id="0" name=""/>
        <dsp:cNvSpPr/>
      </dsp:nvSpPr>
      <dsp:spPr>
        <a:xfrm>
          <a:off x="332954" y="1623969"/>
          <a:ext cx="605372" cy="6053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A045B6-54EB-4B64-A5D9-8738480782C6}">
      <dsp:nvSpPr>
        <dsp:cNvPr id="0" name=""/>
        <dsp:cNvSpPr/>
      </dsp:nvSpPr>
      <dsp:spPr>
        <a:xfrm>
          <a:off x="1271282" y="1376316"/>
          <a:ext cx="9244317" cy="1100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488" tIns="116488" rIns="116488" bIns="116488" numCol="1" spcCol="1270" anchor="ctr" anchorCtr="0">
          <a:noAutofit/>
        </a:bodyPr>
        <a:lstStyle/>
        <a:p>
          <a:pPr marL="0" lvl="0" indent="0" algn="l" defTabSz="1111250">
            <a:lnSpc>
              <a:spcPct val="90000"/>
            </a:lnSpc>
            <a:spcBef>
              <a:spcPct val="0"/>
            </a:spcBef>
            <a:spcAft>
              <a:spcPct val="35000"/>
            </a:spcAft>
            <a:buNone/>
          </a:pPr>
          <a:r>
            <a:rPr lang="es-ES_tradnl" sz="2500" kern="1200" noProof="0" dirty="0"/>
            <a:t>¿Qué funcionó bien?</a:t>
          </a:r>
        </a:p>
      </dsp:txBody>
      <dsp:txXfrm>
        <a:off x="1271282" y="1376316"/>
        <a:ext cx="9244317" cy="1100677"/>
      </dsp:txXfrm>
    </dsp:sp>
    <dsp:sp modelId="{80B79A25-F2AD-4CDB-8D5A-B953990D6098}">
      <dsp:nvSpPr>
        <dsp:cNvPr id="0" name=""/>
        <dsp:cNvSpPr/>
      </dsp:nvSpPr>
      <dsp:spPr>
        <a:xfrm>
          <a:off x="0" y="2752163"/>
          <a:ext cx="10515600" cy="110067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07061E-9E46-4C02-91E5-508E4DFF1C05}">
      <dsp:nvSpPr>
        <dsp:cNvPr id="0" name=""/>
        <dsp:cNvSpPr/>
      </dsp:nvSpPr>
      <dsp:spPr>
        <a:xfrm>
          <a:off x="332954" y="2999815"/>
          <a:ext cx="605372" cy="6053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4DA8B7-5F4F-497E-B009-98BFEF73DFB2}">
      <dsp:nvSpPr>
        <dsp:cNvPr id="0" name=""/>
        <dsp:cNvSpPr/>
      </dsp:nvSpPr>
      <dsp:spPr>
        <a:xfrm>
          <a:off x="1271282" y="2752163"/>
          <a:ext cx="9244317" cy="1100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488" tIns="116488" rIns="116488" bIns="116488" numCol="1" spcCol="1270" anchor="ctr" anchorCtr="0">
          <a:noAutofit/>
        </a:bodyPr>
        <a:lstStyle/>
        <a:p>
          <a:pPr marL="0" lvl="0" indent="0" algn="l" defTabSz="1111250">
            <a:lnSpc>
              <a:spcPct val="90000"/>
            </a:lnSpc>
            <a:spcBef>
              <a:spcPct val="0"/>
            </a:spcBef>
            <a:spcAft>
              <a:spcPct val="35000"/>
            </a:spcAft>
            <a:buNone/>
          </a:pPr>
          <a:r>
            <a:rPr lang="es-ES_tradnl" sz="2500" kern="1200" noProof="0" dirty="0"/>
            <a:t>¿Qué aspectos podrían mejorarse?</a:t>
          </a:r>
        </a:p>
      </dsp:txBody>
      <dsp:txXfrm>
        <a:off x="1271282" y="2752163"/>
        <a:ext cx="9244317" cy="11006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27C00-40DB-46CA-BCE2-9CEDAF5EFE47}">
      <dsp:nvSpPr>
        <dsp:cNvPr id="0" name=""/>
        <dsp:cNvSpPr/>
      </dsp:nvSpPr>
      <dsp:spPr>
        <a:xfrm>
          <a:off x="0" y="479"/>
          <a:ext cx="10515600" cy="112131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BBF367-A6EB-4A56-A962-748747D586D9}">
      <dsp:nvSpPr>
        <dsp:cNvPr id="0" name=""/>
        <dsp:cNvSpPr/>
      </dsp:nvSpPr>
      <dsp:spPr>
        <a:xfrm>
          <a:off x="339198" y="252775"/>
          <a:ext cx="616724" cy="6167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1191A7-196B-4DF0-A7B8-E61BF6021CA3}">
      <dsp:nvSpPr>
        <dsp:cNvPr id="0" name=""/>
        <dsp:cNvSpPr/>
      </dsp:nvSpPr>
      <dsp:spPr>
        <a:xfrm>
          <a:off x="1295121" y="479"/>
          <a:ext cx="9220478" cy="1121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673" tIns="118673" rIns="118673" bIns="118673" numCol="1" spcCol="1270" anchor="ctr" anchorCtr="0">
          <a:noAutofit/>
        </a:bodyPr>
        <a:lstStyle/>
        <a:p>
          <a:pPr marL="0" lvl="0" indent="0" algn="l" defTabSz="1111250">
            <a:lnSpc>
              <a:spcPct val="100000"/>
            </a:lnSpc>
            <a:spcBef>
              <a:spcPct val="0"/>
            </a:spcBef>
            <a:spcAft>
              <a:spcPct val="35000"/>
            </a:spcAft>
            <a:buNone/>
          </a:pPr>
          <a:r>
            <a:rPr lang="es-ES_tradnl" sz="2500" b="1" kern="1200" noProof="0" dirty="0"/>
            <a:t>Consulte el Apéndice 1</a:t>
          </a:r>
          <a:r>
            <a:rPr lang="es-ES_tradnl" sz="2500" kern="1200" noProof="0" dirty="0"/>
            <a:t>: Registro para el curso INEP en la Plataforma de la </a:t>
          </a:r>
          <a:r>
            <a:rPr lang="es-ES_tradnl" sz="2500" i="1" kern="1200" noProof="0" dirty="0"/>
            <a:t>Charles University </a:t>
          </a:r>
          <a:r>
            <a:rPr lang="es-ES_tradnl" sz="2500" kern="1200" noProof="0" dirty="0"/>
            <a:t>(CUNI).</a:t>
          </a:r>
        </a:p>
      </dsp:txBody>
      <dsp:txXfrm>
        <a:off x="1295121" y="479"/>
        <a:ext cx="9220478" cy="1121317"/>
      </dsp:txXfrm>
    </dsp:sp>
    <dsp:sp modelId="{5D05F2D2-C65F-4FFB-BD52-9214B3992FB8}">
      <dsp:nvSpPr>
        <dsp:cNvPr id="0" name=""/>
        <dsp:cNvSpPr/>
      </dsp:nvSpPr>
      <dsp:spPr>
        <a:xfrm>
          <a:off x="0" y="1402126"/>
          <a:ext cx="10515600" cy="112131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255605-66D0-40C8-B70D-8FDCB281156B}">
      <dsp:nvSpPr>
        <dsp:cNvPr id="0" name=""/>
        <dsp:cNvSpPr/>
      </dsp:nvSpPr>
      <dsp:spPr>
        <a:xfrm>
          <a:off x="339198" y="1654422"/>
          <a:ext cx="616724" cy="6167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C708EF-E20A-4C87-A202-D88898629571}">
      <dsp:nvSpPr>
        <dsp:cNvPr id="0" name=""/>
        <dsp:cNvSpPr/>
      </dsp:nvSpPr>
      <dsp:spPr>
        <a:xfrm>
          <a:off x="1295121" y="1402126"/>
          <a:ext cx="9220478" cy="1121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673" tIns="118673" rIns="118673" bIns="118673" numCol="1" spcCol="1270" anchor="ctr" anchorCtr="0">
          <a:noAutofit/>
        </a:bodyPr>
        <a:lstStyle/>
        <a:p>
          <a:pPr marL="0" lvl="0" indent="0" algn="l" defTabSz="1111250">
            <a:lnSpc>
              <a:spcPct val="100000"/>
            </a:lnSpc>
            <a:spcBef>
              <a:spcPct val="0"/>
            </a:spcBef>
            <a:spcAft>
              <a:spcPct val="35000"/>
            </a:spcAft>
            <a:buNone/>
          </a:pPr>
          <a:r>
            <a:rPr lang="es-ES_tradnl" sz="2500" kern="1200" noProof="0" dirty="0"/>
            <a:t>Complete su registro (si aún no lo ha hecho)</a:t>
          </a:r>
        </a:p>
      </dsp:txBody>
      <dsp:txXfrm>
        <a:off x="1295121" y="1402126"/>
        <a:ext cx="9220478" cy="1121317"/>
      </dsp:txXfrm>
    </dsp:sp>
    <dsp:sp modelId="{D5F6B354-4300-4994-8E10-4F1E820D5443}">
      <dsp:nvSpPr>
        <dsp:cNvPr id="0" name=""/>
        <dsp:cNvSpPr/>
      </dsp:nvSpPr>
      <dsp:spPr>
        <a:xfrm>
          <a:off x="0" y="2803773"/>
          <a:ext cx="10515600" cy="112131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31D634-B57E-4A28-AB06-8B04384DB702}">
      <dsp:nvSpPr>
        <dsp:cNvPr id="0" name=""/>
        <dsp:cNvSpPr/>
      </dsp:nvSpPr>
      <dsp:spPr>
        <a:xfrm>
          <a:off x="339198" y="3056069"/>
          <a:ext cx="616724" cy="6167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8D9538-FBEB-4A77-88D8-CFA0BB0E7EC0}">
      <dsp:nvSpPr>
        <dsp:cNvPr id="0" name=""/>
        <dsp:cNvSpPr/>
      </dsp:nvSpPr>
      <dsp:spPr>
        <a:xfrm>
          <a:off x="1295121" y="2803773"/>
          <a:ext cx="9220478" cy="1121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673" tIns="118673" rIns="118673" bIns="118673" numCol="1" spcCol="1270" anchor="ctr" anchorCtr="0">
          <a:noAutofit/>
        </a:bodyPr>
        <a:lstStyle/>
        <a:p>
          <a:pPr marL="0" lvl="0" indent="0" algn="l" defTabSz="1111250">
            <a:lnSpc>
              <a:spcPct val="100000"/>
            </a:lnSpc>
            <a:spcBef>
              <a:spcPct val="0"/>
            </a:spcBef>
            <a:spcAft>
              <a:spcPct val="35000"/>
            </a:spcAft>
            <a:buNone/>
          </a:pPr>
          <a:r>
            <a:rPr lang="es-ES_tradnl" sz="2500" kern="1200" noProof="0" dirty="0"/>
            <a:t>Si tiene preguntas o presenta dificultades, por favor pónganse en contacto con la persona facilitadora. </a:t>
          </a:r>
        </a:p>
      </dsp:txBody>
      <dsp:txXfrm>
        <a:off x="1295121" y="2803773"/>
        <a:ext cx="9220478" cy="11213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1E2AA-40F5-164B-AF4A-A13B0C82F47C}">
      <dsp:nvSpPr>
        <dsp:cNvPr id="0" name=""/>
        <dsp:cNvSpPr/>
      </dsp:nvSpPr>
      <dsp:spPr>
        <a:xfrm>
          <a:off x="0" y="2311"/>
          <a:ext cx="10665131" cy="4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_tradnl" sz="2000" b="1" kern="1200" noProof="0" dirty="0"/>
            <a:t>Lección 1: Introducción</a:t>
          </a:r>
        </a:p>
      </dsp:txBody>
      <dsp:txXfrm>
        <a:off x="20879" y="23190"/>
        <a:ext cx="10623373" cy="385943"/>
      </dsp:txXfrm>
    </dsp:sp>
    <dsp:sp modelId="{7E3BF1AB-8CD1-5D47-AF50-36343D724CAF}">
      <dsp:nvSpPr>
        <dsp:cNvPr id="0" name=""/>
        <dsp:cNvSpPr/>
      </dsp:nvSpPr>
      <dsp:spPr>
        <a:xfrm>
          <a:off x="0" y="442852"/>
          <a:ext cx="10665131" cy="4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_tradnl" sz="2000" b="1" kern="1200" noProof="0" dirty="0"/>
            <a:t>Lección 2: Sustancias, Epidemiología, y poblaciones objetivo</a:t>
          </a:r>
        </a:p>
      </dsp:txBody>
      <dsp:txXfrm>
        <a:off x="20879" y="463731"/>
        <a:ext cx="10623373" cy="385943"/>
      </dsp:txXfrm>
    </dsp:sp>
    <dsp:sp modelId="{6BECCB04-0310-9C43-BE14-51AE760D4FD8}">
      <dsp:nvSpPr>
        <dsp:cNvPr id="0" name=""/>
        <dsp:cNvSpPr/>
      </dsp:nvSpPr>
      <dsp:spPr>
        <a:xfrm>
          <a:off x="0" y="883392"/>
          <a:ext cx="10665131" cy="4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_tradnl" sz="2000" b="1" kern="1200" noProof="0" dirty="0"/>
            <a:t>Lección 3: Ciencia de la prevención e intervenciones y políticas de prevención basadas en evidencia</a:t>
          </a:r>
        </a:p>
      </dsp:txBody>
      <dsp:txXfrm>
        <a:off x="20879" y="904271"/>
        <a:ext cx="10623373" cy="385943"/>
      </dsp:txXfrm>
    </dsp:sp>
    <dsp:sp modelId="{57AB93E5-2427-254F-BC3E-63E40A034D6D}">
      <dsp:nvSpPr>
        <dsp:cNvPr id="0" name=""/>
        <dsp:cNvSpPr/>
      </dsp:nvSpPr>
      <dsp:spPr>
        <a:xfrm>
          <a:off x="0" y="1323932"/>
          <a:ext cx="10665131" cy="4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_tradnl" sz="2000" b="1" kern="1200" noProof="0" dirty="0"/>
            <a:t>Lección 4: Intervenciones preventivas basadas en la familia</a:t>
          </a:r>
        </a:p>
      </dsp:txBody>
      <dsp:txXfrm>
        <a:off x="20879" y="1344811"/>
        <a:ext cx="10623373" cy="385943"/>
      </dsp:txXfrm>
    </dsp:sp>
    <dsp:sp modelId="{8AFE22A8-F418-0C4D-9993-8894A1312AF6}">
      <dsp:nvSpPr>
        <dsp:cNvPr id="0" name=""/>
        <dsp:cNvSpPr/>
      </dsp:nvSpPr>
      <dsp:spPr>
        <a:xfrm>
          <a:off x="0" y="1764473"/>
          <a:ext cx="10665131" cy="4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_tradnl" sz="2000" b="1" kern="1200" noProof="0" dirty="0"/>
            <a:t>Lección 5: Prevención en el ámbito escolar</a:t>
          </a:r>
        </a:p>
      </dsp:txBody>
      <dsp:txXfrm>
        <a:off x="20879" y="1785352"/>
        <a:ext cx="10623373" cy="385943"/>
      </dsp:txXfrm>
    </dsp:sp>
    <dsp:sp modelId="{2C550AA3-6F64-9541-B1E5-DB76290E6B09}">
      <dsp:nvSpPr>
        <dsp:cNvPr id="0" name=""/>
        <dsp:cNvSpPr/>
      </dsp:nvSpPr>
      <dsp:spPr>
        <a:xfrm>
          <a:off x="0" y="2205013"/>
          <a:ext cx="10665131" cy="4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_tradnl" sz="2000" b="1" kern="1200" noProof="0" dirty="0"/>
            <a:t>Lección 6: Prevención en el lugar de trabajo</a:t>
          </a:r>
        </a:p>
      </dsp:txBody>
      <dsp:txXfrm>
        <a:off x="20879" y="2225892"/>
        <a:ext cx="10623373" cy="385943"/>
      </dsp:txXfrm>
    </dsp:sp>
    <dsp:sp modelId="{30DF4AB1-EDD2-5F46-94DC-1F04ABE96D5D}">
      <dsp:nvSpPr>
        <dsp:cNvPr id="0" name=""/>
        <dsp:cNvSpPr/>
      </dsp:nvSpPr>
      <dsp:spPr>
        <a:xfrm>
          <a:off x="0" y="2645553"/>
          <a:ext cx="10665131" cy="4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_tradnl" sz="2000" b="1" kern="1200" noProof="0" dirty="0"/>
            <a:t>Lección 7: Prevención con enfoque comunitario</a:t>
          </a:r>
        </a:p>
      </dsp:txBody>
      <dsp:txXfrm>
        <a:off x="20879" y="2666432"/>
        <a:ext cx="10623373" cy="385943"/>
      </dsp:txXfrm>
    </dsp:sp>
    <dsp:sp modelId="{22CAD764-EBB1-F140-B5F1-315B15B67174}">
      <dsp:nvSpPr>
        <dsp:cNvPr id="0" name=""/>
        <dsp:cNvSpPr/>
      </dsp:nvSpPr>
      <dsp:spPr>
        <a:xfrm>
          <a:off x="0" y="3086094"/>
          <a:ext cx="10665131" cy="4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_tradnl" sz="2000" b="1" kern="1200" noProof="0" dirty="0"/>
            <a:t>Lección 8: Prevención ambiental</a:t>
          </a:r>
        </a:p>
      </dsp:txBody>
      <dsp:txXfrm>
        <a:off x="20879" y="3106973"/>
        <a:ext cx="10623373" cy="385943"/>
      </dsp:txXfrm>
    </dsp:sp>
    <dsp:sp modelId="{DB7BD08F-6578-3344-8D65-9B50B0D0D9BF}">
      <dsp:nvSpPr>
        <dsp:cNvPr id="0" name=""/>
        <dsp:cNvSpPr/>
      </dsp:nvSpPr>
      <dsp:spPr>
        <a:xfrm>
          <a:off x="0" y="3526634"/>
          <a:ext cx="10665131" cy="4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_tradnl" sz="2000" b="1" kern="1200" noProof="0" dirty="0"/>
            <a:t>Lección 9: Prevención basada en medios de comunicación</a:t>
          </a:r>
        </a:p>
      </dsp:txBody>
      <dsp:txXfrm>
        <a:off x="20879" y="3547513"/>
        <a:ext cx="10623373" cy="385943"/>
      </dsp:txXfrm>
    </dsp:sp>
    <dsp:sp modelId="{C276D62B-4F7A-7D48-879D-374837129AF3}">
      <dsp:nvSpPr>
        <dsp:cNvPr id="0" name=""/>
        <dsp:cNvSpPr/>
      </dsp:nvSpPr>
      <dsp:spPr>
        <a:xfrm>
          <a:off x="0" y="3967174"/>
          <a:ext cx="10665131" cy="4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_tradnl" sz="2000" b="1" kern="1200" noProof="0" dirty="0"/>
            <a:t>Lección 10: Monitoreo y evaluación</a:t>
          </a:r>
        </a:p>
      </dsp:txBody>
      <dsp:txXfrm>
        <a:off x="20879" y="3988053"/>
        <a:ext cx="10623373" cy="3859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E4E44-ABCD-7F4A-B077-89732F0481C9}">
      <dsp:nvSpPr>
        <dsp:cNvPr id="0" name=""/>
        <dsp:cNvSpPr/>
      </dsp:nvSpPr>
      <dsp:spPr>
        <a:xfrm>
          <a:off x="2063675" y="1256"/>
          <a:ext cx="8254700" cy="128808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0164" tIns="327174" rIns="160164" bIns="327174" numCol="1" spcCol="1270" anchor="t" anchorCtr="0">
          <a:noAutofit/>
        </a:bodyPr>
        <a:lstStyle/>
        <a:p>
          <a:pPr marL="0" lvl="0" indent="0" algn="l" defTabSz="889000">
            <a:lnSpc>
              <a:spcPct val="90000"/>
            </a:lnSpc>
            <a:spcBef>
              <a:spcPct val="0"/>
            </a:spcBef>
            <a:spcAft>
              <a:spcPct val="35000"/>
            </a:spcAft>
            <a:buNone/>
          </a:pPr>
          <a:r>
            <a:rPr lang="es-ES_tradnl" sz="2000" kern="1200" noProof="0" dirty="0"/>
            <a:t>Ingresa al Manual del Currículo Europeo de Prevención (EUPC) :</a:t>
          </a:r>
        </a:p>
        <a:p>
          <a:pPr marL="171450" lvl="1" indent="-171450" algn="l" defTabSz="711200">
            <a:lnSpc>
              <a:spcPct val="90000"/>
            </a:lnSpc>
            <a:spcBef>
              <a:spcPct val="0"/>
            </a:spcBef>
            <a:spcAft>
              <a:spcPct val="15000"/>
            </a:spcAft>
            <a:buChar char="•"/>
          </a:pPr>
          <a:r>
            <a:rPr lang="es-ES_tradnl" sz="1600" kern="1200" noProof="0" dirty="0"/>
            <a:t>Disponible en más de 10 idiomas</a:t>
          </a:r>
        </a:p>
      </dsp:txBody>
      <dsp:txXfrm>
        <a:off x="2063675" y="1256"/>
        <a:ext cx="8254700" cy="1288087"/>
      </dsp:txXfrm>
    </dsp:sp>
    <dsp:sp modelId="{0F44263C-6796-7546-95F2-35DD37DDD814}">
      <dsp:nvSpPr>
        <dsp:cNvPr id="0" name=""/>
        <dsp:cNvSpPr/>
      </dsp:nvSpPr>
      <dsp:spPr>
        <a:xfrm>
          <a:off x="0" y="1256"/>
          <a:ext cx="2063675" cy="1288087"/>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9203" tIns="127234" rIns="109203" bIns="127234" numCol="1" spcCol="1270" anchor="ctr" anchorCtr="0">
          <a:noAutofit/>
        </a:bodyPr>
        <a:lstStyle/>
        <a:p>
          <a:pPr marL="0" lvl="0" indent="0" algn="ctr" defTabSz="1244600">
            <a:lnSpc>
              <a:spcPct val="90000"/>
            </a:lnSpc>
            <a:spcBef>
              <a:spcPct val="0"/>
            </a:spcBef>
            <a:spcAft>
              <a:spcPct val="35000"/>
            </a:spcAft>
            <a:buNone/>
          </a:pPr>
          <a:r>
            <a:rPr lang="es-ES_tradnl" sz="2800" kern="1200" noProof="0" dirty="0"/>
            <a:t>Ingresa</a:t>
          </a:r>
        </a:p>
      </dsp:txBody>
      <dsp:txXfrm>
        <a:off x="0" y="1256"/>
        <a:ext cx="2063675" cy="1288087"/>
      </dsp:txXfrm>
    </dsp:sp>
    <dsp:sp modelId="{48422241-DF4B-3447-BD09-E8C16311ECCD}">
      <dsp:nvSpPr>
        <dsp:cNvPr id="0" name=""/>
        <dsp:cNvSpPr/>
      </dsp:nvSpPr>
      <dsp:spPr>
        <a:xfrm>
          <a:off x="2063675" y="1366629"/>
          <a:ext cx="8254700" cy="128808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0164" tIns="327174" rIns="160164" bIns="327174" numCol="1" spcCol="1270" anchor="t" anchorCtr="0">
          <a:noAutofit/>
        </a:bodyPr>
        <a:lstStyle/>
        <a:p>
          <a:pPr marL="0" lvl="0" indent="0" algn="l" defTabSz="889000">
            <a:lnSpc>
              <a:spcPct val="90000"/>
            </a:lnSpc>
            <a:spcBef>
              <a:spcPct val="0"/>
            </a:spcBef>
            <a:spcAft>
              <a:spcPct val="35000"/>
            </a:spcAft>
            <a:buNone/>
          </a:pPr>
          <a:r>
            <a:rPr lang="es-ES_tradnl" sz="2000" kern="1200" noProof="0" dirty="0"/>
            <a:t>Regístrate para el curso INEP</a:t>
          </a:r>
        </a:p>
        <a:p>
          <a:pPr marL="171450" lvl="1" indent="-171450" algn="l" defTabSz="711200">
            <a:lnSpc>
              <a:spcPct val="90000"/>
            </a:lnSpc>
            <a:spcBef>
              <a:spcPct val="0"/>
            </a:spcBef>
            <a:spcAft>
              <a:spcPct val="15000"/>
            </a:spcAft>
            <a:buChar char="•"/>
          </a:pPr>
          <a:r>
            <a:rPr lang="es-ES_tradnl" sz="1600" kern="1200" noProof="0" dirty="0"/>
            <a:t>A través de la Plataforma Moodle de la Charles University.</a:t>
          </a:r>
        </a:p>
      </dsp:txBody>
      <dsp:txXfrm>
        <a:off x="2063675" y="1366629"/>
        <a:ext cx="8254700" cy="1288087"/>
      </dsp:txXfrm>
    </dsp:sp>
    <dsp:sp modelId="{EE4499A2-51D9-7940-9338-DB19D344E6F7}">
      <dsp:nvSpPr>
        <dsp:cNvPr id="0" name=""/>
        <dsp:cNvSpPr/>
      </dsp:nvSpPr>
      <dsp:spPr>
        <a:xfrm>
          <a:off x="0" y="1366629"/>
          <a:ext cx="2063675" cy="1288087"/>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9203" tIns="127234" rIns="109203" bIns="127234" numCol="1" spcCol="1270" anchor="ctr" anchorCtr="0">
          <a:noAutofit/>
        </a:bodyPr>
        <a:lstStyle/>
        <a:p>
          <a:pPr marL="0" lvl="0" indent="0" algn="ctr" defTabSz="1244600">
            <a:lnSpc>
              <a:spcPct val="90000"/>
            </a:lnSpc>
            <a:spcBef>
              <a:spcPct val="0"/>
            </a:spcBef>
            <a:spcAft>
              <a:spcPct val="35000"/>
            </a:spcAft>
            <a:buNone/>
          </a:pPr>
          <a:r>
            <a:rPr lang="es-ES_tradnl" sz="2800" kern="1200" noProof="0" dirty="0"/>
            <a:t>Regístrate</a:t>
          </a:r>
        </a:p>
      </dsp:txBody>
      <dsp:txXfrm>
        <a:off x="0" y="1366629"/>
        <a:ext cx="2063675" cy="1288087"/>
      </dsp:txXfrm>
    </dsp:sp>
    <dsp:sp modelId="{C4EE097D-8165-FA45-92CB-BC5D5560ADBD}">
      <dsp:nvSpPr>
        <dsp:cNvPr id="0" name=""/>
        <dsp:cNvSpPr/>
      </dsp:nvSpPr>
      <dsp:spPr>
        <a:xfrm>
          <a:off x="2063675" y="2732001"/>
          <a:ext cx="8254700" cy="128808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0164" tIns="327174" rIns="160164" bIns="327174" numCol="1" spcCol="1270" anchor="t" anchorCtr="0">
          <a:noAutofit/>
        </a:bodyPr>
        <a:lstStyle/>
        <a:p>
          <a:pPr marL="0" lvl="0" indent="0" algn="l" defTabSz="889000">
            <a:lnSpc>
              <a:spcPct val="90000"/>
            </a:lnSpc>
            <a:spcBef>
              <a:spcPct val="0"/>
            </a:spcBef>
            <a:spcAft>
              <a:spcPct val="35000"/>
            </a:spcAft>
            <a:buNone/>
          </a:pPr>
          <a:r>
            <a:rPr lang="es-ES_tradnl" sz="2000" kern="1200" noProof="0" dirty="0"/>
            <a:t>Completa las Lecciones asignadas</a:t>
          </a:r>
        </a:p>
        <a:p>
          <a:pPr marL="171450" lvl="1" indent="-171450" algn="l" defTabSz="711200">
            <a:lnSpc>
              <a:spcPct val="90000"/>
            </a:lnSpc>
            <a:spcBef>
              <a:spcPct val="0"/>
            </a:spcBef>
            <a:spcAft>
              <a:spcPct val="15000"/>
            </a:spcAft>
            <a:buChar char="•"/>
          </a:pPr>
          <a:r>
            <a:rPr lang="es-ES_tradnl" sz="1600" kern="1200" noProof="0" dirty="0"/>
            <a:t>Introducción y lección 1: Completar la introducción.</a:t>
          </a:r>
        </a:p>
        <a:p>
          <a:pPr marL="171450" lvl="1" indent="-171450" algn="l" defTabSz="711200">
            <a:lnSpc>
              <a:spcPct val="90000"/>
            </a:lnSpc>
            <a:spcBef>
              <a:spcPct val="0"/>
            </a:spcBef>
            <a:spcAft>
              <a:spcPct val="15000"/>
            </a:spcAft>
            <a:buChar char="•"/>
          </a:pPr>
          <a:r>
            <a:rPr lang="es-ES_tradnl" sz="1600" kern="1200" noProof="0" dirty="0"/>
            <a:t>Lección 2: Sustancias, epidemiología, y poblaciones objetivo</a:t>
          </a:r>
          <a:r>
            <a:rPr lang="en-US" sz="1600" kern="1200" dirty="0"/>
            <a:t>.</a:t>
          </a:r>
        </a:p>
      </dsp:txBody>
      <dsp:txXfrm>
        <a:off x="2063675" y="2732001"/>
        <a:ext cx="8254700" cy="1288087"/>
      </dsp:txXfrm>
    </dsp:sp>
    <dsp:sp modelId="{EB6897ED-D176-AF40-8D88-9FBD684D3CA5}">
      <dsp:nvSpPr>
        <dsp:cNvPr id="0" name=""/>
        <dsp:cNvSpPr/>
      </dsp:nvSpPr>
      <dsp:spPr>
        <a:xfrm>
          <a:off x="0" y="2732001"/>
          <a:ext cx="2063675" cy="1288087"/>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9203" tIns="127234" rIns="109203" bIns="127234" numCol="1" spcCol="1270" anchor="ctr" anchorCtr="0">
          <a:noAutofit/>
        </a:bodyPr>
        <a:lstStyle/>
        <a:p>
          <a:pPr marL="0" lvl="0" indent="0" algn="ctr" defTabSz="1244600">
            <a:lnSpc>
              <a:spcPct val="90000"/>
            </a:lnSpc>
            <a:spcBef>
              <a:spcPct val="0"/>
            </a:spcBef>
            <a:spcAft>
              <a:spcPct val="35000"/>
            </a:spcAft>
            <a:buNone/>
          </a:pPr>
          <a:r>
            <a:rPr lang="es-ES_tradnl" sz="2800" kern="1200" noProof="0" dirty="0"/>
            <a:t>Completa</a:t>
          </a:r>
        </a:p>
      </dsp:txBody>
      <dsp:txXfrm>
        <a:off x="0" y="2732001"/>
        <a:ext cx="2063675" cy="12880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8.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7.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889938" cy="48768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777607" y="0"/>
            <a:ext cx="2889938" cy="487680"/>
          </a:xfrm>
          <a:prstGeom prst="rect">
            <a:avLst/>
          </a:prstGeom>
        </p:spPr>
        <p:txBody>
          <a:bodyPr vert="horz" lIns="91440" tIns="45720" rIns="91440" bIns="45720" rtlCol="0"/>
          <a:lstStyle>
            <a:lvl1pPr algn="r">
              <a:defRPr sz="1200"/>
            </a:lvl1pPr>
          </a:lstStyle>
          <a:p>
            <a:fld id="{1C65EFD3-62D0-40D8-8EA9-CA63E357BDB2}" type="datetimeFigureOut">
              <a:rPr lang="it-IT" smtClean="0"/>
              <a:t>24/02/26</a:t>
            </a:fld>
            <a:endParaRPr lang="it-IT"/>
          </a:p>
        </p:txBody>
      </p:sp>
      <p:sp>
        <p:nvSpPr>
          <p:cNvPr id="4" name="Segnaposto piè di pagina 3"/>
          <p:cNvSpPr>
            <a:spLocks noGrp="1"/>
          </p:cNvSpPr>
          <p:nvPr>
            <p:ph type="ftr" sz="quarter" idx="2"/>
          </p:nvPr>
        </p:nvSpPr>
        <p:spPr>
          <a:xfrm>
            <a:off x="0" y="9264227"/>
            <a:ext cx="2889938" cy="48768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777607" y="9264227"/>
            <a:ext cx="2889938" cy="487680"/>
          </a:xfrm>
          <a:prstGeom prst="rect">
            <a:avLst/>
          </a:prstGeom>
        </p:spPr>
        <p:txBody>
          <a:bodyPr vert="horz" lIns="91440" tIns="45720" rIns="91440" bIns="45720" rtlCol="0" anchor="b"/>
          <a:lstStyle>
            <a:lvl1pPr algn="r">
              <a:defRPr sz="1200"/>
            </a:lvl1pPr>
          </a:lstStyle>
          <a:p>
            <a:fld id="{41080C58-B564-4E31-8A86-CDACCCDBF5D8}" type="slidenum">
              <a:rPr lang="it-IT" smtClean="0"/>
              <a:t>‹Nº›</a:t>
            </a:fld>
            <a:endParaRPr lang="it-IT"/>
          </a:p>
        </p:txBody>
      </p:sp>
    </p:spTree>
    <p:extLst>
      <p:ext uri="{BB962C8B-B14F-4D97-AF65-F5344CB8AC3E}">
        <p14:creationId xmlns:p14="http://schemas.microsoft.com/office/powerpoint/2010/main" val="4159267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555639F8-A244-2F45-87A1-F580AB6EAD9B}" type="datetimeFigureOut">
              <a:rPr lang="en-US" smtClean="0"/>
              <a:t>2/24/26</a:t>
            </a:fld>
            <a:endParaRPr lang="en-US"/>
          </a:p>
        </p:txBody>
      </p:sp>
      <p:sp>
        <p:nvSpPr>
          <p:cNvPr id="4" name="Slide Image Placeholder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540FC351-1F82-7940-844F-31B3701A4AF9}" type="slidenum">
              <a:rPr lang="en-US" smtClean="0"/>
              <a:t>‹Nº›</a:t>
            </a:fld>
            <a:endParaRPr lang="en-US"/>
          </a:p>
        </p:txBody>
      </p:sp>
    </p:spTree>
    <p:extLst>
      <p:ext uri="{BB962C8B-B14F-4D97-AF65-F5344CB8AC3E}">
        <p14:creationId xmlns:p14="http://schemas.microsoft.com/office/powerpoint/2010/main" val="290119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ooc.cuni.cz/course/view.php?id=5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uda.europa.eu/publications/manuals/european-prevention-curriculum_e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euda.europa.eu/publications/manuals/prevention-standards_e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euda.europa.eu/publications/manuals/european-prevention-curriculum_en"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euda.europa.eu/publications/manuals/prevention-standards_e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euda.europa.eu/best-practice_e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issup.net/knowledge-share/resources/2024-04/can-treatment-specialist-also-be-seen-prevention-specialist-and"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euda.europa.eu/publications/repositories/exchange-prevention-registry_en"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s-ES_tradnl" b="1" noProof="0" dirty="0"/>
              <a:t>Propósito de la diapositiva:</a:t>
            </a:r>
          </a:p>
          <a:p>
            <a:r>
              <a:rPr lang="es-ES_tradnl" b="0" noProof="0" dirty="0"/>
              <a:t>Presentar el curso y establecer un encuadre como una introducción facilitada a la prevención basada en evidencia.</a:t>
            </a:r>
          </a:p>
          <a:p>
            <a:r>
              <a:rPr lang="es-ES_tradnl" b="0" noProof="0" dirty="0"/>
              <a:t> </a:t>
            </a:r>
            <a:endParaRPr lang="es-ES_tradnl" b="1" noProof="0" dirty="0"/>
          </a:p>
          <a:p>
            <a:r>
              <a:rPr lang="es-ES_tradnl" b="1" noProof="0" dirty="0"/>
              <a:t>Notas de la diapositiva</a:t>
            </a:r>
            <a:r>
              <a:rPr lang="es-ES_tradnl" noProof="0" dirty="0"/>
              <a:t>:</a:t>
            </a:r>
          </a:p>
          <a:p>
            <a:pPr marL="171450" indent="-171450">
              <a:buFont typeface="Arial"/>
              <a:buChar char="•"/>
            </a:pPr>
            <a:r>
              <a:rPr lang="es-ES_tradnl" noProof="0" dirty="0"/>
              <a:t>Comience dando la bienvenida a los participantes y describa brevemente INEP Plus como un programa estructurado diseñado para introducir los principios fundamentales de la prevención basada en evidencia.</a:t>
            </a:r>
          </a:p>
          <a:p>
            <a:pPr marL="171450" indent="-171450">
              <a:buFont typeface="Arial"/>
              <a:buChar char="•"/>
            </a:pPr>
            <a:r>
              <a:rPr lang="es-ES_tradnl" noProof="0" dirty="0"/>
              <a:t>Destaque la naturaleza colaborativa e interactiva del curso, animando a las personas participantes a pensarlo como un recorrido para fortalecer tanto el conocimiento como las habilidades de facilitación para brindarlo.</a:t>
            </a:r>
          </a:p>
          <a:p>
            <a:endParaRPr lang="es-ES_tradnl" b="1" noProof="0" dirty="0"/>
          </a:p>
          <a:p>
            <a:r>
              <a:rPr lang="es-ES_tradnl" b="1" noProof="0" dirty="0"/>
              <a:t>Mensajes clave:</a:t>
            </a:r>
            <a:endParaRPr lang="es-ES_tradnl" noProof="0" dirty="0"/>
          </a:p>
          <a:p>
            <a:pPr marL="171450" indent="-171450">
              <a:buFont typeface="Arial"/>
              <a:buChar char="•"/>
            </a:pPr>
            <a:r>
              <a:rPr lang="es-ES_tradnl" noProof="0" dirty="0"/>
              <a:t>INEP Plus es un programa introductorio enfocado en la prevención basada en evidencia.</a:t>
            </a:r>
          </a:p>
          <a:p>
            <a:pPr marL="171450" indent="-171450">
              <a:buFont typeface="Arial"/>
              <a:buChar char="•"/>
            </a:pPr>
            <a:r>
              <a:rPr lang="es-ES_tradnl" noProof="0" dirty="0"/>
              <a:t>El curso enfatiza la importancia de realizar el trabajo previo y llegar preparado(a) a la sesión para aprovechar la interacción  y fortalecer la comprensión y las habilidades de facilitación. </a:t>
            </a:r>
          </a:p>
        </p:txBody>
      </p:sp>
      <p:sp>
        <p:nvSpPr>
          <p:cNvPr id="4" name="Segnaposto numero diapositiva 3"/>
          <p:cNvSpPr>
            <a:spLocks noGrp="1"/>
          </p:cNvSpPr>
          <p:nvPr>
            <p:ph type="sldNum" sz="quarter" idx="10"/>
          </p:nvPr>
        </p:nvSpPr>
        <p:spPr/>
        <p:txBody>
          <a:bodyPr/>
          <a:lstStyle/>
          <a:p>
            <a:fld id="{540FC351-1F82-7940-844F-31B3701A4AF9}" type="slidenum">
              <a:rPr lang="en-US" smtClean="0"/>
              <a:t>1</a:t>
            </a:fld>
            <a:endParaRPr lang="en-US"/>
          </a:p>
        </p:txBody>
      </p:sp>
    </p:spTree>
    <p:extLst>
      <p:ext uri="{BB962C8B-B14F-4D97-AF65-F5344CB8AC3E}">
        <p14:creationId xmlns:p14="http://schemas.microsoft.com/office/powerpoint/2010/main" val="23243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r>
              <a:rPr lang="es-ES_tradnl" noProof="0" dirty="0"/>
              <a:t>: </a:t>
            </a:r>
          </a:p>
          <a:p>
            <a:r>
              <a:rPr lang="es-ES_tradnl" noProof="0" dirty="0"/>
              <a:t>Establecer reglas para una participación constructive y respetuosa. </a:t>
            </a:r>
          </a:p>
          <a:p>
            <a:endParaRPr lang="es-ES_tradnl" noProof="0" dirty="0"/>
          </a:p>
          <a:p>
            <a:r>
              <a:rPr lang="es-ES_tradnl" b="1" noProof="0" dirty="0"/>
              <a:t>Notas de la diapositiva:</a:t>
            </a:r>
            <a:endParaRPr lang="es-ES_tradnl" noProof="0" dirty="0">
              <a:ea typeface="Calibri"/>
              <a:cs typeface="Calibri"/>
            </a:endParaRPr>
          </a:p>
          <a:p>
            <a:pPr marL="171450" indent="-171450">
              <a:buFont typeface="Arial"/>
              <a:buChar char="•"/>
            </a:pPr>
            <a:r>
              <a:rPr lang="es-ES_tradnl" noProof="0" dirty="0"/>
              <a:t>Invitar a las personas participantes a proponer sus propias reglas de convivencia antes de presentar estas; o bien, presentar estas reglas y centrar la discusión en aquellas que deseen proponer adicionalmente.</a:t>
            </a:r>
          </a:p>
          <a:p>
            <a:pPr marL="171450" indent="-171450">
              <a:buFont typeface="Arial"/>
              <a:buChar char="•"/>
            </a:pPr>
            <a:r>
              <a:rPr lang="es-ES_tradnl" noProof="0" dirty="0"/>
              <a:t>Revisar cada regla, enfatizando su rol en la creación de un ambiente de propicio para el aprendizaje.</a:t>
            </a:r>
          </a:p>
          <a:p>
            <a:pPr marL="171450" indent="-171450">
              <a:buFont typeface="Arial"/>
              <a:buChar char="•"/>
            </a:pPr>
            <a:r>
              <a:rPr lang="es-ES_tradnl" noProof="0" dirty="0"/>
              <a:t>Animar a las personas a sugerir reglas adicionales, si lo consideran necesario. </a:t>
            </a:r>
            <a:endParaRPr lang="es-ES_tradnl" noProof="0" dirty="0">
              <a:ea typeface="Calibri"/>
              <a:cs typeface="Calibri"/>
            </a:endParaRPr>
          </a:p>
          <a:p>
            <a:pPr marL="171450" indent="-171450">
              <a:buFont typeface="Arial"/>
              <a:buChar char="•"/>
            </a:pPr>
            <a:r>
              <a:rPr lang="es-ES_tradnl" noProof="0" dirty="0"/>
              <a:t>Asegurar que el grupo sea invitado a manifestar su acuerdo con las reglas o a expresar cualquier inquietud y objeción.</a:t>
            </a:r>
          </a:p>
          <a:p>
            <a:endParaRPr lang="es-ES_tradnl" b="1" noProof="0" dirty="0"/>
          </a:p>
          <a:p>
            <a:r>
              <a:rPr lang="es-ES_tradnl" b="1" noProof="0" dirty="0"/>
              <a:t>Mensajes clave:</a:t>
            </a:r>
            <a:endParaRPr lang="es-ES_tradnl" noProof="0" dirty="0">
              <a:ea typeface="Calibri"/>
              <a:cs typeface="Calibri"/>
            </a:endParaRPr>
          </a:p>
          <a:p>
            <a:pPr marL="171450" indent="-171450">
              <a:buFont typeface="Arial"/>
              <a:buChar char="•"/>
            </a:pPr>
            <a:r>
              <a:rPr lang="es-ES_tradnl" noProof="0" dirty="0"/>
              <a:t>El cumplimiento de las reglas garantiza una experiencia respetuosa y productiva. </a:t>
            </a:r>
            <a:endParaRPr lang="es-ES_tradnl" noProof="0" dirty="0">
              <a:ea typeface="Calibri"/>
              <a:cs typeface="Calibri"/>
            </a:endParaRPr>
          </a:p>
          <a:p>
            <a:pPr marL="171450" indent="-171450">
              <a:buFont typeface="Arial"/>
              <a:buChar char="•"/>
            </a:pPr>
            <a:r>
              <a:rPr lang="es-ES_tradnl" noProof="0" dirty="0"/>
              <a:t>El respeto mutuo es la base del aprendizaje en grupo. </a:t>
            </a:r>
            <a:endParaRPr lang="es-ES_tradnl" noProof="0"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t>10</a:t>
            </a:fld>
            <a:endParaRPr lang="en-US"/>
          </a:p>
        </p:txBody>
      </p:sp>
    </p:spTree>
    <p:extLst>
      <p:ext uri="{BB962C8B-B14F-4D97-AF65-F5344CB8AC3E}">
        <p14:creationId xmlns:p14="http://schemas.microsoft.com/office/powerpoint/2010/main" val="34585407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dirty="0"/>
              <a:t>Propósito de la diapositiva:</a:t>
            </a:r>
            <a:endParaRPr lang="es-ES_tradnl" dirty="0"/>
          </a:p>
          <a:p>
            <a:r>
              <a:rPr lang="es-ES_tradnl" dirty="0"/>
              <a:t>Presentar los objetivos de la sesión 6.</a:t>
            </a:r>
            <a:endParaRPr lang="es-ES_tradnl" dirty="0">
              <a:ea typeface="Calibri"/>
              <a:cs typeface="Calibri"/>
            </a:endParaRPr>
          </a:p>
          <a:p>
            <a:endParaRPr lang="es-ES_tradnl" dirty="0"/>
          </a:p>
          <a:p>
            <a:r>
              <a:rPr lang="es-ES_tradnl" b="1" dirty="0"/>
              <a:t>Notas de la diapositiva:</a:t>
            </a:r>
            <a:endParaRPr lang="es-ES_tradnl" dirty="0"/>
          </a:p>
          <a:p>
            <a:pPr marL="171450" indent="-171450">
              <a:buFont typeface="Arial,Sans-Serif"/>
              <a:buChar char="•"/>
            </a:pPr>
            <a:r>
              <a:rPr lang="es-ES_tradnl" b="1" dirty="0"/>
              <a:t>Introducción</a:t>
            </a:r>
            <a:r>
              <a:rPr lang="es-ES_tradnl" dirty="0"/>
              <a:t>:</a:t>
            </a:r>
          </a:p>
          <a:p>
            <a:pPr marL="628650" lvl="1" indent="-171450">
              <a:buFont typeface="Arial,Sans-Serif"/>
              <a:buChar char="•"/>
            </a:pPr>
            <a:r>
              <a:rPr lang="es-ES_tradnl" dirty="0"/>
              <a:t>Dar la bienvenida a las personas participantes a la Sesión 6 y explicar brevemente su enfoque en la reflexión, preparación y abordaje de dudas.</a:t>
            </a:r>
          </a:p>
          <a:p>
            <a:pPr marL="628650" lvl="1" indent="-171450">
              <a:buFont typeface="Arial,Sans-Serif"/>
              <a:buChar char="•"/>
            </a:pPr>
            <a:r>
              <a:rPr lang="es-ES_tradnl" dirty="0"/>
              <a:t>Destacar la importancia de esta sesión como un puente entre los contenidos fundamentales y los avanzados.</a:t>
            </a:r>
          </a:p>
          <a:p>
            <a:pPr marL="171450" indent="-171450">
              <a:buFont typeface="Arial,Sans-Serif"/>
              <a:buChar char="•"/>
            </a:pPr>
            <a:r>
              <a:rPr lang="es-ES_tradnl" b="1" dirty="0"/>
              <a:t>Objetivo 1: Revisar los aprendizajes</a:t>
            </a:r>
            <a:r>
              <a:rPr lang="es-ES_tradnl" dirty="0"/>
              <a:t>:</a:t>
            </a:r>
          </a:p>
          <a:p>
            <a:pPr marL="628650" lvl="1" indent="-171450">
              <a:buFont typeface="Arial,Sans-Serif"/>
              <a:buChar char="•"/>
            </a:pPr>
            <a:r>
              <a:rPr lang="es-ES_tradnl" dirty="0"/>
              <a:t>Guiar a las personas para reflexionar de manera crítica sobre lo aprendido en la Lección 7.</a:t>
            </a:r>
          </a:p>
          <a:p>
            <a:pPr marL="628650" lvl="1" indent="-171450">
              <a:buFont typeface="Arial,Sans-Serif"/>
              <a:buChar char="•"/>
            </a:pPr>
            <a:r>
              <a:rPr lang="es-ES_tradnl" dirty="0"/>
              <a:t>Invitarles a compartir reflexiones, aprendizajes clave y áreas en las que consideren necesario profundizar o aclarar conceptos.</a:t>
            </a:r>
          </a:p>
          <a:p>
            <a:pPr marL="628650" lvl="1" indent="-171450">
              <a:buFont typeface="Arial,Sans-Serif"/>
              <a:buChar char="•"/>
            </a:pPr>
            <a:r>
              <a:rPr lang="es-ES_tradnl" dirty="0"/>
              <a:t>Mencionar que las discusiones en grupos pequeños o en plenaria ofrecerán un espacio para el intercambios de perspectivas.</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s-ES_tradnl" b="1" noProof="0" dirty="0">
                <a:solidFill>
                  <a:prstClr val="black"/>
                </a:solidFill>
              </a:rPr>
              <a:t>Objetivo 2: Abordar preguntas, dudas y desafíos</a:t>
            </a:r>
            <a:r>
              <a:rPr lang="es-ES_tradnl" noProof="0" dirty="0">
                <a:solidFill>
                  <a:prstClr val="black"/>
                </a:solidFill>
              </a:rPr>
              <a:t>:</a:t>
            </a:r>
            <a:endParaRPr lang="es-ES_tradnl" noProof="0" dirty="0">
              <a:solidFill>
                <a:prstClr val="black"/>
              </a:solidFill>
              <a:ea typeface="Calibri"/>
              <a:cs typeface="Calibri"/>
            </a:endParaRPr>
          </a:p>
          <a:p>
            <a:pPr marL="628650" lvl="1" indent="-171450">
              <a:buFont typeface="Arial,Sans-Serif"/>
              <a:buChar char="•"/>
              <a:defRPr/>
            </a:pPr>
            <a:r>
              <a:rPr lang="es-ES_tradnl" noProof="0" dirty="0">
                <a:solidFill>
                  <a:prstClr val="black"/>
                </a:solidFill>
              </a:rPr>
              <a:t>Abrir el espacio para que las personas participantes expresen preguntas, dudas o desafíos identificados hasta el momento.</a:t>
            </a:r>
          </a:p>
          <a:p>
            <a:pPr marL="628650" lvl="1" indent="-171450">
              <a:buFont typeface="Arial,Sans-Serif"/>
              <a:buChar char="•"/>
              <a:defRPr/>
            </a:pPr>
            <a:r>
              <a:rPr lang="es-ES_tradnl" noProof="0" dirty="0">
                <a:solidFill>
                  <a:prstClr val="black"/>
                </a:solidFill>
              </a:rPr>
              <a:t>Reconocer que no todas las preguntas podrán resolverse de inmediato, pero asegurar que se dará seguimiento para obtener respuestas cando sea necesario.</a:t>
            </a:r>
          </a:p>
          <a:p>
            <a:pPr marL="628650" lvl="1" indent="-171450">
              <a:buFont typeface="Arial,Sans-Serif"/>
              <a:buChar char="•"/>
              <a:defRPr/>
            </a:pPr>
            <a:r>
              <a:rPr lang="es-ES_tradnl" noProof="0" dirty="0">
                <a:solidFill>
                  <a:prstClr val="black"/>
                </a:solidFill>
              </a:rPr>
              <a:t>Reforzar que este es un espacio de aprendizaje colaborativo y que las aportaciones de las personas participantes son valiosas para mejorar el curso.</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s-ES_tradnl" b="1" noProof="0" dirty="0">
                <a:solidFill>
                  <a:prstClr val="black"/>
                </a:solidFill>
              </a:rPr>
              <a:t>Objetivo 3: Prepararse para los siguientes pasos</a:t>
            </a:r>
            <a:r>
              <a:rPr lang="es-ES_tradnl" noProof="0" dirty="0">
                <a:solidFill>
                  <a:prstClr val="black"/>
                </a:solidFill>
              </a:rPr>
              <a:t>:</a:t>
            </a:r>
            <a:endParaRPr lang="es-ES_tradnl" noProof="0" dirty="0">
              <a:solidFill>
                <a:prstClr val="black"/>
              </a:solidFill>
              <a:ea typeface="Calibri"/>
              <a:cs typeface="Calibri"/>
            </a:endParaRPr>
          </a:p>
          <a:p>
            <a:pPr marL="628650" lvl="1" indent="-171450">
              <a:buFont typeface="Arial,Sans-Serif"/>
              <a:buChar char="•"/>
              <a:defRPr/>
            </a:pPr>
            <a:r>
              <a:rPr lang="es-ES_tradnl" noProof="0" dirty="0">
                <a:solidFill>
                  <a:prstClr val="black"/>
                </a:solidFill>
              </a:rPr>
              <a:t>Explicar que esta sesión también sienta las bases para las próximas sesiones.</a:t>
            </a:r>
          </a:p>
          <a:p>
            <a:pPr marL="628650" lvl="1" indent="-171450">
              <a:buFont typeface="Arial,Sans-Serif"/>
              <a:buChar char="•"/>
              <a:defRPr/>
            </a:pPr>
            <a:r>
              <a:rPr lang="es-ES_tradnl" noProof="0" dirty="0">
                <a:solidFill>
                  <a:prstClr val="black"/>
                </a:solidFill>
                <a:ea typeface="Calibri"/>
                <a:cs typeface="Calibri"/>
              </a:rPr>
              <a:t>Introducir brevemente los temas que se abordarán y su relevancia.</a:t>
            </a:r>
          </a:p>
          <a:p>
            <a:pPr marL="628650" lvl="1" indent="-171450">
              <a:buFont typeface="Arial,Sans-Serif"/>
              <a:buChar char="•"/>
              <a:defRPr/>
            </a:pPr>
            <a:r>
              <a:rPr lang="es-ES_tradnl" noProof="0" dirty="0">
                <a:solidFill>
                  <a:prstClr val="black"/>
                </a:solidFill>
              </a:rPr>
              <a:t>Subrayar la importancia de realizar las tareas o lecciones previas para asegurar una participación activa en las siguientes sesiones.</a:t>
            </a:r>
            <a:endParaRPr lang="es-ES_tradnl" noProof="0" dirty="0"/>
          </a:p>
          <a:p>
            <a:pPr lvl="1">
              <a:defRPr/>
            </a:pPr>
            <a:endParaRPr lang="es-ES_tradnl" noProof="0" dirty="0">
              <a:solidFill>
                <a:prstClr val="black"/>
              </a:solidFill>
              <a:ea typeface="Calibri"/>
              <a:cs typeface="Calibri"/>
            </a:endParaRPr>
          </a:p>
          <a:p>
            <a:pPr>
              <a:defRPr/>
            </a:pPr>
            <a:r>
              <a:rPr lang="es-ES_tradnl" b="1" noProof="0" dirty="0">
                <a:solidFill>
                  <a:prstClr val="black"/>
                </a:solidFill>
              </a:rPr>
              <a:t>Recordatorio para la persona facilitadora</a:t>
            </a:r>
            <a:r>
              <a:rPr lang="es-ES_tradnl" noProof="0" dirty="0">
                <a:solidFill>
                  <a:prstClr val="black"/>
                </a:solidFill>
              </a:rPr>
              <a:t>:</a:t>
            </a:r>
          </a:p>
          <a:p>
            <a:pPr marL="628650" lvl="1" indent="-171450">
              <a:buFont typeface="Arial,Sans-Serif"/>
              <a:buChar char="•"/>
              <a:defRPr/>
            </a:pPr>
            <a:r>
              <a:rPr lang="es-ES_tradnl" noProof="0" dirty="0">
                <a:solidFill>
                  <a:prstClr val="black"/>
                </a:solidFill>
              </a:rPr>
              <a:t>Reiterar que el rol de la persona facilitadora es guiar las discusiones y apoyar a las y los participantes, no fungir como la única persona experta.</a:t>
            </a:r>
          </a:p>
          <a:p>
            <a:pPr marL="628650" lvl="1" indent="-171450">
              <a:buFont typeface="Arial,Sans-Serif"/>
              <a:buChar char="•"/>
              <a:defRPr/>
            </a:pPr>
            <a:r>
              <a:rPr lang="es-ES_tradnl" noProof="0" dirty="0">
                <a:solidFill>
                  <a:prstClr val="black"/>
                </a:solidFill>
              </a:rPr>
              <a:t>Invitar a compartir ideas de manera abierta y recordar que los temas pendientes se retomarán posteriormente.</a:t>
            </a:r>
          </a:p>
          <a:p>
            <a:pPr>
              <a:defRPr/>
            </a:pPr>
            <a:endParaRPr lang="es-ES_tradnl" noProof="0" dirty="0">
              <a:solidFill>
                <a:prstClr val="black"/>
              </a:solidFill>
            </a:endParaRPr>
          </a:p>
          <a:p>
            <a:r>
              <a:rPr lang="es-ES_tradnl" b="1" noProof="0" dirty="0"/>
              <a:t>Mensajes clave:</a:t>
            </a:r>
            <a:endParaRPr lang="es-ES_tradnl" noProof="0" dirty="0"/>
          </a:p>
          <a:p>
            <a:pPr marL="171450" indent="-171450">
              <a:buFont typeface="Arial,Sans-Serif"/>
              <a:buChar char="•"/>
              <a:defRPr/>
            </a:pPr>
            <a:r>
              <a:rPr lang="es-ES_tradnl" noProof="0" dirty="0">
                <a:solidFill>
                  <a:prstClr val="black"/>
                </a:solidFill>
              </a:rPr>
              <a:t>Esta sesión permite aclarar contenidos previos y preparar a las y los participantes para el aprendizaje futuro.</a:t>
            </a:r>
          </a:p>
          <a:p>
            <a:pPr marL="171450" indent="-171450">
              <a:buFont typeface="Arial,Sans-Serif"/>
              <a:buChar char="•"/>
              <a:defRPr/>
            </a:pPr>
            <a:r>
              <a:rPr lang="es-ES_tradnl" noProof="0" dirty="0">
                <a:solidFill>
                  <a:prstClr val="black"/>
                </a:solidFill>
              </a:rPr>
              <a:t>La comunicación abierta y la colaboración son fundamentales para atender dudas de manera efectiva.</a:t>
            </a:r>
          </a:p>
          <a:p>
            <a:pPr marL="171450" indent="-171450">
              <a:buFont typeface="Arial,Sans-Serif"/>
              <a:buChar char="•"/>
              <a:defRPr/>
            </a:pPr>
            <a:r>
              <a:rPr lang="es-ES_tradnl" noProof="0" dirty="0">
                <a:solidFill>
                  <a:prstClr val="black"/>
                </a:solidFill>
              </a:rPr>
              <a:t>El papel de la persona facilitadora es promover un entorno de aprendizaje inclusivo y de apoyo.</a:t>
            </a:r>
          </a:p>
          <a:p>
            <a:endParaRPr lang="en-US" dirty="0"/>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6139858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dirty="0"/>
              <a:t>Propósito de la diapositiva:</a:t>
            </a:r>
            <a:endParaRPr lang="es-ES_tradnl"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t>Describir los objetivos de aprendizaje de la Lección 8, </a:t>
            </a:r>
            <a:r>
              <a:rPr lang="es-ES_tradnl" noProof="0" dirty="0">
                <a:solidFill>
                  <a:prstClr val="black"/>
                </a:solidFill>
              </a:rPr>
              <a:t>como se muestra en el curso INEP.</a:t>
            </a:r>
            <a:endParaRPr lang="es-ES_tradnl" noProof="0" dirty="0">
              <a:solidFill>
                <a:prstClr val="black"/>
              </a:solidFill>
              <a:ea typeface="Calibri"/>
              <a:cs typeface="Calibri"/>
            </a:endParaRPr>
          </a:p>
          <a:p>
            <a:pPr marL="171450" indent="-171450">
              <a:buFont typeface="Arial,Sans-Serif"/>
              <a:buChar char="•"/>
            </a:pPr>
            <a:endParaRPr lang="es-ES_tradnl" dirty="0"/>
          </a:p>
          <a:p>
            <a:r>
              <a:rPr lang="es-ES_tradnl" b="1" noProof="0" dirty="0"/>
              <a:t>Mensajes clave:</a:t>
            </a:r>
            <a:endParaRPr lang="es-ES_tradnl" noProof="0" dirty="0"/>
          </a:p>
          <a:p>
            <a:pPr marL="171450" indent="-171450">
              <a:buFont typeface="Arial,Sans-Serif"/>
              <a:buChar char="•"/>
            </a:pPr>
            <a:r>
              <a:rPr lang="es-ES_tradnl" dirty="0"/>
              <a:t>Revisar los objetivos y conceptos centrales de la Lección.</a:t>
            </a:r>
          </a:p>
          <a:p>
            <a:pPr marL="171450" indent="-171450">
              <a:buFont typeface="Arial,Sans-Serif"/>
              <a:buChar char="•"/>
            </a:pPr>
            <a:r>
              <a:rPr lang="es-ES_tradnl" dirty="0"/>
              <a:t>Responder a las preguntas y recoger las reflexiones de las y los participantes.</a:t>
            </a:r>
            <a:endParaRPr lang="es-ES_tradnl"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pPr>
              <a:defRPr/>
            </a:pPr>
            <a:r>
              <a:rPr lang="es-ES_tradnl" b="1" dirty="0">
                <a:solidFill>
                  <a:prstClr val="black"/>
                </a:solidFill>
              </a:rPr>
              <a:t>Propósito de la diapositiva:</a:t>
            </a:r>
            <a:endParaRPr lang="es-ES_tradnl" dirty="0"/>
          </a:p>
          <a:p>
            <a:pPr>
              <a:defRPr/>
            </a:pPr>
            <a:endParaRPr lang="es-ES_tradnl" dirty="0">
              <a:solidFill>
                <a:prstClr val="black"/>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solidFill>
                  <a:prstClr val="black"/>
                </a:solidFill>
              </a:rPr>
              <a:t>Describir los objetivos clave de aprendizaje de la Lección 8, </a:t>
            </a:r>
            <a:r>
              <a:rPr lang="es-ES_tradnl" noProof="0" dirty="0">
                <a:solidFill>
                  <a:prstClr val="black"/>
                </a:solidFill>
              </a:rPr>
              <a:t>como se muestra en el curso INEP.</a:t>
            </a:r>
            <a:endParaRPr lang="es-ES_tradnl" noProof="0" dirty="0">
              <a:solidFill>
                <a:prstClr val="black"/>
              </a:solidFill>
              <a:ea typeface="Calibri"/>
              <a:cs typeface="Calibri"/>
            </a:endParaRPr>
          </a:p>
          <a:p>
            <a:pPr>
              <a:defRPr/>
            </a:pPr>
            <a:endParaRPr lang="en-US" dirty="0"/>
          </a:p>
          <a:p>
            <a:pPr marL="171450" indent="-171450">
              <a:buFont typeface="Arial"/>
              <a:buChar char="•"/>
              <a:defRPr/>
            </a:pPr>
            <a:endParaRPr lang="en-US" dirty="0">
              <a:solidFill>
                <a:prstClr val="black"/>
              </a:solidFill>
            </a:endParaRPr>
          </a:p>
          <a:p>
            <a:pPr marR="0" lvl="0" algn="l" defTabSz="914400">
              <a:lnSpc>
                <a:spcPct val="100000"/>
              </a:lnSpc>
              <a:spcBef>
                <a:spcPts val="0"/>
              </a:spcBef>
              <a:spcAft>
                <a:spcPts val="0"/>
              </a:spcAft>
              <a:buClrTx/>
              <a:buSzTx/>
              <a:tabLst/>
              <a:defRPr/>
            </a:pPr>
            <a:endParaRPr lang="en-US" sz="1200" b="0" i="0" u="none" strike="noStrike" kern="1200" cap="none" spc="0" normalizeH="0" baseline="0" noProof="0" dirty="0">
              <a:ln>
                <a:noFill/>
              </a:ln>
              <a:solidFill>
                <a:prstClr val="black"/>
              </a:solidFill>
              <a:effectLst/>
              <a:uLnTx/>
              <a:uFillTx/>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Presentar los componentes clave de la Lección 9.</a:t>
            </a:r>
          </a:p>
          <a:p>
            <a:pPr marL="171450" indent="-171450">
              <a:buFont typeface="Arial,Sans-Serif"/>
              <a:buChar char="•"/>
            </a:pPr>
            <a:endParaRPr lang="es-ES_tradnl" noProof="0" dirty="0"/>
          </a:p>
          <a:p>
            <a:r>
              <a:rPr lang="es-ES_tradnl" b="1" noProof="0" dirty="0"/>
              <a:t>Mensajes clave:</a:t>
            </a:r>
            <a:endParaRPr lang="es-ES_tradnl" noProof="0" dirty="0"/>
          </a:p>
          <a:p>
            <a:pPr marL="171450" indent="-171450">
              <a:buFont typeface="Arial,Sans-Serif"/>
              <a:buChar char="•"/>
            </a:pPr>
            <a:r>
              <a:rPr lang="es-ES_tradnl" noProof="0" dirty="0"/>
              <a:t>Recapitular los objetivos y los principales conceptos de la Lección.</a:t>
            </a:r>
          </a:p>
          <a:p>
            <a:pPr marL="171450" indent="-171450">
              <a:buFont typeface="Arial,Sans-Serif"/>
              <a:buChar char="•"/>
            </a:pPr>
            <a:r>
              <a:rPr lang="es-ES_tradnl" noProof="0" dirty="0"/>
              <a:t>Abordar las preguntas y reflexiones de las y los participantes.</a:t>
            </a:r>
            <a:endParaRPr lang="es-ES_tradnl" noProof="0"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pPr>
              <a:defRPr/>
            </a:pPr>
            <a:r>
              <a:rPr lang="es-ES_tradnl" b="1" noProof="0" dirty="0"/>
              <a:t>Propósito de la diapositiva:</a:t>
            </a:r>
            <a:endParaRPr lang="es-ES_tradnl" noProof="0" dirty="0"/>
          </a:p>
          <a:p>
            <a:pPr>
              <a:defRPr/>
            </a:pPr>
            <a:r>
              <a:rPr lang="es-ES_tradnl" noProof="0" dirty="0"/>
              <a:t>Describir los objetivos clave de aprendizaje de la Lección 9, </a:t>
            </a:r>
            <a:r>
              <a:rPr lang="es-ES_tradnl" noProof="0" dirty="0">
                <a:solidFill>
                  <a:prstClr val="black"/>
                </a:solidFill>
              </a:rPr>
              <a:t>como se muestra en el curso INEP.</a:t>
            </a:r>
            <a:endParaRPr lang="es-ES_tradnl" noProof="0" dirty="0"/>
          </a:p>
          <a:p>
            <a:pPr marL="171450" indent="-171450">
              <a:buFont typeface="Arial"/>
              <a:buChar char="•"/>
              <a:defRPr/>
            </a:pPr>
            <a:endParaRPr lang="en-US" dirty="0"/>
          </a:p>
          <a:p>
            <a:pPr marR="0" lvl="0" algn="l" defTabSz="914400">
              <a:lnSpc>
                <a:spcPct val="100000"/>
              </a:lnSpc>
              <a:spcBef>
                <a:spcPts val="0"/>
              </a:spcBef>
              <a:spcAft>
                <a:spcPts val="0"/>
              </a:spcAft>
              <a:buClrTx/>
              <a:buSzTx/>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pPr>
              <a:defRPr/>
            </a:pPr>
            <a:r>
              <a:rPr lang="es-ES_tradnl" b="1" dirty="0">
                <a:solidFill>
                  <a:prstClr val="black"/>
                </a:solidFill>
              </a:rPr>
              <a:t>Propósito de la diapositiva:</a:t>
            </a:r>
            <a:endParaRPr lang="es-ES_tradnl" dirty="0">
              <a:solidFill>
                <a:prstClr val="black"/>
              </a:solidFill>
              <a:ea typeface="Calibri"/>
              <a:cs typeface="Calibri"/>
            </a:endParaRPr>
          </a:p>
          <a:p>
            <a:pPr marL="285750" indent="-285750">
              <a:buFont typeface="Arial"/>
              <a:buChar char="•"/>
              <a:defRPr/>
            </a:pPr>
            <a:r>
              <a:rPr lang="es-ES_tradnl" dirty="0">
                <a:solidFill>
                  <a:prstClr val="black"/>
                </a:solidFill>
              </a:rPr>
              <a:t>Involucrar a las y los participantes en discusiones colaborativas sobre sus aprendizajes y preguntas derivadas de las lecciones, promoviendo una comprensión más profunda.</a:t>
            </a:r>
          </a:p>
          <a:p>
            <a:pPr marL="285750" indent="-285750">
              <a:buFont typeface="Arial"/>
              <a:buChar char="•"/>
              <a:defRPr/>
            </a:pPr>
            <a:endParaRPr lang="es-ES_tradnl" b="1" dirty="0">
              <a:solidFill>
                <a:prstClr val="black"/>
              </a:solidFill>
            </a:endParaRPr>
          </a:p>
          <a:p>
            <a:pPr>
              <a:defRPr/>
            </a:pPr>
            <a:r>
              <a:rPr lang="es-ES_tradnl" b="1" dirty="0">
                <a:solidFill>
                  <a:prstClr val="black"/>
                </a:solidFill>
              </a:rPr>
              <a:t>Notas de la diapositiva:</a:t>
            </a:r>
            <a:endParaRPr lang="es-ES_tradnl" dirty="0">
              <a:solidFill>
                <a:prstClr val="black"/>
              </a:solidFill>
              <a:ea typeface="Calibri"/>
              <a:cs typeface="Calibri"/>
            </a:endParaRPr>
          </a:p>
          <a:p>
            <a:pPr marL="171450" indent="-171450">
              <a:buFont typeface="Arial,Sans-Serif"/>
              <a:buChar char="•"/>
              <a:defRPr/>
            </a:pPr>
            <a:r>
              <a:rPr lang="es-ES_tradnl" dirty="0">
                <a:solidFill>
                  <a:prstClr val="black"/>
                </a:solidFill>
              </a:rPr>
              <a:t>Organizar a las y los participantes en grupos pequeños de cinco personas.</a:t>
            </a:r>
          </a:p>
          <a:p>
            <a:pPr marL="171450" indent="-171450">
              <a:buFont typeface="Arial,Sans-Serif"/>
              <a:buChar char="•"/>
              <a:defRPr/>
            </a:pPr>
            <a:r>
              <a:rPr lang="es-ES_tradnl" dirty="0">
                <a:solidFill>
                  <a:prstClr val="black"/>
                </a:solidFill>
              </a:rPr>
              <a:t>Destinar 15 minutos para la discusión, enfocándose en los puntos indicados en la dispositiva:</a:t>
            </a:r>
          </a:p>
          <a:p>
            <a:pPr marL="628650" lvl="1" indent="-171450">
              <a:buFont typeface="Arial,Sans-Serif"/>
              <a:buChar char="•"/>
              <a:defRPr/>
            </a:pPr>
            <a:r>
              <a:rPr lang="es-ES_tradnl" dirty="0">
                <a:solidFill>
                  <a:prstClr val="black"/>
                </a:solidFill>
              </a:rPr>
              <a:t>Aprendizajes principales de cada lección.</a:t>
            </a:r>
          </a:p>
          <a:p>
            <a:pPr marL="628650" lvl="1" indent="-171450">
              <a:buFont typeface="Arial,Sans-Serif"/>
              <a:buChar char="•"/>
              <a:defRPr/>
            </a:pPr>
            <a:r>
              <a:rPr lang="es-ES_tradnl" dirty="0">
                <a:solidFill>
                  <a:prstClr val="black"/>
                </a:solidFill>
              </a:rPr>
              <a:t>Nuevas nuevas o que llamaron la atención.</a:t>
            </a:r>
          </a:p>
          <a:p>
            <a:pPr marL="628650" lvl="1" indent="-171450">
              <a:buFont typeface="Arial,Sans-Serif"/>
              <a:buChar char="•"/>
              <a:defRPr/>
            </a:pPr>
            <a:r>
              <a:rPr lang="es-ES_tradnl" dirty="0">
                <a:solidFill>
                  <a:prstClr val="black"/>
                </a:solidFill>
              </a:rPr>
              <a:t>Temas que requieren mayor clarificación.</a:t>
            </a:r>
          </a:p>
          <a:p>
            <a:pPr marL="628650" lvl="1" indent="-171450">
              <a:buFont typeface="Arial,Sans-Serif"/>
              <a:buChar char="•"/>
              <a:defRPr/>
            </a:pPr>
            <a:r>
              <a:rPr lang="es-ES_tradnl" dirty="0">
                <a:solidFill>
                  <a:prstClr val="black"/>
                </a:solidFill>
              </a:rPr>
              <a:t>Dudas o preguntas.</a:t>
            </a:r>
            <a:endParaRPr lang="es-ES_tradnl" b="0" i="0" u="none" strike="noStrike" kern="1200" cap="none" spc="0" normalizeH="0" baseline="0" noProof="0" dirty="0">
              <a:ln>
                <a:noFill/>
              </a:ln>
              <a:solidFill>
                <a:prstClr val="black"/>
              </a:solidFill>
              <a:effectLst/>
              <a:uLnTx/>
              <a:uFillTx/>
            </a:endParaRPr>
          </a:p>
          <a:p>
            <a:pPr marL="171450" indent="-171450">
              <a:buFont typeface="Arial,Sans-Serif"/>
              <a:buChar char="•"/>
              <a:defRPr/>
            </a:pPr>
            <a:r>
              <a:rPr lang="es-ES_tradnl" dirty="0">
                <a:solidFill>
                  <a:prstClr val="black"/>
                </a:solidFill>
              </a:rPr>
              <a:t>Solicitar que cada grupo designe a una persona para representar a su equipo y compartir los puntos discutidos durante la discusión plenaria.</a:t>
            </a:r>
          </a:p>
          <a:p>
            <a:pPr>
              <a:defRPr/>
            </a:pPr>
            <a:endParaRPr lang="es-ES_tradnl" b="1" dirty="0">
              <a:solidFill>
                <a:prstClr val="black"/>
              </a:solidFill>
            </a:endParaRPr>
          </a:p>
          <a:p>
            <a:r>
              <a:rPr lang="es-ES_tradnl" b="1" noProof="0" dirty="0"/>
              <a:t>Mensajes clave:</a:t>
            </a:r>
            <a:endParaRPr lang="es-ES_tradnl" noProof="0" dirty="0"/>
          </a:p>
          <a:p>
            <a:pPr marL="171450" indent="-171450">
              <a:buFont typeface="Arial,Sans-Serif"/>
              <a:buChar char="•"/>
              <a:defRPr/>
            </a:pPr>
            <a:r>
              <a:rPr lang="es-ES_tradnl" dirty="0">
                <a:solidFill>
                  <a:prstClr val="black"/>
                </a:solidFill>
              </a:rPr>
              <a:t>Las discusiones colaborativas fortalecen el aprendizaje al integrar perspectivas diversas.</a:t>
            </a:r>
          </a:p>
          <a:p>
            <a:pPr marL="171450" indent="-171450">
              <a:buFont typeface="Arial,Sans-Serif"/>
              <a:buChar char="•"/>
              <a:defRPr/>
            </a:pPr>
            <a:r>
              <a:rPr lang="es-ES_tradnl" dirty="0">
                <a:solidFill>
                  <a:prstClr val="black"/>
                </a:solidFill>
              </a:rPr>
              <a:t>Las reflexión sobre los puntos clave y las preguntas favorecen la claridad y la retención de los contenidos.</a:t>
            </a:r>
          </a:p>
          <a:p>
            <a:pPr marL="171450" indent="-171450">
              <a:buFont typeface="Arial,Sans-Serif"/>
              <a:buChar char="•"/>
            </a:pPr>
            <a:endParaRPr lang="en-US" dirty="0"/>
          </a:p>
          <a:p>
            <a:pPr marL="171450" indent="-171450">
              <a:buFont typeface="Arial"/>
              <a:buChar char="•"/>
            </a:pPr>
            <a:endParaRPr lang="en-US" dirty="0"/>
          </a:p>
          <a:p>
            <a:pPr marL="171450" indent="-171450">
              <a:buFont typeface="Arial"/>
              <a:buChar char="•"/>
            </a:pPr>
            <a:endParaRPr lang="en-US" dirty="0"/>
          </a:p>
          <a:p>
            <a:pPr marL="171450" indent="-171450">
              <a:buFontTx/>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658D6-C517-4DAB-8682-181562D19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15415-9317-7D6F-4567-9D6DF373AA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27AF4-508A-85EB-62E1-18F073765DF4}"/>
              </a:ext>
            </a:extLst>
          </p:cNvPr>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4BAB9F16-F134-D3C8-8F95-7E4104DB3835}"/>
              </a:ext>
            </a:extLst>
          </p:cNvPr>
          <p:cNvSpPr>
            <a:spLocks noGrp="1"/>
          </p:cNvSpPr>
          <p:nvPr>
            <p:ph type="sldNum" sz="quarter" idx="5"/>
          </p:nvPr>
        </p:nvSpPr>
        <p:spPr/>
        <p:txBody>
          <a:bodyPr/>
          <a:lstStyle/>
          <a:p>
            <a:fld id="{540FC351-1F82-7940-844F-31B3701A4AF9}"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38418939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Explicar la importancia de las intervenciones ambientales para abordar el consumo de sustancias mediante la modificación del contexto social y regulatorio más amplio en el que las personas toman decisiones.</a:t>
            </a:r>
            <a:endParaRPr lang="es-ES_tradnl" noProof="0" dirty="0">
              <a:ea typeface="Calibri"/>
              <a:cs typeface="Calibri"/>
            </a:endParaRPr>
          </a:p>
          <a:p>
            <a:endParaRPr lang="es-ES_tradnl" noProof="0" dirty="0">
              <a:ea typeface="Calibri"/>
              <a:cs typeface="Calibri"/>
            </a:endParaRPr>
          </a:p>
          <a:p>
            <a:r>
              <a:rPr lang="es-ES_tradnl" b="1" noProof="0" dirty="0"/>
              <a:t>Notas de la diapositiva:</a:t>
            </a:r>
            <a:endParaRPr lang="es-ES_tradnl" noProof="0" dirty="0"/>
          </a:p>
          <a:p>
            <a:pPr marL="171450" indent="-171450">
              <a:buFont typeface="Arial"/>
              <a:buChar char="•"/>
            </a:pPr>
            <a:r>
              <a:rPr lang="es-ES_tradnl" b="1" noProof="0" dirty="0"/>
              <a:t>Introducción a las intervenciones ambientales:</a:t>
            </a:r>
            <a:endParaRPr lang="es-ES_tradnl" noProof="0" dirty="0"/>
          </a:p>
          <a:p>
            <a:pPr marL="628650" lvl="1" indent="-171450">
              <a:buFont typeface="Arial"/>
              <a:buChar char="•"/>
            </a:pPr>
            <a:r>
              <a:rPr lang="es-ES_tradnl" noProof="0" dirty="0"/>
              <a:t>Definir las intervenciones ambientales como medidas orientadas a cambiar el contexto en el que las personas toman decisiones relacionadas con el consume de sustancias.</a:t>
            </a:r>
            <a:endParaRPr lang="es-ES_tradnl" noProof="0" dirty="0">
              <a:ea typeface="Calibri"/>
              <a:cs typeface="Calibri"/>
            </a:endParaRPr>
          </a:p>
          <a:p>
            <a:pPr marL="628650" lvl="1" indent="-171450">
              <a:buFont typeface="Arial"/>
              <a:buChar char="•"/>
            </a:pPr>
            <a:r>
              <a:rPr lang="es-ES_tradnl" noProof="0" dirty="0"/>
              <a:t>Destacar que estas intervenciones suelen involucrar leyes, políticas, regulaciones y otras acciones diseñadas para limitar la disponibilidad y el atractivo de las sustancias psicoactivas.</a:t>
            </a:r>
            <a:endParaRPr lang="es-ES_tradnl" noProof="0" dirty="0">
              <a:ea typeface="Calibri"/>
              <a:cs typeface="Calibri"/>
            </a:endParaRPr>
          </a:p>
          <a:p>
            <a:pPr marL="171450" indent="-171450">
              <a:buFont typeface="Arial"/>
              <a:buChar char="•"/>
            </a:pPr>
            <a:r>
              <a:rPr lang="es-ES_tradnl" b="1" noProof="0" dirty="0"/>
              <a:t>Evidencia que respalda las intervenciones ambientales:</a:t>
            </a:r>
            <a:endParaRPr lang="es-ES_tradnl" noProof="0" dirty="0"/>
          </a:p>
          <a:p>
            <a:pPr marL="628650" lvl="1" indent="-171450">
              <a:buFont typeface="Arial"/>
              <a:buChar char="•"/>
            </a:pPr>
            <a:r>
              <a:rPr lang="es-ES_tradnl" noProof="0" dirty="0"/>
              <a:t>Mencionar que los estándares internacionales proporcionan evidencia sólida que respalda las intervenciones ambientales a nivel macro.</a:t>
            </a:r>
            <a:endParaRPr lang="es-ES_tradnl" noProof="0" dirty="0">
              <a:ea typeface="Calibri"/>
              <a:cs typeface="Calibri"/>
            </a:endParaRPr>
          </a:p>
          <a:p>
            <a:pPr marL="628650" lvl="1" indent="-171450">
              <a:buFont typeface="Arial"/>
              <a:buChar char="•"/>
            </a:pPr>
            <a:r>
              <a:rPr lang="es-ES_tradnl" noProof="0" dirty="0"/>
              <a:t>Subrayar que estas medidas cuentan con el nivel más alto de evidencia entre las estrategias de prevención.</a:t>
            </a:r>
            <a:endParaRPr lang="es-ES_tradnl" noProof="0" dirty="0">
              <a:ea typeface="Calibri"/>
              <a:cs typeface="Calibri"/>
            </a:endParaRPr>
          </a:p>
          <a:p>
            <a:pPr marL="171450" indent="-171450">
              <a:buFont typeface="Arial"/>
              <a:buChar char="•"/>
            </a:pPr>
            <a:r>
              <a:rPr lang="es-ES_tradnl" b="1" noProof="0" dirty="0"/>
              <a:t>Ejemplos de intervenciones efectivas:</a:t>
            </a:r>
            <a:endParaRPr lang="es-ES_tradnl" noProof="0" dirty="0"/>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s-ES_tradnl" noProof="0" dirty="0"/>
              <a:t>Explicar cómo el aumento de impuestos y de los precios de las bebidas alcohólicas ha demostrado reducir el consume de alcohol tanto en adolescentes como en personas adultas. Enfatizar que el consume disminuye a medida que los precios aumenta.</a:t>
            </a:r>
            <a:endParaRPr lang="es-ES_tradnl" noProof="0" dirty="0">
              <a:ea typeface="Calibri"/>
              <a:cs typeface="Calibri"/>
            </a:endParaRPr>
          </a:p>
          <a:p>
            <a:pPr marL="628650" lvl="1" indent="-171450">
              <a:buFont typeface="Arial,Sans-Serif"/>
              <a:buChar char="•"/>
            </a:pPr>
            <a:r>
              <a:rPr lang="es-ES_tradnl" noProof="0" dirty="0"/>
              <a:t>Desarrollar cómo los precios más altos de alcohol están vinculados con reducciones en problemas relacionados con su consumió, como accidentes, violencia y otras problemáticas de salud pública.</a:t>
            </a:r>
          </a:p>
          <a:p>
            <a:pPr marL="628650" lvl="1" indent="-171450">
              <a:buFont typeface="Arial,Sans-Serif"/>
              <a:buChar char="•"/>
            </a:pPr>
            <a:endParaRPr lang="es-ES_tradnl" noProof="0" dirty="0">
              <a:ea typeface="Calibri"/>
              <a:cs typeface="Calibri"/>
            </a:endParaRPr>
          </a:p>
          <a:p>
            <a:pPr marL="171450" indent="-171450">
              <a:buFont typeface="Arial,Sans-Serif"/>
              <a:buChar char="•"/>
            </a:pPr>
            <a:r>
              <a:rPr lang="es-ES_tradnl" noProof="0" dirty="0"/>
              <a:t>Analicen intervenciones adicionales:</a:t>
            </a:r>
            <a:endParaRPr lang="es-ES_tradnl" noProof="0" dirty="0">
              <a:ea typeface="Calibri"/>
              <a:cs typeface="Calibri"/>
            </a:endParaRPr>
          </a:p>
          <a:p>
            <a:pPr marL="1085850" lvl="2" indent="-171450">
              <a:buFont typeface="Arial"/>
              <a:buChar char="•"/>
            </a:pPr>
            <a:r>
              <a:rPr lang="es-ES_tradnl" noProof="0" dirty="0"/>
              <a:t>Leyes y políticas para restringir la venta a personas menores de edad, incluyendo la capacidad de propietarios y personas de establecimientos para supervisor y prevenir la venta a menores.</a:t>
            </a:r>
          </a:p>
          <a:p>
            <a:pPr marL="1085850" lvl="2" indent="-171450">
              <a:buFont typeface="Arial"/>
              <a:buChar char="•"/>
            </a:pPr>
            <a:r>
              <a:rPr lang="es-ES_tradnl" noProof="0" dirty="0">
                <a:ea typeface="Calibri"/>
                <a:cs typeface="Calibri"/>
              </a:rPr>
              <a:t>Iniciativas de aplicación de la ley orientadas a mejorar las prácticas de vigilancia en torno a licorerías y establecimientos comunitarios. Esto incluye la recopilación de datos sobre el ultimo lugar de consumo de alcohol en casos de accidentes de tránsito o alteraciones del orden público.</a:t>
            </a:r>
          </a:p>
          <a:p>
            <a:pPr marL="1085850" lvl="2" indent="-171450">
              <a:buFont typeface="Arial"/>
              <a:buChar char="•"/>
            </a:pPr>
            <a:r>
              <a:rPr lang="es-ES_tradnl" noProof="0" dirty="0"/>
              <a:t>Abordar las violaciones frecuentes a las leyes locales sobre expendio de alcohol mediante el fortalecimiento de los mecanismos de supervisión y cumplimiento.</a:t>
            </a:r>
            <a:endParaRPr lang="es-ES_tradnl" noProof="0" dirty="0">
              <a:ea typeface="Calibri"/>
              <a:cs typeface="Calibri"/>
            </a:endParaRPr>
          </a:p>
          <a:p>
            <a:pPr marL="171450" indent="-171450">
              <a:buFont typeface="Arial"/>
              <a:buChar char="•"/>
            </a:pPr>
            <a:r>
              <a:rPr lang="es-ES_tradnl" b="1" noProof="0" dirty="0"/>
              <a:t>Fomentar el pensamiento crítico: </a:t>
            </a:r>
            <a:endParaRPr lang="es-ES_tradnl" noProof="0" dirty="0"/>
          </a:p>
          <a:p>
            <a:pPr marL="628650" lvl="1" indent="-171450">
              <a:buFont typeface="Arial"/>
              <a:buChar char="•"/>
            </a:pPr>
            <a:r>
              <a:rPr lang="es-ES_tradnl" noProof="0" dirty="0"/>
              <a:t>Invitar a las personas participantes a reflexionar sobre cómo las intervenciones ambientales pueden complementar otras estrategias de prevención, promoviendo un enfoque integral para reducir el consumo de sustancias.</a:t>
            </a:r>
            <a:endParaRPr lang="es-ES_tradnl" noProof="0" dirty="0">
              <a:ea typeface="Calibri"/>
              <a:cs typeface="Calibri"/>
            </a:endParaRPr>
          </a:p>
          <a:p>
            <a:pPr lvl="1"/>
            <a:endParaRPr lang="es-ES_tradnl" b="1" noProof="0" dirty="0"/>
          </a:p>
          <a:p>
            <a:r>
              <a:rPr lang="es-ES_tradnl" b="1" noProof="0" dirty="0"/>
              <a:t>Mensajes clave:</a:t>
            </a:r>
            <a:endParaRPr lang="es-ES_tradnl" noProof="0" dirty="0"/>
          </a:p>
          <a:p>
            <a:pPr marL="171450" indent="-171450">
              <a:buFont typeface="Arial"/>
              <a:buChar char="•"/>
            </a:pPr>
            <a:r>
              <a:rPr lang="es-ES_tradnl" noProof="0" dirty="0"/>
              <a:t>Las intervenciones ambientales se centran en modificar el contexto, haciéndoselo menos propicio para el consumo de sustancias.</a:t>
            </a:r>
            <a:endParaRPr lang="es-ES_tradnl" noProof="0" dirty="0">
              <a:ea typeface="Calibri"/>
              <a:cs typeface="Calibri"/>
            </a:endParaRPr>
          </a:p>
          <a:p>
            <a:pPr marL="171450" indent="-171450">
              <a:buFont typeface="Arial"/>
              <a:buChar char="•"/>
            </a:pPr>
            <a:r>
              <a:rPr lang="es-ES_tradnl" noProof="0" dirty="0"/>
              <a:t>Estrategias como el aumento de precios de alcohol y la aplicación más estricta de las leyes sobre su expendio están respaldadas por evidencia sólida y han demostrado reducir los daños asociados.</a:t>
            </a:r>
            <a:endParaRPr lang="es-ES_tradnl" noProof="0" dirty="0">
              <a:ea typeface="Calibri"/>
              <a:cs typeface="Calibri"/>
            </a:endParaRPr>
          </a:p>
          <a:p>
            <a:pPr marL="171450" indent="-171450">
              <a:buFont typeface="Arial"/>
              <a:buChar char="•"/>
            </a:pPr>
            <a:r>
              <a:rPr lang="es-ES_tradnl" noProof="0" dirty="0"/>
              <a:t>Una implementación efectiva requiere colaboración entre responsables de políticas públicas, autoridades de aplicación de la ley y actores comunitarios para garantizar resultados sostenidos y con impacto.</a:t>
            </a:r>
            <a:endParaRPr lang="es-ES_tradnl" noProof="0" dirty="0">
              <a:ea typeface="Calibri"/>
              <a:cs typeface="Calibri"/>
            </a:endParaRPr>
          </a:p>
          <a:p>
            <a:pPr marL="171450" indent="-171450">
              <a:buChar char="-"/>
            </a:pPr>
            <a:endParaRPr lang="en-US" dirty="0">
              <a:ea typeface="Calibri"/>
              <a:cs typeface="Calibri"/>
            </a:endParaRPr>
          </a:p>
          <a:p>
            <a:pPr marL="171450" indent="-171450">
              <a:buChar char="-"/>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ea typeface="Calibri"/>
              <a:cs typeface="Calibri"/>
            </a:endParaRPr>
          </a:p>
          <a:p>
            <a:r>
              <a:rPr lang="es-ES_tradnl" noProof="0" dirty="0"/>
              <a:t>Presentar ejemplos específicos de medidas regulatorias que forman parte de las estrategias de prevención ambiental. </a:t>
            </a:r>
            <a:endParaRPr lang="es-ES_tradnl" noProof="0" dirty="0">
              <a:ea typeface="Calibri"/>
              <a:cs typeface="Calibri"/>
            </a:endParaRPr>
          </a:p>
          <a:p>
            <a:endParaRPr lang="es-ES_tradnl" noProof="0" dirty="0">
              <a:ea typeface="Calibri"/>
              <a:cs typeface="Calibri"/>
            </a:endParaRPr>
          </a:p>
          <a:p>
            <a:r>
              <a:rPr lang="es-ES_tradnl" b="1" noProof="0" dirty="0"/>
              <a:t>Notas de la diapositiva:</a:t>
            </a:r>
            <a:endParaRPr lang="es-ES_tradnl" noProof="0" dirty="0"/>
          </a:p>
          <a:p>
            <a:pPr marL="171450" indent="-171450">
              <a:buFont typeface="Arial"/>
              <a:buChar char="•"/>
            </a:pPr>
            <a:r>
              <a:rPr lang="es-ES_tradnl" b="1" noProof="0" dirty="0"/>
              <a:t>Introducción a la prevención ambiental:</a:t>
            </a:r>
            <a:endParaRPr lang="es-ES_tradnl" noProof="0" dirty="0"/>
          </a:p>
          <a:p>
            <a:pPr marL="628650" lvl="1" indent="-171450">
              <a:buFont typeface="Arial"/>
              <a:buChar char="•"/>
            </a:pPr>
            <a:r>
              <a:rPr lang="es-ES_tradnl" noProof="0" dirty="0"/>
              <a:t>Comenzar explicando que la prevención ambiental es una intervención efectiva a nivel macro, orientada a modificar el entorno para reducir el consumo de sustancias.</a:t>
            </a:r>
            <a:endParaRPr lang="es-ES_tradnl" noProof="0" dirty="0">
              <a:ea typeface="Calibri"/>
              <a:cs typeface="Calibri"/>
            </a:endParaRPr>
          </a:p>
          <a:p>
            <a:pPr marL="628650" lvl="1" indent="-171450">
              <a:buFont typeface="Arial"/>
              <a:buChar char="•"/>
            </a:pPr>
            <a:r>
              <a:rPr lang="es-ES_tradnl" noProof="0" dirty="0"/>
              <a:t>Enfatizar que las medidas regulatorias constituyen una de las tres categorías principales dentro de la prevención ambiental.</a:t>
            </a:r>
            <a:endParaRPr lang="es-ES_tradnl" noProof="0" dirty="0">
              <a:ea typeface="Calibri"/>
              <a:cs typeface="Calibri"/>
            </a:endParaRPr>
          </a:p>
          <a:p>
            <a:pPr marL="171450" indent="-171450">
              <a:buFont typeface="Arial"/>
              <a:buChar char="•"/>
            </a:pPr>
            <a:r>
              <a:rPr lang="es-ES_tradnl" b="1" noProof="0" dirty="0"/>
              <a:t>Ejemplos de medidas regulatorias:</a:t>
            </a:r>
            <a:endParaRPr lang="es-ES_tradnl" noProof="0" dirty="0">
              <a:ea typeface="Calibri"/>
              <a:cs typeface="Calibri"/>
            </a:endParaRPr>
          </a:p>
          <a:p>
            <a:pPr marL="628650" lvl="1" indent="-171450">
              <a:buFont typeface="Arial"/>
              <a:buChar char="•"/>
            </a:pPr>
            <a:r>
              <a:rPr lang="es-ES_tradnl" b="1" noProof="0" dirty="0"/>
              <a:t>Restricciones de edad:</a:t>
            </a:r>
            <a:r>
              <a:rPr lang="es-ES_tradnl" noProof="0" dirty="0"/>
              <a:t> Destacar el papel del cumplimiento de los límites legales de edad en la prevención de la exposición temprana a sustancias como el alcohol y el tabaco.</a:t>
            </a:r>
            <a:endParaRPr lang="es-ES_tradnl" noProof="0" dirty="0">
              <a:ea typeface="Calibri"/>
              <a:cs typeface="Calibri"/>
            </a:endParaRPr>
          </a:p>
          <a:p>
            <a:pPr marL="628650" lvl="1" indent="-171450">
              <a:buFont typeface="Arial"/>
              <a:buChar char="•"/>
            </a:pPr>
            <a:r>
              <a:rPr lang="es-ES_tradnl" b="1" noProof="0" dirty="0"/>
              <a:t>Horarios de venta autorizada:</a:t>
            </a:r>
            <a:r>
              <a:rPr lang="es-ES_tradnl" noProof="0" dirty="0"/>
              <a:t> Explicar cómo la restricción de los horarios de venta de alcohol contribuye a reducir el consumo excesivo episódico (</a:t>
            </a:r>
            <a:r>
              <a:rPr lang="es-ES_tradnl" i="1" noProof="0" dirty="0"/>
              <a:t>binge drinking</a:t>
            </a:r>
            <a:r>
              <a:rPr lang="es-ES_tradnl" noProof="0" dirty="0"/>
              <a:t>) y los daños asociados, particularmente en horarios de alto riesgo como la noche.</a:t>
            </a:r>
            <a:endParaRPr lang="es-ES_tradnl" noProof="0" dirty="0">
              <a:ea typeface="Calibri"/>
              <a:cs typeface="Calibri"/>
            </a:endParaRPr>
          </a:p>
          <a:p>
            <a:pPr marL="628650" lvl="1" indent="-171450">
              <a:buFont typeface="Arial"/>
              <a:buChar char="•"/>
            </a:pPr>
            <a:r>
              <a:rPr lang="es-ES_tradnl" b="1" noProof="0" dirty="0"/>
              <a:t>Empaquetado estandarizado sin marca:</a:t>
            </a:r>
            <a:r>
              <a:rPr lang="es-ES_tradnl" noProof="0" dirty="0"/>
              <a:t> Describir cómo la eliminación de elementos de marca en los productos de Tabaco reduce su atractivo, especialmente entre jóvenes y limita la promoción de sustancias nocivas.</a:t>
            </a:r>
            <a:endParaRPr lang="es-ES_tradnl" noProof="0" dirty="0">
              <a:ea typeface="Calibri"/>
              <a:cs typeface="Calibri"/>
            </a:endParaRPr>
          </a:p>
          <a:p>
            <a:pPr marL="628650" lvl="1" indent="-171450">
              <a:buFont typeface="Arial"/>
              <a:buChar char="•"/>
            </a:pPr>
            <a:r>
              <a:rPr lang="es-ES_tradnl" b="1" noProof="0" dirty="0"/>
              <a:t>Prohibición del patrocinio de alcohol en el deporte:</a:t>
            </a:r>
            <a:r>
              <a:rPr lang="es-ES_tradnl" noProof="0" dirty="0"/>
              <a:t> Abordar el impacto de eliminar la publicidad de alcohol en eventos deportivos para desvincular su consumo de espacios con audiencias familiares y juveniles.</a:t>
            </a:r>
            <a:endParaRPr lang="es-ES_tradnl" noProof="0" dirty="0">
              <a:ea typeface="Calibri"/>
              <a:cs typeface="Calibri"/>
            </a:endParaRPr>
          </a:p>
          <a:p>
            <a:pPr marL="628650" lvl="1" indent="-171450">
              <a:buFont typeface="Arial"/>
              <a:buChar char="•"/>
            </a:pPr>
            <a:r>
              <a:rPr lang="es-ES_tradnl" b="1" noProof="0" dirty="0"/>
              <a:t>Requisitos de acceso gratuito a agua potable:</a:t>
            </a:r>
            <a:r>
              <a:rPr lang="es-ES_tradnl" noProof="0" dirty="0"/>
              <a:t> Mostrar como las políticas que exigen a los establecimientos ofrecer agua potable gratuita fomentan la hidratación y ayudan a moderar el consumo de alcohol durante eventos o en espacios de venta de bebidas alcohólicas.</a:t>
            </a:r>
            <a:endParaRPr lang="es-ES_tradnl" noProof="0" dirty="0">
              <a:ea typeface="Calibri"/>
              <a:cs typeface="Calibri"/>
            </a:endParaRPr>
          </a:p>
          <a:p>
            <a:pPr marL="171450" indent="-171450">
              <a:buFont typeface="Arial"/>
              <a:buChar char="•"/>
            </a:pPr>
            <a:r>
              <a:rPr lang="es-ES_tradnl" b="1" noProof="0" dirty="0"/>
              <a:t>Implicaciones más amplias:</a:t>
            </a:r>
            <a:endParaRPr lang="es-ES_tradnl" noProof="0" dirty="0">
              <a:ea typeface="Calibri"/>
              <a:cs typeface="Calibri"/>
            </a:endParaRPr>
          </a:p>
          <a:p>
            <a:pPr marL="628650" lvl="1" indent="-171450">
              <a:buFont typeface="Arial"/>
              <a:buChar char="•"/>
            </a:pPr>
            <a:r>
              <a:rPr lang="es-ES_tradnl" b="1" noProof="0" dirty="0"/>
              <a:t>Implementación a nivel local y nacional:</a:t>
            </a:r>
            <a:r>
              <a:rPr lang="es-ES_tradnl" noProof="0" dirty="0"/>
              <a:t> señalar que estas estrategias pueden ser efectivas en distintos niveles. Por ejemplo, la regulación de horarios de venta o la prohibición de patrocinios pueden implementarse a nivel local o nacional, según las necesidades.</a:t>
            </a:r>
            <a:endParaRPr lang="es-ES_tradnl" noProof="0" dirty="0">
              <a:ea typeface="Calibri"/>
              <a:cs typeface="Calibri"/>
            </a:endParaRPr>
          </a:p>
          <a:p>
            <a:pPr marL="628650" lvl="1" indent="-171450">
              <a:buFont typeface="Arial"/>
              <a:buChar char="•"/>
            </a:pPr>
            <a:r>
              <a:rPr lang="es-ES_tradnl" b="1" noProof="0" dirty="0"/>
              <a:t>Consideraciones culturales:</a:t>
            </a:r>
            <a:r>
              <a:rPr lang="es-ES_tradnl" noProof="0" dirty="0"/>
              <a:t> Explicar cómo factores culturales, como festivas de cerveza o normas sociales en torno al consumo de alcohol, pueden influir en la efectividad de estas regulaciones.</a:t>
            </a:r>
            <a:endParaRPr lang="es-ES_tradnl" noProof="0" dirty="0">
              <a:ea typeface="Calibri"/>
              <a:cs typeface="Calibri"/>
            </a:endParaRPr>
          </a:p>
          <a:p>
            <a:pPr marL="628650" lvl="1" indent="-171450">
              <a:buFont typeface="Arial"/>
              <a:buChar char="•"/>
            </a:pPr>
            <a:r>
              <a:rPr lang="es-ES_tradnl" b="1" noProof="0" dirty="0"/>
              <a:t>Impacto de la industria:</a:t>
            </a:r>
            <a:r>
              <a:rPr lang="es-ES_tradnl" noProof="0" dirty="0"/>
              <a:t> abordar cómo las industrias, a través de publicidad o la colocación de productos, moldean los comportamientos de consumo y cómo la regulación puede mitigar esta influencia.</a:t>
            </a:r>
            <a:endParaRPr lang="es-ES_tradnl" noProof="0" dirty="0">
              <a:ea typeface="Calibri"/>
              <a:cs typeface="Calibri"/>
            </a:endParaRPr>
          </a:p>
          <a:p>
            <a:pPr marL="171450" indent="-171450">
              <a:buFont typeface="Arial"/>
              <a:buChar char="•"/>
            </a:pPr>
            <a:r>
              <a:rPr lang="es-ES_tradnl" b="1" noProof="0" dirty="0"/>
              <a:t>Fomentar la participación:</a:t>
            </a:r>
            <a:endParaRPr lang="es-ES_tradnl" noProof="0" dirty="0">
              <a:ea typeface="Calibri"/>
              <a:cs typeface="Calibri"/>
            </a:endParaRPr>
          </a:p>
          <a:p>
            <a:pPr marL="628650" lvl="1" indent="-171450">
              <a:buFont typeface="Arial"/>
              <a:buChar char="•"/>
            </a:pPr>
            <a:r>
              <a:rPr lang="es-ES_tradnl" noProof="0" dirty="0"/>
              <a:t>Invitar a las personas participantes a reflexionar sobre ejemplos en sus propios contextos donde estas medidas se hayan implementado o donde podrían resultar efectivas.</a:t>
            </a:r>
            <a:endParaRPr lang="es-ES_tradnl" noProof="0" dirty="0">
              <a:ea typeface="Calibri"/>
              <a:cs typeface="Calibri"/>
            </a:endParaRPr>
          </a:p>
          <a:p>
            <a:pPr marL="171450" indent="-171450">
              <a:buFont typeface="Arial"/>
              <a:buChar char="•"/>
            </a:pPr>
            <a:endParaRPr lang="es-ES_tradnl" noProof="0" dirty="0">
              <a:ea typeface="Calibri"/>
              <a:cs typeface="Calibri"/>
            </a:endParaRPr>
          </a:p>
          <a:p>
            <a:r>
              <a:rPr lang="es-ES_tradnl" b="1" noProof="0" dirty="0"/>
              <a:t>Mensajes clave:</a:t>
            </a:r>
            <a:endParaRPr lang="es-ES_tradnl" noProof="0" dirty="0"/>
          </a:p>
          <a:p>
            <a:pPr marL="171450" indent="-171450">
              <a:buFont typeface="Arial"/>
              <a:buChar char="•"/>
            </a:pPr>
            <a:r>
              <a:rPr lang="es-ES_tradnl" noProof="0" dirty="0"/>
              <a:t>Estrategias regulatorias como las restricciones de edad, los horarios de venta y el empaquetado estandarizado son herramientas fundamentales dentro de la prevención ambiental.</a:t>
            </a:r>
            <a:endParaRPr lang="es-ES_tradnl" noProof="0" dirty="0">
              <a:ea typeface="Calibri"/>
              <a:cs typeface="Calibri"/>
            </a:endParaRPr>
          </a:p>
          <a:p>
            <a:pPr marL="171450" indent="-171450">
              <a:buFont typeface="Arial"/>
              <a:buChar char="•"/>
            </a:pPr>
            <a:r>
              <a:rPr lang="es-ES_tradnl" noProof="0" dirty="0"/>
              <a:t>Estas medidas pueden implementarse en distintos niveles, desde comunidades locales hasta políticas nacionales, según las necesidades.</a:t>
            </a:r>
            <a:endParaRPr lang="es-ES_tradnl" noProof="0" dirty="0">
              <a:ea typeface="Calibri"/>
              <a:cs typeface="Calibri"/>
            </a:endParaRPr>
          </a:p>
          <a:p>
            <a:pPr marL="171450" indent="-171450">
              <a:buFont typeface="Arial"/>
              <a:buChar char="•"/>
            </a:pPr>
            <a:r>
              <a:rPr lang="es-ES_tradnl" noProof="0" dirty="0"/>
              <a:t>Comprender y abordar las influencias culturales y de la industria es crucial para el éxito de las intervenciones regulatorias en la prevención del consumo de sustancias. </a:t>
            </a:r>
            <a:endParaRPr lang="es-ES_tradnl" noProof="0"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ea typeface="Calibri"/>
              <a:cs typeface="Calibri"/>
            </a:endParaRPr>
          </a:p>
          <a:p>
            <a:r>
              <a:rPr lang="es-ES_tradnl" noProof="0" dirty="0"/>
              <a:t>Ilustrar ejemplos de medidas de prevención ambiental centradas en el entorno físico, tanto a nivel micro como macro.</a:t>
            </a:r>
            <a:endParaRPr lang="es-ES_tradnl" noProof="0" dirty="0">
              <a:ea typeface="Calibri"/>
              <a:cs typeface="Calibri"/>
            </a:endParaRPr>
          </a:p>
          <a:p>
            <a:endParaRPr lang="es-ES_tradnl" noProof="0" dirty="0">
              <a:ea typeface="Calibri"/>
              <a:cs typeface="Calibri"/>
            </a:endParaRPr>
          </a:p>
          <a:p>
            <a:r>
              <a:rPr lang="es-ES_tradnl" b="1" noProof="0" dirty="0"/>
              <a:t>Notas de la diapositiva:</a:t>
            </a:r>
            <a:endParaRPr lang="es-ES_tradnl" noProof="0" dirty="0"/>
          </a:p>
          <a:p>
            <a:pPr marL="171450" indent="-171450">
              <a:buFont typeface="Arial"/>
              <a:buChar char="•"/>
            </a:pPr>
            <a:r>
              <a:rPr lang="es-ES_tradnl" b="1" noProof="0" dirty="0"/>
              <a:t>Ajustes en el microambiente:</a:t>
            </a:r>
            <a:endParaRPr lang="es-ES_tradnl" noProof="0" dirty="0"/>
          </a:p>
          <a:p>
            <a:pPr marL="628650" lvl="1" indent="-171450">
              <a:buFont typeface="Arial"/>
              <a:buChar char="•"/>
            </a:pPr>
            <a:r>
              <a:rPr lang="es-ES_tradnl" b="1" noProof="0" dirty="0"/>
              <a:t>Diseño específico de bares y clubes nocturnos:</a:t>
            </a:r>
            <a:r>
              <a:rPr lang="es-ES_tradnl" noProof="0" dirty="0"/>
              <a:t> Analizar cómo la distribución del espacio, la iluminación u otros elementos de diseño de los establecimientos pueden influir en el comportamiento. Por ejemplo, crear espacios que desalienten el consumo excesivo episódico, al limitar las interacciones de grandes grupos en zonas con alta disponibilidad de alcohol.</a:t>
            </a:r>
            <a:endParaRPr lang="es-ES_tradnl" noProof="0" dirty="0">
              <a:ea typeface="Calibri"/>
              <a:cs typeface="Calibri"/>
            </a:endParaRPr>
          </a:p>
          <a:p>
            <a:pPr marL="628650" lvl="1" indent="-171450">
              <a:buFont typeface="Arial"/>
              <a:buChar char="•"/>
            </a:pPr>
            <a:r>
              <a:rPr lang="es-ES_tradnl" b="1" noProof="0" dirty="0"/>
              <a:t>Diseño de vasos para bebidas:</a:t>
            </a:r>
            <a:r>
              <a:rPr lang="es-ES_tradnl" noProof="0" dirty="0"/>
              <a:t> Explicar como cambios sutiles, como el uso de vasos altos y estrechos, puede reducir el volumen total de alcohol consumido, manteniendo al mismo tiempo una experiencia satisfactoria.</a:t>
            </a:r>
            <a:endParaRPr lang="es-ES_tradnl" noProof="0" dirty="0">
              <a:ea typeface="Calibri"/>
              <a:cs typeface="Calibri"/>
            </a:endParaRPr>
          </a:p>
          <a:p>
            <a:pPr marL="171450" indent="-171450">
              <a:buFont typeface="Arial"/>
              <a:buChar char="•"/>
            </a:pPr>
            <a:r>
              <a:rPr lang="es-ES_tradnl" b="1" noProof="0" dirty="0"/>
              <a:t>Ajustes en el macro-ambiente:</a:t>
            </a:r>
            <a:endParaRPr lang="es-ES_tradnl" noProof="0" dirty="0"/>
          </a:p>
          <a:p>
            <a:pPr marL="628650" lvl="1" indent="-171450">
              <a:buFont typeface="Arial"/>
              <a:buChar char="•"/>
            </a:pPr>
            <a:r>
              <a:rPr lang="es-ES_tradnl" b="1" noProof="0" dirty="0"/>
              <a:t>Planificación urbana y diseño del entorno físico:</a:t>
            </a:r>
            <a:r>
              <a:rPr lang="es-ES_tradnl" noProof="0" dirty="0"/>
              <a:t> Destacar estrategias como la provisión de transporte gratuito durante la noche para reducir riesgos como la conducción bajo los efectos del alcohol y garantizar un traslado seguro. Esta puede ser una medida de alto impacto para la seguridad comunitaria y la prevención del consumo problemático.</a:t>
            </a:r>
            <a:endParaRPr lang="es-ES_tradnl" b="1" noProof="0" dirty="0">
              <a:ea typeface="Calibri"/>
              <a:cs typeface="Calibri"/>
            </a:endParaRPr>
          </a:p>
          <a:p>
            <a:pPr marL="171450" indent="-171450">
              <a:buFont typeface="Arial"/>
              <a:buChar char="•"/>
            </a:pPr>
            <a:r>
              <a:rPr lang="es-ES_tradnl" b="1" noProof="0" dirty="0"/>
              <a:t>Elemento interactivo:</a:t>
            </a:r>
            <a:endParaRPr lang="es-ES_tradnl" noProof="0" dirty="0"/>
          </a:p>
          <a:p>
            <a:pPr marL="628650" lvl="1" indent="-171450">
              <a:buFont typeface="Arial"/>
              <a:buChar char="•"/>
            </a:pPr>
            <a:r>
              <a:rPr lang="es-ES_tradnl" noProof="0" dirty="0"/>
              <a:t>Invitar a las personas participantes a compartir ejemplos de cómo estas estrategias se aplican o podrían aplicarse en sus comunidades.</a:t>
            </a:r>
            <a:endParaRPr lang="es-ES_tradnl" noProof="0" dirty="0">
              <a:ea typeface="Calibri"/>
              <a:cs typeface="Calibri"/>
            </a:endParaRPr>
          </a:p>
          <a:p>
            <a:pPr marL="628650" lvl="1" indent="-171450">
              <a:buFont typeface="Arial"/>
              <a:buChar char="•"/>
            </a:pPr>
            <a:endParaRPr lang="es-ES_tradnl" noProof="0" dirty="0">
              <a:ea typeface="Calibri"/>
              <a:cs typeface="Calibri"/>
            </a:endParaRPr>
          </a:p>
          <a:p>
            <a:r>
              <a:rPr lang="es-ES_tradnl" b="1" noProof="0" dirty="0"/>
              <a:t>Mensajes clave:</a:t>
            </a:r>
            <a:endParaRPr lang="es-ES_tradnl" noProof="0" dirty="0"/>
          </a:p>
          <a:p>
            <a:pPr marL="171450" indent="-171450">
              <a:buFont typeface="Arial"/>
              <a:buChar char="•"/>
            </a:pPr>
            <a:r>
              <a:rPr lang="es-ES_tradnl" noProof="0" dirty="0"/>
              <a:t>Las intervenciones ambientales pueden  operar tanto a nivel micro (establecimientos específicos) como marco (planificación urbana a gran escala).</a:t>
            </a:r>
            <a:endParaRPr lang="es-ES_tradnl" noProof="0" dirty="0">
              <a:ea typeface="Calibri"/>
              <a:cs typeface="Calibri"/>
            </a:endParaRPr>
          </a:p>
          <a:p>
            <a:pPr marL="171450" indent="-171450">
              <a:buFont typeface="Arial"/>
              <a:buChar char="•"/>
            </a:pPr>
            <a:r>
              <a:rPr lang="es-ES_tradnl" noProof="0" dirty="0"/>
              <a:t>La adaptación local de estas estrategias es fundamental para asegurar su efectividad y pertinencia cultural.</a:t>
            </a:r>
            <a:endParaRPr lang="es-ES_tradnl" noProof="0" dirty="0">
              <a:ea typeface="Calibri"/>
              <a:cs typeface="Calibri"/>
            </a:endParaRPr>
          </a:p>
          <a:p>
            <a:pPr marL="171450" indent="-171450">
              <a:buFont typeface="Arial"/>
              <a:buChar char="•"/>
            </a:pPr>
            <a:endParaRPr lang="es-ES_tradnl"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1563701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Familiarizar a las personas participantes con las herramientas tecnológicas utilizadas en el curso.</a:t>
            </a:r>
            <a:endParaRPr lang="es-ES_tradnl" noProof="0" dirty="0">
              <a:ea typeface="Calibri"/>
              <a:cs typeface="Calibri"/>
            </a:endParaRPr>
          </a:p>
          <a:p>
            <a:endParaRPr lang="es-ES_tradnl" noProof="0" dirty="0"/>
          </a:p>
          <a:p>
            <a:r>
              <a:rPr lang="es-ES_tradnl" b="1" noProof="0" dirty="0"/>
              <a:t>Notas de la diapositiva:</a:t>
            </a:r>
            <a:endParaRPr lang="es-ES_tradnl" noProof="0" dirty="0">
              <a:ea typeface="Calibri"/>
              <a:cs typeface="Calibri"/>
            </a:endParaRPr>
          </a:p>
          <a:p>
            <a:pPr marL="171450" indent="-171450">
              <a:buFont typeface="Arial,Sans-Serif"/>
              <a:buChar char="•"/>
            </a:pPr>
            <a:r>
              <a:rPr lang="es-ES_tradnl" noProof="0" dirty="0"/>
              <a:t>Explicar cómo acceder y utilizar Zoom y Mentimeter, proporcionando un ejemplo práctico.</a:t>
            </a:r>
            <a:endParaRPr lang="es-ES_tradnl" noProof="0" dirty="0">
              <a:ea typeface="Calibri"/>
              <a:cs typeface="Calibri"/>
            </a:endParaRPr>
          </a:p>
          <a:p>
            <a:endParaRPr lang="es-ES_tradnl" noProof="0" dirty="0">
              <a:ea typeface="Calibri"/>
              <a:cs typeface="Calibri"/>
            </a:endParaRPr>
          </a:p>
          <a:p>
            <a:pPr>
              <a:buFont typeface="Arial,Sans-Serif"/>
            </a:pPr>
            <a:r>
              <a:rPr lang="es-ES_tradnl" b="1" noProof="0" dirty="0">
                <a:ea typeface="Calibri"/>
                <a:cs typeface="Calibri"/>
              </a:rPr>
              <a:t>Preparación</a:t>
            </a:r>
          </a:p>
          <a:p>
            <a:pPr>
              <a:buFont typeface="Arial,Sans-Serif"/>
            </a:pPr>
            <a:r>
              <a:rPr lang="es-ES_tradnl" b="1" noProof="0" dirty="0">
                <a:ea typeface="Calibri"/>
                <a:cs typeface="Calibri"/>
              </a:rPr>
              <a:t>Zoom:</a:t>
            </a:r>
          </a:p>
          <a:p>
            <a:pPr marL="171450" indent="-171450">
              <a:buFont typeface="Arial"/>
              <a:buChar char="•"/>
            </a:pPr>
            <a:r>
              <a:rPr lang="es-ES_tradnl" noProof="0" dirty="0">
                <a:ea typeface="Calibri"/>
                <a:cs typeface="Calibri"/>
              </a:rPr>
              <a:t>Mostrar funciones clave como las salas de trabajo, el chat y las reacciones.</a:t>
            </a:r>
          </a:p>
          <a:p>
            <a:pPr marL="171450" indent="-171450">
              <a:buFont typeface="Arial"/>
              <a:buChar char="•"/>
            </a:pPr>
            <a:r>
              <a:rPr lang="es-ES_tradnl" noProof="0" dirty="0"/>
              <a:t>Ofrecer recomendaciones para un uso eficaz durante las sesiones.</a:t>
            </a:r>
            <a:endParaRPr lang="es-ES_tradnl" noProof="0" dirty="0">
              <a:ea typeface="Calibri"/>
              <a:cs typeface="Calibri"/>
            </a:endParaRPr>
          </a:p>
          <a:p>
            <a:r>
              <a:rPr lang="es-ES_tradnl" sz="1200" noProof="0" dirty="0">
                <a:solidFill>
                  <a:schemeClr val="accent1"/>
                </a:solidFill>
              </a:rPr>
              <a:t>(Ingresar y salir de la reunión, salas de trabajo, chat privado y público, botón de levantar la mano, micrófono y video, reacciones). </a:t>
            </a:r>
            <a:endParaRPr lang="es-ES_tradnl" sz="1200" noProof="0" dirty="0">
              <a:solidFill>
                <a:schemeClr val="accent1"/>
              </a:solidFill>
              <a:ea typeface="Calibri"/>
              <a:cs typeface="Calibri"/>
            </a:endParaRPr>
          </a:p>
          <a:p>
            <a:pPr>
              <a:buFont typeface="Arial,Sans-Serif"/>
            </a:pPr>
            <a:endParaRPr lang="es-ES_tradnl" b="1" noProof="0" dirty="0"/>
          </a:p>
          <a:p>
            <a:r>
              <a:rPr lang="es-ES_tradnl" b="1" noProof="0" dirty="0"/>
              <a:t>Mentimeter (para la persona facilitadora):</a:t>
            </a:r>
            <a:endParaRPr lang="es-ES_tradnl" noProof="0" dirty="0">
              <a:ea typeface="Calibri"/>
              <a:cs typeface="Calibri"/>
            </a:endParaRPr>
          </a:p>
          <a:p>
            <a:r>
              <a:rPr lang="es-ES_tradnl" b="1" noProof="0" dirty="0"/>
              <a:t>1. Acceder a  Mentimeter</a:t>
            </a:r>
            <a:endParaRPr lang="es-ES_tradnl" b="1" noProof="0" dirty="0">
              <a:ea typeface="Calibri"/>
              <a:cs typeface="Calibri"/>
            </a:endParaRPr>
          </a:p>
          <a:p>
            <a:r>
              <a:rPr lang="es-ES_tradnl" noProof="0" dirty="0"/>
              <a:t>Visitar</a:t>
            </a:r>
            <a:r>
              <a:rPr lang="es-ES_tradnl" baseline="0" noProof="0" dirty="0"/>
              <a:t> </a:t>
            </a:r>
            <a:r>
              <a:rPr lang="es-ES_tradnl" b="1" baseline="0" noProof="0" dirty="0">
                <a:hlinkClick r:id="rId3"/>
              </a:rPr>
              <a:t>www.mentimeter.com</a:t>
            </a:r>
            <a:r>
              <a:rPr lang="es-ES_tradnl" noProof="0" dirty="0"/>
              <a:t> y crear una cuenta.</a:t>
            </a:r>
            <a:endParaRPr lang="es-ES_tradnl" noProof="0" dirty="0">
              <a:ea typeface="Calibri"/>
              <a:cs typeface="Calibri"/>
            </a:endParaRPr>
          </a:p>
          <a:p>
            <a:r>
              <a:rPr lang="es-ES_tradnl" b="1" noProof="0" dirty="0"/>
              <a:t>2. </a:t>
            </a:r>
            <a:r>
              <a:rPr lang="es-ES_tradnl" b="1" baseline="0" noProof="0" dirty="0"/>
              <a:t>Iniciar sesión</a:t>
            </a:r>
            <a:endParaRPr lang="es-ES_tradnl" noProof="0" dirty="0"/>
          </a:p>
          <a:p>
            <a:r>
              <a:rPr lang="es-ES_tradnl" noProof="0" dirty="0"/>
              <a:t>Utilizar las credenciales para iniciar sesión y acceder al panel principal. </a:t>
            </a:r>
          </a:p>
          <a:p>
            <a:r>
              <a:rPr lang="es-ES_tradnl" b="1" noProof="0" dirty="0"/>
              <a:t>3. Iniciar una nueva presentación</a:t>
            </a:r>
            <a:endParaRPr lang="es-ES_tradnl" noProof="0" dirty="0"/>
          </a:p>
          <a:p>
            <a:r>
              <a:rPr lang="es-ES_tradnl" baseline="0" noProof="0" dirty="0"/>
              <a:t>Hacer clic en el botón “Nueva presentación”, asignar un título descriptive y seleccionar “Crear presentación”:</a:t>
            </a:r>
          </a:p>
          <a:p>
            <a:r>
              <a:rPr lang="es-ES_tradnl" b="1" noProof="0" dirty="0"/>
              <a:t>4. Seleccionar el tipo de pregunta</a:t>
            </a:r>
            <a:endParaRPr lang="es-ES_tradnl" noProof="0" dirty="0"/>
          </a:p>
          <a:p>
            <a:r>
              <a:rPr lang="es-ES_tradnl" noProof="0" dirty="0"/>
              <a:t>Elegir el formato que mejor se adapte a la sesión (por ejemplo, Opción Múltiple, nube de palabras o pregunta abierta). </a:t>
            </a:r>
          </a:p>
          <a:p>
            <a:r>
              <a:rPr lang="es-ES_tradnl" b="1" noProof="0" dirty="0"/>
              <a:t>5. Personalizar la pregunta</a:t>
            </a:r>
            <a:endParaRPr lang="es-ES_tradnl" noProof="0" dirty="0"/>
          </a:p>
          <a:p>
            <a:r>
              <a:rPr lang="es-ES_tradnl" noProof="0" dirty="0"/>
              <a:t>Redactar la pregunta de forma clara y, cuando corresponda, incluir opciones de respuesta.</a:t>
            </a:r>
          </a:p>
          <a:p>
            <a:r>
              <a:rPr lang="es-ES_tradnl" b="1" noProof="0" dirty="0"/>
              <a:t>6. Guardar y previsualizar</a:t>
            </a:r>
            <a:endParaRPr lang="es-ES_tradnl" noProof="0" dirty="0"/>
          </a:p>
          <a:p>
            <a:r>
              <a:rPr lang="es-ES_tradnl" baseline="0" noProof="0" dirty="0"/>
              <a:t>La pregunta se guarda automáticamente. Revisarla para asegurar claridad y participación</a:t>
            </a:r>
            <a:r>
              <a:rPr lang="es-ES_tradnl" noProof="0" dirty="0"/>
              <a:t>. </a:t>
            </a:r>
          </a:p>
          <a:p>
            <a:r>
              <a:rPr lang="es-ES_tradnl" b="1" noProof="0" dirty="0"/>
              <a:t>7. Compartir durante la sesión</a:t>
            </a:r>
            <a:endParaRPr lang="es-ES_tradnl" noProof="0" dirty="0"/>
          </a:p>
          <a:p>
            <a:r>
              <a:rPr lang="es-ES_tradnl" noProof="0" dirty="0"/>
              <a:t>Hacer clic en “Presentar” para mostrar la pregunta en vivo y compartir el enlace o el Código con las personas participantes. </a:t>
            </a:r>
          </a:p>
          <a:p>
            <a:endParaRPr lang="es-ES_tradnl" noProof="0" dirty="0">
              <a:ea typeface="Calibri"/>
              <a:cs typeface="Calibri"/>
            </a:endParaRPr>
          </a:p>
          <a:p>
            <a:r>
              <a:rPr lang="es-ES_tradnl" b="1" noProof="0" dirty="0"/>
              <a:t>Mensajes clave:</a:t>
            </a:r>
            <a:endParaRPr lang="es-ES_tradnl" noProof="0" dirty="0">
              <a:ea typeface="Calibri"/>
              <a:cs typeface="Calibri"/>
            </a:endParaRPr>
          </a:p>
          <a:p>
            <a:pPr marL="171450" indent="-171450">
              <a:buFont typeface="Arial,Sans-Serif"/>
              <a:buChar char="•"/>
            </a:pPr>
            <a:r>
              <a:rPr lang="es-ES_tradnl" noProof="0" dirty="0"/>
              <a:t>El uso de la tecnología  fortalece el aprendizaje interactivo. </a:t>
            </a:r>
            <a:endParaRPr lang="es-ES_tradnl" noProof="0" dirty="0">
              <a:ea typeface="Calibri"/>
              <a:cs typeface="Calibri"/>
            </a:endParaRPr>
          </a:p>
          <a:p>
            <a:endParaRPr lang="en-US" dirty="0">
              <a:ea typeface="Calibri"/>
              <a:cs typeface="Calibri"/>
            </a:endParaRPr>
          </a:p>
          <a:p>
            <a:pPr marL="228600" indent="-228600">
              <a:buFont typeface="+mj-lt"/>
              <a:buAutoNum type="arabicPeriod"/>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t>11</a:t>
            </a:fld>
            <a:endParaRPr lang="en-US"/>
          </a:p>
        </p:txBody>
      </p:sp>
    </p:spTree>
    <p:extLst>
      <p:ext uri="{BB962C8B-B14F-4D97-AF65-F5344CB8AC3E}">
        <p14:creationId xmlns:p14="http://schemas.microsoft.com/office/powerpoint/2010/main" val="102210802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ea typeface="Calibri"/>
              <a:cs typeface="Calibri"/>
            </a:endParaRPr>
          </a:p>
          <a:p>
            <a:r>
              <a:rPr lang="es-ES_tradnl" noProof="0" dirty="0"/>
              <a:t>Ilustrar ejemplos de medidas de prevención ambiental centradas en intervenciones de carácter económico.</a:t>
            </a:r>
            <a:endParaRPr lang="es-ES_tradnl" noProof="0" dirty="0">
              <a:ea typeface="Calibri"/>
              <a:cs typeface="Calibri"/>
            </a:endParaRPr>
          </a:p>
          <a:p>
            <a:endParaRPr lang="es-ES_tradnl" noProof="0" dirty="0">
              <a:ea typeface="Calibri"/>
              <a:cs typeface="Calibri"/>
            </a:endParaRPr>
          </a:p>
          <a:p>
            <a:r>
              <a:rPr lang="es-ES_tradnl" b="1" noProof="0" dirty="0"/>
              <a:t>Notas de la diapositiva:</a:t>
            </a:r>
            <a:endParaRPr lang="es-ES_tradnl" noProof="0" dirty="0"/>
          </a:p>
          <a:p>
            <a:pPr marL="171450" indent="-171450">
              <a:buFont typeface="Arial"/>
              <a:buChar char="•"/>
            </a:pPr>
            <a:r>
              <a:rPr lang="es-ES_tradnl" b="1" noProof="0" dirty="0"/>
              <a:t>Intervenciones económicas:</a:t>
            </a:r>
            <a:endParaRPr lang="es-ES_tradnl" noProof="0" dirty="0"/>
          </a:p>
          <a:p>
            <a:pPr marL="628650" lvl="1" indent="-171450">
              <a:buFont typeface="Arial"/>
              <a:buChar char="•"/>
            </a:pPr>
            <a:r>
              <a:rPr lang="es-ES_tradnl" b="1" noProof="0" dirty="0"/>
              <a:t>Impuestos a los productos de tabaco:</a:t>
            </a:r>
            <a:r>
              <a:rPr lang="es-ES_tradnl" noProof="0" dirty="0"/>
              <a:t> Analizar cómo el aumento de impuestos ha demostrado reducir el consumo de tabaco, particularmente entre grupos sensibles al precio, como las y los jóvenes. Destacar ejemplos exitosos de distintos países donde las políticas fiscales sobre el tabaco han disminuido las tasas de tabaquismo.</a:t>
            </a:r>
            <a:endParaRPr lang="es-ES_tradnl" noProof="0" dirty="0">
              <a:ea typeface="Calibri"/>
              <a:cs typeface="Calibri"/>
            </a:endParaRPr>
          </a:p>
          <a:p>
            <a:pPr marL="628650" lvl="1" indent="-171450">
              <a:buFont typeface="Arial"/>
              <a:buChar char="•"/>
            </a:pPr>
            <a:r>
              <a:rPr lang="es-ES_tradnl" b="1" noProof="0" dirty="0"/>
              <a:t>Precio mínimo por unidad de alcohol:</a:t>
            </a:r>
            <a:r>
              <a:rPr lang="es-ES_tradnl" noProof="0" dirty="0"/>
              <a:t> Explicar esta estrategia, en la cual se establece un precio base para el alcohol, garantizando que no pueda venderse por debajo de un determinado costo. Esto reduce la disponibilidad de bebidas baratas con alto contenido alcohólico, frecuentemente asociadas con patrones de consumo nocivo.</a:t>
            </a:r>
            <a:endParaRPr lang="es-ES_tradnl" noProof="0" dirty="0">
              <a:ea typeface="Calibri"/>
              <a:cs typeface="Calibri"/>
            </a:endParaRPr>
          </a:p>
          <a:p>
            <a:pPr marL="628650" lvl="1" indent="-171450">
              <a:buFont typeface="Arial"/>
              <a:buChar char="•"/>
            </a:pPr>
            <a:r>
              <a:rPr lang="es-ES_tradnl" b="1" noProof="0" dirty="0"/>
              <a:t>Reducción del precio de las bebidas alcohólicas:</a:t>
            </a:r>
            <a:r>
              <a:rPr lang="es-ES_tradnl" noProof="0" dirty="0"/>
              <a:t> Fomentar el efecto de sustitución al hacer que las alternativas más saludables sean más asequibles y accesibles. Esto crea un incentivo financiero para que las personas elijan opciones sin alcohol en lugar de bebidas alcohólicas.</a:t>
            </a:r>
            <a:endParaRPr lang="es-ES_tradnl" noProof="0" dirty="0">
              <a:ea typeface="Calibri"/>
              <a:cs typeface="Calibri"/>
            </a:endParaRPr>
          </a:p>
          <a:p>
            <a:pPr marL="628650" lvl="1" indent="-171450">
              <a:buFont typeface="Arial"/>
              <a:buChar char="•"/>
            </a:pPr>
            <a:r>
              <a:rPr lang="es-ES_tradnl" b="1" noProof="0" dirty="0"/>
              <a:t>Agua gratuita en espacios recreativos:</a:t>
            </a:r>
            <a:r>
              <a:rPr lang="es-ES_tradnl" noProof="0" dirty="0"/>
              <a:t> Destacar la importancia de contar con puntos de hidratación en espacios públicos como bares, clubes y festivales, lo cual reduce la probabilidad de consumo excesivo de alcohol y promueve prácticas de consumo más seguras.</a:t>
            </a:r>
            <a:endParaRPr lang="es-ES_tradnl" noProof="0" dirty="0">
              <a:ea typeface="Calibri"/>
              <a:cs typeface="Calibri"/>
            </a:endParaRPr>
          </a:p>
          <a:p>
            <a:pPr indent="-171450">
              <a:buFont typeface="Arial"/>
              <a:buChar char="•"/>
            </a:pPr>
            <a:r>
              <a:rPr lang="es-ES_tradnl" noProof="0" dirty="0"/>
              <a:t>Señalar que estas iniciativas también pueden generar ingresos destinados a iniciativas de salud pública.</a:t>
            </a:r>
            <a:endParaRPr lang="es-ES_tradnl" noProof="0" dirty="0">
              <a:ea typeface="Calibri"/>
              <a:cs typeface="Calibri"/>
            </a:endParaRPr>
          </a:p>
          <a:p>
            <a:endParaRPr lang="es-ES_tradnl" b="1" noProof="0" dirty="0">
              <a:ea typeface="Calibri"/>
              <a:cs typeface="Calibri"/>
            </a:endParaRPr>
          </a:p>
          <a:p>
            <a:pPr marL="171450" indent="-171450">
              <a:buFont typeface="Arial"/>
              <a:buChar char="•"/>
            </a:pPr>
            <a:r>
              <a:rPr lang="es-ES_tradnl" b="1" noProof="0" dirty="0"/>
              <a:t>Participación:</a:t>
            </a:r>
            <a:endParaRPr lang="es-ES_tradnl" noProof="0" dirty="0"/>
          </a:p>
          <a:p>
            <a:pPr marL="628650" lvl="1" indent="-171450">
              <a:buFont typeface="Arial"/>
              <a:buChar char="•"/>
            </a:pPr>
            <a:r>
              <a:rPr lang="es-ES_tradnl" noProof="0" dirty="0"/>
              <a:t>Plantear preguntas a las personas participantes sobre intervenciones económicas en sus contextos locales. ¿Hay vacíos que podrían abordarse?</a:t>
            </a:r>
            <a:endParaRPr lang="es-ES_tradnl" noProof="0" dirty="0">
              <a:ea typeface="Calibri"/>
              <a:cs typeface="Calibri"/>
            </a:endParaRPr>
          </a:p>
          <a:p>
            <a:pPr marL="628650" lvl="1" indent="-171450">
              <a:buFont typeface="Arial"/>
              <a:buChar char="•"/>
            </a:pPr>
            <a:r>
              <a:rPr lang="es-ES_tradnl" noProof="0" dirty="0"/>
              <a:t>Fomentar la generación de ideas sobre medidas complementarias, como campañas de sensibilización pública que acompañen estas estrategias económicas.</a:t>
            </a:r>
            <a:endParaRPr lang="es-ES_tradnl" noProof="0" dirty="0">
              <a:ea typeface="Calibri"/>
              <a:cs typeface="Calibri"/>
            </a:endParaRPr>
          </a:p>
          <a:p>
            <a:endParaRPr lang="es-ES_tradnl" noProof="0" dirty="0">
              <a:ea typeface="Calibri"/>
              <a:cs typeface="Calibri"/>
            </a:endParaRPr>
          </a:p>
          <a:p>
            <a:r>
              <a:rPr lang="es-ES_tradnl" b="1" noProof="0" dirty="0"/>
              <a:t>Mensajes clave:</a:t>
            </a:r>
            <a:endParaRPr lang="es-ES_tradnl" noProof="0" dirty="0"/>
          </a:p>
          <a:p>
            <a:pPr marL="171450" indent="-171450">
              <a:buFont typeface="Arial"/>
              <a:buChar char="•"/>
            </a:pPr>
            <a:r>
              <a:rPr lang="es-ES_tradnl" noProof="0" dirty="0"/>
              <a:t>Las intervenciones económicas, como los impuestos, las políticas de precios y la provisión de agua gratuita, pueden reducir de manera significativa el consumo nocivo de sustancias.</a:t>
            </a:r>
            <a:endParaRPr lang="es-ES_tradnl" noProof="0" dirty="0">
              <a:ea typeface="Calibri"/>
              <a:cs typeface="Calibri"/>
            </a:endParaRPr>
          </a:p>
          <a:p>
            <a:pPr marL="171450" indent="-171450">
              <a:buFont typeface="Arial"/>
              <a:buChar char="•"/>
            </a:pPr>
            <a:r>
              <a:rPr lang="es-ES_tradnl" noProof="0" dirty="0"/>
              <a:t>Estas medidas son costo-efectivas y pueden generar un impacto sostenido en los comportamientos relacionados con la salud pública.</a:t>
            </a:r>
            <a:endParaRPr lang="es-ES_tradnl" noProof="0" dirty="0">
              <a:ea typeface="Calibri"/>
              <a:cs typeface="Calibri"/>
            </a:endParaRPr>
          </a:p>
          <a:p>
            <a:pPr marL="171450" indent="-171450">
              <a:buFont typeface="Arial"/>
              <a:buChar char="•"/>
            </a:pPr>
            <a:r>
              <a:rPr lang="es-ES_tradnl" noProof="0" dirty="0"/>
              <a:t>La adaptación al contexto local es fundamental para el éxito de estas intervenciones, asegurando su pertinencia y la aceptación por parte de la comunidad.</a:t>
            </a:r>
            <a:endParaRPr lang="es-ES_tradnl" noProof="0" dirty="0">
              <a:ea typeface="Calibri"/>
              <a:cs typeface="Calibri"/>
            </a:endParaRPr>
          </a:p>
          <a:p>
            <a:endParaRPr lang="es-ES_tradnl"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33753506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49616-E3E3-4642-1E29-1C1B3DFB3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9DC20-41A9-931F-1B6E-69C1C4A42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926D9C-D35D-9923-9249-7BD45A8D2756}"/>
              </a:ext>
            </a:extLst>
          </p:cNvPr>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A4BD660A-3618-310C-D79E-E554607DD1EB}"/>
              </a:ext>
            </a:extLst>
          </p:cNvPr>
          <p:cNvSpPr>
            <a:spLocks noGrp="1"/>
          </p:cNvSpPr>
          <p:nvPr>
            <p:ph type="sldNum" sz="quarter" idx="5"/>
          </p:nvPr>
        </p:nvSpPr>
        <p:spPr/>
        <p:txBody>
          <a:bodyPr/>
          <a:lstStyle/>
          <a:p>
            <a:fld id="{540FC351-1F82-7940-844F-31B3701A4AF9}"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59159739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pPr>
              <a:defRPr/>
            </a:pPr>
            <a:r>
              <a:rPr lang="es-ES_tradnl" b="1" noProof="0" dirty="0"/>
              <a:t>Propósito de la diapositiva:</a:t>
            </a:r>
            <a:endParaRPr lang="es-ES_tradnl" noProof="0" dirty="0"/>
          </a:p>
          <a:p>
            <a:pPr>
              <a:defRPr/>
            </a:pPr>
            <a:r>
              <a:rPr lang="es-ES_tradnl" noProof="0" dirty="0"/>
              <a:t>Analizar el papel de los medios de comunicación en los esfuerzos de prevención, destacando sus ventajas únicas para alcanzar audiencias amplias, dirigirse a grupos específicos e influir en comportamientos sociales y en las políticas públicas.</a:t>
            </a:r>
          </a:p>
          <a:p>
            <a:pPr>
              <a:defRPr/>
            </a:pPr>
            <a:endParaRPr lang="es-ES_tradnl" noProof="0" dirty="0"/>
          </a:p>
          <a:p>
            <a:pPr>
              <a:defRPr/>
            </a:pPr>
            <a:r>
              <a:rPr lang="es-ES_tradnl" b="1" noProof="0" dirty="0"/>
              <a:t>Notas de la diapositiva:</a:t>
            </a:r>
            <a:endParaRPr lang="es-ES_tradnl" noProof="0" dirty="0"/>
          </a:p>
          <a:p>
            <a:pPr marL="285750" indent="-285750">
              <a:buFont typeface="Arial"/>
              <a:buChar char="•"/>
              <a:defRPr/>
            </a:pPr>
            <a:r>
              <a:rPr lang="es-ES_tradnl" b="1" noProof="0" dirty="0"/>
              <a:t>Economía y alcance:</a:t>
            </a:r>
            <a:endParaRPr lang="es-ES_tradnl" noProof="0" dirty="0"/>
          </a:p>
          <a:p>
            <a:pPr marL="742950" lvl="1" indent="-285750">
              <a:buFont typeface="Arial"/>
              <a:buChar char="•"/>
              <a:defRPr/>
            </a:pPr>
            <a:r>
              <a:rPr lang="es-ES_tradnl" noProof="0" dirty="0"/>
              <a:t>Las campañas en medios son costo-efectivas, ya que permiten difundir mensajes de prevención a grandes audiencias con un costo mínimo por persona.</a:t>
            </a:r>
            <a:endParaRPr lang="es-ES_tradnl" noProof="0" dirty="0">
              <a:ea typeface="Calibri"/>
              <a:cs typeface="Calibri"/>
            </a:endParaRPr>
          </a:p>
          <a:p>
            <a:pPr marL="742950" lvl="1" indent="-285750">
              <a:buFont typeface="Arial"/>
              <a:buChar char="•"/>
              <a:defRPr/>
            </a:pPr>
            <a:r>
              <a:rPr lang="es-ES_tradnl" noProof="0" dirty="0"/>
              <a:t>Destacar ejemplos como campañas que han utilizado televisión, radio o plataformas de redes sociales para generar amplia sensibilización.</a:t>
            </a:r>
            <a:endParaRPr lang="es-ES_tradnl" noProof="0" dirty="0">
              <a:ea typeface="Calibri"/>
              <a:cs typeface="Calibri"/>
            </a:endParaRPr>
          </a:p>
          <a:p>
            <a:pPr marL="285750" indent="-285750">
              <a:buFont typeface="Arial"/>
              <a:buChar char="•"/>
              <a:defRPr/>
            </a:pPr>
            <a:r>
              <a:rPr lang="es-ES_tradnl" b="1" noProof="0" dirty="0"/>
              <a:t>Capacidad de focalización:</a:t>
            </a:r>
            <a:endParaRPr lang="es-ES_tradnl" noProof="0" dirty="0"/>
          </a:p>
          <a:p>
            <a:pPr marL="742950" lvl="1" indent="-285750">
              <a:buFont typeface="Arial"/>
              <a:buChar char="•"/>
              <a:defRPr/>
            </a:pPr>
            <a:r>
              <a:rPr lang="es-ES_tradnl" noProof="0" dirty="0"/>
              <a:t>Los medios permiten dirigir mensajes de manera precisa a grupos demográficos específicos o poblaciones en situación de mayor vulnerabilidad.</a:t>
            </a:r>
            <a:endParaRPr lang="es-ES_tradnl" noProof="0" dirty="0">
              <a:ea typeface="Calibri"/>
              <a:cs typeface="Calibri"/>
            </a:endParaRPr>
          </a:p>
          <a:p>
            <a:pPr marL="742950" lvl="1" indent="-285750">
              <a:buFont typeface="Arial"/>
              <a:buChar char="•"/>
              <a:defRPr/>
            </a:pPr>
            <a:r>
              <a:rPr lang="es-ES_tradnl" noProof="0" dirty="0"/>
              <a:t>Por ejemplo, las campañas dirigidas a adolescentes pueden utilizar redes sociales, mientras que aquellas orientadas a personas adultas mayores pueden recurrir a medios tradicionales como la radio o la prensa escrita.</a:t>
            </a:r>
            <a:endParaRPr lang="es-ES_tradnl" noProof="0" dirty="0">
              <a:ea typeface="Calibri"/>
              <a:cs typeface="Calibri"/>
            </a:endParaRPr>
          </a:p>
          <a:p>
            <a:pPr marL="285750" indent="-285750">
              <a:buFont typeface="Arial"/>
              <a:buChar char="•"/>
              <a:defRPr/>
            </a:pPr>
            <a:r>
              <a:rPr lang="es-ES_tradnl" b="1" noProof="0" dirty="0"/>
              <a:t>Respuesta rápida:</a:t>
            </a:r>
            <a:endParaRPr lang="es-ES_tradnl" noProof="0" dirty="0"/>
          </a:p>
          <a:p>
            <a:pPr marL="742950" lvl="1" indent="-285750">
              <a:buFont typeface="Arial"/>
              <a:buChar char="•"/>
              <a:defRPr/>
            </a:pPr>
            <a:r>
              <a:rPr lang="es-ES_tradnl" noProof="0" dirty="0"/>
              <a:t>Los medios pueden movilizarse con rapidez para abordar problemáticas emergentes, como un aumento repentino en el consumo de una nueva sustancia.</a:t>
            </a:r>
            <a:endParaRPr lang="es-ES_tradnl" noProof="0" dirty="0">
              <a:ea typeface="Calibri"/>
              <a:cs typeface="Calibri"/>
            </a:endParaRPr>
          </a:p>
          <a:p>
            <a:pPr marL="742950" lvl="1" indent="-285750">
              <a:buFont typeface="Arial"/>
              <a:buChar char="•"/>
              <a:defRPr/>
            </a:pPr>
            <a:r>
              <a:rPr lang="es-ES_tradnl" noProof="0" dirty="0"/>
              <a:t>Destacar cómo los mensajes oportunos pueden prevenir la desinformación y responder eficazmente a las preocupaciones públicas.</a:t>
            </a:r>
          </a:p>
          <a:p>
            <a:pPr marL="285750" indent="-285750">
              <a:buFont typeface="Arial"/>
              <a:buChar char="•"/>
              <a:defRPr/>
            </a:pPr>
            <a:r>
              <a:rPr lang="es-ES_tradnl" b="1" noProof="0" dirty="0"/>
              <a:t>Generar entusiasmo e interés:</a:t>
            </a:r>
            <a:endParaRPr lang="es-ES_tradnl" noProof="0" dirty="0"/>
          </a:p>
          <a:p>
            <a:pPr marL="742950" lvl="1" indent="-285750">
              <a:buFont typeface="Arial"/>
              <a:buChar char="•"/>
              <a:defRPr/>
            </a:pPr>
            <a:r>
              <a:rPr lang="es-ES_tradnl" noProof="0" dirty="0"/>
              <a:t>Los contenidos creativos y atractivos pueden captar la atención del público, incrementando su interés en el mensaje preventivo. </a:t>
            </a:r>
            <a:endParaRPr lang="es-ES_tradnl" noProof="0" dirty="0">
              <a:ea typeface="Calibri"/>
              <a:cs typeface="Calibri"/>
            </a:endParaRPr>
          </a:p>
          <a:p>
            <a:pPr marL="742950" lvl="1" indent="-285750">
              <a:buFont typeface="Arial"/>
              <a:buChar char="•"/>
              <a:defRPr/>
            </a:pPr>
            <a:r>
              <a:rPr lang="es-ES_tradnl" noProof="0" dirty="0"/>
              <a:t>Ejemplos incluyen retos virales en redes sociales o narrativas impactantes en vídeos que conectan emocionalmente con la audiencia.</a:t>
            </a:r>
            <a:endParaRPr lang="es-ES_tradnl" noProof="0" dirty="0">
              <a:ea typeface="Calibri"/>
              <a:cs typeface="Calibri"/>
            </a:endParaRPr>
          </a:p>
          <a:p>
            <a:pPr marL="285750" indent="-285750">
              <a:buFont typeface="Arial"/>
              <a:buChar char="•"/>
              <a:defRPr/>
            </a:pPr>
            <a:r>
              <a:rPr lang="es-ES_tradnl" b="1" noProof="0" dirty="0"/>
              <a:t>Influencia de líderes de opinión:</a:t>
            </a:r>
            <a:endParaRPr lang="es-ES_tradnl" noProof="0" dirty="0"/>
          </a:p>
          <a:p>
            <a:pPr marL="742950" lvl="1" indent="-285750">
              <a:buFont typeface="Arial"/>
              <a:buChar char="•"/>
              <a:defRPr/>
            </a:pPr>
            <a:r>
              <a:rPr lang="es-ES_tradnl" noProof="0" dirty="0"/>
              <a:t>Los medios pueden involucrar a personas influyentes, celebridades o figuras comunitarias respetadas para amplificar el mensaje de prevención.</a:t>
            </a:r>
            <a:endParaRPr lang="es-ES_tradnl" noProof="0" dirty="0">
              <a:ea typeface="Calibri"/>
              <a:cs typeface="Calibri"/>
            </a:endParaRPr>
          </a:p>
          <a:p>
            <a:pPr marL="742950" lvl="1" indent="-285750">
              <a:buFont typeface="Arial"/>
              <a:buChar char="•"/>
              <a:defRPr/>
            </a:pPr>
            <a:r>
              <a:rPr lang="es-ES_tradnl" noProof="0" dirty="0"/>
              <a:t>Los líderes de opinión pueden moldear actitudes y comportamientos, aportando credibilidad a las campañas.</a:t>
            </a:r>
            <a:endParaRPr lang="es-ES_tradnl" noProof="0" dirty="0">
              <a:ea typeface="Calibri"/>
              <a:cs typeface="Calibri"/>
            </a:endParaRPr>
          </a:p>
          <a:p>
            <a:pPr marL="285750" indent="-285750">
              <a:buFont typeface="Arial"/>
              <a:buChar char="•"/>
              <a:defRPr/>
            </a:pPr>
            <a:r>
              <a:rPr lang="es-ES_tradnl" b="1" noProof="0" dirty="0"/>
              <a:t>Impacto en las escuelas y comunidades:</a:t>
            </a:r>
            <a:endParaRPr lang="es-ES_tradnl" noProof="0" dirty="0"/>
          </a:p>
          <a:p>
            <a:pPr marL="742950" lvl="1" indent="-285750">
              <a:buFont typeface="Arial"/>
              <a:buChar char="•"/>
              <a:defRPr/>
            </a:pPr>
            <a:r>
              <a:rPr lang="es-ES_tradnl" noProof="0" dirty="0"/>
              <a:t>Destacar cómo las campañas en medios pueden alinearse con iniciativas escolares o programas comunitarios para fortalecer la agenda integral de prevención.</a:t>
            </a:r>
            <a:endParaRPr lang="es-ES_tradnl" noProof="0" dirty="0">
              <a:ea typeface="Calibri"/>
              <a:cs typeface="Calibri"/>
            </a:endParaRPr>
          </a:p>
          <a:p>
            <a:pPr marL="285750" indent="-285750">
              <a:buFont typeface="Arial"/>
              <a:buChar char="•"/>
              <a:defRPr/>
            </a:pPr>
            <a:r>
              <a:rPr lang="es-ES_tradnl" b="1" noProof="0" dirty="0"/>
              <a:t>Costo-efectivas e infraestructura:</a:t>
            </a:r>
            <a:endParaRPr lang="es-ES_tradnl" noProof="0" dirty="0"/>
          </a:p>
          <a:p>
            <a:pPr marL="742950" lvl="1" indent="-285750">
              <a:buFont typeface="Arial"/>
              <a:buChar char="•"/>
              <a:defRPr/>
            </a:pPr>
            <a:r>
              <a:rPr lang="es-ES_tradnl" noProof="0" dirty="0"/>
              <a:t>Enfatizar que las campañas en medios no requieren infraestructura física significativa, lo que las convierte en una herramienta accesible para la prevención.</a:t>
            </a:r>
            <a:endParaRPr lang="es-ES_tradnl" noProof="0" dirty="0">
              <a:ea typeface="Calibri"/>
              <a:cs typeface="Calibri"/>
            </a:endParaRPr>
          </a:p>
          <a:p>
            <a:pPr marL="742950" lvl="1" indent="-285750">
              <a:buFont typeface="Arial"/>
              <a:buChar char="•"/>
              <a:defRPr/>
            </a:pPr>
            <a:r>
              <a:rPr lang="es-ES_tradnl" noProof="0" dirty="0"/>
              <a:t>Las plataformas digitales, en particular, ofrecen una opción asequible y escalable para la difusión de mensajes.</a:t>
            </a:r>
            <a:endParaRPr lang="es-ES_tradnl" noProof="0" dirty="0">
              <a:ea typeface="Calibri"/>
              <a:cs typeface="Calibri"/>
            </a:endParaRPr>
          </a:p>
          <a:p>
            <a:pPr>
              <a:defRPr/>
            </a:pPr>
            <a:endParaRPr lang="es-ES_tradnl" noProof="0" dirty="0">
              <a:ea typeface="Calibri"/>
              <a:cs typeface="Calibri"/>
            </a:endParaRPr>
          </a:p>
          <a:p>
            <a:r>
              <a:rPr lang="es-ES_tradnl" b="1" noProof="0" dirty="0"/>
              <a:t>Mensajes clave:</a:t>
            </a:r>
            <a:endParaRPr lang="es-ES_tradnl" noProof="0" dirty="0"/>
          </a:p>
          <a:p>
            <a:pPr marL="285750" indent="-285750">
              <a:buFont typeface="Arial"/>
              <a:buChar char="•"/>
              <a:defRPr/>
            </a:pPr>
            <a:r>
              <a:rPr lang="es-ES_tradnl" noProof="0" dirty="0"/>
              <a:t>Los medios de comunicación constituyen una herramienta poderosa para la prevención debido a su amplio alcance, capacidad de segmentación y costo-efectividad.</a:t>
            </a:r>
            <a:endParaRPr lang="es-ES_tradnl" noProof="0" dirty="0">
              <a:ea typeface="Calibri"/>
              <a:cs typeface="Calibri"/>
            </a:endParaRPr>
          </a:p>
          <a:p>
            <a:pPr marL="285750" indent="-285750">
              <a:buFont typeface="Arial"/>
              <a:buChar char="•"/>
              <a:defRPr/>
            </a:pPr>
            <a:r>
              <a:rPr lang="es-ES_tradnl" noProof="0" dirty="0"/>
              <a:t>La implementación rápida y la posibilidad de involucrar líderes de opinión potencian su impacto en comunidades y políticas públicas.</a:t>
            </a:r>
            <a:endParaRPr lang="es-ES_tradnl" noProof="0" dirty="0">
              <a:ea typeface="Calibri"/>
              <a:cs typeface="Calibri"/>
            </a:endParaRPr>
          </a:p>
          <a:p>
            <a:pPr marL="285750" indent="-285750">
              <a:buFont typeface="Arial"/>
              <a:buChar char="•"/>
              <a:defRPr/>
            </a:pPr>
            <a:r>
              <a:rPr lang="es-ES_tradnl" noProof="0" dirty="0"/>
              <a:t>El uso estratégico de los medios garantiza una difusión eficaz y eficiente de los mensajes de prevención a audiencias diversas.</a:t>
            </a:r>
            <a:endParaRPr lang="es-ES_tradnl" noProof="0" dirty="0">
              <a:ea typeface="Calibri"/>
              <a:cs typeface="Calibri"/>
            </a:endParaRPr>
          </a:p>
          <a:p>
            <a:pPr>
              <a:defRPr/>
            </a:pPr>
            <a:endParaRPr lang="en-US" dirty="0">
              <a:ea typeface="Calibri"/>
              <a:cs typeface="Calibri"/>
            </a:endParaRPr>
          </a:p>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Presentar los principios basados en evidencia para el diseño de campañas en medios efectivos, tal como los identifican los estándares Internacionales, y destacar su importancia para lograr resultados positivos en prevención.</a:t>
            </a:r>
            <a:endParaRPr lang="es-ES_tradnl" noProof="0" dirty="0">
              <a:ea typeface="Calibri"/>
              <a:cs typeface="Calibri"/>
            </a:endParaRPr>
          </a:p>
          <a:p>
            <a:endParaRPr lang="es-ES_tradnl" noProof="0" dirty="0">
              <a:ea typeface="Calibri"/>
              <a:cs typeface="Calibri"/>
            </a:endParaRPr>
          </a:p>
          <a:p>
            <a:r>
              <a:rPr lang="es-ES_tradnl" b="1" noProof="0" dirty="0"/>
              <a:t>Notas de la diapositiva:</a:t>
            </a:r>
            <a:endParaRPr lang="es-ES_tradnl" noProof="0" dirty="0"/>
          </a:p>
          <a:p>
            <a:pPr marL="171450" indent="-171450">
              <a:buFont typeface="Arial"/>
              <a:buChar char="•"/>
            </a:pPr>
            <a:r>
              <a:rPr lang="es-ES_tradnl" b="1" noProof="0" dirty="0"/>
              <a:t>Identificar grupos objetivo:</a:t>
            </a:r>
            <a:endParaRPr lang="es-ES_tradnl" noProof="0" dirty="0"/>
          </a:p>
          <a:p>
            <a:pPr marL="628650" lvl="1" indent="-171450">
              <a:buFont typeface="Arial"/>
              <a:buChar char="•"/>
            </a:pPr>
            <a:r>
              <a:rPr lang="es-ES_tradnl" noProof="0" dirty="0"/>
              <a:t>Las campañas deben centrarse en audiencias específicas en lugar de utilizar un enfoque de “una sola talla poros todos”.</a:t>
            </a:r>
            <a:endParaRPr lang="es-ES_tradnl" noProof="0" dirty="0">
              <a:ea typeface="Calibri"/>
              <a:cs typeface="Calibri"/>
            </a:endParaRPr>
          </a:p>
          <a:p>
            <a:pPr marL="628650" lvl="1" indent="-171450">
              <a:buFont typeface="Arial"/>
              <a:buChar char="•"/>
            </a:pPr>
            <a:r>
              <a:rPr lang="es-ES_tradnl" noProof="0" dirty="0"/>
              <a:t>La investigación en comunicación sugiere la necesidad de abordar el “quien”, “qué”, “cómo” y el “efecto” de los mensajes. Por ejemplo, una campaña dirigida a adolescentes puede utilizar plataformas de redes sociales con mensajes adaptados a sus intereses y preocupaciones.</a:t>
            </a:r>
            <a:endParaRPr lang="es-ES_tradnl" noProof="0" dirty="0">
              <a:ea typeface="Calibri"/>
              <a:cs typeface="Calibri"/>
            </a:endParaRPr>
          </a:p>
          <a:p>
            <a:pPr marL="171450" indent="-171450">
              <a:buFont typeface="Arial"/>
              <a:buChar char="•"/>
            </a:pPr>
            <a:r>
              <a:rPr lang="es-ES_tradnl" b="1" noProof="0" dirty="0"/>
              <a:t>Base teórica sólida:</a:t>
            </a:r>
            <a:endParaRPr lang="es-ES_tradnl" noProof="0" dirty="0"/>
          </a:p>
          <a:p>
            <a:pPr marL="628650" lvl="1" indent="-171450">
              <a:buFont typeface="Arial"/>
              <a:buChar char="•"/>
            </a:pPr>
            <a:r>
              <a:rPr lang="es-ES_tradnl" noProof="0" dirty="0"/>
              <a:t>Las campañas efectivas se fundamentan en teoría del cambio de comportamiento y de la comunicación.</a:t>
            </a:r>
            <a:endParaRPr lang="es-ES_tradnl" noProof="0" dirty="0">
              <a:ea typeface="Calibri"/>
              <a:cs typeface="Calibri"/>
            </a:endParaRPr>
          </a:p>
          <a:p>
            <a:pPr marL="628650" lvl="1" indent="-171450">
              <a:buFont typeface="Arial"/>
              <a:buChar char="•"/>
            </a:pPr>
            <a:r>
              <a:rPr lang="es-ES_tradnl" noProof="0" dirty="0"/>
              <a:t>Estos marcos garantizan que las campañas sean científicamente sólidas y aborden los factores subyacentes que contribuyen al consume de sustancias.</a:t>
            </a:r>
            <a:endParaRPr lang="es-ES_tradnl" noProof="0" dirty="0">
              <a:ea typeface="Calibri"/>
              <a:cs typeface="Calibri"/>
            </a:endParaRPr>
          </a:p>
          <a:p>
            <a:pPr marL="171450" indent="-171450">
              <a:buFont typeface="Arial"/>
              <a:buChar char="•"/>
            </a:pPr>
            <a:r>
              <a:rPr lang="es-ES_tradnl" b="1" noProof="0" dirty="0"/>
              <a:t>Investigación previa al diseño sólida:</a:t>
            </a:r>
            <a:endParaRPr lang="es-ES_tradnl" noProof="0" dirty="0"/>
          </a:p>
          <a:p>
            <a:pPr marL="628650" lvl="1" indent="-171450">
              <a:buFont typeface="Arial"/>
              <a:buChar char="•"/>
            </a:pPr>
            <a:r>
              <a:rPr lang="es-ES_tradnl" noProof="0" dirty="0"/>
              <a:t>Probar los mensajes y materiales antes de su difusión es fundamental para asegurar claridad, pertinencia y efectividad.</a:t>
            </a:r>
            <a:endParaRPr lang="es-ES_tradnl" noProof="0" dirty="0">
              <a:ea typeface="Calibri"/>
              <a:cs typeface="Calibri"/>
            </a:endParaRPr>
          </a:p>
          <a:p>
            <a:pPr marL="628650" lvl="1" indent="-171450">
              <a:buFont typeface="Arial"/>
              <a:buChar char="•"/>
            </a:pPr>
            <a:r>
              <a:rPr lang="es-ES_tradnl" noProof="0" dirty="0"/>
              <a:t>Por ejemplo, realizar una prueba piloto de un video de prevención con grupos focales puede ayudar a identificar áreas de mejora y asegurar que el mensaje previsto conecte con la audiencia.</a:t>
            </a:r>
            <a:endParaRPr lang="es-ES_tradnl" noProof="0" dirty="0">
              <a:ea typeface="Calibri"/>
              <a:cs typeface="Calibri"/>
            </a:endParaRPr>
          </a:p>
          <a:p>
            <a:pPr marL="171450" indent="-171450">
              <a:buFont typeface="Arial"/>
              <a:buChar char="•"/>
            </a:pPr>
            <a:r>
              <a:rPr lang="es-ES_tradnl" b="1" noProof="0" dirty="0"/>
              <a:t>Esfuerzos de prevención de múltiples componentes:</a:t>
            </a:r>
            <a:endParaRPr lang="es-ES_tradnl" noProof="0" dirty="0"/>
          </a:p>
          <a:p>
            <a:pPr marL="628650" lvl="1" indent="-171450">
              <a:buFont typeface="Arial"/>
              <a:buChar char="•"/>
            </a:pPr>
            <a:r>
              <a:rPr lang="es-ES_tradnl" noProof="0" dirty="0"/>
              <a:t>Las campañas en medios funcionan mejor cuando se integran con otras estrategias de prevención en escuelas, hogares y comunidades.</a:t>
            </a:r>
            <a:endParaRPr lang="es-ES_tradnl" noProof="0" dirty="0">
              <a:ea typeface="Calibri"/>
              <a:cs typeface="Calibri"/>
            </a:endParaRPr>
          </a:p>
          <a:p>
            <a:pPr marL="628650" lvl="1" indent="-171450">
              <a:buFont typeface="Arial"/>
              <a:buChar char="•"/>
            </a:pPr>
            <a:r>
              <a:rPr lang="es-ES_tradnl" noProof="0" dirty="0"/>
              <a:t>Analizar cómo los enfoques de múltiples componentes proporcionan mensajes consistentes en distintos entornos, reforzando el cambio de comportamiento. </a:t>
            </a:r>
            <a:endParaRPr lang="es-ES_tradnl" noProof="0" dirty="0">
              <a:ea typeface="Calibri"/>
              <a:cs typeface="Calibri"/>
            </a:endParaRPr>
          </a:p>
          <a:p>
            <a:pPr marL="171450" indent="-171450">
              <a:buFont typeface="Arial"/>
              <a:buChar char="•"/>
            </a:pPr>
            <a:r>
              <a:rPr lang="es-ES_tradnl" b="1" noProof="0" dirty="0"/>
              <a:t>Evidencia de investigación:</a:t>
            </a:r>
            <a:endParaRPr lang="es-ES_tradnl" noProof="0" dirty="0"/>
          </a:p>
          <a:p>
            <a:pPr marL="628650" lvl="1" indent="-171450">
              <a:buFont typeface="Arial"/>
              <a:buChar char="•"/>
            </a:pPr>
            <a:r>
              <a:rPr lang="es-ES_tradnl" noProof="0" dirty="0"/>
              <a:t>Mencionar que los hallazgos más sólidos que respaldan las campañas en medios provienen de estudios sobre consume de tabaco.</a:t>
            </a:r>
            <a:endParaRPr lang="es-ES_tradnl" noProof="0" dirty="0">
              <a:ea typeface="Calibri"/>
              <a:cs typeface="Calibri"/>
            </a:endParaRPr>
          </a:p>
          <a:p>
            <a:pPr marL="628650" lvl="1" indent="-171450">
              <a:buFont typeface="Arial"/>
              <a:buChar char="•"/>
            </a:pPr>
            <a:r>
              <a:rPr lang="es-ES_tradnl" noProof="0" dirty="0"/>
              <a:t>Destacar la falta de evidencia sustancial en relación con el alcohol u otras sustancias debido a los desafíos para evaluar rigurosamente la efectividad de las campañas en medios.</a:t>
            </a:r>
            <a:endParaRPr lang="es-ES_tradnl" noProof="0" dirty="0">
              <a:ea typeface="Calibri"/>
              <a:cs typeface="Calibri"/>
            </a:endParaRPr>
          </a:p>
          <a:p>
            <a:endParaRPr lang="es-ES_tradnl" b="1" noProof="0" dirty="0">
              <a:ea typeface="Calibri"/>
              <a:cs typeface="Calibri"/>
            </a:endParaRPr>
          </a:p>
          <a:p>
            <a:r>
              <a:rPr lang="es-ES_tradnl" b="1" noProof="0" dirty="0"/>
              <a:t>Mensajes clave:</a:t>
            </a:r>
            <a:endParaRPr lang="es-ES_tradnl" noProof="0" dirty="0"/>
          </a:p>
          <a:p>
            <a:pPr marL="171450" indent="-171450">
              <a:buFont typeface="Arial"/>
              <a:buChar char="•"/>
            </a:pPr>
            <a:r>
              <a:rPr lang="es-ES_tradnl" noProof="0" dirty="0"/>
              <a:t>Las campañas en medios efectivas se dirigen a audiencias específicas, utilizan bases teóricas sólidas y están respaldadas por investigación previa al diseño.</a:t>
            </a:r>
            <a:endParaRPr lang="es-ES_tradnl" noProof="0" dirty="0">
              <a:ea typeface="Calibri"/>
              <a:cs typeface="Calibri"/>
            </a:endParaRPr>
          </a:p>
          <a:p>
            <a:pPr marL="171450" indent="-171450">
              <a:buFont typeface="Arial"/>
              <a:buChar char="•"/>
            </a:pPr>
            <a:r>
              <a:rPr lang="es-ES_tradnl" noProof="0" dirty="0"/>
              <a:t>La integración con otras estrategias de prevención potencia su impacto.</a:t>
            </a:r>
            <a:endParaRPr lang="es-ES_tradnl" noProof="0" dirty="0">
              <a:ea typeface="Calibri"/>
              <a:cs typeface="Calibri"/>
            </a:endParaRPr>
          </a:p>
          <a:p>
            <a:pPr marL="171450" indent="-171450">
              <a:buFont typeface="Arial"/>
              <a:buChar char="•"/>
            </a:pPr>
            <a:r>
              <a:rPr lang="es-ES_tradnl" noProof="0" dirty="0"/>
              <a:t>La evidencia subraya la necesidad de mensajes positivos y bien probados para asegurar cambios de comportamiento a largo plazo.</a:t>
            </a:r>
            <a:endParaRPr lang="es-ES_tradnl" noProof="0"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pPr marL="171450" indent="-171450">
              <a:buFontTx/>
              <a:buChar char="-"/>
            </a:pPr>
            <a:r>
              <a:rPr lang="es-ES_tradnl" noProof="0" dirty="0"/>
              <a:t>La gran mayoría de las campañas en medios masivos no mide resultados relevantes (por ejemplo, cómo cambió la intención de consumo), sino únicamente el alcance, el recuerdo, las visualizaciones, entre otros indicadores.</a:t>
            </a:r>
          </a:p>
          <a:p>
            <a:pPr marL="171450" indent="-171450">
              <a:buFontTx/>
              <a:buChar char="-"/>
            </a:pPr>
            <a:endParaRPr lang="es-ES_tradnl" noProof="0" dirty="0">
              <a:ea typeface="Calibri"/>
              <a:cs typeface="Calibri"/>
            </a:endParaRPr>
          </a:p>
          <a:p>
            <a:r>
              <a:rPr lang="es-ES_tradnl" b="1" noProof="0" dirty="0"/>
              <a:t>Propósito de la diapositiva:</a:t>
            </a:r>
            <a:endParaRPr lang="es-ES_tradnl" noProof="0" dirty="0">
              <a:ea typeface="Calibri"/>
              <a:cs typeface="Calibri"/>
            </a:endParaRPr>
          </a:p>
          <a:p>
            <a:r>
              <a:rPr lang="es-ES_tradnl" noProof="0" dirty="0"/>
              <a:t>Esta diapositiva es una continuación de la anterior y destaca la importancia de la exposición, evaluación, focalización de audiencias clave y el abordaje de las normas culturales para asegurar que las campañas logren resultados significativos.</a:t>
            </a:r>
            <a:endParaRPr lang="es-ES_tradnl" noProof="0" dirty="0">
              <a:ea typeface="Calibri"/>
              <a:cs typeface="Calibri"/>
            </a:endParaRPr>
          </a:p>
          <a:p>
            <a:endParaRPr lang="es-ES_tradnl" noProof="0" dirty="0">
              <a:ea typeface="Calibri"/>
              <a:cs typeface="Calibri"/>
            </a:endParaRPr>
          </a:p>
          <a:p>
            <a:r>
              <a:rPr lang="es-ES_tradnl" b="1" noProof="0" dirty="0"/>
              <a:t>Notas de la diapositiva:</a:t>
            </a:r>
            <a:endParaRPr lang="es-ES_tradnl" noProof="0" dirty="0"/>
          </a:p>
          <a:p>
            <a:pPr marL="171450" indent="-171450">
              <a:buFont typeface="Arial"/>
              <a:buChar char="•"/>
            </a:pPr>
            <a:r>
              <a:rPr lang="es-ES_tradnl" b="1" noProof="0" dirty="0"/>
              <a:t>Garantizar una exposición adecuada:</a:t>
            </a:r>
            <a:endParaRPr lang="es-ES_tradnl" noProof="0" dirty="0"/>
          </a:p>
          <a:p>
            <a:pPr marL="628650" lvl="1" indent="-171450">
              <a:buFont typeface="Arial"/>
              <a:buChar char="•"/>
            </a:pPr>
            <a:r>
              <a:rPr lang="es-ES_tradnl" noProof="0" dirty="0"/>
              <a:t>Las campañas deben llegar al grupo objetivo de manera consistente y repetida durante un periodo suficiente.</a:t>
            </a:r>
            <a:endParaRPr lang="es-ES_tradnl" noProof="0" dirty="0">
              <a:ea typeface="Calibri"/>
              <a:cs typeface="Calibri"/>
            </a:endParaRPr>
          </a:p>
          <a:p>
            <a:pPr marL="628650" lvl="1" indent="-171450">
              <a:buFont typeface="Arial"/>
              <a:buChar char="•"/>
            </a:pPr>
            <a:r>
              <a:rPr lang="es-ES_tradnl" noProof="0" dirty="0"/>
              <a:t>Una sola exposición no es suficiente para generar cambios de comportamiento. Un enfoque sostenidos y consistente refuerza los mensajes y facilita su permanencia.</a:t>
            </a:r>
            <a:endParaRPr lang="es-ES_tradnl" noProof="0" dirty="0">
              <a:ea typeface="Calibri"/>
              <a:cs typeface="Calibri"/>
            </a:endParaRPr>
          </a:p>
          <a:p>
            <a:pPr marL="171450" indent="-171450">
              <a:buFont typeface="Arial"/>
              <a:buChar char="•"/>
            </a:pPr>
            <a:r>
              <a:rPr lang="es-ES_tradnl" b="1" noProof="0" dirty="0"/>
              <a:t>Medir el éxito de la campaña:</a:t>
            </a:r>
            <a:endParaRPr lang="es-ES_tradnl" noProof="0" dirty="0"/>
          </a:p>
          <a:p>
            <a:pPr marL="628650" lvl="1" indent="-171450">
              <a:buFont typeface="Arial"/>
              <a:buChar char="•"/>
            </a:pPr>
            <a:r>
              <a:rPr lang="es-ES_tradnl" noProof="0" dirty="0"/>
              <a:t>Evaluar las campañas de manera sistemática es fundamental para determinar su efectividad.</a:t>
            </a:r>
            <a:endParaRPr lang="es-ES_tradnl" noProof="0" dirty="0">
              <a:ea typeface="Calibri"/>
              <a:cs typeface="Calibri"/>
            </a:endParaRPr>
          </a:p>
          <a:p>
            <a:pPr marL="628650" lvl="1" indent="-171450">
              <a:buFont typeface="Arial"/>
              <a:buChar char="•"/>
            </a:pPr>
            <a:r>
              <a:rPr lang="es-ES_tradnl" noProof="0" dirty="0"/>
              <a:t>El éxito de una campaña no debe medirse únicamente por el alcance (visualizaciones o impresiones), sino también por resultados reales en el comportamiento, como la reducción del consume de sustancias.</a:t>
            </a:r>
            <a:endParaRPr lang="es-ES_tradnl" noProof="0" dirty="0">
              <a:ea typeface="Calibri"/>
              <a:cs typeface="Calibri"/>
            </a:endParaRPr>
          </a:p>
          <a:p>
            <a:pPr marL="628650" lvl="1" indent="-171450">
              <a:buFont typeface="Arial"/>
              <a:buChar char="•"/>
            </a:pPr>
            <a:r>
              <a:rPr lang="es-ES_tradnl" noProof="0" dirty="0"/>
              <a:t>Ejemplo: Las evaluaciones de campañas de prevención del tabaquismo suelen medir la reducción en las tasas de consumo y no solo el recuerdo del mensaje.</a:t>
            </a:r>
            <a:endParaRPr lang="es-ES_tradnl" noProof="0" dirty="0">
              <a:ea typeface="Calibri"/>
              <a:cs typeface="Calibri"/>
            </a:endParaRPr>
          </a:p>
          <a:p>
            <a:pPr marL="171450" indent="-171450">
              <a:buFont typeface="Arial"/>
              <a:buChar char="•"/>
            </a:pPr>
            <a:r>
              <a:rPr lang="es-ES_tradnl" b="1" noProof="0" dirty="0"/>
              <a:t>Dirigirse eficazmente a audiencias clave:</a:t>
            </a:r>
            <a:endParaRPr lang="es-ES_tradnl" noProof="0" dirty="0"/>
          </a:p>
          <a:p>
            <a:pPr marL="628650" lvl="1" indent="-171450">
              <a:buFont typeface="Arial"/>
              <a:buChar char="•"/>
            </a:pPr>
            <a:r>
              <a:rPr lang="es-ES_tradnl" noProof="0" dirty="0"/>
              <a:t>Las campañas de prevención dirigidas a niñas, niños y adolescentes deben incluir a madres, padres y personas cuidadoras como actores clave.</a:t>
            </a:r>
            <a:endParaRPr lang="es-ES_tradnl" noProof="0" dirty="0">
              <a:ea typeface="Calibri"/>
              <a:cs typeface="Calibri"/>
            </a:endParaRPr>
          </a:p>
          <a:p>
            <a:pPr marL="628650" lvl="1" indent="-171450">
              <a:buFont typeface="Arial"/>
              <a:buChar char="•"/>
            </a:pPr>
            <a:r>
              <a:rPr lang="es-ES_tradnl" noProof="0" dirty="0"/>
              <a:t>Las familias influyen en las actitudes y comportamientos, por lo que constituyen una audiencia esencial ara los mensajes de prevención.</a:t>
            </a:r>
            <a:endParaRPr lang="es-ES_tradnl" noProof="0" dirty="0">
              <a:ea typeface="Calibri"/>
              <a:cs typeface="Calibri"/>
            </a:endParaRPr>
          </a:p>
          <a:p>
            <a:pPr marL="628650" lvl="1" indent="-171450">
              <a:buFont typeface="Arial"/>
              <a:buChar char="•"/>
            </a:pPr>
            <a:r>
              <a:rPr lang="es-ES_tradnl" noProof="0" dirty="0"/>
              <a:t>Ejemplo: Las campañas que educan a madres y padres sobre la importancia de la supervisión han demostrado reducir el consume de sustancias en adolescentes.</a:t>
            </a:r>
            <a:endParaRPr lang="es-ES_tradnl" noProof="0" dirty="0">
              <a:ea typeface="Calibri"/>
              <a:cs typeface="Calibri"/>
            </a:endParaRPr>
          </a:p>
          <a:p>
            <a:pPr marL="171450" indent="-171450">
              <a:buFont typeface="Arial"/>
              <a:buChar char="•"/>
            </a:pPr>
            <a:r>
              <a:rPr lang="es-ES_tradnl" b="1" noProof="0" dirty="0"/>
              <a:t>Influir en las normas culturales:</a:t>
            </a:r>
            <a:endParaRPr lang="es-ES_tradnl" noProof="0" dirty="0"/>
          </a:p>
          <a:p>
            <a:pPr marL="628650" lvl="1" indent="-171450">
              <a:buFont typeface="Arial"/>
              <a:buChar char="•"/>
            </a:pPr>
            <a:r>
              <a:rPr lang="es-ES_tradnl" noProof="0" dirty="0"/>
              <a:t>Las campañas deben cuestionar las actitudes sociales en torno al consumo de sustancias y educar a las audiencias sobre sus consecuencias.</a:t>
            </a:r>
            <a:endParaRPr lang="es-ES_tradnl" noProof="0" dirty="0">
              <a:ea typeface="Calibri"/>
              <a:cs typeface="Calibri"/>
            </a:endParaRPr>
          </a:p>
          <a:p>
            <a:pPr marL="628650" lvl="1" indent="-171450">
              <a:buFont typeface="Arial"/>
              <a:buChar char="•"/>
            </a:pPr>
            <a:r>
              <a:rPr lang="es-ES_tradnl" noProof="0" dirty="0"/>
              <a:t>Esto incluye promover conductas positivas y estrategias practicas para evitar el consume de riesgo.</a:t>
            </a:r>
            <a:endParaRPr lang="es-ES_tradnl" noProof="0" dirty="0">
              <a:ea typeface="Calibri"/>
              <a:cs typeface="Calibri"/>
            </a:endParaRPr>
          </a:p>
          <a:p>
            <a:pPr marL="628650" lvl="1" indent="-171450">
              <a:buFont typeface="Arial"/>
              <a:buChar char="•"/>
            </a:pPr>
            <a:r>
              <a:rPr lang="es-ES_tradnl" noProof="0" dirty="0"/>
              <a:t>Ejemplo: Las campañas mediáticas que promueven una “cultura sin consumo de alcohol” en eventos sociales han contribuido a normalizar reuniones sin alcohol en lagunas comunidades.</a:t>
            </a:r>
            <a:endParaRPr lang="es-ES_tradnl" noProof="0" dirty="0">
              <a:ea typeface="Calibri"/>
              <a:cs typeface="Calibri"/>
            </a:endParaRPr>
          </a:p>
          <a:p>
            <a:pPr lvl="1"/>
            <a:endParaRPr lang="es-ES_tradnl" b="1" noProof="0" dirty="0"/>
          </a:p>
          <a:p>
            <a:r>
              <a:rPr lang="es-ES_tradnl" b="1" noProof="0" dirty="0"/>
              <a:t>Mensajes clave:</a:t>
            </a:r>
            <a:endParaRPr lang="es-ES_tradnl" noProof="0" dirty="0"/>
          </a:p>
          <a:p>
            <a:pPr marL="171450" indent="-171450">
              <a:buFont typeface="Arial"/>
              <a:buChar char="•"/>
            </a:pPr>
            <a:r>
              <a:rPr lang="es-ES_tradnl" b="0" noProof="0" dirty="0"/>
              <a:t>La</a:t>
            </a:r>
            <a:r>
              <a:rPr lang="es-ES_tradnl" b="1" noProof="0" dirty="0"/>
              <a:t> exposición consistente </a:t>
            </a:r>
            <a:r>
              <a:rPr lang="es-ES_tradnl" noProof="0" dirty="0"/>
              <a:t>es fundamental para que las campañas en medios tengan un impacto duradero en la audiencia. </a:t>
            </a:r>
          </a:p>
          <a:p>
            <a:pPr marL="171450" indent="-171450">
              <a:buFont typeface="Arial"/>
              <a:buChar char="•"/>
            </a:pPr>
            <a:r>
              <a:rPr lang="es-ES_tradnl" b="0" noProof="0" dirty="0"/>
              <a:t>La </a:t>
            </a:r>
            <a:r>
              <a:rPr lang="es-ES_tradnl" b="1" noProof="0" dirty="0"/>
              <a:t>evaluación</a:t>
            </a:r>
            <a:r>
              <a:rPr lang="es-ES_tradnl" noProof="0" dirty="0"/>
              <a:t> permite medir las campañas no solo por su alcance, sino por los cambios en actitudes y comportamientos.</a:t>
            </a:r>
            <a:endParaRPr lang="es-ES_tradnl" noProof="0"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ea typeface="Calibri"/>
              <a:cs typeface="Calibri"/>
            </a:endParaRPr>
          </a:p>
          <a:p>
            <a:r>
              <a:rPr lang="es-ES_tradnl" noProof="0" dirty="0"/>
              <a:t>La diapositiva presenta </a:t>
            </a:r>
            <a:r>
              <a:rPr lang="es-ES_tradnl" b="1" noProof="0" dirty="0"/>
              <a:t>el Modelo de Flujo de Comunicación en Dos Etapas y </a:t>
            </a:r>
            <a:r>
              <a:rPr lang="es-ES_tradnl" noProof="0" dirty="0"/>
              <a:t>destaca el papel de los </a:t>
            </a:r>
            <a:r>
              <a:rPr lang="es-ES_tradnl" b="1" noProof="0" dirty="0"/>
              <a:t>líderes de opinión </a:t>
            </a:r>
            <a:r>
              <a:rPr lang="es-ES_tradnl" noProof="0" dirty="0"/>
              <a:t>en la difusión efectiva de mensajes de prevención, enfatizando a madres y padres como líderes de opinión influyentes para y los adolescentes.</a:t>
            </a:r>
          </a:p>
          <a:p>
            <a:endParaRPr lang="es-ES_tradnl" noProof="0" dirty="0">
              <a:ea typeface="Calibri"/>
              <a:cs typeface="Calibri"/>
            </a:endParaRPr>
          </a:p>
          <a:p>
            <a:r>
              <a:rPr lang="es-ES_tradnl" b="1" noProof="0" dirty="0"/>
              <a:t>Notas de la diapositiva:</a:t>
            </a:r>
            <a:endParaRPr lang="es-ES_tradnl" noProof="0" dirty="0"/>
          </a:p>
          <a:p>
            <a:pPr marL="171450" indent="-171450">
              <a:buFont typeface="Arial"/>
              <a:buChar char="•"/>
            </a:pPr>
            <a:r>
              <a:rPr lang="es-ES_tradnl" noProof="0" dirty="0"/>
              <a:t>El </a:t>
            </a:r>
            <a:r>
              <a:rPr lang="es-ES_tradnl" b="1" noProof="0" dirty="0"/>
              <a:t>Modelo de Flujo en dos etapas que </a:t>
            </a:r>
            <a:r>
              <a:rPr lang="es-ES_tradnl" noProof="0" dirty="0"/>
              <a:t>sugiere que la información no llega directamente a la audiencia objetivo, sino que fluye a través de </a:t>
            </a:r>
            <a:r>
              <a:rPr lang="es-ES_tradnl" b="1" noProof="0" dirty="0"/>
              <a:t>líderes de opinión </a:t>
            </a:r>
            <a:r>
              <a:rPr lang="es-ES_tradnl" noProof="0" dirty="0"/>
              <a:t>que influyen en otras personas. </a:t>
            </a:r>
          </a:p>
          <a:p>
            <a:pPr marL="171450" indent="-171450">
              <a:buFont typeface="Arial"/>
              <a:buChar char="•"/>
            </a:pPr>
            <a:r>
              <a:rPr lang="es-ES_tradnl" noProof="0" dirty="0"/>
              <a:t>La </a:t>
            </a:r>
            <a:r>
              <a:rPr lang="es-ES_tradnl" b="1" noProof="0" dirty="0"/>
              <a:t>comunicación en prevención del consume de sustancias </a:t>
            </a:r>
            <a:r>
              <a:rPr lang="es-ES_tradnl" b="0" noProof="0" dirty="0"/>
              <a:t>comienza con profesionales, campañas o personas expertas que proporcionan los mensajes de prevención</a:t>
            </a:r>
            <a:r>
              <a:rPr lang="es-ES_tradnl" b="1" noProof="0" dirty="0"/>
              <a:t>. </a:t>
            </a:r>
            <a:endParaRPr lang="es-ES_tradnl" noProof="0" dirty="0"/>
          </a:p>
          <a:p>
            <a:pPr marL="171450" indent="-171450">
              <a:buFont typeface="Arial"/>
              <a:buChar char="•"/>
            </a:pPr>
            <a:r>
              <a:rPr lang="es-ES_tradnl" noProof="0" dirty="0"/>
              <a:t>Estos mensajes son posteriormente asimilados y difundidos por  </a:t>
            </a:r>
            <a:r>
              <a:rPr lang="es-ES_tradnl" b="1" noProof="0" dirty="0"/>
              <a:t>lideres de opinión</a:t>
            </a:r>
            <a:r>
              <a:rPr lang="es-ES_tradnl" noProof="0" dirty="0"/>
              <a:t>. Los líderes de opinión incluyen a madres y padres, docentes, líderes comunitarios o personas de confianza que tienen una influencia significativa en sus redes.</a:t>
            </a:r>
            <a:endParaRPr lang="es-ES_tradnl" noProof="0" dirty="0">
              <a:ea typeface="Calibri"/>
              <a:cs typeface="Calibri"/>
            </a:endParaRPr>
          </a:p>
          <a:p>
            <a:pPr marL="171450" indent="-171450">
              <a:buFont typeface="Arial"/>
              <a:buChar char="•"/>
            </a:pPr>
            <a:r>
              <a:rPr lang="es-ES_tradnl" b="1" u="sng" noProof="0" dirty="0"/>
              <a:t>Madres y padres, en particular, desempeñan un papel fundamental en la influencia de los comportamientos de las y los adolescentes, ya que cuentan con mayor confianza y autoridad dentro de la familia. </a:t>
            </a:r>
            <a:r>
              <a:rPr lang="es-ES_tradnl" noProof="0" dirty="0"/>
              <a:t>Durante la adolescencia, deben ser un foco clave en las estrategias de prevención debido a su papel directo y de confianza en la orientación de conductas.</a:t>
            </a:r>
            <a:endParaRPr lang="es-ES_tradnl" b="1" u="sng" noProof="0" dirty="0">
              <a:ea typeface="Calibri"/>
              <a:cs typeface="Calibri"/>
            </a:endParaRPr>
          </a:p>
          <a:p>
            <a:pPr marL="171450" indent="-171450">
              <a:buFont typeface="Arial"/>
              <a:buChar char="•"/>
            </a:pPr>
            <a:r>
              <a:rPr lang="es-ES_tradnl" noProof="0" dirty="0"/>
              <a:t>Los líderes de opinión </a:t>
            </a:r>
            <a:r>
              <a:rPr lang="es-ES_tradnl" b="1" noProof="0" dirty="0"/>
              <a:t>influyen posteriormente de manera indirecta en las personas seguidoras de opinión</a:t>
            </a:r>
            <a:r>
              <a:rPr lang="es-ES_tradnl" noProof="0" dirty="0"/>
              <a:t>, como pares, amistades y la comunidad en general, amplificando el mensaje. </a:t>
            </a:r>
            <a:endParaRPr lang="es-ES_tradnl" noProof="0" dirty="0">
              <a:ea typeface="Calibri"/>
              <a:cs typeface="Calibri"/>
            </a:endParaRPr>
          </a:p>
          <a:p>
            <a:pPr marL="171450" indent="-171450">
              <a:buFont typeface="Arial"/>
              <a:buChar char="•"/>
            </a:pPr>
            <a:r>
              <a:rPr lang="es-ES_tradnl" noProof="0" dirty="0"/>
              <a:t>Es importante señalar que los líderes de opinión no tienen que ser figuras influyentes tradicionales como celebridades o creadores de contenido; las personas comunes especialmente </a:t>
            </a:r>
            <a:r>
              <a:rPr lang="es-ES_tradnl" b="1" noProof="0" dirty="0"/>
              <a:t>madres y padres</a:t>
            </a:r>
            <a:r>
              <a:rPr lang="es-ES_tradnl" noProof="0" dirty="0"/>
              <a:t>, pueden ser comunicadores muy poderosos. </a:t>
            </a:r>
          </a:p>
          <a:p>
            <a:pPr marL="171450" indent="-171450">
              <a:buFont typeface="Arial"/>
              <a:buChar char="•"/>
            </a:pPr>
            <a:endParaRPr lang="es-ES_tradnl" noProof="0" dirty="0">
              <a:ea typeface="Calibri"/>
              <a:cs typeface="Calibri"/>
            </a:endParaRPr>
          </a:p>
          <a:p>
            <a:r>
              <a:rPr lang="es-ES_tradnl" b="1" noProof="0" dirty="0"/>
              <a:t>Mensajes clave:</a:t>
            </a:r>
            <a:endParaRPr lang="es-ES_tradnl" noProof="0" dirty="0"/>
          </a:p>
          <a:p>
            <a:pPr marL="171450" indent="-171450">
              <a:buFont typeface="Arial"/>
              <a:buChar char="•"/>
            </a:pPr>
            <a:r>
              <a:rPr lang="es-ES_tradnl" b="1" noProof="0" dirty="0"/>
              <a:t>Influencia a través de líderes de opinión:</a:t>
            </a:r>
            <a:r>
              <a:rPr lang="es-ES_tradnl" noProof="0" dirty="0"/>
              <a:t> Los mensajes de prevención son más efectivos cuando se difunden a través de personas de confianza (por ejemplo, madres y padres, docentes, mentores).</a:t>
            </a:r>
          </a:p>
          <a:p>
            <a:pPr marL="171450" indent="-171450">
              <a:buFont typeface="Arial"/>
              <a:buChar char="•"/>
            </a:pPr>
            <a:r>
              <a:rPr lang="es-ES_tradnl" b="1" noProof="0" dirty="0"/>
              <a:t>Madres y padres como principales </a:t>
            </a:r>
            <a:r>
              <a:rPr lang="es-ES_tradnl" b="1" i="1" noProof="0" dirty="0" err="1"/>
              <a:t>influencers</a:t>
            </a:r>
            <a:r>
              <a:rPr lang="es-ES_tradnl" b="1" noProof="0" dirty="0"/>
              <a:t>:</a:t>
            </a:r>
            <a:r>
              <a:rPr lang="es-ES_tradnl" noProof="0" dirty="0"/>
              <a:t> Las y los adolescentes están fuertemente influenciados por sus familias, lo que los convierte en líderes de opinión clave en las estrategias de prevención.</a:t>
            </a:r>
          </a:p>
          <a:p>
            <a:pPr marL="171450" indent="-171450">
              <a:buFont typeface="Arial"/>
              <a:buChar char="•"/>
            </a:pPr>
            <a:r>
              <a:rPr lang="es-ES_tradnl" b="1" noProof="0" dirty="0"/>
              <a:t>Alcance amplificado:</a:t>
            </a:r>
            <a:r>
              <a:rPr lang="es-ES_tradnl" noProof="0" dirty="0"/>
              <a:t> El modelo de flujo en dos etapas muestra cómo los mensajes de prevención se transmiten en cascada desde los líderes de opinión hacia grupos más amplios, asegurando un impacto más amplio y sostenido</a:t>
            </a:r>
            <a:r>
              <a:rPr lang="es-ES_tradnl" dirty="0"/>
              <a: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Orientar a las personas participantes sobre las tareas preparatorias para la Lección 10.</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166790349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165661467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E602F-0925-851D-9138-B199D2612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EB439-C7CC-6414-82E1-8B14A24E1E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3AAD3-13C7-6C77-23BE-3DB248698F12}"/>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4EEA9E7D-F560-6142-C707-E27DD91DBD0B}"/>
              </a:ext>
            </a:extLst>
          </p:cNvPr>
          <p:cNvSpPr>
            <a:spLocks noGrp="1"/>
          </p:cNvSpPr>
          <p:nvPr>
            <p:ph type="sldNum" sz="quarter" idx="5"/>
          </p:nvPr>
        </p:nvSpPr>
        <p:spPr/>
        <p:txBody>
          <a:bodyPr/>
          <a:lstStyle/>
          <a:p>
            <a:fld id="{540FC351-1F82-7940-844F-31B3701A4AF9}" type="slidenum">
              <a:rPr lang="en-US" smtClean="0"/>
              <a:t>118</a:t>
            </a:fld>
            <a:endParaRPr lang="en-US"/>
          </a:p>
        </p:txBody>
      </p:sp>
    </p:spTree>
    <p:extLst>
      <p:ext uri="{BB962C8B-B14F-4D97-AF65-F5344CB8AC3E}">
        <p14:creationId xmlns:p14="http://schemas.microsoft.com/office/powerpoint/2010/main" val="8941998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55141-BD10-B5B5-EDB1-8E9EE40557A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6BFC44F-85AD-55AE-4F76-7EAA61DAF00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7C151B8-3093-144A-332D-6CFABE3D8ACA}"/>
              </a:ext>
            </a:extLst>
          </p:cNvPr>
          <p:cNvSpPr>
            <a:spLocks noGrp="1"/>
          </p:cNvSpPr>
          <p:nvPr>
            <p:ph type="body" idx="1"/>
          </p:nvPr>
        </p:nvSpPr>
        <p:spPr/>
        <p:txBody>
          <a:bodyPr/>
          <a:lstStyle/>
          <a:p>
            <a:endParaRPr lang="it-IT">
              <a:ea typeface="Calibri"/>
              <a:cs typeface="Calibri"/>
            </a:endParaRPr>
          </a:p>
        </p:txBody>
      </p:sp>
      <p:sp>
        <p:nvSpPr>
          <p:cNvPr id="4" name="Segnaposto numero diapositiva 3">
            <a:extLst>
              <a:ext uri="{FF2B5EF4-FFF2-40B4-BE49-F238E27FC236}">
                <a16:creationId xmlns:a16="http://schemas.microsoft.com/office/drawing/2014/main" id="{6A009EF4-1ADE-C63F-9B20-A7FF7A7582BD}"/>
              </a:ext>
            </a:extLst>
          </p:cNvPr>
          <p:cNvSpPr>
            <a:spLocks noGrp="1"/>
          </p:cNvSpPr>
          <p:nvPr>
            <p:ph type="sldNum" sz="quarter" idx="10"/>
          </p:nvPr>
        </p:nvSpPr>
        <p:spPr/>
        <p:txBody>
          <a:bodyPr/>
          <a:lstStyle/>
          <a:p>
            <a:fld id="{540FC351-1F82-7940-844F-31B3701A4AF9}" type="slidenum">
              <a:rPr lang="en-US" smtClean="0"/>
              <a:t>119</a:t>
            </a:fld>
            <a:endParaRPr lang="en-US"/>
          </a:p>
        </p:txBody>
      </p:sp>
    </p:spTree>
    <p:extLst>
      <p:ext uri="{BB962C8B-B14F-4D97-AF65-F5344CB8AC3E}">
        <p14:creationId xmlns:p14="http://schemas.microsoft.com/office/powerpoint/2010/main" val="3808917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b="1" noProof="0" dirty="0"/>
              <a:t>Propósito de la diapositiva</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Ayudar a las personas participantes a acceder al curso INEP en la Plataforma de la Charles University (CUNI).</a:t>
            </a:r>
          </a:p>
          <a:p>
            <a:endParaRPr lang="es-ES_tradnl" noProof="0" dirty="0"/>
          </a:p>
          <a:p>
            <a:r>
              <a:rPr lang="es-ES_tradnl" b="1" noProof="0" dirty="0"/>
              <a:t>Notas de la diapositiva</a:t>
            </a:r>
          </a:p>
          <a:p>
            <a:pPr>
              <a:buFont typeface="Arial" panose="020B0604020202020204" pitchFamily="34" charset="0"/>
              <a:buChar char="•"/>
            </a:pPr>
            <a:r>
              <a:rPr lang="es-ES_tradnl" noProof="0" dirty="0"/>
              <a:t>Regístrese usando este enlace: </a:t>
            </a:r>
            <a:r>
              <a:rPr lang="es-ES_tradnl" noProof="0" dirty="0">
                <a:hlinkClick r:id="rId3"/>
              </a:rPr>
              <a:t>https://mooc.cuni.cz/course/view.php?id=50</a:t>
            </a:r>
            <a:r>
              <a:rPr lang="es-ES_tradnl" noProof="0" dirty="0"/>
              <a:t> (o cópielo y péguelo en su navegador).</a:t>
            </a:r>
          </a:p>
          <a:p>
            <a:pPr>
              <a:buFont typeface="Arial" panose="020B0604020202020204" pitchFamily="34" charset="0"/>
              <a:buChar char="•"/>
            </a:pPr>
            <a:r>
              <a:rPr lang="es-ES_tradnl" noProof="0" dirty="0"/>
              <a:t>Use Chrome, Firefox, Opera, o Safari — evite Internet Explorer.</a:t>
            </a:r>
          </a:p>
          <a:p>
            <a:pPr>
              <a:buFont typeface="Arial" panose="020B0604020202020204" pitchFamily="34" charset="0"/>
              <a:buChar char="•"/>
            </a:pPr>
            <a:r>
              <a:rPr lang="es-ES_tradnl" noProof="0" dirty="0"/>
              <a:t>Contacte a la persona facilitadora por correo electrónico si experimenta algún problema</a:t>
            </a:r>
          </a:p>
          <a:p>
            <a:pPr>
              <a:buFont typeface="Arial" panose="020B0604020202020204" pitchFamily="34" charset="0"/>
              <a:buChar char="•"/>
            </a:pPr>
            <a:endParaRPr lang="es-ES_tradnl" noProof="0" dirty="0"/>
          </a:p>
          <a:p>
            <a:r>
              <a:rPr lang="es-ES_tradnl" b="1" noProof="0" dirty="0"/>
              <a:t>Preparación</a:t>
            </a:r>
          </a:p>
          <a:p>
            <a:pPr>
              <a:buFont typeface="Arial" panose="020B0604020202020204" pitchFamily="34" charset="0"/>
              <a:buChar char="•"/>
            </a:pPr>
            <a:r>
              <a:rPr lang="es-ES_tradnl" noProof="0" dirty="0"/>
              <a:t>Complete el registro antes de la próxima sesión si aún no lo ha hecho.</a:t>
            </a:r>
          </a:p>
          <a:p>
            <a:pPr>
              <a:buFont typeface="Arial" panose="020B0604020202020204" pitchFamily="34" charset="0"/>
              <a:buChar char="•"/>
            </a:pPr>
            <a:endParaRPr lang="es-ES_tradnl" noProof="0" dirty="0"/>
          </a:p>
          <a:p>
            <a:r>
              <a:rPr lang="es-ES_tradnl" b="1" noProof="0" dirty="0"/>
              <a:t>Mensajes clave</a:t>
            </a:r>
          </a:p>
          <a:p>
            <a:pPr>
              <a:buFont typeface="Arial" panose="020B0604020202020204" pitchFamily="34" charset="0"/>
              <a:buChar char="•"/>
            </a:pPr>
            <a:r>
              <a:rPr lang="es-ES_tradnl" noProof="0" dirty="0"/>
              <a:t>Regístrese en la Plataforma CUNI para acceder al curso INEP.</a:t>
            </a:r>
          </a:p>
          <a:p>
            <a:pPr>
              <a:buFont typeface="Arial" panose="020B0604020202020204" pitchFamily="34" charset="0"/>
              <a:buChar char="•"/>
            </a:pPr>
            <a:r>
              <a:rPr lang="es-ES_tradnl" noProof="0" dirty="0"/>
              <a:t>Use un navegador recomendado para un mejor funcionamiento.</a:t>
            </a:r>
          </a:p>
          <a:p>
            <a:endParaRPr lang="es-MX" dirty="0"/>
          </a:p>
        </p:txBody>
      </p:sp>
      <p:sp>
        <p:nvSpPr>
          <p:cNvPr id="4" name="Marcador de número de diapositiva 3"/>
          <p:cNvSpPr>
            <a:spLocks noGrp="1"/>
          </p:cNvSpPr>
          <p:nvPr>
            <p:ph type="sldNum" sz="quarter" idx="5"/>
          </p:nvPr>
        </p:nvSpPr>
        <p:spPr/>
        <p:txBody>
          <a:bodyPr/>
          <a:lstStyle/>
          <a:p>
            <a:fld id="{540FC351-1F82-7940-844F-31B3701A4AF9}" type="slidenum">
              <a:rPr lang="en-US" smtClean="0"/>
              <a:t>12</a:t>
            </a:fld>
            <a:endParaRPr lang="en-US"/>
          </a:p>
        </p:txBody>
      </p:sp>
    </p:spTree>
    <p:extLst>
      <p:ext uri="{BB962C8B-B14F-4D97-AF65-F5344CB8AC3E}">
        <p14:creationId xmlns:p14="http://schemas.microsoft.com/office/powerpoint/2010/main" val="66099096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dirty="0"/>
              <a:t>Propósito de la diapositiva:</a:t>
            </a:r>
            <a:endParaRPr lang="es-ES_tradnl" dirty="0"/>
          </a:p>
          <a:p>
            <a:r>
              <a:rPr lang="es-ES_tradnl" dirty="0"/>
              <a:t>Presentar los objetivos de la Sesión 7.</a:t>
            </a:r>
            <a:endParaRPr lang="es-ES_tradnl" dirty="0">
              <a:ea typeface="Calibri"/>
              <a:cs typeface="Calibri"/>
            </a:endParaRPr>
          </a:p>
          <a:p>
            <a:endParaRPr lang="es-ES_tradnl" dirty="0"/>
          </a:p>
          <a:p>
            <a:r>
              <a:rPr lang="es-ES_tradnl" b="1" dirty="0"/>
              <a:t>Notas de la diapositiva:</a:t>
            </a:r>
            <a:endParaRPr lang="es-ES_tradnl" dirty="0"/>
          </a:p>
          <a:p>
            <a:pPr marL="171450" indent="-171450">
              <a:buFont typeface="Arial,Sans-Serif"/>
              <a:buChar char="•"/>
            </a:pPr>
            <a:r>
              <a:rPr lang="es-ES_tradnl" b="1" dirty="0"/>
              <a:t>Introducción</a:t>
            </a:r>
            <a:r>
              <a:rPr lang="es-ES_tradnl" dirty="0"/>
              <a:t>:</a:t>
            </a:r>
          </a:p>
          <a:p>
            <a:pPr marL="628650" lvl="1" indent="-171450">
              <a:buFont typeface="Arial,Sans-Serif"/>
              <a:buChar char="•"/>
            </a:pPr>
            <a:r>
              <a:rPr lang="es-ES_tradnl" dirty="0"/>
              <a:t>Dar la bienvenida a las personas participantes a la Sesión 7 y explicar brevemente su enfoque en la reflexión, preparación y abordaje de dudas.</a:t>
            </a:r>
          </a:p>
          <a:p>
            <a:pPr marL="628650" lvl="1" indent="-171450">
              <a:buFont typeface="Arial,Sans-Serif"/>
              <a:buChar char="•"/>
            </a:pPr>
            <a:r>
              <a:rPr lang="es-ES_tradnl" dirty="0"/>
              <a:t>Destacar la importancia de esta sesión como un puente entre los contenidos fundamentales y los avanzados.</a:t>
            </a:r>
          </a:p>
          <a:p>
            <a:pPr marL="171450" indent="-171450">
              <a:buFont typeface="Arial,Sans-Serif"/>
              <a:buChar char="•"/>
            </a:pPr>
            <a:r>
              <a:rPr lang="es-ES_tradnl" b="1" dirty="0"/>
              <a:t>Objetivo 1: Revisar los aprendizajes</a:t>
            </a:r>
            <a:r>
              <a:rPr lang="es-ES_tradnl" dirty="0"/>
              <a:t>:</a:t>
            </a:r>
          </a:p>
          <a:p>
            <a:pPr marL="628650" lvl="1" indent="-171450">
              <a:buFont typeface="Arial,Sans-Serif"/>
              <a:buChar char="•"/>
            </a:pPr>
            <a:r>
              <a:rPr lang="es-ES_tradnl" dirty="0"/>
              <a:t>Guiar a las personas para reflexionar de manera crítica sobre lo aprendido en la Lección 10.</a:t>
            </a:r>
          </a:p>
          <a:p>
            <a:pPr marL="628650" lvl="1" indent="-171450">
              <a:buFont typeface="Arial,Sans-Serif"/>
              <a:buChar char="•"/>
            </a:pPr>
            <a:r>
              <a:rPr lang="es-ES_tradnl" dirty="0"/>
              <a:t>Invitarles a compartir reflexiones, aprendizajes clave y áreas en las que consideren necesario profundizar o aclarar conceptos.</a:t>
            </a:r>
          </a:p>
          <a:p>
            <a:pPr marL="628650" lvl="1" indent="-171450">
              <a:buFont typeface="Arial,Sans-Serif"/>
              <a:buChar char="•"/>
            </a:pPr>
            <a:r>
              <a:rPr lang="es-ES_tradnl" dirty="0"/>
              <a:t>Mencionar que las discusiones en grupos pequeños o en plenaria ofrecerán un espacio para el intercambios de perspectivas.</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s-ES_tradnl" b="1" noProof="0" dirty="0">
                <a:solidFill>
                  <a:prstClr val="black"/>
                </a:solidFill>
              </a:rPr>
              <a:t>Objetivo 2: Abordar preguntas, dudas y desafíos</a:t>
            </a:r>
            <a:r>
              <a:rPr lang="es-ES_tradnl" noProof="0" dirty="0">
                <a:solidFill>
                  <a:prstClr val="black"/>
                </a:solidFill>
              </a:rPr>
              <a:t>:</a:t>
            </a:r>
            <a:endParaRPr lang="es-ES_tradnl" noProof="0" dirty="0">
              <a:solidFill>
                <a:prstClr val="black"/>
              </a:solidFill>
              <a:ea typeface="Calibri"/>
              <a:cs typeface="Calibri"/>
            </a:endParaRPr>
          </a:p>
          <a:p>
            <a:pPr marL="628650" lvl="1" indent="-171450">
              <a:buFont typeface="Arial,Sans-Serif"/>
              <a:buChar char="•"/>
              <a:defRPr/>
            </a:pPr>
            <a:r>
              <a:rPr lang="es-ES_tradnl" noProof="0" dirty="0">
                <a:solidFill>
                  <a:prstClr val="black"/>
                </a:solidFill>
              </a:rPr>
              <a:t>Abrir el espacio para que las personas participantes expresen preguntas, dudas o desafíos identificados hasta el momento.</a:t>
            </a:r>
          </a:p>
          <a:p>
            <a:pPr marL="628650" lvl="1" indent="-171450">
              <a:buFont typeface="Arial,Sans-Serif"/>
              <a:buChar char="•"/>
              <a:defRPr/>
            </a:pPr>
            <a:r>
              <a:rPr lang="es-ES_tradnl" noProof="0" dirty="0">
                <a:solidFill>
                  <a:prstClr val="black"/>
                </a:solidFill>
              </a:rPr>
              <a:t>Reconocer que no todas las preguntas podrán resolverse de inmediato, pero asegurar que se dará seguimiento para obtener respuestas cando sea necesario.</a:t>
            </a:r>
          </a:p>
          <a:p>
            <a:pPr marL="628650" lvl="1" indent="-171450">
              <a:buFont typeface="Arial,Sans-Serif"/>
              <a:buChar char="•"/>
              <a:defRPr/>
            </a:pPr>
            <a:r>
              <a:rPr lang="es-ES_tradnl" noProof="0" dirty="0">
                <a:solidFill>
                  <a:prstClr val="black"/>
                </a:solidFill>
              </a:rPr>
              <a:t>Reforzar que este es un espacio de aprendizaje colaborativo y que las aportaciones de las personas participantes son valiosas para mejorar el curso.</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s-ES_tradnl" b="1" noProof="0" dirty="0">
                <a:solidFill>
                  <a:prstClr val="black"/>
                </a:solidFill>
              </a:rPr>
              <a:t>Objetivo 3: Prepararse para los siguientes pasos</a:t>
            </a:r>
            <a:r>
              <a:rPr lang="es-ES_tradnl" noProof="0" dirty="0">
                <a:solidFill>
                  <a:prstClr val="black"/>
                </a:solidFill>
              </a:rPr>
              <a:t>:</a:t>
            </a:r>
            <a:endParaRPr lang="es-ES_tradnl" noProof="0" dirty="0">
              <a:solidFill>
                <a:prstClr val="black"/>
              </a:solidFill>
              <a:ea typeface="Calibri"/>
              <a:cs typeface="Calibri"/>
            </a:endParaRPr>
          </a:p>
          <a:p>
            <a:pPr marL="628650" lvl="1" indent="-171450">
              <a:buFont typeface="Arial,Sans-Serif"/>
              <a:buChar char="•"/>
              <a:defRPr/>
            </a:pPr>
            <a:r>
              <a:rPr lang="es-ES_tradnl" noProof="0" dirty="0">
                <a:solidFill>
                  <a:prstClr val="black"/>
                </a:solidFill>
              </a:rPr>
              <a:t>Explicar que esta sesión también sienta las bases para las próximas sesiones.</a:t>
            </a:r>
          </a:p>
          <a:p>
            <a:pPr marL="628650" lvl="1" indent="-171450">
              <a:buFont typeface="Arial,Sans-Serif"/>
              <a:buChar char="•"/>
              <a:defRPr/>
            </a:pPr>
            <a:r>
              <a:rPr lang="es-ES_tradnl" noProof="0" dirty="0">
                <a:solidFill>
                  <a:prstClr val="black"/>
                </a:solidFill>
                <a:ea typeface="Calibri"/>
                <a:cs typeface="Calibri"/>
              </a:rPr>
              <a:t>Introducir brevemente los temas que se abordarán y su relevancia.</a:t>
            </a:r>
          </a:p>
          <a:p>
            <a:pPr marL="628650" lvl="1" indent="-171450">
              <a:buFont typeface="Arial,Sans-Serif"/>
              <a:buChar char="•"/>
              <a:defRPr/>
            </a:pPr>
            <a:r>
              <a:rPr lang="es-ES_tradnl" noProof="0" dirty="0">
                <a:solidFill>
                  <a:prstClr val="black"/>
                </a:solidFill>
              </a:rPr>
              <a:t>Subrayar la importancia de realizar las tareas o lecciones previas para asegurar una participación active en las siguientes sesiones.</a:t>
            </a:r>
            <a:endParaRPr lang="es-ES_tradnl" noProof="0" dirty="0"/>
          </a:p>
          <a:p>
            <a:pPr lvl="1">
              <a:defRPr/>
            </a:pPr>
            <a:endParaRPr lang="es-ES_tradnl" noProof="0" dirty="0">
              <a:solidFill>
                <a:prstClr val="black"/>
              </a:solidFill>
              <a:ea typeface="Calibri"/>
              <a:cs typeface="Calibri"/>
            </a:endParaRPr>
          </a:p>
          <a:p>
            <a:pPr>
              <a:defRPr/>
            </a:pPr>
            <a:r>
              <a:rPr lang="es-ES_tradnl" b="1" noProof="0" dirty="0">
                <a:solidFill>
                  <a:prstClr val="black"/>
                </a:solidFill>
              </a:rPr>
              <a:t>Recordatorio para la persona facilitadora</a:t>
            </a:r>
            <a:r>
              <a:rPr lang="es-ES_tradnl" noProof="0" dirty="0">
                <a:solidFill>
                  <a:prstClr val="black"/>
                </a:solidFill>
              </a:rPr>
              <a:t>:</a:t>
            </a:r>
          </a:p>
          <a:p>
            <a:pPr marL="628650" lvl="1" indent="-171450">
              <a:buFont typeface="Arial,Sans-Serif"/>
              <a:buChar char="•"/>
              <a:defRPr/>
            </a:pPr>
            <a:r>
              <a:rPr lang="es-ES_tradnl" noProof="0" dirty="0">
                <a:solidFill>
                  <a:prstClr val="black"/>
                </a:solidFill>
              </a:rPr>
              <a:t>Reiterar que el rol de la persona facilitadora es guiar las discusiones y apoyar a las y los participantes, no fungir como la única persona experta.</a:t>
            </a:r>
          </a:p>
          <a:p>
            <a:pPr marL="628650" lvl="1" indent="-171450">
              <a:buFont typeface="Arial,Sans-Serif"/>
              <a:buChar char="•"/>
              <a:defRPr/>
            </a:pPr>
            <a:r>
              <a:rPr lang="es-ES_tradnl" noProof="0" dirty="0">
                <a:solidFill>
                  <a:prstClr val="black"/>
                </a:solidFill>
              </a:rPr>
              <a:t>Invitar a compartir ideas de manera abierta y recordar que los temas pendientes se retomarán posteriormente.</a:t>
            </a:r>
          </a:p>
          <a:p>
            <a:pPr>
              <a:defRPr/>
            </a:pPr>
            <a:endParaRPr lang="es-ES_tradnl" noProof="0" dirty="0">
              <a:solidFill>
                <a:prstClr val="black"/>
              </a:solidFill>
            </a:endParaRPr>
          </a:p>
          <a:p>
            <a:r>
              <a:rPr lang="es-ES_tradnl" b="1" noProof="0" dirty="0"/>
              <a:t>Mensajes clave:</a:t>
            </a:r>
            <a:endParaRPr lang="es-ES_tradnl" noProof="0" dirty="0"/>
          </a:p>
          <a:p>
            <a:pPr marL="171450" indent="-171450">
              <a:buFont typeface="Arial,Sans-Serif"/>
              <a:buChar char="•"/>
              <a:defRPr/>
            </a:pPr>
            <a:r>
              <a:rPr lang="es-ES_tradnl" noProof="0" dirty="0">
                <a:solidFill>
                  <a:prstClr val="black"/>
                </a:solidFill>
              </a:rPr>
              <a:t>Esta sesión permite aclarar contenidos previos y preparar a las y los participantes para el aprendizaje futuro.</a:t>
            </a:r>
          </a:p>
          <a:p>
            <a:pPr marL="171450" indent="-171450">
              <a:buFont typeface="Arial,Sans-Serif"/>
              <a:buChar char="•"/>
              <a:defRPr/>
            </a:pPr>
            <a:r>
              <a:rPr lang="es-ES_tradnl" noProof="0" dirty="0">
                <a:solidFill>
                  <a:prstClr val="black"/>
                </a:solidFill>
              </a:rPr>
              <a:t>La comunicación abierta y la colaboración son fundamentales para atender dudas de manera efectiva.</a:t>
            </a:r>
          </a:p>
          <a:p>
            <a:pPr marL="171450" indent="-171450">
              <a:buFont typeface="Arial,Sans-Serif"/>
              <a:buChar char="•"/>
              <a:defRPr/>
            </a:pPr>
            <a:r>
              <a:rPr lang="es-ES_tradnl" noProof="0" dirty="0">
                <a:solidFill>
                  <a:prstClr val="black"/>
                </a:solidFill>
              </a:rPr>
              <a:t>El papel de la persona facilitadora es promover un entorno de aprendizaje inclusivo y de apoyo.</a:t>
            </a: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61398585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Presentar los componentes clave de la Lección 10.</a:t>
            </a:r>
          </a:p>
          <a:p>
            <a:pPr marL="171450" indent="-171450">
              <a:buFont typeface="Arial,Sans-Serif"/>
              <a:buChar char="•"/>
            </a:pPr>
            <a:endParaRPr lang="es-ES_tradnl" noProof="0" dirty="0"/>
          </a:p>
          <a:p>
            <a:r>
              <a:rPr lang="es-ES_tradnl" b="1" noProof="0" dirty="0"/>
              <a:t>Mensajes clave:</a:t>
            </a:r>
            <a:endParaRPr lang="es-ES_tradnl" noProof="0" dirty="0"/>
          </a:p>
          <a:p>
            <a:pPr marL="171450" indent="-171450">
              <a:buFont typeface="Arial,Sans-Serif"/>
              <a:buChar char="•"/>
            </a:pPr>
            <a:r>
              <a:rPr lang="es-ES_tradnl" noProof="0" dirty="0"/>
              <a:t>Recapitular los objetivos y los conceptos principales de la Lección. </a:t>
            </a:r>
          </a:p>
          <a:p>
            <a:pPr marL="171450" indent="-171450">
              <a:buFont typeface="Arial,Sans-Serif"/>
              <a:buChar char="•"/>
            </a:pPr>
            <a:r>
              <a:rPr lang="es-ES_tradnl" noProof="0" dirty="0">
                <a:ea typeface="Calibri"/>
                <a:cs typeface="Calibri"/>
              </a:rPr>
              <a:t>Abordar las preguntas y reflexiones de las personas participantes. </a:t>
            </a: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121</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pPr>
              <a:defRPr/>
            </a:pPr>
            <a:r>
              <a:rPr lang="es-ES_tradnl" b="1" noProof="0" dirty="0">
                <a:solidFill>
                  <a:prstClr val="black"/>
                </a:solidFill>
              </a:rPr>
              <a:t>Propósito de la diapositiva:</a:t>
            </a: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solidFill>
                  <a:prstClr val="black"/>
                </a:solidFill>
              </a:rPr>
              <a:t>Describir los objetivos clave de aprendizaje de la Lección 10, </a:t>
            </a:r>
            <a:r>
              <a:rPr lang="es-ES_tradnl" noProof="0" dirty="0">
                <a:solidFill>
                  <a:prstClr val="black"/>
                </a:solidFill>
              </a:rPr>
              <a:t>como se muestra en el curso INEP.</a:t>
            </a:r>
            <a:endParaRPr lang="es-ES_tradnl" noProof="0" dirty="0">
              <a:solidFill>
                <a:prstClr val="black"/>
              </a:solidFill>
              <a:ea typeface="Calibri"/>
              <a:cs typeface="Calibri"/>
            </a:endParaRPr>
          </a:p>
          <a:p>
            <a:pPr marL="171450" indent="-171450">
              <a:buFont typeface="Arial"/>
              <a:buChar char="•"/>
              <a:defRPr/>
            </a:pPr>
            <a:endParaRPr lang="en-US" dirty="0">
              <a:solidFill>
                <a:prstClr val="black"/>
              </a:solidFill>
            </a:endParaRPr>
          </a:p>
          <a:p>
            <a:pPr marR="0" lvl="0" algn="l" defTabSz="914400">
              <a:lnSpc>
                <a:spcPct val="100000"/>
              </a:lnSpc>
              <a:spcBef>
                <a:spcPts val="0"/>
              </a:spcBef>
              <a:spcAft>
                <a:spcPts val="0"/>
              </a:spcAft>
              <a:buClrTx/>
              <a:buSzTx/>
              <a:tabLst/>
              <a:defRPr/>
            </a:pPr>
            <a:endParaRPr lang="en-US" sz="1200" b="0" i="0" u="none" strike="noStrike" kern="1200" cap="none" spc="0" normalizeH="0" baseline="0" noProof="0" dirty="0">
              <a:ln>
                <a:noFill/>
              </a:ln>
              <a:solidFill>
                <a:prstClr val="black"/>
              </a:solidFill>
              <a:effectLst/>
              <a:uLnTx/>
              <a:uFillTx/>
              <a:latin typeface="+mn-lt"/>
              <a:ea typeface="Calibri"/>
              <a:cs typeface="Calibri"/>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pPr>
              <a:defRPr/>
            </a:pPr>
            <a:r>
              <a:rPr lang="es-ES_tradnl" b="1" dirty="0">
                <a:solidFill>
                  <a:prstClr val="black"/>
                </a:solidFill>
              </a:rPr>
              <a:t>Propósito de la diapositiva:</a:t>
            </a:r>
            <a:endParaRPr lang="es-ES_tradnl" dirty="0">
              <a:solidFill>
                <a:prstClr val="black"/>
              </a:solidFill>
              <a:ea typeface="Calibri"/>
              <a:cs typeface="Calibri"/>
            </a:endParaRPr>
          </a:p>
          <a:p>
            <a:pPr marL="285750" indent="-285750">
              <a:buFont typeface="Arial"/>
              <a:buChar char="•"/>
              <a:defRPr/>
            </a:pPr>
            <a:r>
              <a:rPr lang="es-ES_tradnl" dirty="0">
                <a:solidFill>
                  <a:prstClr val="black"/>
                </a:solidFill>
              </a:rPr>
              <a:t>Involucrar a las y los participantes en discusiones colaborativas sobre sus aprendizajes y preguntas derivadas de las lecciones, promoviendo una comprensión más profunda.</a:t>
            </a:r>
          </a:p>
          <a:p>
            <a:pPr marL="285750" indent="-285750">
              <a:buFont typeface="Arial"/>
              <a:buChar char="•"/>
              <a:defRPr/>
            </a:pPr>
            <a:endParaRPr lang="es-ES_tradnl" b="1" dirty="0">
              <a:solidFill>
                <a:prstClr val="black"/>
              </a:solidFill>
            </a:endParaRPr>
          </a:p>
          <a:p>
            <a:pPr>
              <a:defRPr/>
            </a:pPr>
            <a:r>
              <a:rPr lang="es-ES_tradnl" b="1" dirty="0">
                <a:solidFill>
                  <a:prstClr val="black"/>
                </a:solidFill>
              </a:rPr>
              <a:t>Notas de la diapositiva:</a:t>
            </a:r>
            <a:endParaRPr lang="es-ES_tradnl" dirty="0">
              <a:solidFill>
                <a:prstClr val="black"/>
              </a:solidFill>
              <a:ea typeface="Calibri"/>
              <a:cs typeface="Calibri"/>
            </a:endParaRPr>
          </a:p>
          <a:p>
            <a:pPr marL="171450" indent="-171450">
              <a:buFont typeface="Arial,Sans-Serif"/>
              <a:buChar char="•"/>
              <a:defRPr/>
            </a:pPr>
            <a:r>
              <a:rPr lang="es-ES_tradnl" dirty="0">
                <a:solidFill>
                  <a:prstClr val="black"/>
                </a:solidFill>
              </a:rPr>
              <a:t>Organizar a las y los participantes en grupos pequeños de cinco personas.</a:t>
            </a:r>
          </a:p>
          <a:p>
            <a:pPr marL="171450" indent="-171450">
              <a:buFont typeface="Arial,Sans-Serif"/>
              <a:buChar char="•"/>
              <a:defRPr/>
            </a:pPr>
            <a:r>
              <a:rPr lang="es-ES_tradnl" dirty="0">
                <a:solidFill>
                  <a:prstClr val="black"/>
                </a:solidFill>
              </a:rPr>
              <a:t>Destinar 20 minutos para la discusión, enfocándose en los puntos indicados en la dispositiva:</a:t>
            </a:r>
          </a:p>
          <a:p>
            <a:pPr marL="628650" lvl="1" indent="-171450">
              <a:buFont typeface="Arial,Sans-Serif"/>
              <a:buChar char="•"/>
              <a:defRPr/>
            </a:pPr>
            <a:r>
              <a:rPr lang="es-ES_tradnl" dirty="0">
                <a:solidFill>
                  <a:prstClr val="black"/>
                </a:solidFill>
              </a:rPr>
              <a:t>Aprendizajes principales de cada lección.</a:t>
            </a:r>
          </a:p>
          <a:p>
            <a:pPr marL="628650" lvl="1" indent="-171450">
              <a:buFont typeface="Arial,Sans-Serif"/>
              <a:buChar char="•"/>
              <a:defRPr/>
            </a:pPr>
            <a:r>
              <a:rPr lang="es-ES_tradnl" dirty="0">
                <a:solidFill>
                  <a:prstClr val="black"/>
                </a:solidFill>
              </a:rPr>
              <a:t>Nuevas nuevas o que llamaron la atención.</a:t>
            </a:r>
          </a:p>
          <a:p>
            <a:pPr marL="628650" lvl="1" indent="-171450">
              <a:buFont typeface="Arial,Sans-Serif"/>
              <a:buChar char="•"/>
              <a:defRPr/>
            </a:pPr>
            <a:r>
              <a:rPr lang="es-ES_tradnl" dirty="0">
                <a:solidFill>
                  <a:prstClr val="black"/>
                </a:solidFill>
              </a:rPr>
              <a:t>Temas que requieren mayor clarificación.</a:t>
            </a:r>
          </a:p>
          <a:p>
            <a:pPr marL="628650" lvl="1" indent="-171450">
              <a:buFont typeface="Arial,Sans-Serif"/>
              <a:buChar char="•"/>
              <a:defRPr/>
            </a:pPr>
            <a:r>
              <a:rPr lang="es-ES_tradnl" dirty="0">
                <a:solidFill>
                  <a:prstClr val="black"/>
                </a:solidFill>
              </a:rPr>
              <a:t>Dudas o preguntas.</a:t>
            </a:r>
            <a:endParaRPr lang="es-ES_tradnl" b="0" i="0" u="none" strike="noStrike" kern="1200" cap="none" spc="0" normalizeH="0" baseline="0" noProof="0" dirty="0">
              <a:ln>
                <a:noFill/>
              </a:ln>
              <a:solidFill>
                <a:prstClr val="black"/>
              </a:solidFill>
              <a:effectLst/>
              <a:uLnTx/>
              <a:uFillTx/>
            </a:endParaRPr>
          </a:p>
          <a:p>
            <a:pPr marL="171450" indent="-171450">
              <a:buFont typeface="Arial,Sans-Serif"/>
              <a:buChar char="•"/>
              <a:defRPr/>
            </a:pPr>
            <a:r>
              <a:rPr lang="es-ES_tradnl" dirty="0">
                <a:solidFill>
                  <a:prstClr val="black"/>
                </a:solidFill>
              </a:rPr>
              <a:t>Solicitar que cada grupo designe a una persona para representar a su equipo y compartir los puntos discutidos durante la discusión plenaria.</a:t>
            </a:r>
          </a:p>
          <a:p>
            <a:pPr>
              <a:defRPr/>
            </a:pPr>
            <a:endParaRPr lang="es-ES_tradnl" b="1" dirty="0">
              <a:solidFill>
                <a:prstClr val="black"/>
              </a:solidFill>
            </a:endParaRPr>
          </a:p>
          <a:p>
            <a:r>
              <a:rPr lang="es-ES_tradnl" b="1" noProof="0" dirty="0"/>
              <a:t>Mensajes clave:</a:t>
            </a:r>
            <a:endParaRPr lang="es-ES_tradnl" noProof="0" dirty="0"/>
          </a:p>
          <a:p>
            <a:pPr marL="171450" indent="-171450">
              <a:buFont typeface="Arial,Sans-Serif"/>
              <a:buChar char="•"/>
              <a:defRPr/>
            </a:pPr>
            <a:r>
              <a:rPr lang="es-ES_tradnl" dirty="0">
                <a:solidFill>
                  <a:prstClr val="black"/>
                </a:solidFill>
              </a:rPr>
              <a:t>Las discusiones colaborativas fortalecen el aprendizaje al integrar perspectivas diversas.</a:t>
            </a:r>
          </a:p>
          <a:p>
            <a:pPr marL="171450" indent="-171450">
              <a:buFont typeface="Arial,Sans-Serif"/>
              <a:buChar char="•"/>
              <a:defRPr/>
            </a:pPr>
            <a:r>
              <a:rPr lang="es-ES_tradnl" dirty="0">
                <a:solidFill>
                  <a:prstClr val="black"/>
                </a:solidFill>
              </a:rPr>
              <a:t>Las reflexión sobre los puntos clave y las preguntas favorecen la claridad y la retención de los contenidos.</a:t>
            </a:r>
          </a:p>
          <a:p>
            <a:pPr marL="171450" indent="-171450">
              <a:buFont typeface="Arial,Sans-Serif"/>
              <a:buChar char="•"/>
              <a:defRPr/>
            </a:pPr>
            <a:endParaRPr lang="en-US" dirty="0">
              <a:solidFill>
                <a:prstClr val="black"/>
              </a:solidFill>
            </a:endParaRPr>
          </a:p>
          <a:p>
            <a:pPr marL="285750" indent="-285750">
              <a:buFont typeface="Arial"/>
              <a:buChar char="•"/>
              <a:defRPr/>
            </a:pPr>
            <a:endParaRPr lang="en-US" dirty="0">
              <a:solidFill>
                <a:prstClr val="black"/>
              </a:solidFill>
            </a:endParaRPr>
          </a:p>
          <a:p>
            <a:pPr marL="285750" marR="0" lvl="0" indent="-285750" algn="l" defTabSz="914400">
              <a:lnSpc>
                <a:spcPct val="100000"/>
              </a:lnSpc>
              <a:spcBef>
                <a:spcPts val="0"/>
              </a:spcBef>
              <a:spcAft>
                <a:spcPts val="0"/>
              </a:spcAft>
              <a:buClrTx/>
              <a:buSzTx/>
              <a:buFont typeface="Arial"/>
              <a:buChar char="•"/>
              <a:tabLst/>
              <a:defRPr/>
            </a:pPr>
            <a:endParaRPr lang="en-US" b="0" i="0" u="none" strike="noStrike" kern="1200" cap="none" spc="0" normalizeH="0" baseline="0" noProof="0" dirty="0">
              <a:ln>
                <a:noFill/>
              </a:ln>
              <a:solidFill>
                <a:prstClr val="black"/>
              </a:solidFill>
              <a:effectLst/>
              <a:uLnTx/>
              <a:uFillTx/>
              <a:ea typeface="+mn-ea"/>
              <a:cs typeface="+mn-cs"/>
            </a:endParaRPr>
          </a:p>
          <a:p>
            <a:pPr marL="171450" indent="-171450">
              <a:buFontTx/>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50823-09C8-6158-7598-80C09D73F1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0E423-18CB-C6AD-FBD8-69C3D9EC53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0AC2A6-77F3-5414-C421-7E8E8F1BCAA0}"/>
              </a:ext>
            </a:extLst>
          </p:cNvPr>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8CD2C538-4589-02DE-D72D-3F61FC27E07D}"/>
              </a:ext>
            </a:extLst>
          </p:cNvPr>
          <p:cNvSpPr>
            <a:spLocks noGrp="1"/>
          </p:cNvSpPr>
          <p:nvPr>
            <p:ph type="sldNum" sz="quarter" idx="5"/>
          </p:nvPr>
        </p:nvSpPr>
        <p:spPr/>
        <p:txBody>
          <a:bodyPr/>
          <a:lstStyle/>
          <a:p>
            <a:fld id="{540FC351-1F82-7940-844F-31B3701A4AF9}"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106434777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ea typeface="Calibri"/>
              <a:cs typeface="Calibri"/>
            </a:endParaRPr>
          </a:p>
          <a:p>
            <a:r>
              <a:rPr lang="es-ES_tradnl" noProof="0" dirty="0"/>
              <a:t>Esta diapositiva destaca la importancia de las pruebas rigurosas y de la eficacia demostrada para asegurar resultados positivos.</a:t>
            </a:r>
            <a:endParaRPr lang="es-ES_tradnl" noProof="0" dirty="0">
              <a:ea typeface="Calibri"/>
              <a:cs typeface="Calibri"/>
            </a:endParaRPr>
          </a:p>
          <a:p>
            <a:endParaRPr lang="es-ES_tradnl" noProof="0" dirty="0">
              <a:ea typeface="Calibri"/>
              <a:cs typeface="Calibri"/>
            </a:endParaRPr>
          </a:p>
          <a:p>
            <a:r>
              <a:rPr lang="es-ES_tradnl" b="1" noProof="0" dirty="0"/>
              <a:t>Notas de la diapositiva:</a:t>
            </a:r>
            <a:endParaRPr lang="es-ES_tradnl" noProof="0" dirty="0"/>
          </a:p>
          <a:p>
            <a:pPr marL="171450" indent="-171450">
              <a:buFont typeface="Arial"/>
              <a:buChar char="•"/>
            </a:pPr>
            <a:r>
              <a:rPr lang="es-ES_tradnl" b="1" noProof="0" dirty="0"/>
              <a:t>¿Qué significa ”basado en evidencia”?</a:t>
            </a:r>
            <a:endParaRPr lang="es-ES_tradnl" noProof="0" dirty="0"/>
          </a:p>
          <a:p>
            <a:pPr marL="628650" lvl="1" indent="-171450">
              <a:buFont typeface="Arial"/>
              <a:buChar char="•"/>
            </a:pPr>
            <a:r>
              <a:rPr lang="es-ES_tradnl" noProof="0" dirty="0"/>
              <a:t>Las intervenciones basadas en evidencia son enfoques o estrategias que han sido </a:t>
            </a:r>
            <a:r>
              <a:rPr lang="es-ES_tradnl" b="1" noProof="0" dirty="0"/>
              <a:t>probadas de manera sistemática </a:t>
            </a:r>
            <a:r>
              <a:rPr lang="es-ES_tradnl" noProof="0" dirty="0"/>
              <a:t>mediante evaluaciones bien diseñadas.</a:t>
            </a:r>
            <a:endParaRPr lang="es-ES_tradnl" noProof="0" dirty="0">
              <a:ea typeface="Calibri"/>
              <a:cs typeface="Calibri"/>
            </a:endParaRPr>
          </a:p>
          <a:p>
            <a:pPr marL="628650" lvl="1" indent="-171450">
              <a:buFont typeface="Arial"/>
              <a:buChar char="•"/>
            </a:pPr>
            <a:r>
              <a:rPr lang="es-ES_tradnl" noProof="0" dirty="0"/>
              <a:t>El objetivo es evaluar si la intervención logra sus metas previstas y genera resultados positivos medibles.</a:t>
            </a:r>
            <a:endParaRPr lang="es-ES_tradnl" noProof="0" dirty="0">
              <a:ea typeface="Calibri"/>
              <a:cs typeface="Calibri"/>
            </a:endParaRPr>
          </a:p>
          <a:p>
            <a:pPr marL="171450" indent="-171450">
              <a:buFont typeface="Arial"/>
              <a:buChar char="•"/>
            </a:pPr>
            <a:r>
              <a:rPr lang="es-ES_tradnl" b="1" noProof="0" dirty="0"/>
              <a:t>Criterios clave:</a:t>
            </a:r>
            <a:endParaRPr lang="es-ES_tradnl" noProof="0" dirty="0"/>
          </a:p>
          <a:p>
            <a:pPr marL="628650" lvl="1" indent="-171450">
              <a:buFont typeface="Arial"/>
              <a:buChar char="•"/>
            </a:pPr>
            <a:r>
              <a:rPr lang="es-ES_tradnl" b="1" noProof="0" dirty="0"/>
              <a:t>Probada:</a:t>
            </a:r>
            <a:r>
              <a:rPr lang="es-ES_tradnl" noProof="0" dirty="0"/>
              <a:t> Esto significa que la intervención ha pasado por al menos una o más evaluaciones de alta calidad (ejemplo, ensayos controlados aleatorizados o estudios a gran escala – esto se abordará en la siguiente diapositiva. </a:t>
            </a:r>
            <a:endParaRPr lang="es-ES_tradnl" noProof="0" dirty="0">
              <a:ea typeface="Calibri"/>
              <a:cs typeface="Calibri"/>
            </a:endParaRPr>
          </a:p>
          <a:p>
            <a:pPr marL="628650" lvl="1" indent="-171450">
              <a:buFont typeface="Arial"/>
              <a:buChar char="•"/>
            </a:pPr>
            <a:r>
              <a:rPr lang="es-ES_tradnl" b="1" noProof="0" dirty="0"/>
              <a:t>Efectiva:</a:t>
            </a:r>
            <a:r>
              <a:rPr lang="es-ES_tradnl" noProof="0" dirty="0"/>
              <a:t> Existe evidencia clara y sólida de que la intervención funciona. Puede dar lugar a:</a:t>
            </a:r>
            <a:endParaRPr lang="es-ES_tradnl" noProof="0" dirty="0">
              <a:ea typeface="Calibri"/>
              <a:cs typeface="Calibri"/>
            </a:endParaRPr>
          </a:p>
          <a:p>
            <a:pPr marL="1085850" lvl="2" indent="-171450">
              <a:buFont typeface="Arial"/>
              <a:buChar char="•"/>
            </a:pPr>
            <a:r>
              <a:rPr lang="es-ES_tradnl" noProof="0" dirty="0"/>
              <a:t>Mejora del </a:t>
            </a:r>
            <a:r>
              <a:rPr lang="es-ES_tradnl" b="1" noProof="0" dirty="0"/>
              <a:t>bienestar</a:t>
            </a:r>
            <a:r>
              <a:rPr lang="es-ES_tradnl" noProof="0" dirty="0"/>
              <a:t> (por ejemplo, salud mental, calidad de vida).</a:t>
            </a:r>
            <a:endParaRPr lang="es-ES_tradnl" noProof="0" dirty="0">
              <a:ea typeface="Calibri"/>
              <a:cs typeface="Calibri"/>
            </a:endParaRPr>
          </a:p>
          <a:p>
            <a:pPr marL="1085850" lvl="2" indent="-171450">
              <a:buFont typeface="Arial"/>
              <a:buChar char="•"/>
            </a:pPr>
            <a:r>
              <a:rPr lang="es-ES_tradnl" noProof="0" dirty="0"/>
              <a:t>Mayor </a:t>
            </a:r>
            <a:r>
              <a:rPr lang="es-ES_tradnl" b="1" noProof="0" dirty="0"/>
              <a:t>control conductual</a:t>
            </a:r>
            <a:r>
              <a:rPr lang="es-ES_tradnl" noProof="0" dirty="0"/>
              <a:t> (por ejemplo, reducción de conductas de riesgo).</a:t>
            </a:r>
            <a:endParaRPr lang="es-ES_tradnl" noProof="0" dirty="0">
              <a:ea typeface="Calibri"/>
              <a:cs typeface="Calibri"/>
            </a:endParaRPr>
          </a:p>
          <a:p>
            <a:pPr marL="1085850" lvl="2" indent="-171450">
              <a:buFont typeface="Arial"/>
              <a:buChar char="•"/>
            </a:pPr>
            <a:r>
              <a:rPr lang="es-ES_tradnl" b="1" noProof="0" dirty="0"/>
              <a:t>Reducción de daños </a:t>
            </a:r>
            <a:r>
              <a:rPr lang="es-ES_tradnl" noProof="0" dirty="0"/>
              <a:t>(por ejemplo, disminución del consumo de sustancias o de problemas asociados).</a:t>
            </a:r>
            <a:endParaRPr lang="es-ES_tradnl" noProof="0" dirty="0">
              <a:ea typeface="Calibri"/>
              <a:cs typeface="Calibri"/>
            </a:endParaRPr>
          </a:p>
          <a:p>
            <a:pPr marL="171450" indent="-171450">
              <a:buFont typeface="Arial"/>
              <a:buChar char="•"/>
            </a:pPr>
            <a:r>
              <a:rPr lang="es-ES_tradnl" noProof="0" dirty="0"/>
              <a:t>El uso de intervenciones basadas en evidencia garantiza que los recursos se utilicen de manera eficiente y que las estrategias implementadas tengan resultados comprobados.</a:t>
            </a:r>
            <a:endParaRPr lang="es-ES_tradnl" noProof="0" dirty="0">
              <a:ea typeface="Calibri"/>
              <a:cs typeface="Calibri"/>
            </a:endParaRPr>
          </a:p>
          <a:p>
            <a:pPr marL="171450" indent="-171450">
              <a:buFont typeface="Arial"/>
              <a:buChar char="•"/>
            </a:pPr>
            <a:r>
              <a:rPr lang="es-ES_tradnl" noProof="0" dirty="0"/>
              <a:t>Esto es especialmente importante en los esfuerzos de prevención, donde las intervenciones no probadas pueden desperdiciar recursos o generar consecuencias no deseadas.</a:t>
            </a:r>
            <a:endParaRPr lang="es-ES_tradnl" noProof="0" dirty="0">
              <a:ea typeface="Calibri"/>
              <a:cs typeface="Calibri"/>
            </a:endParaRPr>
          </a:p>
          <a:p>
            <a:pPr marL="171450" indent="-171450">
              <a:buFont typeface="Arial"/>
              <a:buChar char="•"/>
            </a:pPr>
            <a:endParaRPr lang="es-ES_tradnl" noProof="0" dirty="0">
              <a:ea typeface="Calibri"/>
              <a:cs typeface="Calibri"/>
            </a:endParaRPr>
          </a:p>
          <a:p>
            <a:r>
              <a:rPr lang="es-ES_tradnl" b="1" noProof="0" dirty="0"/>
              <a:t>Mensajes clave:</a:t>
            </a:r>
            <a:endParaRPr lang="es-ES_tradnl" noProof="0" dirty="0"/>
          </a:p>
          <a:p>
            <a:pPr marL="171450" indent="-171450">
              <a:buFont typeface="Arial"/>
              <a:buChar char="•"/>
            </a:pPr>
            <a:r>
              <a:rPr lang="es-ES_tradnl" b="1" noProof="0" dirty="0"/>
              <a:t>Probadas y efectivas:</a:t>
            </a:r>
            <a:r>
              <a:rPr lang="es-ES_tradnl" noProof="0" dirty="0"/>
              <a:t> Las intervenciones basadas en evidencia se someten a pruebas rigurosas y están respaldadas por datos sólidos que confirman su efectividad.</a:t>
            </a:r>
            <a:endParaRPr lang="es-ES_tradnl" noProof="0" dirty="0">
              <a:ea typeface="Calibri"/>
              <a:cs typeface="Calibri"/>
            </a:endParaRPr>
          </a:p>
          <a:p>
            <a:pPr marL="171450" indent="-171450">
              <a:buFont typeface="Arial"/>
              <a:buChar char="•"/>
            </a:pPr>
            <a:r>
              <a:rPr lang="es-ES_tradnl" b="1" noProof="0" dirty="0"/>
              <a:t>Mejora los resultados:</a:t>
            </a:r>
            <a:r>
              <a:rPr lang="es-ES_tradnl" noProof="0" dirty="0"/>
              <a:t> Estas intervenciones buscan mejorar el bienestar, fomentar conductas positivas y reducir daños.</a:t>
            </a:r>
            <a:endParaRPr lang="es-ES_tradnl" noProof="0" dirty="0">
              <a:ea typeface="Calibri"/>
              <a:cs typeface="Calibri"/>
            </a:endParaRPr>
          </a:p>
          <a:p>
            <a:pPr marL="171450" indent="-171450">
              <a:buFont typeface="Arial"/>
              <a:buChar char="•"/>
            </a:pPr>
            <a:r>
              <a:rPr lang="es-ES_tradnl" b="1" noProof="0" dirty="0"/>
              <a:t>Aseguran impacto:</a:t>
            </a:r>
            <a:r>
              <a:rPr lang="es-ES_tradnl" noProof="0" dirty="0"/>
              <a:t> El uso de estrategias basadas en evidencia maximiza los recursos y garantiza que las intervenciones logren sus objetivos previstos.</a:t>
            </a:r>
            <a:endParaRPr lang="es-ES_tradnl" noProof="0" dirty="0">
              <a:ea typeface="Calibri"/>
              <a:cs typeface="Calibri"/>
            </a:endParaRPr>
          </a:p>
          <a:p>
            <a:endParaRPr lang="en-US" dirty="0">
              <a:ea typeface="Calibri"/>
              <a:cs typeface="Calibri"/>
            </a:endParaRPr>
          </a:p>
          <a:p>
            <a:endParaRPr lang="en-US" dirty="0">
              <a:ea typeface="Calibri"/>
              <a:cs typeface="Calibri"/>
            </a:endParaRPr>
          </a:p>
          <a:p>
            <a:pPr marL="171450" indent="-171450">
              <a:buFontTx/>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pPr>
              <a:defRPr/>
            </a:pPr>
            <a:r>
              <a:rPr lang="es-ES_tradnl" b="1" noProof="0" dirty="0"/>
              <a:t>Propósito de la diapositiva:</a:t>
            </a:r>
            <a:endParaRPr lang="es-ES_tradnl" noProof="0" dirty="0"/>
          </a:p>
          <a:p>
            <a:pPr>
              <a:defRPr/>
            </a:pPr>
            <a:r>
              <a:rPr lang="es-ES_tradnl" noProof="0" dirty="0">
                <a:solidFill>
                  <a:prstClr val="black"/>
                </a:solidFill>
              </a:rPr>
              <a:t>Explicar la </a:t>
            </a:r>
            <a:r>
              <a:rPr lang="es-ES_tradnl" b="1" noProof="0" dirty="0">
                <a:solidFill>
                  <a:prstClr val="black"/>
                </a:solidFill>
              </a:rPr>
              <a:t>jerarquía de la evidencia</a:t>
            </a:r>
            <a:r>
              <a:rPr lang="es-ES_tradnl" noProof="0" dirty="0">
                <a:solidFill>
                  <a:prstClr val="black"/>
                </a:solidFill>
              </a:rPr>
              <a:t> utilizada en la evaluación y en las practicas basadas en evidencia, destacando qué tipos de estudios tienen mayor peso al determinar la efectividad de las intervenciones. </a:t>
            </a:r>
            <a:endParaRPr lang="es-ES_tradnl" noProof="0" dirty="0"/>
          </a:p>
          <a:p>
            <a:pPr>
              <a:defRPr/>
            </a:pPr>
            <a:endParaRPr lang="es-ES_tradnl" noProof="0" dirty="0">
              <a:solidFill>
                <a:prstClr val="black"/>
              </a:solidFill>
              <a:ea typeface="Calibri"/>
              <a:cs typeface="Calibri"/>
            </a:endParaRPr>
          </a:p>
          <a:p>
            <a:pPr>
              <a:defRPr/>
            </a:pPr>
            <a:r>
              <a:rPr lang="es-ES_tradnl" b="1" noProof="0" dirty="0">
                <a:solidFill>
                  <a:prstClr val="black"/>
                </a:solidFill>
              </a:rPr>
              <a:t>Notas de la diapositiva:</a:t>
            </a:r>
            <a:endParaRPr lang="es-ES_tradnl" b="1" noProof="0" dirty="0"/>
          </a:p>
          <a:p>
            <a:pPr marL="285750" indent="-285750">
              <a:buFont typeface="Arial"/>
              <a:buChar char="•"/>
              <a:defRPr/>
            </a:pPr>
            <a:r>
              <a:rPr lang="es-ES_tradnl" noProof="0" dirty="0">
                <a:solidFill>
                  <a:prstClr val="black"/>
                </a:solidFill>
              </a:rPr>
              <a:t>Esta diapositiva presenta </a:t>
            </a:r>
            <a:r>
              <a:rPr lang="es-ES_tradnl" b="1" noProof="0" dirty="0">
                <a:solidFill>
                  <a:prstClr val="black"/>
                </a:solidFill>
              </a:rPr>
              <a:t>jerarquía de la evidencia</a:t>
            </a:r>
            <a:r>
              <a:rPr lang="es-ES_tradnl" noProof="0" dirty="0">
                <a:solidFill>
                  <a:prstClr val="black"/>
                </a:solidFill>
              </a:rPr>
              <a:t>, que nos ayuda a comprender qué tan confiables y sólidos son los hallazgos provenientes de distintos tipos de investigación..</a:t>
            </a:r>
            <a:endParaRPr lang="es-ES_tradnl" noProof="0" dirty="0"/>
          </a:p>
          <a:p>
            <a:pPr marL="285750" indent="-285750">
              <a:buFont typeface="Arial"/>
              <a:buChar char="•"/>
              <a:defRPr/>
            </a:pPr>
            <a:r>
              <a:rPr lang="es-ES_tradnl" b="1" noProof="0" dirty="0">
                <a:solidFill>
                  <a:prstClr val="black"/>
                </a:solidFill>
              </a:rPr>
              <a:t>¿Qué es la jerarquía de la evidencia?</a:t>
            </a:r>
            <a:endParaRPr lang="es-ES_tradnl" noProof="0" dirty="0"/>
          </a:p>
          <a:p>
            <a:pPr marL="285750" indent="-285750">
              <a:buFont typeface="Arial"/>
              <a:buChar char="•"/>
              <a:defRPr/>
            </a:pPr>
            <a:r>
              <a:rPr lang="es-ES_tradnl" noProof="0" dirty="0">
                <a:solidFill>
                  <a:prstClr val="black"/>
                </a:solidFill>
              </a:rPr>
              <a:t>La pirámide muestra los </a:t>
            </a:r>
            <a:r>
              <a:rPr lang="es-ES_tradnl" b="1" noProof="0" dirty="0">
                <a:solidFill>
                  <a:prstClr val="black"/>
                </a:solidFill>
              </a:rPr>
              <a:t>niveles de evidencia</a:t>
            </a:r>
            <a:r>
              <a:rPr lang="es-ES_tradnl" noProof="0" dirty="0">
                <a:solidFill>
                  <a:prstClr val="black"/>
                </a:solidFill>
              </a:rPr>
              <a:t>, comenzando con la evidencia </a:t>
            </a:r>
            <a:r>
              <a:rPr lang="es-ES_tradnl" b="1" noProof="0" dirty="0">
                <a:solidFill>
                  <a:prstClr val="black"/>
                </a:solidFill>
              </a:rPr>
              <a:t>más sólida</a:t>
            </a:r>
            <a:r>
              <a:rPr lang="es-ES_tradnl" noProof="0" dirty="0">
                <a:solidFill>
                  <a:prstClr val="black"/>
                </a:solidFill>
              </a:rPr>
              <a:t> en la parte superior y descendiendo hacia formas de evidencia menos robustas.</a:t>
            </a:r>
            <a:endParaRPr lang="es-ES_tradnl" noProof="0" dirty="0"/>
          </a:p>
          <a:p>
            <a:pPr marL="285750" indent="-285750">
              <a:buFont typeface="Arial"/>
              <a:buChar char="•"/>
              <a:defRPr/>
            </a:pPr>
            <a:r>
              <a:rPr lang="es-ES_tradnl" noProof="0" dirty="0">
                <a:solidFill>
                  <a:prstClr val="black"/>
                </a:solidFill>
              </a:rPr>
              <a:t>A medida que avanzamos hacia la parte superior de la pirámide:</a:t>
            </a:r>
            <a:endParaRPr lang="es-ES_tradnl" noProof="0" dirty="0"/>
          </a:p>
          <a:p>
            <a:pPr marL="742950" lvl="1" indent="-285750">
              <a:buFont typeface="Arial"/>
              <a:buChar char="•"/>
              <a:defRPr/>
            </a:pPr>
            <a:r>
              <a:rPr lang="es-ES_tradnl" noProof="0" dirty="0">
                <a:solidFill>
                  <a:prstClr val="black"/>
                </a:solidFill>
              </a:rPr>
              <a:t>Existe </a:t>
            </a:r>
            <a:r>
              <a:rPr lang="es-ES_tradnl" b="1" noProof="0" dirty="0">
                <a:solidFill>
                  <a:prstClr val="black"/>
                </a:solidFill>
              </a:rPr>
              <a:t>mayor control </a:t>
            </a:r>
            <a:r>
              <a:rPr lang="es-ES_tradnl" noProof="0" dirty="0">
                <a:solidFill>
                  <a:prstClr val="black"/>
                </a:solidFill>
              </a:rPr>
              <a:t>sobre el sesgo, el error y las variables de confusión.</a:t>
            </a:r>
            <a:endParaRPr lang="es-ES_tradnl" noProof="0" dirty="0"/>
          </a:p>
          <a:p>
            <a:pPr marL="742950" lvl="1" indent="-285750">
              <a:buFont typeface="Arial"/>
              <a:buChar char="•"/>
              <a:defRPr/>
            </a:pPr>
            <a:r>
              <a:rPr lang="es-ES_tradnl" noProof="0" dirty="0">
                <a:solidFill>
                  <a:prstClr val="black"/>
                </a:solidFill>
              </a:rPr>
              <a:t>La </a:t>
            </a:r>
            <a:r>
              <a:rPr lang="es-ES_tradnl" b="1" noProof="0" dirty="0">
                <a:solidFill>
                  <a:prstClr val="black"/>
                </a:solidFill>
              </a:rPr>
              <a:t>calidad de la evidencia </a:t>
            </a:r>
            <a:r>
              <a:rPr lang="es-ES_tradnl" noProof="0" dirty="0">
                <a:solidFill>
                  <a:prstClr val="black"/>
                </a:solidFill>
              </a:rPr>
              <a:t>mejora, lo que significa que los hallazgos son más confiables y sólidos.</a:t>
            </a:r>
            <a:endParaRPr lang="es-ES_tradnl" noProof="0" dirty="0">
              <a:solidFill>
                <a:schemeClr val="tx1"/>
              </a:solidFill>
              <a:ea typeface="+mn-ea"/>
              <a:cs typeface="+mn-cs"/>
            </a:endParaRPr>
          </a:p>
          <a:p>
            <a:pPr marL="742950" lvl="1" indent="-285750">
              <a:buFont typeface="Arial"/>
              <a:buChar char="•"/>
              <a:defRPr/>
            </a:pPr>
            <a:endParaRPr lang="es-ES_tradnl" noProof="0" dirty="0">
              <a:solidFill>
                <a:prstClr val="black"/>
              </a:solidFill>
              <a:ea typeface="Calibri"/>
              <a:cs typeface="Calibri"/>
            </a:endParaRPr>
          </a:p>
          <a:p>
            <a:r>
              <a:rPr lang="es-ES_tradnl" b="1" noProof="0" dirty="0"/>
              <a:t>Mensajes clave:</a:t>
            </a:r>
            <a:endParaRPr lang="es-ES_tradnl" noProof="0" dirty="0"/>
          </a:p>
          <a:p>
            <a:pPr marL="285750" indent="-285750">
              <a:buFont typeface="Arial"/>
              <a:buChar char="•"/>
              <a:defRPr/>
            </a:pPr>
            <a:r>
              <a:rPr lang="es-ES_tradnl" b="0" noProof="0" dirty="0">
                <a:solidFill>
                  <a:prstClr val="black"/>
                </a:solidFill>
              </a:rPr>
              <a:t>La</a:t>
            </a:r>
            <a:r>
              <a:rPr lang="es-ES_tradnl" b="1" noProof="0" dirty="0">
                <a:solidFill>
                  <a:prstClr val="black"/>
                </a:solidFill>
              </a:rPr>
              <a:t> jerarquía importa:</a:t>
            </a:r>
            <a:r>
              <a:rPr lang="es-ES_tradnl" noProof="0" dirty="0">
                <a:solidFill>
                  <a:prstClr val="black"/>
                </a:solidFill>
              </a:rPr>
              <a:t> Las revisiones sistemáticas y los meta-análisis proporcionan la </a:t>
            </a:r>
            <a:r>
              <a:rPr lang="es-ES_tradnl" b="1" noProof="0" dirty="0">
                <a:solidFill>
                  <a:prstClr val="black"/>
                </a:solidFill>
              </a:rPr>
              <a:t>evidencia más sólida</a:t>
            </a:r>
            <a:r>
              <a:rPr lang="es-ES_tradnl" noProof="0" dirty="0">
                <a:solidFill>
                  <a:prstClr val="black"/>
                </a:solidFill>
              </a:rPr>
              <a:t>, mientras que los reportes de caso se encuentran en el nivel inferior.</a:t>
            </a:r>
            <a:endParaRPr lang="es-ES_tradnl" noProof="0" dirty="0"/>
          </a:p>
          <a:p>
            <a:pPr marL="285750" indent="-285750">
              <a:buFont typeface="Arial"/>
              <a:buChar char="•"/>
              <a:defRPr/>
            </a:pPr>
            <a:r>
              <a:rPr lang="es-ES_tradnl" b="1" noProof="0" dirty="0">
                <a:solidFill>
                  <a:prstClr val="black"/>
                </a:solidFill>
              </a:rPr>
              <a:t>Toma de decisiones:</a:t>
            </a:r>
            <a:r>
              <a:rPr lang="es-ES_tradnl" noProof="0" dirty="0">
                <a:solidFill>
                  <a:prstClr val="black"/>
                </a:solidFill>
              </a:rPr>
              <a:t> Utilizar evidencia de la </a:t>
            </a:r>
            <a:r>
              <a:rPr lang="es-ES_tradnl" b="1" noProof="0" dirty="0">
                <a:solidFill>
                  <a:prstClr val="black"/>
                </a:solidFill>
              </a:rPr>
              <a:t>parte superior de la pirámide </a:t>
            </a:r>
            <a:r>
              <a:rPr lang="es-ES_tradnl" noProof="0" dirty="0">
                <a:solidFill>
                  <a:prstClr val="black"/>
                </a:solidFill>
              </a:rPr>
              <a:t>siempre que sea posible para políticas, prácticas e intervenciones de prevención.</a:t>
            </a:r>
            <a:endParaRPr lang="es-ES_tradnl" noProof="0" dirty="0">
              <a:solidFill>
                <a:prstClr val="black"/>
              </a:solidFill>
              <a:ea typeface="Calibri"/>
              <a:cs typeface="Calibri"/>
            </a:endParaRPr>
          </a:p>
          <a:p>
            <a:pPr>
              <a:defRPr/>
            </a:pPr>
            <a:endParaRPr lang="es-ES_tradnl" noProof="0" dirty="0">
              <a:solidFill>
                <a:prstClr val="black"/>
              </a:solidFill>
              <a:ea typeface="Calibri"/>
              <a:cs typeface="Calibri"/>
            </a:endParaRPr>
          </a:p>
          <a:p>
            <a:pPr>
              <a:defRPr/>
            </a:pPr>
            <a:r>
              <a:rPr lang="es-ES_tradnl" b="1" noProof="0" dirty="0">
                <a:solidFill>
                  <a:prstClr val="black"/>
                </a:solidFill>
                <a:ea typeface="Calibri"/>
                <a:cs typeface="Calibri"/>
              </a:rPr>
              <a:t>Para más detalles sobre cada nivel, consulte lo siguiente:</a:t>
            </a:r>
          </a:p>
          <a:p>
            <a:pPr>
              <a:defRPr/>
            </a:pPr>
            <a:endParaRPr lang="es-ES_tradnl" b="1" noProof="0" dirty="0"/>
          </a:p>
          <a:p>
            <a:pPr>
              <a:defRPr/>
            </a:pPr>
            <a:r>
              <a:rPr lang="es-ES_tradnl" b="1" noProof="0" dirty="0"/>
              <a:t>Desglose de la jerarquía.</a:t>
            </a:r>
            <a:endParaRPr lang="es-ES_tradnl" noProof="0" dirty="0"/>
          </a:p>
          <a:p>
            <a:pPr marL="171450" indent="-171450">
              <a:buFont typeface="Arial"/>
              <a:buChar char="•"/>
              <a:defRPr/>
            </a:pPr>
            <a:r>
              <a:rPr lang="es-ES_tradnl" b="1" noProof="0" dirty="0">
                <a:solidFill>
                  <a:prstClr val="black"/>
                </a:solidFill>
              </a:rPr>
              <a:t>Revisión sistemática y meta-análisis </a:t>
            </a:r>
            <a:r>
              <a:rPr lang="es-ES_tradnl" noProof="0" dirty="0">
                <a:solidFill>
                  <a:prstClr val="black"/>
                </a:solidFill>
              </a:rPr>
              <a:t>(nivel superior):</a:t>
            </a:r>
            <a:endParaRPr lang="es-ES_tradnl" noProof="0" dirty="0"/>
          </a:p>
          <a:p>
            <a:pPr marL="628650" lvl="1" indent="-171450">
              <a:buFont typeface="Arial"/>
              <a:buChar char="•"/>
              <a:defRPr/>
            </a:pPr>
            <a:r>
              <a:rPr lang="es-ES_tradnl" noProof="0" dirty="0">
                <a:solidFill>
                  <a:prstClr val="black"/>
                </a:solidFill>
              </a:rPr>
              <a:t>Combinan resultados de múltiples estudios para proporcionar un análisis integral.</a:t>
            </a:r>
            <a:endParaRPr lang="es-ES_tradnl" noProof="0" dirty="0"/>
          </a:p>
          <a:p>
            <a:pPr marL="628650" lvl="1" indent="-171450">
              <a:buFont typeface="Arial"/>
              <a:buChar char="•"/>
              <a:defRPr/>
            </a:pPr>
            <a:r>
              <a:rPr lang="es-ES_tradnl" noProof="0" dirty="0">
                <a:solidFill>
                  <a:prstClr val="black"/>
                </a:solidFill>
              </a:rPr>
              <a:t>Las revisiones sistemáticas evalúan toda la investigación relevante, mientras que los meta-análisis utilizan métodos estadísticos para combinar los datos.</a:t>
            </a:r>
            <a:endParaRPr lang="es-ES_tradnl" noProof="0" dirty="0"/>
          </a:p>
          <a:p>
            <a:pPr marL="628650" lvl="1" indent="-171450">
              <a:buFont typeface="Arial"/>
              <a:buChar char="•"/>
              <a:defRPr/>
            </a:pPr>
            <a:r>
              <a:rPr lang="es-ES_tradnl" noProof="0" dirty="0">
                <a:solidFill>
                  <a:prstClr val="black"/>
                </a:solidFill>
              </a:rPr>
              <a:t>Son el </a:t>
            </a:r>
            <a:r>
              <a:rPr lang="es-ES_tradnl" b="1" noProof="0" dirty="0">
                <a:solidFill>
                  <a:prstClr val="black"/>
                </a:solidFill>
              </a:rPr>
              <a:t>estándar de referencia </a:t>
            </a:r>
            <a:r>
              <a:rPr lang="es-ES_tradnl" noProof="0" dirty="0">
                <a:solidFill>
                  <a:prstClr val="black"/>
                </a:solidFill>
              </a:rPr>
              <a:t>parra la toma de decisiones basadas en evidencia. </a:t>
            </a:r>
            <a:endParaRPr lang="es-ES_tradnl" noProof="0" dirty="0"/>
          </a:p>
          <a:p>
            <a:pPr marL="171450" indent="-171450">
              <a:buFont typeface="Arial"/>
              <a:buChar char="•"/>
              <a:defRPr/>
            </a:pPr>
            <a:r>
              <a:rPr lang="es-ES_tradnl" b="1" noProof="0" dirty="0">
                <a:solidFill>
                  <a:prstClr val="black"/>
                </a:solidFill>
              </a:rPr>
              <a:t>Ensayos controlados Aleatorizados (ECA):</a:t>
            </a:r>
            <a:endParaRPr lang="es-ES_tradnl" noProof="0" dirty="0"/>
          </a:p>
          <a:p>
            <a:pPr marL="628650" lvl="1" indent="-171450">
              <a:buFont typeface="Arial"/>
              <a:buChar char="•"/>
              <a:defRPr/>
            </a:pPr>
            <a:r>
              <a:rPr lang="es-ES_tradnl" noProof="0" dirty="0">
                <a:solidFill>
                  <a:prstClr val="black"/>
                </a:solidFill>
              </a:rPr>
              <a:t>Las personas participantes se asignan de manera aleatoria a grupos de intervención o de control.</a:t>
            </a:r>
            <a:endParaRPr lang="es-ES_tradnl" noProof="0" dirty="0"/>
          </a:p>
          <a:p>
            <a:pPr marL="628650" lvl="1" indent="-171450">
              <a:buFont typeface="Arial"/>
              <a:buChar char="•"/>
              <a:defRPr/>
            </a:pPr>
            <a:r>
              <a:rPr lang="es-ES_tradnl" noProof="0" dirty="0">
                <a:solidFill>
                  <a:prstClr val="black"/>
                </a:solidFill>
              </a:rPr>
              <a:t>Los ECA se consideran el diseño de estudio más confiable para evaluar la efectividad de las intervenciones debido a su capacidad para minimizar el sesgo.</a:t>
            </a:r>
            <a:endParaRPr lang="es-ES_tradnl" noProof="0" dirty="0"/>
          </a:p>
          <a:p>
            <a:pPr marL="171450" indent="-171450">
              <a:buFont typeface="Arial"/>
              <a:buChar char="•"/>
              <a:defRPr/>
            </a:pPr>
            <a:r>
              <a:rPr lang="es-ES_tradnl" b="1" noProof="0" dirty="0">
                <a:solidFill>
                  <a:prstClr val="black"/>
                </a:solidFill>
              </a:rPr>
              <a:t>Ensayos controlados no aleatorizados:</a:t>
            </a:r>
            <a:endParaRPr lang="es-ES_tradnl" noProof="0" dirty="0"/>
          </a:p>
          <a:p>
            <a:pPr marL="628650" lvl="1" indent="-171450">
              <a:buFont typeface="Arial"/>
              <a:buChar char="•"/>
              <a:defRPr/>
            </a:pPr>
            <a:r>
              <a:rPr lang="es-ES_tradnl" noProof="0" dirty="0">
                <a:solidFill>
                  <a:prstClr val="black"/>
                </a:solidFill>
              </a:rPr>
              <a:t>Similares a los ECA, pero sin asignación aleatoria, lo que puede introducir cierto sesgo.</a:t>
            </a:r>
            <a:endParaRPr lang="es-ES_tradnl" noProof="0" dirty="0"/>
          </a:p>
          <a:p>
            <a:pPr marL="171450" indent="-171450">
              <a:buFont typeface="Arial"/>
              <a:buChar char="•"/>
              <a:defRPr/>
            </a:pPr>
            <a:r>
              <a:rPr lang="es-ES_tradnl" b="1" noProof="0" dirty="0">
                <a:solidFill>
                  <a:prstClr val="black"/>
                </a:solidFill>
              </a:rPr>
              <a:t>Estudios de cohorte:</a:t>
            </a:r>
            <a:endParaRPr lang="es-ES_tradnl" noProof="0" dirty="0"/>
          </a:p>
          <a:p>
            <a:pPr marL="628650" lvl="1" indent="-171450">
              <a:buFont typeface="Arial"/>
              <a:buChar char="•"/>
              <a:defRPr/>
            </a:pPr>
            <a:r>
              <a:rPr lang="es-ES_tradnl" noProof="0" dirty="0">
                <a:solidFill>
                  <a:prstClr val="black"/>
                </a:solidFill>
              </a:rPr>
              <a:t>Siguen a un grupo de personas a lo largo del tiempo para evaluar el impacto de exposiciones (por ejemplo, intervención vs. no intervención).</a:t>
            </a:r>
            <a:endParaRPr lang="es-ES_tradnl" noProof="0" dirty="0"/>
          </a:p>
          <a:p>
            <a:pPr marL="171450" indent="-171450">
              <a:buFont typeface="Arial"/>
              <a:buChar char="•"/>
              <a:defRPr/>
            </a:pPr>
            <a:r>
              <a:rPr lang="es-ES_tradnl" b="1" noProof="0" dirty="0">
                <a:solidFill>
                  <a:prstClr val="black"/>
                </a:solidFill>
              </a:rPr>
              <a:t>Estudios de casos y controles:</a:t>
            </a:r>
            <a:endParaRPr lang="es-ES_tradnl" noProof="0" dirty="0"/>
          </a:p>
          <a:p>
            <a:pPr marL="628650" lvl="1" indent="-171450">
              <a:buFont typeface="Arial"/>
              <a:buChar char="•"/>
              <a:defRPr/>
            </a:pPr>
            <a:r>
              <a:rPr lang="es-ES_tradnl" noProof="0" dirty="0">
                <a:solidFill>
                  <a:prstClr val="black"/>
                </a:solidFill>
              </a:rPr>
              <a:t>Estudios retrospectivos que comparan personas con un resultados específico (casos) con aquellas que no lo presentan (controles).</a:t>
            </a:r>
            <a:endParaRPr lang="es-ES_tradnl" noProof="0" dirty="0"/>
          </a:p>
          <a:p>
            <a:pPr marL="171450" indent="-171450">
              <a:buFont typeface="Arial"/>
              <a:buChar char="•"/>
              <a:defRPr/>
            </a:pPr>
            <a:r>
              <a:rPr lang="es-ES_tradnl" b="1" noProof="0" dirty="0">
                <a:solidFill>
                  <a:prstClr val="black"/>
                </a:solidFill>
              </a:rPr>
              <a:t>Estudios transversales</a:t>
            </a:r>
            <a:endParaRPr lang="es-ES_tradnl" noProof="0" dirty="0"/>
          </a:p>
          <a:p>
            <a:pPr marL="628650" lvl="1" indent="-171450">
              <a:buFont typeface="Arial"/>
              <a:buChar char="•"/>
              <a:defRPr/>
            </a:pPr>
            <a:r>
              <a:rPr lang="es-ES_tradnl" noProof="0" dirty="0">
                <a:solidFill>
                  <a:prstClr val="black"/>
                </a:solidFill>
              </a:rPr>
              <a:t>Se recopilan datos en un único momento en el tiempo, proporcionando una “instantánea” de una población o problema.</a:t>
            </a:r>
            <a:endParaRPr lang="es-ES_tradnl" noProof="0" dirty="0"/>
          </a:p>
          <a:p>
            <a:pPr marL="171450" indent="-171450">
              <a:buFont typeface="Arial"/>
              <a:buChar char="•"/>
              <a:defRPr/>
            </a:pPr>
            <a:r>
              <a:rPr lang="es-ES_tradnl" b="1" noProof="0" dirty="0">
                <a:solidFill>
                  <a:prstClr val="black"/>
                </a:solidFill>
              </a:rPr>
              <a:t>Reportes de caso (nivel inferior):</a:t>
            </a:r>
            <a:endParaRPr lang="es-ES_tradnl" noProof="0" dirty="0"/>
          </a:p>
          <a:p>
            <a:pPr marL="628650" lvl="1" indent="-171450">
              <a:buFont typeface="Arial"/>
              <a:buChar char="•"/>
              <a:defRPr/>
            </a:pPr>
            <a:r>
              <a:rPr lang="es-ES_tradnl" noProof="0" dirty="0">
                <a:solidFill>
                  <a:prstClr val="black"/>
                </a:solidFill>
              </a:rPr>
              <a:t>Son descripciones detalladas de un solo caso o de un grupo pequeño. Aunque son útiles para generar hipótesis, proporcionan el </a:t>
            </a:r>
            <a:r>
              <a:rPr lang="es-ES_tradnl" b="1" noProof="0" dirty="0">
                <a:solidFill>
                  <a:prstClr val="black"/>
                </a:solidFill>
              </a:rPr>
              <a:t>nivel más débil de evidencia</a:t>
            </a:r>
            <a:r>
              <a:rPr lang="es-ES_tradnl" noProof="0" dirty="0">
                <a:solidFill>
                  <a:prstClr val="black"/>
                </a:solidFill>
              </a:rPr>
              <a:t> porque no pueden establecer relaciones de causa y efecto. </a:t>
            </a:r>
            <a:endParaRPr lang="es-ES_tradnl" noProof="0" dirty="0">
              <a:solidFill>
                <a:prstClr val="black"/>
              </a:solidFill>
              <a:ea typeface="Calibri"/>
              <a:cs typeface="Calibri"/>
            </a:endParaRPr>
          </a:p>
          <a:p>
            <a:pPr marL="171450" indent="-171450">
              <a:buChar char="-"/>
              <a:defRPr/>
            </a:pPr>
            <a:endParaRPr lang="en-US" dirty="0">
              <a:solidFill>
                <a:prstClr val="black"/>
              </a:solidFill>
              <a:ea typeface="Calibri"/>
              <a:cs typeface="Calibri"/>
            </a:endParaRPr>
          </a:p>
          <a:p>
            <a:pPr marL="171450" indent="-171450">
              <a:buChar char="-"/>
              <a:defRPr/>
            </a:pPr>
            <a:endParaRPr lang="en-US" dirty="0">
              <a:solidFill>
                <a:prstClr val="black"/>
              </a:solidFill>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ea typeface="Calibri"/>
              <a:cs typeface="Calibri"/>
            </a:endParaRPr>
          </a:p>
          <a:p>
            <a:r>
              <a:rPr lang="es-ES_tradnl" noProof="0" dirty="0"/>
              <a:t>Explicar qué significa que una intervención sea basada en evidencia, cómo se clasifican las intervenciones en términos de su efectividad y la importancia de una evaluación de alta calidad en las prácticas de prevención.</a:t>
            </a:r>
            <a:endParaRPr lang="es-ES_tradnl" noProof="0" dirty="0">
              <a:ea typeface="Calibri"/>
              <a:cs typeface="Calibri"/>
            </a:endParaRPr>
          </a:p>
          <a:p>
            <a:endParaRPr lang="es-ES_tradnl" noProof="0" dirty="0">
              <a:ea typeface="Calibri"/>
              <a:cs typeface="Calibri"/>
            </a:endParaRPr>
          </a:p>
          <a:p>
            <a:r>
              <a:rPr lang="es-ES_tradnl" b="1" noProof="0" dirty="0">
                <a:ea typeface="Calibri"/>
                <a:cs typeface="Calibri"/>
              </a:rPr>
              <a:t>Notas de la diapositiva:</a:t>
            </a:r>
          </a:p>
          <a:p>
            <a:pPr marL="285750" indent="-285750">
              <a:buFont typeface="Arial"/>
              <a:buChar char="•"/>
            </a:pPr>
            <a:r>
              <a:rPr lang="es-ES_tradnl" noProof="0" dirty="0"/>
              <a:t>Este diagrama clasifica las intervenciones según el nivel de </a:t>
            </a:r>
            <a:r>
              <a:rPr lang="es-ES_tradnl" b="1" noProof="0" dirty="0"/>
              <a:t>confianza en su efectividad. </a:t>
            </a:r>
          </a:p>
          <a:p>
            <a:pPr marL="285750" indent="-285750">
              <a:buFont typeface="Arial"/>
              <a:buChar char="•"/>
            </a:pPr>
            <a:r>
              <a:rPr lang="es-ES_tradnl" noProof="0" dirty="0"/>
              <a:t>Las categorías van desde perjudiciales hasta efectivas, ilustrando la </a:t>
            </a:r>
            <a:r>
              <a:rPr lang="es-ES_tradnl" b="1" noProof="0" dirty="0"/>
              <a:t>calidad de la evidencia</a:t>
            </a:r>
            <a:r>
              <a:rPr lang="es-ES_tradnl" noProof="0" dirty="0"/>
              <a:t> y en qué resultados Podemos confiar. </a:t>
            </a:r>
            <a:endParaRPr lang="es-ES_tradnl" noProof="0" dirty="0">
              <a:ea typeface="Calibri"/>
              <a:cs typeface="Calibri"/>
            </a:endParaRPr>
          </a:p>
          <a:p>
            <a:r>
              <a:rPr lang="es-ES_tradnl" b="1" noProof="0" dirty="0"/>
              <a:t>Clasificaciones clave en el diagrama:</a:t>
            </a:r>
            <a:endParaRPr lang="es-ES_tradnl" noProof="0" dirty="0">
              <a:ea typeface="Calibri"/>
              <a:cs typeface="Calibri"/>
            </a:endParaRPr>
          </a:p>
          <a:p>
            <a:pPr marL="285750" indent="-285750">
              <a:buFont typeface="Arial"/>
              <a:buChar char="•"/>
            </a:pPr>
            <a:r>
              <a:rPr lang="es-ES_tradnl" b="1" noProof="0" dirty="0"/>
              <a:t>Perjudicial (iatrogénica):</a:t>
            </a:r>
            <a:endParaRPr lang="es-ES_tradnl" noProof="0" dirty="0"/>
          </a:p>
          <a:p>
            <a:pPr marL="742950" lvl="1" indent="-285750">
              <a:buFont typeface="Arial"/>
              <a:buChar char="•"/>
            </a:pPr>
            <a:r>
              <a:rPr lang="es-ES_tradnl" noProof="0" dirty="0"/>
              <a:t>Estas intervenciones han sido evaluadas rigurosamente y se ha encontrado que causan </a:t>
            </a:r>
            <a:r>
              <a:rPr lang="es-ES_tradnl" b="1" noProof="0" dirty="0"/>
              <a:t>más daño</a:t>
            </a:r>
            <a:r>
              <a:rPr lang="es-ES_tradnl" noProof="0" dirty="0"/>
              <a:t> que beneficio.</a:t>
            </a:r>
            <a:endParaRPr lang="es-ES_tradnl" noProof="0" dirty="0">
              <a:ea typeface="Calibri"/>
              <a:cs typeface="Calibri"/>
            </a:endParaRPr>
          </a:p>
          <a:p>
            <a:pPr marL="742950" lvl="1" indent="-285750">
              <a:buFont typeface="Arial"/>
              <a:buChar char="•"/>
            </a:pPr>
            <a:r>
              <a:rPr lang="es-ES_tradnl" noProof="0" dirty="0"/>
              <a:t>Ejemplo: Programas que incrementan de manera no intencionada el consumo de sustancias en lugar de reducirlo.</a:t>
            </a:r>
            <a:endParaRPr lang="es-ES_tradnl" noProof="0" dirty="0">
              <a:ea typeface="Calibri"/>
              <a:cs typeface="Calibri"/>
            </a:endParaRPr>
          </a:p>
          <a:p>
            <a:pPr marL="742950" lvl="1" indent="-285750">
              <a:buFont typeface="Arial"/>
              <a:buChar char="•"/>
            </a:pPr>
            <a:r>
              <a:rPr lang="es-ES_tradnl" noProof="0" dirty="0"/>
              <a:t>Destacar la importancia de evitar este tipo de intervenciones.</a:t>
            </a:r>
            <a:endParaRPr lang="es-ES_tradnl" noProof="0" dirty="0">
              <a:ea typeface="Calibri"/>
              <a:cs typeface="Calibri"/>
            </a:endParaRPr>
          </a:p>
          <a:p>
            <a:pPr marL="285750" indent="-285750">
              <a:buFont typeface="Arial"/>
              <a:buChar char="•"/>
            </a:pPr>
            <a:r>
              <a:rPr lang="es-ES_tradnl" b="1" noProof="0" dirty="0"/>
              <a:t>Inefectiva:</a:t>
            </a:r>
            <a:endParaRPr lang="es-ES_tradnl" noProof="0" dirty="0"/>
          </a:p>
          <a:p>
            <a:pPr marL="742950" lvl="1" indent="-285750">
              <a:buFont typeface="Arial"/>
              <a:buChar char="•"/>
            </a:pPr>
            <a:r>
              <a:rPr lang="es-ES_tradnl" noProof="0" dirty="0"/>
              <a:t>Programas evaluados que han demostrado </a:t>
            </a:r>
            <a:r>
              <a:rPr lang="es-ES_tradnl" b="1" noProof="0" dirty="0"/>
              <a:t>no tener efectos positivos ni medibles.</a:t>
            </a:r>
            <a:endParaRPr lang="es-ES_tradnl" noProof="0" dirty="0">
              <a:ea typeface="Calibri"/>
              <a:cs typeface="Calibri"/>
            </a:endParaRPr>
          </a:p>
          <a:p>
            <a:pPr marL="742950" lvl="1" indent="-285750">
              <a:buFont typeface="Arial"/>
              <a:buChar char="•"/>
            </a:pPr>
            <a:r>
              <a:rPr lang="es-ES_tradnl" noProof="0" dirty="0"/>
              <a:t>Aunque no son perjudiciales, </a:t>
            </a:r>
            <a:r>
              <a:rPr lang="es-ES_tradnl" b="1" noProof="0" dirty="0"/>
              <a:t>no brindan beneficios</a:t>
            </a:r>
            <a:r>
              <a:rPr lang="es-ES_tradnl" noProof="0" dirty="0"/>
              <a:t> a las personas participantes.</a:t>
            </a:r>
            <a:endParaRPr lang="es-ES_tradnl" noProof="0" dirty="0">
              <a:ea typeface="Calibri"/>
              <a:cs typeface="Calibri"/>
            </a:endParaRPr>
          </a:p>
          <a:p>
            <a:pPr marL="742950" lvl="1" indent="-285750">
              <a:buFont typeface="Arial"/>
              <a:buChar char="•"/>
            </a:pPr>
            <a:r>
              <a:rPr lang="es-ES_tradnl" noProof="0" dirty="0">
                <a:ea typeface="Calibri"/>
                <a:cs typeface="Calibri"/>
              </a:rPr>
              <a:t>Pueden considerarse un desperdicio de recursos.</a:t>
            </a:r>
            <a:endParaRPr lang="es-ES_tradnl" noProof="0" dirty="0"/>
          </a:p>
          <a:p>
            <a:pPr marL="285750" indent="-285750">
              <a:buFont typeface="Arial"/>
              <a:buChar char="•"/>
            </a:pPr>
            <a:r>
              <a:rPr lang="es-ES_tradnl" b="1" noProof="0" dirty="0"/>
              <a:t>Desconocida:</a:t>
            </a:r>
            <a:endParaRPr lang="es-ES_tradnl" noProof="0" dirty="0"/>
          </a:p>
          <a:p>
            <a:pPr marL="742950" lvl="1" indent="-285750">
              <a:buFont typeface="Arial"/>
              <a:buChar char="•"/>
            </a:pPr>
            <a:r>
              <a:rPr lang="es-ES_tradnl" noProof="0" dirty="0"/>
              <a:t>Programas sin una evaluación sustancial.</a:t>
            </a:r>
            <a:endParaRPr lang="es-ES_tradnl" noProof="0" dirty="0">
              <a:ea typeface="Calibri"/>
              <a:cs typeface="Calibri"/>
            </a:endParaRPr>
          </a:p>
          <a:p>
            <a:pPr marL="742950" lvl="1" indent="-285750">
              <a:buFont typeface="Arial"/>
              <a:buChar char="•"/>
            </a:pPr>
            <a:r>
              <a:rPr lang="es-ES_tradnl" noProof="0" dirty="0"/>
              <a:t>Con frecuencia se implementan sin datos que confirmen sus resultados.</a:t>
            </a:r>
            <a:endParaRPr lang="es-ES_tradnl" noProof="0" dirty="0">
              <a:ea typeface="Calibri"/>
              <a:cs typeface="Calibri"/>
            </a:endParaRPr>
          </a:p>
          <a:p>
            <a:pPr marL="285750" indent="-285750">
              <a:buFont typeface="Arial"/>
              <a:buChar char="•"/>
            </a:pPr>
            <a:r>
              <a:rPr lang="es-ES_tradnl" b="1" noProof="0" dirty="0"/>
              <a:t>Enfoques prometedores:</a:t>
            </a:r>
            <a:endParaRPr lang="es-ES_tradnl" noProof="0" dirty="0"/>
          </a:p>
          <a:p>
            <a:pPr marL="742950" lvl="1" indent="-285750">
              <a:buFont typeface="Arial"/>
              <a:buChar char="•"/>
            </a:pPr>
            <a:r>
              <a:rPr lang="es-ES_tradnl" noProof="0" dirty="0"/>
              <a:t>Intervenciones que muestran </a:t>
            </a:r>
            <a:r>
              <a:rPr lang="es-ES_tradnl" b="1" noProof="0" dirty="0"/>
              <a:t>potencial, </a:t>
            </a:r>
            <a:r>
              <a:rPr lang="es-ES_tradnl" b="0" noProof="0" dirty="0"/>
              <a:t>pero carecen de evidencia sólida.</a:t>
            </a:r>
            <a:endParaRPr lang="es-ES_tradnl" b="1" noProof="0" dirty="0"/>
          </a:p>
          <a:p>
            <a:pPr marL="742950" lvl="1" indent="-285750">
              <a:buFont typeface="Arial"/>
              <a:buChar char="•"/>
            </a:pPr>
            <a:r>
              <a:rPr lang="es-ES_tradnl" noProof="0" dirty="0"/>
              <a:t>Requieren pruebas rigurosas adicionales, para confirmar su efectividad.</a:t>
            </a:r>
            <a:endParaRPr lang="es-ES_tradnl" noProof="0" dirty="0">
              <a:ea typeface="Calibri"/>
              <a:cs typeface="Calibri"/>
            </a:endParaRPr>
          </a:p>
          <a:p>
            <a:pPr marL="285750" indent="-285750">
              <a:buFont typeface="Arial"/>
              <a:buChar char="•"/>
            </a:pPr>
            <a:r>
              <a:rPr lang="es-ES_tradnl" b="1" noProof="0" dirty="0"/>
              <a:t>Buenas prácticas:</a:t>
            </a:r>
            <a:endParaRPr lang="es-ES_tradnl" noProof="0" dirty="0"/>
          </a:p>
          <a:p>
            <a:pPr marL="742950" lvl="1" indent="-285750">
              <a:buFont typeface="Arial"/>
              <a:buChar char="•"/>
            </a:pPr>
            <a:r>
              <a:rPr lang="es-ES_tradnl" noProof="0" dirty="0"/>
              <a:t>Programas que han sido implementados y son bien valorados o confiables para las comunidades, pero que pueden no estar respaldados por investigación sólida.</a:t>
            </a:r>
            <a:endParaRPr lang="es-ES_tradnl" noProof="0" dirty="0">
              <a:ea typeface="Calibri"/>
              <a:cs typeface="Calibri"/>
            </a:endParaRPr>
          </a:p>
          <a:p>
            <a:pPr marL="742950" lvl="1" indent="-285750">
              <a:buFont typeface="Arial"/>
              <a:buChar char="•"/>
            </a:pPr>
            <a:r>
              <a:rPr lang="es-ES_tradnl" noProof="0" dirty="0"/>
              <a:t>Son comunes, pero no deben confundirse con enfoques verdaderamente basados en evidencia.</a:t>
            </a:r>
            <a:endParaRPr lang="es-ES_tradnl" noProof="0" dirty="0">
              <a:ea typeface="Calibri"/>
              <a:cs typeface="Calibri"/>
            </a:endParaRPr>
          </a:p>
          <a:p>
            <a:pPr marL="285750" indent="-285750">
              <a:buFont typeface="Arial"/>
              <a:buChar char="•"/>
            </a:pPr>
            <a:r>
              <a:rPr lang="es-ES_tradnl" b="1" noProof="0" dirty="0"/>
              <a:t>Basada en investigación:</a:t>
            </a:r>
            <a:endParaRPr lang="es-ES_tradnl" noProof="0" dirty="0"/>
          </a:p>
          <a:p>
            <a:pPr marL="742950" lvl="1" indent="-285750">
              <a:buFont typeface="Arial"/>
              <a:buChar char="•"/>
            </a:pPr>
            <a:r>
              <a:rPr lang="es-ES_tradnl" noProof="0" dirty="0"/>
              <a:t>Programas construidos a partir de </a:t>
            </a:r>
            <a:r>
              <a:rPr lang="es-ES_tradnl" b="1" noProof="0" dirty="0"/>
              <a:t>teorías</a:t>
            </a:r>
            <a:r>
              <a:rPr lang="es-ES_tradnl" noProof="0" dirty="0"/>
              <a:t> informadas por evidencia científica.</a:t>
            </a:r>
            <a:endParaRPr lang="es-ES_tradnl" noProof="0" dirty="0">
              <a:ea typeface="Calibri"/>
              <a:cs typeface="Calibri"/>
            </a:endParaRPr>
          </a:p>
          <a:p>
            <a:pPr marL="285750" indent="-285750">
              <a:buFont typeface="Arial"/>
              <a:buChar char="•"/>
            </a:pPr>
            <a:r>
              <a:rPr lang="es-ES_tradnl" b="1" noProof="0" dirty="0"/>
              <a:t>Efectiva (basada en evidencia):</a:t>
            </a:r>
            <a:endParaRPr lang="es-ES_tradnl" noProof="0" dirty="0"/>
          </a:p>
          <a:p>
            <a:pPr marL="742950" lvl="1" indent="-285750">
              <a:buFont typeface="Arial"/>
              <a:buChar char="•"/>
            </a:pPr>
            <a:r>
              <a:rPr lang="es-ES_tradnl" noProof="0" dirty="0"/>
              <a:t>Intervenciones que han sido </a:t>
            </a:r>
            <a:r>
              <a:rPr lang="es-ES_tradnl" b="1" noProof="0" dirty="0"/>
              <a:t>evaluadas rigurosamente</a:t>
            </a:r>
            <a:r>
              <a:rPr lang="es-ES_tradnl" noProof="0" dirty="0"/>
              <a:t> y han demostrado funcionar.</a:t>
            </a:r>
            <a:endParaRPr lang="es-ES_tradnl" noProof="0" dirty="0">
              <a:ea typeface="Calibri"/>
              <a:cs typeface="Calibri"/>
            </a:endParaRPr>
          </a:p>
          <a:p>
            <a:pPr marL="742950" lvl="1" indent="-285750">
              <a:buFont typeface="Arial"/>
              <a:buChar char="•"/>
            </a:pPr>
            <a:r>
              <a:rPr lang="es-ES_tradnl" noProof="0" dirty="0"/>
              <a:t>Ofrecen el </a:t>
            </a:r>
            <a:r>
              <a:rPr lang="es-ES_tradnl" b="1" noProof="0" dirty="0"/>
              <a:t>mayor nivel de confianza </a:t>
            </a:r>
            <a:r>
              <a:rPr lang="es-ES_tradnl" noProof="0" dirty="0"/>
              <a:t>para lograr resultados positivos.</a:t>
            </a:r>
            <a:endParaRPr lang="es-ES_tradnl" noProof="0" dirty="0">
              <a:ea typeface="Calibri"/>
              <a:cs typeface="Calibri"/>
            </a:endParaRPr>
          </a:p>
          <a:p>
            <a:pPr marL="742950" lvl="1" indent="-285750">
              <a:buFont typeface="Arial"/>
              <a:buChar char="•"/>
            </a:pPr>
            <a:r>
              <a:rPr lang="es-ES_tradnl" noProof="0" dirty="0"/>
              <a:t>Son el </a:t>
            </a:r>
            <a:r>
              <a:rPr lang="es-ES_tradnl" b="1" noProof="0" dirty="0"/>
              <a:t>estándar de referencia</a:t>
            </a:r>
            <a:r>
              <a:rPr lang="es-ES_tradnl" b="0" noProof="0" dirty="0"/>
              <a:t> en los esfuerzos de prevención</a:t>
            </a:r>
            <a:r>
              <a:rPr lang="es-ES_tradnl" noProof="0" dirty="0"/>
              <a:t>.</a:t>
            </a:r>
            <a:endParaRPr lang="es-ES_tradnl" noProof="0" dirty="0">
              <a:ea typeface="Calibri"/>
              <a:cs typeface="Calibri"/>
            </a:endParaRPr>
          </a:p>
          <a:p>
            <a:endParaRPr lang="es-ES_tradnl" noProof="0" dirty="0">
              <a:ea typeface="Calibri"/>
              <a:cs typeface="Calibri"/>
            </a:endParaRPr>
          </a:p>
          <a:p>
            <a:r>
              <a:rPr lang="es-ES_tradnl" b="1" noProof="0" dirty="0"/>
              <a:t>Observaciones clave:</a:t>
            </a:r>
            <a:endParaRPr lang="es-ES_tradnl" noProof="0" dirty="0"/>
          </a:p>
          <a:p>
            <a:pPr marL="285750" indent="-285750">
              <a:buFont typeface="Arial"/>
              <a:buChar char="•"/>
            </a:pPr>
            <a:r>
              <a:rPr lang="es-ES_tradnl" noProof="0" dirty="0"/>
              <a:t>Los programas en </a:t>
            </a:r>
            <a:r>
              <a:rPr lang="es-ES_tradnl" b="1" noProof="0" dirty="0"/>
              <a:t>la zona amarilla (desconocidos o prometedores)</a:t>
            </a:r>
            <a:r>
              <a:rPr lang="es-ES_tradnl" noProof="0" dirty="0"/>
              <a:t> son motivos de preocupación. Muchas iniciativas de prevención se encuentran aquí porque carecen de evaluaciones robustas.</a:t>
            </a:r>
            <a:endParaRPr lang="es-ES_tradnl" noProof="0" dirty="0">
              <a:ea typeface="Calibri"/>
              <a:cs typeface="Calibri"/>
            </a:endParaRPr>
          </a:p>
          <a:p>
            <a:pPr marL="285750" indent="-285750">
              <a:buFont typeface="Arial"/>
              <a:buChar char="•"/>
            </a:pPr>
            <a:r>
              <a:rPr lang="es-ES_tradnl" noProof="0" dirty="0"/>
              <a:t>Existe el riesgo de promover intervenciones que “suenan bien” sin evidencia; lo que funciona para un grupo puede no funcionar para otro.</a:t>
            </a:r>
          </a:p>
          <a:p>
            <a:pPr marL="285750" indent="-285750">
              <a:buFont typeface="Arial"/>
              <a:buChar char="•"/>
            </a:pPr>
            <a:r>
              <a:rPr lang="es-ES_tradnl" noProof="0" dirty="0"/>
              <a:t>Como especialistas en prevención, el objetivo es priorizar programas con </a:t>
            </a:r>
            <a:r>
              <a:rPr lang="es-ES_tradnl" b="1" noProof="0" dirty="0"/>
              <a:t>evidencia de alta calidad. </a:t>
            </a:r>
            <a:endParaRPr lang="es-ES_tradnl" noProof="0" dirty="0">
              <a:ea typeface="Calibri"/>
              <a:cs typeface="Calibri"/>
            </a:endParaRPr>
          </a:p>
          <a:p>
            <a:endParaRPr lang="es-ES_tradnl" noProof="0" dirty="0">
              <a:ea typeface="Calibri"/>
              <a:cs typeface="Calibri"/>
            </a:endParaRPr>
          </a:p>
          <a:p>
            <a:r>
              <a:rPr lang="es-ES_tradnl" b="1" noProof="0" dirty="0"/>
              <a:t>Mensajes clave:</a:t>
            </a:r>
            <a:endParaRPr lang="es-ES_tradnl" noProof="0" dirty="0"/>
          </a:p>
          <a:p>
            <a:pPr marL="285750" indent="-285750">
              <a:buFont typeface="Arial"/>
              <a:buChar char="•"/>
            </a:pPr>
            <a:r>
              <a:rPr lang="es-ES_tradnl" b="1" noProof="0" dirty="0"/>
              <a:t>Enfocarse en programas basados en evidencia:</a:t>
            </a:r>
            <a:r>
              <a:rPr lang="es-ES_tradnl" noProof="0" dirty="0"/>
              <a:t> Los programas efectivos (zona verde) han sido evaluados rigurosamente y han demostrado funcionar.</a:t>
            </a:r>
            <a:endParaRPr lang="es-ES_tradnl" noProof="0" dirty="0">
              <a:ea typeface="Calibri"/>
              <a:cs typeface="Calibri"/>
            </a:endParaRPr>
          </a:p>
          <a:p>
            <a:pPr marL="285750" indent="-285750">
              <a:buFont typeface="Arial"/>
              <a:buChar char="•"/>
            </a:pPr>
            <a:r>
              <a:rPr lang="es-ES_tradnl" b="1" noProof="0" dirty="0"/>
              <a:t>Cuidado con la zona amarilla:</a:t>
            </a:r>
            <a:r>
              <a:rPr lang="es-ES_tradnl" noProof="0" dirty="0"/>
              <a:t> Los programas prometedores o no evaluados pueden parecer beneficiosos, pero pueden carecer de evidencia o incluso causar daño.</a:t>
            </a:r>
            <a:endParaRPr lang="es-ES_tradnl" noProof="0" dirty="0">
              <a:ea typeface="Calibri"/>
              <a:cs typeface="Calibri"/>
            </a:endParaRPr>
          </a:p>
          <a:p>
            <a:endParaRPr lang="en-US" dirty="0">
              <a:ea typeface="Calibri"/>
              <a:cs typeface="Calibri"/>
            </a:endParaRPr>
          </a:p>
          <a:p>
            <a:endParaRPr lang="en-US" dirty="0">
              <a:ea typeface="Calibri"/>
              <a:cs typeface="Calibri"/>
            </a:endParaRPr>
          </a:p>
          <a:p>
            <a:pPr marL="171450" indent="-171450">
              <a:buFontTx/>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100794985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Resumir los objetivos generales de la capacitación y ofrecer un espacio para que las y los participantes reflexionen sobre su aprendizaje.</a:t>
            </a:r>
          </a:p>
          <a:p>
            <a:endParaRPr lang="es-ES_tradnl" noProof="0" dirty="0">
              <a:ea typeface="Calibri"/>
              <a:cs typeface="Calibri"/>
            </a:endParaRPr>
          </a:p>
          <a:p>
            <a:r>
              <a:rPr lang="es-ES_tradnl" b="1" noProof="0" dirty="0"/>
              <a:t>Notas de la diapositiva:</a:t>
            </a:r>
            <a:endParaRPr lang="es-ES_tradnl" noProof="0" dirty="0"/>
          </a:p>
          <a:p>
            <a:pPr marL="171450" indent="-171450">
              <a:buFont typeface="Arial"/>
              <a:buChar char="•"/>
            </a:pPr>
            <a:r>
              <a:rPr lang="es-ES_tradnl" noProof="0" dirty="0"/>
              <a:t>Dar la bienvenida a las y los participantes al cierre de la capacitación.</a:t>
            </a:r>
          </a:p>
          <a:p>
            <a:pPr marL="171450" indent="-171450">
              <a:buFont typeface="Arial"/>
              <a:buChar char="•"/>
            </a:pPr>
            <a:r>
              <a:rPr lang="es-ES_tradnl" noProof="0" dirty="0"/>
              <a:t>Reiterar los objetivos principales: fortalecer la comprensión de las estrategias de prevención, las intervenciones basadas en evidencia y las prácticas efectivas.</a:t>
            </a:r>
          </a:p>
          <a:p>
            <a:pPr marL="171450" indent="-171450">
              <a:buFont typeface="Arial"/>
              <a:buChar char="•"/>
            </a:pPr>
            <a:r>
              <a:rPr lang="es-ES_tradnl" noProof="0" dirty="0"/>
              <a:t>Invitar a las y los participantes a reflexionar sobre los conceptos clave aprendidos, como los enfoques de prevención basados en evidencia, las intervenciones ambientales y las estrategias de comunicación.</a:t>
            </a:r>
          </a:p>
          <a:p>
            <a:pPr marL="171450" indent="-171450">
              <a:buFont typeface="Arial"/>
              <a:buChar char="•"/>
            </a:pPr>
            <a:r>
              <a:rPr lang="es-ES_tradnl" noProof="0" dirty="0"/>
              <a:t>Motivarles a pensar cómo aplicarán estos aprendizajes en sus funciones, ya sea como profesionales o como agentes comunitarios.</a:t>
            </a:r>
            <a:endParaRPr lang="es-ES_tradnl" noProof="0" dirty="0">
              <a:ea typeface="Calibri"/>
              <a:cs typeface="Calibri"/>
            </a:endParaRPr>
          </a:p>
          <a:p>
            <a:pPr marL="171450" indent="-171450">
              <a:buFont typeface="Arial"/>
              <a:buChar char="•"/>
            </a:pPr>
            <a:r>
              <a:rPr lang="es-ES_tradnl" noProof="0" dirty="0"/>
              <a:t>Abrir el espacio para una breve discusión o reflexión personal sobre los principales aprendizajes.</a:t>
            </a:r>
            <a:endParaRPr lang="es-ES_tradnl" noProof="0" dirty="0">
              <a:ea typeface="Calibri"/>
              <a:cs typeface="Calibri"/>
            </a:endParaRPr>
          </a:p>
          <a:p>
            <a:pPr marL="171450" indent="-171450">
              <a:buFont typeface="Arial"/>
              <a:buChar char="•"/>
            </a:pPr>
            <a:endParaRPr lang="es-ES_tradnl" noProof="0" dirty="0"/>
          </a:p>
          <a:p>
            <a:r>
              <a:rPr lang="es-ES_tradnl" b="1" noProof="0" dirty="0"/>
              <a:t>Mensajes clave:</a:t>
            </a:r>
            <a:endParaRPr lang="es-ES_tradnl" noProof="0" dirty="0"/>
          </a:p>
          <a:p>
            <a:pPr marL="171450" indent="-171450">
              <a:buFont typeface="Arial"/>
              <a:buChar char="•"/>
            </a:pPr>
            <a:r>
              <a:rPr lang="es-ES_tradnl" noProof="0" dirty="0"/>
              <a:t>Las y los participantes reflexionan sobre su proceso de aprendizaje.</a:t>
            </a:r>
          </a:p>
          <a:p>
            <a:pPr marL="171450" indent="-171450">
              <a:buFont typeface="Arial"/>
              <a:buChar char="•"/>
            </a:pPr>
            <a:r>
              <a:rPr lang="es-ES_tradnl" noProof="0" dirty="0"/>
              <a:t>Se refuerzan los objetivos y temas clave.</a:t>
            </a:r>
            <a:endParaRPr lang="es-ES_tradnl" noProof="0" dirty="0">
              <a:ea typeface="Calibri"/>
              <a:cs typeface="Calibri"/>
            </a:endParaRPr>
          </a:p>
          <a:p>
            <a:pPr marL="171450" indent="-171450">
              <a:buFont typeface="Arial"/>
              <a:buChar char="•"/>
            </a:pPr>
            <a:r>
              <a:rPr lang="es-ES_tradnl" noProof="0" dirty="0"/>
              <a:t>Las y los participantes identifican acciones concretas para aplicar sus conocimientos.</a:t>
            </a:r>
            <a:endParaRPr lang="es-ES_tradnl" noProof="0"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t>130</a:t>
            </a:fld>
            <a:endParaRPr lang="en-US"/>
          </a:p>
        </p:txBody>
      </p:sp>
    </p:spTree>
    <p:extLst>
      <p:ext uri="{BB962C8B-B14F-4D97-AF65-F5344CB8AC3E}">
        <p14:creationId xmlns:p14="http://schemas.microsoft.com/office/powerpoint/2010/main" val="55157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ea typeface="Calibri"/>
              <a:cs typeface="Calibri"/>
            </a:endParaRPr>
          </a:p>
          <a:p>
            <a:r>
              <a:rPr lang="es-ES_tradnl" noProof="0" dirty="0"/>
              <a:t>Presentar un panorama general de los temas que se abordan en el curso.</a:t>
            </a:r>
            <a:endParaRPr lang="es-ES_tradnl" noProof="0" dirty="0">
              <a:ea typeface="Calibri"/>
              <a:cs typeface="Calibri"/>
            </a:endParaRPr>
          </a:p>
          <a:p>
            <a:endParaRPr lang="es-ES_tradnl" b="1" noProof="0" dirty="0"/>
          </a:p>
          <a:p>
            <a:r>
              <a:rPr lang="es-ES_tradnl" b="1" noProof="0" dirty="0"/>
              <a:t>Notas de la diapositiva:</a:t>
            </a:r>
            <a:endParaRPr lang="es-ES_tradnl" noProof="0" dirty="0">
              <a:ea typeface="Calibri"/>
              <a:cs typeface="Calibri"/>
            </a:endParaRPr>
          </a:p>
          <a:p>
            <a:pPr marL="171450" indent="-171450">
              <a:buFont typeface="Arial"/>
              <a:buChar char="•"/>
            </a:pPr>
            <a:r>
              <a:rPr lang="es-ES_tradnl" noProof="0" dirty="0"/>
              <a:t>Destacar las lecciones clave, subrayando su relevancia para la ciencia de la prevención.</a:t>
            </a:r>
            <a:endParaRPr lang="es-ES_tradnl" noProof="0" dirty="0">
              <a:ea typeface="Calibri"/>
              <a:cs typeface="Calibri"/>
            </a:endParaRPr>
          </a:p>
          <a:p>
            <a:pPr marL="171450" indent="-171450">
              <a:buFont typeface="Arial"/>
              <a:buChar char="•"/>
            </a:pPr>
            <a:r>
              <a:rPr lang="es-ES_tradnl" noProof="0" dirty="0"/>
              <a:t>Invitar a las personas participantes a revisar con anticipación los materiales de cada Lección.</a:t>
            </a:r>
            <a:endParaRPr lang="es-ES_tradnl" noProof="0" dirty="0">
              <a:ea typeface="Calibri"/>
              <a:cs typeface="Calibri"/>
            </a:endParaRPr>
          </a:p>
          <a:p>
            <a:endParaRPr lang="es-ES_tradnl" noProof="0" dirty="0"/>
          </a:p>
          <a:p>
            <a:r>
              <a:rPr lang="es-ES_tradnl" b="1" noProof="0" dirty="0"/>
              <a:t>Notas para la persona facilitadora:</a:t>
            </a:r>
            <a:endParaRPr lang="es-ES_tradnl" b="1" noProof="0" dirty="0">
              <a:ea typeface="Calibri"/>
              <a:cs typeface="Calibri"/>
            </a:endParaRPr>
          </a:p>
          <a:p>
            <a:pPr marL="171450" indent="-171450">
              <a:buFont typeface="Arial"/>
              <a:buChar char="•"/>
            </a:pPr>
            <a:r>
              <a:rPr lang="es-ES_tradnl" noProof="0" dirty="0"/>
              <a:t>Puede comentarse que el término “Lecciones” es uno de los conceptos que podría ajustarse, señalando que cursar el programa implica visualizar presentaciones con diapositivas, escuchar exposiciones y realizar lecturas, con especial énfasis en el Manual del Currículo Europeo de Prevención (EUPC).</a:t>
            </a:r>
          </a:p>
          <a:p>
            <a:pPr marL="171450" indent="-171450">
              <a:buFont typeface="Arial"/>
              <a:buChar char="•"/>
            </a:pPr>
            <a:r>
              <a:rPr lang="es-ES_tradnl" noProof="0" dirty="0"/>
              <a:t>Aclarar que todos los contenidos de las lecciones se encuentran disponibles en el Manual EUPC.</a:t>
            </a:r>
          </a:p>
          <a:p>
            <a:endParaRPr lang="es-ES_tradnl" b="1" noProof="0" dirty="0">
              <a:ea typeface="+mn-ea"/>
              <a:cs typeface="+mn-cs"/>
            </a:endParaRPr>
          </a:p>
          <a:p>
            <a:r>
              <a:rPr lang="es-ES_tradnl" b="1" noProof="0" dirty="0">
                <a:ea typeface="+mn-ea"/>
                <a:cs typeface="+mn-cs"/>
              </a:rPr>
              <a:t>Mensajes clave:</a:t>
            </a:r>
            <a:endParaRPr lang="es-ES_tradnl" noProof="0" dirty="0">
              <a:ea typeface="Calibri"/>
              <a:cs typeface="Calibri"/>
            </a:endParaRPr>
          </a:p>
          <a:p>
            <a:pPr marL="171450" indent="-171450">
              <a:buFont typeface="Arial"/>
              <a:buChar char="•"/>
            </a:pPr>
            <a:r>
              <a:rPr lang="es-ES_tradnl" noProof="0" dirty="0"/>
              <a:t>El curso abarca un conjunto Amplio e integral de temas relacionados con la prevención. </a:t>
            </a:r>
            <a:endParaRPr lang="es-ES_tradnl" noProof="0" dirty="0">
              <a:ea typeface="Calibri"/>
              <a:cs typeface="Calibri"/>
            </a:endParaRPr>
          </a:p>
          <a:p>
            <a:pPr marL="171450" indent="-171450">
              <a:buFont typeface="Arial"/>
              <a:buChar char="•"/>
            </a:pPr>
            <a:r>
              <a:rPr lang="es-ES_tradnl" noProof="0" dirty="0">
                <a:ea typeface="Calibri"/>
                <a:cs typeface="Calibri"/>
              </a:rPr>
              <a:t>La preparación previa es fundamental para una participación significativa.</a:t>
            </a:r>
          </a:p>
          <a:p>
            <a:endParaRPr lang="en-US"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t>13</a:t>
            </a:fld>
            <a:endParaRPr lang="en-US"/>
          </a:p>
        </p:txBody>
      </p:sp>
    </p:spTree>
    <p:extLst>
      <p:ext uri="{BB962C8B-B14F-4D97-AF65-F5344CB8AC3E}">
        <p14:creationId xmlns:p14="http://schemas.microsoft.com/office/powerpoint/2010/main" val="32299976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Esta actividad se centra en la reflexión, la planificación y el intercambio.</a:t>
            </a:r>
            <a:endParaRPr lang="es-ES_tradnl" noProof="0" dirty="0">
              <a:ea typeface="Calibri"/>
              <a:cs typeface="Calibri"/>
            </a:endParaRPr>
          </a:p>
          <a:p>
            <a:endParaRPr lang="es-ES_tradnl" noProof="0" dirty="0"/>
          </a:p>
          <a:p>
            <a:r>
              <a:rPr lang="es-ES_tradnl" b="1" noProof="0" dirty="0"/>
              <a:t>Notas de la diapositiva:</a:t>
            </a:r>
            <a:endParaRPr lang="es-ES_tradnl" noProof="0" dirty="0"/>
          </a:p>
          <a:p>
            <a:pPr marL="171450" indent="-171450">
              <a:buFont typeface="Arial"/>
              <a:buChar char="•"/>
            </a:pPr>
            <a:r>
              <a:rPr lang="es-ES_tradnl" noProof="0" dirty="0"/>
              <a:t>Divida a las y los participantes en grupos pequeños de 4-5 personas. La tarea consiste en reflexionar y compartir lo siguiente:</a:t>
            </a:r>
            <a:endParaRPr lang="es-ES_tradnl" noProof="0" dirty="0">
              <a:ea typeface="Calibri"/>
              <a:cs typeface="Calibri"/>
            </a:endParaRPr>
          </a:p>
          <a:p>
            <a:pPr marL="1085850" lvl="2" indent="-171450">
              <a:buFont typeface="Arial"/>
              <a:buChar char="•"/>
            </a:pPr>
            <a:r>
              <a:rPr lang="es-ES_tradnl" b="1" noProof="0" dirty="0"/>
              <a:t>Identificar 1-2 intervenciones o estrategias </a:t>
            </a:r>
            <a:r>
              <a:rPr lang="es-ES_tradnl" noProof="0" dirty="0"/>
              <a:t>basadas en evidencia que cada participante aplicará en su trabajo actual. </a:t>
            </a:r>
            <a:endParaRPr lang="es-ES_tradnl" noProof="0" dirty="0">
              <a:ea typeface="Calibri"/>
              <a:cs typeface="Calibri"/>
            </a:endParaRPr>
          </a:p>
          <a:p>
            <a:pPr marL="1085850" lvl="2" indent="-171450">
              <a:buFont typeface="Arial"/>
              <a:buChar char="•"/>
            </a:pPr>
            <a:r>
              <a:rPr lang="es-ES_tradnl" b="1" noProof="0" dirty="0"/>
              <a:t>Describir los cambio </a:t>
            </a:r>
            <a:r>
              <a:rPr lang="es-ES_tradnl" noProof="0" dirty="0"/>
              <a:t>que planea realizar, incluyendo los pasos que seguirán y cuál es el grupo objetivo. </a:t>
            </a:r>
            <a:endParaRPr lang="es-ES_tradnl" noProof="0" dirty="0">
              <a:ea typeface="Calibri"/>
              <a:cs typeface="Calibri"/>
            </a:endParaRPr>
          </a:p>
          <a:p>
            <a:pPr marL="1085850" lvl="2" indent="-171450">
              <a:buFont typeface="Arial"/>
              <a:buChar char="•"/>
            </a:pPr>
            <a:r>
              <a:rPr lang="es-ES_tradnl" b="1" noProof="0" dirty="0"/>
              <a:t>Anticipar posibles desafíos </a:t>
            </a:r>
            <a:r>
              <a:rPr lang="es-ES_tradnl" noProof="0" dirty="0"/>
              <a:t>y compartir posibles soluciones.</a:t>
            </a:r>
            <a:endParaRPr lang="es-ES_tradnl" noProof="0" dirty="0">
              <a:ea typeface="Calibri"/>
              <a:cs typeface="Calibri"/>
            </a:endParaRPr>
          </a:p>
          <a:p>
            <a:pPr marL="1085850" lvl="2" indent="-171450">
              <a:buFont typeface="Arial"/>
              <a:buChar char="•"/>
            </a:pPr>
            <a:r>
              <a:rPr lang="es-ES_tradnl" noProof="0" dirty="0"/>
              <a:t>Compartirlos con el grupo.</a:t>
            </a:r>
            <a:endParaRPr lang="es-ES_tradnl" noProof="0" dirty="0">
              <a:ea typeface="Calibri"/>
              <a:cs typeface="Calibri"/>
            </a:endParaRPr>
          </a:p>
          <a:p>
            <a:pPr marL="1085850" lvl="2" indent="-171450">
              <a:buFont typeface="Arial"/>
              <a:buChar char="•"/>
            </a:pPr>
            <a:r>
              <a:rPr lang="es-ES_tradnl" noProof="0" dirty="0">
                <a:ea typeface="Calibri"/>
                <a:cs typeface="Calibri"/>
              </a:rPr>
              <a:t>Permitir a los participantes 15 minutos en grupos de discusión.</a:t>
            </a:r>
          </a:p>
          <a:p>
            <a:endParaRPr lang="es-ES_tradnl" noProof="0" dirty="0"/>
          </a:p>
          <a:p>
            <a:pPr marL="171450" indent="-171450">
              <a:buFont typeface="Arial"/>
              <a:buChar char="•"/>
            </a:pPr>
            <a:r>
              <a:rPr lang="es-ES_tradnl" b="1" noProof="0" dirty="0"/>
              <a:t>Compartir en plenaria </a:t>
            </a:r>
            <a:r>
              <a:rPr lang="es-ES_tradnl" noProof="0" dirty="0"/>
              <a:t>(10-15 minutos):</a:t>
            </a:r>
            <a:endParaRPr lang="es-ES_tradnl" noProof="0" dirty="0">
              <a:ea typeface="Calibri"/>
              <a:cs typeface="Calibri"/>
            </a:endParaRPr>
          </a:p>
          <a:p>
            <a:pPr marL="628650" lvl="1" indent="-171450">
              <a:buFont typeface="Arial"/>
              <a:buChar char="•"/>
            </a:pPr>
            <a:r>
              <a:rPr lang="es-ES_tradnl" noProof="0" dirty="0"/>
              <a:t>Invite a personas voluntarias a compartir con en la plenaria los cambios que planean realizar en su trabajo actual. Tome algunas intervenciones según el tiempo disponible.</a:t>
            </a:r>
            <a:endParaRPr lang="es-ES_tradnl" noProof="0" dirty="0">
              <a:ea typeface="Calibri"/>
              <a:cs typeface="Calibri"/>
            </a:endParaRPr>
          </a:p>
          <a:p>
            <a:pPr lvl="1"/>
            <a:endParaRPr lang="en-US" dirty="0"/>
          </a:p>
          <a:p>
            <a:pPr lvl="1"/>
            <a:endParaRPr lang="en-US" dirty="0"/>
          </a:p>
          <a:p>
            <a:endParaRPr lang="en-US" b="1"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t>131</a:t>
            </a:fld>
            <a:endParaRPr lang="en-US"/>
          </a:p>
        </p:txBody>
      </p:sp>
    </p:spTree>
    <p:extLst>
      <p:ext uri="{BB962C8B-B14F-4D97-AF65-F5344CB8AC3E}">
        <p14:creationId xmlns:p14="http://schemas.microsoft.com/office/powerpoint/2010/main" val="312185942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Recopilar reflexiones de las y los participantes y obtener retroalimentación constructiva para mejorar futuras sesiones de capacitación.</a:t>
            </a:r>
            <a:endParaRPr lang="es-ES_tradnl" noProof="0" dirty="0">
              <a:ea typeface="Calibri"/>
              <a:cs typeface="Calibri"/>
            </a:endParaRPr>
          </a:p>
          <a:p>
            <a:endParaRPr lang="es-ES_tradnl" b="1" noProof="0" dirty="0">
              <a:ea typeface="Calibri"/>
              <a:cs typeface="Calibri"/>
            </a:endParaRPr>
          </a:p>
          <a:p>
            <a:r>
              <a:rPr lang="es-ES_tradnl" b="1" noProof="0" dirty="0"/>
              <a:t>Notas de la diapositiva:</a:t>
            </a:r>
            <a:endParaRPr lang="es-ES_tradnl" noProof="0" dirty="0">
              <a:ea typeface="Calibri"/>
              <a:cs typeface="Calibri"/>
            </a:endParaRPr>
          </a:p>
          <a:p>
            <a:pPr marL="171450" indent="-171450">
              <a:buFont typeface="Arial"/>
              <a:buChar char="•"/>
            </a:pPr>
            <a:r>
              <a:rPr lang="es-ES_tradnl" noProof="0" dirty="0">
                <a:ea typeface="Calibri"/>
                <a:cs typeface="Calibri"/>
              </a:rPr>
              <a:t>Proporciona el enlace al formulario de evaluación en el chat.</a:t>
            </a:r>
            <a:endParaRPr lang="es-ES_tradnl" noProof="0" dirty="0"/>
          </a:p>
          <a:p>
            <a:pPr marL="171450" indent="-171450">
              <a:buFont typeface="Arial"/>
              <a:buChar char="•"/>
            </a:pPr>
            <a:r>
              <a:rPr lang="es-ES_tradnl" noProof="0" dirty="0"/>
              <a:t>Animas a las y los participantes a compartir sus reflexiones sobre la experiencia de capacitación a través del formulario proporcionado.</a:t>
            </a:r>
            <a:endParaRPr lang="es-ES_tradnl" noProof="0" dirty="0">
              <a:ea typeface="Calibri"/>
              <a:cs typeface="Calibri"/>
            </a:endParaRPr>
          </a:p>
          <a:p>
            <a:pPr marL="171450" indent="-171450">
              <a:buFont typeface="Arial"/>
              <a:buChar char="•"/>
            </a:pPr>
            <a:endParaRPr lang="es-ES_tradnl" noProof="0" dirty="0"/>
          </a:p>
          <a:p>
            <a:r>
              <a:rPr lang="es-ES_tradnl" b="1" noProof="0" dirty="0"/>
              <a:t>Mensajes clave:</a:t>
            </a:r>
            <a:endParaRPr lang="es-ES_tradnl" noProof="0" dirty="0"/>
          </a:p>
          <a:p>
            <a:r>
              <a:rPr lang="es-ES_tradnl" noProof="0" dirty="0"/>
              <a:t>Se recopila retroalimentación constructiva para mejorar futuras experiencias de capacitación.</a:t>
            </a:r>
          </a:p>
          <a:p>
            <a:endParaRPr lang="en-US" dirty="0">
              <a:ea typeface="Calibri"/>
              <a:cs typeface="Calibri"/>
            </a:endParaRPr>
          </a:p>
          <a:p>
            <a:pPr>
              <a:buFont typeface="Arial"/>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t>132</a:t>
            </a:fld>
            <a:endParaRPr lang="en-US"/>
          </a:p>
        </p:txBody>
      </p:sp>
    </p:spTree>
    <p:extLst>
      <p:ext uri="{BB962C8B-B14F-4D97-AF65-F5344CB8AC3E}">
        <p14:creationId xmlns:p14="http://schemas.microsoft.com/office/powerpoint/2010/main" val="163018289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pPr marL="171450" indent="-171450">
              <a:buFontTx/>
              <a:buChar char="-"/>
            </a:pPr>
            <a:r>
              <a:rPr lang="es-ES_tradnl" noProof="0" dirty="0"/>
              <a:t>La persona facilitadora enviará en el chat los enlaces al </a:t>
            </a:r>
            <a:r>
              <a:rPr lang="es-ES_tradnl" i="1" noProof="0" dirty="0" err="1"/>
              <a:t>postest</a:t>
            </a:r>
            <a:r>
              <a:rPr lang="es-ES_tradnl" noProof="0" dirty="0"/>
              <a:t>.</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540FC351-1F82-7940-844F-31B3701A4AF9}"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166790349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ea typeface="Calibri"/>
                <a:cs typeface="Calibri"/>
              </a:rPr>
              <a:t>Propósito de la diapositiva:</a:t>
            </a:r>
          </a:p>
          <a:p>
            <a:r>
              <a:rPr lang="es-ES_tradnl" noProof="0" dirty="0">
                <a:ea typeface="Calibri"/>
                <a:cs typeface="Calibri"/>
              </a:rPr>
              <a:t>Asegurar que se hayan cumplido las expectativas de las y los participantes respecto al curso.</a:t>
            </a:r>
          </a:p>
          <a:p>
            <a:endParaRPr lang="es-ES_tradnl" noProof="0" dirty="0">
              <a:ea typeface="Calibri"/>
              <a:cs typeface="Calibri"/>
            </a:endParaRPr>
          </a:p>
          <a:p>
            <a:r>
              <a:rPr lang="es-ES_tradnl" b="1" noProof="0" dirty="0">
                <a:ea typeface="Calibri"/>
                <a:cs typeface="Calibri"/>
              </a:rPr>
              <a:t>Notas de la diapositiva:</a:t>
            </a:r>
          </a:p>
          <a:p>
            <a:pPr marL="171450" indent="-171450">
              <a:buFont typeface="Arial"/>
              <a:buChar char="•"/>
            </a:pPr>
            <a:r>
              <a:rPr lang="es-ES_tradnl" noProof="0" dirty="0">
                <a:ea typeface="Calibri"/>
                <a:cs typeface="Calibri"/>
              </a:rPr>
              <a:t>Prepara en esta diapositiva las expectativas que la persona co-facilitadora anotó durante la primera sesión a partir de lo expresado por las y los participantes.</a:t>
            </a:r>
          </a:p>
          <a:p>
            <a:pPr marL="171450" indent="-171450">
              <a:buFont typeface="Arial"/>
              <a:buChar char="•"/>
            </a:pPr>
            <a:r>
              <a:rPr lang="es-ES_tradnl" noProof="0" dirty="0">
                <a:ea typeface="Calibri"/>
                <a:cs typeface="Calibri"/>
              </a:rPr>
              <a:t>Repasar las expectativas que las y los participantes mencionaron al inicio al inicio del curso para asegurar que se hayan cubierto los puntos principales.</a:t>
            </a:r>
          </a:p>
        </p:txBody>
      </p:sp>
      <p:sp>
        <p:nvSpPr>
          <p:cNvPr id="4" name="Slide Number Placeholder 3"/>
          <p:cNvSpPr>
            <a:spLocks noGrp="1"/>
          </p:cNvSpPr>
          <p:nvPr>
            <p:ph type="sldNum" sz="quarter" idx="5"/>
          </p:nvPr>
        </p:nvSpPr>
        <p:spPr/>
        <p:txBody>
          <a:bodyPr/>
          <a:lstStyle/>
          <a:p>
            <a:fld id="{540FC351-1F82-7940-844F-31B3701A4AF9}" type="slidenum">
              <a:rPr lang="en-US" smtClean="0"/>
              <a:t>134</a:t>
            </a:fld>
            <a:endParaRPr lang="en-US"/>
          </a:p>
        </p:txBody>
      </p:sp>
    </p:spTree>
    <p:extLst>
      <p:ext uri="{BB962C8B-B14F-4D97-AF65-F5344CB8AC3E}">
        <p14:creationId xmlns:p14="http://schemas.microsoft.com/office/powerpoint/2010/main" val="406113774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264921369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Agradecer a las y los participantes por su tiempo y sus contribuciones para hacer de este taller un éxito.</a:t>
            </a:r>
            <a:endParaRPr lang="es-ES_tradnl" noProof="0" dirty="0">
              <a:ea typeface="Calibri"/>
              <a:cs typeface="Calibri"/>
            </a:endParaRPr>
          </a:p>
          <a:p>
            <a:endParaRPr lang="es-ES_tradnl" noProof="0" dirty="0">
              <a:ea typeface="Calibri"/>
              <a:cs typeface="Calibri"/>
            </a:endParaRPr>
          </a:p>
          <a:p>
            <a:r>
              <a:rPr lang="es-ES_tradnl" b="1" noProof="0" dirty="0"/>
              <a:t>Notas de la diapositiva:</a:t>
            </a:r>
            <a:endParaRPr lang="es-ES_tradnl" noProof="0" dirty="0"/>
          </a:p>
          <a:p>
            <a:pPr marL="171450" indent="-171450">
              <a:buFont typeface="Arial"/>
              <a:buChar char="•"/>
            </a:pPr>
            <a:r>
              <a:rPr lang="es-ES_tradnl" noProof="0" dirty="0"/>
              <a:t>Concluya la capacitación agradeciendo a las y los participantes por su participación activa.</a:t>
            </a:r>
            <a:endParaRPr lang="es-ES_tradnl" noProof="0" dirty="0">
              <a:ea typeface="Calibri"/>
              <a:cs typeface="Calibri"/>
            </a:endParaRPr>
          </a:p>
          <a:p>
            <a:pPr marL="171450" indent="-171450">
              <a:buFont typeface="Arial"/>
              <a:buChar char="•"/>
            </a:pPr>
            <a:r>
              <a:rPr lang="es-ES_tradnl" noProof="0" dirty="0"/>
              <a:t>Destacar la importancia del aprendizaje continuo y la colaboración.</a:t>
            </a:r>
            <a:endParaRPr lang="es-ES_tradnl" noProof="0" dirty="0">
              <a:ea typeface="Calibri"/>
              <a:cs typeface="Calibri"/>
            </a:endParaRPr>
          </a:p>
          <a:p>
            <a:pPr marL="171450" indent="-171450">
              <a:buFont typeface="Arial"/>
              <a:buChar char="•"/>
            </a:pPr>
            <a:r>
              <a:rPr lang="es-ES_tradnl" noProof="0" dirty="0"/>
              <a:t>Comparte información de contacto o recursos para dar seguimiento y brindar apoyo.</a:t>
            </a:r>
            <a:endParaRPr lang="es-ES_tradnl" noProof="0" dirty="0">
              <a:ea typeface="Calibri"/>
              <a:cs typeface="Calibri"/>
            </a:endParaRPr>
          </a:p>
          <a:p>
            <a:pPr marL="171450" indent="-171450">
              <a:buFont typeface="Arial"/>
              <a:buChar char="•"/>
            </a:pPr>
            <a:r>
              <a:rPr lang="es-ES_tradnl" noProof="0" dirty="0"/>
              <a:t>Cierra con un mensaje motivador: &lt;&lt; Juntas y juntos Podemos generar cambios significativos mediante la prevención basada en evidencia &gt;&gt;.</a:t>
            </a:r>
            <a:endParaRPr lang="es-ES_tradnl" noProof="0" dirty="0">
              <a:ea typeface="Calibri"/>
              <a:cs typeface="Calibri"/>
            </a:endParaRPr>
          </a:p>
          <a:p>
            <a:pPr marL="171450" indent="-171450">
              <a:buFont typeface="Arial"/>
              <a:buChar char="•"/>
            </a:pPr>
            <a:endParaRPr lang="es-ES_tradnl" noProof="0" dirty="0"/>
          </a:p>
          <a:p>
            <a:r>
              <a:rPr lang="es-ES_tradnl" b="1" noProof="0" dirty="0"/>
              <a:t>Mensajes clave:</a:t>
            </a:r>
            <a:endParaRPr lang="es-ES_tradnl" noProof="0" dirty="0"/>
          </a:p>
          <a:p>
            <a:pPr marL="171450" indent="-171450">
              <a:buFont typeface="Arial"/>
              <a:buChar char="•"/>
            </a:pPr>
            <a:r>
              <a:rPr lang="es-ES_tradnl" noProof="0" dirty="0"/>
              <a:t>La capacitación marca el inicio de esfuerzos continuos.</a:t>
            </a:r>
            <a:endParaRPr lang="es-ES_tradnl" noProof="0" dirty="0">
              <a:ea typeface="Calibri"/>
              <a:cs typeface="Calibri"/>
            </a:endParaRPr>
          </a:p>
          <a:p>
            <a:pPr marL="171450" indent="-171450">
              <a:buFont typeface="Arial"/>
              <a:buChar char="•"/>
            </a:pPr>
            <a:r>
              <a:rPr lang="es-ES_tradnl" noProof="0" dirty="0"/>
              <a:t>Se anima a las y los participantes a aplicar lo aprendido.</a:t>
            </a:r>
            <a:endParaRPr lang="es-ES_tradnl" noProof="0" dirty="0">
              <a:ea typeface="Calibri"/>
              <a:cs typeface="Calibri"/>
            </a:endParaRPr>
          </a:p>
          <a:p>
            <a:pPr marL="171450" indent="-171450">
              <a:buFont typeface="Arial"/>
              <a:buChar char="•"/>
            </a:pPr>
            <a:r>
              <a:rPr lang="es-ES_tradnl" noProof="0" dirty="0"/>
              <a:t>La colaboración continua permitirá fortalecer lo aprendido.</a:t>
            </a:r>
            <a:endParaRPr lang="es-ES_tradnl" noProof="0"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t>136</a:t>
            </a:fld>
            <a:endParaRPr lang="en-US"/>
          </a:p>
        </p:txBody>
      </p:sp>
    </p:spTree>
    <p:extLst>
      <p:ext uri="{BB962C8B-B14F-4D97-AF65-F5344CB8AC3E}">
        <p14:creationId xmlns:p14="http://schemas.microsoft.com/office/powerpoint/2010/main" val="3530158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Explicar la estructura de las sesiones semanales.</a:t>
            </a:r>
            <a:endParaRPr lang="es-ES_tradnl" noProof="0" dirty="0">
              <a:ea typeface="Calibri"/>
              <a:cs typeface="Calibri"/>
            </a:endParaRPr>
          </a:p>
          <a:p>
            <a:endParaRPr lang="es-ES_tradnl" b="1" noProof="0" dirty="0"/>
          </a:p>
          <a:p>
            <a:pPr>
              <a:buFont typeface="Arial"/>
            </a:pPr>
            <a:r>
              <a:rPr lang="es-ES_tradnl" b="1" noProof="0" dirty="0"/>
              <a:t>Notas de la diapositiva:</a:t>
            </a:r>
            <a:endParaRPr lang="es-ES_tradnl" noProof="0" dirty="0">
              <a:ea typeface="Calibri"/>
              <a:cs typeface="Calibri"/>
            </a:endParaRPr>
          </a:p>
          <a:p>
            <a:pPr marL="285750" indent="-285750">
              <a:buFont typeface="Arial"/>
              <a:buChar char="•"/>
            </a:pPr>
            <a:r>
              <a:rPr lang="es-ES_tradnl" noProof="0" dirty="0"/>
              <a:t>Resaltar la importancia de la preparación previa para profundizar la comprensión durante las discusiones.</a:t>
            </a:r>
          </a:p>
          <a:p>
            <a:pPr marL="285750" indent="-285750">
              <a:buFont typeface="Arial"/>
              <a:buChar char="•"/>
            </a:pPr>
            <a:r>
              <a:rPr lang="es-ES_tradnl" noProof="0" dirty="0"/>
              <a:t>Destacar que la reflexión permite a las personas participantes identificar brechas en su propio aprendizaje.</a:t>
            </a:r>
          </a:p>
          <a:p>
            <a:pPr marL="285750" indent="-285750">
              <a:buFont typeface="Arial"/>
              <a:buChar char="•"/>
            </a:pPr>
            <a:r>
              <a:rPr lang="es-ES_tradnl" noProof="0" dirty="0"/>
              <a:t>Fomentar la participación </a:t>
            </a:r>
            <a:r>
              <a:rPr lang="es-ES_tradnl" noProof="0" dirty="0" err="1"/>
              <a:t>activA</a:t>
            </a:r>
            <a:r>
              <a:rPr lang="es-ES_tradnl" noProof="0" dirty="0"/>
              <a:t> en las discusiones grupales para compartir perspectivas diversas.</a:t>
            </a:r>
          </a:p>
          <a:p>
            <a:pPr marL="285750" indent="-285750">
              <a:buFont typeface="Arial"/>
              <a:buChar char="•"/>
            </a:pPr>
            <a:r>
              <a:rPr lang="es-ES_tradnl" noProof="0" dirty="0"/>
              <a:t>Vincular los aprendizajes semanales con situaciones prácticas para reforzar su aplicación.</a:t>
            </a:r>
            <a:endParaRPr lang="es-ES_tradnl" noProof="0" dirty="0">
              <a:ea typeface="Calibri"/>
              <a:cs typeface="Calibri"/>
            </a:endParaRPr>
          </a:p>
          <a:p>
            <a:endParaRPr lang="es-ES_tradnl" noProof="0" dirty="0">
              <a:ea typeface="Calibri"/>
              <a:cs typeface="Calibri"/>
            </a:endParaRPr>
          </a:p>
          <a:p>
            <a:r>
              <a:rPr lang="es-ES_tradnl" b="1" noProof="0" dirty="0">
                <a:ea typeface="Calibri"/>
                <a:cs typeface="Calibri"/>
              </a:rPr>
              <a:t>Notas para la persona facilitadora:</a:t>
            </a:r>
          </a:p>
          <a:p>
            <a:r>
              <a:rPr lang="es-ES_tradnl" noProof="0" dirty="0">
                <a:ea typeface="Calibri"/>
                <a:cs typeface="Calibri"/>
              </a:rPr>
              <a:t>Los pasos a seguir cada semana semana son los siguientes:</a:t>
            </a:r>
          </a:p>
          <a:p>
            <a:pPr>
              <a:lnSpc>
                <a:spcPct val="90000"/>
              </a:lnSpc>
              <a:spcBef>
                <a:spcPts val="1000"/>
              </a:spcBef>
            </a:pPr>
            <a:r>
              <a:rPr lang="es-ES_tradnl" b="1" noProof="0" dirty="0"/>
              <a:t>Preparación</a:t>
            </a:r>
            <a:r>
              <a:rPr lang="es-ES_tradnl" noProof="0" dirty="0"/>
              <a:t>: Completar de manera individual las actividades asignadas (Lecciones y tareas).</a:t>
            </a:r>
            <a:endParaRPr lang="es-ES_tradnl" noProof="0" dirty="0">
              <a:ea typeface="Calibri"/>
              <a:cs typeface="Calibri"/>
            </a:endParaRPr>
          </a:p>
          <a:p>
            <a:pPr>
              <a:lnSpc>
                <a:spcPct val="90000"/>
              </a:lnSpc>
              <a:spcBef>
                <a:spcPts val="1000"/>
              </a:spcBef>
            </a:pPr>
            <a:r>
              <a:rPr lang="es-ES_tradnl" b="1" noProof="0" dirty="0"/>
              <a:t>Reflexión</a:t>
            </a:r>
            <a:r>
              <a:rPr lang="es-ES_tradnl" noProof="0" dirty="0"/>
              <a:t>: En subgrupos, identificar aprendizajes clave, nuevos conocimientos y puntos que generan dudas.</a:t>
            </a:r>
            <a:endParaRPr lang="es-ES_tradnl" noProof="0" dirty="0">
              <a:ea typeface="Calibri"/>
              <a:cs typeface="Calibri"/>
            </a:endParaRPr>
          </a:p>
          <a:p>
            <a:pPr>
              <a:lnSpc>
                <a:spcPct val="90000"/>
              </a:lnSpc>
              <a:spcBef>
                <a:spcPts val="1000"/>
              </a:spcBef>
            </a:pPr>
            <a:r>
              <a:rPr lang="es-ES_tradnl" b="1" noProof="0" dirty="0"/>
              <a:t>Discusión</a:t>
            </a:r>
            <a:r>
              <a:rPr lang="es-ES_tradnl" noProof="0" dirty="0"/>
              <a:t>: Compartir reflexiones y dudas en las discusiones grupales. </a:t>
            </a:r>
            <a:endParaRPr lang="es-ES_tradnl" noProof="0" dirty="0">
              <a:ea typeface="Calibri"/>
              <a:cs typeface="Calibri"/>
            </a:endParaRPr>
          </a:p>
          <a:p>
            <a:pPr marL="1885950" lvl="3" indent="-285750">
              <a:lnSpc>
                <a:spcPct val="90000"/>
              </a:lnSpc>
              <a:spcBef>
                <a:spcPts val="500"/>
              </a:spcBef>
              <a:buFont typeface="Arial"/>
              <a:buChar char="•"/>
            </a:pPr>
            <a:r>
              <a:rPr lang="es-ES_tradnl" i="1" noProof="0" dirty="0"/>
              <a:t>¿Que fue nuevo para ti?</a:t>
            </a:r>
            <a:endParaRPr lang="es-ES_tradnl" noProof="0" dirty="0"/>
          </a:p>
          <a:p>
            <a:pPr marL="1885950" lvl="3" indent="-285750">
              <a:lnSpc>
                <a:spcPct val="90000"/>
              </a:lnSpc>
              <a:spcBef>
                <a:spcPts val="500"/>
              </a:spcBef>
              <a:buFont typeface="Arial"/>
              <a:buChar char="•"/>
            </a:pPr>
            <a:r>
              <a:rPr lang="es-ES_tradnl" i="1" noProof="0" dirty="0"/>
              <a:t>¿Qué llamó tu atención?</a:t>
            </a:r>
            <a:endParaRPr lang="es-ES_tradnl" noProof="0" dirty="0"/>
          </a:p>
          <a:p>
            <a:pPr marL="1885950" lvl="3" indent="-285750">
              <a:lnSpc>
                <a:spcPct val="90000"/>
              </a:lnSpc>
              <a:spcBef>
                <a:spcPts val="500"/>
              </a:spcBef>
              <a:buFont typeface="Arial"/>
              <a:buChar char="•"/>
            </a:pPr>
            <a:r>
              <a:rPr lang="es-ES_tradnl" i="1" noProof="0" dirty="0"/>
              <a:t>¿Que aspectos requieren mayor clarificación?</a:t>
            </a:r>
            <a:endParaRPr lang="es-ES_tradnl" noProof="0" dirty="0"/>
          </a:p>
          <a:p>
            <a:pPr marL="1885950" lvl="3" indent="-285750">
              <a:lnSpc>
                <a:spcPct val="90000"/>
              </a:lnSpc>
              <a:spcBef>
                <a:spcPts val="500"/>
              </a:spcBef>
              <a:buFont typeface="Arial"/>
              <a:buChar char="•"/>
            </a:pPr>
            <a:r>
              <a:rPr lang="es-ES_tradnl" i="1" noProof="0" dirty="0"/>
              <a:t>¿Qué dudas o preguntas surgieron a partir de las lecciones?</a:t>
            </a:r>
            <a:endParaRPr lang="es-ES_tradnl" noProof="0" dirty="0"/>
          </a:p>
          <a:p>
            <a:pPr>
              <a:lnSpc>
                <a:spcPct val="90000"/>
              </a:lnSpc>
              <a:spcBef>
                <a:spcPts val="1000"/>
              </a:spcBef>
            </a:pPr>
            <a:r>
              <a:rPr lang="es-ES_tradnl" b="1" noProof="0" dirty="0"/>
              <a:t>Compartir</a:t>
            </a:r>
            <a:r>
              <a:rPr lang="es-ES_tradnl" noProof="0" dirty="0"/>
              <a:t>: Reflexiones y dudas en la plenaria.</a:t>
            </a:r>
            <a:endParaRPr lang="es-ES_tradnl" noProof="0" dirty="0">
              <a:ea typeface="Calibri"/>
              <a:cs typeface="Calibri"/>
            </a:endParaRPr>
          </a:p>
          <a:p>
            <a:pPr>
              <a:lnSpc>
                <a:spcPct val="90000"/>
              </a:lnSpc>
              <a:spcBef>
                <a:spcPts val="1000"/>
              </a:spcBef>
            </a:pPr>
            <a:r>
              <a:rPr lang="es-ES_tradnl" noProof="0" dirty="0"/>
              <a:t>Profundizar en temas específicos abordados durante las Lecciones.</a:t>
            </a:r>
            <a:endParaRPr lang="es-ES_tradnl" noProof="0" dirty="0">
              <a:ea typeface="Calibri"/>
              <a:cs typeface="Calibri"/>
            </a:endParaRPr>
          </a:p>
          <a:p>
            <a:r>
              <a:rPr lang="es-ES_tradnl" noProof="0" dirty="0"/>
              <a:t>Vincular las discusiones con situaciones reales o estudios de casos para favorecer una mejor comprensión.</a:t>
            </a:r>
          </a:p>
          <a:p>
            <a:endParaRPr lang="es-ES_tradnl" b="1" noProof="0" dirty="0"/>
          </a:p>
          <a:p>
            <a:pPr>
              <a:buFont typeface="Arial"/>
            </a:pPr>
            <a:r>
              <a:rPr lang="es-ES_tradnl" b="1" noProof="0" dirty="0"/>
              <a:t>Mensajes clave:</a:t>
            </a:r>
            <a:endParaRPr lang="es-ES_tradnl" noProof="0" dirty="0">
              <a:ea typeface="Calibri"/>
              <a:cs typeface="Calibri"/>
            </a:endParaRPr>
          </a:p>
          <a:p>
            <a:pPr marL="285750" indent="-285750">
              <a:buFont typeface="Arial"/>
              <a:buChar char="•"/>
            </a:pPr>
            <a:r>
              <a:rPr lang="es-ES_tradnl" noProof="0" dirty="0"/>
              <a:t>Las sesiones semanales están estructuradas para favorecer un aprendizaje continuo </a:t>
            </a:r>
            <a:endParaRPr lang="es-ES_tradnl" noProof="0" dirty="0">
              <a:ea typeface="Calibri"/>
              <a:cs typeface="Calibri"/>
            </a:endParaRPr>
          </a:p>
          <a:p>
            <a:pPr marL="285750" indent="-285750">
              <a:buFont typeface="Arial"/>
              <a:buChar char="•"/>
            </a:pPr>
            <a:r>
              <a:rPr lang="es-ES_tradnl" noProof="0" dirty="0"/>
              <a:t>La reflexión y la discusión profundizan la comprensión. </a:t>
            </a:r>
            <a:endParaRPr lang="es-ES_tradnl" noProof="0" dirty="0">
              <a:ea typeface="Calibri"/>
              <a:cs typeface="Calibri"/>
            </a:endParaRPr>
          </a:p>
          <a:p>
            <a:pPr marL="171450" indent="-171450">
              <a:buFont typeface="Arial"/>
              <a:buChar char="•"/>
            </a:pPr>
            <a:endParaRPr lang="en-US" dirty="0">
              <a:ea typeface="Calibri"/>
              <a:cs typeface="Calibri"/>
            </a:endParaRPr>
          </a:p>
          <a:p>
            <a:r>
              <a:rPr lang="en-GB" sz="1200" kern="1200" dirty="0">
                <a:solidFill>
                  <a:schemeClr val="tx1"/>
                </a:solidFill>
                <a:effectLst/>
                <a:latin typeface="+mn-lt"/>
                <a:ea typeface="+mn-ea"/>
                <a:cs typeface="+mn-cs"/>
              </a:rPr>
              <a:t> </a:t>
            </a:r>
            <a:endParaRPr lang="en-GB" sz="1200" kern="1200" dirty="0">
              <a:solidFill>
                <a:schemeClr val="tx1"/>
              </a:solidFill>
              <a:effectLst/>
              <a:latin typeface="+mn-lt"/>
              <a:ea typeface="Calibri"/>
              <a:cs typeface="Calibri"/>
            </a:endParaRP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t>14</a:t>
            </a:fld>
            <a:endParaRPr lang="en-US"/>
          </a:p>
        </p:txBody>
      </p:sp>
    </p:spTree>
    <p:extLst>
      <p:ext uri="{BB962C8B-B14F-4D97-AF65-F5344CB8AC3E}">
        <p14:creationId xmlns:p14="http://schemas.microsoft.com/office/powerpoint/2010/main" val="833938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Presentar las tareas que las personas participantes deben completar antes de la siguiente sesión.</a:t>
            </a:r>
            <a:endParaRPr lang="es-ES_tradnl" noProof="0" dirty="0">
              <a:ea typeface="Calibri"/>
              <a:cs typeface="Calibri"/>
            </a:endParaRPr>
          </a:p>
          <a:p>
            <a:endParaRPr lang="es-ES_tradnl" b="1" noProof="0" dirty="0"/>
          </a:p>
          <a:p>
            <a:r>
              <a:rPr lang="es-ES_tradnl" b="1" noProof="0" dirty="0"/>
              <a:t>Notas de la diapositiva:</a:t>
            </a:r>
            <a:endParaRPr lang="es-ES_tradnl" noProof="0" dirty="0"/>
          </a:p>
          <a:p>
            <a:pPr marL="171450" indent="-171450">
              <a:buFont typeface="Arial"/>
              <a:buChar char="•"/>
            </a:pPr>
            <a:r>
              <a:rPr lang="es-ES_tradnl" noProof="0" dirty="0"/>
              <a:t>Compartir el enlace en el chat para que las personas participantes puedan descargar el Manual del Currículo Europeo de Prevención (EUPC) en el idioma de su preferencia: </a:t>
            </a:r>
            <a:r>
              <a:rPr lang="es-ES_tradnl" noProof="0" dirty="0">
                <a:hlinkClick r:id="rId3">
                  <a:extLst>
                    <a:ext uri="{A12FA001-AC4F-418D-AE19-62706E023703}">
                      <ahyp:hlinkClr xmlns:ahyp="http://schemas.microsoft.com/office/drawing/2018/hyperlinkcolor" val="tx"/>
                    </a:ext>
                  </a:extLst>
                </a:hlinkClick>
              </a:rPr>
              <a:t>https://www.euda.europa.eu/publications/manuals/european-prevention-curriculum_en</a:t>
            </a:r>
            <a:endParaRPr lang="es-ES_tradnl" noProof="0" dirty="0">
              <a:ea typeface="Calibri"/>
              <a:cs typeface="Calibri"/>
            </a:endParaRPr>
          </a:p>
          <a:p>
            <a:pPr marL="628650" lvl="1" indent="-171450">
              <a:lnSpc>
                <a:spcPct val="90000"/>
              </a:lnSpc>
              <a:spcBef>
                <a:spcPts val="500"/>
              </a:spcBef>
              <a:buFont typeface="Courier New,monospace"/>
              <a:buChar char="o"/>
            </a:pPr>
            <a:r>
              <a:rPr lang="es-ES_tradnl" noProof="0" dirty="0"/>
              <a:t>Indicar que los pasos para registrarse en el curso INEP a través del sitio web de la Charles University se encuentran disponibles en la guía detallada (que se compartirá), con instrucciones paso a paso. </a:t>
            </a:r>
          </a:p>
          <a:p>
            <a:pPr marL="628650" lvl="1" indent="-171450">
              <a:lnSpc>
                <a:spcPct val="90000"/>
              </a:lnSpc>
              <a:spcBef>
                <a:spcPts val="500"/>
              </a:spcBef>
              <a:buFont typeface="Courier New,monospace"/>
              <a:buChar char="o"/>
            </a:pPr>
            <a:r>
              <a:rPr lang="es-ES_tradnl" noProof="0" dirty="0"/>
              <a:t>Hacer referencia y compartir Apéndice 1.</a:t>
            </a:r>
          </a:p>
          <a:p>
            <a:pPr marL="628650" lvl="1" indent="-171450">
              <a:lnSpc>
                <a:spcPct val="90000"/>
              </a:lnSpc>
              <a:spcBef>
                <a:spcPts val="500"/>
              </a:spcBef>
              <a:buFont typeface="Courier New,monospace"/>
              <a:buChar char="o"/>
            </a:pPr>
            <a:r>
              <a:rPr lang="es-ES_tradnl" noProof="0" dirty="0">
                <a:ea typeface="Calibri"/>
                <a:cs typeface="Calibri"/>
              </a:rPr>
              <a:t>Reforzar la importancia de la preparación previa para las próximas sesiones. </a:t>
            </a:r>
          </a:p>
          <a:p>
            <a:endParaRPr lang="es-ES_tradnl" b="1" noProof="0" dirty="0"/>
          </a:p>
          <a:p>
            <a:r>
              <a:rPr lang="es-ES_tradnl" b="1" noProof="0" dirty="0"/>
              <a:t>Mensajes clave:</a:t>
            </a:r>
            <a:endParaRPr lang="es-ES_tradnl" noProof="0" dirty="0"/>
          </a:p>
          <a:p>
            <a:pPr marL="171450" indent="-171450">
              <a:buFont typeface="Arial"/>
              <a:buChar char="•"/>
            </a:pPr>
            <a:r>
              <a:rPr lang="es-ES_tradnl" noProof="0" dirty="0"/>
              <a:t>Las actividades previas garantizan una mejor preparación para las sesiones posteriores.</a:t>
            </a:r>
            <a:endParaRPr lang="es-ES_tradnl" noProof="0" dirty="0">
              <a:ea typeface="Calibri"/>
              <a:cs typeface="Calibri"/>
            </a:endParaRPr>
          </a:p>
          <a:p>
            <a:pPr marL="171450" indent="-171450">
              <a:buFont typeface="Arial"/>
              <a:buChar char="•"/>
            </a:pPr>
            <a:r>
              <a:rPr lang="es-ES_tradnl" noProof="0" dirty="0"/>
              <a:t>Es importante que las personas participantes se familiaricen con los recursos del curso.</a:t>
            </a:r>
            <a:endParaRPr lang="es-ES_tradnl" noProof="0"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t>15</a:t>
            </a:fld>
            <a:endParaRPr lang="en-US"/>
          </a:p>
        </p:txBody>
      </p:sp>
    </p:spTree>
    <p:extLst>
      <p:ext uri="{BB962C8B-B14F-4D97-AF65-F5344CB8AC3E}">
        <p14:creationId xmlns:p14="http://schemas.microsoft.com/office/powerpoint/2010/main" val="833938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Presentar los puntos clave de la introducción a la Lección 1.</a:t>
            </a:r>
            <a:endParaRPr lang="es-ES_tradnl" noProof="0" dirty="0">
              <a:ea typeface="Calibri"/>
              <a:cs typeface="Calibri"/>
            </a:endParaRPr>
          </a:p>
          <a:p>
            <a:endParaRPr lang="es-ES_tradnl" b="1" noProof="0" dirty="0">
              <a:ea typeface="Calibri"/>
              <a:cs typeface="Calibri"/>
            </a:endParaRPr>
          </a:p>
          <a:p>
            <a:pPr>
              <a:buFont typeface="Arial"/>
            </a:pPr>
            <a:r>
              <a:rPr lang="es-ES_tradnl" b="1" noProof="0" dirty="0"/>
              <a:t>Notas de la diapositiva:</a:t>
            </a:r>
            <a:endParaRPr lang="es-ES_tradnl" b="1" noProof="0" dirty="0">
              <a:ea typeface="Calibri"/>
              <a:cs typeface="Calibri"/>
            </a:endParaRPr>
          </a:p>
          <a:p>
            <a:pPr marL="171450" indent="-171450">
              <a:buFont typeface="Arial"/>
              <a:buChar char="•"/>
            </a:pPr>
            <a:r>
              <a:rPr lang="es-ES_tradnl" noProof="0" dirty="0"/>
              <a:t>Destacar que los principios éticos y el </a:t>
            </a:r>
            <a:r>
              <a:rPr lang="es-ES_tradnl" i="1" noProof="0" dirty="0"/>
              <a:t>advocacy</a:t>
            </a:r>
            <a:r>
              <a:rPr lang="es-ES_tradnl" noProof="0" dirty="0"/>
              <a:t> son componentes fundamentales.</a:t>
            </a:r>
            <a:endParaRPr lang="es-ES_tradnl" noProof="0" dirty="0">
              <a:ea typeface="Calibri"/>
              <a:cs typeface="Calibri"/>
            </a:endParaRPr>
          </a:p>
          <a:p>
            <a:pPr marL="171450" indent="-171450">
              <a:buFont typeface="Arial"/>
              <a:buChar char="•"/>
            </a:pPr>
            <a:r>
              <a:rPr lang="es-ES_tradnl" noProof="0" dirty="0"/>
              <a:t>Atender las preguntas de las personas participantes. </a:t>
            </a:r>
            <a:endParaRPr lang="es-ES_tradnl" noProof="0" dirty="0">
              <a:ea typeface="Calibri"/>
              <a:cs typeface="Calibri"/>
            </a:endParaRPr>
          </a:p>
          <a:p>
            <a:endParaRPr lang="es-ES_tradnl" b="1" noProof="0" dirty="0"/>
          </a:p>
          <a:p>
            <a:pPr>
              <a:buFont typeface="Arial"/>
            </a:pPr>
            <a:r>
              <a:rPr lang="es-ES_tradnl" b="1" noProof="0" dirty="0"/>
              <a:t>Mensajes clave:</a:t>
            </a:r>
            <a:endParaRPr lang="es-ES_tradnl" noProof="0" dirty="0">
              <a:ea typeface="Calibri"/>
              <a:cs typeface="Calibri"/>
            </a:endParaRPr>
          </a:p>
          <a:p>
            <a:pPr marL="171450" indent="-171450">
              <a:buFont typeface="Arial"/>
              <a:buChar char="•"/>
            </a:pPr>
            <a:r>
              <a:rPr lang="es-ES_tradnl" noProof="0" dirty="0"/>
              <a:t>La Lección 1 establece las bases de la prevención basada en evidencia.</a:t>
            </a:r>
            <a:endParaRPr lang="es-ES_tradnl" noProof="0" dirty="0">
              <a:ea typeface="Calibri"/>
              <a:cs typeface="Calibri"/>
            </a:endParaRPr>
          </a:p>
          <a:p>
            <a:pPr marL="171450" indent="-171450">
              <a:buFont typeface="Arial"/>
              <a:buChar char="•"/>
            </a:pPr>
            <a:r>
              <a:rPr lang="es-ES_tradnl" noProof="0" dirty="0"/>
              <a:t>Los principios éticos y el </a:t>
            </a:r>
            <a:r>
              <a:rPr lang="es-ES_tradnl" i="1" noProof="0" dirty="0"/>
              <a:t>advocacy</a:t>
            </a:r>
            <a:r>
              <a:rPr lang="es-ES_tradnl" noProof="0" dirty="0"/>
              <a:t> son componentes esenciales.</a:t>
            </a:r>
            <a:endParaRPr lang="es-ES_tradnl" noProof="0" dirty="0">
              <a:ea typeface="Calibri"/>
              <a:cs typeface="Calibri"/>
            </a:endParaRP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877633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p>
          <a:p>
            <a:r>
              <a:rPr lang="es-ES_tradnl" noProof="0" dirty="0"/>
              <a:t>Revisar el contenido de la Lección 2</a:t>
            </a:r>
            <a:endParaRPr lang="es-ES_tradnl" b="1" noProof="0" dirty="0">
              <a:ea typeface="Calibri"/>
              <a:cs typeface="Calibri"/>
            </a:endParaRPr>
          </a:p>
          <a:p>
            <a:endParaRPr lang="es-ES_tradnl" b="1" noProof="0" dirty="0"/>
          </a:p>
          <a:p>
            <a:pPr>
              <a:buFont typeface="Arial"/>
            </a:pPr>
            <a:r>
              <a:rPr lang="es-ES_tradnl" b="1" noProof="0" dirty="0"/>
              <a:t>Notas de la diapositiva:</a:t>
            </a:r>
            <a:endParaRPr lang="es-ES_tradnl" noProof="0" dirty="0"/>
          </a:p>
          <a:p>
            <a:pPr marL="171450" indent="-171450">
              <a:buFont typeface="Arial,Sans-Serif"/>
              <a:buChar char="•"/>
            </a:pPr>
            <a:r>
              <a:rPr lang="es-ES_tradnl" noProof="0" dirty="0"/>
              <a:t>Resuma los objetivos y conceptos principales de la Lección.</a:t>
            </a:r>
          </a:p>
          <a:p>
            <a:pPr marL="171450" indent="-171450">
              <a:buFont typeface="Arial,Sans-Serif"/>
              <a:buChar char="•"/>
            </a:pPr>
            <a:r>
              <a:rPr lang="es-ES_tradnl" noProof="0" dirty="0">
                <a:ea typeface="Calibri"/>
                <a:cs typeface="Calibri"/>
              </a:rPr>
              <a:t>Responda las preguntas y reflexiones de las personas participantes.</a:t>
            </a:r>
          </a:p>
          <a:p>
            <a:endParaRPr lang="es-ES_tradnl" b="1" noProof="0" dirty="0"/>
          </a:p>
          <a:p>
            <a:pPr>
              <a:buFont typeface="Arial"/>
            </a:pPr>
            <a:r>
              <a:rPr lang="es-ES_tradnl" b="1" noProof="0" dirty="0"/>
              <a:t>Conclusiones clave:</a:t>
            </a:r>
            <a:endParaRPr lang="es-ES_tradnl" noProof="0" dirty="0"/>
          </a:p>
          <a:p>
            <a:pPr marL="171450" indent="-171450">
              <a:buFont typeface="Arial"/>
              <a:buChar char="•"/>
            </a:pPr>
            <a:r>
              <a:rPr lang="es-ES_tradnl" noProof="0" dirty="0"/>
              <a:t>La epidemiología proporciona información sobre las tendencias del consume de sustancias.</a:t>
            </a:r>
            <a:endParaRPr lang="es-ES_tradnl" noProof="0" dirty="0">
              <a:ea typeface="Calibri"/>
              <a:cs typeface="Calibri"/>
            </a:endParaRPr>
          </a:p>
          <a:p>
            <a:pPr marL="171450" indent="-171450">
              <a:buFont typeface="Arial"/>
              <a:buChar char="•"/>
            </a:pPr>
            <a:r>
              <a:rPr lang="es-ES_tradnl" noProof="0" dirty="0"/>
              <a:t>Las iniciativas de prevención deben abordar a las poblaciones vulnerables. </a:t>
            </a:r>
            <a:endParaRPr lang="es-ES_tradnl" noProof="0" dirty="0">
              <a:ea typeface="Calibri"/>
              <a:cs typeface="Calibri"/>
            </a:endParaRP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s-ES_tradnl" noProof="0" dirty="0"/>
              <a:t>Remplace con su información </a:t>
            </a:r>
            <a:r>
              <a:rPr lang="es-ES_tradnl" noProof="0"/>
              <a:t>de contacto.</a:t>
            </a:r>
            <a:endParaRPr lang="es-ES_tradnl" noProof="0" dirty="0"/>
          </a:p>
        </p:txBody>
      </p:sp>
      <p:sp>
        <p:nvSpPr>
          <p:cNvPr id="4" name="Slide Number Placeholder 3"/>
          <p:cNvSpPr>
            <a:spLocks noGrp="1"/>
          </p:cNvSpPr>
          <p:nvPr>
            <p:ph type="sldNum" sz="quarter" idx="5"/>
          </p:nvPr>
        </p:nvSpPr>
        <p:spPr/>
        <p:txBody>
          <a:bodyPr/>
          <a:lstStyle/>
          <a:p>
            <a:fld id="{540FC351-1F82-7940-844F-31B3701A4AF9}" type="slidenum">
              <a:rPr lang="en-US" smtClean="0"/>
              <a:t>18</a:t>
            </a:fld>
            <a:endParaRPr lang="en-US"/>
          </a:p>
        </p:txBody>
      </p:sp>
    </p:spTree>
    <p:extLst>
      <p:ext uri="{BB962C8B-B14F-4D97-AF65-F5344CB8AC3E}">
        <p14:creationId xmlns:p14="http://schemas.microsoft.com/office/powerpoint/2010/main" val="138653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1BACC-39E7-A25F-225B-E3DC61F14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09F367-6E29-57C0-FB04-A2D4477F5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2BD2A-B4BF-9352-3CB5-573B4A9CCDFF}"/>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CE38F6F9-3230-F290-DA05-D2E0A3AAA348}"/>
              </a:ext>
            </a:extLst>
          </p:cNvPr>
          <p:cNvSpPr>
            <a:spLocks noGrp="1"/>
          </p:cNvSpPr>
          <p:nvPr>
            <p:ph type="sldNum" sz="quarter" idx="5"/>
          </p:nvPr>
        </p:nvSpPr>
        <p:spPr/>
        <p:txBody>
          <a:bodyPr/>
          <a:lstStyle/>
          <a:p>
            <a:fld id="{540FC351-1F82-7940-844F-31B3701A4AF9}"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027055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endParaRPr lang="es-ES_tradnl" noProof="0" dirty="0"/>
          </a:p>
          <a:p>
            <a:r>
              <a:rPr lang="es-ES_tradnl" noProof="0" dirty="0"/>
              <a:t>Proporcionar una visión general del programa INEP Plus y de su público objetivo. </a:t>
            </a:r>
            <a:endParaRPr lang="es-ES_tradnl" noProof="0" dirty="0">
              <a:ea typeface="Calibri"/>
              <a:cs typeface="Calibri"/>
            </a:endParaRPr>
          </a:p>
          <a:p>
            <a:endParaRPr lang="es-ES_tradnl" b="1" noProof="0" dirty="0"/>
          </a:p>
          <a:p>
            <a:r>
              <a:rPr lang="es-ES_tradnl" b="1" noProof="0" dirty="0"/>
              <a:t>Notas de la diapositiva</a:t>
            </a:r>
            <a:r>
              <a:rPr lang="es-ES_tradnl" noProof="0" dirty="0"/>
              <a:t>:</a:t>
            </a:r>
          </a:p>
          <a:p>
            <a:pPr marL="171450" indent="-171450">
              <a:buFont typeface="Arial"/>
              <a:buChar char="•"/>
            </a:pPr>
            <a:r>
              <a:rPr lang="es-ES_tradnl" noProof="0" dirty="0"/>
              <a:t>Explique los orígenes y la intención detrás de INEP, destacando la alineación del programa con la ciencia de la prevención a nivel global.</a:t>
            </a:r>
          </a:p>
          <a:p>
            <a:pPr marL="171450" indent="-171450">
              <a:buFont typeface="Arial"/>
              <a:buChar char="•"/>
            </a:pPr>
            <a:r>
              <a:rPr lang="es-ES_tradnl" noProof="0" dirty="0"/>
              <a:t>Enfatice que este curso está dirigido a personas que se encuentran en las etapas iniciales de su carrera en prevención, y que funciona como un punto de partida para su desarrollo continuo.</a:t>
            </a:r>
          </a:p>
          <a:p>
            <a:pPr marL="171450" indent="-171450">
              <a:buFont typeface="Arial"/>
              <a:buChar char="•"/>
            </a:pPr>
            <a:endParaRPr lang="es-ES_tradnl" b="1" noProof="0" dirty="0"/>
          </a:p>
          <a:p>
            <a:r>
              <a:rPr lang="es-ES_tradnl" b="1" noProof="0" dirty="0"/>
              <a:t>Mensajes clave:</a:t>
            </a:r>
            <a:endParaRPr lang="es-ES_tradnl" noProof="0" dirty="0">
              <a:ea typeface="Calibri"/>
              <a:cs typeface="Calibri"/>
            </a:endParaRPr>
          </a:p>
          <a:p>
            <a:pPr marL="171450" indent="-171450">
              <a:buFont typeface="Arial"/>
              <a:buChar char="•"/>
            </a:pPr>
            <a:r>
              <a:rPr lang="es-ES_tradnl" noProof="0" dirty="0"/>
              <a:t>INEP Plus ofrece una ruta estructurada hacia la prevención basada en evidencia.</a:t>
            </a:r>
          </a:p>
          <a:p>
            <a:pPr marL="171450" indent="-171450">
              <a:buFont typeface="Arial"/>
              <a:buChar char="•"/>
            </a:pPr>
            <a:r>
              <a:rPr lang="es-ES_tradnl" noProof="0" dirty="0"/>
              <a:t>El programa apoya el desarrollo profesional de personas profesionales de la prevención en etapas iniciales de su carrera.</a:t>
            </a:r>
            <a:endParaRPr lang="es-ES_tradnl" noProof="0" dirty="0">
              <a:ea typeface="Calibri"/>
              <a:cs typeface="Calibri"/>
            </a:endParaRPr>
          </a:p>
          <a:p>
            <a:endParaRPr lang="es-ES_tradnl" noProof="0" dirty="0"/>
          </a:p>
        </p:txBody>
      </p:sp>
      <p:sp>
        <p:nvSpPr>
          <p:cNvPr id="4" name="Slide Number Placeholder 3"/>
          <p:cNvSpPr>
            <a:spLocks noGrp="1"/>
          </p:cNvSpPr>
          <p:nvPr>
            <p:ph type="sldNum" sz="quarter" idx="5"/>
          </p:nvPr>
        </p:nvSpPr>
        <p:spPr/>
        <p:txBody>
          <a:bodyPr/>
          <a:lstStyle/>
          <a:p>
            <a:fld id="{540FC351-1F82-7940-844F-31B3701A4AF9}" type="slidenum">
              <a:rPr lang="en-US" smtClean="0"/>
              <a:t>2</a:t>
            </a:fld>
            <a:endParaRPr lang="en-US"/>
          </a:p>
        </p:txBody>
      </p:sp>
    </p:spTree>
    <p:extLst>
      <p:ext uri="{BB962C8B-B14F-4D97-AF65-F5344CB8AC3E}">
        <p14:creationId xmlns:p14="http://schemas.microsoft.com/office/powerpoint/2010/main" val="106541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Concluir la sesión y hacer la transición a las tareas. </a:t>
            </a:r>
          </a:p>
          <a:p>
            <a:endParaRPr lang="es-ES_tradnl" b="1" noProof="0" dirty="0"/>
          </a:p>
          <a:p>
            <a:r>
              <a:rPr lang="es-ES_tradnl" b="1" noProof="0" dirty="0"/>
              <a:t>Notas de la diapositiva:</a:t>
            </a:r>
            <a:endParaRPr lang="es-ES_tradnl" noProof="0" dirty="0">
              <a:ea typeface="Calibri"/>
              <a:cs typeface="Calibri"/>
            </a:endParaRPr>
          </a:p>
          <a:p>
            <a:pPr marL="171450" indent="-171450">
              <a:buFont typeface="Arial"/>
              <a:buChar char="•"/>
            </a:pPr>
            <a:r>
              <a:rPr lang="es-ES_tradnl" noProof="0" dirty="0"/>
              <a:t>Resuma los logros del día e indique las próximas tareas.</a:t>
            </a:r>
          </a:p>
          <a:p>
            <a:pPr marL="171450" indent="-171450">
              <a:buFont typeface="Arial"/>
              <a:buChar char="•"/>
            </a:pPr>
            <a:r>
              <a:rPr lang="es-ES_tradnl" noProof="0" dirty="0"/>
              <a:t>Motive a los participantes a completar las tareas y seguir comprometidos. </a:t>
            </a:r>
          </a:p>
          <a:p>
            <a:endParaRPr lang="es-ES_tradnl"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La primera sesión marca el ritmo del curso.</a:t>
            </a:r>
          </a:p>
          <a:p>
            <a:pPr marL="171450" indent="-171450">
              <a:buFont typeface="Arial"/>
              <a:buChar char="•"/>
            </a:pPr>
            <a:r>
              <a:rPr lang="es-ES_tradnl" noProof="0" dirty="0"/>
              <a:t>La preparación continua es vital para el éxito.</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t>20</a:t>
            </a:fld>
            <a:endParaRPr lang="en-US"/>
          </a:p>
        </p:txBody>
      </p:sp>
    </p:spTree>
    <p:extLst>
      <p:ext uri="{BB962C8B-B14F-4D97-AF65-F5344CB8AC3E}">
        <p14:creationId xmlns:p14="http://schemas.microsoft.com/office/powerpoint/2010/main" val="3147233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ea typeface="Calibri"/>
              <a:cs typeface="Calibri"/>
            </a:endParaRPr>
          </a:p>
        </p:txBody>
      </p:sp>
      <p:sp>
        <p:nvSpPr>
          <p:cNvPr id="4" name="Segnaposto numero diapositiva 3"/>
          <p:cNvSpPr>
            <a:spLocks noGrp="1"/>
          </p:cNvSpPr>
          <p:nvPr>
            <p:ph type="sldNum" sz="quarter" idx="10"/>
          </p:nvPr>
        </p:nvSpPr>
        <p:spPr/>
        <p:txBody>
          <a:bodyPr/>
          <a:lstStyle/>
          <a:p>
            <a:fld id="{540FC351-1F82-7940-844F-31B3701A4AF9}" type="slidenum">
              <a:rPr lang="en-US" smtClean="0"/>
              <a:t>21</a:t>
            </a:fld>
            <a:endParaRPr lang="en-US"/>
          </a:p>
        </p:txBody>
      </p:sp>
    </p:spTree>
    <p:extLst>
      <p:ext uri="{BB962C8B-B14F-4D97-AF65-F5344CB8AC3E}">
        <p14:creationId xmlns:p14="http://schemas.microsoft.com/office/powerpoint/2010/main" val="234046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b="1" noProof="0" dirty="0"/>
              <a:t>Propósito de la diapositiva</a:t>
            </a:r>
            <a:endParaRPr lang="es-ES_tradnl" noProof="0" dirty="0"/>
          </a:p>
          <a:p>
            <a:pPr>
              <a:defRPr/>
            </a:pPr>
            <a:r>
              <a:rPr lang="es-ES_tradnl" noProof="0" dirty="0"/>
              <a:t>Presentar los objetivos de la Sesión 2</a:t>
            </a:r>
            <a:endParaRPr lang="es-ES_tradnl" noProof="0" dirty="0">
              <a:ea typeface="Calibri"/>
              <a:cs typeface="Calibri"/>
            </a:endParaRPr>
          </a:p>
          <a:p>
            <a:pPr>
              <a:defRPr/>
            </a:pPr>
            <a:endParaRPr lang="es-ES_tradnl" noProof="0" dirty="0"/>
          </a:p>
          <a:p>
            <a:pPr>
              <a:defRPr/>
            </a:pPr>
            <a:r>
              <a:rPr lang="es-ES_tradnl" b="1" noProof="0" dirty="0">
                <a:ea typeface="Calibri"/>
                <a:cs typeface="Calibri"/>
              </a:rPr>
              <a:t>Notas para el/la ponente</a:t>
            </a:r>
            <a:endParaRPr lang="es-ES_tradnl" noProof="0" dirty="0">
              <a:ea typeface="Calibri"/>
              <a:cs typeface="Calibri"/>
            </a:endParaRPr>
          </a:p>
          <a:p>
            <a:pPr marL="171450" indent="-171450">
              <a:buFont typeface="Arial,Sans-Serif"/>
              <a:buChar char="•"/>
              <a:defRPr/>
            </a:pPr>
            <a:r>
              <a:rPr lang="es-ES_tradnl" b="1" noProof="0" dirty="0"/>
              <a:t>Introducción</a:t>
            </a:r>
            <a:r>
              <a:rPr lang="es-ES_tradnl" noProof="0" dirty="0"/>
              <a:t>:</a:t>
            </a:r>
            <a:endParaRPr lang="es-ES_tradnl" noProof="0" dirty="0">
              <a:ea typeface="Calibri"/>
              <a:cs typeface="Calibri"/>
            </a:endParaRPr>
          </a:p>
          <a:p>
            <a:pPr marL="628650" lvl="1" indent="-171450">
              <a:buFont typeface="Arial,Sans-Serif"/>
              <a:buChar char="•"/>
              <a:defRPr/>
            </a:pPr>
            <a:r>
              <a:rPr lang="es-ES_tradnl" noProof="0" dirty="0"/>
              <a:t>Dar la bienvenida a las personas y explicar brevemente que se centrará en reflexionar, prepararse y abordar dudas.</a:t>
            </a:r>
            <a:endParaRPr lang="es-ES_tradnl" noProof="0" dirty="0">
              <a:ea typeface="Calibri"/>
              <a:cs typeface="Calibri"/>
            </a:endParaRPr>
          </a:p>
          <a:p>
            <a:pPr marL="628650" lvl="1" indent="-171450">
              <a:buFont typeface="Arial,Sans-Serif"/>
              <a:buChar char="•"/>
              <a:defRPr/>
            </a:pPr>
            <a:r>
              <a:rPr lang="es-ES_tradnl" noProof="0" dirty="0"/>
              <a:t>Destacar la importancia de esta sesión como un puente entre los contenidos fundamentales y los contenidos avanzados. </a:t>
            </a:r>
          </a:p>
          <a:p>
            <a:pPr marL="628650" lvl="1" indent="-171450">
              <a:buFont typeface="Arial,Sans-Serif"/>
              <a:buChar char="•"/>
              <a:defRPr/>
            </a:pPr>
            <a:endParaRPr lang="es-ES_tradnl" noProof="0" dirty="0">
              <a:ea typeface="Calibri"/>
              <a:cs typeface="Calibri"/>
            </a:endParaRPr>
          </a:p>
          <a:p>
            <a:pPr marL="171450" indent="-171450">
              <a:buFont typeface="Arial,Sans-Serif"/>
              <a:buChar char="•"/>
              <a:defRPr/>
            </a:pPr>
            <a:r>
              <a:rPr lang="es-ES_tradnl" b="1" noProof="0" dirty="0"/>
              <a:t>Objetivo 1: Reflexionar sobre los aprendizajes clave</a:t>
            </a:r>
            <a:r>
              <a:rPr lang="es-ES_tradnl" noProof="0" dirty="0"/>
              <a:t>:</a:t>
            </a:r>
          </a:p>
          <a:p>
            <a:pPr marL="628650" lvl="1" indent="-171450">
              <a:buFont typeface="Arial,Sans-Serif"/>
              <a:buChar char="•"/>
              <a:defRPr/>
            </a:pPr>
            <a:r>
              <a:rPr lang="es-ES_tradnl" noProof="0" dirty="0"/>
              <a:t>Guiar a los participantes para que reflexionen de manera crítica sobre lo aprendido en las Lecciones 1 y 2.</a:t>
            </a:r>
          </a:p>
          <a:p>
            <a:pPr marL="628650" lvl="1" indent="-171450">
              <a:buFont typeface="Arial,Sans-Serif"/>
              <a:buChar char="•"/>
              <a:defRPr/>
            </a:pPr>
            <a:r>
              <a:rPr lang="es-ES_tradnl" noProof="0" dirty="0"/>
              <a:t>Animarlos a compartir ideas, aprendizajes clave y cualquier aspecto en el que consideren que necesitan mayor claridad.</a:t>
            </a:r>
          </a:p>
          <a:p>
            <a:pPr marL="628650" lvl="1" indent="-171450">
              <a:buFont typeface="Arial,Sans-Serif"/>
              <a:buChar char="•"/>
              <a:defRPr/>
            </a:pPr>
            <a:r>
              <a:rPr lang="es-ES_tradnl" noProof="0" dirty="0"/>
              <a:t>Mencionar que las discusiones en grupos pequeños o en plenaria ofrecerán un espacio para compartir distintas perspectivas.</a:t>
            </a:r>
            <a:endParaRPr lang="es-ES_tradnl" noProof="0" dirty="0">
              <a:ea typeface="Calibri"/>
              <a:cs typeface="Calibri"/>
            </a:endParaRPr>
          </a:p>
          <a:p>
            <a:pPr marL="171450" indent="-171450">
              <a:buFont typeface="Arial,Sans-Serif"/>
              <a:buChar char="•"/>
              <a:defRPr/>
            </a:pPr>
            <a:r>
              <a:rPr lang="es-ES_tradnl" b="1" noProof="0" dirty="0"/>
              <a:t>Objetivo 2: Abordar preguntas, dudas y desafíos</a:t>
            </a:r>
            <a:r>
              <a:rPr lang="es-ES_tradnl" noProof="0" dirty="0"/>
              <a:t>:</a:t>
            </a:r>
          </a:p>
          <a:p>
            <a:pPr marL="628650" lvl="1" indent="-171450">
              <a:buFont typeface="Arial,Sans-Serif"/>
              <a:buChar char="•"/>
              <a:defRPr/>
            </a:pPr>
            <a:r>
              <a:rPr lang="es-ES_tradnl" noProof="0" dirty="0"/>
              <a:t>Abrir el espacio para que los participantes compartan preguntas, dudas o desafíos que hayan identificado hasta el momento.</a:t>
            </a:r>
          </a:p>
          <a:p>
            <a:pPr marL="628650" lvl="1" indent="-171450">
              <a:buFont typeface="Arial,Sans-Serif"/>
              <a:buChar char="•"/>
              <a:defRPr/>
            </a:pPr>
            <a:r>
              <a:rPr lang="es-ES_tradnl" noProof="0" dirty="0"/>
              <a:t>Reconocer que no todas las preguntas podrán resolverse de inmediato, pero asegurar que se buscarán respuestas cuando sea necesario.</a:t>
            </a:r>
          </a:p>
          <a:p>
            <a:pPr marL="628650" lvl="1" indent="-171450">
              <a:buFont typeface="Arial,Sans-Serif"/>
              <a:buChar char="•"/>
              <a:defRPr/>
            </a:pPr>
            <a:r>
              <a:rPr lang="es-ES_tradnl" noProof="0" dirty="0"/>
              <a:t>Reforzar que se trata de un espacio de aprendizaje colaborativo y que las aportaciones de los participantes son valiosas para mejorar el curso.</a:t>
            </a:r>
          </a:p>
          <a:p>
            <a:pPr marL="171450" indent="-171450">
              <a:buFont typeface="Arial,Sans-Serif"/>
              <a:buChar char="•"/>
              <a:defRPr/>
            </a:pPr>
            <a:r>
              <a:rPr lang="es-ES_tradnl" b="1" noProof="0" dirty="0"/>
              <a:t>Objetivo 3: Prepararse para los siguientes pasos:</a:t>
            </a:r>
            <a:endParaRPr lang="es-ES_tradnl" noProof="0" dirty="0">
              <a:ea typeface="Calibri"/>
              <a:cs typeface="Calibri"/>
            </a:endParaRPr>
          </a:p>
          <a:p>
            <a:pPr marL="628650" lvl="1" indent="-171450">
              <a:buFont typeface="Arial,Sans-Serif"/>
              <a:buChar char="•"/>
              <a:defRPr/>
            </a:pPr>
            <a:r>
              <a:rPr lang="es-ES_tradnl" noProof="0" dirty="0"/>
              <a:t>Explicar que esta sesión también sienta las bases para las próximas lecciones. Presentar brevemente los temas que se abordarán y su relevancia.</a:t>
            </a:r>
          </a:p>
          <a:p>
            <a:pPr marL="628650" lvl="1" indent="-171450">
              <a:buFont typeface="Arial,Sans-Serif"/>
              <a:buChar char="•"/>
              <a:defRPr/>
            </a:pPr>
            <a:r>
              <a:rPr lang="es-ES_tradnl" noProof="0" dirty="0"/>
              <a:t>Subrayar la importancia de completar las tareas o Lecciones previas para asegurar una participación active en las sesiones futuras. </a:t>
            </a:r>
            <a:endParaRPr lang="es-ES_tradnl" noProof="0" dirty="0">
              <a:ea typeface="Calibri"/>
              <a:cs typeface="Calibri"/>
            </a:endParaRPr>
          </a:p>
          <a:p>
            <a:pPr>
              <a:defRPr/>
            </a:pPr>
            <a:endParaRPr lang="es-ES_tradnl" b="1" noProof="0" dirty="0"/>
          </a:p>
          <a:p>
            <a:pPr>
              <a:defRPr/>
            </a:pPr>
            <a:r>
              <a:rPr lang="es-ES_tradnl" b="1" noProof="0" dirty="0"/>
              <a:t>Notas para el/la facilitador/a:</a:t>
            </a:r>
            <a:endParaRPr lang="es-ES_tradnl" noProof="0" dirty="0">
              <a:ea typeface="Calibri"/>
              <a:cs typeface="Calibri"/>
            </a:endParaRPr>
          </a:p>
          <a:p>
            <a:pPr marL="628650" lvl="1" indent="-171450">
              <a:buFont typeface="Arial,Sans-Serif"/>
              <a:buChar char="•"/>
              <a:defRPr/>
            </a:pPr>
            <a:r>
              <a:rPr lang="es-ES_tradnl" noProof="0" dirty="0"/>
              <a:t>Reiterar que el rol del facilitador es guiar las discusiones y acompañar a los participantes, no actuar como la única persona experta.</a:t>
            </a:r>
          </a:p>
          <a:p>
            <a:pPr marL="628650" lvl="1" indent="-171450">
              <a:buFont typeface="Arial,Sans-Serif"/>
              <a:buChar char="•"/>
              <a:defRPr/>
            </a:pPr>
            <a:r>
              <a:rPr lang="es-ES_tradnl" noProof="0" dirty="0"/>
              <a:t>Fomentar que los participantes compartan sus ideas con libertad y recordarles que los temas no resueltos se retomarán posteriormente.</a:t>
            </a:r>
          </a:p>
          <a:p>
            <a:pPr>
              <a:defRP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Sans-Serif"/>
              <a:buChar char="•"/>
              <a:defRPr/>
            </a:pPr>
            <a:r>
              <a:rPr lang="es-ES_tradnl" noProof="0" dirty="0"/>
              <a:t>Esta sesión permite aclarar contenidos previos y preparar a los participantes para los aprendizajes futuros.</a:t>
            </a:r>
          </a:p>
          <a:p>
            <a:pPr marL="171450" indent="-171450">
              <a:buFont typeface="Arial,Sans-Serif"/>
              <a:buChar char="•"/>
              <a:defRPr/>
            </a:pPr>
            <a:r>
              <a:rPr lang="es-ES_tradnl" noProof="0" dirty="0"/>
              <a:t>La comunicación abierta y la colaboración son fundamentales para abordar inquietudes de manera efectiva.</a:t>
            </a:r>
          </a:p>
          <a:p>
            <a:pPr marL="171450" indent="-171450">
              <a:buFont typeface="Arial,Sans-Serif"/>
              <a:buChar char="•"/>
              <a:defRPr/>
            </a:pPr>
            <a:r>
              <a:rPr lang="es-ES_tradnl" noProof="0" dirty="0"/>
              <a:t>El rol del facilitador es promover un entorno de aprendizaje inclusivo y de apoyo. </a:t>
            </a:r>
          </a:p>
          <a:p>
            <a:pPr>
              <a:defRPr/>
            </a:pPr>
            <a:endParaRPr lang="en-US" dirty="0"/>
          </a:p>
          <a:p>
            <a:pPr marR="0" lvl="0" algn="l" defTabSz="914400">
              <a:lnSpc>
                <a:spcPct val="100000"/>
              </a:lnSpc>
              <a:spcBef>
                <a:spcPts val="0"/>
              </a:spcBef>
              <a:spcAft>
                <a:spcPts val="0"/>
              </a:spcAft>
              <a:buClrTx/>
              <a:buSzTx/>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613985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pPr marL="171450" indent="-171450">
              <a:buFont typeface="Arial"/>
              <a:buChar char="•"/>
            </a:pPr>
            <a:r>
              <a:rPr lang="es-ES_tradnl" noProof="0" dirty="0"/>
              <a:t>Presentar los componente clave de la Lección 1.</a:t>
            </a:r>
            <a:endParaRPr lang="es-ES_tradnl" noProof="0" dirty="0">
              <a:ea typeface="Calibri"/>
              <a:cs typeface="Calibri"/>
            </a:endParaRPr>
          </a:p>
          <a:p>
            <a:pPr marL="171450" indent="-171450">
              <a:buFont typeface="Arial"/>
              <a:buChar char="•"/>
            </a:pPr>
            <a:endParaRPr lang="es-ES_tradnl" noProof="0" dirty="0"/>
          </a:p>
          <a:p>
            <a:r>
              <a:rPr lang="es-ES_tradnl" b="1" noProof="0" dirty="0"/>
              <a:t>Notas de la diapositiva:</a:t>
            </a:r>
            <a:endParaRPr lang="es-ES_tradnl" noProof="0" dirty="0">
              <a:ea typeface="Calibri"/>
              <a:cs typeface="Calibri"/>
            </a:endParaRPr>
          </a:p>
          <a:p>
            <a:pPr marL="171450" indent="-171450">
              <a:buFont typeface="Arial,Sans-Serif"/>
              <a:buChar char="•"/>
            </a:pPr>
            <a:r>
              <a:rPr lang="es-ES_tradnl" noProof="0" dirty="0"/>
              <a:t>Retomar los objetivos de la Lección y sus conceptos principales.</a:t>
            </a:r>
            <a:endParaRPr lang="es-ES_tradnl" noProof="0" dirty="0">
              <a:ea typeface="Calibri"/>
              <a:cs typeface="Calibri"/>
            </a:endParaRPr>
          </a:p>
          <a:p>
            <a:pPr marL="171450" indent="-171450">
              <a:buFont typeface="Arial,Sans-Serif"/>
              <a:buChar char="•"/>
            </a:pPr>
            <a:r>
              <a:rPr lang="es-ES_tradnl" noProof="0" dirty="0"/>
              <a:t>Abordar las preguntas y reflexiones de los participantes.</a:t>
            </a:r>
          </a:p>
          <a:p>
            <a:pPr marL="171450" indent="-171450">
              <a:buFont typeface="Arial"/>
              <a:buChar cha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Sans-Serif"/>
              <a:buChar char="•"/>
            </a:pPr>
            <a:r>
              <a:rPr lang="es-ES_tradnl" noProof="0" dirty="0"/>
              <a:t>La Lección 1 sienta las bases de la prevención basada en evidencia.</a:t>
            </a:r>
          </a:p>
          <a:p>
            <a:pPr marL="171450" indent="-171450">
              <a:buFont typeface="Arial,Sans-Serif"/>
              <a:buChar char="•"/>
            </a:pPr>
            <a:r>
              <a:rPr lang="es-ES_tradnl" noProof="0" dirty="0"/>
              <a:t>Destacar que los principios éticos y el </a:t>
            </a:r>
            <a:r>
              <a:rPr lang="es-ES_tradnl" i="1" noProof="0" dirty="0"/>
              <a:t>advocacy</a:t>
            </a:r>
            <a:r>
              <a:rPr lang="es-ES_tradnl" noProof="0" dirty="0"/>
              <a:t> son componentes fundamentales.</a:t>
            </a:r>
            <a:endParaRPr lang="es-ES_tradnl" noProof="0"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r>
              <a:rPr lang="es-ES_tradnl" noProof="0" dirty="0"/>
              <a:t>: Presentar los principales objetivos de aprendizaje de la Lección 1, como se muestran en el curso INEP</a:t>
            </a: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solidFill>
                  <a:srgbClr val="FFFF00"/>
                </a:solidFill>
                <a:highlight>
                  <a:srgbClr val="FFFF00"/>
                </a:highlight>
              </a:rPr>
              <a:t>Propósito de la diapositiva</a:t>
            </a:r>
            <a:endParaRPr lang="es-ES_tradnl" noProof="0" dirty="0">
              <a:solidFill>
                <a:srgbClr val="FFFF00"/>
              </a:solidFill>
              <a:highlight>
                <a:srgbClr val="FFFF00"/>
              </a:highlight>
            </a:endParaRPr>
          </a:p>
          <a:p>
            <a:pPr marL="171450" indent="-171450">
              <a:buFont typeface="Arial"/>
              <a:buChar char="•"/>
            </a:pPr>
            <a:r>
              <a:rPr lang="es-ES_tradnl" noProof="0" dirty="0">
                <a:solidFill>
                  <a:srgbClr val="FFFF00"/>
                </a:solidFill>
                <a:highlight>
                  <a:srgbClr val="FFFF00"/>
                </a:highlight>
              </a:rPr>
              <a:t>Presentar los componente clave de la Lección 1 y 2.</a:t>
            </a:r>
            <a:endParaRPr lang="es-ES_tradnl" noProof="0" dirty="0">
              <a:solidFill>
                <a:srgbClr val="FFFF00"/>
              </a:solidFill>
              <a:highlight>
                <a:srgbClr val="FFFF00"/>
              </a:highlight>
              <a:ea typeface="Calibri"/>
              <a:cs typeface="Calibri"/>
            </a:endParaRPr>
          </a:p>
          <a:p>
            <a:pPr marL="171450" indent="-171450">
              <a:buFont typeface="Arial"/>
              <a:buChar char="•"/>
            </a:pPr>
            <a:endParaRPr lang="es-ES_tradnl" noProof="0" dirty="0">
              <a:solidFill>
                <a:srgbClr val="FFFF00"/>
              </a:solidFill>
              <a:highlight>
                <a:srgbClr val="FFFF00"/>
              </a:highlight>
            </a:endParaRPr>
          </a:p>
          <a:p>
            <a:r>
              <a:rPr lang="es-ES_tradnl" b="1" noProof="0" dirty="0">
                <a:solidFill>
                  <a:srgbClr val="FFFF00"/>
                </a:solidFill>
                <a:highlight>
                  <a:srgbClr val="FFFF00"/>
                </a:highlight>
              </a:rPr>
              <a:t>Notas de la diapositiva:</a:t>
            </a:r>
            <a:endParaRPr lang="es-ES_tradnl" noProof="0" dirty="0">
              <a:solidFill>
                <a:srgbClr val="FFFF00"/>
              </a:solidFill>
              <a:highlight>
                <a:srgbClr val="FFFF00"/>
              </a:highlight>
              <a:ea typeface="Calibri"/>
              <a:cs typeface="Calibri"/>
            </a:endParaRPr>
          </a:p>
          <a:p>
            <a:pPr marL="171450" indent="-171450">
              <a:buFont typeface="Arial,Sans-Serif"/>
              <a:buChar char="•"/>
            </a:pPr>
            <a:r>
              <a:rPr lang="es-ES_tradnl" noProof="0" dirty="0">
                <a:solidFill>
                  <a:srgbClr val="FFFF00"/>
                </a:solidFill>
                <a:highlight>
                  <a:srgbClr val="FFFF00"/>
                </a:highlight>
              </a:rPr>
              <a:t>Retomar los objetivos de la Lección y sus conceptos principales.</a:t>
            </a:r>
            <a:endParaRPr lang="es-ES_tradnl" noProof="0" dirty="0">
              <a:solidFill>
                <a:srgbClr val="FFFF00"/>
              </a:solidFill>
              <a:highlight>
                <a:srgbClr val="FFFF00"/>
              </a:highlight>
              <a:ea typeface="Calibri"/>
              <a:cs typeface="Calibri"/>
            </a:endParaRPr>
          </a:p>
          <a:p>
            <a:pPr marL="171450" indent="-171450">
              <a:buFont typeface="Arial,Sans-Serif"/>
              <a:buChar char="•"/>
            </a:pPr>
            <a:r>
              <a:rPr lang="es-ES_tradnl" noProof="0" dirty="0">
                <a:solidFill>
                  <a:srgbClr val="FFFF00"/>
                </a:solidFill>
                <a:highlight>
                  <a:srgbClr val="FFFF00"/>
                </a:highlight>
              </a:rPr>
              <a:t>Abordar las preguntas y reflexiones de los participantes.</a:t>
            </a:r>
          </a:p>
          <a:p>
            <a:pPr marL="171450" indent="-171450">
              <a:buFont typeface="Arial"/>
              <a:buChar char="•"/>
            </a:pPr>
            <a:endParaRPr lang="es-ES_tradnl" noProof="0" dirty="0">
              <a:solidFill>
                <a:srgbClr val="FFFF00"/>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highlight>
                  <a:srgbClr val="FFFF00"/>
                </a:highlight>
              </a:rPr>
              <a:t>Mensajes clave:</a:t>
            </a:r>
            <a:endParaRPr lang="es-ES_tradnl" noProof="0" dirty="0">
              <a:highlight>
                <a:srgbClr val="FFFF00"/>
              </a:highlight>
            </a:endParaRPr>
          </a:p>
          <a:p>
            <a:pPr marL="171450" indent="-171450">
              <a:buFont typeface="Arial,Sans-Serif"/>
              <a:buChar char="•"/>
            </a:pPr>
            <a:r>
              <a:rPr lang="es-ES_tradnl" noProof="0" dirty="0">
                <a:solidFill>
                  <a:srgbClr val="FFFF00"/>
                </a:solidFill>
                <a:highlight>
                  <a:srgbClr val="FFFF00"/>
                </a:highlight>
              </a:rPr>
              <a:t>La Lección 1 sienta las bases de la prevención basada en evidencia.</a:t>
            </a:r>
          </a:p>
          <a:p>
            <a:pPr marL="171450" indent="-171450">
              <a:buFont typeface="Arial,Sans-Serif"/>
              <a:buChar char="•"/>
            </a:pPr>
            <a:r>
              <a:rPr lang="es-ES_tradnl" noProof="0" dirty="0">
                <a:solidFill>
                  <a:srgbClr val="FFFF00"/>
                </a:solidFill>
                <a:highlight>
                  <a:srgbClr val="FFFF00"/>
                </a:highlight>
              </a:rPr>
              <a:t>Destacar que los principios éticos y el advocacy son componentes fundamentales.</a:t>
            </a:r>
            <a:endParaRPr lang="es-ES_tradnl" noProof="0" dirty="0">
              <a:solidFill>
                <a:srgbClr val="FFFF00"/>
              </a:solidFill>
              <a:highlight>
                <a:srgbClr val="FFFF00"/>
              </a:highlight>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671818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r>
              <a:rPr lang="es-ES_tradnl" noProof="0" dirty="0"/>
              <a:t>: Presentar los principales objetivos de aprendizaje de la Lección 2, tal como se muestra en el curso INEP.</a:t>
            </a: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Facilitar la reflexión y el diálogo grupal sobre los contenidos de la introducción, la Lección 1 y Lección 2.</a:t>
            </a:r>
            <a:endParaRPr lang="es-ES_tradnl" noProof="0" dirty="0">
              <a:ea typeface="Calibri"/>
              <a:cs typeface="Calibri"/>
            </a:endParaRPr>
          </a:p>
          <a:p>
            <a:endParaRPr lang="es-ES_tradnl" noProof="0" dirty="0">
              <a:ea typeface="Calibri"/>
              <a:cs typeface="Calibri"/>
            </a:endParaRPr>
          </a:p>
          <a:p>
            <a:r>
              <a:rPr lang="es-ES_tradnl" b="1" noProof="0" dirty="0">
                <a:ea typeface="Calibri"/>
                <a:cs typeface="Calibri"/>
              </a:rPr>
              <a:t>Notas de la diapositiva:</a:t>
            </a:r>
            <a:endParaRPr lang="es-ES_tradnl" noProof="0" dirty="0">
              <a:ea typeface="Calibri"/>
              <a:cs typeface="Calibri"/>
            </a:endParaRPr>
          </a:p>
          <a:p>
            <a:pPr marL="171450" indent="-171450">
              <a:buFont typeface="Arial"/>
              <a:buChar char="•"/>
            </a:pPr>
            <a:r>
              <a:rPr lang="es-ES_tradnl" noProof="0" dirty="0"/>
              <a:t>Utilizar salas de trabajo en grupo pequeños (breakout rooms) para incentivar que las personas participantes compartan sus reflexiones. Organiza a las personas participantes en grupos reducidos (4-5 personas) durante 15 minutos. Solicitar que compartan sus ideas y que propongan posibles respuestas.</a:t>
            </a:r>
          </a:p>
          <a:p>
            <a:pPr marL="171450" indent="-171450">
              <a:buFont typeface="Arial"/>
              <a:buChar char="•"/>
            </a:pPr>
            <a:r>
              <a:rPr lang="es-ES_tradnl" noProof="0" dirty="0">
                <a:ea typeface="Calibri"/>
                <a:cs typeface="Calibri"/>
              </a:rPr>
              <a:t>Invitar a cada grupo a designar a una persona encargada de presentar las reflexiones del equipo en plenaria.</a:t>
            </a:r>
          </a:p>
          <a:p>
            <a:pPr marL="171450" indent="-171450">
              <a:buFont typeface="Arial"/>
              <a:buChar char="•"/>
            </a:pPr>
            <a:r>
              <a:rPr lang="es-ES_tradnl" noProof="0" dirty="0"/>
              <a:t>Guiar la discusión en plenaria (durante otros 15 minutos) para asegurar el enfoque en los puntos críticos y en los aspectos que requieran mayor claridad. </a:t>
            </a:r>
            <a:endParaRPr lang="es-ES_tradnl" b="1" noProof="0" dirty="0"/>
          </a:p>
          <a:p>
            <a:endParaRPr lang="es-ES_tradnl"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La reflexión consolida el aprendizaje y permite identificar brechas de conocimiento.</a:t>
            </a:r>
            <a:endParaRPr lang="es-ES_tradnl" noProof="0" dirty="0">
              <a:ea typeface="Calibri"/>
              <a:cs typeface="Calibri"/>
            </a:endParaRPr>
          </a:p>
          <a:p>
            <a:pPr marL="171450" indent="-171450">
              <a:buFont typeface="Arial"/>
              <a:buChar char="•"/>
            </a:pPr>
            <a:r>
              <a:rPr lang="es-ES_tradnl" noProof="0" dirty="0"/>
              <a:t>El trabajo grupal aporta perspectivas diversas sobre los temas clave.</a:t>
            </a:r>
            <a:endParaRPr lang="es-ES_tradnl" noProof="0"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ea typeface="Calibri"/>
                <a:cs typeface="Calibri"/>
              </a:rPr>
              <a:t>Destacar la importancia de la prevención para mejorar los resultados en salud.</a:t>
            </a:r>
          </a:p>
          <a:p>
            <a:endParaRPr lang="es-ES_tradnl" noProof="0" dirty="0"/>
          </a:p>
          <a:p>
            <a:r>
              <a:rPr lang="es-ES_tradnl" b="1" noProof="0" dirty="0"/>
              <a:t>Notas de la diapositiva:</a:t>
            </a:r>
            <a:endParaRPr lang="es-ES_tradnl" noProof="0" dirty="0">
              <a:ea typeface="Calibri"/>
              <a:cs typeface="Calibri"/>
            </a:endParaRPr>
          </a:p>
          <a:p>
            <a:pPr marL="171450" indent="-171450">
              <a:buFont typeface="Arial"/>
              <a:buChar char="•"/>
            </a:pPr>
            <a:r>
              <a:rPr lang="es-ES_tradnl" noProof="0" dirty="0">
                <a:ea typeface="Calibri"/>
                <a:cs typeface="Calibri"/>
              </a:rPr>
              <a:t>Iniciar preguntando a las personas participantes: ¿Por qué es importante la prevención? Y recoger sus respuestas antes de presentar el contenido de la diapositiva.</a:t>
            </a:r>
          </a:p>
          <a:p>
            <a:pPr marL="171450" indent="-171450">
              <a:buFont typeface="Arial"/>
              <a:buChar char="•"/>
            </a:pPr>
            <a:r>
              <a:rPr lang="es-ES_tradnl" noProof="0" dirty="0"/>
              <a:t>Señalar que, en este contexto, las estrategias de promoción de la salud son una vía clave para involucrar y empoderar a las personas y a las comunidades, de modo que puedan adoptar conductas saludables y realizar cambios que reduzcan el riesgo de desarrollar estas enfermades, así como otros factores que afectan la salud.</a:t>
            </a:r>
          </a:p>
          <a:p>
            <a:pPr marL="171450" indent="-171450">
              <a:buFont typeface="Arial"/>
              <a:buChar char="•"/>
            </a:pPr>
            <a:r>
              <a:rPr lang="es-ES_tradnl" noProof="0" dirty="0"/>
              <a:t>Destacar que la puesta en marcha y sostenibilidad de intervenciones de prevención del consume de sustancias basadas en evidencia, dirigidas a madres, padres, escuelas, espacios laborales y medios de comunicación, es ampliamente reconocida como fundamental. Las actividades de prevención complementan la promoción de la salud, pero se diferencian en que incorporan acciones específicas centradas en factores de riesgo y de protección modificables, considerados determinantes en la aparición o mitigación de problemas de salud. </a:t>
            </a:r>
          </a:p>
          <a:p>
            <a:endParaRPr lang="es-ES_tradnl" b="1"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ea typeface="Calibri"/>
                <a:cs typeface="Calibri"/>
              </a:rPr>
              <a:t>La prevención reduce de manera efectiva los riesgos para la salud y el bienestar social.</a:t>
            </a:r>
          </a:p>
          <a:p>
            <a:pPr marL="171450" indent="-171450">
              <a:buFont typeface="Arial"/>
              <a:buChar char="•"/>
            </a:pPr>
            <a:r>
              <a:rPr lang="es-ES_tradnl" noProof="0" dirty="0"/>
              <a:t>Las estrategias basadas en evidencia salvan vidas y favorecen el desarrollo. </a:t>
            </a:r>
            <a:endParaRPr lang="es-ES_tradnl" noProof="0"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pPr marL="171450" indent="-171450">
              <a:buFont typeface="Arial"/>
              <a:buChar char="•"/>
            </a:pPr>
            <a:r>
              <a:rPr lang="es-ES_tradnl" noProof="0" dirty="0"/>
              <a:t>Presentar el programa INEP Plus, desarrollado por ISSUP en colaboración con la Charles University, y destacar su estructura y el valor agregado que ofrece.</a:t>
            </a:r>
          </a:p>
          <a:p>
            <a:endParaRPr lang="es-ES_tradnl" noProof="0" dirty="0">
              <a:ea typeface="Calibri"/>
              <a:cs typeface="Calibri"/>
            </a:endParaRPr>
          </a:p>
          <a:p>
            <a:r>
              <a:rPr lang="es-ES_tradnl" b="1" noProof="0" dirty="0"/>
              <a:t>Notas de la diapositiva:</a:t>
            </a:r>
            <a:endParaRPr lang="es-ES_tradnl" noProof="0" dirty="0">
              <a:ea typeface="Calibri"/>
              <a:cs typeface="Calibri"/>
            </a:endParaRPr>
          </a:p>
          <a:p>
            <a:pPr marL="171450" indent="-171450">
              <a:buFont typeface="Arial"/>
              <a:buChar char="•"/>
            </a:pPr>
            <a:r>
              <a:rPr lang="es-ES_tradnl" noProof="0" dirty="0"/>
              <a:t>Iniciar reconociendo el trabajo colaborativo entre ISSUP y la Charles University, y subrayar su compromiso compartido con el fortalecimiento de la prevención basada en evidencia.</a:t>
            </a:r>
          </a:p>
          <a:p>
            <a:pPr marL="171450" indent="-171450">
              <a:buFont typeface="Arial"/>
              <a:buChar char="•"/>
            </a:pPr>
            <a:r>
              <a:rPr lang="es-ES_tradnl" noProof="0" dirty="0"/>
              <a:t>Destacar que INEP Plus retoma los contenidos del curso INEP original e incorpora elementos adicionales que lo hacen más accesible para profesionales de la prevención a nivel global.</a:t>
            </a:r>
          </a:p>
          <a:p>
            <a:pPr marL="171450" indent="-171450">
              <a:buFont typeface="Arial"/>
              <a:buChar char="•"/>
            </a:pPr>
            <a:r>
              <a:rPr lang="es-ES_tradnl" noProof="0" dirty="0"/>
              <a:t>Explicar que el curso consta de 7 sesiones sincrónicas virtuales que abarcan 10 Lecciones, estructuradas para brindar una comprensión integral de los conceptos de prevención basada en evidencia y de las habilidades de facilitación. </a:t>
            </a:r>
          </a:p>
          <a:p>
            <a:endParaRPr lang="es-ES_tradnl"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INEP Plus es una extensión del programa INEP, con valor agregado. </a:t>
            </a:r>
            <a:endParaRPr lang="es-ES_tradnl" noProof="0" dirty="0">
              <a:ea typeface="Calibri"/>
              <a:cs typeface="Calibri"/>
            </a:endParaRPr>
          </a:p>
          <a:p>
            <a:pPr marL="171450" indent="-171450">
              <a:buFont typeface="Arial"/>
              <a:buChar char="•"/>
            </a:pPr>
            <a:r>
              <a:rPr lang="es-ES_tradnl" noProof="0" dirty="0"/>
              <a:t>El programa se imparte a través de 7 sesiones virtuales interactivas, lo que mejora la accesibilidad y la participación.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t>3</a:t>
            </a:fld>
            <a:endParaRPr lang="en-US"/>
          </a:p>
        </p:txBody>
      </p:sp>
    </p:spTree>
    <p:extLst>
      <p:ext uri="{BB962C8B-B14F-4D97-AF65-F5344CB8AC3E}">
        <p14:creationId xmlns:p14="http://schemas.microsoft.com/office/powerpoint/2010/main" val="158618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Mostrar los recursos fundamentales en los que se basa el curso INEP y resaltar su relevancia para las prácticas de prevención basadas en evidencia.</a:t>
            </a:r>
            <a:endParaRPr lang="es-ES_tradnl" noProof="0" dirty="0">
              <a:ea typeface="Calibri"/>
              <a:cs typeface="Calibri"/>
            </a:endParaRPr>
          </a:p>
          <a:p>
            <a:endParaRPr lang="es-ES_tradnl" b="1" noProof="0" dirty="0"/>
          </a:p>
          <a:p>
            <a:pPr>
              <a:buFont typeface="Arial"/>
            </a:pPr>
            <a:r>
              <a:rPr lang="es-ES_tradnl" b="1" noProof="0" dirty="0"/>
              <a:t>Notas de la diapositiva:</a:t>
            </a:r>
            <a:endParaRPr lang="es-ES_tradnl" noProof="0" dirty="0">
              <a:ea typeface="Calibri"/>
              <a:cs typeface="Calibri"/>
            </a:endParaRPr>
          </a:p>
          <a:p>
            <a:pPr marL="171450" indent="-171450">
              <a:buFont typeface="Arial"/>
              <a:buChar char="•"/>
            </a:pPr>
            <a:r>
              <a:rPr lang="es-ES_tradnl" noProof="0" dirty="0"/>
              <a:t>Comenzar presentando los principales recursos que aparecen en la diapositiva:</a:t>
            </a:r>
          </a:p>
          <a:p>
            <a:pPr marL="171450" indent="-171450">
              <a:buFont typeface="Arial"/>
              <a:buChar char="•"/>
            </a:pPr>
            <a:r>
              <a:rPr lang="es-ES_tradnl" noProof="0" dirty="0"/>
              <a:t>Manual del Observatorio Europeo de las Drogas y las Toxicomanías (EMCDDA, por sus siglas en inglés), que establece los estándares europeos de calidad en prevención del consumo de Drogas: </a:t>
            </a:r>
            <a:r>
              <a:rPr lang="es-ES_tradnl" sz="1200" b="1" noProof="0" dirty="0">
                <a:solidFill>
                  <a:schemeClr val="accent1"/>
                </a:solidFill>
                <a:hlinkClick r:id="rId3"/>
              </a:rPr>
              <a:t>https://www.euda.europa.eu/publications/manuals/prevention-standards_en</a:t>
            </a:r>
            <a:endParaRPr lang="es-ES_tradnl" sz="1200" b="1" noProof="0" dirty="0">
              <a:solidFill>
                <a:schemeClr val="accent1"/>
              </a:solidFill>
            </a:endParaRPr>
          </a:p>
          <a:p>
            <a:pPr marL="171450" indent="-171450">
              <a:buFont typeface="Arial"/>
              <a:buChar char="•"/>
            </a:pPr>
            <a:r>
              <a:rPr lang="es-ES_tradnl" noProof="0" dirty="0"/>
              <a:t>Estándares internacionales de la Oficina de las Naciones Unidas contra la Droga y el Delito (ONUDD), enfocados en estrategias de prevención del consume de drogas basadas en evidencia (versiones (2013 y 2018) https://</a:t>
            </a:r>
            <a:r>
              <a:rPr lang="es-ES_tradnl" noProof="0" dirty="0" err="1"/>
              <a:t>www.unodc.org</a:t>
            </a:r>
            <a:r>
              <a:rPr lang="es-ES_tradnl" noProof="0" dirty="0"/>
              <a:t>/</a:t>
            </a:r>
            <a:r>
              <a:rPr lang="es-ES_tradnl" noProof="0" dirty="0" err="1"/>
              <a:t>unodc</a:t>
            </a:r>
            <a:r>
              <a:rPr lang="es-ES_tradnl" noProof="0" dirty="0"/>
              <a:t>/en/</a:t>
            </a:r>
            <a:r>
              <a:rPr lang="es-ES_tradnl" noProof="0" dirty="0" err="1"/>
              <a:t>prevention</a:t>
            </a:r>
            <a:r>
              <a:rPr lang="es-ES_tradnl" noProof="0" dirty="0"/>
              <a:t>/</a:t>
            </a:r>
            <a:r>
              <a:rPr lang="es-ES_tradnl" noProof="0" dirty="0" err="1"/>
              <a:t>prevention-standards.html</a:t>
            </a:r>
            <a:r>
              <a:rPr lang="es-ES_tradnl" noProof="0" dirty="0"/>
              <a:t> </a:t>
            </a:r>
          </a:p>
          <a:p>
            <a:pPr marL="171450" indent="-171450">
              <a:buFont typeface="Arial"/>
              <a:buChar char="•"/>
            </a:pPr>
            <a:r>
              <a:rPr lang="es-ES_tradnl" noProof="0" dirty="0"/>
              <a:t>Currículo Europeo de Prevención (EUPC) desarrollado en 2011 por la Agencia de Drogas de la Unión Europea (EUDA, por sus siglas en inglés), anteriormente el Observatorio Europeo de las Drogas y las Toxicomanías (</a:t>
            </a:r>
            <a:r>
              <a:rPr lang="es-ES_tradnl" b="1" noProof="0" dirty="0"/>
              <a:t>EMCDDA</a:t>
            </a:r>
            <a:r>
              <a:rPr lang="es-ES_tradnl" noProof="0" dirty="0"/>
              <a:t>, por sus siglas en inglés), como un manual integral dirigido a personas tomadoras de decisiones y profesionales de la prevención: </a:t>
            </a:r>
            <a:r>
              <a:rPr lang="es-ES_tradnl" b="0" i="0" u="sng" strike="noStrike" noProof="0" dirty="0">
                <a:solidFill>
                  <a:srgbClr val="000000"/>
                </a:solidFill>
                <a:effectLst/>
                <a:highlight>
                  <a:srgbClr val="F5F5F5"/>
                </a:highlight>
                <a:latin typeface="Arial" panose="020B0604020202020204" pitchFamily="34" charset="0"/>
                <a:hlinkClick r:id="rId4"/>
              </a:rPr>
              <a:t>https://www.euda.europa.eu/publications/manuals/european-prevention-curriculum_en</a:t>
            </a:r>
            <a:r>
              <a:rPr lang="es-ES_tradnl" b="0" i="0" noProof="0" dirty="0">
                <a:solidFill>
                  <a:srgbClr val="444444"/>
                </a:solidFill>
                <a:effectLst/>
                <a:highlight>
                  <a:srgbClr val="F5F5F5"/>
                </a:highlight>
                <a:latin typeface="Arial" panose="020B0604020202020204" pitchFamily="34" charset="0"/>
              </a:rPr>
              <a:t>​</a:t>
            </a:r>
            <a:endParaRPr lang="es-ES_tradnl" noProof="0" dirty="0">
              <a:ea typeface="Calibri"/>
              <a:cs typeface="Calibri"/>
            </a:endParaRPr>
          </a:p>
          <a:p>
            <a:endParaRPr lang="es-ES_tradnl" noProof="0" dirty="0">
              <a:ea typeface="Calibri"/>
              <a:cs typeface="Calibri"/>
            </a:endParaRPr>
          </a:p>
          <a:p>
            <a:pPr marL="171450" indent="-171450">
              <a:buFont typeface="Arial"/>
              <a:buChar char="•"/>
            </a:pPr>
            <a:r>
              <a:rPr lang="es-ES_tradnl" noProof="0" dirty="0"/>
              <a:t>Mencionar que estos materiales cuentan con reconocimiento internacional y han sido elaborados por instancias líderes en el campo.</a:t>
            </a:r>
            <a:endParaRPr lang="es-ES_tradnl" noProof="0" dirty="0">
              <a:ea typeface="Calibri"/>
              <a:cs typeface="Calibri"/>
            </a:endParaRPr>
          </a:p>
          <a:p>
            <a:pPr marL="171450" indent="-171450">
              <a:buFont typeface="Arial"/>
              <a:buChar char="•"/>
            </a:pPr>
            <a:r>
              <a:rPr lang="es-ES_tradnl" noProof="0" dirty="0"/>
              <a:t>Destacar su papel en la orientación para el diseño de estrategias de prevención eficaces, el fortalecimiento de la coherencia entre programas y la mejora de los estándares de calidad.</a:t>
            </a:r>
            <a:endParaRPr lang="es-ES_tradnl" noProof="0" dirty="0">
              <a:ea typeface="Calibri"/>
              <a:cs typeface="Calibri"/>
            </a:endParaRPr>
          </a:p>
          <a:p>
            <a:pPr marL="171450" indent="-171450">
              <a:buFont typeface="Arial"/>
              <a:buChar char="•"/>
            </a:pPr>
            <a:endParaRPr lang="es-ES_tradnl" baseline="0"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Estos materiales establecen referentes de calidad y ofrecen herramientas para una implementación efectiva de la prevención. </a:t>
            </a:r>
            <a:endParaRPr lang="es-ES_tradnl" noProof="0" dirty="0">
              <a:ea typeface="Calibri"/>
              <a:cs typeface="Calibri"/>
            </a:endParaRPr>
          </a:p>
          <a:p>
            <a:endParaRPr lang="en-US" dirty="0">
              <a:ea typeface="Calibri"/>
              <a:cs typeface="Calibri"/>
            </a:endParaRP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Destacar el papel fundamental de las y los profesionales de la prevención en la implementación de estrategias e intervenciones efectivas.</a:t>
            </a:r>
          </a:p>
          <a:p>
            <a:endParaRPr lang="es-ES_tradnl" noProof="0" dirty="0"/>
          </a:p>
          <a:p>
            <a:r>
              <a:rPr lang="es-ES_tradnl" b="1" noProof="0" dirty="0">
                <a:ea typeface="Calibri"/>
                <a:cs typeface="Calibri"/>
              </a:rPr>
              <a:t>Notas de la diapositiva:</a:t>
            </a:r>
            <a:endParaRPr lang="es-ES_tradnl" noProof="0" dirty="0">
              <a:ea typeface="Calibri"/>
              <a:cs typeface="Calibri"/>
            </a:endParaRPr>
          </a:p>
          <a:p>
            <a:pPr marL="171450" indent="-171450">
              <a:buFont typeface="Arial"/>
              <a:buChar char="•"/>
            </a:pPr>
            <a:r>
              <a:rPr lang="es-ES_tradnl" noProof="0" dirty="0"/>
              <a:t>Las y los profesionales de la prevención son el “rostro y la voz” de la prevención en las comunidades.</a:t>
            </a:r>
            <a:endParaRPr lang="es-ES_tradnl" noProof="0" dirty="0">
              <a:ea typeface="Calibri"/>
              <a:cs typeface="Calibri"/>
            </a:endParaRPr>
          </a:p>
          <a:p>
            <a:pPr marL="171450" indent="-171450">
              <a:buFont typeface="Arial"/>
              <a:buChar char="•"/>
            </a:pPr>
            <a:r>
              <a:rPr lang="es-ES_tradnl" noProof="0" dirty="0">
                <a:ea typeface="Calibri"/>
                <a:cs typeface="Calibri"/>
              </a:rPr>
              <a:t>Señalar que, hasta hace poco, existían pocas fuentes de información que integraran de manera sistemática las competencias y tareas necesarias para que los profesionales de la prevención desempeñen su labor, junto con los procesos para seleccionar e implementar intervenciones y políticas de prevención adecuadas a las necesidades especificas de la Sociedad.</a:t>
            </a:r>
          </a:p>
          <a:p>
            <a:pPr marL="171450" indent="-171450" algn="l">
              <a:buFont typeface="Arial"/>
              <a:buChar char="•"/>
            </a:pPr>
            <a:r>
              <a:rPr lang="es-ES_tradnl" noProof="0" dirty="0"/>
              <a:t>Analizar las cuatro áreas de competencias del Manual EDPQS: </a:t>
            </a:r>
            <a:r>
              <a:rPr lang="es-ES_tradnl" sz="1200" b="1" noProof="0" dirty="0">
                <a:solidFill>
                  <a:schemeClr val="accent1"/>
                </a:solidFill>
                <a:hlinkClick r:id="rId3"/>
              </a:rPr>
              <a:t>https://www.euda.europa.eu/publications/manuals/prevention-standards_en</a:t>
            </a:r>
            <a:r>
              <a:rPr lang="es-ES_tradnl" sz="1200" b="1" noProof="0" dirty="0">
                <a:solidFill>
                  <a:schemeClr val="accent1"/>
                </a:solidFill>
              </a:rPr>
              <a:t> </a:t>
            </a:r>
            <a:endParaRPr lang="es-ES_tradnl" noProof="0" dirty="0">
              <a:ea typeface="Calibri"/>
              <a:cs typeface="Calibri"/>
            </a:endParaRPr>
          </a:p>
          <a:p>
            <a:pPr marL="628650" lvl="1" indent="-171450">
              <a:buFont typeface="Arial"/>
              <a:buChar char="•"/>
            </a:pPr>
            <a:r>
              <a:rPr lang="es-ES_tradnl" b="1" noProof="0" dirty="0"/>
              <a:t>Competencias generales: </a:t>
            </a:r>
            <a:r>
              <a:rPr lang="es-ES_tradnl" noProof="0" dirty="0"/>
              <a:t>se relacionan con las personas que realizan cualquier actividad de prevención; por ejemplo, habilidades de comunicación, gestión de intervenciones y habilidades sociales y personales. </a:t>
            </a:r>
            <a:endParaRPr lang="es-ES_tradnl" noProof="0" dirty="0">
              <a:ea typeface="Calibri"/>
              <a:cs typeface="Calibri"/>
            </a:endParaRPr>
          </a:p>
          <a:p>
            <a:pPr marL="628650" lvl="1" indent="-171450">
              <a:buFont typeface="Arial"/>
              <a:buChar char="•"/>
            </a:pPr>
            <a:r>
              <a:rPr lang="es-ES_tradnl" b="1" noProof="0" dirty="0"/>
              <a:t>Competencias básicas para la intervención: </a:t>
            </a:r>
            <a:r>
              <a:rPr lang="es-ES_tradnl" noProof="0" dirty="0"/>
              <a:t>incluyen aquellas necesarias para implementar una intervención de prevención; por ejemplo, conocimiento de enfoques y componentes eficaces de la prevención del consume de sustancias, estrategias instruccionales interactivas y aspectos del desarrollo.</a:t>
            </a:r>
            <a:endParaRPr lang="es-ES_tradnl" noProof="0" dirty="0">
              <a:ea typeface="Calibri"/>
              <a:cs typeface="Calibri"/>
            </a:endParaRPr>
          </a:p>
          <a:p>
            <a:pPr marL="628650" lvl="1" indent="-171450">
              <a:buFont typeface="Arial"/>
              <a:buChar char="•"/>
            </a:pPr>
            <a:r>
              <a:rPr lang="es-ES_tradnl" b="1" noProof="0" dirty="0"/>
              <a:t>Competencias especificas para la intervención: </a:t>
            </a:r>
            <a:r>
              <a:rPr lang="es-ES_tradnl" noProof="0" dirty="0"/>
              <a:t>incluyen los conocimientos y habilidades propios de una intervención determinada; por ejemplo, estrategias eficaces de crianza y enseñanza de habilidades para la toma de decisiones. </a:t>
            </a:r>
            <a:endParaRPr lang="es-ES_tradnl" noProof="0" dirty="0">
              <a:ea typeface="Calibri"/>
              <a:cs typeface="Calibri"/>
            </a:endParaRPr>
          </a:p>
          <a:p>
            <a:pPr marL="628650" lvl="1" indent="-171450">
              <a:buFont typeface="Arial"/>
              <a:buChar char="•"/>
            </a:pPr>
            <a:r>
              <a:rPr lang="es-ES_tradnl" b="1" noProof="0" dirty="0"/>
              <a:t>Meta-competencias </a:t>
            </a:r>
            <a:r>
              <a:rPr lang="es-ES_tradnl" noProof="0" dirty="0"/>
              <a:t>atraviesan todas las áreas anteriores e incluyen las habilidades necesarias para adaptar eficazmente las intervenciones de prevención a las necesidades específicas de la población objetivo; por ejemplo, la sensibilidad cultural. También abarcan la organización comunitaria, la planeación y el desarrollo de recursos, así como el monitoreo y la evaluación.</a:t>
            </a:r>
            <a:endParaRPr lang="es-ES_tradnl" noProof="0" dirty="0">
              <a:ea typeface="Calibri"/>
              <a:cs typeface="Calibri"/>
            </a:endParaRPr>
          </a:p>
          <a:p>
            <a:pPr marL="171450" indent="-171450">
              <a:buFont typeface="Arial"/>
              <a:buChar char="•"/>
            </a:pPr>
            <a:r>
              <a:rPr lang="es-ES_tradnl" noProof="0" dirty="0"/>
              <a:t>Subrayar la importancia del aprendizaje continuo y la capacidad de adaptación en este campo en constante evolución.</a:t>
            </a:r>
            <a:endParaRPr lang="es-ES_tradnl" noProof="0" dirty="0">
              <a:ea typeface="Calibri"/>
              <a:cs typeface="Calibri"/>
            </a:endParaRPr>
          </a:p>
          <a:p>
            <a:pPr marL="171450" indent="-171450">
              <a:buFont typeface="Arial"/>
              <a:buChar char="•"/>
            </a:pPr>
            <a:endParaRPr lang="es-ES_tradnl"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Las y los profesionales de la prevención requieren un conjunto diverso de habilidades y competencias.</a:t>
            </a:r>
            <a:endParaRPr lang="es-ES_tradnl" noProof="0" dirty="0">
              <a:ea typeface="Calibri"/>
              <a:cs typeface="Calibri"/>
            </a:endParaRPr>
          </a:p>
          <a:p>
            <a:pPr marL="171450" indent="-171450">
              <a:buFont typeface="Arial"/>
              <a:buChar char="•"/>
            </a:pPr>
            <a:r>
              <a:rPr lang="es-ES_tradnl" noProof="0" dirty="0"/>
              <a:t>Desempañan un pale central en la promoción de enfoques basados en evidencia. </a:t>
            </a:r>
            <a:endParaRPr lang="es-ES_tradnl" noProof="0"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Presentar el marco ético que guía los esfuerzos de prevención.</a:t>
            </a:r>
            <a:endParaRPr lang="es-ES_tradnl" noProof="0" dirty="0">
              <a:ea typeface="Calibri"/>
              <a:cs typeface="Calibri"/>
            </a:endParaRPr>
          </a:p>
          <a:p>
            <a:endParaRPr lang="es-ES_tradnl" b="1" noProof="0" dirty="0"/>
          </a:p>
          <a:p>
            <a:r>
              <a:rPr lang="es-ES_tradnl" b="1" noProof="0" dirty="0"/>
              <a:t>Notas de la diapositiva:</a:t>
            </a:r>
            <a:endParaRPr lang="es-ES_tradnl" noProof="0" dirty="0">
              <a:ea typeface="Calibri"/>
              <a:cs typeface="Calibri"/>
            </a:endParaRPr>
          </a:p>
          <a:p>
            <a:pPr marL="171450" indent="-171450">
              <a:buFont typeface="Arial"/>
              <a:buChar char="•"/>
            </a:pPr>
            <a:r>
              <a:rPr lang="es-ES_tradnl" noProof="0" dirty="0">
                <a:ea typeface="Calibri"/>
                <a:cs typeface="Calibri"/>
              </a:rPr>
              <a:t>Mencionar que, si bien es relativamente común discutir la ética en el tratamiento del consumo de sustancias, la reducción de daños y la investigación, es menos frecuente analizar la ética de la prevención del consumo de sustancias. Las actividades de prevención del consumo de sustancias pueden no requerir intervenciones física o clínica, pero aún así representan una forma de intervención en la vida de las personas.</a:t>
            </a:r>
          </a:p>
          <a:p>
            <a:pPr marL="171450" indent="-171450">
              <a:buFont typeface="Arial"/>
              <a:buChar char="•"/>
            </a:pPr>
            <a:r>
              <a:rPr lang="es-ES_tradnl" noProof="0" dirty="0"/>
              <a:t>Resaltar la importancia de cumplir con los estándares legales y éticos.</a:t>
            </a:r>
            <a:endParaRPr lang="es-ES_tradnl" noProof="0" dirty="0">
              <a:ea typeface="Calibri"/>
              <a:cs typeface="Calibri"/>
            </a:endParaRPr>
          </a:p>
          <a:p>
            <a:pPr marL="171450" indent="-171450">
              <a:buFont typeface="Arial"/>
              <a:buChar char="•"/>
            </a:pPr>
            <a:r>
              <a:rPr lang="es-ES_tradnl" noProof="0" dirty="0"/>
              <a:t>Señalar la relevancia de adaptar las intervenciones a las necesidades de los participantes y de obtener su consentimiento informado.</a:t>
            </a:r>
          </a:p>
          <a:p>
            <a:pPr marL="171450" indent="-171450">
              <a:buFont typeface="Arial"/>
              <a:buChar char="•"/>
            </a:pPr>
            <a:r>
              <a:rPr lang="es-ES_tradnl" noProof="0" dirty="0"/>
              <a:t>Destacar la necesidad de transparencia, proporcionando información precisa y neutral para evitar la estigmatización.</a:t>
            </a:r>
          </a:p>
          <a:p>
            <a:endParaRPr lang="es-ES_tradnl"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Los principios éticos garantizan la integridad y efectividad de los esfuerzos de prevención.</a:t>
            </a:r>
          </a:p>
          <a:p>
            <a:pPr marL="171450" indent="-171450">
              <a:buFont typeface="Arial"/>
              <a:buChar char="•"/>
            </a:pPr>
            <a:r>
              <a:rPr lang="es-ES_tradnl" noProof="0" dirty="0"/>
              <a:t>Los enfoques centrados en los participantes fomentan la confianza y la aceptación. </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069D9-2D30-0AB7-507B-E8DF5F6B7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2E2C8-B652-F796-C645-194003CBC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123F66-AC93-940E-7343-CA6AE9BAEF00}"/>
              </a:ext>
            </a:extLst>
          </p:cNvPr>
          <p:cNvSpPr>
            <a:spLocks noGrp="1"/>
          </p:cNvSpPr>
          <p:nvPr>
            <p:ph type="body" idx="1"/>
          </p:nvPr>
        </p:nvSpPr>
        <p:spPr/>
        <p:txBody>
          <a:bodyPr/>
          <a:lstStyle/>
          <a:p>
            <a:r>
              <a:rPr lang="es-ES_tradnl" b="1" noProof="0" dirty="0"/>
              <a:t>Propósito de la diapositiva:</a:t>
            </a:r>
            <a:endParaRPr lang="es-ES_tradnl" noProof="0" dirty="0"/>
          </a:p>
          <a:p>
            <a:r>
              <a:rPr lang="es-ES_tradnl" noProof="0" dirty="0"/>
              <a:t>Presentar el marco ético que guía los esfuerzos de prevención.</a:t>
            </a:r>
            <a:endParaRPr lang="es-ES_tradnl" noProof="0" dirty="0">
              <a:ea typeface="Calibri"/>
              <a:cs typeface="Calibri"/>
            </a:endParaRPr>
          </a:p>
          <a:p>
            <a:endParaRPr lang="es-ES_tradnl" b="1" noProof="0" dirty="0"/>
          </a:p>
          <a:p>
            <a:r>
              <a:rPr lang="es-ES_tradnl" b="1" noProof="0" dirty="0"/>
              <a:t>Notas de la diapositiva:</a:t>
            </a:r>
            <a:endParaRPr lang="es-ES_tradnl" noProof="0" dirty="0">
              <a:ea typeface="Calibri"/>
              <a:cs typeface="Calibri"/>
            </a:endParaRPr>
          </a:p>
          <a:p>
            <a:pPr marL="171450" indent="-171450">
              <a:buFont typeface="Arial"/>
              <a:buChar char="•"/>
            </a:pPr>
            <a:r>
              <a:rPr lang="es-ES_tradnl" noProof="0" dirty="0">
                <a:ea typeface="Calibri"/>
                <a:cs typeface="Calibri"/>
              </a:rPr>
              <a:t>Mencionar que, si bien es relativamente común discutir la ética en el tratamiento del consume de sustancias, la reducción de daños y la investigación, es menos frecuente analizar la ética de la prevención del consumo de sustancias. Las actividades de prevención del consumo</a:t>
            </a:r>
            <a:r>
              <a:rPr lang="es-419" noProof="0" dirty="0">
                <a:ea typeface="Calibri"/>
                <a:cs typeface="Calibri"/>
              </a:rPr>
              <a:t>o</a:t>
            </a:r>
            <a:r>
              <a:rPr lang="es-ES_tradnl" noProof="0" dirty="0">
                <a:ea typeface="Calibri"/>
                <a:cs typeface="Calibri"/>
              </a:rPr>
              <a:t> de sustancias pueden no requerir intervenciones física o clínica, pero aún así representan una forma de intervención en la vida de las personas.</a:t>
            </a:r>
          </a:p>
          <a:p>
            <a:pPr marL="171450" indent="-171450">
              <a:buFont typeface="Arial"/>
              <a:buChar char="•"/>
            </a:pPr>
            <a:r>
              <a:rPr lang="es-ES_tradnl" noProof="0" dirty="0"/>
              <a:t>Resaltar la importancia de cumplir con los estándares legales y éticos.</a:t>
            </a:r>
            <a:endParaRPr lang="es-ES_tradnl" noProof="0" dirty="0">
              <a:ea typeface="Calibri"/>
              <a:cs typeface="Calibri"/>
            </a:endParaRPr>
          </a:p>
          <a:p>
            <a:pPr marL="171450" indent="-171450">
              <a:buFont typeface="Arial"/>
              <a:buChar char="•"/>
            </a:pPr>
            <a:r>
              <a:rPr lang="es-ES_tradnl" noProof="0" dirty="0"/>
              <a:t>Señalar la relevancia de adaptar las intervenciones a las necesidades de los participantes y de obtener su consentimiento informado.</a:t>
            </a:r>
          </a:p>
          <a:p>
            <a:pPr marL="171450" indent="-171450">
              <a:buFont typeface="Arial"/>
              <a:buChar char="•"/>
            </a:pPr>
            <a:r>
              <a:rPr lang="es-ES_tradnl" noProof="0" dirty="0"/>
              <a:t>Destacar la necesidad de transparencia, proporcionando información precisa y neutral para evitar la estigmatización.</a:t>
            </a:r>
          </a:p>
          <a:p>
            <a:endParaRPr lang="es-ES_tradnl"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Los principios éticos garantizan la integridad y efectividad de los esfuerzos de prevención.</a:t>
            </a:r>
          </a:p>
          <a:p>
            <a:pPr marL="171450" indent="-171450">
              <a:buFont typeface="Arial"/>
              <a:buChar char="•"/>
            </a:pPr>
            <a:r>
              <a:rPr lang="es-ES_tradnl" noProof="0" dirty="0"/>
              <a:t>Los enfoques centrados en los participantes fomentan la confianza y la aceptación. </a:t>
            </a:r>
          </a:p>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D475028A-1CAB-45C8-6BC4-75F9F01358E0}"/>
              </a:ext>
            </a:extLst>
          </p:cNvPr>
          <p:cNvSpPr>
            <a:spLocks noGrp="1"/>
          </p:cNvSpPr>
          <p:nvPr>
            <p:ph type="sldNum" sz="quarter" idx="5"/>
          </p:nvPr>
        </p:nvSpPr>
        <p:spPr/>
        <p:txBody>
          <a:bodyPr/>
          <a:lstStyle/>
          <a:p>
            <a:fld id="{540FC351-1F82-7940-844F-31B3701A4AF9}"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246808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Demostrar el papel del </a:t>
            </a:r>
            <a:r>
              <a:rPr lang="es-ES_tradnl" i="1" noProof="0" dirty="0"/>
              <a:t>advocacy</a:t>
            </a:r>
            <a:r>
              <a:rPr lang="es-ES_tradnl" noProof="0" dirty="0"/>
              <a:t> en la influencia sobre las políticas públicas y la promoción de la prevención.</a:t>
            </a:r>
            <a:endParaRPr lang="es-ES_tradnl" noProof="0" dirty="0">
              <a:ea typeface="Calibri"/>
              <a:cs typeface="Calibri"/>
            </a:endParaRPr>
          </a:p>
          <a:p>
            <a:endParaRPr lang="es-ES_tradnl" b="1" noProof="0" dirty="0"/>
          </a:p>
          <a:p>
            <a:r>
              <a:rPr lang="es-ES_tradnl" b="1" noProof="0" dirty="0"/>
              <a:t>Notas de la diapositiva:</a:t>
            </a:r>
            <a:endParaRPr lang="es-ES_tradnl" noProof="0" dirty="0"/>
          </a:p>
          <a:p>
            <a:pPr marL="285750" indent="-285750">
              <a:buFont typeface="Arial"/>
              <a:buChar char="•"/>
            </a:pPr>
            <a:r>
              <a:rPr lang="es-ES_tradnl" noProof="0" dirty="0"/>
              <a:t>Definir advocacy como un proceso estructurado para influir en cambios de políticas y </a:t>
            </a:r>
            <a:r>
              <a:rPr lang="es-419" noProof="0" dirty="0"/>
              <a:t>prácticas</a:t>
            </a:r>
            <a:r>
              <a:rPr lang="es-ES_tradnl" noProof="0" dirty="0"/>
              <a:t>. Señalar que no es fácil ni directo influir en la formulación de políticas para priorizar la prevención o lograr que las personas apoyen la implementación de una intervención. La mayoría de las veces se requiere mucho trabajo coordinado previo, y esto se </a:t>
            </a:r>
            <a:r>
              <a:rPr lang="es-419" noProof="0" dirty="0"/>
              <a:t>conoce </a:t>
            </a:r>
            <a:r>
              <a:rPr lang="es-ES_tradnl" noProof="0" dirty="0"/>
              <a:t>como advocacy.</a:t>
            </a:r>
          </a:p>
          <a:p>
            <a:pPr marL="285750" indent="-285750">
              <a:buFont typeface="Arial"/>
              <a:buChar char="•"/>
            </a:pPr>
            <a:r>
              <a:rPr lang="es-ES_tradnl" noProof="0" dirty="0"/>
              <a:t>Mencionar que, aunque a menudo los esfuerzos se dedican a persuadir a los tomadores de decisiones para que introduzcan nuevas políticas, leyes y regulaciones que promuevan la salud</a:t>
            </a:r>
            <a:r>
              <a:rPr lang="es-419" noProof="0" dirty="0"/>
              <a:t>,</a:t>
            </a:r>
            <a:r>
              <a:rPr lang="es-ES_tradnl" noProof="0" dirty="0"/>
              <a:t> el advocacy también es necesario para mantener el apoyo a estas acciones después de su implementación. Por lo tanto, los esfuerzos de advocacy basados en información científica deben formar parte de cualquier intervención.</a:t>
            </a:r>
            <a:endParaRPr lang="es-ES_tradnl" noProof="0" dirty="0">
              <a:ea typeface="Calibri"/>
              <a:cs typeface="Calibri"/>
            </a:endParaRPr>
          </a:p>
          <a:p>
            <a:pPr marL="285750" indent="-285750">
              <a:buFont typeface="Arial"/>
              <a:buChar char="•"/>
            </a:pPr>
            <a:r>
              <a:rPr lang="es-ES_tradnl" noProof="0" dirty="0">
                <a:ea typeface="Calibri"/>
                <a:cs typeface="Calibri"/>
              </a:rPr>
              <a:t>Alentar a los participantes a reflexionar sobre las oportunidades de advocacy en su contexto local.</a:t>
            </a:r>
          </a:p>
          <a:p>
            <a:endParaRPr lang="es-ES_tradnl"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285750" indent="-285750">
              <a:buFont typeface="Arial"/>
              <a:buChar char="•"/>
            </a:pPr>
            <a:r>
              <a:rPr lang="es-ES_tradnl" noProof="0" dirty="0">
                <a:ea typeface="Calibri"/>
                <a:cs typeface="Calibri"/>
              </a:rPr>
              <a:t>El advocacy conecta la ciencia de la prevención con las políticas públicas.</a:t>
            </a:r>
          </a:p>
          <a:p>
            <a:pPr marL="285750" indent="-285750">
              <a:buFont typeface="Arial"/>
              <a:buChar char="•"/>
            </a:pPr>
            <a:r>
              <a:rPr lang="es-ES_tradnl" noProof="0" dirty="0"/>
              <a:t>Empodera a las comunidades para priorizar la prevención. </a:t>
            </a:r>
            <a:endParaRPr lang="es-ES_tradnl" noProof="0"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73DF9-0D6B-6F2E-D2A8-19BB128BE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13EFFB-AB79-FD75-91B9-F34855A5B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0617C-8481-7D28-55CB-5CFEAB7CA609}"/>
              </a:ext>
            </a:extLst>
          </p:cNvPr>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E3AAD4ED-67E7-0A26-08F9-BB326025BE1F}"/>
              </a:ext>
            </a:extLst>
          </p:cNvPr>
          <p:cNvSpPr>
            <a:spLocks noGrp="1"/>
          </p:cNvSpPr>
          <p:nvPr>
            <p:ph type="sldNum" sz="quarter" idx="5"/>
          </p:nvPr>
        </p:nvSpPr>
        <p:spPr/>
        <p:txBody>
          <a:bodyPr/>
          <a:lstStyle/>
          <a:p>
            <a:fld id="{540FC351-1F82-7940-844F-31B3701A4AF9}"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623137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ea typeface="Calibri"/>
              <a:cs typeface="Calibri"/>
            </a:endParaRPr>
          </a:p>
          <a:p>
            <a:r>
              <a:rPr lang="es-ES_tradnl" noProof="0" dirty="0"/>
              <a:t>Introducir a los participantes en los conceptos de etiología y la matriz de vulnerabilidad.</a:t>
            </a:r>
            <a:endParaRPr lang="es-ES_tradnl" noProof="0" dirty="0">
              <a:ea typeface="Calibri"/>
              <a:cs typeface="Calibri"/>
            </a:endParaRPr>
          </a:p>
          <a:p>
            <a:endParaRPr lang="es-ES_tradnl" b="1" noProof="0" dirty="0"/>
          </a:p>
          <a:p>
            <a:r>
              <a:rPr lang="es-ES_tradnl" b="1" noProof="0" dirty="0"/>
              <a:t>Notas de la diapositiva:</a:t>
            </a:r>
            <a:endParaRPr lang="es-ES_tradnl" noProof="0" dirty="0">
              <a:ea typeface="Calibri"/>
              <a:cs typeface="Calibri"/>
            </a:endParaRPr>
          </a:p>
          <a:p>
            <a:pPr marL="171450" indent="-171450">
              <a:buFont typeface="Arial"/>
              <a:buChar char="•"/>
            </a:pPr>
            <a:r>
              <a:rPr lang="es-ES_tradnl" noProof="0" dirty="0"/>
              <a:t>Explicar la etiología como un término medico que describe las causas u orígenes de las enfermedades u otros trastornos, así como los factores que los provocan o predisponen a las personas a padecerlos. La etiología es importante para la prevención, ya que permite identificar los factores o mecanismos asociados con el inicio de una condición de salud o problema social, tales como como un problema de consumo de sustancias. A partir de esta información, se pueden diseñar o seleccionar programas de prevención que aborden estos factores.</a:t>
            </a:r>
          </a:p>
          <a:p>
            <a:endParaRPr lang="es-ES_tradnl"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La etiología ayuda a diseñar intervenciones específicas y efectivas.</a:t>
            </a:r>
            <a:endParaRPr lang="es-ES_tradnl" noProof="0"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Ilustrar los distintos niveles de influencia –macro, micro y características personales- que contribuyen a la vulnerabilidad de una persona frente al consumo de sustancias y problemas asociados. Esta matriz enfatiza la interacción entre factores ambientales e individuales que dan forma a los desenlaces.</a:t>
            </a:r>
          </a:p>
          <a:p>
            <a:endParaRPr lang="es-ES_tradnl" noProof="0" dirty="0"/>
          </a:p>
          <a:p>
            <a:r>
              <a:rPr lang="es-ES_tradnl" b="1" noProof="0" dirty="0">
                <a:ea typeface="Calibri"/>
                <a:cs typeface="Calibri"/>
              </a:rPr>
              <a:t>Notas de la diapositiva:</a:t>
            </a:r>
            <a:endParaRPr lang="es-ES_tradnl" noProof="0" dirty="0">
              <a:ea typeface="Calibri"/>
              <a:cs typeface="Calibri"/>
            </a:endParaRPr>
          </a:p>
          <a:p>
            <a:pPr marL="171450" indent="-171450">
              <a:buFont typeface="Arial"/>
              <a:buChar char="•"/>
            </a:pPr>
            <a:r>
              <a:rPr lang="es-ES_tradnl" b="1" noProof="0" dirty="0"/>
              <a:t>Introducción:</a:t>
            </a:r>
            <a:endParaRPr lang="es-ES_tradnl" noProof="0" dirty="0">
              <a:ea typeface="Calibri"/>
              <a:cs typeface="Calibri"/>
            </a:endParaRPr>
          </a:p>
          <a:p>
            <a:pPr marL="628650" lvl="1" indent="-171450">
              <a:buFont typeface="Arial"/>
              <a:buChar char="•"/>
            </a:pPr>
            <a:r>
              <a:rPr lang="es-ES_tradnl" noProof="0" dirty="0"/>
              <a:t>Comenzar por presentar la </a:t>
            </a:r>
            <a:r>
              <a:rPr lang="es-ES_tradnl" b="1" noProof="0" dirty="0"/>
              <a:t>Matriz de Vulnerabilidad </a:t>
            </a:r>
            <a:r>
              <a:rPr lang="es-ES_tradnl" noProof="0" dirty="0"/>
              <a:t>como una herramienta que muestra cómo los factores externos e internos interactúan para influir en la vulnerabilidad frente al </a:t>
            </a:r>
            <a:r>
              <a:rPr lang="es-ES_tradnl" noProof="0" dirty="0" err="1"/>
              <a:t>consum</a:t>
            </a:r>
            <a:r>
              <a:rPr lang="es-419" noProof="0" dirty="0"/>
              <a:t>o</a:t>
            </a:r>
            <a:r>
              <a:rPr lang="es-ES_tradnl" noProof="0" dirty="0"/>
              <a:t> de sustancias y problemas relacionados. </a:t>
            </a:r>
            <a:endParaRPr lang="es-ES_tradnl" noProof="0" dirty="0">
              <a:ea typeface="Calibri"/>
              <a:cs typeface="Calibri"/>
            </a:endParaRPr>
          </a:p>
          <a:p>
            <a:pPr marL="628650" lvl="1" indent="-171450">
              <a:buFont typeface="Arial"/>
              <a:buChar char="•"/>
            </a:pPr>
            <a:r>
              <a:rPr lang="es-ES_tradnl" noProof="0" dirty="0"/>
              <a:t>Subrayar </a:t>
            </a:r>
            <a:r>
              <a:rPr lang="es-419" noProof="0" dirty="0"/>
              <a:t>l</a:t>
            </a:r>
            <a:r>
              <a:rPr lang="es-ES_tradnl" noProof="0" dirty="0"/>
              <a:t>a importancia de comprender estas interacciones al diseñar intervenciones de prevención. </a:t>
            </a:r>
            <a:endParaRPr lang="es-ES_tradnl" noProof="0" dirty="0">
              <a:ea typeface="Calibri"/>
              <a:cs typeface="Calibri"/>
            </a:endParaRPr>
          </a:p>
          <a:p>
            <a:pPr marL="171450" indent="-171450">
              <a:buFont typeface="Arial"/>
              <a:buChar char="•"/>
            </a:pPr>
            <a:r>
              <a:rPr lang="es-ES_tradnl" b="1" noProof="0" dirty="0"/>
              <a:t>Influencias a nivel macro:</a:t>
            </a:r>
          </a:p>
          <a:p>
            <a:pPr marL="171450" indent="-171450">
              <a:buFont typeface="Arial"/>
              <a:buChar char="•"/>
            </a:pPr>
            <a:r>
              <a:rPr lang="es-ES_tradnl" noProof="0" dirty="0"/>
              <a:t>Destacar cómo los factores sociales más amplios moldean la vulnerabilidad:</a:t>
            </a:r>
            <a:endParaRPr lang="es-ES_tradnl" noProof="0" dirty="0">
              <a:ea typeface="Calibri"/>
              <a:cs typeface="Calibri"/>
            </a:endParaRPr>
          </a:p>
          <a:p>
            <a:pPr marL="1085850" lvl="2" indent="-171450">
              <a:buFont typeface="Arial"/>
              <a:buChar char="•"/>
            </a:pPr>
            <a:r>
              <a:rPr lang="es-ES_tradnl" b="1" noProof="0" dirty="0"/>
              <a:t>Ingresos y recursos</a:t>
            </a:r>
            <a:r>
              <a:rPr lang="es-ES_tradnl" noProof="0" dirty="0"/>
              <a:t>: Comente el impacto de la pobreza, la falta de vivienda y el acceso limitado a la atención médica en el aumento de riesgo.</a:t>
            </a:r>
            <a:endParaRPr lang="es-ES_tradnl" noProof="0" dirty="0">
              <a:ea typeface="Calibri"/>
              <a:cs typeface="Calibri"/>
            </a:endParaRPr>
          </a:p>
          <a:p>
            <a:pPr marL="1085850" lvl="2" indent="-171450">
              <a:buFont typeface="Arial"/>
              <a:buChar char="•"/>
            </a:pPr>
            <a:r>
              <a:rPr lang="es-ES_tradnl" b="1" noProof="0" dirty="0"/>
              <a:t>Entorno social</a:t>
            </a:r>
            <a:r>
              <a:rPr lang="es-ES_tradnl" noProof="0" dirty="0"/>
              <a:t>: Mencionar el papel de la cohesión social, la discriminación y la exposición a conflictos o guerras.</a:t>
            </a:r>
            <a:endParaRPr lang="es-ES_tradnl" noProof="0" dirty="0">
              <a:ea typeface="Calibri"/>
              <a:cs typeface="Calibri"/>
            </a:endParaRPr>
          </a:p>
          <a:p>
            <a:pPr marL="1085850" lvl="2" indent="-171450">
              <a:buFont typeface="Arial"/>
              <a:buChar char="•"/>
            </a:pPr>
            <a:r>
              <a:rPr lang="es-ES_tradnl" b="1" noProof="0" dirty="0"/>
              <a:t>Entorno físico</a:t>
            </a:r>
            <a:r>
              <a:rPr lang="es-ES_tradnl" noProof="0" dirty="0"/>
              <a:t>: Describa cómo las condiciones del vecindario, la exposición a sustancias tóxicas y el acceso a recursos como alimentos nutritivos contribuyen a la vulnerabilidad.</a:t>
            </a:r>
            <a:endParaRPr lang="es-ES_tradnl" noProof="0" dirty="0">
              <a:ea typeface="Calibri"/>
              <a:cs typeface="Calibri"/>
            </a:endParaRPr>
          </a:p>
          <a:p>
            <a:pPr marL="171450" indent="-171450">
              <a:buFont typeface="Arial"/>
              <a:buChar char="•"/>
            </a:pPr>
            <a:r>
              <a:rPr lang="es-ES_tradnl" b="1" noProof="0" dirty="0"/>
              <a:t>Influencias a nivel micro</a:t>
            </a:r>
            <a:endParaRPr lang="es-ES_tradnl" noProof="0" dirty="0">
              <a:ea typeface="Calibri"/>
              <a:cs typeface="Calibri"/>
            </a:endParaRPr>
          </a:p>
          <a:p>
            <a:pPr marL="628650" lvl="1" indent="-171450">
              <a:buFont typeface="Arial"/>
              <a:buChar char="•"/>
            </a:pPr>
            <a:r>
              <a:rPr lang="es-ES_tradnl" noProof="0" dirty="0"/>
              <a:t>Explicar los factores ambientales inmediatos:</a:t>
            </a:r>
            <a:endParaRPr lang="es-ES_tradnl" noProof="0" dirty="0">
              <a:ea typeface="Calibri"/>
              <a:cs typeface="Calibri"/>
            </a:endParaRPr>
          </a:p>
          <a:p>
            <a:pPr marL="1085850" lvl="2" indent="-171450">
              <a:buFont typeface="Arial"/>
              <a:buChar char="•"/>
            </a:pPr>
            <a:r>
              <a:rPr lang="es-ES_tradnl" b="1" noProof="0" dirty="0"/>
              <a:t>Influencia de la familia</a:t>
            </a:r>
            <a:r>
              <a:rPr lang="es-ES_tradnl" noProof="0" dirty="0"/>
              <a:t>: Enfatiza los estilos de crianza, la participación familiar y la exposición a estrés o consumo de sustancias dentro del hogar.</a:t>
            </a:r>
            <a:endParaRPr lang="es-ES_tradnl" noProof="0" dirty="0">
              <a:ea typeface="Calibri"/>
              <a:cs typeface="Calibri"/>
            </a:endParaRPr>
          </a:p>
          <a:p>
            <a:pPr marL="1085850" lvl="2" indent="-171450">
              <a:buFont typeface="Arial"/>
              <a:buChar char="•"/>
            </a:pPr>
            <a:r>
              <a:rPr lang="es-ES_tradnl" b="1" noProof="0" dirty="0"/>
              <a:t>Influencia de la escuela</a:t>
            </a:r>
            <a:r>
              <a:rPr lang="es-ES_tradnl" noProof="0" dirty="0"/>
              <a:t>: Resaltar cómo la baja asistencia escolar, la falta de apoyo educativo y programas de prevención insuficientes generan riesgos.</a:t>
            </a:r>
            <a:endParaRPr lang="es-ES_tradnl" noProof="0" dirty="0">
              <a:ea typeface="Calibri"/>
              <a:cs typeface="Calibri"/>
            </a:endParaRPr>
          </a:p>
          <a:p>
            <a:pPr marL="1085850" lvl="2" indent="-171450">
              <a:buFont typeface="Arial"/>
              <a:buChar char="•"/>
            </a:pPr>
            <a:r>
              <a:rPr lang="es-ES_tradnl" b="1" noProof="0" dirty="0"/>
              <a:t>Influencia de pares</a:t>
            </a:r>
            <a:r>
              <a:rPr lang="es-ES_tradnl" noProof="0" dirty="0"/>
              <a:t>: Analiza el impacto de la presión de grupos, los modelos a seguir y las interacciones en redes sociales.</a:t>
            </a:r>
            <a:endParaRPr lang="es-ES_tradnl" noProof="0" dirty="0">
              <a:ea typeface="Calibri"/>
              <a:cs typeface="Calibri"/>
            </a:endParaRPr>
          </a:p>
          <a:p>
            <a:pPr marL="171450" indent="-171450">
              <a:buFont typeface="Arial"/>
              <a:buChar char="•"/>
            </a:pPr>
            <a:r>
              <a:rPr lang="es-ES_tradnl" b="1" noProof="0" dirty="0"/>
              <a:t>Características personales:</a:t>
            </a:r>
            <a:endParaRPr lang="es-ES_tradnl" noProof="0" dirty="0">
              <a:ea typeface="Calibri"/>
              <a:cs typeface="Calibri"/>
            </a:endParaRPr>
          </a:p>
          <a:p>
            <a:pPr marL="628650" lvl="1" indent="-171450">
              <a:buFont typeface="Arial"/>
              <a:buChar char="•"/>
            </a:pPr>
            <a:r>
              <a:rPr lang="es-ES_tradnl" noProof="0" dirty="0"/>
              <a:t>Detalla los factores individuales que median la vulnerabilidad:</a:t>
            </a:r>
            <a:endParaRPr lang="es-ES_tradnl" noProof="0" dirty="0">
              <a:ea typeface="Calibri"/>
              <a:cs typeface="Calibri"/>
            </a:endParaRPr>
          </a:p>
          <a:p>
            <a:pPr marL="1085850" lvl="2" indent="-171450">
              <a:buFont typeface="Arial"/>
              <a:buChar char="•"/>
            </a:pPr>
            <a:r>
              <a:rPr lang="es-ES_tradnl" b="1" noProof="0" dirty="0"/>
              <a:t>Susceptibilidad genética</a:t>
            </a:r>
            <a:r>
              <a:rPr lang="es-ES_tradnl" noProof="0" dirty="0"/>
              <a:t>: Explica que ciertos rasgos genéticos pueden predisponer a conductas impulsivas o de búsqueda de sensaciones.</a:t>
            </a:r>
            <a:endParaRPr lang="es-ES_tradnl" noProof="0" dirty="0">
              <a:ea typeface="Calibri"/>
              <a:cs typeface="Calibri"/>
            </a:endParaRPr>
          </a:p>
          <a:p>
            <a:pPr marL="1085850" lvl="2" indent="-171450">
              <a:buFont typeface="Arial"/>
              <a:buChar char="•"/>
            </a:pPr>
            <a:r>
              <a:rPr lang="es-ES_tradnl" b="1" noProof="0" dirty="0"/>
              <a:t>Salud mental y rasgos personales</a:t>
            </a:r>
            <a:r>
              <a:rPr lang="es-ES_tradnl" noProof="0" dirty="0"/>
              <a:t>: Destaca el papel de los desafíos de salud mental, como la agresividad o la inatención, en el aumento de riesgo.</a:t>
            </a:r>
            <a:endParaRPr lang="es-ES_tradnl" noProof="0" dirty="0">
              <a:ea typeface="Calibri"/>
              <a:cs typeface="Calibri"/>
            </a:endParaRPr>
          </a:p>
          <a:p>
            <a:pPr marL="1085850" lvl="2" indent="-171450">
              <a:buFont typeface="Arial"/>
              <a:buChar char="•"/>
            </a:pPr>
            <a:r>
              <a:rPr lang="es-ES_tradnl" b="1" noProof="0" dirty="0"/>
              <a:t>Desarrollo neurológico</a:t>
            </a:r>
            <a:r>
              <a:rPr lang="es-ES_tradnl" noProof="0" dirty="0"/>
              <a:t>: Describa cómo la desventaja cognitiva o déficits en la toma de decisiones y habilidades para resolver problemas influyen.</a:t>
            </a:r>
            <a:endParaRPr lang="es-ES_tradnl" noProof="0" dirty="0">
              <a:ea typeface="Calibri"/>
              <a:cs typeface="Calibri"/>
            </a:endParaRPr>
          </a:p>
          <a:p>
            <a:pPr marL="1085850" lvl="2" indent="-171450">
              <a:buFont typeface="Arial"/>
              <a:buChar char="•"/>
            </a:pPr>
            <a:r>
              <a:rPr lang="es-ES_tradnl" b="1" noProof="0" dirty="0"/>
              <a:t>Reactividad al estrés</a:t>
            </a:r>
            <a:r>
              <a:rPr lang="es-ES_tradnl" noProof="0" dirty="0"/>
              <a:t>: señalar cómo la regulación emocional deficiente y los mecanismos de afrontamiento inadecuados agravan la vulnerabilidad.</a:t>
            </a:r>
            <a:endParaRPr lang="es-ES_tradnl" noProof="0" dirty="0">
              <a:ea typeface="Calibri"/>
              <a:cs typeface="Calibri"/>
            </a:endParaRPr>
          </a:p>
          <a:p>
            <a:pPr marL="171450" indent="-171450">
              <a:buFont typeface="Arial"/>
              <a:buChar char="•"/>
            </a:pPr>
            <a:r>
              <a:rPr lang="es-ES_tradnl" b="1" noProof="0" dirty="0"/>
              <a:t>Desenlaces principales</a:t>
            </a:r>
            <a:endParaRPr lang="es-ES_tradnl" noProof="0" dirty="0">
              <a:ea typeface="Calibri"/>
              <a:cs typeface="Calibri"/>
            </a:endParaRPr>
          </a:p>
          <a:p>
            <a:pPr marL="628650" lvl="1" indent="-171450">
              <a:buFont typeface="Arial"/>
              <a:buChar char="•"/>
            </a:pPr>
            <a:r>
              <a:rPr lang="es-ES_tradnl" noProof="0" dirty="0"/>
              <a:t>Explicar que la interacción de estas influencias suele derivar en desenlaces como:</a:t>
            </a:r>
            <a:endParaRPr lang="es-ES_tradnl" noProof="0" dirty="0">
              <a:ea typeface="Calibri"/>
              <a:cs typeface="Calibri"/>
            </a:endParaRPr>
          </a:p>
          <a:p>
            <a:pPr marL="1085850" lvl="2" indent="-171450">
              <a:buFont typeface="Arial"/>
              <a:buChar char="•"/>
            </a:pPr>
            <a:r>
              <a:rPr lang="es-ES_tradnl" noProof="0" dirty="0"/>
              <a:t>Consumo de sustancias y problemas asociados. </a:t>
            </a:r>
            <a:endParaRPr lang="es-ES_tradnl" noProof="0" dirty="0">
              <a:ea typeface="Calibri"/>
              <a:cs typeface="Calibri"/>
            </a:endParaRPr>
          </a:p>
          <a:p>
            <a:pPr marL="1085850" lvl="2" indent="-171450">
              <a:buFont typeface="Arial"/>
              <a:buChar char="•"/>
            </a:pPr>
            <a:r>
              <a:rPr lang="es-ES_tradnl" noProof="0" dirty="0"/>
              <a:t>Bajo desempeño académico, habilidades sociales limitadas o problemas de salud física y mental. </a:t>
            </a:r>
            <a:endParaRPr lang="es-ES_tradnl" noProof="0" dirty="0">
              <a:ea typeface="Calibri"/>
              <a:cs typeface="Calibri"/>
            </a:endParaRPr>
          </a:p>
          <a:p>
            <a:endParaRPr lang="es-ES_tradnl" b="1" noProof="0" dirty="0"/>
          </a:p>
          <a:p>
            <a:r>
              <a:rPr lang="es-ES_tradnl" b="1" noProof="0" dirty="0"/>
              <a:t>Aplicación</a:t>
            </a:r>
            <a:r>
              <a:rPr lang="es-ES_tradnl" noProof="0" dirty="0"/>
              <a:t>:</a:t>
            </a:r>
            <a:endParaRPr lang="es-ES_tradnl" noProof="0" dirty="0">
              <a:ea typeface="Calibri"/>
              <a:cs typeface="Calibri"/>
            </a:endParaRPr>
          </a:p>
          <a:p>
            <a:pPr marL="628650" lvl="1" indent="-171450">
              <a:buFont typeface="Arial"/>
              <a:buChar char="•"/>
            </a:pPr>
            <a:r>
              <a:rPr lang="es-ES_tradnl" noProof="0" dirty="0"/>
              <a:t>Invita a los participantes a reflexionar sobre cómo pueden usar esta matriz para identificar vulnerabilidades clave en sus contextos.</a:t>
            </a:r>
            <a:endParaRPr lang="es-ES_tradnl" noProof="0" dirty="0">
              <a:ea typeface="Calibri"/>
              <a:cs typeface="Calibri"/>
            </a:endParaRPr>
          </a:p>
          <a:p>
            <a:pPr marL="628650" lvl="1" indent="-171450">
              <a:buFont typeface="Arial"/>
              <a:buChar char="•"/>
            </a:pPr>
            <a:r>
              <a:rPr lang="es-ES_tradnl" noProof="0" dirty="0"/>
              <a:t>Sugerir utilizar este marco para desarrollar intervenciones dirigidas que aborden múltiples niveles de influencia.</a:t>
            </a:r>
          </a:p>
          <a:p>
            <a:pPr marL="628650" lvl="1" indent="-171450">
              <a:buFont typeface="Arial"/>
              <a:buChar char="•"/>
            </a:pPr>
            <a:endParaRPr lang="es-ES_tradnl"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La vulnerabilidad frente al consumo de sustancias está determinada por una compleja interacción de factores sociales, ambientales e individuales.</a:t>
            </a:r>
            <a:endParaRPr lang="es-ES_tradnl" noProof="0" dirty="0">
              <a:ea typeface="Calibri"/>
              <a:cs typeface="Calibri"/>
            </a:endParaRPr>
          </a:p>
          <a:p>
            <a:pPr marL="171450" indent="-171450">
              <a:buFont typeface="Arial"/>
              <a:buChar char="•"/>
            </a:pPr>
            <a:r>
              <a:rPr lang="es-ES_tradnl" noProof="0" dirty="0"/>
              <a:t>Los programas de prevención deben considerar todos los niveles de influencia (macro, micro e individual) para lograr intervenciones integrales y efectivas.</a:t>
            </a:r>
            <a:endParaRPr lang="es-ES_tradnl" noProof="0" dirty="0">
              <a:ea typeface="Calibri"/>
              <a:cs typeface="Calibri"/>
            </a:endParaRPr>
          </a:p>
          <a:p>
            <a:pPr marL="171450" indent="-171450">
              <a:buFont typeface="Arial"/>
              <a:buChar char="•"/>
            </a:pPr>
            <a:r>
              <a:rPr lang="es-ES_tradnl" noProof="0" dirty="0"/>
              <a:t>Esta matriz ayuda a diseñar estrategias personalizadas y basadas en evidencia para mitigar riesgo y fortalecer factores protectores</a:t>
            </a:r>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Guiar a los participantes sobre las actividades preparatorias para las Lecciones 3 y 4.</a:t>
            </a:r>
            <a:endParaRPr lang="es-ES_tradnl" noProof="0"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667903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50D70-E7C8-F9B5-9773-C82B8B070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23D0D-D07F-924D-F8A7-4C6CA3E55F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62112-0374-BF8D-7DDC-1A6C23D830A1}"/>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905D40C0-4602-B888-DC1B-B3AB2CF19EED}"/>
              </a:ext>
            </a:extLst>
          </p:cNvPr>
          <p:cNvSpPr>
            <a:spLocks noGrp="1"/>
          </p:cNvSpPr>
          <p:nvPr>
            <p:ph type="sldNum" sz="quarter" idx="5"/>
          </p:nvPr>
        </p:nvSpPr>
        <p:spPr/>
        <p:txBody>
          <a:bodyPr/>
          <a:lstStyle/>
          <a:p>
            <a:fld id="{540FC351-1F82-7940-844F-31B3701A4AF9}" type="slidenum">
              <a:rPr lang="en-US" smtClean="0"/>
              <a:t>39</a:t>
            </a:fld>
            <a:endParaRPr lang="en-US"/>
          </a:p>
        </p:txBody>
      </p:sp>
    </p:spTree>
    <p:extLst>
      <p:ext uri="{BB962C8B-B14F-4D97-AF65-F5344CB8AC3E}">
        <p14:creationId xmlns:p14="http://schemas.microsoft.com/office/powerpoint/2010/main" val="1735661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dirty="0">
                <a:ea typeface="Calibri"/>
                <a:cs typeface="Calibri"/>
              </a:rPr>
              <a:t>Presentación de las personas facilitadoras.</a:t>
            </a:r>
          </a:p>
          <a:p>
            <a:endParaRPr lang="es-ES_tradnl" dirty="0">
              <a:ea typeface="Calibri"/>
              <a:cs typeface="Calibri"/>
            </a:endParaRPr>
          </a:p>
          <a:p>
            <a:r>
              <a:rPr lang="es-ES_tradnl" b="1" dirty="0">
                <a:ea typeface="Calibri"/>
                <a:cs typeface="Calibri"/>
              </a:rPr>
              <a:t>Notas de la diapositiva:</a:t>
            </a:r>
          </a:p>
          <a:p>
            <a:r>
              <a:rPr lang="es-ES_tradnl" dirty="0">
                <a:ea typeface="Calibri"/>
                <a:cs typeface="Calibri"/>
              </a:rPr>
              <a:t>La persona facilitadora y persona cofacilitadora pueden agregar su nombre, fotografía y una breve semblanza de presentación. </a:t>
            </a: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839202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477EF-05AA-7AAA-07D2-876AF1EB3DF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5DEB79E-8BF0-8439-079A-73144A5C534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47C7F51-7C35-156F-6BC7-B1F53A872CB2}"/>
              </a:ext>
            </a:extLst>
          </p:cNvPr>
          <p:cNvSpPr>
            <a:spLocks noGrp="1"/>
          </p:cNvSpPr>
          <p:nvPr>
            <p:ph type="body" idx="1"/>
          </p:nvPr>
        </p:nvSpPr>
        <p:spPr/>
        <p:txBody>
          <a:bodyPr/>
          <a:lstStyle/>
          <a:p>
            <a:endParaRPr lang="it-IT">
              <a:ea typeface="Calibri"/>
              <a:cs typeface="Calibri"/>
            </a:endParaRPr>
          </a:p>
        </p:txBody>
      </p:sp>
      <p:sp>
        <p:nvSpPr>
          <p:cNvPr id="4" name="Segnaposto numero diapositiva 3">
            <a:extLst>
              <a:ext uri="{FF2B5EF4-FFF2-40B4-BE49-F238E27FC236}">
                <a16:creationId xmlns:a16="http://schemas.microsoft.com/office/drawing/2014/main" id="{233F7B14-4D68-4064-C9FF-E0F130C97FCC}"/>
              </a:ext>
            </a:extLst>
          </p:cNvPr>
          <p:cNvSpPr>
            <a:spLocks noGrp="1"/>
          </p:cNvSpPr>
          <p:nvPr>
            <p:ph type="sldNum" sz="quarter" idx="10"/>
          </p:nvPr>
        </p:nvSpPr>
        <p:spPr/>
        <p:txBody>
          <a:bodyPr/>
          <a:lstStyle/>
          <a:p>
            <a:fld id="{540FC351-1F82-7940-844F-31B3701A4AF9}" type="slidenum">
              <a:rPr lang="en-US" smtClean="0"/>
              <a:t>40</a:t>
            </a:fld>
            <a:endParaRPr lang="en-US"/>
          </a:p>
        </p:txBody>
      </p:sp>
    </p:spTree>
    <p:extLst>
      <p:ext uri="{BB962C8B-B14F-4D97-AF65-F5344CB8AC3E}">
        <p14:creationId xmlns:p14="http://schemas.microsoft.com/office/powerpoint/2010/main" val="850429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b="1" noProof="0" dirty="0"/>
              <a:t>Propósito de la diapositiva</a:t>
            </a:r>
            <a:endParaRPr lang="es-ES_tradnl" noProof="0" dirty="0"/>
          </a:p>
          <a:p>
            <a:pPr>
              <a:defRPr/>
            </a:pPr>
            <a:r>
              <a:rPr lang="es-ES_tradnl" noProof="0" dirty="0"/>
              <a:t>Presentar los objetivos de la</a:t>
            </a:r>
            <a:r>
              <a:rPr lang="es-419" noProof="0" dirty="0"/>
              <a:t>s</a:t>
            </a:r>
            <a:r>
              <a:rPr lang="es-ES_tradnl" noProof="0" dirty="0"/>
              <a:t>sesión 3</a:t>
            </a:r>
            <a:endParaRPr lang="es-ES_tradnl" noProof="0" dirty="0">
              <a:ea typeface="Calibri"/>
              <a:cs typeface="Calibri"/>
            </a:endParaRPr>
          </a:p>
          <a:p>
            <a:pPr>
              <a:defRPr/>
            </a:pPr>
            <a:endParaRPr lang="es-ES_tradnl" noProof="0" dirty="0"/>
          </a:p>
          <a:p>
            <a:pPr>
              <a:defRPr/>
            </a:pPr>
            <a:r>
              <a:rPr lang="es-ES_tradnl" b="1" noProof="0" dirty="0">
                <a:ea typeface="Calibri"/>
                <a:cs typeface="Calibri"/>
              </a:rPr>
              <a:t>Notas para el/la ponente</a:t>
            </a:r>
            <a:endParaRPr lang="es-ES_tradnl" noProof="0" dirty="0">
              <a:ea typeface="Calibri"/>
              <a:cs typeface="Calibri"/>
            </a:endParaRPr>
          </a:p>
          <a:p>
            <a:pPr marL="171450" indent="-171450">
              <a:buFont typeface="Arial,Sans-Serif"/>
              <a:buChar char="•"/>
              <a:defRPr/>
            </a:pPr>
            <a:r>
              <a:rPr lang="es-ES_tradnl" b="1" noProof="0" dirty="0"/>
              <a:t>Introducción</a:t>
            </a:r>
            <a:r>
              <a:rPr lang="es-ES_tradnl" noProof="0" dirty="0"/>
              <a:t>:</a:t>
            </a:r>
            <a:endParaRPr lang="es-ES_tradnl" noProof="0" dirty="0">
              <a:ea typeface="Calibri"/>
              <a:cs typeface="Calibri"/>
            </a:endParaRPr>
          </a:p>
          <a:p>
            <a:pPr marL="628650" lvl="1" indent="-171450">
              <a:buFont typeface="Arial,Sans-Serif"/>
              <a:buChar char="•"/>
              <a:defRPr/>
            </a:pPr>
            <a:r>
              <a:rPr lang="es-ES_tradnl" noProof="0" dirty="0"/>
              <a:t>Dar la bienvenida a las personas y explicar brevemente que se centrará en reflexionar, prepararse y abordar dudas.</a:t>
            </a:r>
            <a:endParaRPr lang="es-ES_tradnl" noProof="0" dirty="0">
              <a:ea typeface="Calibri"/>
              <a:cs typeface="Calibri"/>
            </a:endParaRPr>
          </a:p>
          <a:p>
            <a:pPr marL="628650" lvl="1" indent="-171450">
              <a:buFont typeface="Arial,Sans-Serif"/>
              <a:buChar char="•"/>
              <a:defRPr/>
            </a:pPr>
            <a:r>
              <a:rPr lang="es-ES_tradnl" noProof="0" dirty="0"/>
              <a:t>Destacar la importancia de esta sesión como un puente entre los contenidos fundamentales y los contenidos avanzados. </a:t>
            </a:r>
            <a:endParaRPr lang="es-ES_tradnl" noProof="0" dirty="0">
              <a:ea typeface="Calibri"/>
              <a:cs typeface="Calibri"/>
            </a:endParaRPr>
          </a:p>
          <a:p>
            <a:pPr marL="171450" indent="-171450">
              <a:buFont typeface="Arial,Sans-Serif"/>
              <a:buChar char="•"/>
              <a:defRPr/>
            </a:pPr>
            <a:r>
              <a:rPr lang="es-ES_tradnl" b="1" noProof="0" dirty="0"/>
              <a:t>Objetivo 1: Reflexionar sobre los aprendizajes clave</a:t>
            </a:r>
            <a:r>
              <a:rPr lang="es-ES_tradnl" noProof="0" dirty="0"/>
              <a:t>:</a:t>
            </a:r>
          </a:p>
          <a:p>
            <a:pPr marL="628650" lvl="1" indent="-171450">
              <a:buFont typeface="Arial,Sans-Serif"/>
              <a:buChar char="•"/>
              <a:defRPr/>
            </a:pPr>
            <a:r>
              <a:rPr lang="es-ES_tradnl" noProof="0" dirty="0"/>
              <a:t>Guiar a los participantes para que reflexionen de manera crítica sobre lo aprendido en las Lecciones 3 y 4.</a:t>
            </a:r>
          </a:p>
          <a:p>
            <a:pPr marL="628650" lvl="1" indent="-171450">
              <a:buFont typeface="Arial,Sans-Serif"/>
              <a:buChar char="•"/>
              <a:defRPr/>
            </a:pPr>
            <a:r>
              <a:rPr lang="es-ES_tradnl" noProof="0" dirty="0"/>
              <a:t>Animarlos a compartir ideas, aprendizajes clave y cualquier aspecto en el que consideren que necesitan mayor claridad.</a:t>
            </a:r>
          </a:p>
          <a:p>
            <a:pPr marL="628650" lvl="1" indent="-171450">
              <a:buFont typeface="Arial,Sans-Serif"/>
              <a:buChar char="•"/>
              <a:defRPr/>
            </a:pPr>
            <a:r>
              <a:rPr lang="es-ES_tradnl" noProof="0" dirty="0"/>
              <a:t>Mencionar que las discusiones en grupos pequeños o en plenaria ofrecerán un espacio para compartir distintas perspectivas.</a:t>
            </a:r>
            <a:endParaRPr lang="es-ES_tradnl" noProof="0" dirty="0">
              <a:ea typeface="Calibri"/>
              <a:cs typeface="Calibri"/>
            </a:endParaRPr>
          </a:p>
          <a:p>
            <a:pPr marL="171450" indent="-171450">
              <a:buFont typeface="Arial,Sans-Serif"/>
              <a:buChar char="•"/>
              <a:defRPr/>
            </a:pPr>
            <a:r>
              <a:rPr lang="es-ES_tradnl" b="1" noProof="0" dirty="0"/>
              <a:t>Objetivo 2: Abordar preguntas, dudas y desafíos</a:t>
            </a:r>
            <a:r>
              <a:rPr lang="es-ES_tradnl" noProof="0" dirty="0"/>
              <a:t>:</a:t>
            </a:r>
          </a:p>
          <a:p>
            <a:pPr marL="628650" lvl="1" indent="-171450">
              <a:buFont typeface="Arial,Sans-Serif"/>
              <a:buChar char="•"/>
              <a:defRPr/>
            </a:pPr>
            <a:r>
              <a:rPr lang="es-ES_tradnl" noProof="0" dirty="0"/>
              <a:t>Abrir el espacio para que los participantes compartan preguntas, dudas o desafíos que hayan identificado hasta el momento.</a:t>
            </a:r>
          </a:p>
          <a:p>
            <a:pPr marL="628650" lvl="1" indent="-171450">
              <a:buFont typeface="Arial,Sans-Serif"/>
              <a:buChar char="•"/>
              <a:defRPr/>
            </a:pPr>
            <a:r>
              <a:rPr lang="es-ES_tradnl" noProof="0" dirty="0"/>
              <a:t>Reconocer que no todas las preguntas podrán resolverse de inmediato, pero asegurar que se buscarán respuestas cunado sea necesario.</a:t>
            </a:r>
          </a:p>
          <a:p>
            <a:pPr marL="628650" lvl="1" indent="-171450">
              <a:buFont typeface="Arial,Sans-Serif"/>
              <a:buChar char="•"/>
              <a:defRPr/>
            </a:pPr>
            <a:r>
              <a:rPr lang="es-ES_tradnl" noProof="0" dirty="0"/>
              <a:t>Reforzar que se trata de un espacio de aprendizaje colaborativo y que las aportaciones de los participantes son valiosas para mejorar el curso.</a:t>
            </a:r>
          </a:p>
          <a:p>
            <a:pPr marL="171450" indent="-171450">
              <a:buFont typeface="Arial,Sans-Serif"/>
              <a:buChar char="•"/>
              <a:defRPr/>
            </a:pPr>
            <a:r>
              <a:rPr lang="es-ES_tradnl" b="1" noProof="0" dirty="0"/>
              <a:t>Objetivo 3: Prepararse para los siguientes </a:t>
            </a:r>
            <a:r>
              <a:rPr lang="es-419" b="1" noProof="0" dirty="0"/>
              <a:t>lecciones</a:t>
            </a:r>
            <a:r>
              <a:rPr lang="es-ES_tradnl" b="1" noProof="0" dirty="0"/>
              <a:t>:</a:t>
            </a:r>
            <a:endParaRPr lang="es-ES_tradnl" noProof="0" dirty="0">
              <a:ea typeface="Calibri"/>
              <a:cs typeface="Calibri"/>
            </a:endParaRPr>
          </a:p>
          <a:p>
            <a:pPr marL="628650" lvl="1" indent="-171450">
              <a:buFont typeface="Arial,Sans-Serif"/>
              <a:buChar char="•"/>
              <a:defRPr/>
            </a:pPr>
            <a:r>
              <a:rPr lang="es-ES_tradnl" noProof="0" dirty="0"/>
              <a:t>Explicar que esta sesión también sienta las bases para las próximas lecciones. Presentar brevemente los temas que se abordarán y su relevancia.</a:t>
            </a:r>
          </a:p>
          <a:p>
            <a:pPr marL="628650" lvl="1" indent="-171450">
              <a:buFont typeface="Arial,Sans-Serif"/>
              <a:buChar char="•"/>
              <a:defRPr/>
            </a:pPr>
            <a:r>
              <a:rPr lang="es-ES_tradnl" noProof="0" dirty="0"/>
              <a:t>Subrayar la importancia de completar las tareas o lecturas previas para asegurar una participación active en las sesiones futuras. </a:t>
            </a:r>
            <a:endParaRPr lang="es-ES_tradnl" noProof="0" dirty="0">
              <a:ea typeface="Calibri"/>
              <a:cs typeface="Calibri"/>
            </a:endParaRPr>
          </a:p>
          <a:p>
            <a:pPr>
              <a:defRPr/>
            </a:pPr>
            <a:endParaRPr lang="es-ES_tradnl" b="1" noProof="0" dirty="0"/>
          </a:p>
          <a:p>
            <a:pPr>
              <a:defRPr/>
            </a:pPr>
            <a:r>
              <a:rPr lang="es-ES_tradnl" b="1" noProof="0" dirty="0"/>
              <a:t>Notas para el/la facilitador/a:</a:t>
            </a:r>
            <a:endParaRPr lang="es-ES_tradnl" noProof="0" dirty="0">
              <a:ea typeface="Calibri"/>
              <a:cs typeface="Calibri"/>
            </a:endParaRPr>
          </a:p>
          <a:p>
            <a:pPr marL="628650" lvl="1" indent="-171450">
              <a:buFont typeface="Arial,Sans-Serif"/>
              <a:buChar char="•"/>
              <a:defRPr/>
            </a:pPr>
            <a:r>
              <a:rPr lang="es-ES_tradnl" noProof="0" dirty="0"/>
              <a:t>Reiterar que el rol del facilitador es guiar las discusiones y acompañar a los participantes, no actuar como la única persona experta.</a:t>
            </a:r>
          </a:p>
          <a:p>
            <a:pPr marL="628650" lvl="1" indent="-171450">
              <a:buFont typeface="Arial,Sans-Serif"/>
              <a:buChar char="•"/>
              <a:defRPr/>
            </a:pPr>
            <a:r>
              <a:rPr lang="es-ES_tradnl" noProof="0" dirty="0"/>
              <a:t>Fomentar que los participantes compartan sus ideas con libertad y recordarles que los temas no resueltos se retomarán posteriormente.</a:t>
            </a:r>
          </a:p>
          <a:p>
            <a:pPr>
              <a:defRP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Sans-Serif"/>
              <a:buChar char="•"/>
              <a:defRPr/>
            </a:pPr>
            <a:r>
              <a:rPr lang="es-ES_tradnl" noProof="0" dirty="0"/>
              <a:t>Esta sesión permite aclarar contenidos previos y preparar a los participantes para los aprendizajes futuros.</a:t>
            </a:r>
          </a:p>
          <a:p>
            <a:pPr marL="171450" indent="-171450">
              <a:buFont typeface="Arial,Sans-Serif"/>
              <a:buChar char="•"/>
              <a:defRPr/>
            </a:pPr>
            <a:r>
              <a:rPr lang="es-ES_tradnl" noProof="0" dirty="0"/>
              <a:t>La comunicación abierta y la colaboración son fundamentales para abordar inquietudes de manera efectiva.</a:t>
            </a:r>
          </a:p>
          <a:p>
            <a:pPr marL="171450" indent="-171450">
              <a:buFont typeface="Arial,Sans-Serif"/>
              <a:buChar char="•"/>
              <a:defRPr/>
            </a:pPr>
            <a:r>
              <a:rPr lang="es-ES_tradnl" noProof="0" dirty="0"/>
              <a:t>El rol del facilitador es promover un entorno de aprendizaje inclusivo y de apoyo. </a:t>
            </a:r>
          </a:p>
          <a:p>
            <a:pPr marL="171450" indent="-171450">
              <a:buFont typeface="Arial"/>
              <a:buChar char="•"/>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6139858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ea typeface="Calibri"/>
              <a:cs typeface="Calibri"/>
            </a:endParaRPr>
          </a:p>
          <a:p>
            <a:r>
              <a:rPr lang="es-ES_tradnl" noProof="0" dirty="0"/>
              <a:t>Presentar los componentes de la Lección 3</a:t>
            </a:r>
            <a:endParaRPr lang="es-ES_tradnl" noProof="0" dirty="0">
              <a:ea typeface="Calibri"/>
              <a:cs typeface="Calibri"/>
            </a:endParaRPr>
          </a:p>
          <a:p>
            <a:pPr marL="171450" indent="-171450">
              <a:buFont typeface="Arial,Sans-Serif"/>
              <a:buChar cha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Sans-Serif"/>
              <a:buChar char="•"/>
            </a:pPr>
            <a:r>
              <a:rPr lang="es-ES_tradnl" noProof="0" dirty="0"/>
              <a:t>Retomar los objetivos y los principales conceptos de la Lección.</a:t>
            </a:r>
          </a:p>
          <a:p>
            <a:pPr marL="171450" indent="-171450">
              <a:buFont typeface="Arial,Sans-Serif"/>
              <a:buChar char="•"/>
            </a:pPr>
            <a:r>
              <a:rPr lang="es-ES_tradnl" noProof="0" dirty="0"/>
              <a:t>Atender las preguntas y reflexiones de los participantes.</a:t>
            </a:r>
          </a:p>
          <a:p>
            <a:pPr marL="171450" indent="-171450">
              <a:buFont typeface="Arial,Sans-Serif"/>
              <a:buChar cha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r>
              <a:rPr lang="es-ES_tradnl" noProof="0" dirty="0"/>
              <a:t>: Presentar los principales objetivos de aprendizaje de la Lección 3, como se muestra en el curso INEP.</a:t>
            </a: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Presentar los componentes clave de la Lección 4.</a:t>
            </a:r>
            <a:endParaRPr lang="es-ES_tradnl" noProof="0" dirty="0">
              <a:ea typeface="Calibri"/>
              <a:cs typeface="Calibri"/>
            </a:endParaRPr>
          </a:p>
          <a:p>
            <a:pPr marL="171450" indent="-171450">
              <a:buFont typeface="Arial,Sans-Serif"/>
              <a:buChar cha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Sans-Serif"/>
              <a:buChar char="•"/>
            </a:pPr>
            <a:r>
              <a:rPr lang="es-ES_tradnl" noProof="0" dirty="0"/>
              <a:t>Retomar los objetivos y los principales conceptos de la </a:t>
            </a:r>
            <a:r>
              <a:rPr lang="es-419" noProof="0" dirty="0"/>
              <a:t>L</a:t>
            </a:r>
            <a:r>
              <a:rPr lang="es-ES_tradnl" noProof="0" dirty="0" err="1"/>
              <a:t>ección</a:t>
            </a:r>
            <a:r>
              <a:rPr lang="es-ES_tradnl" noProof="0" dirty="0"/>
              <a:t>.</a:t>
            </a:r>
          </a:p>
          <a:p>
            <a:pPr marL="171450" indent="-171450">
              <a:buFont typeface="Arial,Sans-Serif"/>
              <a:buChar char="•"/>
            </a:pPr>
            <a:r>
              <a:rPr lang="es-ES_tradnl" noProof="0" dirty="0"/>
              <a:t>Atender las preguntas y reflexiones de las personas participantes.</a:t>
            </a:r>
          </a:p>
          <a:p>
            <a:pPr marL="171450" indent="-171450">
              <a:buFont typeface="Arial,Sans-Serif"/>
              <a:buChar char="•"/>
            </a:pPr>
            <a:endParaRPr lang="en-US" dirty="0"/>
          </a:p>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b="1" noProof="0" dirty="0">
                <a:solidFill>
                  <a:prstClr val="black"/>
                </a:solidFill>
              </a:rPr>
              <a:t>Propósito de la diapositiva</a:t>
            </a:r>
            <a:r>
              <a:rPr lang="es-ES_tradnl" noProof="0" dirty="0">
                <a:solidFill>
                  <a:prstClr val="black"/>
                </a:solidFill>
              </a:rPr>
              <a:t>: Presentar los principales objetivos de aprendizaje de la Lección 4, como se muestra en el curso INEP.</a:t>
            </a:r>
            <a:endParaRPr lang="es-ES_tradnl" noProof="0"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dirty="0"/>
              <a:t>Propósito de la diapositiva:</a:t>
            </a:r>
            <a:endParaRPr lang="es-ES_tradnl" dirty="0"/>
          </a:p>
          <a:p>
            <a:r>
              <a:rPr lang="es-ES_tradnl" dirty="0"/>
              <a:t>Involucrar a las personas participantes en discusiones colaborativas sobre sus aprendizajes y preguntas derivadas de las </a:t>
            </a:r>
            <a:r>
              <a:rPr lang="es-419" dirty="0"/>
              <a:t>L</a:t>
            </a:r>
            <a:r>
              <a:rPr lang="es-ES_tradnl" dirty="0"/>
              <a:t>ecciones, promoviendo una comprensión más profunda. </a:t>
            </a:r>
          </a:p>
          <a:p>
            <a:endParaRPr lang="es-ES_tradnl" dirty="0"/>
          </a:p>
          <a:p>
            <a:r>
              <a:rPr lang="es-ES_tradnl" b="1" dirty="0"/>
              <a:t>Notas de la diapositiva:</a:t>
            </a:r>
            <a:endParaRPr lang="es-ES_tradnl" dirty="0">
              <a:ea typeface="Calibri"/>
              <a:cs typeface="Calibri"/>
            </a:endParaRPr>
          </a:p>
          <a:p>
            <a:pPr marL="171450" indent="-171450">
              <a:buFont typeface="Arial"/>
              <a:buChar char="•"/>
            </a:pPr>
            <a:r>
              <a:rPr lang="es-ES_tradnl" dirty="0"/>
              <a:t>Organizar a las personas participantes en grupos de cinco integrantes.</a:t>
            </a:r>
            <a:endParaRPr lang="es-ES_tradnl" dirty="0">
              <a:ea typeface="Calibri"/>
              <a:cs typeface="Calibri"/>
            </a:endParaRPr>
          </a:p>
          <a:p>
            <a:pPr marL="171450" indent="-171450">
              <a:buFont typeface="Arial"/>
              <a:buChar char="•"/>
            </a:pPr>
            <a:r>
              <a:rPr lang="es-ES_tradnl" dirty="0"/>
              <a:t>Asignar 20 minutos para la discusión, con base en las preguntas de la diapositiva:</a:t>
            </a:r>
            <a:endParaRPr lang="es-ES_tradnl" dirty="0">
              <a:ea typeface="Calibri"/>
              <a:cs typeface="Calibri"/>
            </a:endParaRPr>
          </a:p>
          <a:p>
            <a:pPr marL="628650" lvl="1" indent="-171450">
              <a:buFont typeface="Arial"/>
              <a:buChar char="•"/>
            </a:pPr>
            <a:r>
              <a:rPr lang="es-ES_tradnl" dirty="0"/>
              <a:t>Aprendizaje clave de cada lección.</a:t>
            </a:r>
            <a:endParaRPr lang="es-ES_tradnl" dirty="0">
              <a:ea typeface="Calibri"/>
              <a:cs typeface="Calibri"/>
            </a:endParaRPr>
          </a:p>
          <a:p>
            <a:pPr marL="628650" lvl="1" indent="-171450">
              <a:buFont typeface="Arial"/>
              <a:buChar char="•"/>
            </a:pPr>
            <a:r>
              <a:rPr lang="es-ES_tradnl" dirty="0"/>
              <a:t>Hallazgos nuevos o que les sorprendan.</a:t>
            </a:r>
            <a:endParaRPr lang="es-ES_tradnl" dirty="0">
              <a:ea typeface="Calibri"/>
              <a:cs typeface="Calibri"/>
            </a:endParaRPr>
          </a:p>
          <a:p>
            <a:pPr marL="628650" lvl="1" indent="-171450">
              <a:buFont typeface="Arial"/>
              <a:buChar char="•"/>
            </a:pPr>
            <a:r>
              <a:rPr lang="es-ES_tradnl" dirty="0"/>
              <a:t>Temas que requieren mayor aclaración.</a:t>
            </a:r>
            <a:endParaRPr lang="es-ES_tradnl" dirty="0">
              <a:ea typeface="Calibri"/>
              <a:cs typeface="Calibri"/>
            </a:endParaRPr>
          </a:p>
          <a:p>
            <a:pPr marL="628650" lvl="1" indent="-171450">
              <a:buFont typeface="Arial"/>
              <a:buChar char="•"/>
            </a:pPr>
            <a:r>
              <a:rPr lang="es-ES_tradnl" dirty="0"/>
              <a:t>Dudas o preguntas que no hayan sido resultas.</a:t>
            </a:r>
            <a:endParaRPr lang="es-ES_tradnl" dirty="0">
              <a:ea typeface="Calibri"/>
              <a:cs typeface="Calibri"/>
            </a:endParaRPr>
          </a:p>
          <a:p>
            <a:pPr marL="171450" indent="-171450">
              <a:buFont typeface="Arial"/>
              <a:buChar char="•"/>
            </a:pPr>
            <a:r>
              <a:rPr lang="es-ES_tradnl" noProof="0" dirty="0">
                <a:ea typeface="Calibri"/>
                <a:cs typeface="Calibri"/>
              </a:rPr>
              <a:t>Invitar a cada grupo a designar a una persona encargada de presentar las reflexiones del equipo en plenaria.</a:t>
            </a:r>
          </a:p>
          <a:p>
            <a:pPr marL="171450" indent="-171450">
              <a:buFont typeface="Arial"/>
              <a:buChar char="•"/>
            </a:pPr>
            <a:endParaRPr lang="es-ES_tradnl"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dirty="0"/>
              <a:t>Las discusiones colaborativas fortalecen el aprendizaje al incorporar diversas perspectivas.</a:t>
            </a:r>
          </a:p>
          <a:p>
            <a:pPr marL="171450" indent="-171450">
              <a:buFont typeface="Arial"/>
              <a:buChar char="•"/>
            </a:pPr>
            <a:r>
              <a:rPr lang="es-ES_tradnl" dirty="0">
                <a:ea typeface="Calibri"/>
                <a:cs typeface="Calibri"/>
              </a:rPr>
              <a:t>La reflexión sobre los puntos clave y las dudas pendientes favorece la claridad y la retención del conocimiento.</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2F49B-2E1B-00F7-81B8-8DB3B70E9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ABC41-E024-B624-5F41-894ABF047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DD053B-09AA-A32D-1902-9CBDBC660A4A}"/>
              </a:ext>
            </a:extLst>
          </p:cNvPr>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EC91A7C7-6B11-30BA-A99E-B3E136E809FA}"/>
              </a:ext>
            </a:extLst>
          </p:cNvPr>
          <p:cNvSpPr>
            <a:spLocks noGrp="1"/>
          </p:cNvSpPr>
          <p:nvPr>
            <p:ph type="sldNum" sz="quarter" idx="5"/>
          </p:nvPr>
        </p:nvSpPr>
        <p:spPr/>
        <p:txBody>
          <a:bodyPr/>
          <a:lstStyle/>
          <a:p>
            <a:fld id="{540FC351-1F82-7940-844F-31B3701A4AF9}"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8806929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 </a:t>
            </a:r>
          </a:p>
          <a:p>
            <a:r>
              <a:rPr lang="es-ES_tradnl" noProof="0" dirty="0"/>
              <a:t>Explicar la Teoría del </a:t>
            </a:r>
            <a:r>
              <a:rPr lang="es-419" noProof="0" dirty="0"/>
              <a:t>c</a:t>
            </a:r>
            <a:r>
              <a:rPr lang="es-ES_tradnl" noProof="0" dirty="0" err="1"/>
              <a:t>omportamiento</a:t>
            </a:r>
            <a:r>
              <a:rPr lang="es-ES_tradnl" noProof="0" dirty="0"/>
              <a:t> Planificado (TCP) como un marco de referencia para comprender cómo las actitudes percibidas, las normas sociales y la autoeficacia percibida influyen en el comportamiento humano, particularmente en el ámbito de la prevención.</a:t>
            </a:r>
          </a:p>
          <a:p>
            <a:endParaRPr lang="es-ES_tradnl" noProof="0" dirty="0"/>
          </a:p>
          <a:p>
            <a:r>
              <a:rPr lang="es-ES_tradnl" b="1" noProof="0" dirty="0"/>
              <a:t>Notas de la diapositiva: </a:t>
            </a:r>
            <a:endParaRPr lang="es-ES_tradnl" noProof="0" dirty="0"/>
          </a:p>
          <a:p>
            <a:pPr marL="171450" indent="-171450">
              <a:buFont typeface="Arial,Sans-Serif"/>
              <a:buChar char="•"/>
            </a:pPr>
            <a:r>
              <a:rPr lang="es-ES_tradnl" b="1" noProof="0" dirty="0"/>
              <a:t>Introducción a la TCP:</a:t>
            </a:r>
            <a:endParaRPr lang="es-ES_tradnl" noProof="0" dirty="0"/>
          </a:p>
          <a:p>
            <a:pPr marL="628650" lvl="1" indent="-171450">
              <a:buFont typeface="Arial,Sans-Serif"/>
              <a:buChar char="•"/>
            </a:pPr>
            <a:r>
              <a:rPr lang="es-ES_tradnl" noProof="0" dirty="0"/>
              <a:t>Explicar que la TCP, desarrollada por Fishbein y Ajzen, es ampliamente utilizada para comprender el comportamiento en la ciencia de la prevención.</a:t>
            </a:r>
          </a:p>
          <a:p>
            <a:pPr marL="628650" lvl="1" indent="-171450">
              <a:buFont typeface="Arial,Sans-Serif"/>
              <a:buChar char="•"/>
            </a:pPr>
            <a:r>
              <a:rPr lang="es-ES_tradnl" noProof="0" dirty="0"/>
              <a:t>Destacar su énfasis en cómo las actitudes, las normas sociales y la autoeficacia percibida configuran las intenciones, las cuales a su vez influyen en el comportamiento.</a:t>
            </a:r>
          </a:p>
          <a:p>
            <a:pPr marL="171450" indent="-171450">
              <a:buFont typeface="Arial,Sans-Serif"/>
              <a:buChar char="•"/>
            </a:pPr>
            <a:r>
              <a:rPr lang="es-ES_tradnl" b="1" noProof="0" dirty="0"/>
              <a:t>Componentes de la TCP:</a:t>
            </a:r>
            <a:endParaRPr lang="es-ES_tradnl" noProof="0" dirty="0"/>
          </a:p>
          <a:p>
            <a:pPr marL="628650" lvl="1" indent="-171450">
              <a:buFont typeface="Arial,Sans-Serif"/>
              <a:buChar char="•"/>
            </a:pPr>
            <a:r>
              <a:rPr lang="es-ES_tradnl" b="1" noProof="0" dirty="0"/>
              <a:t>Actitudes</a:t>
            </a:r>
            <a:r>
              <a:rPr lang="es-ES_tradnl" noProof="0" dirty="0"/>
              <a:t>: Creencias conductuales sobre los posibles resultados de una acción y la valoración de dichos resultados: Por ejemplo: “si evito el consumo de sustancias, me sentiré más saludable.”</a:t>
            </a:r>
          </a:p>
          <a:p>
            <a:pPr marL="628650" lvl="1" indent="-171450">
              <a:buFont typeface="Arial,Sans-Serif"/>
              <a:buChar char="•"/>
            </a:pPr>
            <a:r>
              <a:rPr lang="es-ES_tradnl" b="1" noProof="0" dirty="0"/>
              <a:t>Creencias normativas (normas sociales)</a:t>
            </a:r>
            <a:r>
              <a:rPr lang="es-ES_tradnl" noProof="0" dirty="0"/>
              <a:t>: Influencia de las expectativas sociales o de pares, por ejemplo: “Mis pares aprobarán mi decisión de abstenerme del consumo de sustancias?”</a:t>
            </a:r>
          </a:p>
          <a:p>
            <a:pPr marL="628650" lvl="1" indent="-171450">
              <a:buFont typeface="Arial,Sans-Serif"/>
              <a:buChar char="•"/>
            </a:pPr>
            <a:r>
              <a:rPr lang="es-ES_tradnl" b="1" noProof="0" dirty="0"/>
              <a:t>Autoeficacia</a:t>
            </a:r>
            <a:r>
              <a:rPr lang="es-ES_tradnl" noProof="0" dirty="0"/>
              <a:t>: Confianza en la propia capacidad para realizar una conducta, por ejemplo: “Soy capaz de resistir la presión de grupo?” </a:t>
            </a:r>
          </a:p>
          <a:p>
            <a:pPr marL="628650" lvl="1" indent="-171450">
              <a:buFont typeface="Arial,Sans-Serif"/>
              <a:buChar char="•"/>
            </a:pPr>
            <a:r>
              <a:rPr lang="es-ES_tradnl" b="1" noProof="0" dirty="0"/>
              <a:t>Intenciones</a:t>
            </a:r>
            <a:r>
              <a:rPr lang="es-ES_tradnl" noProof="0" dirty="0"/>
              <a:t>: Decisión de actuar, formada a partir de las actitudes, normas y autoeficacia percibida. Señalar que las intenciones no siempre se traducen en acción debido a restricciones externas. </a:t>
            </a:r>
            <a:endParaRPr lang="es-ES_tradnl" noProof="0" dirty="0">
              <a:ea typeface="Calibri"/>
              <a:cs typeface="Calibri"/>
            </a:endParaRPr>
          </a:p>
          <a:p>
            <a:pPr marL="171450" indent="-171450">
              <a:buFont typeface="Arial,Sans-Serif"/>
              <a:buChar char="•"/>
            </a:pPr>
            <a:r>
              <a:rPr lang="es-ES_tradnl" b="1" noProof="0" dirty="0"/>
              <a:t>Extensión del modelo:</a:t>
            </a:r>
            <a:endParaRPr lang="es-ES_tradnl" noProof="0" dirty="0"/>
          </a:p>
          <a:p>
            <a:pPr marL="628650" lvl="1" indent="-171450">
              <a:buFont typeface="Arial,Sans-Serif"/>
              <a:buChar char="•"/>
            </a:pPr>
            <a:r>
              <a:rPr lang="es-ES_tradnl" noProof="0" dirty="0"/>
              <a:t>Destacar la incorporación de </a:t>
            </a:r>
            <a:r>
              <a:rPr lang="es-ES_tradnl" b="1" noProof="0" dirty="0"/>
              <a:t>restricciones ambientales </a:t>
            </a:r>
            <a:r>
              <a:rPr lang="es-ES_tradnl" noProof="0" dirty="0"/>
              <a:t>(por ejemplo, acceso a sustancias o falta de apoyo social) y de </a:t>
            </a:r>
            <a:r>
              <a:rPr lang="es-ES_tradnl" b="1" noProof="0" dirty="0"/>
              <a:t>habilidades </a:t>
            </a:r>
            <a:r>
              <a:rPr lang="es-ES_tradnl" noProof="0" dirty="0"/>
              <a:t>(por ejemplo, habilidades de rechazo) como factores críticos que influyen en que las intenciones se conviertan o no en comportamiento. </a:t>
            </a:r>
          </a:p>
          <a:p>
            <a:pPr marL="628650" lvl="1" indent="-171450">
              <a:buFont typeface="Arial,Sans-Serif"/>
              <a:buChar char="•"/>
            </a:pPr>
            <a:r>
              <a:rPr lang="es-ES_tradnl" noProof="0" dirty="0"/>
              <a:t>Utiliza un ejemplo: una persona puede tener la intención de dejar de fumar, pero enfrentar dificultades si su entorno promueve el consumo o si carece de estrategias de afrontamiento.</a:t>
            </a:r>
          </a:p>
          <a:p>
            <a:pPr marL="171450" indent="-171450">
              <a:buFont typeface="Arial,Sans-Serif"/>
              <a:buChar char="•"/>
            </a:pPr>
            <a:r>
              <a:rPr lang="es-ES_tradnl" b="1" noProof="0" dirty="0"/>
              <a:t>Importancia en la prevención:</a:t>
            </a:r>
            <a:endParaRPr lang="es-ES_tradnl" noProof="0" dirty="0"/>
          </a:p>
          <a:p>
            <a:pPr marL="628650" lvl="1" indent="-171450">
              <a:buFont typeface="Arial,Sans-Serif"/>
              <a:buChar char="•"/>
            </a:pPr>
            <a:r>
              <a:rPr lang="es-ES_tradnl" noProof="0" dirty="0"/>
              <a:t>Analizar las implicaciones prácticas de la TCP en el diseño de programas de prevención:</a:t>
            </a:r>
          </a:p>
          <a:p>
            <a:pPr marL="1085850" lvl="2" indent="-171450">
              <a:buFont typeface="Arial,Sans-Serif"/>
              <a:buChar char="•"/>
            </a:pPr>
            <a:r>
              <a:rPr lang="es-ES_tradnl" noProof="0" dirty="0"/>
              <a:t>Abordar creencias a través de proceso educativos. .</a:t>
            </a:r>
          </a:p>
          <a:p>
            <a:pPr marL="1085850" lvl="2" indent="-171450">
              <a:buFont typeface="Arial,Sans-Serif"/>
              <a:buChar char="•"/>
            </a:pPr>
            <a:r>
              <a:rPr lang="es-ES_tradnl" noProof="0" dirty="0"/>
              <a:t>Modificar normas mediante intervenciones comunitarias.</a:t>
            </a:r>
          </a:p>
          <a:p>
            <a:pPr marL="1085850" lvl="2" indent="-171450">
              <a:buFont typeface="Arial,Sans-Serif"/>
              <a:buChar char="•"/>
            </a:pPr>
            <a:r>
              <a:rPr lang="es-ES_tradnl" noProof="0" dirty="0"/>
              <a:t>Fortalecer la autoeficacia a través del desarrollo de habilidades y el modelado de conductas.</a:t>
            </a:r>
          </a:p>
          <a:p>
            <a:pPr marL="171450" indent="-171450">
              <a:buFont typeface="Arial,Sans-Serif"/>
              <a:buChar char="•"/>
            </a:pPr>
            <a:r>
              <a:rPr lang="es-ES_tradnl" b="1" noProof="0" dirty="0"/>
              <a:t>Crítica y aplicación en el mundo real</a:t>
            </a:r>
            <a:r>
              <a:rPr lang="es-ES_tradnl" noProof="0" dirty="0"/>
              <a:t>:</a:t>
            </a:r>
          </a:p>
          <a:p>
            <a:pPr marL="171450" indent="-171450">
              <a:buFont typeface="Arial,Sans-Serif"/>
              <a:buChar char="•"/>
            </a:pPr>
            <a:r>
              <a:rPr lang="es-ES_tradnl" noProof="0" dirty="0"/>
              <a:t> Reconocer las limitaciones del modelo: la TCP asume una toma de decisiones racional y no aborda plenamente conductas emocionales o impulsivas; además, parte del supuesto de que las actitudes siempre determinan el comportamiento. </a:t>
            </a:r>
          </a:p>
          <a:p>
            <a:pPr marL="171450" indent="-171450">
              <a:buFont typeface="Arial,Sans-Serif"/>
              <a:buChar char="•"/>
            </a:pPr>
            <a:endParaRPr lang="es-ES_tradnl" b="1" noProof="0" dirty="0">
              <a:ea typeface="Calibri"/>
              <a:cs typeface="Calibri"/>
            </a:endParaRPr>
          </a:p>
          <a:p>
            <a:pPr>
              <a:buFont typeface="Arial"/>
            </a:pPr>
            <a:r>
              <a:rPr lang="es-ES_tradnl" b="1" noProof="0" dirty="0"/>
              <a:t>Reflexión: </a:t>
            </a:r>
            <a:r>
              <a:rPr lang="es-ES_tradnl" b="0" noProof="0" dirty="0"/>
              <a:t>I</a:t>
            </a:r>
            <a:r>
              <a:rPr lang="es-ES_tradnl" noProof="0" dirty="0"/>
              <a:t>nvitar a las personas participantes a reflexionar sobre cómo pueden aplicar la TCP en su trabajo. Por ejemplo, ¿de qué manera pueden abordar las actitudes o fortalecer la autoeficacia en sus grupos objetivos?</a:t>
            </a:r>
            <a:endParaRPr lang="es-ES_tradnl" noProof="0" dirty="0">
              <a:ea typeface="Calibri"/>
              <a:cs typeface="Calibri"/>
            </a:endParaRPr>
          </a:p>
          <a:p>
            <a:pPr lvl="1"/>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Sans-Serif"/>
              <a:buChar char="•"/>
            </a:pPr>
            <a:r>
              <a:rPr lang="es-ES_tradnl" noProof="0" dirty="0"/>
              <a:t>La TCP ofrece un marco sólido para comprender los factores que influyen en el comportamiento.</a:t>
            </a:r>
          </a:p>
          <a:p>
            <a:pPr marL="171450" indent="-171450">
              <a:buFont typeface="Arial,Sans-Serif"/>
              <a:buChar char="•"/>
            </a:pPr>
            <a:r>
              <a:rPr lang="es-ES_tradnl" noProof="0" dirty="0"/>
              <a:t>Las actitudes, las normas y la autoeficacia interactúan para moldear las intenciones, que pueden o no traducirse en acción dependiendo de factores ambientales y habilidades..</a:t>
            </a:r>
          </a:p>
          <a:p>
            <a:pPr marL="171450" indent="-171450">
              <a:buFont typeface="Arial,Sans-Serif"/>
              <a:buChar char="•"/>
            </a:pPr>
            <a:r>
              <a:rPr lang="es-ES_tradnl" noProof="0" dirty="0"/>
              <a:t>Los programas de prevención pueden apoyarse en la TCP para influir en el comportamiento al intervenir sobre creencias, normas y control percibido. </a:t>
            </a:r>
          </a:p>
          <a:p>
            <a:endParaRPr lang="en-US" dirty="0"/>
          </a:p>
          <a:p>
            <a:endParaRPr lang="en-US" dirty="0"/>
          </a:p>
          <a:p>
            <a:endParaRPr lang="en-US" dirty="0"/>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ea typeface="Calibri"/>
              <a:cs typeface="Calibri"/>
            </a:endParaRPr>
          </a:p>
          <a:p>
            <a:r>
              <a:rPr lang="es-ES_tradnl" noProof="0" dirty="0">
                <a:ea typeface="Calibri"/>
                <a:cs typeface="Calibri"/>
              </a:rPr>
              <a:t>Brindar una introducción al modelo COM-B como un marco práctico para comprender e influir en el cambio de comportamiento en el contexto de las intervenciones de prevención.</a:t>
            </a:r>
          </a:p>
          <a:p>
            <a:endParaRPr lang="es-ES_tradnl" noProof="0" dirty="0"/>
          </a:p>
          <a:p>
            <a:r>
              <a:rPr lang="es-ES_tradnl" b="1" noProof="0" dirty="0"/>
              <a:t>Notas de la diapositiva:</a:t>
            </a:r>
            <a:endParaRPr lang="es-ES_tradnl" noProof="0" dirty="0">
              <a:ea typeface="Calibri"/>
              <a:cs typeface="Calibri"/>
            </a:endParaRPr>
          </a:p>
          <a:p>
            <a:pPr marL="171450" indent="-171450">
              <a:buFont typeface="Arial"/>
              <a:buChar char="•"/>
            </a:pPr>
            <a:r>
              <a:rPr lang="es-ES_tradnl" b="1" noProof="0" dirty="0"/>
              <a:t>Introducción al modelo COM-B</a:t>
            </a:r>
            <a:endParaRPr lang="es-ES_tradnl" noProof="0" dirty="0">
              <a:ea typeface="Calibri"/>
              <a:cs typeface="Calibri"/>
            </a:endParaRPr>
          </a:p>
          <a:p>
            <a:pPr marL="628650" lvl="1" indent="-171450">
              <a:buFont typeface="Arial"/>
              <a:buChar char="•"/>
            </a:pPr>
            <a:r>
              <a:rPr lang="es-ES_tradnl" noProof="0" dirty="0"/>
              <a:t>Explicar que COM-B significa Capacidad (</a:t>
            </a:r>
            <a:r>
              <a:rPr lang="es-ES_tradnl" i="1" noProof="0" dirty="0" err="1"/>
              <a:t>Capability</a:t>
            </a:r>
            <a:r>
              <a:rPr lang="es-ES_tradnl" noProof="0" dirty="0"/>
              <a:t>), Oportunidad (</a:t>
            </a:r>
            <a:r>
              <a:rPr lang="es-ES_tradnl" i="1" noProof="0" dirty="0" err="1"/>
              <a:t>Oportunity</a:t>
            </a:r>
            <a:r>
              <a:rPr lang="es-ES_tradnl" noProof="0" dirty="0"/>
              <a:t>) y Motivación (</a:t>
            </a:r>
            <a:r>
              <a:rPr lang="es-ES_tradnl" i="1" noProof="0" dirty="0" err="1"/>
              <a:t>Motivation</a:t>
            </a:r>
            <a:r>
              <a:rPr lang="es-ES_tradnl" noProof="0" dirty="0"/>
              <a:t>), los tres determinantes centrales del comportamiento. </a:t>
            </a:r>
            <a:endParaRPr lang="es-ES_tradnl" noProof="0" dirty="0">
              <a:ea typeface="Calibri"/>
              <a:cs typeface="Calibri"/>
            </a:endParaRPr>
          </a:p>
          <a:p>
            <a:pPr marL="628650" lvl="1" indent="-171450">
              <a:buFont typeface="Arial"/>
              <a:buChar char="•"/>
            </a:pPr>
            <a:r>
              <a:rPr lang="es-ES_tradnl" noProof="0" dirty="0"/>
              <a:t>Destacar que este modelo ayuda a identificar los “ingredientes” necesarios para lograr un cambio de comportamiento efectivo, yendo más allá de la comprensión teórica.</a:t>
            </a:r>
            <a:endParaRPr lang="es-ES_tradnl" noProof="0" dirty="0">
              <a:ea typeface="Calibri"/>
              <a:cs typeface="Calibri"/>
            </a:endParaRPr>
          </a:p>
          <a:p>
            <a:pPr marL="171450" indent="-171450">
              <a:buFont typeface="Arial"/>
              <a:buChar char="•"/>
            </a:pPr>
            <a:r>
              <a:rPr lang="es-ES_tradnl" b="1" noProof="0" dirty="0"/>
              <a:t>Desglose de los componentes del COM-B</a:t>
            </a:r>
            <a:endParaRPr lang="es-ES_tradnl" noProof="0" dirty="0">
              <a:ea typeface="Calibri"/>
              <a:cs typeface="Calibri"/>
            </a:endParaRPr>
          </a:p>
          <a:p>
            <a:pPr marL="628650" lvl="1" indent="-171450">
              <a:buFont typeface="Arial"/>
              <a:buChar char="•"/>
            </a:pPr>
            <a:r>
              <a:rPr lang="es-ES_tradnl" b="1" noProof="0" dirty="0"/>
              <a:t>Capacidad</a:t>
            </a:r>
            <a:r>
              <a:rPr lang="es-ES_tradnl" noProof="0" dirty="0"/>
              <a:t>:</a:t>
            </a:r>
            <a:endParaRPr lang="es-ES_tradnl" noProof="0" dirty="0">
              <a:ea typeface="Calibri"/>
              <a:cs typeface="Calibri"/>
            </a:endParaRPr>
          </a:p>
          <a:p>
            <a:pPr marL="1085850" lvl="2" indent="-171450">
              <a:buFont typeface="Courier New"/>
              <a:buChar char="o"/>
            </a:pPr>
            <a:r>
              <a:rPr lang="es-ES_tradnl" noProof="0" dirty="0"/>
              <a:t>Incluye tanto las capacidades </a:t>
            </a:r>
            <a:r>
              <a:rPr lang="es-ES_tradnl" b="1" noProof="0" dirty="0"/>
              <a:t>psicológicas</a:t>
            </a:r>
            <a:r>
              <a:rPr lang="es-ES_tradnl" noProof="0" dirty="0"/>
              <a:t> (conocimientos, habilidades cognitivas) como habilidades </a:t>
            </a:r>
            <a:r>
              <a:rPr lang="es-ES_tradnl" b="1" noProof="0" dirty="0"/>
              <a:t>físicas</a:t>
            </a:r>
            <a:r>
              <a:rPr lang="es-ES_tradnl" noProof="0" dirty="0"/>
              <a:t> (destrezas, fuerza). </a:t>
            </a:r>
            <a:endParaRPr lang="es-ES_tradnl" noProof="0" dirty="0">
              <a:ea typeface="Calibri"/>
              <a:cs typeface="Calibri"/>
            </a:endParaRPr>
          </a:p>
          <a:p>
            <a:pPr marL="1085850" lvl="2" indent="-171450">
              <a:buFont typeface="Courier New"/>
              <a:buChar char="o"/>
            </a:pPr>
            <a:r>
              <a:rPr lang="es-ES_tradnl" noProof="0" dirty="0"/>
              <a:t>Ejemplo: una persona necesita conocer los riesgos del consume de sustancias y contar con las habilidades necesarias para rechazarlas.</a:t>
            </a:r>
            <a:endParaRPr lang="es-ES_tradnl" noProof="0" dirty="0">
              <a:ea typeface="Calibri"/>
              <a:cs typeface="Calibri"/>
            </a:endParaRPr>
          </a:p>
          <a:p>
            <a:pPr marL="628650" lvl="1" indent="-171450">
              <a:buFont typeface="Arial"/>
              <a:buChar char="•"/>
            </a:pPr>
            <a:r>
              <a:rPr lang="es-ES_tradnl" b="1" noProof="0" dirty="0"/>
              <a:t>Oportunidad</a:t>
            </a:r>
            <a:r>
              <a:rPr lang="es-ES_tradnl" noProof="0" dirty="0"/>
              <a:t>:</a:t>
            </a:r>
            <a:endParaRPr lang="es-ES_tradnl" noProof="0" dirty="0">
              <a:ea typeface="Calibri"/>
              <a:cs typeface="Calibri"/>
            </a:endParaRPr>
          </a:p>
          <a:p>
            <a:pPr marL="1085850" lvl="2" indent="-171450">
              <a:buFont typeface="Courier New"/>
              <a:buChar char="o"/>
            </a:pPr>
            <a:r>
              <a:rPr lang="es-ES_tradnl" noProof="0" dirty="0"/>
              <a:t>Se refiere a los factores externos que facilitan o dificultan el comportamiento, incluidos los </a:t>
            </a:r>
            <a:r>
              <a:rPr lang="es-ES_tradnl" b="1" noProof="0" dirty="0"/>
              <a:t>sociales </a:t>
            </a:r>
            <a:r>
              <a:rPr lang="es-ES_tradnl" noProof="0" dirty="0"/>
              <a:t>(influencia de pares, normas sociales) y los </a:t>
            </a:r>
            <a:r>
              <a:rPr lang="es-ES_tradnl" b="1" noProof="0" dirty="0"/>
              <a:t>físicos </a:t>
            </a:r>
            <a:r>
              <a:rPr lang="es-ES_tradnl" noProof="0" dirty="0"/>
              <a:t>(disponibilidad , acceso).</a:t>
            </a:r>
            <a:endParaRPr lang="es-ES_tradnl" noProof="0" dirty="0">
              <a:ea typeface="Calibri"/>
              <a:cs typeface="Calibri"/>
            </a:endParaRPr>
          </a:p>
          <a:p>
            <a:pPr marL="1085850" lvl="2" indent="-171450">
              <a:buFont typeface="Courier New"/>
              <a:buChar char="o"/>
            </a:pPr>
            <a:r>
              <a:rPr lang="es-ES_tradnl" noProof="0" dirty="0"/>
              <a:t>Ejemplo: el apoyo comunitario puede generar un entorno que favorezca conductas positivas.</a:t>
            </a:r>
            <a:endParaRPr lang="es-ES_tradnl" noProof="0" dirty="0">
              <a:ea typeface="Calibri"/>
              <a:cs typeface="Calibri"/>
            </a:endParaRPr>
          </a:p>
          <a:p>
            <a:pPr marL="628650" lvl="1" indent="-171450">
              <a:buFont typeface="Arial"/>
              <a:buChar char="•"/>
            </a:pPr>
            <a:r>
              <a:rPr lang="es-ES_tradnl" b="1" noProof="0" dirty="0"/>
              <a:t>Motivación</a:t>
            </a:r>
            <a:r>
              <a:rPr lang="es-ES_tradnl" noProof="0" dirty="0"/>
              <a:t>:</a:t>
            </a:r>
            <a:endParaRPr lang="es-ES_tradnl" noProof="0" dirty="0">
              <a:ea typeface="Calibri"/>
              <a:cs typeface="Calibri"/>
            </a:endParaRPr>
          </a:p>
          <a:p>
            <a:pPr marL="1085850" lvl="2" indent="-171450">
              <a:buFont typeface="Courier New"/>
              <a:buChar char="o"/>
            </a:pPr>
            <a:r>
              <a:rPr lang="es-ES_tradnl" noProof="0" dirty="0"/>
              <a:t>Comprende la </a:t>
            </a:r>
            <a:r>
              <a:rPr lang="es-ES_tradnl" b="1" noProof="0" dirty="0"/>
              <a:t>motivación reflexiva</a:t>
            </a:r>
            <a:r>
              <a:rPr lang="es-ES_tradnl" noProof="0" dirty="0"/>
              <a:t> (decisiones conscientes, valores) y </a:t>
            </a:r>
            <a:r>
              <a:rPr lang="es-ES_tradnl" b="1" noProof="0" dirty="0"/>
              <a:t>motivación automática</a:t>
            </a:r>
            <a:r>
              <a:rPr lang="es-ES_tradnl" noProof="0" dirty="0"/>
              <a:t> (hábitos, emociones).</a:t>
            </a:r>
            <a:endParaRPr lang="es-ES_tradnl" noProof="0" dirty="0">
              <a:ea typeface="Calibri"/>
              <a:cs typeface="Calibri"/>
            </a:endParaRPr>
          </a:p>
          <a:p>
            <a:pPr marL="1085850" lvl="2" indent="-171450">
              <a:buFont typeface="Courier New"/>
              <a:buChar char="o"/>
            </a:pPr>
            <a:r>
              <a:rPr lang="es-ES_tradnl" noProof="0" dirty="0"/>
              <a:t>Ejemplo: las campañas pueden influir en las actitudes (motivación reflexiva), y al mismo tiempo, reducir el estrés (motivación automática).</a:t>
            </a:r>
            <a:endParaRPr lang="es-ES_tradnl" noProof="0" dirty="0">
              <a:ea typeface="Calibri"/>
              <a:cs typeface="Calibri"/>
            </a:endParaRPr>
          </a:p>
          <a:p>
            <a:pPr marL="171450" indent="-171450">
              <a:buFont typeface="Arial"/>
              <a:buChar char="•"/>
            </a:pPr>
            <a:r>
              <a:rPr lang="es-ES_tradnl" b="1" noProof="0" dirty="0"/>
              <a:t>Rueda del Cambio de Comportamiento (</a:t>
            </a:r>
            <a:r>
              <a:rPr lang="es-ES_tradnl" b="1" i="1" noProof="0" dirty="0" err="1"/>
              <a:t>Behavior</a:t>
            </a:r>
            <a:r>
              <a:rPr lang="es-ES_tradnl" b="1" i="1" noProof="0" dirty="0"/>
              <a:t> </a:t>
            </a:r>
            <a:r>
              <a:rPr lang="es-ES_tradnl" b="1" i="1" noProof="0" dirty="0" err="1"/>
              <a:t>Change</a:t>
            </a:r>
            <a:r>
              <a:rPr lang="es-ES_tradnl" b="1" i="1" noProof="0" dirty="0"/>
              <a:t> Wheel</a:t>
            </a:r>
            <a:r>
              <a:rPr lang="es-ES_tradnl" b="1" noProof="0" dirty="0"/>
              <a:t>):</a:t>
            </a:r>
            <a:endParaRPr lang="es-ES_tradnl" noProof="0" dirty="0">
              <a:ea typeface="Calibri"/>
              <a:cs typeface="Calibri"/>
            </a:endParaRPr>
          </a:p>
          <a:p>
            <a:pPr marL="628650" lvl="1" indent="-171450">
              <a:buFont typeface="Arial"/>
              <a:buChar char="•"/>
            </a:pPr>
            <a:r>
              <a:rPr lang="es-ES_tradnl" noProof="0" dirty="0"/>
              <a:t>Señalar el </a:t>
            </a:r>
            <a:r>
              <a:rPr lang="es-ES_tradnl" b="1" noProof="0" dirty="0"/>
              <a:t>circulo interno (verde)</a:t>
            </a:r>
            <a:r>
              <a:rPr lang="es-ES_tradnl" noProof="0" dirty="0"/>
              <a:t>, que representa las fuentes del comportamiento: capacidad, oportunidad y motivación. </a:t>
            </a:r>
            <a:endParaRPr lang="es-ES_tradnl" noProof="0" dirty="0">
              <a:ea typeface="Calibri"/>
              <a:cs typeface="Calibri"/>
            </a:endParaRPr>
          </a:p>
          <a:p>
            <a:pPr marL="628650" lvl="1" indent="-171450">
              <a:buFont typeface="Arial"/>
              <a:buChar char="•"/>
            </a:pPr>
            <a:r>
              <a:rPr lang="es-ES_tradnl" noProof="0" dirty="0"/>
              <a:t>Destacar el </a:t>
            </a:r>
            <a:r>
              <a:rPr lang="es-ES_tradnl" b="1" noProof="0" dirty="0"/>
              <a:t>circulo intermedio (rojo)</a:t>
            </a:r>
            <a:r>
              <a:rPr lang="es-ES_tradnl" noProof="0" dirty="0"/>
              <a:t>, que define las funciones de intervención (por ejemplo, educación, capacitación, persuasión) para abordar estas fuentes.</a:t>
            </a:r>
            <a:endParaRPr lang="es-ES_tradnl" noProof="0" dirty="0">
              <a:ea typeface="Calibri"/>
              <a:cs typeface="Calibri"/>
            </a:endParaRPr>
          </a:p>
          <a:p>
            <a:pPr marL="628650" lvl="1" indent="-171450">
              <a:buFont typeface="Arial"/>
              <a:buChar char="•"/>
            </a:pPr>
            <a:r>
              <a:rPr lang="es-ES_tradnl" noProof="0" dirty="0"/>
              <a:t>Explicar el </a:t>
            </a:r>
            <a:r>
              <a:rPr lang="es-ES_tradnl" b="1" noProof="0" dirty="0"/>
              <a:t>circulo externo (gris)</a:t>
            </a:r>
            <a:r>
              <a:rPr lang="es-ES_tradnl" noProof="0" dirty="0"/>
              <a:t>, que muestra las opciones de política pública (por ejemplo, regulación, provisión de servicios) que respaldan la implementación de las intervenciones. </a:t>
            </a:r>
          </a:p>
          <a:p>
            <a:pPr marL="628650" lvl="1" indent="-171450">
              <a:buFont typeface="Arial"/>
              <a:buChar char="•"/>
            </a:pPr>
            <a:r>
              <a:rPr lang="es-ES_tradnl" noProof="0" dirty="0"/>
              <a:t>Ejemplo: un programa de prevención del consume de sustancias puede utilizar la educación (función de intervención), apoyada por la legislación (opción de política), para restringir el acceso a las sustancias.</a:t>
            </a:r>
            <a:endParaRPr lang="es-ES_tradnl" noProof="0" dirty="0">
              <a:ea typeface="Calibri"/>
              <a:cs typeface="Calibri"/>
            </a:endParaRPr>
          </a:p>
          <a:p>
            <a:pPr lvl="1"/>
            <a:endParaRPr lang="es-ES_tradnl" noProof="0" dirty="0">
              <a:ea typeface="Calibri"/>
              <a:cs typeface="Calibri"/>
            </a:endParaRPr>
          </a:p>
          <a:p>
            <a:pPr marL="171450" indent="-171450">
              <a:buFont typeface="Arial"/>
              <a:buChar char="•"/>
            </a:pPr>
            <a:r>
              <a:rPr lang="es-ES_tradnl" b="1" noProof="0" dirty="0"/>
              <a:t>Aplicaciones prácticas:</a:t>
            </a:r>
            <a:endParaRPr lang="es-ES_tradnl" noProof="0" dirty="0">
              <a:ea typeface="Calibri"/>
              <a:cs typeface="Calibri"/>
            </a:endParaRPr>
          </a:p>
          <a:p>
            <a:pPr marL="628650" lvl="1" indent="-171450">
              <a:buFont typeface="Arial"/>
              <a:buChar char="•"/>
            </a:pPr>
            <a:r>
              <a:rPr lang="es-ES_tradnl" noProof="0" dirty="0"/>
              <a:t>Invitar a las personas participantes a reflexionar sobre</a:t>
            </a:r>
            <a:r>
              <a:rPr lang="es-419" baseline="0" noProof="0" dirty="0"/>
              <a:t> c</a:t>
            </a:r>
            <a:r>
              <a:rPr lang="es-ES_tradnl" noProof="0" dirty="0"/>
              <a:t>ómo aplicar el modelo COM-B en su trabajo de prevención:</a:t>
            </a:r>
            <a:endParaRPr lang="es-ES_tradnl" noProof="0" dirty="0">
              <a:ea typeface="Calibri"/>
              <a:cs typeface="Calibri"/>
            </a:endParaRPr>
          </a:p>
          <a:p>
            <a:pPr marL="1085850" lvl="2" indent="-171450">
              <a:buFont typeface="Courier New"/>
              <a:buChar char="o"/>
            </a:pPr>
            <a:r>
              <a:rPr lang="es-ES_tradnl" noProof="0" dirty="0"/>
              <a:t>Identificar cuál de los tres determinantes(capacidad, oportunidad o motivación) representa una barrera para el grupo objetivo.</a:t>
            </a:r>
            <a:endParaRPr lang="es-ES_tradnl" noProof="0" dirty="0">
              <a:ea typeface="Calibri"/>
              <a:cs typeface="Calibri"/>
            </a:endParaRPr>
          </a:p>
          <a:p>
            <a:pPr marL="1085850" lvl="2" indent="-171450">
              <a:buFont typeface="Courier New"/>
              <a:buChar char="o"/>
            </a:pPr>
            <a:r>
              <a:rPr lang="es-ES_tradnl" noProof="0" dirty="0"/>
              <a:t>Seleccionar las funciones de intervención más adecuadas para abordar dichas barreras.</a:t>
            </a:r>
            <a:endParaRPr lang="es-ES_tradnl" noProof="0" dirty="0">
              <a:ea typeface="Calibri"/>
              <a:cs typeface="Calibri"/>
            </a:endParaRPr>
          </a:p>
          <a:p>
            <a:pPr marL="1085850" lvl="2" indent="-171450">
              <a:buFont typeface="Courier New"/>
              <a:buChar char="o"/>
            </a:pPr>
            <a:r>
              <a:rPr lang="es-ES_tradnl" noProof="0" dirty="0"/>
              <a:t>Considerar opciones de política pública que respalden las intervenciones.</a:t>
            </a:r>
            <a:endParaRPr lang="es-ES_tradnl" noProof="0" dirty="0">
              <a:ea typeface="Calibri"/>
              <a:cs typeface="Calibri"/>
            </a:endParaRPr>
          </a:p>
          <a:p>
            <a:pPr marL="628650" lvl="1" indent="-171450">
              <a:buFont typeface="Arial"/>
              <a:buChar char="•"/>
            </a:pPr>
            <a:endParaRPr lang="es-ES_tradnl" b="1"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El modelo COM-B vincula el cambio de comportamiento con estrategias prácticas de intervención.</a:t>
            </a:r>
            <a:endParaRPr lang="es-ES_tradnl" noProof="0" dirty="0">
              <a:ea typeface="Calibri"/>
              <a:cs typeface="Calibri"/>
            </a:endParaRPr>
          </a:p>
          <a:p>
            <a:pPr marL="171450" indent="-171450">
              <a:buFont typeface="Arial"/>
              <a:buChar char="•"/>
            </a:pPr>
            <a:r>
              <a:rPr lang="es-ES_tradnl" noProof="0" dirty="0"/>
              <a:t>Comprender que la interacción entre capacidad, oportunidad y motivación facilita él diseño de programas de prevención eficaces.</a:t>
            </a:r>
            <a:endParaRPr lang="es-ES_tradnl" noProof="0" dirty="0">
              <a:ea typeface="Calibri"/>
              <a:cs typeface="Calibri"/>
            </a:endParaRPr>
          </a:p>
          <a:p>
            <a:pPr marL="171450" indent="-171450">
              <a:buFont typeface="Arial"/>
              <a:buChar char="•"/>
            </a:pPr>
            <a:r>
              <a:rPr lang="es-ES_tradnl" noProof="0" dirty="0"/>
              <a:t>La Rueda del Cambio de Comportamiento ofrece una estructura clara para alinear intervenciones y políticas, y lograr resultados con mayor impacto.</a:t>
            </a:r>
            <a:endParaRPr lang="es-ES_tradnl" noProof="0"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7048199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Introducir el Portal de Buenas Prácticas como un recurso confiable para estrategias basadas en evidencia en la prevención e intervención del consumo de sustancias.</a:t>
            </a:r>
          </a:p>
          <a:p>
            <a:endParaRPr lang="es-ES_tradnl" noProof="0" dirty="0">
              <a:ea typeface="Calibri"/>
              <a:cs typeface="Calibri"/>
            </a:endParaRPr>
          </a:p>
          <a:p>
            <a:r>
              <a:rPr lang="es-ES_tradnl" b="1" noProof="0" dirty="0"/>
              <a:t>Notas de la diapositiva:</a:t>
            </a:r>
            <a:endParaRPr lang="es-ES_tradnl" noProof="0" dirty="0">
              <a:ea typeface="Calibri"/>
              <a:cs typeface="Calibri"/>
            </a:endParaRPr>
          </a:p>
          <a:p>
            <a:pPr marL="171450" indent="-171450">
              <a:buFont typeface="Arial"/>
              <a:buChar char="•"/>
            </a:pPr>
            <a:r>
              <a:rPr lang="es-ES_tradnl" b="1" noProof="0" dirty="0"/>
              <a:t>Introducción al Porta</a:t>
            </a:r>
            <a:r>
              <a:rPr lang="es-419" b="1" noProof="0" dirty="0"/>
              <a:t>l</a:t>
            </a:r>
            <a:r>
              <a:rPr lang="es-ES_tradnl" b="1" noProof="0" dirty="0"/>
              <a:t> de Buenas Prácticas</a:t>
            </a:r>
            <a:endParaRPr lang="es-ES_tradnl" noProof="0" dirty="0">
              <a:ea typeface="Calibri"/>
              <a:cs typeface="Calibri"/>
            </a:endParaRPr>
          </a:p>
          <a:p>
            <a:pPr marL="628650" lvl="1" indent="-171450">
              <a:buFont typeface="Arial"/>
              <a:buChar char="•"/>
            </a:pPr>
            <a:r>
              <a:rPr lang="es-ES_tradnl" noProof="0" dirty="0"/>
              <a:t>Explicar que el portal es un recurso proporcionado por la Agencia de la Unión Europea sobre Drogas.</a:t>
            </a:r>
            <a:endParaRPr lang="es-ES_tradnl" noProof="0" dirty="0">
              <a:ea typeface="Calibri"/>
              <a:cs typeface="Calibri"/>
            </a:endParaRPr>
          </a:p>
          <a:p>
            <a:pPr marL="628650" lvl="1" indent="-171450">
              <a:buFont typeface="Arial"/>
              <a:buChar char="•"/>
            </a:pPr>
            <a:r>
              <a:rPr lang="es-ES_tradnl" noProof="0" dirty="0"/>
              <a:t>Definir “Buenas Prácticas” como la aplicación de la evidencia más actual y efectiva para orientar las acciones de prevención, tratamiento y reducción de daños relacionaos con el consumo de sustancias.</a:t>
            </a:r>
          </a:p>
          <a:p>
            <a:pPr marL="171450" indent="-171450">
              <a:buFont typeface="Arial"/>
              <a:buChar char="•"/>
            </a:pPr>
            <a:r>
              <a:rPr lang="es-ES_tradnl" b="1" noProof="0" dirty="0"/>
              <a:t>Actualización continua:</a:t>
            </a:r>
            <a:endParaRPr lang="es-ES_tradnl" noProof="0" dirty="0">
              <a:ea typeface="Calibri"/>
              <a:cs typeface="Calibri"/>
            </a:endParaRPr>
          </a:p>
          <a:p>
            <a:pPr marL="628650" lvl="1" indent="-171450">
              <a:buFont typeface="Arial"/>
              <a:buChar char="•"/>
            </a:pPr>
            <a:r>
              <a:rPr lang="es-ES_tradnl" noProof="0" dirty="0"/>
              <a:t>Destacar la expresión </a:t>
            </a:r>
            <a:r>
              <a:rPr lang="es-ES_tradnl" b="1" noProof="0" dirty="0"/>
              <a:t>”mejor evidencia disponible” </a:t>
            </a:r>
            <a:r>
              <a:rPr lang="es-ES_tradnl" noProof="0" dirty="0"/>
              <a:t>que reconoce que la evidencia evoluciona y que el portal se actualiza de manera periódica para reflejar nuevas investigaciones, prácticas y aprendizajes. Subrayar la importancia de adaptar las estrategias de prevención e intervención conforme surge nueva evidencia.</a:t>
            </a:r>
            <a:endParaRPr lang="es-ES_tradnl" noProof="0" dirty="0">
              <a:ea typeface="Calibri"/>
              <a:cs typeface="Calibri"/>
            </a:endParaRPr>
          </a:p>
          <a:p>
            <a:pPr marL="171450" indent="-171450">
              <a:buFont typeface="Arial"/>
              <a:buChar char="•"/>
            </a:pPr>
            <a:r>
              <a:rPr lang="es-ES_tradnl" b="1" noProof="0" dirty="0"/>
              <a:t>Características del portal:</a:t>
            </a:r>
            <a:endParaRPr lang="es-ES_tradnl" noProof="0" dirty="0">
              <a:ea typeface="Calibri"/>
              <a:cs typeface="Calibri"/>
            </a:endParaRPr>
          </a:p>
          <a:p>
            <a:pPr marL="628650" lvl="1" indent="-171450">
              <a:buFont typeface="Arial"/>
              <a:buChar char="•"/>
            </a:pPr>
            <a:r>
              <a:rPr lang="es-ES_tradnl" noProof="0" dirty="0"/>
              <a:t>Mencionar que en el portal se pueden encontrar síntesis de prácticas basadas evidencia.</a:t>
            </a:r>
            <a:endParaRPr lang="es-ES_tradnl" noProof="0" dirty="0">
              <a:ea typeface="Calibri"/>
              <a:cs typeface="Calibri"/>
            </a:endParaRPr>
          </a:p>
          <a:p>
            <a:pPr marL="628650" lvl="1" indent="-171450">
              <a:buFont typeface="Arial"/>
              <a:buChar char="•"/>
            </a:pPr>
            <a:endParaRPr lang="es-ES_tradnl" noProof="0" dirty="0">
              <a:ea typeface="Calibri"/>
              <a:cs typeface="Calibri"/>
            </a:endParaRPr>
          </a:p>
          <a:p>
            <a:pPr marL="171450" indent="-171450">
              <a:buFont typeface="Arial"/>
              <a:buChar char="•"/>
            </a:pPr>
            <a:r>
              <a:rPr lang="es-ES_tradnl" b="1" noProof="0" dirty="0"/>
              <a:t>Importancia de las prácticas basadas en evidencia:</a:t>
            </a:r>
            <a:endParaRPr lang="es-ES_tradnl" noProof="0" dirty="0">
              <a:ea typeface="Calibri"/>
              <a:cs typeface="Calibri"/>
            </a:endParaRPr>
          </a:p>
          <a:p>
            <a:pPr marL="800100" lvl="1" indent="-171450">
              <a:buFont typeface="Arial"/>
              <a:buChar char="•"/>
            </a:pPr>
            <a:r>
              <a:rPr lang="es-ES_tradnl" noProof="0" dirty="0"/>
              <a:t>Reforzar por qué el uso de buenas prácticas es fundamental.</a:t>
            </a:r>
            <a:endParaRPr lang="es-ES_tradnl" noProof="0" dirty="0">
              <a:ea typeface="Calibri"/>
              <a:cs typeface="Calibri"/>
            </a:endParaRPr>
          </a:p>
          <a:p>
            <a:pPr lvl="2">
              <a:buFont typeface="Wingdings"/>
              <a:buChar char="§"/>
            </a:pPr>
            <a:r>
              <a:rPr lang="es-ES_tradnl" noProof="0" dirty="0"/>
              <a:t>Garantizar que las intervenciones sean eficaces y eficientes.</a:t>
            </a:r>
            <a:endParaRPr lang="es-ES_tradnl" noProof="0" dirty="0">
              <a:ea typeface="Calibri"/>
              <a:cs typeface="Calibri"/>
            </a:endParaRPr>
          </a:p>
          <a:p>
            <a:pPr lvl="2">
              <a:buFont typeface="Wingdings"/>
              <a:buChar char="§"/>
            </a:pPr>
            <a:r>
              <a:rPr lang="es-ES_tradnl" noProof="0" dirty="0"/>
              <a:t>Alinea los esfuerzos de prevención con estándares y marcos de referencia.</a:t>
            </a:r>
            <a:endParaRPr lang="es-ES_tradnl" noProof="0" dirty="0">
              <a:ea typeface="Calibri"/>
              <a:cs typeface="Calibri"/>
            </a:endParaRPr>
          </a:p>
          <a:p>
            <a:pPr indent="-171450">
              <a:buFont typeface="Arial"/>
              <a:buChar char="•"/>
            </a:pPr>
            <a:endParaRPr lang="es-ES_tradnl" noProof="0" dirty="0">
              <a:ea typeface="Calibri"/>
              <a:cs typeface="Calibri"/>
            </a:endParaRPr>
          </a:p>
          <a:p>
            <a:pPr indent="-171450"/>
            <a:r>
              <a:rPr lang="es-ES_tradnl" b="1" noProof="0" dirty="0">
                <a:ea typeface="Calibri"/>
                <a:cs typeface="Calibri"/>
              </a:rPr>
              <a:t>Notas para el/la facilitador/a: </a:t>
            </a:r>
            <a:r>
              <a:rPr lang="es-ES_tradnl" noProof="0" dirty="0">
                <a:ea typeface="Calibri"/>
                <a:cs typeface="Calibri"/>
              </a:rPr>
              <a:t>antes de iniciar la explicación, compartir con las personas participantes el enlace en el chat y pedirles que lo exploren mientras se recorre el sitio web durante la sesión: </a:t>
            </a:r>
            <a:r>
              <a:rPr lang="es-ES_tradnl" i="1" noProof="0" dirty="0">
                <a:hlinkClick r:id="rId3"/>
              </a:rPr>
              <a:t>https://www.euda.europa.eu/best-practice_en</a:t>
            </a:r>
            <a:r>
              <a:rPr lang="es-ES_tradnl" i="1" noProof="0" dirty="0"/>
              <a:t>. </a:t>
            </a:r>
            <a:r>
              <a:rPr lang="es-ES_tradnl" noProof="0" dirty="0"/>
              <a:t>Invitarles a a explorar estudios de caso, herramientas y orientación adaptadas a diferentes poblaciones y contextos.  </a:t>
            </a:r>
            <a:endParaRPr lang="es-ES_tradnl" i="1" noProof="0" dirty="0">
              <a:ea typeface="Calibri"/>
              <a:cs typeface="Calibri"/>
            </a:endParaRPr>
          </a:p>
          <a:p>
            <a:endParaRPr lang="es-ES_tradnl"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El portal de Buenas Prácticas es un recursos centralizado para estrategias de prevención e intervención basadas en evidencia.</a:t>
            </a:r>
          </a:p>
          <a:p>
            <a:pPr marL="171450" indent="-171450">
              <a:buFont typeface="Arial"/>
              <a:buChar char="•"/>
            </a:pPr>
            <a:r>
              <a:rPr lang="es-ES_tradnl" noProof="0" dirty="0"/>
              <a:t>Se actualiza regularmente para reflejar la evolución de la investigación y de</a:t>
            </a:r>
            <a:r>
              <a:rPr lang="es-419" noProof="0" dirty="0"/>
              <a:t> </a:t>
            </a:r>
            <a:r>
              <a:rPr lang="es-ES_tradnl" noProof="0" dirty="0"/>
              <a:t>las buenas prácticas.</a:t>
            </a:r>
            <a:endParaRPr lang="es-ES_tradnl" noProof="0" dirty="0">
              <a:ea typeface="Calibri"/>
              <a:cs typeface="Calibri"/>
            </a:endParaRPr>
          </a:p>
          <a:p>
            <a:pPr marL="171450" indent="-171450">
              <a:buFont typeface="Arial"/>
              <a:buChar char="•"/>
            </a:pPr>
            <a:r>
              <a:rPr lang="es-ES_tradnl" noProof="0" dirty="0"/>
              <a:t>El uso de recursos como este asegura que los esfuerzos de prevención se fundamenten en evidencia confiable y actualizada. </a:t>
            </a:r>
            <a:endParaRPr lang="es-ES_tradnl" noProof="0" dirty="0">
              <a:ea typeface="Calibri"/>
              <a:cs typeface="Calibri"/>
            </a:endParaRPr>
          </a:p>
          <a:p>
            <a:endParaRPr lang="en-US" dirty="0">
              <a:ea typeface="Calibri"/>
              <a:cs typeface="Calibri"/>
            </a:endParaRPr>
          </a:p>
          <a:p>
            <a:pPr marL="171450" indent="-171450">
              <a:buFont typeface="Arial"/>
              <a:buChar char="•"/>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A07E3-C489-8C30-5F68-B5FA85A5CB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FA1BB-E372-6E15-F655-BB674DB08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8BA5B5-798D-8433-E92A-7B551BD76664}"/>
              </a:ext>
            </a:extLst>
          </p:cNvPr>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FE039774-3F92-6AED-EB1B-C3D6974291BE}"/>
              </a:ext>
            </a:extLst>
          </p:cNvPr>
          <p:cNvSpPr>
            <a:spLocks noGrp="1"/>
          </p:cNvSpPr>
          <p:nvPr>
            <p:ph type="sldNum" sz="quarter" idx="5"/>
          </p:nvPr>
        </p:nvSpPr>
        <p:spPr/>
        <p:txBody>
          <a:bodyPr/>
          <a:lstStyle/>
          <a:p>
            <a:fld id="{540FC351-1F82-7940-844F-31B3701A4AF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7670136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solidFill>
                  <a:prstClr val="black"/>
                </a:solidFill>
              </a:rPr>
              <a:t>Propósito de la diapositiva:</a:t>
            </a:r>
            <a:endParaRPr lang="es-ES_tradnl" noProof="0" dirty="0">
              <a:ea typeface="Calibri"/>
              <a:cs typeface="Calibri"/>
            </a:endParaRPr>
          </a:p>
          <a:p>
            <a:r>
              <a:rPr lang="es-ES_tradnl" noProof="0" dirty="0">
                <a:solidFill>
                  <a:prstClr val="black"/>
                </a:solidFill>
              </a:rPr>
              <a:t>Explorar cómo las familias se definen y se estructuran de manera diferente entre culturas, y cómo estas estructuras influyen en las interacciones sociales y en el desarrollo individual. </a:t>
            </a:r>
            <a:endParaRPr lang="es-ES_tradnl" noProof="0" dirty="0"/>
          </a:p>
          <a:p>
            <a:endParaRPr lang="es-ES_tradnl" noProof="0" dirty="0">
              <a:ea typeface="Calibri"/>
              <a:cs typeface="Calibri"/>
            </a:endParaRPr>
          </a:p>
          <a:p>
            <a:r>
              <a:rPr lang="es-ES_tradnl" b="1" noProof="0" dirty="0"/>
              <a:t>Notas de la diapositiva:</a:t>
            </a:r>
            <a:endParaRPr lang="es-ES_tradnl" noProof="0" dirty="0">
              <a:ea typeface="Calibri"/>
              <a:cs typeface="Calibri"/>
            </a:endParaRPr>
          </a:p>
          <a:p>
            <a:pPr marL="171450" indent="-171450">
              <a:buFont typeface="Arial"/>
              <a:buChar char="•"/>
            </a:pPr>
            <a:r>
              <a:rPr lang="es-ES_tradnl" b="1" noProof="0" dirty="0"/>
              <a:t>Definición de familia:</a:t>
            </a:r>
            <a:endParaRPr lang="es-ES_tradnl" noProof="0" dirty="0"/>
          </a:p>
          <a:p>
            <a:pPr marL="628650" lvl="1" indent="-171450">
              <a:buFont typeface="Arial"/>
              <a:buChar char="•"/>
            </a:pPr>
            <a:r>
              <a:rPr lang="es-ES_tradnl" noProof="0" dirty="0"/>
              <a:t>Explicar que el concepto de “familia” varía según la cultural y la región.</a:t>
            </a:r>
          </a:p>
          <a:p>
            <a:pPr marL="1085850" lvl="2" indent="-171450">
              <a:buFont typeface="Arial"/>
              <a:buChar char="•"/>
            </a:pPr>
            <a:r>
              <a:rPr lang="es-ES_tradnl" noProof="0" dirty="0"/>
              <a:t>En algunas sociedades, la familia se entiende como una familia nuclear (madres, padres e hijas e hijos). En otras, incluye a integrantes de la familia extensa, como abuelas, abuelos, tías, tíos y otros parientes. </a:t>
            </a:r>
          </a:p>
          <a:p>
            <a:pPr marL="628650" lvl="1" indent="-171450">
              <a:buFont typeface="Arial"/>
              <a:buChar char="•"/>
            </a:pPr>
            <a:r>
              <a:rPr lang="es-ES_tradnl" noProof="0" dirty="0"/>
              <a:t>Destacar cómo estas definiciones influyen en los roles sociales, las responsabilidades y las formas de interacción.</a:t>
            </a:r>
          </a:p>
          <a:p>
            <a:pPr marL="171450" indent="-171450">
              <a:buFont typeface="Arial"/>
              <a:buChar char="•"/>
            </a:pPr>
            <a:r>
              <a:rPr lang="es-ES_tradnl" b="1" noProof="0" dirty="0"/>
              <a:t>Diferencias culturales:</a:t>
            </a:r>
            <a:endParaRPr lang="es-ES_tradnl" noProof="0" dirty="0"/>
          </a:p>
          <a:p>
            <a:pPr marL="628650" lvl="1" indent="-171450">
              <a:buFont typeface="Arial"/>
              <a:buChar char="•"/>
            </a:pPr>
            <a:r>
              <a:rPr lang="es-ES_tradnl" noProof="0" dirty="0"/>
              <a:t>Analizar ejemplos de estructuras familiares:</a:t>
            </a:r>
          </a:p>
          <a:p>
            <a:pPr marL="1085850" lvl="2" indent="-171450">
              <a:buFont typeface="Arial"/>
              <a:buChar char="•"/>
            </a:pPr>
            <a:r>
              <a:rPr lang="es-ES_tradnl" noProof="0" dirty="0"/>
              <a:t>En Estados Unidos y Europa: aumento de familias reconstruidas y hogares monoparentales..</a:t>
            </a:r>
          </a:p>
          <a:p>
            <a:pPr marL="1085850" lvl="2" indent="-171450">
              <a:buFont typeface="Arial"/>
              <a:buChar char="•"/>
            </a:pPr>
            <a:r>
              <a:rPr lang="es-ES_tradnl" noProof="0" dirty="0"/>
              <a:t>En otras culturas: hogares multigeneracionales y redes de familia extensa.</a:t>
            </a:r>
          </a:p>
          <a:p>
            <a:pPr marL="628650" lvl="1" indent="-171450">
              <a:buFont typeface="Arial"/>
              <a:buChar char="•"/>
            </a:pPr>
            <a:r>
              <a:rPr lang="es-ES_tradnl" noProof="0" dirty="0"/>
              <a:t>Enfatizar cómo las normas culturales influyen en los roles y expectativas dentro de las familias.</a:t>
            </a:r>
          </a:p>
          <a:p>
            <a:pPr marL="171450" indent="-171450">
              <a:buFont typeface="Arial"/>
              <a:buChar char="•"/>
            </a:pPr>
            <a:r>
              <a:rPr lang="es-ES_tradnl" b="1" noProof="0" dirty="0"/>
              <a:t>Influencia de las estructuras familiares:</a:t>
            </a:r>
            <a:endParaRPr lang="es-ES_tradnl" noProof="0" dirty="0">
              <a:ea typeface="Calibri"/>
              <a:cs typeface="Calibri"/>
            </a:endParaRPr>
          </a:p>
          <a:p>
            <a:pPr marL="628650" lvl="1" indent="-171450">
              <a:buFont typeface="Arial"/>
              <a:buChar char="•"/>
            </a:pPr>
            <a:r>
              <a:rPr lang="es-ES_tradnl" noProof="0" dirty="0"/>
              <a:t>Mencionar cómo las creencias, actitudes y valores presentes en la familia influyen en la identidad y en las interacciones, tanto dentro como fuera del núcleo familiar. </a:t>
            </a:r>
            <a:endParaRPr lang="es-ES_tradnl" noProof="0" dirty="0">
              <a:ea typeface="Calibri"/>
              <a:cs typeface="Calibri"/>
            </a:endParaRPr>
          </a:p>
          <a:p>
            <a:pPr marL="628650" lvl="1" indent="-171450">
              <a:buFont typeface="Arial"/>
              <a:buChar char="•"/>
            </a:pPr>
            <a:r>
              <a:rPr lang="es-ES_tradnl" noProof="0" dirty="0"/>
              <a:t>Destacar el papel de las familias en el fortalecimiento del sentido de pertenencia y la resiliencia, elementos clave para un desarrollo saludable. </a:t>
            </a:r>
            <a:endParaRPr lang="es-ES_tradnl" noProof="0" dirty="0">
              <a:ea typeface="Calibri"/>
              <a:cs typeface="Calibri"/>
            </a:endParaRPr>
          </a:p>
          <a:p>
            <a:pPr lvl="1"/>
            <a:endParaRPr lang="es-ES_tradnl"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Las familias se definen de manera diversa entre culturas, lo que da lugar a patrones sociales distintos.</a:t>
            </a:r>
            <a:endParaRPr lang="es-ES_tradnl" noProof="0" dirty="0">
              <a:ea typeface="Calibri"/>
              <a:cs typeface="Calibri"/>
            </a:endParaRPr>
          </a:p>
          <a:p>
            <a:pPr marL="171450" indent="-171450">
              <a:buFont typeface="Arial"/>
              <a:buChar char="•"/>
            </a:pPr>
            <a:r>
              <a:rPr lang="es-ES_tradnl" noProof="0" dirty="0"/>
              <a:t>Comprender estas diferencias es fundamental para diseñar intervenciones de prevención culturalmente pertinentes. </a:t>
            </a:r>
            <a:endParaRPr lang="es-ES_tradnl" noProof="0"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ea typeface="Calibri"/>
              <a:cs typeface="Calibri"/>
            </a:endParaRPr>
          </a:p>
          <a:p>
            <a:r>
              <a:rPr lang="es-ES_tradnl" noProof="0" dirty="0"/>
              <a:t>Destacar el papel de las familias en la enseñanza de normas, valores y comportamientos esenciales para el desarrollo de niñas, niños y adolescentes.</a:t>
            </a:r>
            <a:endParaRPr lang="es-ES_tradnl" noProof="0" dirty="0">
              <a:ea typeface="Calibri"/>
              <a:cs typeface="Calibri"/>
            </a:endParaRPr>
          </a:p>
          <a:p>
            <a:endParaRPr lang="es-ES_tradnl" b="1" noProof="0" dirty="0"/>
          </a:p>
          <a:p>
            <a:r>
              <a:rPr lang="es-ES_tradnl" b="1" noProof="0" dirty="0"/>
              <a:t>Notas de la diapositiva:</a:t>
            </a:r>
            <a:endParaRPr lang="es-ES_tradnl" noProof="0" dirty="0">
              <a:ea typeface="Calibri"/>
              <a:cs typeface="Calibri"/>
            </a:endParaRPr>
          </a:p>
          <a:p>
            <a:pPr marL="171450" indent="-171450">
              <a:buFont typeface="Arial"/>
              <a:buChar char="•"/>
            </a:pPr>
            <a:r>
              <a:rPr lang="es-ES_tradnl" b="1" noProof="0" dirty="0"/>
              <a:t>La familia como agente de socialización:</a:t>
            </a:r>
            <a:endParaRPr lang="es-ES_tradnl" noProof="0" dirty="0">
              <a:ea typeface="Calibri"/>
              <a:cs typeface="Calibri"/>
            </a:endParaRPr>
          </a:p>
          <a:p>
            <a:pPr marL="628650" lvl="1" indent="-171450">
              <a:buFont typeface="Arial"/>
              <a:buChar char="•"/>
            </a:pPr>
            <a:r>
              <a:rPr lang="es-ES_tradnl" noProof="0" dirty="0"/>
              <a:t>Explicar que la familia es el primer y más importante contexto en el que niñas y niños aprenden las normas y valores sociales.</a:t>
            </a:r>
            <a:endParaRPr lang="es-ES_tradnl" noProof="0" dirty="0">
              <a:ea typeface="Calibri"/>
              <a:cs typeface="Calibri"/>
            </a:endParaRPr>
          </a:p>
          <a:p>
            <a:pPr marL="628650" lvl="1" indent="-171450">
              <a:buFont typeface="Arial"/>
              <a:buChar char="•"/>
            </a:pPr>
            <a:r>
              <a:rPr lang="es-ES_tradnl" noProof="0" dirty="0"/>
              <a:t>Resaltar la importancia de una enseñanza consistente, el cuidado y la disciplina en la configuración de la comportamiento.</a:t>
            </a:r>
            <a:endParaRPr lang="es-ES_tradnl" noProof="0" dirty="0">
              <a:ea typeface="Calibri"/>
              <a:cs typeface="Calibri"/>
            </a:endParaRPr>
          </a:p>
          <a:p>
            <a:pPr marL="171450" indent="-171450">
              <a:buFont typeface="Arial"/>
              <a:buChar char="•"/>
            </a:pPr>
            <a:r>
              <a:rPr lang="es-ES_tradnl" b="1" noProof="0" dirty="0"/>
              <a:t>Influencia parental:</a:t>
            </a:r>
            <a:endParaRPr lang="es-ES_tradnl" noProof="0" dirty="0">
              <a:ea typeface="Calibri"/>
              <a:cs typeface="Calibri"/>
            </a:endParaRPr>
          </a:p>
          <a:p>
            <a:pPr marL="628650" lvl="1" indent="-171450">
              <a:buFont typeface="Arial"/>
              <a:buChar char="•"/>
            </a:pPr>
            <a:r>
              <a:rPr lang="es-ES_tradnl" noProof="0" dirty="0"/>
              <a:t>Analizar cómo madres, padres y personas cuidadoras transmiten normas de grupo a través de sus acciones y comunicación.</a:t>
            </a:r>
            <a:endParaRPr lang="es-ES_tradnl" noProof="0" dirty="0">
              <a:ea typeface="Calibri"/>
              <a:cs typeface="Calibri"/>
            </a:endParaRPr>
          </a:p>
          <a:p>
            <a:pPr marL="628650" lvl="1" indent="-171450">
              <a:buFont typeface="Arial"/>
              <a:buChar char="•"/>
            </a:pPr>
            <a:r>
              <a:rPr lang="es-ES_tradnl" noProof="0" dirty="0"/>
              <a:t>Utilizar ejemplos de métodos de enseñanza (por ejemplo, el reconocimiento de conductas positivas </a:t>
            </a:r>
            <a:r>
              <a:rPr lang="es-419" noProof="0" dirty="0"/>
              <a:t>y</a:t>
            </a:r>
            <a:r>
              <a:rPr lang="es-ES_tradnl" noProof="0" dirty="0"/>
              <a:t> las consecuencias ante el incumplimiento de normas) y cómo estos influyen en el comportamiento a largo plazo. </a:t>
            </a:r>
            <a:endParaRPr lang="es-ES_tradnl" noProof="0" dirty="0">
              <a:ea typeface="Calibri"/>
              <a:cs typeface="Calibri"/>
            </a:endParaRPr>
          </a:p>
          <a:p>
            <a:pPr marL="171450" indent="-171450">
              <a:buFont typeface="Arial"/>
              <a:buChar char="•"/>
            </a:pPr>
            <a:r>
              <a:rPr lang="es-ES_tradnl" b="1" noProof="0" dirty="0"/>
              <a:t>Impacto en el desarrollo:</a:t>
            </a:r>
            <a:endParaRPr lang="es-ES_tradnl" noProof="0" dirty="0">
              <a:ea typeface="Calibri"/>
              <a:cs typeface="Calibri"/>
            </a:endParaRPr>
          </a:p>
          <a:p>
            <a:pPr marL="628650" lvl="1" indent="-171450">
              <a:buFont typeface="Arial"/>
              <a:buChar char="•"/>
            </a:pPr>
            <a:r>
              <a:rPr lang="es-ES_tradnl" noProof="0" dirty="0"/>
              <a:t>Subrayar la relación entre socialización efectiva y el desarrollo del autocontrol, empatía y habilidades para la resolución de problemas en niñas, niños y adolescentes.</a:t>
            </a:r>
            <a:endParaRPr lang="es-ES_tradnl" noProof="0" dirty="0">
              <a:ea typeface="Calibri"/>
              <a:cs typeface="Calibri"/>
            </a:endParaRPr>
          </a:p>
          <a:p>
            <a:pPr lvl="1">
              <a:buFont typeface="Arial"/>
              <a:buChar char="•"/>
            </a:pPr>
            <a:endParaRPr lang="es-ES_tradnl"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Las familias desempeñan un papel central en el desarrollo social y emocional de niñas, niños y adolescentes.</a:t>
            </a:r>
            <a:endParaRPr lang="es-ES_tradnl" noProof="0" dirty="0">
              <a:ea typeface="Calibri"/>
              <a:cs typeface="Calibri"/>
            </a:endParaRPr>
          </a:p>
          <a:p>
            <a:pPr marL="171450" indent="-171450">
              <a:buFont typeface="Arial"/>
              <a:buChar char="•"/>
            </a:pPr>
            <a:r>
              <a:rPr lang="es-ES_tradnl" noProof="0" dirty="0"/>
              <a:t>El refuerzo </a:t>
            </a:r>
            <a:r>
              <a:rPr lang="es-ES_tradnl" noProof="0" dirty="0" err="1"/>
              <a:t>positiv</a:t>
            </a:r>
            <a:r>
              <a:rPr lang="es-419" noProof="0" dirty="0"/>
              <a:t>o</a:t>
            </a:r>
            <a:r>
              <a:rPr lang="es-ES_tradnl" noProof="0" dirty="0"/>
              <a:t> y la disciplina consistente son componentes esenciales de una socialización efectiva.</a:t>
            </a:r>
            <a:endParaRPr lang="es-ES_tradnl" noProof="0" dirty="0">
              <a:ea typeface="Calibri"/>
              <a:cs typeface="Calibri"/>
            </a:endParaRP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r>
              <a:rPr lang="es-ES_tradnl" b="1" noProof="0" dirty="0"/>
              <a:t>Propósito de la diapositiva:</a:t>
            </a:r>
            <a:endParaRPr lang="es-ES_tradnl" noProof="0" dirty="0"/>
          </a:p>
          <a:p>
            <a:r>
              <a:rPr lang="es-ES_tradnl" noProof="0" dirty="0"/>
              <a:t>Presentar los distintos tipos de intervenciones basadas en la familia y su impacto en las diferentes etapas de desarrollo de niñas, niños y adolescentes.</a:t>
            </a:r>
            <a:endParaRPr lang="es-ES_tradnl" noProof="0" dirty="0">
              <a:ea typeface="Calibri"/>
              <a:cs typeface="Calibri"/>
            </a:endParaRPr>
          </a:p>
          <a:p>
            <a:endParaRPr lang="es-ES_tradnl" noProof="0" dirty="0"/>
          </a:p>
          <a:p>
            <a:r>
              <a:rPr lang="es-ES_tradnl" b="1" noProof="0" dirty="0"/>
              <a:t>Notas de la diapositiva:</a:t>
            </a:r>
            <a:endParaRPr lang="es-ES_tradnl" noProof="0" dirty="0">
              <a:ea typeface="Calibri"/>
              <a:cs typeface="Calibri"/>
            </a:endParaRPr>
          </a:p>
          <a:p>
            <a:pPr marL="285750" indent="-285750">
              <a:buFont typeface="Arial"/>
              <a:buChar char="•"/>
            </a:pPr>
            <a:r>
              <a:rPr lang="es-ES_tradnl" b="1" noProof="0" dirty="0"/>
              <a:t>Intervenciones parentales:</a:t>
            </a:r>
            <a:endParaRPr lang="es-ES_tradnl" noProof="0" dirty="0">
              <a:ea typeface="Calibri"/>
              <a:cs typeface="Calibri"/>
            </a:endParaRPr>
          </a:p>
          <a:p>
            <a:pPr marL="742950" lvl="1" indent="-285750">
              <a:buFont typeface="Arial"/>
              <a:buChar char="•"/>
            </a:pPr>
            <a:r>
              <a:rPr lang="es-ES_tradnl" noProof="0" dirty="0"/>
              <a:t>Se centran en pr</a:t>
            </a:r>
            <a:r>
              <a:rPr lang="es-419" noProof="0" dirty="0"/>
              <a:t>á</a:t>
            </a:r>
            <a:r>
              <a:rPr lang="es-ES_tradnl" noProof="0" dirty="0"/>
              <a:t>cticas específicas de crianza, como la disciplina y la comunicación.</a:t>
            </a:r>
            <a:endParaRPr lang="es-ES_tradnl" noProof="0" dirty="0">
              <a:ea typeface="Calibri"/>
              <a:cs typeface="Calibri"/>
            </a:endParaRPr>
          </a:p>
          <a:p>
            <a:pPr marL="742950" lvl="1" indent="-285750">
              <a:buFont typeface="Arial"/>
              <a:buChar char="•"/>
            </a:pPr>
            <a:r>
              <a:rPr lang="es-ES_tradnl" noProof="0" dirty="0"/>
              <a:t>Explicar que estas intervenciones pueden no involucrar directamente a niñas y niños, pero buscan crear un entorno familiar de apoyo.</a:t>
            </a:r>
            <a:endParaRPr lang="es-ES_tradnl" noProof="0" dirty="0">
              <a:ea typeface="Calibri"/>
              <a:cs typeface="Calibri"/>
            </a:endParaRPr>
          </a:p>
          <a:p>
            <a:pPr marL="285750" indent="-285750">
              <a:buFont typeface="Arial"/>
              <a:buChar char="•"/>
            </a:pPr>
            <a:r>
              <a:rPr lang="es-ES_tradnl" b="1" noProof="0" dirty="0"/>
              <a:t>Intervenciones de habilidades familiares:</a:t>
            </a:r>
            <a:endParaRPr lang="es-ES_tradnl" noProof="0" dirty="0">
              <a:ea typeface="Calibri"/>
              <a:cs typeface="Calibri"/>
            </a:endParaRPr>
          </a:p>
          <a:p>
            <a:pPr marL="742950" lvl="1" indent="-285750">
              <a:buFont typeface="Arial"/>
              <a:buChar char="•"/>
            </a:pPr>
            <a:r>
              <a:rPr lang="es-ES_tradnl" noProof="0" dirty="0"/>
              <a:t>Tienen un alcance más amplio e involucran tanto a madres y padres, como a hijas e hijos.</a:t>
            </a:r>
          </a:p>
          <a:p>
            <a:pPr marL="742950" lvl="1" indent="-285750">
              <a:buFont typeface="Arial"/>
              <a:buChar char="•"/>
            </a:pPr>
            <a:r>
              <a:rPr lang="es-ES_tradnl" noProof="0" dirty="0">
                <a:ea typeface="Calibri"/>
                <a:cs typeface="Calibri"/>
              </a:rPr>
              <a:t>Incluyen capacidades en habilidades parentales y el desarrollo de habilidades sociales en niñas, niños y adolescentes.</a:t>
            </a:r>
          </a:p>
          <a:p>
            <a:pPr marL="285750" indent="-285750">
              <a:buFont typeface="Arial"/>
              <a:buChar char="•"/>
            </a:pPr>
            <a:r>
              <a:rPr lang="es-ES_tradnl" b="1" noProof="0" dirty="0"/>
              <a:t>Intervenciones integradas:</a:t>
            </a:r>
            <a:endParaRPr lang="es-ES_tradnl" noProof="0" dirty="0">
              <a:ea typeface="Calibri"/>
              <a:cs typeface="Calibri"/>
            </a:endParaRPr>
          </a:p>
          <a:p>
            <a:pPr marL="742950" lvl="1" indent="-285750">
              <a:buFont typeface="Arial"/>
              <a:buChar char="•"/>
            </a:pPr>
            <a:r>
              <a:rPr lang="es-ES_tradnl" noProof="0" dirty="0"/>
              <a:t>Destacar cómo las intervenciones familiares pueden combinarse con programas escolares o comunitarios.</a:t>
            </a:r>
            <a:endParaRPr lang="es-ES_tradnl" noProof="0" dirty="0">
              <a:ea typeface="Calibri"/>
              <a:cs typeface="Calibri"/>
            </a:endParaRPr>
          </a:p>
          <a:p>
            <a:pPr marL="742950" lvl="1" indent="-285750">
              <a:buFont typeface="Arial"/>
              <a:buChar char="•"/>
            </a:pPr>
            <a:r>
              <a:rPr lang="es-ES_tradnl" noProof="0" dirty="0"/>
              <a:t>Enfatizar que los enfoques adaptados a la edad y al momento del desarrollo generan mejores resultados.</a:t>
            </a:r>
          </a:p>
          <a:p>
            <a:pPr marL="171450" indent="-285750">
              <a:buFont typeface="Arial"/>
              <a:buChar char="•"/>
            </a:pPr>
            <a:r>
              <a:rPr lang="es-ES_tradnl" noProof="0" dirty="0"/>
              <a:t>La teoría que sustenta las intervenciones basadas en la familia parte de que, al influir en los procesos familiares –como las prácticas de crianza-, estas intervenciones promueven comportamientos saludables en las juventudes y previenen el desarrollo de conductas problemáticas. La familia es una de las influencias de nivel micro más importantes sobre las características personales de una persona, las cuales pueden, en última instancia, influir en el </a:t>
            </a:r>
            <a:r>
              <a:rPr lang="es-ES_tradnl" noProof="0" dirty="0" err="1"/>
              <a:t>consum</a:t>
            </a:r>
            <a:r>
              <a:rPr lang="es-419" noProof="0" dirty="0"/>
              <a:t>o</a:t>
            </a:r>
            <a:r>
              <a:rPr lang="es-ES_tradnl" noProof="0" dirty="0"/>
              <a:t> de sustancias. </a:t>
            </a:r>
            <a:endParaRPr lang="es-ES_tradnl" noProof="0" dirty="0">
              <a:ea typeface="Calibri"/>
              <a:cs typeface="Calibri"/>
            </a:endParaRPr>
          </a:p>
          <a:p>
            <a:pPr indent="-114300"/>
            <a:endParaRPr lang="es-ES_tradnl"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285750" indent="-285750">
              <a:buFont typeface="Arial"/>
              <a:buChar char="•"/>
            </a:pPr>
            <a:r>
              <a:rPr lang="es-ES_tradnl" noProof="0" dirty="0"/>
              <a:t>Las intervenciones basadas en la familia se adaptan a las distintas etapas del desarrollo.</a:t>
            </a:r>
            <a:endParaRPr lang="es-ES_tradnl" noProof="0" dirty="0">
              <a:ea typeface="Calibri"/>
              <a:cs typeface="Calibri"/>
            </a:endParaRPr>
          </a:p>
          <a:p>
            <a:pPr marL="285750" indent="-285750">
              <a:buFont typeface="Arial"/>
              <a:buChar char="•"/>
            </a:pPr>
            <a:r>
              <a:rPr lang="es-ES_tradnl" noProof="0" dirty="0"/>
              <a:t>La combinación de estrategias en la crianza y en el desarrollo de habilidades mejora los resultados a largo plazo</a:t>
            </a:r>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Identificar los factores familiares clave que contribuyen a un desarrollo saludable de niñas, niños y adolescentes.</a:t>
            </a:r>
            <a:endParaRPr lang="es-ES_tradnl" noProof="0" dirty="0">
              <a:ea typeface="Calibri"/>
              <a:cs typeface="Calibri"/>
            </a:endParaRPr>
          </a:p>
          <a:p>
            <a:endParaRPr lang="es-ES_tradnl" noProof="0" dirty="0"/>
          </a:p>
          <a:p>
            <a:r>
              <a:rPr lang="es-ES_tradnl" b="1" noProof="0" dirty="0"/>
              <a:t>Notas de la diapositiva:</a:t>
            </a:r>
            <a:endParaRPr lang="es-ES_tradnl" noProof="0" dirty="0">
              <a:ea typeface="Calibri"/>
              <a:cs typeface="Calibri"/>
            </a:endParaRPr>
          </a:p>
          <a:p>
            <a:pPr marL="171450" indent="-171450">
              <a:buFont typeface="Arial"/>
              <a:buChar char="•"/>
            </a:pPr>
            <a:r>
              <a:rPr lang="es-ES_tradnl" b="1" noProof="0" dirty="0"/>
              <a:t>Relaciones positivas:</a:t>
            </a:r>
            <a:endParaRPr lang="es-ES_tradnl" noProof="0" dirty="0">
              <a:ea typeface="Calibri"/>
              <a:cs typeface="Calibri"/>
            </a:endParaRPr>
          </a:p>
          <a:p>
            <a:pPr marL="628650" lvl="1" indent="-171450">
              <a:buFont typeface="Arial"/>
              <a:buChar char="•"/>
            </a:pPr>
            <a:r>
              <a:rPr lang="es-ES_tradnl" noProof="0" dirty="0"/>
              <a:t>Enfatizar la importancia de vínculos sólidos entre madres, padres e hijas e hijos para fortalecer la confianza y la resiliencia.</a:t>
            </a:r>
            <a:endParaRPr lang="es-ES_tradnl" noProof="0" dirty="0">
              <a:ea typeface="Calibri"/>
              <a:cs typeface="Calibri"/>
            </a:endParaRPr>
          </a:p>
          <a:p>
            <a:pPr marL="628650" lvl="1" indent="-171450">
              <a:buFont typeface="Arial"/>
              <a:buChar char="•"/>
            </a:pPr>
            <a:r>
              <a:rPr lang="es-ES_tradnl" noProof="0" dirty="0"/>
              <a:t>Utilizar ejemplos de cómo la comunicación abierta favorece el bienestar emocional.</a:t>
            </a:r>
            <a:endParaRPr lang="es-ES_tradnl" noProof="0" dirty="0">
              <a:ea typeface="Calibri"/>
              <a:cs typeface="Calibri"/>
            </a:endParaRPr>
          </a:p>
          <a:p>
            <a:pPr marL="171450" indent="-171450">
              <a:buFont typeface="Arial"/>
              <a:buChar char="•"/>
            </a:pPr>
            <a:r>
              <a:rPr lang="es-ES_tradnl" b="1" noProof="0" dirty="0"/>
              <a:t>Entornos de apoyo:</a:t>
            </a:r>
            <a:endParaRPr lang="es-ES_tradnl" noProof="0" dirty="0">
              <a:ea typeface="Calibri"/>
              <a:cs typeface="Calibri"/>
            </a:endParaRPr>
          </a:p>
          <a:p>
            <a:pPr marL="628650" lvl="1" indent="-171450">
              <a:buFont typeface="Arial"/>
              <a:buChar char="•"/>
            </a:pPr>
            <a:r>
              <a:rPr lang="es-ES_tradnl" noProof="0" dirty="0"/>
              <a:t>Destacar el papel de apoyo emocional, cognitivo y económico para brindar estabilidad y recursos que favorezcan un desarrollo saludable.</a:t>
            </a:r>
            <a:endParaRPr lang="es-ES_tradnl" noProof="0" dirty="0">
              <a:ea typeface="Calibri"/>
              <a:cs typeface="Calibri"/>
            </a:endParaRPr>
          </a:p>
          <a:p>
            <a:pPr marL="628650" lvl="1" indent="-171450">
              <a:buFont typeface="Arial"/>
              <a:buChar char="•"/>
            </a:pPr>
            <a:r>
              <a:rPr lang="es-ES_tradnl" noProof="0" dirty="0"/>
              <a:t>Analizar cómo el apoyo familiar promueve el éxito académico y social.</a:t>
            </a:r>
            <a:endParaRPr lang="es-ES_tradnl" noProof="0" dirty="0">
              <a:ea typeface="Calibri"/>
              <a:cs typeface="Calibri"/>
            </a:endParaRPr>
          </a:p>
          <a:p>
            <a:pPr marL="171450" indent="-171450">
              <a:buFont typeface="Arial"/>
              <a:buChar char="•"/>
            </a:pPr>
            <a:r>
              <a:rPr lang="es-ES_tradnl" b="1" noProof="0" dirty="0"/>
              <a:t>Manejo del comportamiento:</a:t>
            </a:r>
            <a:endParaRPr lang="es-ES_tradnl" noProof="0" dirty="0">
              <a:ea typeface="Calibri"/>
              <a:cs typeface="Calibri"/>
            </a:endParaRPr>
          </a:p>
          <a:p>
            <a:pPr marL="628650" lvl="1" indent="-171450">
              <a:buFont typeface="Arial"/>
              <a:buChar char="•"/>
            </a:pPr>
            <a:r>
              <a:rPr lang="es-ES_tradnl" noProof="0" dirty="0"/>
              <a:t>Explicar que las estrategias consistentes de manejo del comportamiento, como establecimiento de límites claro</a:t>
            </a:r>
            <a:r>
              <a:rPr lang="es-419" noProof="0" dirty="0"/>
              <a:t>s</a:t>
            </a:r>
            <a:r>
              <a:rPr lang="es-ES_tradnl" noProof="0" dirty="0"/>
              <a:t>, ayudan a niñas, niños y adolecentes a desarrollar autocontrol y sentido de responsabilidad.</a:t>
            </a:r>
          </a:p>
          <a:p>
            <a:pPr marL="628650" lvl="1" indent="-171450">
              <a:buFont typeface="Arial"/>
              <a:buChar char="•"/>
            </a:pPr>
            <a:endParaRPr lang="es-ES_tradnl"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El apoyo familiar es fundamental para el bienestar físico, emocional y social de niñas, niños y adolecentes.</a:t>
            </a:r>
            <a:endParaRPr lang="es-ES_tradnl" noProof="0" dirty="0">
              <a:ea typeface="Calibri"/>
              <a:cs typeface="Calibri"/>
            </a:endParaRPr>
          </a:p>
          <a:p>
            <a:pPr marL="171450" indent="-171450">
              <a:buFont typeface="Arial"/>
              <a:buChar char="•"/>
            </a:pPr>
            <a:r>
              <a:rPr lang="es-ES_tradnl" noProof="0" dirty="0"/>
              <a:t>Las estrategias parentales proactivas generan resultados positivos a largo plazo.</a:t>
            </a:r>
            <a:endParaRPr lang="es-ES_tradnl" noProof="0"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b="1" noProof="0" dirty="0"/>
              <a:t>Propósito de la diapositiva:</a:t>
            </a:r>
            <a:endParaRPr lang="es-ES_tradnl" noProof="0" dirty="0">
              <a:ea typeface="Calibri"/>
              <a:cs typeface="Calibri"/>
            </a:endParaRPr>
          </a:p>
          <a:p>
            <a:pPr>
              <a:defRPr/>
            </a:pPr>
            <a:r>
              <a:rPr lang="es-ES_tradnl" noProof="0" dirty="0"/>
              <a:t>Detallar acciones concretas que madres, padres y personas cuidadoras pueden implementar para fomentar un entorno familiar </a:t>
            </a:r>
            <a:r>
              <a:rPr lang="es-ES_tradnl" noProof="0" dirty="0" err="1"/>
              <a:t>positiv</a:t>
            </a:r>
            <a:r>
              <a:rPr lang="es-419" noProof="0" dirty="0"/>
              <a:t>o</a:t>
            </a:r>
            <a:r>
              <a:rPr lang="es-ES_tradnl" noProof="0" dirty="0"/>
              <a:t> y de apoyo.</a:t>
            </a:r>
            <a:endParaRPr lang="es-ES_tradnl" noProof="0" dirty="0">
              <a:ea typeface="Calibri"/>
              <a:cs typeface="Calibri"/>
            </a:endParaRPr>
          </a:p>
          <a:p>
            <a:pPr>
              <a:defRPr/>
            </a:pPr>
            <a:endParaRPr lang="es-ES_tradnl" noProof="0" dirty="0"/>
          </a:p>
          <a:p>
            <a:pPr>
              <a:defRPr/>
            </a:pPr>
            <a:r>
              <a:rPr lang="es-ES_tradnl" b="1" noProof="0" dirty="0"/>
              <a:t>Notas de la diapositiva:</a:t>
            </a:r>
            <a:endParaRPr lang="es-ES_tradnl" noProof="0" dirty="0">
              <a:ea typeface="Calibri"/>
              <a:cs typeface="Calibri"/>
            </a:endParaRPr>
          </a:p>
          <a:p>
            <a:pPr marL="171450" indent="-171450">
              <a:buFont typeface="Arial"/>
              <a:buChar char="•"/>
              <a:defRPr/>
            </a:pPr>
            <a:r>
              <a:rPr lang="es-ES_tradnl" b="1" noProof="0" dirty="0"/>
              <a:t>Reforzamiento positivo:</a:t>
            </a:r>
            <a:endParaRPr lang="es-ES_tradnl" noProof="0" dirty="0">
              <a:ea typeface="Calibri"/>
              <a:cs typeface="Calibri"/>
            </a:endParaRPr>
          </a:p>
          <a:p>
            <a:pPr marL="628650" lvl="1" indent="-171450">
              <a:buFont typeface="Arial"/>
              <a:buChar char="•"/>
              <a:defRPr/>
            </a:pPr>
            <a:r>
              <a:rPr lang="es-ES_tradnl" noProof="0" dirty="0"/>
              <a:t>Animar a madres y padres. A reconocer y reforzar las conductas positivas, no solo a sancionar el incumplimiento de normas.</a:t>
            </a:r>
            <a:endParaRPr lang="es-ES_tradnl" noProof="0" dirty="0">
              <a:ea typeface="Calibri"/>
              <a:cs typeface="Calibri"/>
            </a:endParaRPr>
          </a:p>
          <a:p>
            <a:pPr marL="628650" lvl="1" indent="-171450">
              <a:buFont typeface="Arial"/>
              <a:buChar char="•"/>
              <a:defRPr/>
            </a:pPr>
            <a:r>
              <a:rPr lang="es-ES_tradnl" noProof="0" dirty="0"/>
              <a:t>Destacar la importancia de modelar comportamiento adecuados frente a niñas, niños y adolescentes.</a:t>
            </a:r>
            <a:endParaRPr lang="es-ES_tradnl" noProof="0" dirty="0">
              <a:ea typeface="Calibri"/>
              <a:cs typeface="Calibri"/>
            </a:endParaRPr>
          </a:p>
          <a:p>
            <a:pPr marL="171450" indent="-171450">
              <a:buFont typeface="Arial"/>
              <a:buChar char="•"/>
              <a:defRPr/>
            </a:pPr>
            <a:r>
              <a:rPr lang="es-ES_tradnl" b="1" noProof="0" dirty="0"/>
              <a:t>Regulación emocional:</a:t>
            </a:r>
            <a:endParaRPr lang="es-ES_tradnl" noProof="0" dirty="0">
              <a:ea typeface="Calibri"/>
              <a:cs typeface="Calibri"/>
            </a:endParaRPr>
          </a:p>
          <a:p>
            <a:pPr marL="628650" lvl="1" indent="-171450">
              <a:buFont typeface="Arial"/>
              <a:buChar char="•"/>
              <a:defRPr/>
            </a:pPr>
            <a:r>
              <a:rPr lang="es-ES_tradnl" noProof="0" dirty="0"/>
              <a:t>Enseñar a madres y padres a hablar abiertamente sobre las emociones con niñas y niños, promoviendo la inteligencia emocional y la empatía.</a:t>
            </a:r>
            <a:endParaRPr lang="es-ES_tradnl" noProof="0" dirty="0">
              <a:ea typeface="Calibri"/>
              <a:cs typeface="Calibri"/>
            </a:endParaRPr>
          </a:p>
          <a:p>
            <a:pPr marL="171450" indent="-171450">
              <a:buFont typeface="Arial"/>
              <a:buChar char="•"/>
              <a:defRPr/>
            </a:pPr>
            <a:r>
              <a:rPr lang="es-ES_tradnl" b="1" noProof="0" dirty="0"/>
              <a:t>Estrategias de afrontamiento:</a:t>
            </a:r>
            <a:endParaRPr lang="es-ES_tradnl" noProof="0" dirty="0">
              <a:ea typeface="Calibri"/>
              <a:cs typeface="Calibri"/>
            </a:endParaRPr>
          </a:p>
          <a:p>
            <a:pPr marL="628650" lvl="1" indent="-171450">
              <a:buFont typeface="Arial"/>
              <a:buChar char="•"/>
              <a:defRPr/>
            </a:pPr>
            <a:r>
              <a:rPr lang="es-ES_tradnl" noProof="0" dirty="0"/>
              <a:t>Brindar orientación para el manejo de estrés y la ira, con el fin de mantener un clima familiar armonioso.</a:t>
            </a:r>
            <a:endParaRPr lang="es-ES_tradnl" noProof="0" dirty="0">
              <a:ea typeface="Calibri"/>
              <a:cs typeface="Calibri"/>
            </a:endParaRPr>
          </a:p>
          <a:p>
            <a:pPr marL="171450" indent="-171450">
              <a:buFont typeface="Arial"/>
              <a:buChar char="•"/>
              <a:defRPr/>
            </a:pPr>
            <a:r>
              <a:rPr lang="es-ES_tradnl" b="1" noProof="0" dirty="0"/>
              <a:t>Expectativas acordes al desarrollo:</a:t>
            </a:r>
            <a:endParaRPr lang="es-ES_tradnl" noProof="0" dirty="0">
              <a:ea typeface="Calibri"/>
              <a:cs typeface="Calibri"/>
            </a:endParaRPr>
          </a:p>
          <a:p>
            <a:pPr marL="628650" lvl="1" indent="-171450">
              <a:buFont typeface="Arial"/>
              <a:buChar char="•"/>
              <a:defRPr/>
            </a:pPr>
            <a:r>
              <a:rPr lang="es-ES_tradnl" noProof="0" dirty="0"/>
              <a:t>Explicar la importancia de establecer metas realistas basadas en la edad y las capacidades de niñas, niños y adolescentes.</a:t>
            </a:r>
            <a:endParaRPr lang="es-ES_tradnl" noProof="0" dirty="0">
              <a:ea typeface="Calibri"/>
              <a:cs typeface="Calibri"/>
            </a:endParaRPr>
          </a:p>
          <a:p>
            <a:pPr marL="171450" indent="-171450">
              <a:buFont typeface="Arial"/>
              <a:buChar char="•"/>
              <a:defRPr/>
            </a:pPr>
            <a:r>
              <a:rPr lang="es-ES_tradnl" b="1" noProof="0" dirty="0"/>
              <a:t>Interacciones sensibles y receptivas</a:t>
            </a:r>
            <a:endParaRPr lang="es-ES_tradnl" noProof="0" dirty="0">
              <a:ea typeface="Calibri"/>
              <a:cs typeface="Calibri"/>
            </a:endParaRPr>
          </a:p>
          <a:p>
            <a:pPr marL="628650" lvl="1" indent="-171450">
              <a:buFont typeface="Arial"/>
              <a:buChar char="•"/>
              <a:defRPr/>
            </a:pPr>
            <a:r>
              <a:rPr lang="es-ES_tradnl" noProof="0" dirty="0"/>
              <a:t>Explicar que responder de manera sensible a las iniciativas de niñas y niños, permitiendo que guíen las interacciones, fortalece el vínculo entre madres, adres e hijas e hijos, y favorece la creatividad y la autonomía.</a:t>
            </a:r>
            <a:endParaRPr lang="es-ES_tradnl" noProof="0" dirty="0">
              <a:ea typeface="Calibri"/>
              <a:cs typeface="Calibri"/>
            </a:endParaRPr>
          </a:p>
          <a:p>
            <a:pPr marL="628650" lvl="1" indent="-171450">
              <a:buFont typeface="Arial"/>
              <a:buChar char="•"/>
              <a:defRPr/>
            </a:pPr>
            <a:r>
              <a:rPr lang="es-ES_tradnl" noProof="0" dirty="0"/>
              <a:t>Invitar a madres y padres a seguir las iniciativas de sus hijas e hijos durante sus interacciones, ya que esto fomenta la confianza y les </a:t>
            </a:r>
            <a:r>
              <a:rPr lang="es-419" noProof="0" dirty="0"/>
              <a:t>b</a:t>
            </a:r>
            <a:r>
              <a:rPr lang="es-ES_tradnl" noProof="0" dirty="0"/>
              <a:t>rinda una sensación de control.</a:t>
            </a:r>
            <a:endParaRPr lang="es-ES_tradnl" noProof="0" dirty="0">
              <a:ea typeface="Calibri"/>
              <a:cs typeface="Calibri"/>
            </a:endParaRPr>
          </a:p>
          <a:p>
            <a:pPr marL="628650" lvl="1" indent="-171450">
              <a:buFont typeface="Arial"/>
              <a:buChar char="•"/>
              <a:defRPr/>
            </a:pPr>
            <a:r>
              <a:rPr lang="es-ES_tradnl" noProof="0" dirty="0"/>
              <a:t>Ofrecer ejemplos prácticos, como permitir que niñas y niños decidan la historia durante el juego simbólico o establezcan las reglas de una actividad</a:t>
            </a:r>
            <a:endParaRPr lang="es-ES_tradnl" noProof="0" dirty="0">
              <a:ea typeface="Calibri"/>
              <a:cs typeface="Calibri"/>
            </a:endParaRPr>
          </a:p>
          <a:p>
            <a:pPr marL="171450" indent="-171450">
              <a:buFont typeface="Arial"/>
              <a:buChar char="•"/>
              <a:defRPr/>
            </a:pPr>
            <a:r>
              <a:rPr lang="es-ES_tradnl" b="1" noProof="0" dirty="0"/>
              <a:t>Expectativas adecuadas a la edad y al desarrollo:</a:t>
            </a:r>
            <a:endParaRPr lang="es-ES_tradnl" noProof="0" dirty="0">
              <a:ea typeface="Calibri"/>
              <a:cs typeface="Calibri"/>
            </a:endParaRPr>
          </a:p>
          <a:p>
            <a:pPr marL="628650" lvl="1" indent="-171450">
              <a:buFont typeface="Arial"/>
              <a:buChar char="•"/>
              <a:defRPr/>
            </a:pPr>
            <a:r>
              <a:rPr lang="es-ES_tradnl" noProof="0" dirty="0"/>
              <a:t>Subrayar la importancia de ajustar las expectativas a la edad y etapa de desarrollo para evitar presiones excesivas o frustración.</a:t>
            </a:r>
            <a:endParaRPr lang="es-ES_tradnl" noProof="0" dirty="0">
              <a:ea typeface="Calibri"/>
              <a:cs typeface="Calibri"/>
            </a:endParaRPr>
          </a:p>
          <a:p>
            <a:pPr marL="628650" lvl="1" indent="-171450">
              <a:buFont typeface="Arial"/>
              <a:buChar char="•"/>
              <a:defRPr/>
            </a:pPr>
            <a:r>
              <a:rPr lang="es-ES_tradnl" noProof="0" dirty="0"/>
              <a:t>Proporcionar ejemplos prácticos, como esperar que niñas y niños pequeños compartan gradualmente sus juguetes, o que adolescentes asuman responsabilidades sencillas del hogar.</a:t>
            </a:r>
            <a:endParaRPr lang="es-ES_tradnl" noProof="0" dirty="0">
              <a:ea typeface="Calibri"/>
              <a:cs typeface="Calibri"/>
            </a:endParaRPr>
          </a:p>
          <a:p>
            <a:pPr marL="628650" lvl="1" indent="-171450">
              <a:buFont typeface="Arial"/>
              <a:buChar char="•"/>
              <a:defRPr/>
            </a:pPr>
            <a:r>
              <a:rPr lang="es-ES_tradnl" noProof="0" dirty="0"/>
              <a:t>Destacar que las expectativas realistas fortalecen la confianza y la autoestima, al tiempo que favorecen un progreso evolutivo constante.</a:t>
            </a:r>
            <a:endParaRPr lang="es-ES_tradnl" noProof="0" dirty="0">
              <a:ea typeface="Calibri"/>
              <a:cs typeface="Calibri"/>
            </a:endParaRPr>
          </a:p>
          <a:p>
            <a:pPr marL="171450" indent="-171450">
              <a:buFont typeface="Arial"/>
              <a:buChar char="•"/>
              <a:defRPr/>
            </a:pPr>
            <a:endParaRPr lang="es-ES_tradnl"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defRPr/>
            </a:pPr>
            <a:r>
              <a:rPr lang="es-ES_tradnl" noProof="0" dirty="0"/>
              <a:t>Madres, padres y personas cuidadoras influyen en el comportamiento al predicar con el ejemplo y promover hábitos saludables.</a:t>
            </a:r>
            <a:endParaRPr lang="es-ES_tradnl" noProof="0" dirty="0">
              <a:ea typeface="Calibri"/>
              <a:cs typeface="Calibri"/>
            </a:endParaRPr>
          </a:p>
          <a:p>
            <a:pPr marL="171450" indent="-171450">
              <a:buFont typeface="Arial"/>
              <a:buChar char="•"/>
              <a:defRPr/>
            </a:pPr>
            <a:r>
              <a:rPr lang="es-ES_tradnl" noProof="0" dirty="0"/>
              <a:t>La comunicación efectiva y las estrategias de afrontamiento fortalecen los vínculos familiares. </a:t>
            </a:r>
            <a:endParaRPr lang="es-ES_tradnl" noProof="0" dirty="0">
              <a:ea typeface="Calibri"/>
              <a:cs typeface="Calibri"/>
            </a:endParaRPr>
          </a:p>
          <a:p>
            <a:pPr>
              <a:defRPr/>
            </a:pPr>
            <a:endParaRPr lang="en-US" dirty="0">
              <a:ea typeface="Calibri"/>
              <a:cs typeface="Calibri"/>
            </a:endParaRPr>
          </a:p>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Detallar acciones concretas para que madres, padres y niñas, niños y adolescentes fomenten un entorno familiar positivo y de apoyo.</a:t>
            </a:r>
            <a:endParaRPr lang="es-ES_tradnl" noProof="0" dirty="0">
              <a:ea typeface="Calibri"/>
              <a:cs typeface="Calibri"/>
            </a:endParaRPr>
          </a:p>
          <a:p>
            <a:endParaRPr lang="es-ES_tradnl" noProof="0" dirty="0">
              <a:ea typeface="Calibri"/>
              <a:cs typeface="Calibri"/>
            </a:endParaRPr>
          </a:p>
          <a:p>
            <a:r>
              <a:rPr lang="es-ES_tradnl" b="1" noProof="0" dirty="0"/>
              <a:t>Notas de la diapositiva:</a:t>
            </a:r>
            <a:endParaRPr lang="es-ES_tradnl" noProof="0" dirty="0"/>
          </a:p>
          <a:p>
            <a:pPr marL="171450" indent="-171450">
              <a:buFont typeface="Arial"/>
              <a:buChar char="•"/>
            </a:pPr>
            <a:r>
              <a:rPr lang="es-ES_tradnl" b="1" noProof="0" dirty="0"/>
              <a:t>Desarrollo emocional:</a:t>
            </a:r>
            <a:endParaRPr lang="es-ES_tradnl" noProof="0" dirty="0">
              <a:ea typeface="Calibri"/>
              <a:cs typeface="Calibri"/>
            </a:endParaRPr>
          </a:p>
          <a:p>
            <a:pPr marL="628650" lvl="1" indent="-171450">
              <a:buFont typeface="Arial"/>
              <a:buChar char="•"/>
            </a:pPr>
            <a:r>
              <a:rPr lang="es-ES_tradnl" noProof="0" dirty="0"/>
              <a:t>Enseñar a niñas, niños y adolescentes a identificar y expresar sus emociones de manera constructiva.</a:t>
            </a:r>
            <a:endParaRPr lang="es-ES_tradnl" noProof="0" dirty="0">
              <a:ea typeface="Calibri"/>
              <a:cs typeface="Calibri"/>
            </a:endParaRPr>
          </a:p>
          <a:p>
            <a:pPr marL="628650" lvl="1" indent="-171450">
              <a:buFont typeface="Arial"/>
              <a:buChar char="•"/>
            </a:pPr>
            <a:r>
              <a:rPr lang="es-ES_tradnl" noProof="0" dirty="0"/>
              <a:t>Promover la empatía, alentándoles a considerar los sentimientos de las demás personas.</a:t>
            </a:r>
            <a:endParaRPr lang="es-ES_tradnl" noProof="0" dirty="0">
              <a:ea typeface="Calibri"/>
              <a:cs typeface="Calibri"/>
            </a:endParaRPr>
          </a:p>
          <a:p>
            <a:pPr marL="171450" indent="-171450">
              <a:buFont typeface="Arial"/>
              <a:buChar char="•"/>
            </a:pPr>
            <a:r>
              <a:rPr lang="es-ES_tradnl" b="1" noProof="0" dirty="0"/>
              <a:t>Manejo conductual:</a:t>
            </a:r>
            <a:endParaRPr lang="es-ES_tradnl" noProof="0" dirty="0">
              <a:ea typeface="Calibri"/>
              <a:cs typeface="Calibri"/>
            </a:endParaRPr>
          </a:p>
          <a:p>
            <a:pPr marL="628650" lvl="1" indent="-171450">
              <a:buFont typeface="Arial"/>
              <a:buChar char="•"/>
            </a:pPr>
            <a:r>
              <a:rPr lang="es-ES_tradnl" noProof="0" dirty="0"/>
              <a:t>Ayudar a desarrollar habilidades de autorregulación mediante actividades estructurales y rutinas consistentes.</a:t>
            </a:r>
            <a:endParaRPr lang="es-ES_tradnl" noProof="0" dirty="0">
              <a:ea typeface="Calibri"/>
              <a:cs typeface="Calibri"/>
            </a:endParaRPr>
          </a:p>
          <a:p>
            <a:pPr marL="171450" indent="-171450">
              <a:buFont typeface="Arial"/>
              <a:buChar char="•"/>
            </a:pPr>
            <a:r>
              <a:rPr lang="es-ES_tradnl" b="1" noProof="0" dirty="0"/>
              <a:t>Aceptar la retroalimentación de forma constructiva:</a:t>
            </a:r>
            <a:endParaRPr lang="es-ES_tradnl" b="1" noProof="0" dirty="0">
              <a:ea typeface="Calibri"/>
              <a:cs typeface="Calibri"/>
            </a:endParaRPr>
          </a:p>
          <a:p>
            <a:pPr marL="628650" lvl="1" indent="-171450">
              <a:buFont typeface="Arial"/>
              <a:buChar char="•"/>
            </a:pPr>
            <a:r>
              <a:rPr lang="es-ES_tradnl" noProof="0" dirty="0"/>
              <a:t>Fomentar la autoconciencia mediante la aceptación de comentarios y sugerencias.</a:t>
            </a:r>
            <a:endParaRPr lang="es-ES_tradnl" noProof="0" dirty="0">
              <a:ea typeface="Calibri"/>
              <a:cs typeface="Calibri"/>
            </a:endParaRPr>
          </a:p>
          <a:p>
            <a:pPr marL="628650" lvl="1" indent="-171450">
              <a:buFont typeface="Arial"/>
              <a:buChar char="•"/>
            </a:pPr>
            <a:r>
              <a:rPr lang="es-ES_tradnl" noProof="0" dirty="0"/>
              <a:t>Proporcionar ejemplos, como escuchar con calma las aportaciones de otras personas en un trabajo en quipo y utilizarlas para mejorar conductas personales.</a:t>
            </a:r>
            <a:endParaRPr lang="es-ES_tradnl" noProof="0" dirty="0">
              <a:ea typeface="Calibri"/>
              <a:cs typeface="Calibri"/>
            </a:endParaRPr>
          </a:p>
          <a:p>
            <a:pPr marL="171450" indent="-171450">
              <a:buFont typeface="Arial"/>
              <a:buChar char="•"/>
            </a:pPr>
            <a:r>
              <a:rPr lang="es-ES_tradnl" b="1" noProof="0" dirty="0"/>
              <a:t>Mantener hábitos de autocuidado saludables, como una alimentación equilibrada y actividad física regular.</a:t>
            </a:r>
            <a:endParaRPr lang="es-ES_tradnl" b="1" noProof="0" dirty="0">
              <a:ea typeface="Calibri"/>
              <a:cs typeface="Calibri"/>
            </a:endParaRPr>
          </a:p>
          <a:p>
            <a:pPr marL="628650" lvl="1" indent="-171450">
              <a:buFont typeface="Arial"/>
              <a:buChar char="•"/>
            </a:pPr>
            <a:r>
              <a:rPr lang="es-ES_tradnl" noProof="0" dirty="0"/>
              <a:t>Compartir acciones prácticas como llevar una alimentación equilibrada, mantener físicamente active/a y priorizar un descanso adecuado.</a:t>
            </a:r>
            <a:endParaRPr lang="es-ES_tradnl" noProof="0" dirty="0">
              <a:ea typeface="Calibri"/>
              <a:cs typeface="Calibri"/>
            </a:endParaRPr>
          </a:p>
          <a:p>
            <a:pPr marL="628650" lvl="1" indent="-171450">
              <a:buFont typeface="Arial"/>
              <a:buChar char="•"/>
            </a:pPr>
            <a:r>
              <a:rPr lang="es-ES_tradnl" noProof="0" dirty="0"/>
              <a:t>Explicar cómo el autocuidado constante favorece la regulación emocional y el bienestar general.</a:t>
            </a:r>
            <a:endParaRPr lang="es-ES_tradnl" noProof="0" dirty="0">
              <a:ea typeface="Calibri"/>
              <a:cs typeface="Calibri"/>
            </a:endParaRPr>
          </a:p>
          <a:p>
            <a:pPr marL="171450" indent="-171450">
              <a:buFont typeface="Arial"/>
              <a:buChar char="•"/>
            </a:pPr>
            <a:r>
              <a:rPr lang="es-ES_tradnl" b="1" noProof="0" dirty="0"/>
              <a:t>Colaborar y respetar turnos para interactuar positivamente:</a:t>
            </a:r>
            <a:endParaRPr lang="es-ES_tradnl" b="1" noProof="0" dirty="0">
              <a:ea typeface="Calibri"/>
              <a:cs typeface="Calibri"/>
            </a:endParaRPr>
          </a:p>
          <a:p>
            <a:pPr marL="628650" lvl="1" indent="-171450">
              <a:buFont typeface="Arial"/>
              <a:buChar char="•"/>
            </a:pPr>
            <a:r>
              <a:rPr lang="es-ES_tradnl" noProof="0" dirty="0"/>
              <a:t>Subrayar la importancia de las interacciones sociales positivas para fomentar el trabajo en equipo y el respeto mutuo.</a:t>
            </a:r>
            <a:endParaRPr lang="es-ES_tradnl" noProof="0" dirty="0">
              <a:ea typeface="Calibri"/>
              <a:cs typeface="Calibri"/>
            </a:endParaRPr>
          </a:p>
          <a:p>
            <a:pPr marL="628650" lvl="1" indent="-171450">
              <a:buFont typeface="Arial"/>
              <a:buChar char="•"/>
            </a:pPr>
            <a:r>
              <a:rPr lang="es-ES_tradnl" noProof="0" dirty="0"/>
              <a:t>Proporcionar ejemplos, como respetar turnos durante una conversación o compartir responsabilidades en actividades grupales.</a:t>
            </a:r>
            <a:endParaRPr lang="es-ES_tradnl" noProof="0" dirty="0">
              <a:ea typeface="Calibri"/>
              <a:cs typeface="Calibri"/>
            </a:endParaRPr>
          </a:p>
          <a:p>
            <a:pPr lvl="1"/>
            <a:endParaRPr lang="es-ES_tradnl"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Las niñas, niños y adolecentes se desarrollan mejor en entornos emocionalmente seguros y de apoyo.</a:t>
            </a:r>
            <a:endParaRPr lang="es-ES_tradnl" noProof="0" dirty="0">
              <a:ea typeface="Calibri"/>
              <a:cs typeface="Calibri"/>
            </a:endParaRPr>
          </a:p>
          <a:p>
            <a:pPr marL="171450" indent="-171450">
              <a:buFont typeface="Arial"/>
              <a:buChar char="•"/>
            </a:pPr>
            <a:r>
              <a:rPr lang="es-ES_tradnl" noProof="0" dirty="0"/>
              <a:t>Las intervenciones familiares fortalecen habilidades para la vida fundamentales para su desarrollo integral.</a:t>
            </a:r>
            <a:endParaRPr lang="es-ES_tradnl" noProof="0"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Destacar las prácticas clave que contribuyen a la eficacia de las intervenciones de prevención basadas en la familia, así como identificar enfoques que pueden generar resultados limitados o nulos.</a:t>
            </a:r>
            <a:endParaRPr lang="es-ES_tradnl" noProof="0" dirty="0">
              <a:ea typeface="Calibri"/>
              <a:cs typeface="Calibri"/>
            </a:endParaRPr>
          </a:p>
          <a:p>
            <a:endParaRPr lang="es-ES_tradnl" noProof="0" dirty="0"/>
          </a:p>
          <a:p>
            <a:r>
              <a:rPr lang="es-ES_tradnl" b="1" noProof="0" dirty="0"/>
              <a:t>Notas de la diapositiva:</a:t>
            </a:r>
            <a:endParaRPr lang="es-ES_tradnl" noProof="0" dirty="0"/>
          </a:p>
          <a:p>
            <a:pPr marL="171450" indent="-171450">
              <a:buFont typeface="Arial"/>
              <a:buChar char="•"/>
            </a:pPr>
            <a:r>
              <a:rPr lang="es-ES_tradnl" b="1" noProof="0" dirty="0"/>
              <a:t>Introducción</a:t>
            </a:r>
            <a:r>
              <a:rPr lang="es-ES_tradnl" noProof="0" dirty="0"/>
              <a:t>:</a:t>
            </a:r>
            <a:endParaRPr lang="es-ES_tradnl" noProof="0" dirty="0">
              <a:ea typeface="Calibri"/>
              <a:cs typeface="Calibri"/>
            </a:endParaRPr>
          </a:p>
          <a:p>
            <a:pPr marL="628650" lvl="1" indent="-171450">
              <a:buFont typeface="Arial"/>
              <a:buChar char="•"/>
            </a:pPr>
            <a:r>
              <a:rPr lang="es-ES_tradnl" noProof="0" dirty="0"/>
              <a:t>Explicar que esta diapositiva se basa en los Estándares Internacionales de la ONUDD, y que resume prácticas que han demostrado ser efectivas, así como aquellas que deben evitarse en los programas de prevención familiar.</a:t>
            </a:r>
            <a:endParaRPr lang="es-ES_tradnl" noProof="0" dirty="0">
              <a:ea typeface="Calibri"/>
              <a:cs typeface="Calibri"/>
            </a:endParaRPr>
          </a:p>
          <a:p>
            <a:pPr marL="171450" indent="-171450">
              <a:buFont typeface="Arial"/>
              <a:buChar char="•"/>
            </a:pPr>
            <a:r>
              <a:rPr lang="es-ES_tradnl" b="1" noProof="0" dirty="0"/>
              <a:t>Prácticas vinculadas a resultados positivos</a:t>
            </a:r>
            <a:endParaRPr lang="es-ES_tradnl" noProof="0" dirty="0">
              <a:ea typeface="Calibri"/>
              <a:cs typeface="Calibri"/>
            </a:endParaRPr>
          </a:p>
          <a:p>
            <a:pPr marL="628650" lvl="1" indent="-171450">
              <a:buFont typeface="Arial"/>
              <a:buChar char="•"/>
            </a:pPr>
            <a:r>
              <a:rPr lang="es-ES_tradnl" b="1" noProof="0" dirty="0"/>
              <a:t>Contenido</a:t>
            </a:r>
            <a:r>
              <a:rPr lang="es-ES_tradnl" noProof="0" dirty="0"/>
              <a:t>:</a:t>
            </a:r>
            <a:endParaRPr lang="es-ES_tradnl" noProof="0" dirty="0">
              <a:ea typeface="Calibri"/>
              <a:cs typeface="Calibri"/>
            </a:endParaRPr>
          </a:p>
          <a:p>
            <a:pPr marL="1085850" lvl="2" indent="-171450">
              <a:buFont typeface="Arial"/>
              <a:buChar char="•"/>
            </a:pPr>
            <a:r>
              <a:rPr lang="es-ES_tradnl" noProof="0" dirty="0"/>
              <a:t>Analizar la importancia de fortalecer los vínculos familiares como base de un entorno familiar saludable.</a:t>
            </a:r>
            <a:endParaRPr lang="es-ES_tradnl" noProof="0" dirty="0">
              <a:ea typeface="Calibri"/>
              <a:cs typeface="Calibri"/>
            </a:endParaRPr>
          </a:p>
          <a:p>
            <a:pPr marL="1085850" lvl="2" indent="-171450">
              <a:buFont typeface="Arial"/>
              <a:buChar char="•"/>
            </a:pPr>
            <a:r>
              <a:rPr lang="es-ES_tradnl" noProof="0" dirty="0"/>
              <a:t>Destacar habilidades parentales clave, con prácticas de crianza afectuosas, disciplina eficaz y supervisión adecuada de las actividades de hijas e hijos.</a:t>
            </a:r>
            <a:endParaRPr lang="es-ES_tradnl" noProof="0" dirty="0">
              <a:ea typeface="Calibri"/>
              <a:cs typeface="Calibri"/>
            </a:endParaRPr>
          </a:p>
          <a:p>
            <a:pPr marL="1085850" lvl="2" indent="-171450">
              <a:buFont typeface="Arial"/>
              <a:buChar char="•"/>
            </a:pPr>
            <a:r>
              <a:rPr lang="es-ES_tradnl" noProof="0" dirty="0"/>
              <a:t>Subrayar la relevancia de que madres, padres y personas cuidadoras se involucren activamente en la educación y actúen como modelos de conducta.</a:t>
            </a:r>
            <a:endParaRPr lang="es-ES_tradnl" noProof="0" dirty="0">
              <a:ea typeface="Calibri"/>
              <a:cs typeface="Calibri"/>
            </a:endParaRPr>
          </a:p>
          <a:p>
            <a:pPr marL="628650" lvl="1" indent="-171450">
              <a:buFont typeface="Arial"/>
              <a:buChar char="•"/>
            </a:pPr>
            <a:r>
              <a:rPr lang="es-ES_tradnl" b="1" noProof="0" dirty="0"/>
              <a:t>Estructura: </a:t>
            </a:r>
            <a:endParaRPr lang="es-ES_tradnl" noProof="0" dirty="0">
              <a:ea typeface="Calibri"/>
              <a:cs typeface="Calibri"/>
            </a:endParaRPr>
          </a:p>
          <a:p>
            <a:pPr marL="1085850" lvl="2" indent="-171450">
              <a:buFont typeface="Arial"/>
              <a:buChar char="•"/>
            </a:pPr>
            <a:r>
              <a:rPr lang="es-ES_tradnl" noProof="0" dirty="0"/>
              <a:t>Resaltar el valor de realizar múltiples sesiones grupales e interactivas que permitan a las familias compartir experiencias y practicar habilidades.</a:t>
            </a:r>
            <a:endParaRPr lang="es-ES_tradnl" noProof="0" dirty="0">
              <a:ea typeface="Calibri"/>
              <a:cs typeface="Calibri"/>
            </a:endParaRPr>
          </a:p>
          <a:p>
            <a:pPr marL="628650" lvl="1" indent="-171450">
              <a:buFont typeface="Arial"/>
              <a:buChar char="•"/>
            </a:pPr>
            <a:r>
              <a:rPr lang="es-ES_tradnl" b="1" noProof="0" dirty="0"/>
              <a:t>Implementación</a:t>
            </a:r>
            <a:endParaRPr lang="es-ES_tradnl" noProof="0" dirty="0">
              <a:ea typeface="Calibri"/>
              <a:cs typeface="Calibri"/>
            </a:endParaRPr>
          </a:p>
          <a:p>
            <a:pPr marL="1085850" lvl="2" indent="-171450">
              <a:buFont typeface="Arial"/>
              <a:buChar char="•"/>
            </a:pPr>
            <a:r>
              <a:rPr lang="es-ES_tradnl" noProof="0" dirty="0"/>
              <a:t>Enfatizar la importancia de contar con facilitadores capacitados, capaces de guiar adecuadamente las sesiones y promover una participación significativa. </a:t>
            </a:r>
            <a:endParaRPr lang="es-ES_tradnl" noProof="0" dirty="0">
              <a:ea typeface="Calibri"/>
              <a:cs typeface="Calibri"/>
            </a:endParaRPr>
          </a:p>
          <a:p>
            <a:pPr marL="171450" indent="-171450">
              <a:buFont typeface="Arial"/>
              <a:buChar char="•"/>
            </a:pPr>
            <a:r>
              <a:rPr lang="es-ES_tradnl" b="1" noProof="0" dirty="0"/>
              <a:t>Practicas vinculadas a resultados negativos o nulos</a:t>
            </a:r>
            <a:endParaRPr lang="es-ES_tradnl" noProof="0" dirty="0">
              <a:ea typeface="Calibri"/>
              <a:cs typeface="Calibri"/>
            </a:endParaRPr>
          </a:p>
          <a:p>
            <a:pPr marL="628650" lvl="1" indent="-171450">
              <a:buFont typeface="Arial"/>
              <a:buChar char="•"/>
            </a:pPr>
            <a:r>
              <a:rPr lang="es-ES_tradnl" b="1" noProof="0" dirty="0"/>
              <a:t>Contenido</a:t>
            </a:r>
            <a:r>
              <a:rPr lang="es-ES_tradnl" noProof="0" dirty="0"/>
              <a:t>:</a:t>
            </a:r>
            <a:endParaRPr lang="es-ES_tradnl" noProof="0" dirty="0">
              <a:ea typeface="Calibri"/>
              <a:cs typeface="Calibri"/>
            </a:endParaRPr>
          </a:p>
          <a:p>
            <a:pPr marL="1085850" lvl="2" indent="-171450">
              <a:buFont typeface="Arial"/>
              <a:buChar char="•"/>
            </a:pPr>
            <a:r>
              <a:rPr lang="es-ES_tradnl" noProof="0" dirty="0"/>
              <a:t>Señalar que proporcionar únicamente información a madres y padres sobre sustancias no es suficiente y, en algunos casos, puede resultar contraproducente.</a:t>
            </a:r>
            <a:endParaRPr lang="es-ES_tradnl" noProof="0" dirty="0">
              <a:ea typeface="Calibri"/>
              <a:cs typeface="Calibri"/>
            </a:endParaRPr>
          </a:p>
          <a:p>
            <a:pPr marL="1085850" lvl="2" indent="-171450">
              <a:buFont typeface="Arial"/>
              <a:buChar char="•"/>
            </a:pPr>
            <a:r>
              <a:rPr lang="es-ES_tradnl" noProof="0" dirty="0"/>
              <a:t>Explicar cómo debilitar la autoridad parental puede afectar negativamente la dinámica familiar.</a:t>
            </a:r>
            <a:endParaRPr lang="es-ES_tradnl" noProof="0" dirty="0">
              <a:ea typeface="Calibri"/>
              <a:cs typeface="Calibri"/>
            </a:endParaRPr>
          </a:p>
          <a:p>
            <a:pPr marL="628650" lvl="1" indent="-171450">
              <a:buFont typeface="Arial"/>
              <a:buChar char="•"/>
            </a:pPr>
            <a:r>
              <a:rPr lang="es-ES_tradnl" b="1" noProof="0" dirty="0"/>
              <a:t>Estructura</a:t>
            </a:r>
            <a:r>
              <a:rPr lang="es-ES_tradnl" noProof="0" dirty="0"/>
              <a:t>:</a:t>
            </a:r>
            <a:endParaRPr lang="es-ES_tradnl" noProof="0" dirty="0">
              <a:ea typeface="Calibri"/>
              <a:cs typeface="Calibri"/>
            </a:endParaRPr>
          </a:p>
          <a:p>
            <a:pPr marL="1085850" lvl="2" indent="-171450">
              <a:buFont typeface="Arial"/>
              <a:buChar char="•"/>
            </a:pPr>
            <a:r>
              <a:rPr lang="es-ES_tradnl" noProof="0" dirty="0"/>
              <a:t>Subrayar la poca efectividad de intervenciones centradas exclusivamente en niñas, niños o adolescentes, sin considerar al sistema familiar.</a:t>
            </a:r>
            <a:endParaRPr lang="es-ES_tradnl" noProof="0" dirty="0">
              <a:ea typeface="Calibri"/>
              <a:cs typeface="Calibri"/>
            </a:endParaRPr>
          </a:p>
          <a:p>
            <a:pPr marL="1085850" lvl="2" indent="-171450">
              <a:buFont typeface="Arial"/>
              <a:buChar char="•"/>
            </a:pPr>
            <a:r>
              <a:rPr lang="es-ES_tradnl" noProof="0" dirty="0"/>
              <a:t>Destacar que el uso exclusivo de exposiciones/conferencias limita la participación y el desarrollo de habilidades.</a:t>
            </a:r>
            <a:endParaRPr lang="es-ES_tradnl" noProof="0" dirty="0">
              <a:ea typeface="Calibri"/>
              <a:cs typeface="Calibri"/>
            </a:endParaRPr>
          </a:p>
          <a:p>
            <a:pPr marL="628650" lvl="1" indent="-171450">
              <a:buFont typeface="Arial"/>
              <a:buChar char="•"/>
            </a:pPr>
            <a:r>
              <a:rPr lang="es-ES_tradnl" b="1" noProof="0" dirty="0"/>
              <a:t>Implementación</a:t>
            </a:r>
            <a:r>
              <a:rPr lang="es-ES_tradnl" noProof="0" dirty="0"/>
              <a:t>:</a:t>
            </a:r>
            <a:endParaRPr lang="es-ES_tradnl" noProof="0" dirty="0">
              <a:ea typeface="Calibri"/>
              <a:cs typeface="Calibri"/>
            </a:endParaRPr>
          </a:p>
          <a:p>
            <a:pPr marL="1085850" lvl="2" indent="-171450">
              <a:buFont typeface="Arial"/>
              <a:buChar char="•"/>
            </a:pPr>
            <a:r>
              <a:rPr lang="es-ES_tradnl" noProof="0" dirty="0"/>
              <a:t>Advertir sobre los riesgos de utilizar facilitadores no capacitados, ya que esto puede derivar en una conducción deficiente y resultados poco efectivos.</a:t>
            </a:r>
            <a:endParaRPr lang="es-ES_tradnl" noProof="0" dirty="0">
              <a:ea typeface="Calibri"/>
              <a:cs typeface="Calibri"/>
            </a:endParaRPr>
          </a:p>
          <a:p>
            <a:pPr marL="171450" indent="-171450">
              <a:buFont typeface="Arial"/>
              <a:buChar char="•"/>
            </a:pPr>
            <a:r>
              <a:rPr lang="es-ES_tradnl" b="1" noProof="0" dirty="0"/>
              <a:t>Aplicación práctica:</a:t>
            </a:r>
            <a:endParaRPr lang="es-ES_tradnl" noProof="0" dirty="0">
              <a:ea typeface="Calibri"/>
              <a:cs typeface="Calibri"/>
            </a:endParaRPr>
          </a:p>
          <a:p>
            <a:pPr marL="628650" lvl="1" indent="-171450">
              <a:buFont typeface="Arial"/>
              <a:buChar char="•"/>
            </a:pPr>
            <a:r>
              <a:rPr lang="es-ES_tradnl" noProof="0" dirty="0"/>
              <a:t>Invitar a los participantes a reflexionar sobre sus propios programas de prevención.</a:t>
            </a:r>
            <a:endParaRPr lang="es-ES_tradnl" noProof="0" dirty="0">
              <a:ea typeface="Calibri"/>
              <a:cs typeface="Calibri"/>
            </a:endParaRPr>
          </a:p>
          <a:p>
            <a:pPr marL="1085850" lvl="2" indent="-171450">
              <a:buFont typeface="Arial"/>
              <a:buChar char="•"/>
            </a:pPr>
            <a:r>
              <a:rPr lang="es-ES_tradnl" noProof="0" dirty="0">
                <a:ea typeface="Calibri"/>
                <a:cs typeface="Calibri"/>
              </a:rPr>
              <a:t>¿Están incorporando prácticas asociadas a resultados positivos?</a:t>
            </a:r>
          </a:p>
          <a:p>
            <a:pPr marL="1085850" lvl="2" indent="-171450">
              <a:buFont typeface="Arial"/>
              <a:buChar char="•"/>
            </a:pPr>
            <a:r>
              <a:rPr lang="es-ES_tradnl" noProof="0" dirty="0"/>
              <a:t>¿Existen elementos que podrían generar efectos negativos o que requieren ajustes?</a:t>
            </a:r>
            <a:endParaRPr lang="es-ES_tradnl" noProof="0" dirty="0">
              <a:ea typeface="Calibri"/>
              <a:cs typeface="Calibri"/>
            </a:endParaRPr>
          </a:p>
          <a:p>
            <a:pPr lvl="2"/>
            <a:endParaRPr lang="es-ES_tradnl"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Las intervenciones parentales eficaces se centran en fortalecer los vínculos familiares, desarrollar habilidades y promover la participación </a:t>
            </a:r>
            <a:r>
              <a:rPr lang="es-ES_tradnl" noProof="0" dirty="0" err="1"/>
              <a:t>activ</a:t>
            </a:r>
            <a:r>
              <a:rPr lang="es-419" noProof="0" dirty="0"/>
              <a:t>a</a:t>
            </a:r>
            <a:r>
              <a:rPr lang="es-ES_tradnl" noProof="0" dirty="0"/>
              <a:t>.</a:t>
            </a:r>
            <a:endParaRPr lang="es-ES_tradnl" noProof="0" dirty="0">
              <a:ea typeface="Calibri"/>
              <a:cs typeface="Calibri"/>
            </a:endParaRPr>
          </a:p>
          <a:p>
            <a:pPr marL="171450" indent="-171450">
              <a:buFont typeface="Arial"/>
              <a:buChar char="•"/>
            </a:pPr>
            <a:r>
              <a:rPr lang="es-ES_tradnl" noProof="0" dirty="0"/>
              <a:t>Los resultados limitados suelen estar asociados con enfoques unilaterales, baja participación y facilitación no especializada.</a:t>
            </a:r>
            <a:endParaRPr lang="es-ES_tradnl" noProof="0" dirty="0">
              <a:ea typeface="Calibri"/>
              <a:cs typeface="Calibri"/>
            </a:endParaRPr>
          </a:p>
          <a:p>
            <a:pPr marL="171450" indent="-171450">
              <a:buFont typeface="Arial"/>
              <a:buChar char="•"/>
            </a:pPr>
            <a:r>
              <a:rPr lang="es-ES_tradnl" noProof="0" dirty="0"/>
              <a:t>Los programas de prevención deben priorizar prácticas basadas en evidencia para lograr impactos significativos.</a:t>
            </a:r>
            <a:endParaRPr lang="es-ES_tradnl" noProof="0"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r>
              <a:rPr lang="es-ES_tradnl" noProof="0" dirty="0"/>
              <a:t> </a:t>
            </a:r>
          </a:p>
          <a:p>
            <a:r>
              <a:rPr lang="es-ES_tradnl" noProof="0" dirty="0"/>
              <a:t>Guiar a los participantes en las tareas preparatorias para las Lecciones 5 y 6.</a:t>
            </a:r>
            <a:endParaRPr lang="es-ES_tradnl" noProof="0" dirty="0">
              <a:ea typeface="Calibri"/>
              <a:cs typeface="Calibri"/>
            </a:endParaRPr>
          </a:p>
          <a:p>
            <a:pPr marL="171450" indent="-171450">
              <a:buFontTx/>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667903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_tradnl" b="1" noProof="0" dirty="0"/>
              <a:t>Propósito de la diapositiva:</a:t>
            </a:r>
          </a:p>
          <a:p>
            <a:pPr algn="just"/>
            <a:r>
              <a:rPr lang="es-ES_tradnl" noProof="0" dirty="0"/>
              <a:t>Esta diapositiva presenta los principales objetivos de aprendizaje del curso INEP Plus, con el fin de brindar a las personas participantes una comprensión clara de lo que obtendrán del programa.</a:t>
            </a:r>
          </a:p>
          <a:p>
            <a:pPr algn="just"/>
            <a:endParaRPr lang="es-ES_tradnl" noProof="0" dirty="0">
              <a:ea typeface="Calibri"/>
              <a:cs typeface="Calibri"/>
            </a:endParaRPr>
          </a:p>
          <a:p>
            <a:pPr algn="just"/>
            <a:r>
              <a:rPr lang="es-ES_tradnl" b="1" noProof="0" dirty="0"/>
              <a:t>Notas de la diapositiva:</a:t>
            </a:r>
            <a:endParaRPr lang="es-ES_tradnl" noProof="0" dirty="0">
              <a:ea typeface="Calibri"/>
              <a:cs typeface="Calibri"/>
            </a:endParaRPr>
          </a:p>
          <a:p>
            <a:pPr algn="just"/>
            <a:r>
              <a:rPr lang="es-ES_tradnl" b="1" noProof="0" dirty="0"/>
              <a:t>1. Comprender los principios fundamentales de las estrategias y políticas de prevención basadas en evidencia.  </a:t>
            </a:r>
          </a:p>
          <a:p>
            <a:pPr marL="628650" lvl="1" indent="-171450" algn="just">
              <a:buFont typeface="Arial"/>
              <a:buChar char="•"/>
            </a:pPr>
            <a:r>
              <a:rPr lang="es-ES_tradnl" noProof="0" dirty="0"/>
              <a:t>Explicar cómo la prevención basada en evidencia constituye la base de estrategias y políticas eficaces.</a:t>
            </a:r>
          </a:p>
          <a:p>
            <a:pPr marL="628650" lvl="1" indent="-171450" algn="just">
              <a:buFont typeface="Arial"/>
              <a:buChar char="•"/>
            </a:pPr>
            <a:r>
              <a:rPr lang="es-ES_tradnl" noProof="0" dirty="0"/>
              <a:t>Enfatizar la importancia de utilizar métodos científicamente validados en los esfuerzos de prevención.</a:t>
            </a:r>
          </a:p>
          <a:p>
            <a:pPr algn="just">
              <a:lnSpc>
                <a:spcPct val="90000"/>
              </a:lnSpc>
              <a:spcBef>
                <a:spcPts val="1000"/>
              </a:spcBef>
            </a:pPr>
            <a:r>
              <a:rPr lang="es-ES_tradnl" b="1" noProof="0" dirty="0"/>
              <a:t>2. Analizar el papel de la prevención en los ámbitos familiar, escolar, laboral y comunitario.</a:t>
            </a:r>
          </a:p>
          <a:p>
            <a:pPr marL="628650" lvl="1" indent="-171450" algn="just">
              <a:buFont typeface="Arial"/>
              <a:buChar char="•"/>
            </a:pPr>
            <a:r>
              <a:rPr lang="es-ES_tradnl" noProof="0" dirty="0"/>
              <a:t>Resaltar el papel específico que desempeña la prevención en distintos contextos, como las familias, las escuelas, los espacios laborales y las comunidades.</a:t>
            </a:r>
          </a:p>
          <a:p>
            <a:pPr marL="628650" lvl="1" indent="-171450" algn="just">
              <a:buFont typeface="Arial"/>
              <a:buChar char="•"/>
            </a:pPr>
            <a:r>
              <a:rPr lang="es-ES_tradnl" noProof="0" dirty="0"/>
              <a:t>Subrayar la adaptabilidad de las estrategias de prevención a diversos entornos sociales y culturales.</a:t>
            </a:r>
          </a:p>
          <a:p>
            <a:pPr algn="just">
              <a:lnSpc>
                <a:spcPct val="90000"/>
              </a:lnSpc>
              <a:spcBef>
                <a:spcPts val="1000"/>
              </a:spcBef>
            </a:pPr>
            <a:r>
              <a:rPr lang="es-ES_tradnl" noProof="0" dirty="0"/>
              <a:t>3.</a:t>
            </a:r>
            <a:r>
              <a:rPr lang="es-ES_tradnl" b="1" noProof="0" dirty="0"/>
              <a:t> Describir el papel de los medios de comunicación en la promoción de los esfuerzos de prevención.</a:t>
            </a:r>
          </a:p>
          <a:p>
            <a:pPr marL="628650" lvl="1" indent="-171450" algn="just">
              <a:buFont typeface="Arial"/>
              <a:buChar char="•"/>
            </a:pPr>
            <a:r>
              <a:rPr lang="es-ES_tradnl" noProof="0" dirty="0"/>
              <a:t>Discutir cómo las campañas en medios de comunicación pueden ampliar el alcance de las acciones de prevención, influir en las normas culturales y llegar a audiencias más amplias.</a:t>
            </a:r>
          </a:p>
          <a:p>
            <a:pPr marL="628650" lvl="1" indent="-171450" algn="just">
              <a:buFont typeface="Arial"/>
              <a:buChar char="•"/>
            </a:pPr>
            <a:r>
              <a:rPr lang="es-ES_tradnl" noProof="0" dirty="0"/>
              <a:t>Presentar ejemplos de estrategias mediáticas exitosas en la prevención del consume de sustancias.</a:t>
            </a:r>
          </a:p>
          <a:p>
            <a:pPr algn="just"/>
            <a:r>
              <a:rPr lang="es-ES_tradnl" b="1" noProof="0" dirty="0"/>
              <a:t>4. Comprender la importancia del monitoreo y la evaluación en las iniciativas de prevención. </a:t>
            </a:r>
          </a:p>
          <a:p>
            <a:pPr marL="628650" lvl="1" indent="-171450" algn="just">
              <a:buFont typeface="Arial"/>
              <a:buChar char="•"/>
            </a:pPr>
            <a:r>
              <a:rPr lang="es-ES_tradnl" noProof="0" dirty="0"/>
              <a:t>Explicar por qué el monitoreo y la evaluación son esenciales para valorar la efectividad de los programas de prevención.</a:t>
            </a:r>
          </a:p>
          <a:p>
            <a:pPr marL="628650" lvl="1" indent="-171450" algn="just">
              <a:buFont typeface="Arial"/>
              <a:buChar char="•"/>
            </a:pPr>
            <a:r>
              <a:rPr lang="es-ES_tradnl" noProof="0" dirty="0"/>
              <a:t>Presentar componentes clave de la evaluación basada en evidencia, como el establecimiento de objetivos medibles y el análisis de resultados.</a:t>
            </a:r>
          </a:p>
          <a:p>
            <a:pPr algn="just"/>
            <a:r>
              <a:rPr lang="es-ES_tradnl" b="1" noProof="0" dirty="0"/>
              <a:t>5. Fomentar el aprendizaje colaborativo.</a:t>
            </a:r>
            <a:endParaRPr lang="es-ES_tradnl" noProof="0" dirty="0">
              <a:ea typeface="Calibri"/>
              <a:cs typeface="Calibri"/>
            </a:endParaRPr>
          </a:p>
          <a:p>
            <a:pPr marL="628650" lvl="1" indent="-171450" algn="just">
              <a:buFont typeface="Arial"/>
              <a:buChar char="•"/>
            </a:pPr>
            <a:r>
              <a:rPr lang="es-ES_tradnl" noProof="0" dirty="0"/>
              <a:t>Motivar a las personas participantes a involucrarse activamente en discusiones y actividades grupales para fortalecer su aprendizaje.</a:t>
            </a:r>
          </a:p>
          <a:p>
            <a:pPr marL="628650" lvl="1" indent="-171450" algn="just">
              <a:buFont typeface="Arial"/>
              <a:buChar char="•"/>
            </a:pPr>
            <a:r>
              <a:rPr lang="es-ES_tradnl" noProof="0" dirty="0"/>
              <a:t>Destacar el valor de compartir experiencias y reflexiones para resolver dudas y profundizar la comprensión. </a:t>
            </a:r>
          </a:p>
          <a:p>
            <a:pPr algn="just"/>
            <a:endParaRPr lang="es-ES_tradnl" b="1" noProof="0" dirty="0">
              <a:ea typeface="Calibri"/>
              <a:cs typeface="Calibri"/>
            </a:endParaRPr>
          </a:p>
          <a:p>
            <a:pPr algn="just">
              <a:buFont typeface="Arial"/>
            </a:pPr>
            <a:r>
              <a:rPr lang="es-ES_tradnl" b="1" noProof="0" dirty="0"/>
              <a:t>Mensajes clave:</a:t>
            </a:r>
            <a:endParaRPr lang="es-ES_tradnl" noProof="0" dirty="0">
              <a:ea typeface="Calibri"/>
              <a:cs typeface="Calibri"/>
            </a:endParaRPr>
          </a:p>
          <a:p>
            <a:pPr algn="just"/>
            <a:r>
              <a:rPr lang="es-ES_tradnl" noProof="0" dirty="0"/>
              <a:t>Al finalizar el curso, las personas participantes contarán con las herramientas necesarias para aplicar estos conceptos en diversos contextos y colaborar de manera efectiva con otras personas.</a:t>
            </a: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t>6</a:t>
            </a:fld>
            <a:endParaRPr lang="en-US"/>
          </a:p>
        </p:txBody>
      </p:sp>
    </p:spTree>
    <p:extLst>
      <p:ext uri="{BB962C8B-B14F-4D97-AF65-F5344CB8AC3E}">
        <p14:creationId xmlns:p14="http://schemas.microsoft.com/office/powerpoint/2010/main" val="16611973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14F86-4845-2C4A-9F01-91C74204F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0D05A-FF1C-1835-FD4C-8275207AE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D0CFE-4AE7-B8D5-DB1D-6B0E35B61D62}"/>
              </a:ext>
            </a:extLst>
          </p:cNvPr>
          <p:cNvSpPr>
            <a:spLocks noGrp="1"/>
          </p:cNvSpPr>
          <p:nvPr>
            <p:ph type="body" idx="1"/>
          </p:nvPr>
        </p:nvSpPr>
        <p:spPr/>
        <p:txBody>
          <a:bodyPr/>
          <a:lstStyle/>
          <a:p>
            <a:pPr marL="171450" indent="-171450">
              <a:buFontTx/>
              <a:buChar char="-"/>
            </a:pPr>
            <a:endParaRPr lang="en-US"/>
          </a:p>
        </p:txBody>
      </p:sp>
      <p:sp>
        <p:nvSpPr>
          <p:cNvPr id="4" name="Slide Number Placeholder 3">
            <a:extLst>
              <a:ext uri="{FF2B5EF4-FFF2-40B4-BE49-F238E27FC236}">
                <a16:creationId xmlns:a16="http://schemas.microsoft.com/office/drawing/2014/main" id="{CDAC01E1-096E-172E-5F71-45B066C056D2}"/>
              </a:ext>
            </a:extLst>
          </p:cNvPr>
          <p:cNvSpPr>
            <a:spLocks noGrp="1"/>
          </p:cNvSpPr>
          <p:nvPr>
            <p:ph type="sldNum" sz="quarter" idx="5"/>
          </p:nvPr>
        </p:nvSpPr>
        <p:spPr/>
        <p:txBody>
          <a:bodyPr/>
          <a:lstStyle/>
          <a:p>
            <a:fld id="{540FC351-1F82-7940-844F-31B3701A4AF9}"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41373055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CF43D-AB89-AD68-7F35-CBD0694DC5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08767-3CC7-8A58-0D29-C37C9FF58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8B0E5-EA3D-B882-BBD8-CCE8D5D39BB8}"/>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9414DD0D-3230-06AF-F343-A8E5E1FA9EB2}"/>
              </a:ext>
            </a:extLst>
          </p:cNvPr>
          <p:cNvSpPr>
            <a:spLocks noGrp="1"/>
          </p:cNvSpPr>
          <p:nvPr>
            <p:ph type="sldNum" sz="quarter" idx="5"/>
          </p:nvPr>
        </p:nvSpPr>
        <p:spPr/>
        <p:txBody>
          <a:bodyPr/>
          <a:lstStyle/>
          <a:p>
            <a:fld id="{540FC351-1F82-7940-844F-31B3701A4AF9}" type="slidenum">
              <a:rPr lang="en-US" smtClean="0"/>
              <a:t>61</a:t>
            </a:fld>
            <a:endParaRPr lang="en-US"/>
          </a:p>
        </p:txBody>
      </p:sp>
    </p:spTree>
    <p:extLst>
      <p:ext uri="{BB962C8B-B14F-4D97-AF65-F5344CB8AC3E}">
        <p14:creationId xmlns:p14="http://schemas.microsoft.com/office/powerpoint/2010/main" val="4611906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94C83-887F-DEFE-CFC9-31343AF2FFE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6923EAB-E549-6C6E-655A-D0E6C378405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0B02CF2-171F-422D-28CD-4E4610963889}"/>
              </a:ext>
            </a:extLst>
          </p:cNvPr>
          <p:cNvSpPr>
            <a:spLocks noGrp="1"/>
          </p:cNvSpPr>
          <p:nvPr>
            <p:ph type="body" idx="1"/>
          </p:nvPr>
        </p:nvSpPr>
        <p:spPr/>
        <p:txBody>
          <a:bodyPr/>
          <a:lstStyle/>
          <a:p>
            <a:endParaRPr lang="it-IT">
              <a:ea typeface="Calibri"/>
              <a:cs typeface="Calibri"/>
            </a:endParaRPr>
          </a:p>
        </p:txBody>
      </p:sp>
      <p:sp>
        <p:nvSpPr>
          <p:cNvPr id="4" name="Segnaposto numero diapositiva 3">
            <a:extLst>
              <a:ext uri="{FF2B5EF4-FFF2-40B4-BE49-F238E27FC236}">
                <a16:creationId xmlns:a16="http://schemas.microsoft.com/office/drawing/2014/main" id="{0796F074-0421-6489-FAE4-BDEC8D088923}"/>
              </a:ext>
            </a:extLst>
          </p:cNvPr>
          <p:cNvSpPr>
            <a:spLocks noGrp="1"/>
          </p:cNvSpPr>
          <p:nvPr>
            <p:ph type="sldNum" sz="quarter" idx="10"/>
          </p:nvPr>
        </p:nvSpPr>
        <p:spPr/>
        <p:txBody>
          <a:bodyPr/>
          <a:lstStyle/>
          <a:p>
            <a:fld id="{540FC351-1F82-7940-844F-31B3701A4AF9}" type="slidenum">
              <a:rPr lang="en-US" smtClean="0"/>
              <a:t>62</a:t>
            </a:fld>
            <a:endParaRPr lang="en-US"/>
          </a:p>
        </p:txBody>
      </p:sp>
    </p:spTree>
    <p:extLst>
      <p:ext uri="{BB962C8B-B14F-4D97-AF65-F5344CB8AC3E}">
        <p14:creationId xmlns:p14="http://schemas.microsoft.com/office/powerpoint/2010/main" val="37569823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b="1" noProof="0" dirty="0">
                <a:solidFill>
                  <a:prstClr val="black"/>
                </a:solidFill>
              </a:rPr>
              <a:t>Propósito de la diapositiva:</a:t>
            </a:r>
            <a:endParaRPr lang="es-ES_tradnl" noProof="0" dirty="0">
              <a:solidFill>
                <a:prstClr val="black"/>
              </a:solidFill>
            </a:endParaRPr>
          </a:p>
          <a:p>
            <a:pPr>
              <a:defRPr/>
            </a:pPr>
            <a:r>
              <a:rPr lang="es-ES_tradnl" noProof="0" dirty="0">
                <a:solidFill>
                  <a:prstClr val="black"/>
                </a:solidFill>
              </a:rPr>
              <a:t>Presentar los objetivos de la Sesión 4.</a:t>
            </a:r>
            <a:endParaRPr lang="es-ES_tradnl" noProof="0" dirty="0">
              <a:solidFill>
                <a:prstClr val="black"/>
              </a:solidFill>
              <a:ea typeface="Calibri"/>
              <a:cs typeface="Calibri"/>
            </a:endParaRPr>
          </a:p>
          <a:p>
            <a:pPr>
              <a:defRPr/>
            </a:pPr>
            <a:endParaRPr lang="es-ES_tradnl" noProof="0" dirty="0">
              <a:solidFill>
                <a:prstClr val="black"/>
              </a:solidFill>
            </a:endParaRPr>
          </a:p>
          <a:p>
            <a:pPr>
              <a:defRPr/>
            </a:pPr>
            <a:r>
              <a:rPr lang="es-ES_tradnl" b="1" noProof="0" dirty="0">
                <a:solidFill>
                  <a:prstClr val="black"/>
                </a:solidFill>
              </a:rPr>
              <a:t>Notas de la diapositiva:</a:t>
            </a:r>
            <a:endParaRPr lang="es-ES_tradnl" noProof="0" dirty="0">
              <a:solidFill>
                <a:prstClr val="black"/>
              </a:solidFill>
            </a:endParaRPr>
          </a:p>
          <a:p>
            <a:pPr marL="171450" indent="-171450">
              <a:buFont typeface="Arial,Sans-Serif"/>
              <a:buChar char="•"/>
              <a:defRPr/>
            </a:pPr>
            <a:r>
              <a:rPr lang="es-ES_tradnl" b="1" noProof="0" dirty="0">
                <a:solidFill>
                  <a:prstClr val="black"/>
                </a:solidFill>
              </a:rPr>
              <a:t>Introducción</a:t>
            </a:r>
            <a:endParaRPr lang="es-ES_tradnl" noProof="0" dirty="0">
              <a:solidFill>
                <a:prstClr val="black"/>
              </a:solidFill>
            </a:endParaRPr>
          </a:p>
          <a:p>
            <a:pPr marL="628650" lvl="1" indent="-171450">
              <a:buFont typeface="Arial,Sans-Serif"/>
              <a:buChar char="•"/>
              <a:defRPr/>
            </a:pPr>
            <a:r>
              <a:rPr lang="es-ES_tradnl" noProof="0" dirty="0">
                <a:solidFill>
                  <a:prstClr val="black"/>
                </a:solidFill>
              </a:rPr>
              <a:t>Dar la bienvenida a las y los participantes a</a:t>
            </a:r>
            <a:r>
              <a:rPr lang="es-419" noProof="0" dirty="0">
                <a:solidFill>
                  <a:prstClr val="black"/>
                </a:solidFill>
              </a:rPr>
              <a:t> la</a:t>
            </a:r>
            <a:r>
              <a:rPr lang="es-ES_tradnl" noProof="0" dirty="0">
                <a:solidFill>
                  <a:prstClr val="black"/>
                </a:solidFill>
              </a:rPr>
              <a:t> Sesión 4 y explicar brevemente su enfoque en la reflexión, preparación y atención de dudas. </a:t>
            </a:r>
          </a:p>
          <a:p>
            <a:pPr marL="628650" lvl="1" indent="-171450">
              <a:buFont typeface="Arial,Sans-Serif"/>
              <a:buChar char="•"/>
              <a:defRPr/>
            </a:pPr>
            <a:r>
              <a:rPr lang="es-ES_tradnl" noProof="0" dirty="0">
                <a:solidFill>
                  <a:prstClr val="black"/>
                </a:solidFill>
              </a:rPr>
              <a:t>Destacar la importancia de esta sesión como un puente entre los contenidos fundamentales y los contenidos avanzados. </a:t>
            </a:r>
          </a:p>
          <a:p>
            <a:pPr marL="171450" indent="-171450">
              <a:buFont typeface="Arial,Sans-Serif"/>
              <a:buChar char="•"/>
              <a:defRPr/>
            </a:pPr>
            <a:r>
              <a:rPr lang="es-ES_tradnl" b="1" noProof="0" dirty="0">
                <a:solidFill>
                  <a:prstClr val="black"/>
                </a:solidFill>
              </a:rPr>
              <a:t>Objetivo 1: Revisar los aprendizajes.</a:t>
            </a:r>
            <a:r>
              <a:rPr lang="es-ES_tradnl" noProof="0" dirty="0">
                <a:solidFill>
                  <a:prstClr val="black"/>
                </a:solidFill>
              </a:rPr>
              <a:t>:</a:t>
            </a:r>
          </a:p>
          <a:p>
            <a:pPr marL="628650" lvl="1" indent="-171450">
              <a:buFont typeface="Arial,Sans-Serif"/>
              <a:buChar char="•"/>
              <a:defRPr/>
            </a:pPr>
            <a:r>
              <a:rPr lang="es-ES_tradnl" noProof="0" dirty="0">
                <a:solidFill>
                  <a:prstClr val="black"/>
                </a:solidFill>
              </a:rPr>
              <a:t>Guiar a las y los participantes para que reflexionen de manera crítica sobre lo aprendido en las Lecciones 5 y 6. </a:t>
            </a:r>
          </a:p>
          <a:p>
            <a:pPr marL="628650" lvl="1" indent="-171450">
              <a:buFont typeface="Arial,Sans-Serif"/>
              <a:buChar char="•"/>
              <a:defRPr/>
            </a:pPr>
            <a:r>
              <a:rPr lang="es-ES_tradnl" noProof="0" dirty="0">
                <a:solidFill>
                  <a:prstClr val="black"/>
                </a:solidFill>
              </a:rPr>
              <a:t>Invitarles a compartir reflexiones, ideas clave y aquellas áreas en las que consideren necesaria mayor aclaración.</a:t>
            </a:r>
          </a:p>
          <a:p>
            <a:pPr marL="628650" lvl="1" indent="-171450">
              <a:buFont typeface="Arial,Sans-Serif"/>
              <a:buChar char="•"/>
              <a:defRPr/>
            </a:pPr>
            <a:r>
              <a:rPr lang="es-ES_tradnl" noProof="0" dirty="0">
                <a:solidFill>
                  <a:prstClr val="black"/>
                </a:solidFill>
              </a:rPr>
              <a:t>Mencionar que las discusiones en grupo pequeños o en plenaria servirán como espacios para intercambiar perspectivas.</a:t>
            </a:r>
          </a:p>
          <a:p>
            <a:pPr marL="171450" indent="-171450">
              <a:buFont typeface="Arial,Sans-Serif"/>
              <a:buChar char="•"/>
              <a:defRPr/>
            </a:pPr>
            <a:r>
              <a:rPr lang="es-ES_tradnl" b="1" noProof="0" dirty="0">
                <a:solidFill>
                  <a:prstClr val="black"/>
                </a:solidFill>
              </a:rPr>
              <a:t>Objetivo 2: Abordar preguntas, dudas y desafíos</a:t>
            </a:r>
            <a:r>
              <a:rPr lang="es-ES_tradnl" noProof="0" dirty="0">
                <a:solidFill>
                  <a:prstClr val="black"/>
                </a:solidFill>
              </a:rPr>
              <a:t>:</a:t>
            </a:r>
          </a:p>
          <a:p>
            <a:pPr marL="628650" lvl="1" indent="-171450">
              <a:buFont typeface="Arial,Sans-Serif"/>
              <a:buChar char="•"/>
              <a:defRPr/>
            </a:pPr>
            <a:r>
              <a:rPr lang="es-ES_tradnl" noProof="0" dirty="0">
                <a:solidFill>
                  <a:prstClr val="black"/>
                </a:solidFill>
              </a:rPr>
              <a:t>Abrir el espacio para que las y los participantes expresen preguntas, inquietudes o desafíos que hayan identificado hasta el momento.</a:t>
            </a:r>
          </a:p>
          <a:p>
            <a:pPr marL="628650" lvl="1" indent="-171450">
              <a:buFont typeface="Arial,Sans-Serif"/>
              <a:buChar char="•"/>
              <a:defRPr/>
            </a:pPr>
            <a:r>
              <a:rPr lang="es-ES_tradnl" noProof="0" dirty="0">
                <a:solidFill>
                  <a:prstClr val="black"/>
                </a:solidFill>
              </a:rPr>
              <a:t>Reconocer que no todas las preguntas podrán resolverse de inmediato, pero asegurar que se buscarán respuestas cuando sea necesario.</a:t>
            </a:r>
          </a:p>
          <a:p>
            <a:pPr marL="628650" lvl="1" indent="-171450">
              <a:buFont typeface="Arial,Sans-Serif"/>
              <a:buChar char="•"/>
              <a:defRPr/>
            </a:pPr>
            <a:r>
              <a:rPr lang="es-ES_tradnl" noProof="0" dirty="0">
                <a:solidFill>
                  <a:prstClr val="black"/>
                </a:solidFill>
              </a:rPr>
              <a:t>Reforzar que este es un espacio de aprendizaje colaborativo y que las aportaciones de las y los participantes son valiosas para mejorar el curso.</a:t>
            </a:r>
          </a:p>
          <a:p>
            <a:pPr marL="171450" indent="-171450">
              <a:buFont typeface="Arial,Sans-Serif"/>
              <a:buChar char="•"/>
              <a:defRPr/>
            </a:pPr>
            <a:r>
              <a:rPr lang="es-ES_tradnl" b="1" noProof="0" dirty="0">
                <a:solidFill>
                  <a:prstClr val="black"/>
                </a:solidFill>
              </a:rPr>
              <a:t>Objetivo 3: Prepararse para los siguientes pasos</a:t>
            </a:r>
            <a:r>
              <a:rPr lang="es-ES_tradnl" noProof="0" dirty="0">
                <a:solidFill>
                  <a:prstClr val="black"/>
                </a:solidFill>
              </a:rPr>
              <a:t>:</a:t>
            </a:r>
            <a:endParaRPr lang="es-ES_tradnl" noProof="0" dirty="0">
              <a:solidFill>
                <a:prstClr val="black"/>
              </a:solidFill>
              <a:ea typeface="Calibri"/>
              <a:cs typeface="Calibri"/>
            </a:endParaRPr>
          </a:p>
          <a:p>
            <a:pPr marL="628650" lvl="1" indent="-171450">
              <a:buFont typeface="Arial,Sans-Serif"/>
              <a:buChar char="•"/>
              <a:defRPr/>
            </a:pPr>
            <a:r>
              <a:rPr lang="es-ES_tradnl" noProof="0" dirty="0">
                <a:solidFill>
                  <a:prstClr val="black"/>
                </a:solidFill>
              </a:rPr>
              <a:t>Explicar que esta sesión también sienta las bases para las próximas sesiones.</a:t>
            </a:r>
          </a:p>
          <a:p>
            <a:pPr marL="628650" lvl="1" indent="-171450">
              <a:buFont typeface="Arial,Sans-Serif"/>
              <a:buChar char="•"/>
              <a:defRPr/>
            </a:pPr>
            <a:r>
              <a:rPr lang="es-ES_tradnl" noProof="0" dirty="0">
                <a:solidFill>
                  <a:prstClr val="black"/>
                </a:solidFill>
                <a:ea typeface="Calibri"/>
                <a:cs typeface="Calibri"/>
              </a:rPr>
              <a:t>Introducir brevemente los temas que se abordarán y su relevancia.</a:t>
            </a:r>
          </a:p>
          <a:p>
            <a:pPr marL="628650" lvl="1" indent="-171450">
              <a:buFont typeface="Arial,Sans-Serif"/>
              <a:buChar char="•"/>
              <a:defRPr/>
            </a:pPr>
            <a:r>
              <a:rPr lang="es-ES_tradnl" noProof="0" dirty="0">
                <a:solidFill>
                  <a:prstClr val="black"/>
                </a:solidFill>
              </a:rPr>
              <a:t>Subrayar la importancia de realizar las tareas o lecciones previas para asegurar una participación activa en las siguientes sesiones.</a:t>
            </a:r>
            <a:endParaRPr lang="es-ES_tradnl" noProof="0" dirty="0"/>
          </a:p>
          <a:p>
            <a:pPr lvl="1">
              <a:defRPr/>
            </a:pPr>
            <a:endParaRPr lang="es-ES_tradnl" noProof="0" dirty="0">
              <a:solidFill>
                <a:prstClr val="black"/>
              </a:solidFill>
              <a:ea typeface="Calibri"/>
              <a:cs typeface="Calibri"/>
            </a:endParaRPr>
          </a:p>
          <a:p>
            <a:pPr>
              <a:defRPr/>
            </a:pPr>
            <a:r>
              <a:rPr lang="es-ES_tradnl" b="1" noProof="0" dirty="0">
                <a:solidFill>
                  <a:prstClr val="black"/>
                </a:solidFill>
              </a:rPr>
              <a:t>Recordatorio para la persona facilitadora</a:t>
            </a:r>
            <a:r>
              <a:rPr lang="es-ES_tradnl" noProof="0" dirty="0">
                <a:solidFill>
                  <a:prstClr val="black"/>
                </a:solidFill>
              </a:rPr>
              <a:t>:</a:t>
            </a:r>
          </a:p>
          <a:p>
            <a:pPr marL="628650" lvl="1" indent="-171450">
              <a:buFont typeface="Arial,Sans-Serif"/>
              <a:buChar char="•"/>
              <a:defRPr/>
            </a:pPr>
            <a:r>
              <a:rPr lang="es-ES_tradnl" noProof="0" dirty="0">
                <a:solidFill>
                  <a:prstClr val="black"/>
                </a:solidFill>
              </a:rPr>
              <a:t>Reiterar que el rol de la persona facilitadora es guiar las discusiones y apoyar a las y los participantes, no fungir como la única persona experta.</a:t>
            </a:r>
          </a:p>
          <a:p>
            <a:pPr marL="628650" lvl="1" indent="-171450">
              <a:buFont typeface="Arial,Sans-Serif"/>
              <a:buChar char="•"/>
              <a:defRPr/>
            </a:pPr>
            <a:r>
              <a:rPr lang="es-ES_tradnl" noProof="0" dirty="0">
                <a:solidFill>
                  <a:prstClr val="black"/>
                </a:solidFill>
              </a:rPr>
              <a:t>Fomentar que las y los participantes compartan sus ideas con libertad y recordar que los temas pendientes se retomarán posteriormente.</a:t>
            </a:r>
          </a:p>
          <a:p>
            <a:pPr>
              <a:defRPr/>
            </a:pPr>
            <a:endParaRPr lang="es-ES_tradnl" noProof="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Sans-Serif"/>
              <a:buChar char="•"/>
              <a:defRPr/>
            </a:pPr>
            <a:r>
              <a:rPr lang="es-ES_tradnl" noProof="0" dirty="0">
                <a:solidFill>
                  <a:prstClr val="black"/>
                </a:solidFill>
              </a:rPr>
              <a:t>Esta sesión permite aclarar contenidos previos y preparar a las y los participantes para el aprendizaje futuro.</a:t>
            </a:r>
          </a:p>
          <a:p>
            <a:pPr marL="171450" indent="-171450">
              <a:buFont typeface="Arial,Sans-Serif"/>
              <a:buChar char="•"/>
              <a:defRPr/>
            </a:pPr>
            <a:r>
              <a:rPr lang="es-ES_tradnl" noProof="0" dirty="0">
                <a:solidFill>
                  <a:prstClr val="black"/>
                </a:solidFill>
              </a:rPr>
              <a:t>La comunicación abierta y la colaboración son fundamentales para atender dudas de manera efectiva.</a:t>
            </a:r>
          </a:p>
          <a:p>
            <a:pPr marL="171450" indent="-171450">
              <a:buFont typeface="Arial,Sans-Serif"/>
              <a:buChar char="•"/>
              <a:defRPr/>
            </a:pPr>
            <a:r>
              <a:rPr lang="es-ES_tradnl" noProof="0" dirty="0">
                <a:solidFill>
                  <a:prstClr val="black"/>
                </a:solidFill>
              </a:rPr>
              <a:t>El papel de la persona facilitadora es promover un entorno de aprendizaje inclusivo</a:t>
            </a:r>
            <a:r>
              <a:rPr lang="es-419" noProof="0" dirty="0">
                <a:solidFill>
                  <a:prstClr val="black"/>
                </a:solidFill>
              </a:rPr>
              <a:t>o</a:t>
            </a:r>
            <a:r>
              <a:rPr lang="es-ES_tradnl" noProof="0" dirty="0">
                <a:solidFill>
                  <a:prstClr val="black"/>
                </a:solidFill>
              </a:rPr>
              <a:t> y de apoyo.</a:t>
            </a:r>
          </a:p>
          <a:p>
            <a:pPr>
              <a:defRPr/>
            </a:pPr>
            <a:endParaRPr lang="en-US" dirty="0">
              <a:solidFill>
                <a:prstClr val="black"/>
              </a:solidFill>
            </a:endParaRPr>
          </a:p>
          <a:p>
            <a:pPr>
              <a:defRPr/>
            </a:pPr>
            <a:endParaRPr lang="en-US" dirty="0">
              <a:solidFill>
                <a:prstClr val="black"/>
              </a:solidFill>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6139858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b="1" noProof="0" dirty="0">
                <a:solidFill>
                  <a:prstClr val="black"/>
                </a:solidFill>
              </a:rPr>
              <a:t>Propósito de la diapositiva:</a:t>
            </a:r>
            <a:endParaRPr lang="es-ES_tradnl" noProof="0" dirty="0">
              <a:solidFill>
                <a:prstClr val="black"/>
              </a:solidFill>
            </a:endParaRPr>
          </a:p>
          <a:p>
            <a:pPr>
              <a:defRPr/>
            </a:pPr>
            <a:r>
              <a:rPr lang="es-ES_tradnl" noProof="0" dirty="0">
                <a:solidFill>
                  <a:prstClr val="black"/>
                </a:solidFill>
              </a:rPr>
              <a:t>Presentar los componentes clave de la Lección 5.</a:t>
            </a:r>
          </a:p>
          <a:p>
            <a:pPr marL="171450" indent="-171450">
              <a:buFont typeface="Arial,Sans-Serif"/>
              <a:buChar char="•"/>
              <a:defRPr/>
            </a:pPr>
            <a:endParaRPr lang="es-ES_tradnl" noProof="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Sans-Serif"/>
              <a:buChar char="•"/>
              <a:defRPr/>
            </a:pPr>
            <a:r>
              <a:rPr lang="es-ES_tradnl" noProof="0" dirty="0">
                <a:solidFill>
                  <a:prstClr val="black"/>
                </a:solidFill>
              </a:rPr>
              <a:t>Recapitular los objetivos y conceptos principales.</a:t>
            </a:r>
          </a:p>
          <a:p>
            <a:pPr marL="171450" indent="-171450">
              <a:buFont typeface="Arial,Sans-Serif"/>
              <a:buChar char="•"/>
              <a:defRPr/>
            </a:pPr>
            <a:r>
              <a:rPr lang="es-ES_tradnl" noProof="0" dirty="0">
                <a:solidFill>
                  <a:prstClr val="black"/>
                </a:solidFill>
              </a:rPr>
              <a:t>Abordar las preguntas y reflexiones de los participantes</a:t>
            </a:r>
            <a:r>
              <a:rPr lang="en-US" dirty="0">
                <a:solidFill>
                  <a:prstClr val="black"/>
                </a:solidFill>
              </a:rPr>
              <a:t>. </a:t>
            </a: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b="1" noProof="0" dirty="0">
                <a:solidFill>
                  <a:prstClr val="black"/>
                </a:solidFill>
              </a:rPr>
              <a:t>Propósito de la diapositiva</a:t>
            </a:r>
            <a:r>
              <a:rPr lang="es-ES_tradnl" noProof="0" dirty="0">
                <a:solidFill>
                  <a:prstClr val="black"/>
                </a:solidFill>
              </a:rPr>
              <a:t>: Presentar los principales objetivos de aprendizaje de la Lección 5, como se muestra en el curso INEP.</a:t>
            </a:r>
            <a:endParaRPr lang="es-ES_tradnl" noProof="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b="1" noProof="0" dirty="0">
                <a:solidFill>
                  <a:prstClr val="black"/>
                </a:solidFill>
              </a:rPr>
              <a:t>Propósito de la diapositiva:</a:t>
            </a:r>
            <a:endParaRPr lang="es-ES_tradnl" noProof="0" dirty="0">
              <a:solidFill>
                <a:prstClr val="black"/>
              </a:solidFill>
            </a:endParaRPr>
          </a:p>
          <a:p>
            <a:pPr>
              <a:defRPr/>
            </a:pPr>
            <a:r>
              <a:rPr lang="es-ES_tradnl" noProof="0" dirty="0">
                <a:solidFill>
                  <a:prstClr val="black"/>
                </a:solidFill>
              </a:rPr>
              <a:t>Presentar los componentes clave de la Lección 6.</a:t>
            </a:r>
          </a:p>
          <a:p>
            <a:pPr marL="171450" indent="-171450">
              <a:buFont typeface="Arial,Sans-Serif"/>
              <a:buChar char="•"/>
              <a:defRPr/>
            </a:pPr>
            <a:endParaRPr lang="es-ES_tradnl" noProof="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Sans-Serif"/>
              <a:buChar char="•"/>
              <a:defRPr/>
            </a:pPr>
            <a:r>
              <a:rPr lang="es-ES_tradnl" noProof="0" dirty="0">
                <a:solidFill>
                  <a:prstClr val="black"/>
                </a:solidFill>
              </a:rPr>
              <a:t>Recapitular los objetivos y conceptos principales.</a:t>
            </a:r>
          </a:p>
          <a:p>
            <a:pPr marL="171450" indent="-171450">
              <a:buFont typeface="Arial,Sans-Serif"/>
              <a:buChar char="•"/>
              <a:defRPr/>
            </a:pPr>
            <a:r>
              <a:rPr lang="es-ES_tradnl" noProof="0" dirty="0">
                <a:solidFill>
                  <a:prstClr val="black"/>
                </a:solidFill>
              </a:rPr>
              <a:t>Abordar las preguntas y reflexiones de los participantes</a:t>
            </a:r>
            <a:r>
              <a:rPr lang="en-US" dirty="0">
                <a:solidFill>
                  <a:prstClr val="black"/>
                </a:solidFill>
              </a:rPr>
              <a:t>. </a:t>
            </a: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b="1" noProof="0" dirty="0">
                <a:solidFill>
                  <a:prstClr val="black"/>
                </a:solidFill>
              </a:rPr>
              <a:t>Propósito de la diapositiva:</a:t>
            </a:r>
            <a:endParaRPr lang="es-ES_tradnl" noProof="0" dirty="0">
              <a:solidFill>
                <a:prstClr val="black"/>
              </a:solidFill>
            </a:endParaRPr>
          </a:p>
          <a:p>
            <a:pPr>
              <a:defRPr/>
            </a:pPr>
            <a:r>
              <a:rPr lang="es-ES_tradnl" noProof="0" dirty="0">
                <a:solidFill>
                  <a:prstClr val="black"/>
                </a:solidFill>
              </a:rPr>
              <a:t>Presentar los principales objetivos de aprendizaje de la Lección 6, como se muestra en el curso INEP.</a:t>
            </a:r>
            <a:endParaRPr lang="es-ES_tradnl" noProof="0" dirty="0">
              <a:solidFill>
                <a:prstClr val="black"/>
              </a:solidFill>
              <a:ea typeface="Calibri"/>
              <a:cs typeface="Calibri"/>
            </a:endParaRPr>
          </a:p>
          <a:p>
            <a:pPr marL="171450" indent="-171450">
              <a:buFont typeface="Arial"/>
              <a:buChar char="•"/>
              <a:defRPr/>
            </a:pPr>
            <a:endParaRPr lang="en-US" dirty="0">
              <a:solidFill>
                <a:prstClr val="black"/>
              </a:solidFill>
            </a:endParaRPr>
          </a:p>
          <a:p>
            <a:pPr marL="171450" marR="0" lvl="0" indent="-171450" algn="l" defTabSz="914400">
              <a:lnSpc>
                <a:spcPct val="100000"/>
              </a:lnSpc>
              <a:spcBef>
                <a:spcPts val="0"/>
              </a:spcBef>
              <a:spcAft>
                <a:spcPts val="0"/>
              </a:spcAft>
              <a:buClrTx/>
              <a:buSzTx/>
              <a:buFontTx/>
              <a:buChar char="-"/>
              <a:tabLst/>
              <a:defRPr/>
            </a:pPr>
            <a:endParaRPr lang="en-US" sz="1200" b="0" i="0" u="none" strike="noStrike" kern="1200" cap="none" spc="0" normalizeH="0" baseline="0" noProof="0" dirty="0">
              <a:ln>
                <a:noFill/>
              </a:ln>
              <a:solidFill>
                <a:prstClr val="black"/>
              </a:solidFill>
              <a:effectLst/>
              <a:uLnTx/>
              <a:uFillTx/>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b="1" dirty="0">
                <a:solidFill>
                  <a:prstClr val="black"/>
                </a:solidFill>
              </a:rPr>
              <a:t>Propósito de la diapositiva:</a:t>
            </a:r>
            <a:endParaRPr lang="es-ES_tradnl" dirty="0">
              <a:solidFill>
                <a:prstClr val="black"/>
              </a:solidFill>
              <a:ea typeface="Calibri"/>
              <a:cs typeface="Calibri"/>
            </a:endParaRPr>
          </a:p>
          <a:p>
            <a:pPr marL="285750" indent="-285750">
              <a:buFont typeface="Arial"/>
              <a:buChar char="•"/>
              <a:defRPr/>
            </a:pPr>
            <a:r>
              <a:rPr lang="es-ES_tradnl" dirty="0">
                <a:solidFill>
                  <a:prstClr val="black"/>
                </a:solidFill>
              </a:rPr>
              <a:t>Involucrar a las y los participantes en discusiones colaborativas sore sus aprendizajes y preguntas derivadas de las lecciones, promoviendo una comprensión más profunda.</a:t>
            </a:r>
          </a:p>
          <a:p>
            <a:pPr marL="285750" indent="-285750">
              <a:buFont typeface="Arial"/>
              <a:buChar char="•"/>
              <a:defRPr/>
            </a:pPr>
            <a:endParaRPr lang="es-ES_tradnl" b="1" dirty="0">
              <a:solidFill>
                <a:prstClr val="black"/>
              </a:solidFill>
            </a:endParaRPr>
          </a:p>
          <a:p>
            <a:pPr>
              <a:defRPr/>
            </a:pPr>
            <a:r>
              <a:rPr lang="es-ES_tradnl" b="1" dirty="0">
                <a:solidFill>
                  <a:prstClr val="black"/>
                </a:solidFill>
              </a:rPr>
              <a:t>Notas de la diapositiva:</a:t>
            </a:r>
            <a:endParaRPr lang="es-ES_tradnl" dirty="0">
              <a:solidFill>
                <a:prstClr val="black"/>
              </a:solidFill>
              <a:ea typeface="Calibri"/>
              <a:cs typeface="Calibri"/>
            </a:endParaRPr>
          </a:p>
          <a:p>
            <a:pPr marL="171450" indent="-171450">
              <a:buFont typeface="Arial,Sans-Serif"/>
              <a:buChar char="•"/>
              <a:defRPr/>
            </a:pPr>
            <a:r>
              <a:rPr lang="es-ES_tradnl" dirty="0">
                <a:solidFill>
                  <a:prstClr val="black"/>
                </a:solidFill>
              </a:rPr>
              <a:t>Organizar a las y los participantes en grupos pequeños de cinco personas.</a:t>
            </a:r>
          </a:p>
          <a:p>
            <a:pPr marL="171450" indent="-171450">
              <a:buFont typeface="Arial,Sans-Serif"/>
              <a:buChar char="•"/>
              <a:defRPr/>
            </a:pPr>
            <a:r>
              <a:rPr lang="es-ES_tradnl" dirty="0">
                <a:solidFill>
                  <a:prstClr val="black"/>
                </a:solidFill>
              </a:rPr>
              <a:t>Destinar 20 minutos para la discusión, enfocándose en los puntos indicados en la dispositiva:</a:t>
            </a:r>
          </a:p>
          <a:p>
            <a:pPr marL="628650" lvl="1" indent="-171450">
              <a:buFont typeface="Arial,Sans-Serif"/>
              <a:buChar char="•"/>
              <a:defRPr/>
            </a:pPr>
            <a:r>
              <a:rPr lang="es-ES_tradnl" dirty="0">
                <a:solidFill>
                  <a:prstClr val="black"/>
                </a:solidFill>
              </a:rPr>
              <a:t>Aprendizajes principales de cada lección.</a:t>
            </a:r>
          </a:p>
          <a:p>
            <a:pPr marL="628650" lvl="1" indent="-171450">
              <a:buFont typeface="Arial,Sans-Serif"/>
              <a:buChar char="•"/>
              <a:defRPr/>
            </a:pPr>
            <a:r>
              <a:rPr lang="es-ES_tradnl" dirty="0">
                <a:solidFill>
                  <a:prstClr val="black"/>
                </a:solidFill>
              </a:rPr>
              <a:t>Nuevas nuevas o que llamaron la atención.</a:t>
            </a:r>
          </a:p>
          <a:p>
            <a:pPr marL="628650" lvl="1" indent="-171450">
              <a:buFont typeface="Arial,Sans-Serif"/>
              <a:buChar char="•"/>
              <a:defRPr/>
            </a:pPr>
            <a:r>
              <a:rPr lang="es-ES_tradnl" dirty="0">
                <a:solidFill>
                  <a:prstClr val="black"/>
                </a:solidFill>
              </a:rPr>
              <a:t>Temas que requieren mayor clarificación.</a:t>
            </a:r>
          </a:p>
          <a:p>
            <a:pPr marL="628650" lvl="1" indent="-171450">
              <a:buFont typeface="Arial,Sans-Serif"/>
              <a:buChar char="•"/>
              <a:defRPr/>
            </a:pPr>
            <a:r>
              <a:rPr lang="es-ES_tradnl" dirty="0">
                <a:solidFill>
                  <a:prstClr val="black"/>
                </a:solidFill>
              </a:rPr>
              <a:t>Dudas o preguntas.</a:t>
            </a:r>
            <a:endParaRPr lang="es-ES_tradnl" b="0" i="0" u="none" strike="noStrike" kern="1200" cap="none" spc="0" normalizeH="0" baseline="0" noProof="0" dirty="0">
              <a:ln>
                <a:noFill/>
              </a:ln>
              <a:solidFill>
                <a:prstClr val="black"/>
              </a:solidFill>
              <a:effectLst/>
              <a:uLnTx/>
              <a:uFillTx/>
            </a:endParaRPr>
          </a:p>
          <a:p>
            <a:pPr marL="171450" indent="-171450">
              <a:buFont typeface="Arial,Sans-Serif"/>
              <a:buChar char="•"/>
              <a:defRPr/>
            </a:pPr>
            <a:r>
              <a:rPr lang="es-ES_tradnl" dirty="0">
                <a:solidFill>
                  <a:prstClr val="black"/>
                </a:solidFill>
              </a:rPr>
              <a:t>Solicitar que cada grupo designe a una persona para representar a su equipo y compartir los puntos discutidos durante la discusión plenaria.</a:t>
            </a:r>
          </a:p>
          <a:p>
            <a:pPr>
              <a:defRPr/>
            </a:pPr>
            <a:endParaRPr lang="es-ES_tradnl" b="1"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Sans-Serif"/>
              <a:buChar char="•"/>
              <a:defRPr/>
            </a:pPr>
            <a:r>
              <a:rPr lang="es-ES_tradnl" dirty="0">
                <a:solidFill>
                  <a:prstClr val="black"/>
                </a:solidFill>
              </a:rPr>
              <a:t>Las discusiones colaborativas fortalecen el aprendizaje al integrar perspectivas diversas.</a:t>
            </a:r>
          </a:p>
          <a:p>
            <a:pPr marL="171450" indent="-171450">
              <a:buFont typeface="Arial,Sans-Serif"/>
              <a:buChar char="•"/>
              <a:defRPr/>
            </a:pPr>
            <a:r>
              <a:rPr lang="es-ES_tradnl" dirty="0">
                <a:solidFill>
                  <a:prstClr val="black"/>
                </a:solidFill>
              </a:rPr>
              <a:t>Las reflexión sobre los puntos clave y las preguntas favorecen la claridad y la retención de los contenidos.</a:t>
            </a:r>
          </a:p>
          <a:p>
            <a:pPr marL="285750" indent="-285750">
              <a:buFont typeface="Arial"/>
              <a:buChar char="•"/>
              <a:defRPr/>
            </a:pPr>
            <a:endParaRPr lang="en-US" dirty="0">
              <a:solidFill>
                <a:prstClr val="black"/>
              </a:solidFill>
            </a:endParaRPr>
          </a:p>
          <a:p>
            <a:pPr marL="285750" marR="0" lvl="0" indent="-285750" algn="l" defTabSz="914400">
              <a:lnSpc>
                <a:spcPct val="100000"/>
              </a:lnSpc>
              <a:spcBef>
                <a:spcPts val="0"/>
              </a:spcBef>
              <a:spcAft>
                <a:spcPts val="0"/>
              </a:spcAft>
              <a:buClrTx/>
              <a:buSzTx/>
              <a:buFont typeface="Arial"/>
              <a:buChar char="•"/>
              <a:tabLst/>
              <a:defRPr/>
            </a:pPr>
            <a:endParaRPr lang="en-US" b="0" i="0" u="none" strike="noStrike" kern="1200" cap="none" spc="0" normalizeH="0" baseline="0" noProof="0" dirty="0">
              <a:ln>
                <a:noFill/>
              </a:ln>
              <a:solidFill>
                <a:prstClr val="black"/>
              </a:solidFill>
              <a:effectLst/>
              <a:uLnTx/>
              <a:uFillTx/>
              <a:ea typeface="+mn-ea"/>
              <a:cs typeface="+mn-cs"/>
            </a:endParaRPr>
          </a:p>
          <a:p>
            <a:pPr marL="171450" indent="-171450">
              <a:buFontTx/>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C6034-0AF5-F720-2E8D-63A1AFC03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FEDD70-AAFE-686C-61B7-6EFDDC491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EAE76C-79E3-AA58-9F8C-F41AEBF073C8}"/>
              </a:ext>
            </a:extLst>
          </p:cNvPr>
          <p:cNvSpPr>
            <a:spLocks noGrp="1"/>
          </p:cNvSpPr>
          <p:nvPr>
            <p:ph type="body" idx="1"/>
          </p:nvPr>
        </p:nvSpPr>
        <p:spPr/>
        <p:txBody>
          <a:bodyPr/>
          <a:lstStyle/>
          <a:p>
            <a:pPr marL="171450" indent="-171450">
              <a:buFontTx/>
              <a:buChar char="-"/>
            </a:pPr>
            <a:endParaRPr lang="en-US"/>
          </a:p>
          <a:p>
            <a:pPr marL="171450" indent="-171450">
              <a:buFontTx/>
              <a:buChar char="-"/>
            </a:pPr>
            <a:endParaRPr lang="en-US"/>
          </a:p>
        </p:txBody>
      </p:sp>
      <p:sp>
        <p:nvSpPr>
          <p:cNvPr id="4" name="Slide Number Placeholder 3">
            <a:extLst>
              <a:ext uri="{FF2B5EF4-FFF2-40B4-BE49-F238E27FC236}">
                <a16:creationId xmlns:a16="http://schemas.microsoft.com/office/drawing/2014/main" id="{F254D4E4-5121-DB73-CDF6-776E5713EB39}"/>
              </a:ext>
            </a:extLst>
          </p:cNvPr>
          <p:cNvSpPr>
            <a:spLocks noGrp="1"/>
          </p:cNvSpPr>
          <p:nvPr>
            <p:ph type="sldNum" sz="quarter" idx="5"/>
          </p:nvPr>
        </p:nvSpPr>
        <p:spPr/>
        <p:txBody>
          <a:bodyPr/>
          <a:lstStyle/>
          <a:p>
            <a:fld id="{540FC351-1F82-7940-844F-31B3701A4AF9}"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337469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Presentar la primera sesión, proporcionando una orientación sobre la estructura del curso y las herramientas.</a:t>
            </a:r>
          </a:p>
          <a:p>
            <a:endParaRPr lang="es-ES_tradnl" noProof="0" dirty="0">
              <a:ea typeface="Calibri"/>
              <a:cs typeface="Calibri"/>
            </a:endParaRPr>
          </a:p>
          <a:p>
            <a:r>
              <a:rPr lang="es-ES_tradnl" b="1" noProof="0" dirty="0"/>
              <a:t>Notas de la diapositiva:</a:t>
            </a:r>
            <a:endParaRPr lang="es-ES_tradnl" noProof="0" dirty="0">
              <a:ea typeface="Calibri"/>
              <a:cs typeface="Calibri"/>
            </a:endParaRPr>
          </a:p>
          <a:p>
            <a:pPr marL="171450" indent="-171450">
              <a:buFont typeface="Arial"/>
              <a:buChar char="•"/>
            </a:pPr>
            <a:r>
              <a:rPr lang="es-ES_tradnl" noProof="0" dirty="0"/>
              <a:t>Dar la bienvenida a las y los participantes a la primera sesión.</a:t>
            </a:r>
          </a:p>
          <a:p>
            <a:pPr marL="171450" indent="-171450">
              <a:buFont typeface="Arial"/>
              <a:buChar char="•"/>
            </a:pPr>
            <a:r>
              <a:rPr lang="es-ES_tradnl" noProof="0" dirty="0"/>
              <a:t>Comentar brevemente los objetivos de la sesión, incluyendo la familiarización con Zoom y otras herramientas como Mentimeter.</a:t>
            </a:r>
          </a:p>
          <a:p>
            <a:pPr marL="171450" indent="-171450">
              <a:buFont typeface="Arial"/>
              <a:buChar char="•"/>
            </a:pPr>
            <a:r>
              <a:rPr lang="es-ES_tradnl" noProof="0" dirty="0"/>
              <a:t>Reiterar la importancia de la participación activa y la preparación para las sesiones siguientes.</a:t>
            </a:r>
          </a:p>
          <a:p>
            <a:endParaRPr lang="es-ES_tradnl"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La sesión 1 es fundamental para comprender los objetivos del curso y las herramientas.</a:t>
            </a:r>
          </a:p>
          <a:p>
            <a:pPr marL="171450" indent="-171450">
              <a:buFont typeface="Arial"/>
              <a:buChar char="•"/>
            </a:pPr>
            <a:r>
              <a:rPr lang="es-ES_tradnl" noProof="0" dirty="0"/>
              <a:t>La participación activa es clave para aprovechar al máximo los aprendizajes.</a:t>
            </a:r>
            <a:endParaRPr lang="es-ES_tradnl" noProof="0" dirty="0">
              <a:ea typeface="Calibri"/>
              <a:cs typeface="Calibri"/>
            </a:endParaRP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t>7</a:t>
            </a:fld>
            <a:endParaRPr lang="en-US"/>
          </a:p>
        </p:txBody>
      </p:sp>
    </p:spTree>
    <p:extLst>
      <p:ext uri="{BB962C8B-B14F-4D97-AF65-F5344CB8AC3E}">
        <p14:creationId xmlns:p14="http://schemas.microsoft.com/office/powerpoint/2010/main" val="2555985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b="1" noProof="0" dirty="0">
                <a:solidFill>
                  <a:prstClr val="black"/>
                </a:solidFill>
              </a:rPr>
              <a:t>Propósito de la diapositiva:</a:t>
            </a:r>
            <a:endParaRPr lang="es-ES_tradnl" noProof="0" dirty="0">
              <a:ea typeface="Calibri"/>
              <a:cs typeface="Calibri"/>
            </a:endParaRPr>
          </a:p>
          <a:p>
            <a:pPr>
              <a:defRPr/>
            </a:pPr>
            <a:r>
              <a:rPr lang="es-ES_tradnl" noProof="0" dirty="0">
                <a:solidFill>
                  <a:prstClr val="black"/>
                </a:solidFill>
              </a:rPr>
              <a:t>Presentar una visión general de las intervenciones y políticas eficaces para la prevención del </a:t>
            </a:r>
            <a:r>
              <a:rPr lang="es-ES_tradnl" noProof="0" dirty="0" err="1">
                <a:solidFill>
                  <a:prstClr val="black"/>
                </a:solidFill>
              </a:rPr>
              <a:t>consum</a:t>
            </a:r>
            <a:r>
              <a:rPr lang="es-419" noProof="0" dirty="0">
                <a:solidFill>
                  <a:prstClr val="black"/>
                </a:solidFill>
              </a:rPr>
              <a:t>o</a:t>
            </a:r>
            <a:r>
              <a:rPr lang="es-ES_tradnl" noProof="0" dirty="0">
                <a:solidFill>
                  <a:prstClr val="black"/>
                </a:solidFill>
              </a:rPr>
              <a:t> de drogas, alcohol y Tabaco, con base en los estándares de la ONUDD (primera versión, 2013).</a:t>
            </a:r>
            <a:endParaRPr lang="es-ES_tradnl" noProof="0" dirty="0">
              <a:ea typeface="Calibri"/>
              <a:cs typeface="Calibri"/>
            </a:endParaRPr>
          </a:p>
          <a:p>
            <a:pPr>
              <a:defRPr/>
            </a:pPr>
            <a:endParaRPr lang="es-ES_tradnl" noProof="0" dirty="0">
              <a:solidFill>
                <a:prstClr val="black"/>
              </a:solidFill>
            </a:endParaRPr>
          </a:p>
          <a:p>
            <a:pPr>
              <a:defRPr/>
            </a:pPr>
            <a:r>
              <a:rPr lang="es-ES_tradnl" b="1" noProof="0" dirty="0">
                <a:solidFill>
                  <a:prstClr val="black"/>
                </a:solidFill>
              </a:rPr>
              <a:t>Notas de la diapositiva:</a:t>
            </a:r>
            <a:endParaRPr lang="es-ES_tradnl" noProof="0" dirty="0"/>
          </a:p>
          <a:p>
            <a:pPr marL="285750" indent="-285750">
              <a:buFont typeface="Arial"/>
              <a:buChar char="•"/>
              <a:defRPr/>
            </a:pPr>
            <a:r>
              <a:rPr lang="es-ES_tradnl" b="1" noProof="0" dirty="0">
                <a:solidFill>
                  <a:prstClr val="black"/>
                </a:solidFill>
              </a:rPr>
              <a:t>Introducción</a:t>
            </a:r>
            <a:r>
              <a:rPr lang="es-ES_tradnl" noProof="0" dirty="0">
                <a:solidFill>
                  <a:prstClr val="black"/>
                </a:solidFill>
              </a:rPr>
              <a:t>:</a:t>
            </a:r>
            <a:endParaRPr lang="es-ES_tradnl" noProof="0" dirty="0"/>
          </a:p>
          <a:p>
            <a:pPr marL="742950" lvl="1" indent="-285750">
              <a:buFont typeface="Arial"/>
              <a:buChar char="•"/>
              <a:defRPr/>
            </a:pPr>
            <a:r>
              <a:rPr lang="es-ES_tradnl" noProof="0" dirty="0">
                <a:solidFill>
                  <a:prstClr val="black"/>
                </a:solidFill>
              </a:rPr>
              <a:t>Explicar la estructura de la tabla, destacando cómo clasifica las intervenciones según el grupo de edad, el nivel de riesgo y su efectividad.</a:t>
            </a:r>
            <a:endParaRPr lang="es-ES_tradnl" noProof="0" dirty="0"/>
          </a:p>
          <a:p>
            <a:pPr marL="742950" lvl="1" indent="-285750">
              <a:buFont typeface="Arial"/>
              <a:buChar char="•"/>
              <a:defRPr/>
            </a:pPr>
            <a:r>
              <a:rPr lang="es-ES_tradnl" noProof="0" dirty="0">
                <a:solidFill>
                  <a:prstClr val="black"/>
                </a:solidFill>
              </a:rPr>
              <a:t>Describir el sistema de colores:</a:t>
            </a:r>
            <a:endParaRPr lang="es-ES_tradnl" noProof="0" dirty="0"/>
          </a:p>
          <a:p>
            <a:pPr marL="1200150" lvl="2" indent="-285750">
              <a:buFont typeface="Arial"/>
              <a:buChar char="•"/>
              <a:defRPr/>
            </a:pPr>
            <a:r>
              <a:rPr lang="es-ES_tradnl" b="1" noProof="0" dirty="0">
                <a:solidFill>
                  <a:prstClr val="black"/>
                </a:solidFill>
              </a:rPr>
              <a:t>Verde</a:t>
            </a:r>
            <a:r>
              <a:rPr lang="es-ES_tradnl" noProof="0" dirty="0">
                <a:solidFill>
                  <a:prstClr val="black"/>
                </a:solidFill>
              </a:rPr>
              <a:t>: Programas universales dirigidos a la población general.</a:t>
            </a:r>
            <a:endParaRPr lang="es-ES_tradnl" noProof="0" dirty="0"/>
          </a:p>
          <a:p>
            <a:pPr marL="1200150" lvl="2" indent="-285750">
              <a:buFont typeface="Arial"/>
              <a:buChar char="•"/>
              <a:defRPr/>
            </a:pPr>
            <a:r>
              <a:rPr lang="es-ES_tradnl" b="1" noProof="0" dirty="0">
                <a:solidFill>
                  <a:prstClr val="black"/>
                </a:solidFill>
              </a:rPr>
              <a:t>Amarillo</a:t>
            </a:r>
            <a:r>
              <a:rPr lang="es-ES_tradnl" noProof="0" dirty="0">
                <a:solidFill>
                  <a:prstClr val="black"/>
                </a:solidFill>
              </a:rPr>
              <a:t>: Programas selectivos para grupos en situación de riesgo.</a:t>
            </a:r>
            <a:endParaRPr lang="es-ES_tradnl" noProof="0" dirty="0"/>
          </a:p>
          <a:p>
            <a:pPr marL="1200150" lvl="2" indent="-285750">
              <a:buFont typeface="Arial"/>
              <a:buChar char="•"/>
              <a:defRPr/>
            </a:pPr>
            <a:r>
              <a:rPr lang="es-ES_tradnl" b="1" noProof="0" dirty="0">
                <a:solidFill>
                  <a:prstClr val="black"/>
                </a:solidFill>
              </a:rPr>
              <a:t>Rojo</a:t>
            </a:r>
            <a:r>
              <a:rPr lang="es-ES_tradnl" noProof="0" dirty="0">
                <a:solidFill>
                  <a:prstClr val="black"/>
                </a:solidFill>
              </a:rPr>
              <a:t>: Programas indicados para personas en riesgo alto.</a:t>
            </a:r>
            <a:endParaRPr lang="es-ES_tradnl" noProof="0" dirty="0"/>
          </a:p>
          <a:p>
            <a:pPr marL="285750" indent="-285750">
              <a:buFont typeface="Arial"/>
              <a:buChar char="•"/>
              <a:defRPr/>
            </a:pPr>
            <a:r>
              <a:rPr lang="es-ES_tradnl" b="1" noProof="0" dirty="0">
                <a:solidFill>
                  <a:prstClr val="black"/>
                </a:solidFill>
              </a:rPr>
              <a:t>Indicadores de efectividad:</a:t>
            </a:r>
            <a:endParaRPr lang="es-ES_tradnl" noProof="0" dirty="0"/>
          </a:p>
          <a:p>
            <a:pPr marL="742950" lvl="1" indent="-285750">
              <a:buFont typeface="Arial"/>
              <a:buChar char="•"/>
              <a:defRPr/>
            </a:pPr>
            <a:r>
              <a:rPr lang="es-ES_tradnl" noProof="0" dirty="0">
                <a:solidFill>
                  <a:prstClr val="black"/>
                </a:solidFill>
              </a:rPr>
              <a:t>Las estrellas indican el nivel de evidencia que respalda cada intervención (número de estudios y efectividad demostrada).</a:t>
            </a:r>
            <a:endParaRPr lang="es-ES_tradnl" noProof="0" dirty="0"/>
          </a:p>
          <a:p>
            <a:pPr marL="742950" lvl="1" indent="-285750">
              <a:buFont typeface="Arial"/>
              <a:buChar char="•"/>
              <a:defRPr/>
            </a:pPr>
            <a:r>
              <a:rPr lang="es-ES_tradnl" noProof="0" dirty="0">
                <a:solidFill>
                  <a:prstClr val="black"/>
                </a:solidFill>
              </a:rPr>
              <a:t>Enfatiza la importancia de adaptar las intervenciones al grupo objetivo y al contexto para logar un mayor impacto.</a:t>
            </a:r>
            <a:endParaRPr lang="es-ES_tradnl" noProof="0" dirty="0"/>
          </a:p>
          <a:p>
            <a:pPr>
              <a:defRPr/>
            </a:pPr>
            <a:endParaRPr lang="es-ES_tradnl" noProof="0" dirty="0">
              <a:solidFill>
                <a:prstClr val="black"/>
              </a:solidFill>
              <a:ea typeface="Calibri"/>
              <a:cs typeface="Calibri"/>
            </a:endParaRPr>
          </a:p>
          <a:p>
            <a:pPr marL="285750" indent="-285750">
              <a:buFont typeface="Arial"/>
              <a:buChar char="•"/>
              <a:defRPr/>
            </a:pPr>
            <a:r>
              <a:rPr lang="es-ES_tradnl" b="1" noProof="0" dirty="0">
                <a:solidFill>
                  <a:prstClr val="black"/>
                </a:solidFill>
              </a:rPr>
              <a:t>Ejemplos</a:t>
            </a:r>
            <a:r>
              <a:rPr lang="es-ES_tradnl" noProof="0" dirty="0">
                <a:solidFill>
                  <a:prstClr val="black"/>
                </a:solidFill>
              </a:rPr>
              <a:t>:</a:t>
            </a:r>
            <a:endParaRPr lang="es-ES_tradnl" noProof="0" dirty="0"/>
          </a:p>
          <a:p>
            <a:pPr marL="742950" lvl="1" indent="-285750">
              <a:buFont typeface="Arial"/>
              <a:buChar char="•"/>
              <a:defRPr/>
            </a:pPr>
            <a:r>
              <a:rPr lang="es-ES_tradnl" noProof="0" dirty="0">
                <a:solidFill>
                  <a:prstClr val="black"/>
                </a:solidFill>
              </a:rPr>
              <a:t>Destacar que las habilidades parentales muestran alta efectividad durante la niñez media y la adolescencia temprana, tanto en poblaciones generales como en grupos de riesgo.</a:t>
            </a:r>
            <a:endParaRPr lang="es-ES_tradnl" noProof="0" dirty="0"/>
          </a:p>
          <a:p>
            <a:pPr marL="742950" lvl="1" indent="-285750">
              <a:buFont typeface="Arial"/>
              <a:buChar char="•"/>
              <a:defRPr/>
            </a:pPr>
            <a:r>
              <a:rPr lang="es-ES_tradnl" noProof="0" dirty="0">
                <a:solidFill>
                  <a:prstClr val="black"/>
                </a:solidFill>
              </a:rPr>
              <a:t>Señalar el papel clave de las políticas públicas y las iniciativas comunitarias en la prevención universal.</a:t>
            </a:r>
            <a:endParaRPr lang="es-ES_tradnl" noProof="0" dirty="0"/>
          </a:p>
          <a:p>
            <a:pPr lvl="1">
              <a:defRPr/>
            </a:pPr>
            <a:endParaRPr lang="es-ES_tradnl" b="1" noProof="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285750" indent="-285750">
              <a:buFont typeface="Arial"/>
              <a:buChar char="•"/>
              <a:defRPr/>
            </a:pPr>
            <a:r>
              <a:rPr lang="es-ES_tradnl" noProof="0" dirty="0">
                <a:solidFill>
                  <a:prstClr val="black"/>
                </a:solidFill>
              </a:rPr>
              <a:t>Los estándares de la ONUDD ofrecen una guía integral para diseñar estrategias de prevención dirigidas y pertinentes.</a:t>
            </a:r>
            <a:endParaRPr lang="es-ES_tradnl" noProof="0" dirty="0"/>
          </a:p>
          <a:p>
            <a:pPr marL="285750" indent="-285750">
              <a:buFont typeface="Arial"/>
              <a:buChar char="•"/>
              <a:defRPr/>
            </a:pPr>
            <a:r>
              <a:rPr lang="es-ES_tradnl" noProof="0" dirty="0">
                <a:solidFill>
                  <a:prstClr val="black"/>
                </a:solidFill>
              </a:rPr>
              <a:t>La prevención eficaz requiere una combinación de enfoques universales, selectivos e indicados.</a:t>
            </a:r>
            <a:endParaRPr lang="es-ES_tradnl" noProof="0" dirty="0"/>
          </a:p>
          <a:p>
            <a:pPr marL="285750" indent="-285750">
              <a:buFont typeface="Arial"/>
              <a:buChar char="•"/>
              <a:defRPr/>
            </a:pPr>
            <a:r>
              <a:rPr lang="es-ES_tradnl" noProof="0" dirty="0">
                <a:solidFill>
                  <a:prstClr val="black"/>
                </a:solidFill>
              </a:rPr>
              <a:t>Las practicas basadas en evidencia favorecen mejores resultados en poblaciones diversas. </a:t>
            </a:r>
            <a:endParaRPr lang="es-ES_tradnl" noProof="0" dirty="0"/>
          </a:p>
          <a:p>
            <a:pPr>
              <a:defRPr/>
            </a:pPr>
            <a:endParaRPr lang="en-US" dirty="0">
              <a:solidFill>
                <a:prstClr val="black"/>
              </a:solidFill>
              <a:ea typeface="Calibri"/>
              <a:cs typeface="Calibri"/>
            </a:endParaRPr>
          </a:p>
          <a:p>
            <a:pPr marL="171450" indent="-171450">
              <a:buChar char="-"/>
              <a:defRPr/>
            </a:pPr>
            <a:endParaRPr lang="en-US" dirty="0">
              <a:solidFill>
                <a:prstClr val="black"/>
              </a:solidFill>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b="1" noProof="0" dirty="0">
                <a:solidFill>
                  <a:prstClr val="black"/>
                </a:solidFill>
              </a:rPr>
              <a:t>Propósito de la diapositiva:</a:t>
            </a:r>
            <a:endParaRPr lang="es-ES_tradnl" noProof="0" dirty="0"/>
          </a:p>
          <a:p>
            <a:pPr>
              <a:defRPr/>
            </a:pPr>
            <a:r>
              <a:rPr lang="es-ES_tradnl" noProof="0" dirty="0">
                <a:solidFill>
                  <a:prstClr val="black"/>
                </a:solidFill>
              </a:rPr>
              <a:t>Enfatizar el papel crucial de las escuelas como entornos de nivel micro para influir en el desarrollo de niñas, niños y adolescentes, e implementar estrategias de prevención.</a:t>
            </a:r>
            <a:endParaRPr lang="es-ES_tradnl" noProof="0" dirty="0"/>
          </a:p>
          <a:p>
            <a:pPr>
              <a:defRPr/>
            </a:pPr>
            <a:endParaRPr lang="es-ES_tradnl" noProof="0" dirty="0">
              <a:solidFill>
                <a:prstClr val="black"/>
              </a:solidFill>
            </a:endParaRPr>
          </a:p>
          <a:p>
            <a:pPr>
              <a:defRPr/>
            </a:pPr>
            <a:r>
              <a:rPr lang="es-ES_tradnl" b="1" noProof="0" dirty="0">
                <a:solidFill>
                  <a:prstClr val="black"/>
                </a:solidFill>
              </a:rPr>
              <a:t>Notas de la diapositiva:</a:t>
            </a:r>
            <a:endParaRPr lang="es-ES_tradnl" noProof="0" dirty="0"/>
          </a:p>
          <a:p>
            <a:pPr marL="285750" indent="-285750">
              <a:buFont typeface="Arial"/>
              <a:buChar char="•"/>
              <a:defRPr/>
            </a:pPr>
            <a:r>
              <a:rPr lang="es-ES_tradnl" b="1" noProof="0" dirty="0">
                <a:solidFill>
                  <a:prstClr val="black"/>
                </a:solidFill>
              </a:rPr>
              <a:t>Introducción</a:t>
            </a:r>
            <a:r>
              <a:rPr lang="es-ES_tradnl" noProof="0" dirty="0">
                <a:solidFill>
                  <a:prstClr val="black"/>
                </a:solidFill>
              </a:rPr>
              <a:t>:</a:t>
            </a:r>
            <a:endParaRPr lang="es-ES_tradnl" noProof="0" dirty="0"/>
          </a:p>
          <a:p>
            <a:pPr marL="742950" lvl="1" indent="-285750">
              <a:buFont typeface="Arial"/>
              <a:buChar char="•"/>
              <a:defRPr/>
            </a:pPr>
            <a:r>
              <a:rPr lang="es-ES_tradnl" noProof="0" dirty="0">
                <a:solidFill>
                  <a:prstClr val="black"/>
                </a:solidFill>
              </a:rPr>
              <a:t>Explicar que las escuelas, al igual que las familias, desempeñan un papel central en la formación de actitudes y comportamiento pro sociales.</a:t>
            </a:r>
            <a:endParaRPr lang="es-ES_tradnl" noProof="0" dirty="0"/>
          </a:p>
          <a:p>
            <a:pPr marL="742950" lvl="1" indent="-285750">
              <a:buFont typeface="Arial"/>
              <a:buChar char="•"/>
              <a:defRPr/>
            </a:pPr>
            <a:r>
              <a:rPr lang="es-ES_tradnl" noProof="0" dirty="0">
                <a:solidFill>
                  <a:prstClr val="black"/>
                </a:solidFill>
              </a:rPr>
              <a:t>El entorno escolar y la intervención cotidiana del persona con el alumnado ofrecen una oportunidad clave para implementar intervenciones eficaces de prevención del consume de sustancias.</a:t>
            </a:r>
            <a:endParaRPr lang="es-ES_tradnl" noProof="0" dirty="0">
              <a:solidFill>
                <a:prstClr val="black"/>
              </a:solidFill>
              <a:ea typeface="Calibri"/>
              <a:cs typeface="Calibri"/>
            </a:endParaRPr>
          </a:p>
          <a:p>
            <a:pPr marL="742950" lvl="1" indent="-285750">
              <a:buFont typeface="Arial"/>
              <a:buChar char="•"/>
              <a:defRPr/>
            </a:pPr>
            <a:r>
              <a:rPr lang="es-ES_tradnl" noProof="0" dirty="0">
                <a:solidFill>
                  <a:prstClr val="black"/>
                </a:solidFill>
              </a:rPr>
              <a:t>Los esfuerzos de prevención deben ir más allá de lo académico e incorporar el desarrollo social y emocional.</a:t>
            </a:r>
            <a:endParaRPr lang="es-ES_tradnl" noProof="0" dirty="0"/>
          </a:p>
          <a:p>
            <a:pPr marL="285750" indent="-285750">
              <a:buFont typeface="Arial"/>
              <a:buChar char="•"/>
              <a:defRPr/>
            </a:pPr>
            <a:r>
              <a:rPr lang="es-ES_tradnl" b="1" noProof="0" dirty="0">
                <a:solidFill>
                  <a:prstClr val="black"/>
                </a:solidFill>
              </a:rPr>
              <a:t>Elementos fundamentales:</a:t>
            </a:r>
            <a:endParaRPr lang="es-ES_tradnl" noProof="0" dirty="0"/>
          </a:p>
          <a:p>
            <a:pPr marL="742950" lvl="1" indent="-285750">
              <a:buFont typeface="Arial"/>
              <a:buChar char="•"/>
              <a:defRPr/>
            </a:pPr>
            <a:r>
              <a:rPr lang="es-ES_tradnl" b="1" noProof="0" dirty="0">
                <a:solidFill>
                  <a:prstClr val="black"/>
                </a:solidFill>
              </a:rPr>
              <a:t>Currículo</a:t>
            </a:r>
            <a:r>
              <a:rPr lang="es-ES_tradnl" noProof="0" dirty="0">
                <a:solidFill>
                  <a:prstClr val="black"/>
                </a:solidFill>
              </a:rPr>
              <a:t>: </a:t>
            </a:r>
            <a:r>
              <a:rPr lang="es-ES_tradnl" b="0" noProof="0" dirty="0">
                <a:solidFill>
                  <a:prstClr val="black"/>
                </a:solidFill>
              </a:rPr>
              <a:t>conjunto de actividades </a:t>
            </a:r>
            <a:r>
              <a:rPr lang="es-ES_tradnl" b="1" noProof="0" dirty="0">
                <a:solidFill>
                  <a:prstClr val="black"/>
                </a:solidFill>
              </a:rPr>
              <a:t>manualizadas</a:t>
            </a:r>
            <a:r>
              <a:rPr lang="es-ES_tradnl" b="0" noProof="0" dirty="0">
                <a:solidFill>
                  <a:prstClr val="black"/>
                </a:solidFill>
              </a:rPr>
              <a:t> (estructuradas) diseñadas para cumplir objetivos específicos de aprendizaje en prevención.</a:t>
            </a:r>
            <a:endParaRPr lang="es-ES_tradnl" b="0" noProof="0" dirty="0"/>
          </a:p>
          <a:p>
            <a:pPr marL="742950" lvl="1" indent="-285750">
              <a:buFont typeface="Arial"/>
              <a:buChar char="•"/>
              <a:defRPr/>
            </a:pPr>
            <a:r>
              <a:rPr lang="es-ES_tradnl" b="1" noProof="0" dirty="0">
                <a:solidFill>
                  <a:prstClr val="black"/>
                </a:solidFill>
              </a:rPr>
              <a:t>Política escolar</a:t>
            </a:r>
            <a:r>
              <a:rPr lang="es-ES_tradnl" noProof="0" dirty="0">
                <a:solidFill>
                  <a:prstClr val="black"/>
                </a:solidFill>
              </a:rPr>
              <a:t>: conjunto de normas y regulaciones escritas sobre consumo de sustancias y disciplina escolar, aplicables a estudiantes, personal y personas visitante</a:t>
            </a:r>
            <a:r>
              <a:rPr lang="es-419" noProof="0" dirty="0">
                <a:solidFill>
                  <a:prstClr val="black"/>
                </a:solidFill>
              </a:rPr>
              <a:t>s</a:t>
            </a:r>
            <a:r>
              <a:rPr lang="es-ES_tradnl" noProof="0" dirty="0">
                <a:solidFill>
                  <a:prstClr val="black"/>
                </a:solidFill>
              </a:rPr>
              <a:t>.</a:t>
            </a:r>
          </a:p>
          <a:p>
            <a:pPr marL="742950" lvl="1" indent="-285750">
              <a:buFont typeface="Arial"/>
              <a:buChar char="•"/>
              <a:defRPr/>
            </a:pPr>
            <a:r>
              <a:rPr lang="es-ES_tradnl" b="1" noProof="0" dirty="0">
                <a:solidFill>
                  <a:prstClr val="black"/>
                </a:solidFill>
              </a:rPr>
              <a:t>Clima escolar</a:t>
            </a:r>
            <a:r>
              <a:rPr lang="es-ES_tradnl" noProof="0" dirty="0">
                <a:solidFill>
                  <a:prstClr val="black"/>
                </a:solidFill>
              </a:rPr>
              <a:t>: Entonos de apoyo que promueve valores, relaciones y prácticas de aprendizaje</a:t>
            </a:r>
            <a:r>
              <a:rPr lang="es-419" baseline="0" noProof="0" dirty="0">
                <a:solidFill>
                  <a:prstClr val="black"/>
                </a:solidFill>
              </a:rPr>
              <a:t> </a:t>
            </a:r>
            <a:r>
              <a:rPr lang="es-ES_tradnl" noProof="0" dirty="0">
                <a:solidFill>
                  <a:prstClr val="black"/>
                </a:solidFill>
              </a:rPr>
              <a:t>(c</a:t>
            </a:r>
            <a:r>
              <a:rPr lang="es-419" noProof="0" dirty="0" err="1">
                <a:solidFill>
                  <a:prstClr val="black"/>
                </a:solidFill>
              </a:rPr>
              <a:t>ó</a:t>
            </a:r>
            <a:r>
              <a:rPr lang="es-ES_tradnl" noProof="0" dirty="0" err="1">
                <a:solidFill>
                  <a:prstClr val="black"/>
                </a:solidFill>
              </a:rPr>
              <a:t>mo</a:t>
            </a:r>
            <a:r>
              <a:rPr lang="es-ES_tradnl" noProof="0" dirty="0">
                <a:solidFill>
                  <a:prstClr val="black"/>
                </a:solidFill>
              </a:rPr>
              <a:t> es que los estudiantes, madres y padres de familia, y personal escolar experimentan la vida escolar).</a:t>
            </a:r>
            <a:endParaRPr lang="es-ES_tradnl" noProof="0" dirty="0">
              <a:solidFill>
                <a:prstClr val="black"/>
              </a:solidFill>
              <a:ea typeface="Calibri"/>
              <a:cs typeface="Calibri"/>
            </a:endParaRPr>
          </a:p>
          <a:p>
            <a:pPr marL="285750" indent="-285750">
              <a:buFont typeface="Arial"/>
              <a:buChar char="•"/>
              <a:defRPr/>
            </a:pPr>
            <a:r>
              <a:rPr lang="es-ES_tradnl" b="1" noProof="0" dirty="0">
                <a:solidFill>
                  <a:prstClr val="black"/>
                </a:solidFill>
              </a:rPr>
              <a:t>Integración</a:t>
            </a:r>
            <a:r>
              <a:rPr lang="es-ES_tradnl" noProof="0" dirty="0">
                <a:solidFill>
                  <a:prstClr val="black"/>
                </a:solidFill>
              </a:rPr>
              <a:t>:</a:t>
            </a:r>
            <a:endParaRPr lang="es-ES_tradnl" noProof="0" dirty="0"/>
          </a:p>
          <a:p>
            <a:pPr marL="742950" lvl="1" indent="-285750">
              <a:buFont typeface="Arial"/>
              <a:buChar char="•"/>
              <a:defRPr/>
            </a:pPr>
            <a:r>
              <a:rPr lang="es-ES_tradnl" noProof="0" dirty="0">
                <a:solidFill>
                  <a:prstClr val="black"/>
                </a:solidFill>
              </a:rPr>
              <a:t>Resaltar la importancia de integrar la prevención tanto en la enseñanza en el aula como en el contexto escolar más amplio, desde la educación inicial hasta la educación media superior.</a:t>
            </a:r>
            <a:endParaRPr lang="es-ES_tradnl" noProof="0" dirty="0"/>
          </a:p>
          <a:p>
            <a:pPr lvl="1">
              <a:defRPr/>
            </a:pPr>
            <a:endParaRPr lang="es-ES_tradnl" b="1" noProof="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285750" indent="-285750">
              <a:buFont typeface="Arial"/>
              <a:buChar char="•"/>
              <a:defRPr/>
            </a:pPr>
            <a:r>
              <a:rPr lang="es-ES_tradnl" noProof="0" dirty="0">
                <a:solidFill>
                  <a:prstClr val="black"/>
                </a:solidFill>
              </a:rPr>
              <a:t>Las estrategias de prevención en las escuelas deben abordar de manera integral el currículo, la política escolar y el clima escolar.</a:t>
            </a:r>
            <a:endParaRPr lang="es-ES_tradnl" noProof="0" dirty="0"/>
          </a:p>
          <a:p>
            <a:pPr marL="285750" indent="-285750">
              <a:buFont typeface="Arial"/>
              <a:buChar char="•"/>
              <a:defRPr/>
            </a:pPr>
            <a:r>
              <a:rPr lang="es-ES_tradnl" noProof="0" dirty="0">
                <a:solidFill>
                  <a:prstClr val="black"/>
                </a:solidFill>
              </a:rPr>
              <a:t>Las intervenciones adecuadas a la edad y al nivel de desarrollo generan mejores resultados. </a:t>
            </a:r>
            <a:endParaRPr lang="es-ES_tradnl" noProof="0" dirty="0"/>
          </a:p>
          <a:p>
            <a:pPr marL="285750" indent="-285750">
              <a:buFont typeface="Arial"/>
              <a:buChar char="•"/>
              <a:defRPr/>
            </a:pPr>
            <a:r>
              <a:rPr lang="es-ES_tradnl" noProof="0" dirty="0">
                <a:solidFill>
                  <a:prstClr val="black"/>
                </a:solidFill>
              </a:rPr>
              <a:t>Las escuelas son un espacio clave para fomentar actitudes pro sociales y prevenir el consumo de sustancias.</a:t>
            </a:r>
            <a:endParaRPr lang="es-ES_tradnl" noProof="0" dirty="0"/>
          </a:p>
          <a:p>
            <a:pPr marL="171450" indent="-171450">
              <a:buChar char="-"/>
              <a:defRPr/>
            </a:pPr>
            <a:endParaRPr lang="en-US" dirty="0">
              <a:solidFill>
                <a:prstClr val="black"/>
              </a:solidFill>
              <a:ea typeface="Calibri"/>
              <a:cs typeface="Calibri"/>
            </a:endParaRPr>
          </a:p>
          <a:p>
            <a:pPr>
              <a:defRPr/>
            </a:pPr>
            <a:endParaRPr lang="en-US" dirty="0">
              <a:solidFill>
                <a:prstClr val="black"/>
              </a:solidFill>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b="1" noProof="0" dirty="0">
                <a:solidFill>
                  <a:prstClr val="black"/>
                </a:solidFill>
              </a:rPr>
              <a:t>Propósito de la diapositiva:</a:t>
            </a:r>
            <a:endParaRPr lang="es-ES_tradnl" noProof="0" dirty="0">
              <a:ea typeface="Calibri"/>
              <a:cs typeface="Calibri"/>
            </a:endParaRPr>
          </a:p>
          <a:p>
            <a:pPr>
              <a:defRPr/>
            </a:pPr>
            <a:r>
              <a:rPr lang="es-ES_tradnl" noProof="0" dirty="0">
                <a:solidFill>
                  <a:prstClr val="black"/>
                </a:solidFill>
              </a:rPr>
              <a:t>Comentar la efectividad de distintos tipos de intervenciones escolares según su población objetivo y su forma de implementación.</a:t>
            </a:r>
            <a:endParaRPr lang="es-ES_tradnl" noProof="0" dirty="0">
              <a:ea typeface="Calibri"/>
              <a:cs typeface="Calibri"/>
            </a:endParaRPr>
          </a:p>
          <a:p>
            <a:pPr>
              <a:defRPr/>
            </a:pPr>
            <a:endParaRPr lang="es-ES_tradnl" b="1" noProof="0" dirty="0">
              <a:solidFill>
                <a:prstClr val="black"/>
              </a:solidFill>
            </a:endParaRPr>
          </a:p>
          <a:p>
            <a:pPr>
              <a:buFont typeface="Arial"/>
              <a:defRPr/>
            </a:pPr>
            <a:r>
              <a:rPr lang="es-ES_tradnl" b="1" noProof="0" dirty="0">
                <a:solidFill>
                  <a:prstClr val="black"/>
                </a:solidFill>
              </a:rPr>
              <a:t>Notas de la diapositiva:</a:t>
            </a:r>
            <a:endParaRPr lang="es-ES_tradnl" noProof="0" dirty="0">
              <a:ea typeface="Calibri"/>
              <a:cs typeface="Calibri"/>
            </a:endParaRPr>
          </a:p>
          <a:p>
            <a:pPr marL="285750" indent="-285750">
              <a:buFont typeface="Arial"/>
              <a:buChar char="•"/>
              <a:defRPr/>
            </a:pPr>
            <a:r>
              <a:rPr lang="es-ES_tradnl" b="1" noProof="0" dirty="0">
                <a:solidFill>
                  <a:prstClr val="black"/>
                </a:solidFill>
              </a:rPr>
              <a:t>Introducción</a:t>
            </a:r>
            <a:r>
              <a:rPr lang="es-ES_tradnl" noProof="0" dirty="0">
                <a:solidFill>
                  <a:prstClr val="black"/>
                </a:solidFill>
              </a:rPr>
              <a:t>:</a:t>
            </a:r>
            <a:endParaRPr lang="es-ES_tradnl" noProof="0" dirty="0">
              <a:ea typeface="Calibri"/>
              <a:cs typeface="Calibri"/>
            </a:endParaRPr>
          </a:p>
          <a:p>
            <a:pPr marL="742950" lvl="1" indent="-285750">
              <a:buFont typeface="Arial"/>
              <a:buChar char="•"/>
              <a:defRPr/>
            </a:pPr>
            <a:r>
              <a:rPr lang="es-ES_tradnl" noProof="0" dirty="0">
                <a:solidFill>
                  <a:prstClr val="black"/>
                </a:solidFill>
              </a:rPr>
              <a:t>Destacar que todas las intervenciones mencionadas pueden integrarse en el entorno escolar, con énfasis en el currículo, políticas escolares y el clima escolar.</a:t>
            </a:r>
            <a:endParaRPr lang="es-ES_tradnl" noProof="0" dirty="0">
              <a:solidFill>
                <a:prstClr val="black"/>
              </a:solidFill>
              <a:ea typeface="Calibri"/>
              <a:cs typeface="Calibri"/>
            </a:endParaRPr>
          </a:p>
          <a:p>
            <a:pPr marL="285750" indent="-285750">
              <a:buFont typeface="Arial"/>
              <a:buChar char="•"/>
              <a:defRPr/>
            </a:pPr>
            <a:r>
              <a:rPr lang="es-ES_tradnl" b="1" noProof="0" dirty="0">
                <a:solidFill>
                  <a:prstClr val="black"/>
                </a:solidFill>
              </a:rPr>
              <a:t>Tipos de intervención:</a:t>
            </a:r>
            <a:endParaRPr lang="es-ES_tradnl" noProof="0" dirty="0">
              <a:ea typeface="Calibri"/>
              <a:cs typeface="Calibri"/>
            </a:endParaRPr>
          </a:p>
          <a:p>
            <a:pPr marL="742950" lvl="1" indent="-285750">
              <a:buFont typeface="Arial"/>
              <a:buChar char="•"/>
              <a:defRPr/>
            </a:pPr>
            <a:r>
              <a:rPr lang="es-ES_tradnl" b="1" noProof="0" dirty="0">
                <a:solidFill>
                  <a:prstClr val="black"/>
                </a:solidFill>
              </a:rPr>
              <a:t>Programas de habilidades parentales</a:t>
            </a:r>
            <a:r>
              <a:rPr lang="es-ES_tradnl" noProof="0" dirty="0">
                <a:solidFill>
                  <a:prstClr val="black"/>
                </a:solidFill>
              </a:rPr>
              <a:t>: Resultan más efectivos cuando se implementan de forma universal o selectiva con familias en situación de riesgo.</a:t>
            </a:r>
            <a:endParaRPr lang="es-ES_tradnl" noProof="0" dirty="0">
              <a:ea typeface="Calibri"/>
              <a:cs typeface="Calibri"/>
            </a:endParaRPr>
          </a:p>
          <a:p>
            <a:pPr marL="742950" lvl="1" indent="-285750">
              <a:buFont typeface="Arial"/>
              <a:buChar char="•"/>
              <a:defRPr/>
            </a:pPr>
            <a:r>
              <a:rPr lang="es-ES_tradnl" b="1" noProof="0" dirty="0">
                <a:solidFill>
                  <a:prstClr val="black"/>
                </a:solidFill>
              </a:rPr>
              <a:t>Educación en habilidades personales y sociales</a:t>
            </a:r>
            <a:r>
              <a:rPr lang="es-ES_tradnl" noProof="0" dirty="0">
                <a:solidFill>
                  <a:prstClr val="black"/>
                </a:solidFill>
              </a:rPr>
              <a:t>: Fortalecer el autocontrol, la conciencia emocional y las habilidades de comunicación.</a:t>
            </a:r>
            <a:endParaRPr lang="es-ES_tradnl" noProof="0" dirty="0">
              <a:ea typeface="Calibri"/>
              <a:cs typeface="Calibri"/>
            </a:endParaRPr>
          </a:p>
          <a:p>
            <a:pPr marL="742950" lvl="1" indent="-285750">
              <a:buFont typeface="Arial"/>
              <a:buChar char="•"/>
              <a:defRPr/>
            </a:pPr>
            <a:r>
              <a:rPr lang="es-ES_tradnl" b="1" noProof="0" dirty="0">
                <a:solidFill>
                  <a:prstClr val="black"/>
                </a:solidFill>
              </a:rPr>
              <a:t>Mejorar el ambiente del aula</a:t>
            </a:r>
            <a:r>
              <a:rPr lang="es-ES_tradnl" noProof="0" dirty="0">
                <a:solidFill>
                  <a:prstClr val="black"/>
                </a:solidFill>
              </a:rPr>
              <a:t>: Contribuye a fortalecer las relaciones interpersonales y el desempeño académico.</a:t>
            </a:r>
            <a:endParaRPr lang="es-ES_tradnl" noProof="0" dirty="0">
              <a:ea typeface="Calibri"/>
              <a:cs typeface="Calibri"/>
            </a:endParaRPr>
          </a:p>
          <a:p>
            <a:pPr marL="742950" lvl="1" indent="-285750">
              <a:buFont typeface="Arial"/>
              <a:buChar char="•"/>
              <a:defRPr/>
            </a:pPr>
            <a:r>
              <a:rPr lang="es-ES_tradnl" b="1" noProof="0" dirty="0">
                <a:solidFill>
                  <a:prstClr val="black"/>
                </a:solidFill>
              </a:rPr>
              <a:t>Políticas para mantener a niñas, niños y adolescentes en la escuela</a:t>
            </a:r>
            <a:r>
              <a:rPr lang="es-ES_tradnl" noProof="0" dirty="0">
                <a:solidFill>
                  <a:prstClr val="black"/>
                </a:solidFill>
              </a:rPr>
              <a:t>: brindan apoyo a poblaciones vulnerables, aunque muestran una efectividad moderada.</a:t>
            </a:r>
            <a:endParaRPr lang="es-ES_tradnl" noProof="0" dirty="0">
              <a:ea typeface="Calibri"/>
              <a:cs typeface="Calibri"/>
            </a:endParaRPr>
          </a:p>
          <a:p>
            <a:pPr marL="285750" indent="-285750">
              <a:buFont typeface="Arial"/>
              <a:buChar char="•"/>
              <a:defRPr/>
            </a:pPr>
            <a:r>
              <a:rPr lang="es-ES_tradnl" b="1" noProof="0" dirty="0">
                <a:solidFill>
                  <a:prstClr val="black"/>
                </a:solidFill>
              </a:rPr>
              <a:t>Áreas de enfoque</a:t>
            </a:r>
            <a:r>
              <a:rPr lang="es-ES_tradnl" noProof="0" dirty="0">
                <a:solidFill>
                  <a:prstClr val="black"/>
                </a:solidFill>
              </a:rPr>
              <a:t>:</a:t>
            </a:r>
            <a:endParaRPr lang="es-ES_tradnl" noProof="0" dirty="0">
              <a:ea typeface="Calibri"/>
              <a:cs typeface="Calibri"/>
            </a:endParaRPr>
          </a:p>
          <a:p>
            <a:pPr marL="742950" lvl="1" indent="-285750">
              <a:buFont typeface="Arial"/>
              <a:buChar char="•"/>
              <a:defRPr/>
            </a:pPr>
            <a:r>
              <a:rPr lang="es-ES_tradnl" noProof="0" dirty="0">
                <a:solidFill>
                  <a:prstClr val="black"/>
                </a:solidFill>
              </a:rPr>
              <a:t>Subrayar la importancia del desarrollo de habilidades de resolución de problemas, conciencia emocional, comunicación y apoyo académico como componentes clave.</a:t>
            </a:r>
            <a:endParaRPr lang="es-ES_tradnl" noProof="0" dirty="0">
              <a:solidFill>
                <a:prstClr val="black"/>
              </a:solidFill>
              <a:ea typeface="Calibri"/>
              <a:cs typeface="Calibri"/>
            </a:endParaRPr>
          </a:p>
          <a:p>
            <a:pPr lvl="1">
              <a:defRPr/>
            </a:pPr>
            <a:endParaRPr lang="es-ES_tradnl" b="1" noProof="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285750" indent="-285750">
              <a:buFont typeface="Arial"/>
              <a:buChar char="•"/>
              <a:defRPr/>
            </a:pPr>
            <a:r>
              <a:rPr lang="es-ES_tradnl" noProof="0" dirty="0">
                <a:solidFill>
                  <a:prstClr val="black"/>
                </a:solidFill>
              </a:rPr>
              <a:t>Las intervenciones escolares deben abordar tanto el desarrollo de habilidades individuales como los factores del entorno más amplio.</a:t>
            </a:r>
            <a:endParaRPr lang="es-ES_tradnl" noProof="0" dirty="0">
              <a:ea typeface="Calibri"/>
              <a:cs typeface="Calibri"/>
            </a:endParaRPr>
          </a:p>
          <a:p>
            <a:pPr marL="285750" indent="-285750">
              <a:buFont typeface="Arial"/>
              <a:buChar char="•"/>
              <a:defRPr/>
            </a:pPr>
            <a:r>
              <a:rPr lang="es-ES_tradnl" noProof="0" dirty="0">
                <a:solidFill>
                  <a:prstClr val="black"/>
                </a:solidFill>
              </a:rPr>
              <a:t>Los programas son más efectivos cuando se implementan de manera consistente y se adaptan a la edad y al nivel de riesgo.</a:t>
            </a:r>
            <a:endParaRPr lang="es-ES_tradnl" noProof="0" dirty="0">
              <a:ea typeface="Calibri"/>
              <a:cs typeface="Calibri"/>
            </a:endParaRPr>
          </a:p>
          <a:p>
            <a:pPr marL="285750" indent="-285750">
              <a:buFont typeface="Arial"/>
              <a:buChar char="•"/>
              <a:defRPr/>
            </a:pPr>
            <a:r>
              <a:rPr lang="es-ES_tradnl" noProof="0" dirty="0">
                <a:solidFill>
                  <a:prstClr val="black"/>
                </a:solidFill>
              </a:rPr>
              <a:t>Es fundamental priorizar habilidades promuevan la regulación emocional, comunicación y resiliencia. </a:t>
            </a:r>
            <a:endParaRPr lang="es-ES_tradnl" noProof="0" dirty="0">
              <a:solidFill>
                <a:prstClr val="black"/>
              </a:solidFill>
              <a:ea typeface="Calibri"/>
              <a:cs typeface="Calibri"/>
            </a:endParaRPr>
          </a:p>
          <a:p>
            <a:pPr marL="171450" marR="0" lvl="0" indent="-171450" algn="l" defTabSz="914400">
              <a:lnSpc>
                <a:spcPct val="100000"/>
              </a:lnSpc>
              <a:spcBef>
                <a:spcPts val="0"/>
              </a:spcBef>
              <a:spcAft>
                <a:spcPts val="0"/>
              </a:spcAft>
              <a:buClrTx/>
              <a:buSzTx/>
              <a:buFont typeface="Arial"/>
              <a:buChar char="•"/>
              <a:tabLst/>
              <a:defRPr/>
            </a:pPr>
            <a:endParaRPr lang="en-US" sz="1200" b="0" i="0" u="none" strike="noStrike" kern="1200" cap="none" spc="0" normalizeH="0" baseline="0" noProof="0" dirty="0">
              <a:ln>
                <a:noFill/>
              </a:ln>
              <a:solidFill>
                <a:prstClr val="black"/>
              </a:solidFill>
              <a:effectLst/>
              <a:uLnTx/>
              <a:uFillTx/>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0" i="0" u="none" strike="noStrike" kern="1200" cap="none" spc="0" normalizeH="0" baseline="0" noProof="0" dirty="0">
              <a:ln>
                <a:noFill/>
              </a:ln>
              <a:solidFill>
                <a:prstClr val="black"/>
              </a:solidFill>
              <a:effectLst/>
              <a:uLnTx/>
              <a:uFillTx/>
              <a:latin typeface="+mn-lt"/>
              <a:ea typeface="Calibri"/>
              <a:cs typeface="Calibri"/>
            </a:endParaRPr>
          </a:p>
          <a:p>
            <a:pPr marL="0" indent="0">
              <a:buFontTx/>
              <a:buNone/>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ea typeface="Calibri"/>
              <a:cs typeface="Calibri"/>
            </a:endParaRPr>
          </a:p>
          <a:p>
            <a:r>
              <a:rPr lang="es-ES_tradnl" noProof="0" dirty="0"/>
              <a:t>Comparar enfoques efectivos e inefectivos en los programas de prevención implementados en el ámbito escolar.</a:t>
            </a:r>
            <a:endParaRPr lang="es-ES_tradnl" noProof="0" dirty="0">
              <a:ea typeface="Calibri"/>
              <a:cs typeface="Calibri"/>
            </a:endParaRPr>
          </a:p>
          <a:p>
            <a:endParaRPr lang="es-ES_tradnl" noProof="0" dirty="0"/>
          </a:p>
          <a:p>
            <a:r>
              <a:rPr lang="es-ES_tradnl" b="1" noProof="0" dirty="0"/>
              <a:t>Notas de la diapositiva:</a:t>
            </a:r>
            <a:endParaRPr lang="es-ES_tradnl" noProof="0" dirty="0">
              <a:ea typeface="Calibri"/>
              <a:cs typeface="Calibri"/>
            </a:endParaRPr>
          </a:p>
          <a:p>
            <a:pPr marL="285750" indent="-285750">
              <a:buFont typeface="Arial"/>
              <a:buChar char="•"/>
            </a:pPr>
            <a:r>
              <a:rPr lang="es-ES_tradnl" b="1" noProof="0" dirty="0"/>
              <a:t>Prácticas efectivas:</a:t>
            </a:r>
            <a:endParaRPr lang="es-ES_tradnl" noProof="0" dirty="0">
              <a:ea typeface="Calibri"/>
              <a:cs typeface="Calibri"/>
            </a:endParaRPr>
          </a:p>
          <a:p>
            <a:pPr marL="742950" lvl="1" indent="-285750">
              <a:buFont typeface="Arial"/>
              <a:buChar char="•"/>
            </a:pPr>
            <a:r>
              <a:rPr lang="es-ES_tradnl" noProof="0" dirty="0"/>
              <a:t>Sesiones interactivas, estructuradas y basadas en un currículo, impartidas por personas facilitadoras capacitadas.</a:t>
            </a:r>
            <a:endParaRPr lang="es-ES_tradnl" noProof="0" dirty="0">
              <a:ea typeface="Calibri"/>
              <a:cs typeface="Calibri"/>
            </a:endParaRPr>
          </a:p>
          <a:p>
            <a:pPr marL="742950" lvl="1" indent="-285750">
              <a:buFont typeface="Arial"/>
              <a:buChar char="•"/>
            </a:pPr>
            <a:r>
              <a:rPr lang="es-ES_tradnl" noProof="0" dirty="0"/>
              <a:t>Programas multicomponentes con sesiones semanales constantes.</a:t>
            </a:r>
            <a:endParaRPr lang="es-ES_tradnl" noProof="0" dirty="0">
              <a:ea typeface="Calibri"/>
              <a:cs typeface="Calibri"/>
            </a:endParaRPr>
          </a:p>
          <a:p>
            <a:pPr marL="742950" lvl="1" indent="-285750">
              <a:buFont typeface="Arial"/>
              <a:buChar char="•"/>
            </a:pPr>
            <a:r>
              <a:rPr lang="es-ES_tradnl" noProof="0" dirty="0"/>
              <a:t>Enfoque en el fortalecimiento de la autoeficacia, las relaciones entre pares y habilidades de resolución de problemas.</a:t>
            </a:r>
            <a:endParaRPr lang="es-ES_tradnl" noProof="0" dirty="0">
              <a:ea typeface="Calibri"/>
              <a:cs typeface="Calibri"/>
            </a:endParaRPr>
          </a:p>
          <a:p>
            <a:pPr marL="285750" indent="-285750">
              <a:buFont typeface="Arial"/>
              <a:buChar char="•"/>
            </a:pPr>
            <a:r>
              <a:rPr lang="es-ES_tradnl" b="1" noProof="0" dirty="0"/>
              <a:t>Prácticas inefectivas.</a:t>
            </a:r>
            <a:endParaRPr lang="es-ES_tradnl" noProof="0" dirty="0">
              <a:ea typeface="Calibri"/>
              <a:cs typeface="Calibri"/>
            </a:endParaRPr>
          </a:p>
          <a:p>
            <a:pPr marL="742950" lvl="1" indent="-285750">
              <a:buFont typeface="Arial"/>
              <a:buChar char="•"/>
            </a:pPr>
            <a:r>
              <a:rPr lang="es-ES_tradnl" noProof="0" dirty="0"/>
              <a:t>Conversaciones didácticas, no estructuradas o en enfoques basados en el miedo.</a:t>
            </a:r>
            <a:endParaRPr lang="es-ES_tradnl" noProof="0" dirty="0">
              <a:ea typeface="Calibri"/>
              <a:cs typeface="Calibri"/>
            </a:endParaRPr>
          </a:p>
          <a:p>
            <a:pPr marL="742950" lvl="1" indent="-285750">
              <a:buFont typeface="Arial"/>
              <a:buChar char="•"/>
            </a:pPr>
            <a:r>
              <a:rPr lang="es-ES_tradnl" noProof="0" dirty="0"/>
              <a:t>Uso excesivo de testimonios de personas ex consumidoras de drogas, los cuales pueden trivializar o incluso romantizar el consumo.</a:t>
            </a:r>
            <a:endParaRPr lang="es-ES_tradnl" noProof="0" dirty="0">
              <a:ea typeface="Calibri"/>
              <a:cs typeface="Calibri"/>
            </a:endParaRPr>
          </a:p>
          <a:p>
            <a:pPr marL="1200150" lvl="2" indent="-171450">
              <a:buFont typeface="Wingdings"/>
              <a:buChar char="§"/>
            </a:pPr>
            <a:r>
              <a:rPr lang="es-ES_tradnl" noProof="0" dirty="0"/>
              <a:t>Testimonios de personas ex consumidoras: no existe evidencia de efectividad y se han identificado efectos perjudiciales (</a:t>
            </a:r>
            <a:r>
              <a:rPr lang="es-419" noProof="0" dirty="0"/>
              <a:t>un</a:t>
            </a:r>
            <a:r>
              <a:rPr lang="es-ES_tradnl" noProof="0" dirty="0"/>
              <a:t> estudio en Israel). El mensaje implícito que puede recibir la audiencia es: “Consumí drogas, ahora estoy bien y tengo un trabajo que consiste en ir a escuelas a hablar de ello”.</a:t>
            </a:r>
            <a:endParaRPr lang="es-ES_tradnl" noProof="0" dirty="0">
              <a:ea typeface="Calibri"/>
              <a:cs typeface="Calibri"/>
            </a:endParaRPr>
          </a:p>
          <a:p>
            <a:pPr marL="742950" lvl="1" indent="-285750">
              <a:buFont typeface="Arial"/>
              <a:buChar char="•"/>
            </a:pPr>
            <a:r>
              <a:rPr lang="es-ES_tradnl" noProof="0" dirty="0"/>
              <a:t>Pruebas aleatorias de detección de drogas y tácticas de intimidación, las cuales carecen de evidencia de efectividad.</a:t>
            </a:r>
          </a:p>
          <a:p>
            <a:pPr lvl="1"/>
            <a:endParaRPr lang="es-ES_tradnl" b="1"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285750" indent="-285750">
              <a:buFont typeface="Arial"/>
              <a:buChar char="•"/>
            </a:pPr>
            <a:r>
              <a:rPr lang="es-ES_tradnl" noProof="0" dirty="0"/>
              <a:t>Los programas estructurados e interactivos, alineados con prácticas basadas en evidencia, generan mejores resultados.</a:t>
            </a:r>
            <a:endParaRPr lang="es-ES_tradnl" noProof="0" dirty="0">
              <a:ea typeface="Calibri"/>
              <a:cs typeface="Calibri"/>
            </a:endParaRPr>
          </a:p>
          <a:p>
            <a:pPr marL="285750" indent="-285750">
              <a:buFont typeface="Arial"/>
              <a:buChar char="•"/>
            </a:pPr>
            <a:r>
              <a:rPr lang="es-ES_tradnl" noProof="0" dirty="0"/>
              <a:t>Los enfoques basados en el miedo y las estrategias no estructuradas pueden afectar negativamente la credibilidad y la efectividad de la prevención.</a:t>
            </a:r>
            <a:endParaRPr lang="es-ES_tradnl" noProof="0" dirty="0">
              <a:ea typeface="Calibri"/>
              <a:cs typeface="Calibri"/>
            </a:endParaRPr>
          </a:p>
          <a:p>
            <a:pPr marL="285750" indent="-285750">
              <a:buFont typeface="Arial"/>
              <a:buChar char="•"/>
            </a:pPr>
            <a:r>
              <a:rPr lang="es-ES_tradnl" noProof="0" dirty="0"/>
              <a:t>Los esfuerzos de prevención deben centrarse en empoderar a las y los estudiantes mediante habilidades y conocimientos, no en el miedo ni en la desinformación.</a:t>
            </a:r>
            <a:endParaRPr lang="es-ES_tradnl" noProof="0" dirty="0">
              <a:ea typeface="Calibri"/>
              <a:cs typeface="Calibri"/>
            </a:endParaRPr>
          </a:p>
          <a:p>
            <a:pPr marL="0" indent="0">
              <a:buFontTx/>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31E8E-BE77-5D82-64E4-71766346B3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85FBC-34DF-3102-4FDD-9D058FCCA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2FF1DF-FBB0-68A0-2854-159FFB2D04C7}"/>
              </a:ext>
            </a:extLst>
          </p:cNvPr>
          <p:cNvSpPr>
            <a:spLocks noGrp="1"/>
          </p:cNvSpPr>
          <p:nvPr>
            <p:ph type="body" idx="1"/>
          </p:nvPr>
        </p:nvSpPr>
        <p:spPr/>
        <p:txBody>
          <a:bodyPr/>
          <a:lstStyle/>
          <a:p>
            <a:pPr marL="171450" indent="-171450">
              <a:buFontTx/>
              <a:buChar char="-"/>
            </a:pPr>
            <a:endParaRPr lang="en-US"/>
          </a:p>
          <a:p>
            <a:pPr marL="171450" indent="-171450">
              <a:buFontTx/>
              <a:buChar char="-"/>
            </a:pPr>
            <a:endParaRPr lang="en-US"/>
          </a:p>
        </p:txBody>
      </p:sp>
      <p:sp>
        <p:nvSpPr>
          <p:cNvPr id="4" name="Slide Number Placeholder 3">
            <a:extLst>
              <a:ext uri="{FF2B5EF4-FFF2-40B4-BE49-F238E27FC236}">
                <a16:creationId xmlns:a16="http://schemas.microsoft.com/office/drawing/2014/main" id="{5B1FD027-0657-1AF1-C897-C0B752C12A93}"/>
              </a:ext>
            </a:extLst>
          </p:cNvPr>
          <p:cNvSpPr>
            <a:spLocks noGrp="1"/>
          </p:cNvSpPr>
          <p:nvPr>
            <p:ph type="sldNum" sz="quarter" idx="5"/>
          </p:nvPr>
        </p:nvSpPr>
        <p:spPr/>
        <p:txBody>
          <a:bodyPr/>
          <a:lstStyle/>
          <a:p>
            <a:fld id="{540FC351-1F82-7940-844F-31B3701A4AF9}"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35674394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ea typeface="Calibri"/>
                <a:cs typeface="Calibri"/>
              </a:rPr>
              <a:t>Propósito de la diapositiva:</a:t>
            </a:r>
            <a:r>
              <a:rPr lang="es-ES_tradnl" noProof="0" dirty="0">
                <a:ea typeface="Calibri"/>
                <a:cs typeface="Calibri"/>
              </a:rPr>
              <a:t> Resaltar la prevención en el ámbito laboral dentro del cuadro de estándares de la ONUDD.</a:t>
            </a: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Distinguir entre el consumo de sustancias en el lugar de trabajo y en la población trabajadora, así como sus impactos en la salud de las personas empleadas, la productividad y la efectividad organizacional, destacando al mismo tiempo el papel del entorno laboral en los esfuerzos de prevención.</a:t>
            </a:r>
          </a:p>
          <a:p>
            <a:endParaRPr lang="es-ES_tradnl" b="1" noProof="0" dirty="0"/>
          </a:p>
          <a:p>
            <a:r>
              <a:rPr lang="es-ES_tradnl" b="1" noProof="0" dirty="0"/>
              <a:t>Notas de la diapositiva:</a:t>
            </a:r>
            <a:endParaRPr lang="es-ES_tradnl" noProof="0" dirty="0">
              <a:ea typeface="Calibri"/>
              <a:cs typeface="Calibri"/>
            </a:endParaRPr>
          </a:p>
          <a:p>
            <a:pPr marL="171450" indent="-171450">
              <a:buFont typeface="Arial"/>
              <a:buChar char="•"/>
            </a:pPr>
            <a:r>
              <a:rPr lang="es-ES_tradnl" b="1" noProof="0" dirty="0"/>
              <a:t>Introducción:</a:t>
            </a:r>
            <a:endParaRPr lang="es-ES_tradnl" noProof="0" dirty="0"/>
          </a:p>
          <a:p>
            <a:pPr marL="628650" lvl="1" indent="-171450">
              <a:buFont typeface="Arial"/>
              <a:buChar char="•"/>
            </a:pPr>
            <a:r>
              <a:rPr lang="es-ES_tradnl" noProof="0" dirty="0"/>
              <a:t>Comenzar explicando la diferencia entre el consumo de sustancias en el </a:t>
            </a:r>
            <a:r>
              <a:rPr lang="es-ES_tradnl" b="1" noProof="0" dirty="0"/>
              <a:t>lugar de trabajo </a:t>
            </a:r>
            <a:r>
              <a:rPr lang="es-ES_tradnl" b="0" noProof="0" dirty="0"/>
              <a:t>y el consumo de sustancias de la </a:t>
            </a:r>
            <a:r>
              <a:rPr lang="es-ES_tradnl" b="1" noProof="0" dirty="0"/>
              <a:t>fuerza laboral</a:t>
            </a:r>
            <a:r>
              <a:rPr lang="es-ES_tradnl" b="0" noProof="0" dirty="0"/>
              <a:t> (población trabajadora)</a:t>
            </a:r>
            <a:r>
              <a:rPr lang="es-ES_tradnl" noProof="0" dirty="0"/>
              <a:t>:</a:t>
            </a:r>
          </a:p>
          <a:p>
            <a:pPr marL="1085850" lvl="2" indent="-171450">
              <a:buFont typeface="Arial"/>
              <a:buChar char="•"/>
            </a:pPr>
            <a:r>
              <a:rPr lang="es-ES_tradnl" b="1" noProof="0" dirty="0"/>
              <a:t>Consumo de sustancias en el lugar de trabajo</a:t>
            </a:r>
            <a:r>
              <a:rPr lang="es-ES_tradnl" noProof="0" dirty="0"/>
              <a:t>: Ocurre durante la jornada laboral y en el desempeño del trabajo. Afecta directamente la seguridad, la productividad y la dinámica de general de los equipos.</a:t>
            </a:r>
          </a:p>
          <a:p>
            <a:pPr marL="1085850" lvl="2" indent="-171450">
              <a:buFont typeface="Arial"/>
              <a:buChar char="•"/>
            </a:pPr>
            <a:r>
              <a:rPr lang="es-ES_tradnl" b="1" noProof="0" dirty="0"/>
              <a:t>Consumo de sustancias de la fuerza laboral</a:t>
            </a:r>
            <a:r>
              <a:rPr lang="es-ES_tradnl" noProof="0" dirty="0"/>
              <a:t>: Se presenta fuera del horario laboral, pero tiene efectos indirectos, como el ausentismo, la disminución del desempeño y consecuencias a largo plazo en la salud.</a:t>
            </a:r>
            <a:endParaRPr lang="es-ES_tradnl" noProof="0" dirty="0">
              <a:ea typeface="Calibri"/>
              <a:cs typeface="Calibri"/>
            </a:endParaRPr>
          </a:p>
          <a:p>
            <a:pPr marL="171450" indent="-171450">
              <a:buFont typeface="Arial"/>
              <a:buChar char="•"/>
            </a:pPr>
            <a:r>
              <a:rPr lang="es-ES_tradnl" b="1" noProof="0" dirty="0"/>
              <a:t>Comprensión del problema:</a:t>
            </a:r>
            <a:endParaRPr lang="es-ES_tradnl" noProof="0" dirty="0">
              <a:ea typeface="Calibri"/>
              <a:cs typeface="Calibri"/>
            </a:endParaRPr>
          </a:p>
          <a:p>
            <a:pPr marL="628650" lvl="1" indent="-171450">
              <a:buFont typeface="Arial"/>
              <a:buChar char="•"/>
            </a:pPr>
            <a:r>
              <a:rPr lang="es-ES_tradnl" noProof="0" dirty="0"/>
              <a:t>Destacar que la mayoría de los problemas relacionados con el consumo de sustancias proviene del consumo de la fuerza laboral, el cual puede no ser inmediatamente visible, pero impacta de manera significativa el funcionamiento del entorno laboral. </a:t>
            </a:r>
          </a:p>
          <a:p>
            <a:pPr marL="628650" lvl="1" indent="-171450">
              <a:buFont typeface="Arial"/>
              <a:buChar char="•"/>
            </a:pPr>
            <a:r>
              <a:rPr lang="es-ES_tradnl" noProof="0" dirty="0"/>
              <a:t>Subrayar que este tipo de consumo</a:t>
            </a:r>
            <a:r>
              <a:rPr lang="es-419" noProof="0" dirty="0"/>
              <a:t>o</a:t>
            </a:r>
            <a:r>
              <a:rPr lang="es-ES_tradnl" noProof="0" dirty="0"/>
              <a:t> suele exacerbar vulnerabilidades y respuestas al estrés en las personas trabajadoras, influyendo en su comportamiento y bienestar.</a:t>
            </a:r>
            <a:endParaRPr lang="es-ES_tradnl" noProof="0" dirty="0">
              <a:ea typeface="Calibri"/>
              <a:cs typeface="Calibri"/>
            </a:endParaRPr>
          </a:p>
          <a:p>
            <a:pPr marL="171450" indent="-171450">
              <a:buFont typeface="Arial"/>
              <a:buChar char="•"/>
            </a:pPr>
            <a:r>
              <a:rPr lang="es-ES_tradnl" b="1" noProof="0" dirty="0"/>
              <a:t>Factores ambientales:</a:t>
            </a:r>
            <a:endParaRPr lang="es-ES_tradnl" noProof="0" dirty="0">
              <a:ea typeface="Calibri"/>
              <a:cs typeface="Calibri"/>
            </a:endParaRPr>
          </a:p>
          <a:p>
            <a:pPr marL="628650" lvl="1" indent="-171450">
              <a:buFont typeface="Arial"/>
              <a:buChar char="•"/>
            </a:pPr>
            <a:r>
              <a:rPr lang="es-ES_tradnl" noProof="0" dirty="0"/>
              <a:t>Analizar cómo las condiciones del entorno laboral –como la carga de trabajo, el clima organizacional y el margen de autonomía en la toma de decisiones—puede mitigar o intensificar los problemas relacionados con el consumo de sustancias.</a:t>
            </a:r>
            <a:endParaRPr lang="es-ES_tradnl" noProof="0" dirty="0">
              <a:ea typeface="Calibri"/>
              <a:cs typeface="Calibri"/>
            </a:endParaRPr>
          </a:p>
          <a:p>
            <a:pPr marL="628650" lvl="1" indent="-171450">
              <a:buFont typeface="Arial"/>
              <a:buChar char="•"/>
            </a:pPr>
            <a:r>
              <a:rPr lang="es-ES_tradnl" noProof="0" dirty="0"/>
              <a:t>Explicar que un entorno laboral de apoyo puede contribuir a reducir el estrés y favorecer una fuerza laboral más sana y productiva.</a:t>
            </a:r>
            <a:endParaRPr lang="es-ES_tradnl" noProof="0" dirty="0">
              <a:ea typeface="Calibri"/>
              <a:cs typeface="Calibri"/>
            </a:endParaRPr>
          </a:p>
          <a:p>
            <a:pPr marL="171450" indent="-171450">
              <a:buFont typeface="Arial"/>
              <a:buChar char="•"/>
            </a:pPr>
            <a:r>
              <a:rPr lang="es-ES_tradnl" b="1" noProof="0" dirty="0"/>
              <a:t>Oportunidades de prevención:</a:t>
            </a:r>
            <a:endParaRPr lang="es-ES_tradnl" noProof="0" dirty="0">
              <a:ea typeface="Calibri"/>
              <a:cs typeface="Calibri"/>
            </a:endParaRPr>
          </a:p>
          <a:p>
            <a:pPr marL="628650" lvl="1" indent="-171450">
              <a:buFont typeface="Arial"/>
              <a:buChar char="•"/>
            </a:pPr>
            <a:r>
              <a:rPr lang="es-ES_tradnl" noProof="0" dirty="0"/>
              <a:t>Señalar que muchas personas trabajadoras también son madres y padres, lo que abre la oportunidad de utilizar el lugar de trabajo como una plataforma para impulsar programas de prevención con enfoque familiar.</a:t>
            </a:r>
            <a:endParaRPr lang="es-ES_tradnl" noProof="0" dirty="0">
              <a:ea typeface="Calibri"/>
              <a:cs typeface="Calibri"/>
            </a:endParaRPr>
          </a:p>
          <a:p>
            <a:pPr lvl="1"/>
            <a:endParaRPr lang="es-ES_tradnl"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Tanto el consumo de sustancias en el lugar de trabajo como en la población trabajadora tienen implicaciones relevantes para la salud de las personas empleadas y el éxito organizacional.</a:t>
            </a:r>
            <a:endParaRPr lang="es-ES_tradnl" noProof="0" dirty="0">
              <a:ea typeface="Calibri"/>
              <a:cs typeface="Calibri"/>
            </a:endParaRPr>
          </a:p>
          <a:p>
            <a:pPr marL="171450" indent="-171450">
              <a:buFont typeface="Arial"/>
              <a:buChar char="•"/>
            </a:pPr>
            <a:r>
              <a:rPr lang="es-ES_tradnl" noProof="0" dirty="0"/>
              <a:t>Un entorno laboral bien diseñado puede reducir vulnerabilidades y estrés, contribuyendo al bienestar integral de las personas trabajadoras.</a:t>
            </a:r>
            <a:endParaRPr lang="es-ES_tradnl" noProof="0" dirty="0">
              <a:ea typeface="Calibri"/>
              <a:cs typeface="Calibri"/>
            </a:endParaRPr>
          </a:p>
          <a:p>
            <a:pPr marL="171450" indent="-171450">
              <a:buFont typeface="Arial"/>
              <a:buChar char="•"/>
            </a:pPr>
            <a:r>
              <a:rPr lang="es-ES_tradnl" noProof="0" dirty="0"/>
              <a:t>Los lugares de trabajo pueden funcionar como espacios estratégicos para implementar programas de prevención que beneficien tanto a las personas empleadas como a sus familias.</a:t>
            </a:r>
            <a:endParaRPr lang="es-ES_tradnl" noProof="0"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b="1" dirty="0">
                <a:solidFill>
                  <a:prstClr val="black"/>
                </a:solidFill>
              </a:rPr>
              <a:t>Propósito de la diapositiva:</a:t>
            </a:r>
            <a:endParaRPr lang="es-ES_tradnl" dirty="0"/>
          </a:p>
          <a:p>
            <a:pPr>
              <a:defRPr/>
            </a:pPr>
            <a:r>
              <a:rPr lang="es-ES_tradnl" dirty="0">
                <a:solidFill>
                  <a:prstClr val="black"/>
                </a:solidFill>
              </a:rPr>
              <a:t>Resaltar los componentes clave, la estructura y los métodos de implementación de programas efectivos de prevención en el ámbito laboral, así como su papel en el abordaje del </a:t>
            </a:r>
            <a:r>
              <a:rPr lang="es-ES_tradnl" dirty="0" err="1">
                <a:solidFill>
                  <a:prstClr val="black"/>
                </a:solidFill>
              </a:rPr>
              <a:t>consum</a:t>
            </a:r>
            <a:r>
              <a:rPr lang="es-419" dirty="0">
                <a:solidFill>
                  <a:prstClr val="black"/>
                </a:solidFill>
              </a:rPr>
              <a:t>o</a:t>
            </a:r>
            <a:r>
              <a:rPr lang="es-ES_tradnl" dirty="0">
                <a:solidFill>
                  <a:prstClr val="black"/>
                </a:solidFill>
              </a:rPr>
              <a:t> de sustancias y la promoción de la salud y la productividad.</a:t>
            </a:r>
            <a:endParaRPr lang="es-ES_tradnl" dirty="0"/>
          </a:p>
          <a:p>
            <a:pPr>
              <a:defRPr/>
            </a:pPr>
            <a:endParaRPr lang="es-ES_tradnl" dirty="0">
              <a:solidFill>
                <a:prstClr val="black"/>
              </a:solidFill>
            </a:endParaRPr>
          </a:p>
          <a:p>
            <a:pPr>
              <a:defRPr/>
            </a:pPr>
            <a:r>
              <a:rPr lang="es-ES_tradnl" b="1" dirty="0">
                <a:solidFill>
                  <a:prstClr val="black"/>
                </a:solidFill>
              </a:rPr>
              <a:t>Notas de la diapositiva:</a:t>
            </a:r>
            <a:endParaRPr lang="es-ES_tradnl" dirty="0"/>
          </a:p>
          <a:p>
            <a:pPr marL="285750" indent="-285750">
              <a:buFont typeface="Arial"/>
              <a:buChar char="•"/>
              <a:defRPr/>
            </a:pPr>
            <a:r>
              <a:rPr lang="es-ES_tradnl" b="1" dirty="0">
                <a:solidFill>
                  <a:prstClr val="black"/>
                </a:solidFill>
              </a:rPr>
              <a:t>Contenido:</a:t>
            </a:r>
            <a:endParaRPr lang="es-ES_tradnl" dirty="0"/>
          </a:p>
          <a:p>
            <a:pPr marL="742950" lvl="1" indent="-285750">
              <a:buFont typeface="Arial"/>
              <a:buChar char="•"/>
              <a:defRPr/>
            </a:pPr>
            <a:r>
              <a:rPr lang="es-ES_tradnl" dirty="0">
                <a:solidFill>
                  <a:prstClr val="black"/>
                </a:solidFill>
              </a:rPr>
              <a:t>Los programas efectivos combinan políticas e intervenciones para conformar un enfoque integral.</a:t>
            </a:r>
            <a:endParaRPr lang="es-ES_tradnl" dirty="0"/>
          </a:p>
          <a:p>
            <a:pPr marL="742950" lvl="1" indent="-285750">
              <a:buFont typeface="Arial"/>
              <a:buChar char="•"/>
              <a:defRPr/>
            </a:pPr>
            <a:r>
              <a:rPr lang="es-ES_tradnl" dirty="0">
                <a:solidFill>
                  <a:prstClr val="black"/>
                </a:solidFill>
              </a:rPr>
              <a:t>Incluyen elementos específicos como:</a:t>
            </a:r>
            <a:endParaRPr lang="es-ES_tradnl" dirty="0"/>
          </a:p>
          <a:p>
            <a:pPr marL="1200150" lvl="2" indent="-285750">
              <a:buFont typeface="Arial"/>
              <a:buChar char="•"/>
              <a:defRPr/>
            </a:pPr>
            <a:r>
              <a:rPr lang="es-ES_tradnl" b="1" dirty="0">
                <a:solidFill>
                  <a:prstClr val="black"/>
                </a:solidFill>
              </a:rPr>
              <a:t>Intervenciones breves </a:t>
            </a:r>
            <a:r>
              <a:rPr lang="es-ES_tradnl" dirty="0">
                <a:solidFill>
                  <a:prstClr val="black"/>
                </a:solidFill>
              </a:rPr>
              <a:t>para brindar apoyo inmediato</a:t>
            </a:r>
            <a:r>
              <a:rPr kumimoji="0" lang="es-ES_tradnl" b="0" i="0" u="none" strike="noStrike" kern="1200" cap="none" spc="0" normalizeH="0" baseline="0" noProof="0" dirty="0">
                <a:ln>
                  <a:noFill/>
                </a:ln>
                <a:solidFill>
                  <a:prstClr val="black"/>
                </a:solidFill>
                <a:effectLst/>
                <a:uLnTx/>
                <a:uFillTx/>
              </a:rPr>
              <a:t>.</a:t>
            </a:r>
            <a:endParaRPr lang="es-ES_tradnl" dirty="0">
              <a:solidFill>
                <a:prstClr val="black"/>
              </a:solidFill>
              <a:ea typeface="Calibri"/>
              <a:cs typeface="Calibri"/>
            </a:endParaRPr>
          </a:p>
          <a:p>
            <a:pPr marL="1200150" lvl="2" indent="-285750">
              <a:buFont typeface="Arial"/>
              <a:buChar char="•"/>
              <a:defRPr/>
            </a:pPr>
            <a:r>
              <a:rPr lang="es-ES_tradnl" dirty="0">
                <a:solidFill>
                  <a:prstClr val="black"/>
                </a:solidFill>
              </a:rPr>
              <a:t>Un </a:t>
            </a:r>
            <a:r>
              <a:rPr lang="es-ES_tradnl" b="1" dirty="0">
                <a:solidFill>
                  <a:prstClr val="black"/>
                </a:solidFill>
              </a:rPr>
              <a:t>plan claro de comunicación </a:t>
            </a:r>
            <a:r>
              <a:rPr lang="es-ES_tradnl" dirty="0">
                <a:solidFill>
                  <a:prstClr val="black"/>
                </a:solidFill>
              </a:rPr>
              <a:t>que promueve la sensibilización y la participación. </a:t>
            </a:r>
            <a:endParaRPr lang="es-ES_tradnl" dirty="0">
              <a:solidFill>
                <a:prstClr val="black"/>
              </a:solidFill>
              <a:ea typeface="Calibri"/>
              <a:cs typeface="Calibri"/>
            </a:endParaRPr>
          </a:p>
          <a:p>
            <a:pPr marL="1200150" lvl="2" indent="-285750">
              <a:buFont typeface="Arial"/>
              <a:buChar char="•"/>
              <a:defRPr/>
            </a:pPr>
            <a:r>
              <a:rPr kumimoji="0" lang="es-ES_tradnl" b="1" i="0" u="none" strike="noStrike" kern="1200" cap="none" spc="0" normalizeH="0" baseline="0" noProof="0" dirty="0">
                <a:ln>
                  <a:noFill/>
                </a:ln>
                <a:solidFill>
                  <a:prstClr val="black"/>
                </a:solidFill>
                <a:effectLst/>
                <a:uLnTx/>
                <a:uFillTx/>
              </a:rPr>
              <a:t>Pruebas de alcohol y drogas </a:t>
            </a:r>
            <a:r>
              <a:rPr kumimoji="0" lang="es-ES_tradnl" b="0" i="0" u="none" strike="noStrike" kern="1200" cap="none" spc="0" normalizeH="0" baseline="0" noProof="0" dirty="0">
                <a:ln>
                  <a:noFill/>
                </a:ln>
                <a:solidFill>
                  <a:prstClr val="black"/>
                </a:solidFill>
                <a:effectLst/>
                <a:uLnTx/>
                <a:uFillTx/>
              </a:rPr>
              <a:t>únicamente como parte de un marco más amplio</a:t>
            </a:r>
            <a:r>
              <a:rPr lang="es-ES_tradnl" dirty="0">
                <a:solidFill>
                  <a:prstClr val="black"/>
                </a:solidFill>
              </a:rPr>
              <a:t>.</a:t>
            </a:r>
            <a:endParaRPr lang="es-ES_tradnl" dirty="0"/>
          </a:p>
          <a:p>
            <a:pPr marL="1200150" lvl="2" indent="-285750">
              <a:buFont typeface="Arial"/>
              <a:buChar char="•"/>
              <a:defRPr/>
            </a:pPr>
            <a:r>
              <a:rPr lang="es-ES_tradnl" b="1" dirty="0">
                <a:solidFill>
                  <a:prstClr val="black"/>
                </a:solidFill>
              </a:rPr>
              <a:t>Cursos de manejo del estrés </a:t>
            </a:r>
            <a:r>
              <a:rPr lang="es-ES_tradnl" b="0" dirty="0">
                <a:solidFill>
                  <a:prstClr val="black"/>
                </a:solidFill>
              </a:rPr>
              <a:t>para reducir vulnerabilidades y mejorar el bienestar, especialmente cuando el propio entorno laboral constituye una fuente de estrés.</a:t>
            </a:r>
            <a:endParaRPr lang="es-ES_tradnl" dirty="0">
              <a:solidFill>
                <a:prstClr val="black"/>
              </a:solidFill>
              <a:ea typeface="Calibri"/>
              <a:cs typeface="Calibri"/>
            </a:endParaRPr>
          </a:p>
          <a:p>
            <a:pPr marL="285750" indent="-285750">
              <a:buFont typeface="Arial"/>
              <a:buChar char="•"/>
              <a:defRPr/>
            </a:pPr>
            <a:r>
              <a:rPr lang="es-ES_tradnl" b="1" dirty="0">
                <a:solidFill>
                  <a:prstClr val="black"/>
                </a:solidFill>
              </a:rPr>
              <a:t>Estructura</a:t>
            </a:r>
            <a:r>
              <a:rPr lang="es-ES_tradnl" dirty="0">
                <a:solidFill>
                  <a:prstClr val="black"/>
                </a:solidFill>
              </a:rPr>
              <a:t>:</a:t>
            </a:r>
            <a:endParaRPr lang="es-ES_tradnl" dirty="0"/>
          </a:p>
          <a:p>
            <a:pPr marL="742950" lvl="1" indent="-285750">
              <a:buFont typeface="Arial"/>
              <a:buChar char="•"/>
              <a:defRPr/>
            </a:pPr>
            <a:r>
              <a:rPr lang="es-ES_tradnl" dirty="0">
                <a:solidFill>
                  <a:prstClr val="black"/>
                </a:solidFill>
              </a:rPr>
              <a:t>Los programas preventivos deben </a:t>
            </a:r>
            <a:r>
              <a:rPr lang="es-ES_tradnl" b="1" dirty="0">
                <a:solidFill>
                  <a:prstClr val="black"/>
                </a:solidFill>
              </a:rPr>
              <a:t>desarrollarse de manera colaborativa </a:t>
            </a:r>
            <a:r>
              <a:rPr lang="es-ES_tradnl" b="0" dirty="0">
                <a:solidFill>
                  <a:prstClr val="black"/>
                </a:solidFill>
              </a:rPr>
              <a:t>con las partes interesadas, a fin de garantizar su pertinencia y apropiación. </a:t>
            </a:r>
            <a:endParaRPr lang="es-ES_tradnl" dirty="0"/>
          </a:p>
          <a:p>
            <a:pPr marL="742950" lvl="1" indent="-285750">
              <a:buFont typeface="Arial"/>
              <a:buChar char="•"/>
              <a:defRPr/>
            </a:pPr>
            <a:r>
              <a:rPr lang="es-ES_tradnl" dirty="0">
                <a:solidFill>
                  <a:prstClr val="black"/>
                </a:solidFill>
              </a:rPr>
              <a:t>Integrar la prevención dentro de </a:t>
            </a:r>
            <a:r>
              <a:rPr lang="es-ES_tradnl" b="1" dirty="0">
                <a:solidFill>
                  <a:prstClr val="black"/>
                </a:solidFill>
              </a:rPr>
              <a:t>iniciativas más amplias de salud y bienestar</a:t>
            </a:r>
            <a:r>
              <a:rPr lang="es-ES_tradnl" dirty="0">
                <a:solidFill>
                  <a:prstClr val="black"/>
                </a:solidFill>
              </a:rPr>
              <a:t>, asegurando su alineación con los objetivos organizaciones.</a:t>
            </a:r>
            <a:endParaRPr lang="es-ES_tradnl" dirty="0"/>
          </a:p>
          <a:p>
            <a:pPr marL="285750" indent="-285750">
              <a:buFont typeface="Arial"/>
              <a:buChar char="•"/>
              <a:defRPr/>
            </a:pPr>
            <a:r>
              <a:rPr lang="es-ES_tradnl" b="1" dirty="0">
                <a:solidFill>
                  <a:prstClr val="black"/>
                </a:solidFill>
              </a:rPr>
              <a:t>Implementación</a:t>
            </a:r>
            <a:r>
              <a:rPr lang="es-ES_tradnl" dirty="0">
                <a:solidFill>
                  <a:prstClr val="black"/>
                </a:solidFill>
              </a:rPr>
              <a:t>:</a:t>
            </a:r>
            <a:endParaRPr lang="es-ES_tradnl" dirty="0"/>
          </a:p>
          <a:p>
            <a:pPr marL="742950" lvl="1" indent="-285750">
              <a:buFont typeface="Arial"/>
              <a:buChar char="•"/>
              <a:defRPr/>
            </a:pPr>
            <a:r>
              <a:rPr lang="es-ES_tradnl" dirty="0">
                <a:solidFill>
                  <a:prstClr val="black"/>
                </a:solidFill>
              </a:rPr>
              <a:t>Adoptar un </a:t>
            </a:r>
            <a:r>
              <a:rPr lang="es-ES_tradnl" b="1" dirty="0">
                <a:solidFill>
                  <a:prstClr val="black"/>
                </a:solidFill>
              </a:rPr>
              <a:t>enfoque no punitivo </a:t>
            </a:r>
            <a:r>
              <a:rPr lang="es-ES_tradnl" dirty="0">
                <a:solidFill>
                  <a:prstClr val="black"/>
                </a:solidFill>
              </a:rPr>
              <a:t>para fomentar la participación y proteger la confidencialidad.</a:t>
            </a:r>
            <a:endParaRPr lang="es-ES_tradnl" dirty="0"/>
          </a:p>
          <a:p>
            <a:pPr marL="742950" lvl="1" indent="-285750">
              <a:buFont typeface="Arial"/>
              <a:buChar char="•"/>
              <a:defRPr/>
            </a:pPr>
            <a:r>
              <a:rPr lang="es-ES_tradnl" dirty="0">
                <a:solidFill>
                  <a:prstClr val="black"/>
                </a:solidFill>
              </a:rPr>
              <a:t>Capacitar a </a:t>
            </a:r>
            <a:r>
              <a:rPr lang="es-ES_tradnl" b="1" dirty="0">
                <a:solidFill>
                  <a:prstClr val="black"/>
                </a:solidFill>
              </a:rPr>
              <a:t>directivos, personal y equipos de salud laboral </a:t>
            </a:r>
            <a:r>
              <a:rPr lang="es-ES_tradnl" dirty="0">
                <a:solidFill>
                  <a:prstClr val="black"/>
                </a:solidFill>
              </a:rPr>
              <a:t>sobre sus roles en la implementación y el acompañamiento de las políticas de prevención.</a:t>
            </a:r>
            <a:endParaRPr lang="es-ES_tradnl" dirty="0">
              <a:solidFill>
                <a:prstClr val="black"/>
              </a:solidFill>
              <a:ea typeface="Calibri"/>
              <a:cs typeface="Calibri"/>
            </a:endParaRPr>
          </a:p>
          <a:p>
            <a:pPr marL="742950" lvl="1" indent="-285750">
              <a:buFont typeface="Arial"/>
              <a:buChar char="•"/>
              <a:defRPr/>
            </a:pPr>
            <a:r>
              <a:rPr lang="es-ES_tradnl" dirty="0">
                <a:solidFill>
                  <a:prstClr val="black"/>
                </a:solidFill>
              </a:rPr>
              <a:t>Destacar que la confidencialidad y los entornos libres de estigmatización fortalecen la confianza y la participación.</a:t>
            </a:r>
            <a:endParaRPr lang="es-ES_tradnl" dirty="0">
              <a:solidFill>
                <a:prstClr val="black"/>
              </a:solidFill>
              <a:ea typeface="Calibri"/>
              <a:cs typeface="Calibri"/>
            </a:endParaRPr>
          </a:p>
          <a:p>
            <a:pPr marL="742950" lvl="1" indent="-285750">
              <a:buFont typeface="Arial"/>
              <a:buChar char="•"/>
              <a:defRPr/>
            </a:pPr>
            <a:endParaRPr lang="es-ES_tradnl" b="1"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285750" indent="-285750">
              <a:buFont typeface="Arial"/>
              <a:buChar char="•"/>
              <a:defRPr/>
            </a:pPr>
            <a:r>
              <a:rPr lang="es-ES_tradnl" dirty="0">
                <a:solidFill>
                  <a:prstClr val="black"/>
                </a:solidFill>
              </a:rPr>
              <a:t>Los programas de prevención en el ámbito laboral deben integrar múltiples componentes, asegurando la coherencia entre políticas e intervenciones.</a:t>
            </a:r>
            <a:endParaRPr lang="es-ES_tradnl" dirty="0">
              <a:solidFill>
                <a:prstClr val="black"/>
              </a:solidFill>
              <a:ea typeface="Calibri"/>
              <a:cs typeface="Calibri"/>
            </a:endParaRPr>
          </a:p>
          <a:p>
            <a:pPr marL="285750" indent="-285750">
              <a:buFont typeface="Arial"/>
              <a:buChar char="•"/>
              <a:defRPr/>
            </a:pPr>
            <a:r>
              <a:rPr lang="es-ES_tradnl" dirty="0">
                <a:solidFill>
                  <a:prstClr val="black"/>
                </a:solidFill>
              </a:rPr>
              <a:t>La colaboración y una comunicación clara entre las partes involucradas son fundamentales para el éxito del programa.</a:t>
            </a:r>
          </a:p>
          <a:p>
            <a:pPr marL="285750" indent="-285750">
              <a:buFont typeface="Arial"/>
              <a:buChar char="•"/>
            </a:pPr>
            <a:r>
              <a:rPr lang="es-ES_tradnl" dirty="0">
                <a:solidFill>
                  <a:prstClr val="black"/>
                </a:solidFill>
              </a:rPr>
              <a:t>La confidencialidad y un enfoque no punitivo incrementan la participación y la efectividad, en beneficio tanto de las personas trabajadoras como de las organizaciones. </a:t>
            </a:r>
            <a:endParaRPr lang="es-ES_tradnl" dirty="0"/>
          </a:p>
          <a:p>
            <a:endParaRPr lang="en-US" altLang="it-IT" sz="1600"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Fomentar la reflexión crítica sobre los roles de las personas especialistas en tratamiento y en prevención, así como sobre la efectividad de quienes facilitan o imparten los procesos formativos.</a:t>
            </a:r>
            <a:endParaRPr lang="es-ES_tradnl" noProof="0" dirty="0">
              <a:ea typeface="Calibri"/>
              <a:cs typeface="Calibri"/>
            </a:endParaRPr>
          </a:p>
          <a:p>
            <a:endParaRPr lang="es-ES_tradnl" noProof="0" dirty="0"/>
          </a:p>
          <a:p>
            <a:r>
              <a:rPr lang="es-ES_tradnl" b="1" noProof="0" dirty="0"/>
              <a:t>Notas de la diapositiva:</a:t>
            </a:r>
            <a:endParaRPr lang="es-ES_tradnl" noProof="0" dirty="0">
              <a:ea typeface="Calibri"/>
              <a:cs typeface="Calibri"/>
            </a:endParaRPr>
          </a:p>
          <a:p>
            <a:pPr marL="171450" indent="-171450">
              <a:buFont typeface="Arial"/>
              <a:buChar char="•"/>
            </a:pPr>
            <a:r>
              <a:rPr lang="es-ES_tradnl" b="1" noProof="0" dirty="0"/>
              <a:t>Puntos para la discusión:</a:t>
            </a:r>
            <a:endParaRPr lang="es-ES_tradnl" noProof="0" dirty="0">
              <a:ea typeface="Calibri"/>
              <a:cs typeface="Calibri"/>
            </a:endParaRPr>
          </a:p>
          <a:p>
            <a:pPr marL="628650" lvl="1" indent="-171450">
              <a:buFont typeface="Arial"/>
              <a:buChar char="•"/>
            </a:pPr>
            <a:r>
              <a:rPr lang="es-ES_tradnl" b="1" noProof="0" dirty="0"/>
              <a:t>¿Las personas especialistas en tratamiento pueden también ser especialistas en prevención? </a:t>
            </a:r>
            <a:endParaRPr lang="es-ES_tradnl" noProof="0" dirty="0"/>
          </a:p>
          <a:p>
            <a:pPr marL="1085850" lvl="2" indent="-171450">
              <a:buFont typeface="Arial"/>
              <a:buChar char="•"/>
            </a:pPr>
            <a:r>
              <a:rPr lang="es-ES_tradnl" noProof="0" dirty="0"/>
              <a:t>Analizar las competencias y áreas de conocimiento que se superpone entre ambos roles.</a:t>
            </a:r>
          </a:p>
          <a:p>
            <a:pPr marL="1085850" lvl="2" indent="-171450">
              <a:buFont typeface="Arial"/>
              <a:buChar char="•"/>
            </a:pPr>
            <a:r>
              <a:rPr lang="es-ES_tradnl" noProof="0" dirty="0"/>
              <a:t>Destacar la necesidad de formación especializada para transitar de manera efectiva entre uno y otro rol.</a:t>
            </a:r>
          </a:p>
          <a:p>
            <a:endParaRPr lang="es-ES_tradnl" noProof="0" dirty="0">
              <a:ea typeface="Calibri"/>
              <a:cs typeface="Calibri"/>
            </a:endParaRPr>
          </a:p>
          <a:p>
            <a:r>
              <a:rPr lang="es-ES_tradnl" b="1" noProof="0" dirty="0"/>
              <a:t>Lectura de tarea</a:t>
            </a:r>
            <a:r>
              <a:rPr lang="es-ES_tradnl" noProof="0" dirty="0"/>
              <a:t>: (Compartir el siguiente link en el chat: https://</a:t>
            </a:r>
            <a:r>
              <a:rPr lang="es-ES_tradnl" noProof="0" dirty="0" err="1"/>
              <a:t>www.issup.net</a:t>
            </a:r>
            <a:r>
              <a:rPr lang="es-ES_tradnl" noProof="0" dirty="0"/>
              <a:t>/</a:t>
            </a:r>
            <a:r>
              <a:rPr lang="es-ES_tradnl" noProof="0" dirty="0" err="1"/>
              <a:t>knowledge</a:t>
            </a:r>
            <a:r>
              <a:rPr lang="es-ES_tradnl" noProof="0" dirty="0"/>
              <a:t>-share/</a:t>
            </a:r>
            <a:r>
              <a:rPr lang="es-ES_tradnl" noProof="0" dirty="0" err="1"/>
              <a:t>resources</a:t>
            </a:r>
            <a:r>
              <a:rPr lang="es-ES_tradnl" noProof="0" dirty="0"/>
              <a:t>/2025-12/</a:t>
            </a:r>
            <a:r>
              <a:rPr lang="es-ES_tradnl" noProof="0" dirty="0" err="1"/>
              <a:t>prevention-treatment-facilitator-specialisms</a:t>
            </a:r>
            <a:r>
              <a:rPr lang="es-ES_tradnl" noProof="0" dirty="0"/>
              <a:t> </a:t>
            </a:r>
          </a:p>
          <a:p>
            <a:endParaRPr lang="es-ES_tradnl" noProof="0" dirty="0">
              <a:ea typeface="Calibri"/>
              <a:cs typeface="Calibri"/>
            </a:endParaRPr>
          </a:p>
          <a:p>
            <a:pPr marL="1085850" lvl="2" indent="-171450">
              <a:buFont typeface="Arial"/>
              <a:buChar char="•"/>
            </a:pPr>
            <a:r>
              <a:rPr lang="es-ES_tradnl" noProof="0" dirty="0"/>
              <a:t>Indicar a las y los participantes que revisen la lectura asignada en el sitio web de ISSUP.</a:t>
            </a:r>
            <a:endParaRPr lang="es-ES_tradnl" noProof="0" dirty="0">
              <a:ea typeface="Calibri"/>
              <a:cs typeface="Calibri"/>
            </a:endParaRPr>
          </a:p>
          <a:p>
            <a:pPr marL="1085850" lvl="2" indent="-171450">
              <a:buFont typeface="Arial"/>
              <a:buChar char="•"/>
            </a:pPr>
            <a:r>
              <a:rPr lang="es-ES_tradnl" noProof="0" dirty="0"/>
              <a:t>Invitarles a reflexionar sobre cómo el contenido de la lectura se relaciona con sus propias experiencias y comprensión del tema.</a:t>
            </a:r>
            <a:endParaRPr lang="es-ES_tradnl" noProof="0" dirty="0">
              <a:ea typeface="Calibri"/>
              <a:cs typeface="Calibri"/>
            </a:endParaRP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31211571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solidFill>
                  <a:prstClr val="black"/>
                </a:solidFill>
              </a:rPr>
              <a:t>Propósito de la diapositiva:</a:t>
            </a:r>
            <a:endParaRPr lang="es-ES_tradnl" noProof="0" dirty="0"/>
          </a:p>
          <a:p>
            <a:r>
              <a:rPr lang="es-ES_tradnl" noProof="0" dirty="0">
                <a:solidFill>
                  <a:prstClr val="black"/>
                </a:solidFill>
              </a:rPr>
              <a:t>Orientar a las y los participantes sobre las tareas preparatorias para la Lección 7.</a:t>
            </a:r>
          </a:p>
          <a:p>
            <a:endParaRPr lang="en-US" dirty="0">
              <a:solidFill>
                <a:prstClr val="black"/>
              </a:solidFill>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1667903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p>
          <a:p>
            <a:r>
              <a:rPr lang="es-ES_tradnl" b="0" noProof="0" dirty="0"/>
              <a:t>Presentar a los participantes y enfatizar la importancia de la asistencia y la participación activa a lo largo del curso.</a:t>
            </a:r>
          </a:p>
          <a:p>
            <a:endParaRPr lang="es-ES_tradnl" noProof="0" dirty="0">
              <a:ea typeface="Calibri"/>
              <a:cs typeface="Calibri"/>
            </a:endParaRPr>
          </a:p>
          <a:p>
            <a:r>
              <a:rPr lang="es-ES_tradnl" b="1" noProof="0" dirty="0">
                <a:ea typeface="Calibri"/>
                <a:cs typeface="Calibri"/>
              </a:rPr>
              <a:t>Notas de la diapositiva:</a:t>
            </a:r>
          </a:p>
          <a:p>
            <a:pPr marL="171450" indent="-171450">
              <a:buFont typeface="Arial"/>
              <a:buChar char="•"/>
            </a:pPr>
            <a:r>
              <a:rPr lang="es-ES_tradnl" noProof="0" dirty="0"/>
              <a:t>Explicar que mantener un registro de asistencia es fundamental para dar seguimiento a la participación.</a:t>
            </a:r>
          </a:p>
          <a:p>
            <a:pPr marL="171450" indent="-171450">
              <a:buFont typeface="Arial"/>
              <a:buChar char="•"/>
            </a:pPr>
            <a:r>
              <a:rPr lang="es-ES_tradnl" noProof="0" dirty="0"/>
              <a:t>Comunicar que se supervisarán la asistencia y la participación para garantizar el éxito del curso y la responsabilidad de los participantes.</a:t>
            </a:r>
          </a:p>
          <a:p>
            <a:pPr marL="171450" indent="-171450">
              <a:buFont typeface="Arial"/>
              <a:buChar char="•"/>
            </a:pPr>
            <a:r>
              <a:rPr lang="es-ES_tradnl" noProof="0" dirty="0">
                <a:ea typeface="Calibri"/>
                <a:cs typeface="Calibri"/>
              </a:rPr>
              <a:t>Mencionar que los certificados serán distribuidos de acuerdo con la asistencia.</a:t>
            </a:r>
          </a:p>
          <a:p>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La asistencia y la participación son esenciales para completar el curso y recibir el certificado. </a:t>
            </a:r>
          </a:p>
          <a:p>
            <a:pPr marL="171450" indent="-171450">
              <a:buFont typeface="Arial"/>
              <a:buChar char="•"/>
            </a:pPr>
            <a:r>
              <a:rPr lang="es-ES_tradnl" noProof="0" dirty="0"/>
              <a:t>La interacción con los compañeros es un componente valioso del aprendizaje.</a:t>
            </a: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t>8</a:t>
            </a:fld>
            <a:endParaRPr lang="en-US"/>
          </a:p>
        </p:txBody>
      </p:sp>
    </p:spTree>
    <p:extLst>
      <p:ext uri="{BB962C8B-B14F-4D97-AF65-F5344CB8AC3E}">
        <p14:creationId xmlns:p14="http://schemas.microsoft.com/office/powerpoint/2010/main" val="18356716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238BC-A816-B48D-B530-83951B37A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F9A4B-6DA2-89A0-95FB-47A08EEAB0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FAB21-DEAF-2D8D-7052-233B29ACF318}"/>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844B2AE0-E688-5979-E9BF-D1AFF013C347}"/>
              </a:ext>
            </a:extLst>
          </p:cNvPr>
          <p:cNvSpPr>
            <a:spLocks noGrp="1"/>
          </p:cNvSpPr>
          <p:nvPr>
            <p:ph type="sldNum" sz="quarter" idx="5"/>
          </p:nvPr>
        </p:nvSpPr>
        <p:spPr/>
        <p:txBody>
          <a:bodyPr/>
          <a:lstStyle/>
          <a:p>
            <a:fld id="{540FC351-1F82-7940-844F-31B3701A4AF9}"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38115903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36BCE-196E-8F2D-D4AC-E3A4DACAC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F9C35-D820-A9AE-98BF-5296CA6B0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B30BB0-348C-2018-2CA9-D29A5D380578}"/>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E5ABAF8-48F7-1788-AD8C-CEA92B13289B}"/>
              </a:ext>
            </a:extLst>
          </p:cNvPr>
          <p:cNvSpPr>
            <a:spLocks noGrp="1"/>
          </p:cNvSpPr>
          <p:nvPr>
            <p:ph type="sldNum" sz="quarter" idx="5"/>
          </p:nvPr>
        </p:nvSpPr>
        <p:spPr/>
        <p:txBody>
          <a:bodyPr/>
          <a:lstStyle/>
          <a:p>
            <a:fld id="{540FC351-1F82-7940-844F-31B3701A4AF9}" type="slidenum">
              <a:rPr lang="en-US" smtClean="0"/>
              <a:t>81</a:t>
            </a:fld>
            <a:endParaRPr lang="en-US"/>
          </a:p>
        </p:txBody>
      </p:sp>
    </p:spTree>
    <p:extLst>
      <p:ext uri="{BB962C8B-B14F-4D97-AF65-F5344CB8AC3E}">
        <p14:creationId xmlns:p14="http://schemas.microsoft.com/office/powerpoint/2010/main" val="39018265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71185-505D-6807-DC19-9E6924C8682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9EB375B-79AD-E77B-E30A-B5372499C96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5479CC5-C34E-5131-DAB7-B3579B328EAA}"/>
              </a:ext>
            </a:extLst>
          </p:cNvPr>
          <p:cNvSpPr>
            <a:spLocks noGrp="1"/>
          </p:cNvSpPr>
          <p:nvPr>
            <p:ph type="body" idx="1"/>
          </p:nvPr>
        </p:nvSpPr>
        <p:spPr/>
        <p:txBody>
          <a:bodyPr/>
          <a:lstStyle/>
          <a:p>
            <a:endParaRPr lang="it-IT" dirty="0">
              <a:ea typeface="Calibri"/>
              <a:cs typeface="Calibri"/>
            </a:endParaRPr>
          </a:p>
        </p:txBody>
      </p:sp>
      <p:sp>
        <p:nvSpPr>
          <p:cNvPr id="4" name="Segnaposto numero diapositiva 3">
            <a:extLst>
              <a:ext uri="{FF2B5EF4-FFF2-40B4-BE49-F238E27FC236}">
                <a16:creationId xmlns:a16="http://schemas.microsoft.com/office/drawing/2014/main" id="{8CE4CD1C-6E3D-D937-F405-0855F52921BE}"/>
              </a:ext>
            </a:extLst>
          </p:cNvPr>
          <p:cNvSpPr>
            <a:spLocks noGrp="1"/>
          </p:cNvSpPr>
          <p:nvPr>
            <p:ph type="sldNum" sz="quarter" idx="10"/>
          </p:nvPr>
        </p:nvSpPr>
        <p:spPr/>
        <p:txBody>
          <a:bodyPr/>
          <a:lstStyle/>
          <a:p>
            <a:fld id="{540FC351-1F82-7940-844F-31B3701A4AF9}" type="slidenum">
              <a:rPr lang="en-US" smtClean="0"/>
              <a:t>82</a:t>
            </a:fld>
            <a:endParaRPr lang="en-US"/>
          </a:p>
        </p:txBody>
      </p:sp>
    </p:spTree>
    <p:extLst>
      <p:ext uri="{BB962C8B-B14F-4D97-AF65-F5344CB8AC3E}">
        <p14:creationId xmlns:p14="http://schemas.microsoft.com/office/powerpoint/2010/main" val="23131405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dirty="0"/>
              <a:t>Propósito de la diapositiva:</a:t>
            </a:r>
            <a:endParaRPr lang="es-ES_tradnl" dirty="0"/>
          </a:p>
          <a:p>
            <a:r>
              <a:rPr lang="es-ES_tradnl" dirty="0"/>
              <a:t>Presentar los objetivos de la sesión 5.</a:t>
            </a:r>
            <a:endParaRPr lang="es-ES_tradnl" dirty="0">
              <a:ea typeface="Calibri"/>
              <a:cs typeface="Calibri"/>
            </a:endParaRPr>
          </a:p>
          <a:p>
            <a:endParaRPr lang="es-ES_tradnl" dirty="0"/>
          </a:p>
          <a:p>
            <a:r>
              <a:rPr lang="es-ES_tradnl" b="1" dirty="0"/>
              <a:t>Notas de la diapositiva:</a:t>
            </a:r>
            <a:endParaRPr lang="es-ES_tradnl" dirty="0"/>
          </a:p>
          <a:p>
            <a:pPr marL="171450" indent="-171450">
              <a:buFont typeface="Arial,Sans-Serif"/>
              <a:buChar char="•"/>
            </a:pPr>
            <a:r>
              <a:rPr lang="es-ES_tradnl" b="1" dirty="0"/>
              <a:t>Introducción</a:t>
            </a:r>
            <a:r>
              <a:rPr lang="es-ES_tradnl" dirty="0"/>
              <a:t>:</a:t>
            </a:r>
          </a:p>
          <a:p>
            <a:pPr marL="628650" lvl="1" indent="-171450">
              <a:buFont typeface="Arial,Sans-Serif"/>
              <a:buChar char="•"/>
            </a:pPr>
            <a:r>
              <a:rPr lang="es-ES_tradnl" dirty="0"/>
              <a:t>Dar la bienvenida a las personas participantes a la Sesión 5 y explicar brevemente su enfoque en la reflexión, preparación y abordaje de dudas.</a:t>
            </a:r>
          </a:p>
          <a:p>
            <a:pPr marL="628650" lvl="1" indent="-171450">
              <a:buFont typeface="Arial,Sans-Serif"/>
              <a:buChar char="•"/>
            </a:pPr>
            <a:r>
              <a:rPr lang="es-ES_tradnl" dirty="0"/>
              <a:t>Destacar la importancia de esta sesión como un puente entre los contenidos fundamentales y los avanzados.</a:t>
            </a:r>
          </a:p>
          <a:p>
            <a:pPr marL="171450" indent="-171450">
              <a:buFont typeface="Arial,Sans-Serif"/>
              <a:buChar char="•"/>
            </a:pPr>
            <a:r>
              <a:rPr lang="es-ES_tradnl" b="1" dirty="0"/>
              <a:t>Objetivo 1: Distinguir entre especialistas en prevención y en tratamiento:</a:t>
            </a:r>
            <a:endParaRPr lang="es-ES_tradnl" dirty="0">
              <a:ea typeface="Calibri"/>
              <a:cs typeface="Calibri"/>
            </a:endParaRPr>
          </a:p>
          <a:p>
            <a:pPr marL="628650" lvl="1" indent="-171450">
              <a:buFont typeface="Arial,Sans-Serif"/>
              <a:buChar char="•"/>
            </a:pPr>
            <a:r>
              <a:rPr lang="es-ES_tradnl" dirty="0">
                <a:ea typeface="Calibri"/>
                <a:cs typeface="Calibri"/>
              </a:rPr>
              <a:t>Analizar el rol especifico de las y los especialistas en prevención y su diferenciación respecto al tratamiento.</a:t>
            </a:r>
          </a:p>
          <a:p>
            <a:pPr marL="171450" indent="-171450">
              <a:buFont typeface="Arial,Sans-Serif"/>
              <a:buChar char="•"/>
            </a:pPr>
            <a:r>
              <a:rPr lang="es-ES_tradnl" b="1" dirty="0"/>
              <a:t>Objetivo 2: Revisar los aprendizajes</a:t>
            </a:r>
            <a:r>
              <a:rPr lang="es-ES_tradnl" dirty="0"/>
              <a:t>:</a:t>
            </a:r>
          </a:p>
          <a:p>
            <a:pPr marL="628650" lvl="1" indent="-171450">
              <a:buFont typeface="Arial,Sans-Serif"/>
              <a:buChar char="•"/>
            </a:pPr>
            <a:r>
              <a:rPr lang="es-ES_tradnl" dirty="0"/>
              <a:t>Guiar a las personas para reflexionar de manera crítica sobre lo aprendido en la Lección 7.</a:t>
            </a:r>
          </a:p>
          <a:p>
            <a:pPr marL="628650" lvl="1" indent="-171450">
              <a:buFont typeface="Arial,Sans-Serif"/>
              <a:buChar char="•"/>
            </a:pPr>
            <a:r>
              <a:rPr lang="es-ES_tradnl" dirty="0"/>
              <a:t>Invitarles a compartir reflexiones, aprendizajes clave y áreas en las que consideren necesario profundizar o aclarar conceptos.</a:t>
            </a:r>
          </a:p>
          <a:p>
            <a:pPr marL="628650" lvl="1" indent="-171450">
              <a:buFont typeface="Arial,Sans-Serif"/>
              <a:buChar char="•"/>
            </a:pPr>
            <a:r>
              <a:rPr lang="es-ES_tradnl" dirty="0"/>
              <a:t>Mencionar que las discusiones en grupos pequeños o en plenaria ofrecerán un espacio para el intercambio de perspectivas.</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s-ES_tradnl" b="1" noProof="0" dirty="0">
                <a:solidFill>
                  <a:prstClr val="black"/>
                </a:solidFill>
              </a:rPr>
              <a:t>Objetivo 3: Abordar preguntas, dudas y desafíos</a:t>
            </a:r>
            <a:r>
              <a:rPr lang="es-ES_tradnl" noProof="0" dirty="0">
                <a:solidFill>
                  <a:prstClr val="black"/>
                </a:solidFill>
              </a:rPr>
              <a:t>:</a:t>
            </a:r>
            <a:endParaRPr lang="es-ES_tradnl" noProof="0" dirty="0">
              <a:solidFill>
                <a:prstClr val="black"/>
              </a:solidFill>
              <a:ea typeface="Calibri"/>
              <a:cs typeface="Calibri"/>
            </a:endParaRPr>
          </a:p>
          <a:p>
            <a:pPr marL="628650" lvl="1" indent="-171450">
              <a:buFont typeface="Arial,Sans-Serif"/>
              <a:buChar char="•"/>
              <a:defRPr/>
            </a:pPr>
            <a:r>
              <a:rPr lang="es-ES_tradnl" noProof="0" dirty="0">
                <a:solidFill>
                  <a:prstClr val="black"/>
                </a:solidFill>
              </a:rPr>
              <a:t>Abrir el espacio para que las personas participantes expresen preguntas, dudas o desafíos identificados hasta el momento.</a:t>
            </a:r>
          </a:p>
          <a:p>
            <a:pPr marL="628650" lvl="1" indent="-171450">
              <a:buFont typeface="Arial,Sans-Serif"/>
              <a:buChar char="•"/>
              <a:defRPr/>
            </a:pPr>
            <a:r>
              <a:rPr lang="es-ES_tradnl" noProof="0" dirty="0">
                <a:solidFill>
                  <a:prstClr val="black"/>
                </a:solidFill>
              </a:rPr>
              <a:t>Reconocer que no todas las preguntas podrán resolverse de inmediato, pero asegurar que se dará seguimiento para obtener respuestas cuando sea necesario.</a:t>
            </a:r>
          </a:p>
          <a:p>
            <a:pPr marL="628650" lvl="1" indent="-171450">
              <a:buFont typeface="Arial,Sans-Serif"/>
              <a:buChar char="•"/>
              <a:defRPr/>
            </a:pPr>
            <a:r>
              <a:rPr lang="es-ES_tradnl" noProof="0" dirty="0">
                <a:solidFill>
                  <a:prstClr val="black"/>
                </a:solidFill>
              </a:rPr>
              <a:t>Reforzar que este es un espacio de aprendizaje colaborativo y que las aportaciones de las personas participantes son valiosas para mejorar el curso.</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s-ES_tradnl" b="1" noProof="0" dirty="0">
                <a:solidFill>
                  <a:prstClr val="black"/>
                </a:solidFill>
              </a:rPr>
              <a:t>Objetivo 4: Prepararse para los siguientes pasos</a:t>
            </a:r>
            <a:r>
              <a:rPr lang="es-ES_tradnl" noProof="0" dirty="0">
                <a:solidFill>
                  <a:prstClr val="black"/>
                </a:solidFill>
              </a:rPr>
              <a:t>:</a:t>
            </a:r>
            <a:endParaRPr lang="es-ES_tradnl" noProof="0" dirty="0">
              <a:solidFill>
                <a:prstClr val="black"/>
              </a:solidFill>
              <a:ea typeface="Calibri"/>
              <a:cs typeface="Calibri"/>
            </a:endParaRPr>
          </a:p>
          <a:p>
            <a:pPr marL="628650" lvl="1" indent="-171450">
              <a:buFont typeface="Arial,Sans-Serif"/>
              <a:buChar char="•"/>
              <a:defRPr/>
            </a:pPr>
            <a:r>
              <a:rPr lang="es-ES_tradnl" noProof="0" dirty="0">
                <a:solidFill>
                  <a:prstClr val="black"/>
                </a:solidFill>
              </a:rPr>
              <a:t>Explicar que esta sesión también sienta las bases para las próximas sesiones.</a:t>
            </a:r>
          </a:p>
          <a:p>
            <a:pPr marL="628650" lvl="1" indent="-171450">
              <a:buFont typeface="Arial,Sans-Serif"/>
              <a:buChar char="•"/>
              <a:defRPr/>
            </a:pPr>
            <a:r>
              <a:rPr lang="es-ES_tradnl" noProof="0" dirty="0">
                <a:solidFill>
                  <a:prstClr val="black"/>
                </a:solidFill>
                <a:ea typeface="Calibri"/>
                <a:cs typeface="Calibri"/>
              </a:rPr>
              <a:t>Introducir brevemente los temas que se abordarán y su relevancia.</a:t>
            </a:r>
          </a:p>
          <a:p>
            <a:pPr marL="628650" lvl="1" indent="-171450">
              <a:buFont typeface="Arial,Sans-Serif"/>
              <a:buChar char="•"/>
              <a:defRPr/>
            </a:pPr>
            <a:r>
              <a:rPr lang="es-ES_tradnl" noProof="0" dirty="0">
                <a:solidFill>
                  <a:prstClr val="black"/>
                </a:solidFill>
              </a:rPr>
              <a:t>Subrayar la importancia de realizar las tareas o lecciones previas para asegurar una participación activa en las siguientes sesiones.</a:t>
            </a:r>
            <a:endParaRPr lang="es-ES_tradnl" noProof="0" dirty="0"/>
          </a:p>
          <a:p>
            <a:pPr lvl="1">
              <a:defRPr/>
            </a:pPr>
            <a:endParaRPr lang="es-ES_tradnl" noProof="0" dirty="0">
              <a:solidFill>
                <a:prstClr val="black"/>
              </a:solidFill>
              <a:ea typeface="Calibri"/>
              <a:cs typeface="Calibri"/>
            </a:endParaRPr>
          </a:p>
          <a:p>
            <a:pPr>
              <a:defRPr/>
            </a:pPr>
            <a:r>
              <a:rPr lang="es-ES_tradnl" b="1" noProof="0" dirty="0">
                <a:solidFill>
                  <a:prstClr val="black"/>
                </a:solidFill>
              </a:rPr>
              <a:t>Recordatorio para la persona facilitadora</a:t>
            </a:r>
            <a:r>
              <a:rPr lang="es-ES_tradnl" noProof="0" dirty="0">
                <a:solidFill>
                  <a:prstClr val="black"/>
                </a:solidFill>
              </a:rPr>
              <a:t>:</a:t>
            </a:r>
          </a:p>
          <a:p>
            <a:pPr marL="628650" lvl="1" indent="-171450">
              <a:buFont typeface="Arial,Sans-Serif"/>
              <a:buChar char="•"/>
              <a:defRPr/>
            </a:pPr>
            <a:r>
              <a:rPr lang="es-ES_tradnl" noProof="0" dirty="0">
                <a:solidFill>
                  <a:prstClr val="black"/>
                </a:solidFill>
              </a:rPr>
              <a:t>Reiterar que el rol de la persona facilitadora es guiar las discusiones y apoyar a las y los participantes, no fungir como la única persona experta.</a:t>
            </a:r>
          </a:p>
          <a:p>
            <a:pPr marL="628650" lvl="1" indent="-171450">
              <a:buFont typeface="Arial,Sans-Serif"/>
              <a:buChar char="•"/>
              <a:defRPr/>
            </a:pPr>
            <a:r>
              <a:rPr lang="es-ES_tradnl" noProof="0" dirty="0">
                <a:solidFill>
                  <a:prstClr val="black"/>
                </a:solidFill>
              </a:rPr>
              <a:t>Invitar a compartir ideas de manera abierta y recordar que los temas pendientes se retomarán posteriormente.</a:t>
            </a:r>
          </a:p>
          <a:p>
            <a:pPr>
              <a:defRPr/>
            </a:pPr>
            <a:endParaRPr lang="es-ES_tradnl" noProof="0" dirty="0">
              <a:solidFill>
                <a:prstClr val="black"/>
              </a:solidFill>
            </a:endParaRPr>
          </a:p>
          <a:p>
            <a:r>
              <a:rPr lang="es-ES_tradnl" b="1" noProof="0" dirty="0"/>
              <a:t>Mensajes clave:</a:t>
            </a:r>
            <a:endParaRPr lang="es-ES_tradnl" noProof="0" dirty="0"/>
          </a:p>
          <a:p>
            <a:pPr marL="171450" indent="-171450">
              <a:buFont typeface="Arial,Sans-Serif"/>
              <a:buChar char="•"/>
              <a:defRPr/>
            </a:pPr>
            <a:r>
              <a:rPr lang="es-ES_tradnl" noProof="0" dirty="0">
                <a:solidFill>
                  <a:prstClr val="black"/>
                </a:solidFill>
              </a:rPr>
              <a:t>Esta sesión permite aclarar contenidos previos y preparar a las y los participantes para el aprendizaje futuro.</a:t>
            </a:r>
          </a:p>
          <a:p>
            <a:pPr marL="171450" indent="-171450">
              <a:buFont typeface="Arial,Sans-Serif"/>
              <a:buChar char="•"/>
              <a:defRPr/>
            </a:pPr>
            <a:r>
              <a:rPr lang="es-ES_tradnl" noProof="0" dirty="0">
                <a:solidFill>
                  <a:prstClr val="black"/>
                </a:solidFill>
              </a:rPr>
              <a:t>La comunicación abierta y la colaboración son fundamentales para atender dudas de manera efectiva.</a:t>
            </a:r>
          </a:p>
          <a:p>
            <a:pPr marL="171450" indent="-171450">
              <a:buFont typeface="Arial,Sans-Serif"/>
              <a:buChar char="•"/>
              <a:defRPr/>
            </a:pPr>
            <a:r>
              <a:rPr lang="es-ES_tradnl" noProof="0" dirty="0">
                <a:solidFill>
                  <a:prstClr val="black"/>
                </a:solidFill>
              </a:rPr>
              <a:t>El papel de la persona facilitadora es promover un entorno de aprendizaje inclusivo y de apoyo.</a:t>
            </a:r>
          </a:p>
          <a:p>
            <a:pPr>
              <a:defRPr/>
            </a:pPr>
            <a:endParaRPr lang="en-US" dirty="0">
              <a:solidFill>
                <a:prstClr val="black"/>
              </a:solidFill>
            </a:endParaRPr>
          </a:p>
          <a:p>
            <a:pPr marL="628650" lvl="1" indent="-171450">
              <a:buFont typeface="Arial,Sans-Serif"/>
              <a:buChar cha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6139858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a:t>
            </a:r>
            <a:r>
              <a:rPr lang="en-US" b="1" dirty="0"/>
              <a:t> de la </a:t>
            </a:r>
            <a:r>
              <a:rPr lang="en-US" b="1" dirty="0" err="1"/>
              <a:t>diapositiva</a:t>
            </a:r>
            <a:r>
              <a:rPr lang="en-US" b="1" dirty="0"/>
              <a:t>:</a:t>
            </a:r>
            <a:br>
              <a:rPr lang="en-US" b="1" dirty="0">
                <a:cs typeface="+mn-lt"/>
              </a:rPr>
            </a:br>
            <a:r>
              <a:rPr lang="es-ES_tradnl" b="0" noProof="0" dirty="0">
                <a:cs typeface="+mn-lt"/>
              </a:rPr>
              <a:t>Facilitar una discusión grupal en torno a la pregunta: "¿Las personas especialistas en tratamiento también pueden ser especialistas en prevención?” y promover entre los participantes la colaboración, intercambio de perspectivas y el análisis crítico del tema. </a:t>
            </a:r>
          </a:p>
          <a:p>
            <a:endParaRPr lang="es-ES_tradnl" noProof="0" dirty="0"/>
          </a:p>
          <a:p>
            <a:r>
              <a:rPr lang="es-ES_tradnl" b="1" noProof="0" dirty="0"/>
              <a:t>Notas de la diapositiva:</a:t>
            </a:r>
            <a:endParaRPr lang="es-ES_tradnl" noProof="0" dirty="0"/>
          </a:p>
          <a:p>
            <a:pPr marL="171450" indent="-171450">
              <a:buFont typeface="Arial,Sans-Serif"/>
              <a:buChar char="•"/>
            </a:pPr>
            <a:r>
              <a:rPr lang="es-ES_tradnl" noProof="0" dirty="0"/>
              <a:t>Comenzar por introducir la pregunta central de la sesión: "</a:t>
            </a:r>
            <a:r>
              <a:rPr lang="es-ES_tradnl" b="0" noProof="0" dirty="0">
                <a:cs typeface="+mn-lt"/>
              </a:rPr>
              <a:t>¿Las personas especialistas en tratamiento también pueden ser especialistas en prevención?”</a:t>
            </a:r>
            <a:endParaRPr lang="es-ES_tradnl" noProof="0" dirty="0"/>
          </a:p>
          <a:p>
            <a:pPr marL="171450" indent="-171450">
              <a:buFont typeface="Arial,Sans-Serif"/>
              <a:buChar char="•"/>
            </a:pPr>
            <a:r>
              <a:rPr lang="es-ES_tradnl" noProof="0" dirty="0"/>
              <a:t>Brindar un breve contexto, retomando las ideas del artículo o la lección previa, que señalan posibles puntos de convergencia, así como diferencias clave en roles, formación y competencias requeridas para personas especialistas en tratamiento y prevención. </a:t>
            </a:r>
          </a:p>
          <a:p>
            <a:pPr marL="171450" indent="-171450">
              <a:buFont typeface="Arial,Sans-Serif"/>
              <a:buChar char="•"/>
            </a:pPr>
            <a:r>
              <a:rPr lang="es-ES_tradnl" noProof="0" dirty="0"/>
              <a:t>Organizar a las y los participantes en grupos de discusión (5 personas por grupo), e invitarles a analizar la pregunta desde sus experiencias profesionales y académicas.</a:t>
            </a:r>
          </a:p>
          <a:p>
            <a:pPr marL="171450" indent="-171450">
              <a:buFont typeface="Arial,Sans-Serif"/>
              <a:buChar char="•"/>
            </a:pPr>
            <a:r>
              <a:rPr lang="es-ES_tradnl" noProof="0" dirty="0"/>
              <a:t>Brindar indicaciones para la sesión de grupos de discusión:</a:t>
            </a:r>
            <a:endParaRPr lang="es-ES_tradnl" noProof="0" dirty="0">
              <a:ea typeface="Calibri"/>
              <a:cs typeface="Calibri"/>
            </a:endParaRPr>
          </a:p>
          <a:p>
            <a:pPr marL="628650" lvl="1" indent="-171450">
              <a:buFont typeface="Arial,Sans-Serif"/>
              <a:buChar char="•"/>
            </a:pPr>
            <a:r>
              <a:rPr lang="es-ES_tradnl" noProof="0" dirty="0"/>
              <a:t>Cada grupo tiene de 10 a 15 minutos para discutir el tema.</a:t>
            </a:r>
            <a:endParaRPr lang="es-ES_tradnl" noProof="0" dirty="0">
              <a:ea typeface="Calibri"/>
              <a:cs typeface="Calibri"/>
            </a:endParaRPr>
          </a:p>
          <a:p>
            <a:pPr marL="628650" lvl="1" indent="-171450">
              <a:buFont typeface="Arial,Sans-Serif"/>
              <a:buChar char="•"/>
            </a:pPr>
            <a:r>
              <a:rPr lang="es-ES_tradnl" noProof="0" dirty="0"/>
              <a:t>Deben considerar aspectos clave, tales como capacitación requerida, definición de roles, traslapes prácticos, o posibles tensiones o límites entre ambos campos.</a:t>
            </a:r>
            <a:endParaRPr lang="es-ES_tradnl" noProof="0" dirty="0">
              <a:ea typeface="Calibri"/>
              <a:cs typeface="Calibri"/>
            </a:endParaRPr>
          </a:p>
          <a:p>
            <a:pPr marL="628650" lvl="1" indent="-171450">
              <a:buFont typeface="Arial,Sans-Serif"/>
              <a:buChar char="•"/>
            </a:pPr>
            <a:r>
              <a:rPr lang="es-ES_tradnl" noProof="0" dirty="0"/>
              <a:t>Cada grupo designará a una persona para compartir los principales puntos en plenaria. </a:t>
            </a:r>
          </a:p>
          <a:p>
            <a:pPr marL="171450" indent="-171450">
              <a:buFont typeface="Arial,Sans-Serif"/>
              <a:buChar char="•"/>
            </a:pPr>
            <a:r>
              <a:rPr lang="es-ES_tradnl" noProof="0" dirty="0"/>
              <a:t>Reunir nuevamente al grupo completo e invitar a las personas designadas a presentar las conclusiones de su equipo en la plenaria.</a:t>
            </a:r>
          </a:p>
          <a:p>
            <a:pPr marL="171450" indent="-171450">
              <a:buFont typeface="Arial,Sans-Serif"/>
              <a:buChar char="•"/>
            </a:pPr>
            <a:endParaRPr lang="es-ES_tradnl" noProof="0" dirty="0"/>
          </a:p>
          <a:p>
            <a:endParaRPr lang="es-ES_tradnl" b="1" noProof="0" dirty="0"/>
          </a:p>
          <a:p>
            <a:r>
              <a:rPr lang="es-ES_tradnl" b="1" noProof="0" dirty="0"/>
              <a:t>Mensajes clave:</a:t>
            </a:r>
            <a:endParaRPr lang="es-ES_tradnl" noProof="0" dirty="0"/>
          </a:p>
          <a:p>
            <a:pPr marL="171450" indent="-171450">
              <a:buFont typeface="Arial,Sans-Serif"/>
              <a:buChar char="•"/>
            </a:pPr>
            <a:r>
              <a:rPr lang="es-ES_tradnl" noProof="0" dirty="0"/>
              <a:t>Es posible que una persona participe en ambos ámbitos, siempre que cuente con la formación específica y adecuada para el trabajo en prevención.</a:t>
            </a:r>
          </a:p>
          <a:p>
            <a:pPr marL="171450" indent="-171450">
              <a:buFont typeface="Arial,Sans-Serif"/>
              <a:buChar char="•"/>
            </a:pPr>
            <a:r>
              <a:rPr lang="es-ES_tradnl" noProof="0" dirty="0"/>
              <a:t>Enfatizar que la prevención es una especialidad diferenciada, con competencias propias, que no pueden asumirse automáticamente a partir de la experiencia en tratamiento. </a:t>
            </a:r>
          </a:p>
          <a:p>
            <a:pPr marL="171450" indent="-171450">
              <a:buFont typeface="Arial,Sans-Serif"/>
              <a:buChar char="•"/>
            </a:pPr>
            <a:r>
              <a:rPr lang="es-ES_tradnl" noProof="0" dirty="0"/>
              <a:t>Compartir la perspectiva de que identificarse como especialistas en prevención no habilita por sí solo para ejercer funciones de tratamiento sin la formación correspondiente. Utilice este punto para subrayar la necesidad crítica de contar con capacitación y acreditación específica para cada rol.</a:t>
            </a:r>
          </a:p>
          <a:p>
            <a:pPr marL="171450" indent="-171450">
              <a:buFont typeface="Arial,Sans-Serif"/>
              <a:buChar char="•"/>
            </a:pPr>
            <a:r>
              <a:rPr lang="es-ES_tradnl" noProof="0" dirty="0"/>
              <a:t>Analizar cómo la prevención es cada vez más reconocida como un campo especializado, con bases científicas propias, lo que respalda el uso de perfiles profesionales específicos, como el de “prevencionistas”. </a:t>
            </a:r>
          </a:p>
          <a:p>
            <a:pPr marL="171450" indent="-171450">
              <a:buFont typeface="Arial"/>
              <a:buChar char="•"/>
            </a:pPr>
            <a:endParaRPr lang="es-ES_tradnl" noProof="0" dirty="0"/>
          </a:p>
          <a:p>
            <a:r>
              <a:rPr lang="es-ES_tradnl" b="1" noProof="0" dirty="0"/>
              <a:t>Síntesis del artículo de referencia:</a:t>
            </a:r>
            <a:endParaRPr lang="es-ES_tradnl" noProof="0" dirty="0"/>
          </a:p>
          <a:p>
            <a:r>
              <a:rPr lang="en-US" dirty="0">
                <a:hlinkClick r:id="rId3"/>
              </a:rPr>
              <a:t>https://www.issup.net/knowledge-share/resources/2024-04/can-treatment-specialist-also-be-seen-prevention-specialist-and</a:t>
            </a:r>
            <a:endParaRPr lang="en-US" dirty="0"/>
          </a:p>
          <a:p>
            <a:endParaRPr lang="en-US" dirty="0"/>
          </a:p>
          <a:p>
            <a:pPr marL="571500" lvl="1"/>
            <a:r>
              <a:rPr lang="es-ES_tradnl" noProof="0" dirty="0"/>
              <a:t>El artículo ”¿Pueden los especialistas en tratamiento también ser especialistas en prevención y viceversa? Analiza las competencias diferenciadas que requieren los roles para el tratamiento y la prevención en el abordaje del consume de sustancias.  Se subraya que la experiencia en uno de estos ámbitos no garantiza la competencia en el otro. El autor destaca la importancia de la capacitación y la acreditación profesional para los roles específicos.</a:t>
            </a:r>
          </a:p>
          <a:p>
            <a:pPr marL="571500" lvl="1"/>
            <a:endParaRPr lang="es-ES_tradnl" noProof="0" dirty="0"/>
          </a:p>
          <a:p>
            <a:pPr marL="742950" lvl="1" indent="-171450">
              <a:buFont typeface="Arial,Sans-Serif"/>
              <a:buChar char="•"/>
            </a:pPr>
            <a:r>
              <a:rPr lang="es-ES_tradnl" b="1" noProof="0" dirty="0"/>
              <a:t>Experticia diferenciada requerida</a:t>
            </a:r>
            <a:r>
              <a:rPr lang="es-ES_tradnl" noProof="0" dirty="0"/>
              <a:t>: La competencia en el tratamiento no se traduce automáticamente en competencia en la prevención. Cada ámbito exige conocimientos, habilidades y competencias especificas.</a:t>
            </a:r>
          </a:p>
          <a:p>
            <a:pPr marL="742950" lvl="1" indent="-171450">
              <a:buFont typeface="Arial,Sans-Serif"/>
              <a:buChar char="•"/>
            </a:pPr>
            <a:r>
              <a:rPr lang="es-ES_tradnl" b="1" noProof="0" dirty="0"/>
              <a:t>Importancia de la capacitación especializada</a:t>
            </a:r>
            <a:r>
              <a:rPr lang="es-ES_tradnl" noProof="0" dirty="0"/>
              <a:t>: Para ser considerado/a especialista o experto/a en tratamiento o en prevención, es necesario contar con la formación adecuada y con la acreditación correspondiente. </a:t>
            </a:r>
          </a:p>
          <a:p>
            <a:pPr marL="742950" lvl="1" indent="-171450">
              <a:buFont typeface="Arial,Sans-Serif"/>
              <a:buChar char="•"/>
            </a:pPr>
            <a:r>
              <a:rPr lang="es-ES_tradnl" b="1" noProof="0" dirty="0"/>
              <a:t>Precaución frente a supuestos</a:t>
            </a:r>
            <a:r>
              <a:rPr lang="es-ES_tradnl" noProof="0" dirty="0"/>
              <a:t>: Asumir que la experiencia en un campo califica automáticamente a una persona en el otro, puede derivar en intervenciones ineficaces. Las y los profesionales deben reconocer la complejidad de cada ámbito y buscar formación específica que permita cubrir posibles brechas. </a:t>
            </a:r>
          </a:p>
          <a:p>
            <a:pPr marL="571500" lvl="1"/>
            <a:endParaRPr lang="en-US" dirty="0"/>
          </a:p>
          <a:p>
            <a:endParaRPr lang="en-US" dirty="0"/>
          </a:p>
          <a:p>
            <a:endParaRPr lang="en-US" dirty="0">
              <a:ea typeface="Calibri"/>
              <a:cs typeface="Calibri"/>
            </a:endParaRPr>
          </a:p>
          <a:p>
            <a:endParaRPr lang="en-US" b="1" noProof="0"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40847200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Involucrar a las personas participantes en la identificación de actores clave en la prevención, utilizando Mentimeter para fomentar una participación amplia y colaborativa.</a:t>
            </a:r>
            <a:endParaRPr lang="es-ES_tradnl" noProof="0" dirty="0">
              <a:ea typeface="Calibri"/>
              <a:cs typeface="Calibri"/>
            </a:endParaRPr>
          </a:p>
          <a:p>
            <a:endParaRPr lang="es-ES_tradnl" noProof="0" dirty="0">
              <a:ea typeface="Calibri"/>
              <a:cs typeface="Calibri"/>
            </a:endParaRPr>
          </a:p>
          <a:p>
            <a:r>
              <a:rPr lang="es-ES_tradnl" b="1" noProof="0" dirty="0"/>
              <a:t>Notas de la diapositiva:</a:t>
            </a:r>
            <a:endParaRPr lang="es-ES_tradnl" noProof="0" dirty="0"/>
          </a:p>
          <a:p>
            <a:pPr marL="171450" indent="-171450">
              <a:buFont typeface="Arial"/>
              <a:buChar char="•"/>
            </a:pPr>
            <a:r>
              <a:rPr lang="es-ES_tradnl" b="1" noProof="0" dirty="0"/>
              <a:t>Introducción:</a:t>
            </a:r>
            <a:endParaRPr lang="es-ES_tradnl" noProof="0" dirty="0"/>
          </a:p>
          <a:p>
            <a:pPr marL="628650" lvl="1" indent="-171450">
              <a:buFont typeface="Arial"/>
              <a:buChar char="•"/>
            </a:pPr>
            <a:r>
              <a:rPr lang="es-ES_tradnl" noProof="0" dirty="0"/>
              <a:t>Explicar que comprender quiénes son los actores clave involucrados en la prevención es fundamental para desarrollar estrategias integrales y efectivas.</a:t>
            </a:r>
            <a:endParaRPr lang="es-ES_tradnl" noProof="0" dirty="0">
              <a:ea typeface="Calibri"/>
              <a:cs typeface="Calibri"/>
            </a:endParaRPr>
          </a:p>
          <a:p>
            <a:pPr marL="628650" lvl="1" indent="-171450">
              <a:buFont typeface="Arial"/>
              <a:buChar char="•"/>
            </a:pPr>
            <a:r>
              <a:rPr lang="es-ES_tradnl" noProof="0" dirty="0"/>
              <a:t>Mencionar que estos actores pueden ir desde personas individuales hasta instituciones u organizaciones que participen en la prevención de manera directa o indirecta.</a:t>
            </a:r>
            <a:endParaRPr lang="es-ES_tradnl" noProof="0" dirty="0">
              <a:ea typeface="Calibri"/>
              <a:cs typeface="Calibri"/>
            </a:endParaRPr>
          </a:p>
          <a:p>
            <a:pPr marL="171450" indent="-171450">
              <a:buFont typeface="Arial"/>
              <a:buChar char="•"/>
            </a:pPr>
            <a:r>
              <a:rPr lang="es-ES_tradnl" b="1" noProof="0" dirty="0"/>
              <a:t>Instrucciones de la actividad:</a:t>
            </a:r>
            <a:endParaRPr lang="es-ES_tradnl" noProof="0" dirty="0"/>
          </a:p>
          <a:p>
            <a:pPr marL="628650" lvl="1" indent="-171450">
              <a:buFont typeface="Arial"/>
              <a:buChar char="•"/>
            </a:pPr>
            <a:r>
              <a:rPr lang="es-ES_tradnl" noProof="0" dirty="0"/>
              <a:t>Presentar la función de nube de palabras de Mentimeter para recopilar las respuestas de las y los participantes.</a:t>
            </a:r>
            <a:endParaRPr lang="es-ES_tradnl" noProof="0" dirty="0">
              <a:ea typeface="Calibri"/>
              <a:cs typeface="Calibri"/>
            </a:endParaRPr>
          </a:p>
          <a:p>
            <a:pPr marL="628650" lvl="1" indent="-171450">
              <a:buFont typeface="Arial"/>
              <a:buChar char="•"/>
            </a:pPr>
            <a:r>
              <a:rPr lang="es-ES_tradnl" noProof="0" dirty="0"/>
              <a:t>Compartir el código de acceso a Mentimeter y orientar sobre cómo ingresar sus respuestas.</a:t>
            </a:r>
            <a:endParaRPr lang="es-ES_tradnl" noProof="0" dirty="0">
              <a:ea typeface="Calibri"/>
              <a:cs typeface="Calibri"/>
            </a:endParaRPr>
          </a:p>
          <a:p>
            <a:pPr marL="628650" lvl="1" indent="-171450">
              <a:buFont typeface="Arial"/>
              <a:buChar char="•"/>
            </a:pPr>
            <a:r>
              <a:rPr lang="es-ES_tradnl" noProof="0" dirty="0"/>
              <a:t>Cada persona participante puede registrar hasta tres actores que considere fundamentales en la prevención.</a:t>
            </a:r>
            <a:endParaRPr lang="es-ES_tradnl" noProof="0" dirty="0">
              <a:ea typeface="Calibri"/>
              <a:cs typeface="Calibri"/>
            </a:endParaRPr>
          </a:p>
          <a:p>
            <a:pPr marL="628650" lvl="1" indent="-171450">
              <a:buFont typeface="Arial"/>
              <a:buChar char="•"/>
            </a:pPr>
            <a:r>
              <a:rPr lang="es-ES_tradnl" noProof="0" dirty="0"/>
              <a:t>Sugerir algunos ejemplos de actores para promover la reflexión</a:t>
            </a:r>
            <a:endParaRPr lang="es-ES_tradnl" noProof="0" dirty="0">
              <a:ea typeface="Calibri"/>
              <a:cs typeface="Calibri"/>
            </a:endParaRPr>
          </a:p>
          <a:p>
            <a:pPr marL="628650" lvl="1" indent="-171450">
              <a:buFont typeface="Arial"/>
              <a:buChar char="•"/>
            </a:pPr>
            <a:endParaRPr lang="es-ES_tradnl" noProof="0" dirty="0">
              <a:ea typeface="Calibri"/>
              <a:cs typeface="Calibri"/>
            </a:endParaRPr>
          </a:p>
          <a:p>
            <a:pPr marL="171450" indent="-171450">
              <a:buFont typeface="Arial"/>
              <a:buChar char="•"/>
            </a:pPr>
            <a:r>
              <a:rPr lang="es-ES_tradnl" b="1" noProof="0" dirty="0"/>
              <a:t>Después de la actividad:</a:t>
            </a:r>
            <a:endParaRPr lang="es-ES_tradnl" noProof="0" dirty="0"/>
          </a:p>
          <a:p>
            <a:pPr marL="628650" lvl="1" indent="-171450">
              <a:buFont typeface="Arial"/>
              <a:buChar char="•"/>
            </a:pPr>
            <a:r>
              <a:rPr lang="es-ES_tradnl" noProof="0" dirty="0"/>
              <a:t>Mostrar la nube de palabras y analizar los resultados de manera grupal.</a:t>
            </a:r>
            <a:endParaRPr lang="es-ES_tradnl" noProof="0" dirty="0">
              <a:ea typeface="Calibri"/>
              <a:cs typeface="Calibri"/>
            </a:endParaRPr>
          </a:p>
          <a:p>
            <a:pPr marL="628650" lvl="1" indent="-171450">
              <a:buFont typeface="Arial"/>
              <a:buChar char="•"/>
            </a:pPr>
            <a:r>
              <a:rPr lang="es-ES_tradnl" noProof="0" dirty="0"/>
              <a:t>Resaltar coincidencias, así como aportaciones inesperadas o poco comunes.</a:t>
            </a:r>
            <a:endParaRPr lang="es-ES_tradnl" noProof="0" dirty="0">
              <a:ea typeface="Calibri"/>
              <a:cs typeface="Calibri"/>
            </a:endParaRPr>
          </a:p>
          <a:p>
            <a:pPr marL="628650" lvl="1" indent="-171450">
              <a:buFont typeface="Arial"/>
              <a:buChar char="•"/>
            </a:pPr>
            <a:r>
              <a:rPr lang="es-ES_tradnl" noProof="0" dirty="0"/>
              <a:t>Reflexionar sobre cómo estos actores contribuyen a los esfuerzos de prevención y por qué su participación es clave.</a:t>
            </a:r>
            <a:endParaRPr lang="es-ES_tradnl" noProof="0" dirty="0">
              <a:ea typeface="Calibri"/>
              <a:cs typeface="Calibri"/>
            </a:endParaRPr>
          </a:p>
          <a:p>
            <a:pPr lvl="1"/>
            <a:endParaRPr lang="es-ES_tradnl" noProof="0" dirty="0"/>
          </a:p>
          <a:p>
            <a:r>
              <a:rPr lang="es-ES_tradnl" b="1" noProof="0" dirty="0"/>
              <a:t>Mensajes clave:</a:t>
            </a:r>
            <a:endParaRPr lang="es-ES_tradnl" noProof="0" dirty="0"/>
          </a:p>
          <a:p>
            <a:pPr marL="171450" indent="-171450">
              <a:buFont typeface="Arial"/>
              <a:buChar char="•"/>
            </a:pPr>
            <a:r>
              <a:rPr lang="es-ES_tradnl" noProof="0" dirty="0"/>
              <a:t>Comprender el papel de los distintos actores permite diseñar intervenciones más focalizadas y con mayor impacto.</a:t>
            </a:r>
            <a:endParaRPr lang="es-ES_tradnl" noProof="0"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16715516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s-ES_tradnl" b="1" dirty="0">
                <a:ea typeface="Calibri"/>
                <a:cs typeface="Calibri"/>
              </a:rPr>
              <a:t>Propósito de la diapositiva:</a:t>
            </a:r>
            <a:endParaRPr lang="es-ES_tradnl" b="1" dirty="0"/>
          </a:p>
          <a:p>
            <a:r>
              <a:rPr lang="es-ES_tradnl" dirty="0"/>
              <a:t>Identificar y analizar a los principales actores involucrados en los esfuerzos de prevención y sus contribuciones específicas a la construcción de sistemas de prevención eficaces.</a:t>
            </a:r>
            <a:endParaRPr lang="es-ES_tradnl" dirty="0">
              <a:cs typeface="Calibri"/>
            </a:endParaRPr>
          </a:p>
          <a:p>
            <a:endParaRPr lang="es-ES_tradnl" dirty="0">
              <a:ea typeface="Calibri"/>
              <a:cs typeface="Calibri"/>
            </a:endParaRPr>
          </a:p>
          <a:p>
            <a:r>
              <a:rPr lang="es-ES_tradnl" b="1" dirty="0">
                <a:ea typeface="Calibri"/>
                <a:cs typeface="Calibri"/>
              </a:rPr>
              <a:t>Notas de la diapositiva:</a:t>
            </a:r>
          </a:p>
          <a:p>
            <a:r>
              <a:rPr lang="es-ES_tradnl" dirty="0"/>
              <a:t>Presentar la lista de esta diapositiva como los actores identificados por quienes desarrollaron este curso. </a:t>
            </a:r>
            <a:endParaRPr lang="es-ES_tradnl" dirty="0">
              <a:ea typeface="Calibri"/>
              <a:cs typeface="Calibri"/>
            </a:endParaRPr>
          </a:p>
          <a:p>
            <a:endParaRPr lang="es-ES_tradnl" dirty="0"/>
          </a:p>
          <a:p>
            <a:pPr marL="171450" indent="-171450">
              <a:buFont typeface="Arial"/>
              <a:buChar char="•"/>
            </a:pPr>
            <a:r>
              <a:rPr lang="es-ES_tradnl" b="1" dirty="0"/>
              <a:t>Padres/madres y cuidadores/as:</a:t>
            </a:r>
            <a:r>
              <a:rPr lang="es-ES_tradnl" dirty="0"/>
              <a:t> Su papel en apoyar y orientar a niñas, niños y adolescentes, garantizando un entorno seguro y protector.</a:t>
            </a:r>
            <a:endParaRPr lang="es-ES_tradnl" dirty="0">
              <a:ea typeface="Calibri" panose="020F0502020204030204"/>
              <a:cs typeface="Calibri" panose="020F0502020204030204"/>
            </a:endParaRPr>
          </a:p>
          <a:p>
            <a:pPr marL="171450" indent="-171450">
              <a:buFont typeface="Arial"/>
              <a:buChar char="•"/>
            </a:pPr>
            <a:r>
              <a:rPr lang="es-ES_tradnl" b="1" dirty="0"/>
              <a:t>Profesores/as:</a:t>
            </a:r>
            <a:r>
              <a:rPr lang="es-ES_tradnl" dirty="0"/>
              <a:t> Implementar educación relacionada con la prevención y promover factores de protección en el entorno escolar. </a:t>
            </a:r>
            <a:endParaRPr lang="es-ES_tradnl" dirty="0">
              <a:ea typeface="Calibri" panose="020F0502020204030204"/>
              <a:cs typeface="Calibri" panose="020F0502020204030204"/>
            </a:endParaRPr>
          </a:p>
          <a:p>
            <a:pPr marL="171450" indent="-171450">
              <a:buFont typeface="Arial"/>
              <a:buChar char="•"/>
            </a:pPr>
            <a:r>
              <a:rPr lang="es-ES_tradnl" b="1" dirty="0"/>
              <a:t>Trabajadores/as comunitarios/as:</a:t>
            </a:r>
            <a:r>
              <a:rPr lang="es-ES_tradnl" dirty="0"/>
              <a:t> Atender necesidades específicas de la comunidad y actuar como promotores locales de la prevención. </a:t>
            </a:r>
            <a:endParaRPr lang="es-ES_tradnl" dirty="0">
              <a:ea typeface="Calibri" panose="020F0502020204030204"/>
              <a:cs typeface="Calibri" panose="020F0502020204030204"/>
            </a:endParaRPr>
          </a:p>
          <a:p>
            <a:pPr marL="171450" indent="-171450">
              <a:buFont typeface="Arial"/>
              <a:buChar char="•"/>
            </a:pPr>
            <a:r>
              <a:rPr lang="es-ES_tradnl" b="1" dirty="0"/>
              <a:t>Trabajadores/as  (lugar de trabajo):</a:t>
            </a:r>
            <a:r>
              <a:rPr lang="es-ES_tradnl" dirty="0"/>
              <a:t> Fomentar conductas saludables e integrar la prevención en las políticas del lugar de trabajo.</a:t>
            </a:r>
            <a:endParaRPr lang="es-ES_tradnl" dirty="0">
              <a:ea typeface="Calibri" panose="020F0502020204030204"/>
              <a:cs typeface="Calibri" panose="020F0502020204030204"/>
            </a:endParaRPr>
          </a:p>
          <a:p>
            <a:pPr marL="171450" indent="-171450">
              <a:buFont typeface="Arial"/>
              <a:buChar char="•"/>
            </a:pPr>
            <a:r>
              <a:rPr lang="es-ES_tradnl" b="1" dirty="0"/>
              <a:t>Medios de comunicación formales y redes sociales:</a:t>
            </a:r>
            <a:r>
              <a:rPr lang="es-ES_tradnl" dirty="0"/>
              <a:t> Garantizar mensajes precisos y responsables en los medios tradicionales y digitales.</a:t>
            </a:r>
            <a:endParaRPr lang="es-ES_tradnl" dirty="0">
              <a:ea typeface="Calibri" panose="020F0502020204030204"/>
              <a:cs typeface="Calibri" panose="020F0502020204030204"/>
            </a:endParaRPr>
          </a:p>
          <a:p>
            <a:pPr marL="171450" indent="-171450">
              <a:buFont typeface="Arial"/>
              <a:buChar char="•"/>
            </a:pPr>
            <a:r>
              <a:rPr lang="es-ES_tradnl" b="1" dirty="0"/>
              <a:t>Personas investigadoras y evaluadoras:</a:t>
            </a:r>
            <a:r>
              <a:rPr lang="es-ES_tradnl" dirty="0"/>
              <a:t> Monitorear y evaluar la efectividad de las intervenciones.</a:t>
            </a:r>
            <a:endParaRPr lang="es-ES_tradnl" dirty="0">
              <a:ea typeface="Calibri" panose="020F0502020204030204"/>
              <a:cs typeface="Calibri" panose="020F0502020204030204"/>
            </a:endParaRPr>
          </a:p>
          <a:p>
            <a:pPr marL="171450" indent="-171450">
              <a:buFont typeface="Arial"/>
              <a:buChar char="•"/>
            </a:pPr>
            <a:r>
              <a:rPr lang="es-ES_tradnl" b="1" dirty="0"/>
              <a:t>"Prevencionistas":</a:t>
            </a:r>
            <a:r>
              <a:rPr lang="es-ES_tradnl" dirty="0"/>
              <a:t> Así como el tratamiento requiere especialistas capacitados para tratar o curar trastornos y enfermedades, los prevencionistas son profesionales  especializados que diseñan, planifican y ejecutan iniciativas de prevención basadas en evidencia.</a:t>
            </a:r>
            <a:endParaRPr lang="es-ES_tradnl" dirty="0">
              <a:ea typeface="Calibri" panose="020F0502020204030204"/>
              <a:cs typeface="Calibri" panose="020F0502020204030204"/>
            </a:endParaRPr>
          </a:p>
          <a:p>
            <a:pPr marL="171450" indent="-171450">
              <a:buFont typeface="Arial"/>
              <a:buChar char="•"/>
            </a:pPr>
            <a:r>
              <a:rPr lang="es-ES_tradnl" b="1" dirty="0"/>
              <a:t>Capacitadores/as de prevencionistas:</a:t>
            </a:r>
            <a:r>
              <a:rPr lang="es-ES_tradnl" dirty="0"/>
              <a:t> Apoyar a quienes trabajan en el campo con las competencias y conocimientos necesarios.</a:t>
            </a:r>
            <a:endParaRPr lang="es-ES_tradnl" dirty="0">
              <a:ea typeface="Calibri" panose="020F0502020204030204"/>
              <a:cs typeface="Calibri" panose="020F0502020204030204"/>
            </a:endParaRPr>
          </a:p>
          <a:p>
            <a:pPr marL="171450" indent="-171450">
              <a:buFont typeface="Arial"/>
              <a:buChar char="•"/>
            </a:pPr>
            <a:r>
              <a:rPr lang="es-ES_tradnl" b="1" dirty="0"/>
              <a:t>Responsables de políticas públicas, tomadores/as de decisiones y financiadores/as:</a:t>
            </a:r>
            <a:r>
              <a:rPr lang="es-ES_tradnl" dirty="0"/>
              <a:t> Impulsar el respaldo institucional, la asignación de recursos y la sensibilización en torno a la prevención basada en evidencia.</a:t>
            </a:r>
            <a:endParaRPr lang="es-ES_tradnl" dirty="0">
              <a:ea typeface="Calibri"/>
              <a:cs typeface="Calibri"/>
            </a:endParaRPr>
          </a:p>
          <a:p>
            <a:pPr marL="171450" indent="-171450">
              <a:buFont typeface="Arial"/>
              <a:buChar char="•"/>
            </a:pPr>
            <a:endParaRPr lang="es-ES_tradnl" dirty="0">
              <a:ea typeface="Calibri"/>
              <a:cs typeface="Calibri"/>
            </a:endParaRPr>
          </a:p>
          <a:p>
            <a:pPr marL="171450" indent="-171450">
              <a:buFont typeface="Arial"/>
              <a:buChar char="•"/>
            </a:pPr>
            <a:r>
              <a:rPr lang="es-ES_tradnl" dirty="0"/>
              <a:t>Invitar a discutir otros actores que consideren relevantes y sus posibles aportaciones.</a:t>
            </a:r>
            <a:endParaRPr lang="es-ES_tradnl" dirty="0">
              <a:ea typeface="Calibri"/>
              <a:cs typeface="Calibri"/>
            </a:endParaRPr>
          </a:p>
          <a:p>
            <a:pPr marL="171450" indent="-171450">
              <a:buFont typeface="Arial"/>
              <a:buChar char="•"/>
            </a:pPr>
            <a:endParaRPr lang="es-ES_tradnl" b="1" noProof="0" dirty="0"/>
          </a:p>
          <a:p>
            <a:r>
              <a:rPr lang="es-ES_tradnl" b="1" dirty="0"/>
              <a:t>Mensajes clave:</a:t>
            </a:r>
            <a:endParaRPr lang="es-ES_tradnl" dirty="0"/>
          </a:p>
          <a:p>
            <a:pPr marL="171450" indent="-171450">
              <a:buFont typeface="Arial"/>
              <a:buChar char="•"/>
            </a:pPr>
            <a:r>
              <a:rPr lang="es-ES_tradnl" dirty="0"/>
              <a:t>La prevención es una responsabilidad compartida que requiere la colaboración de diversos actores, cada uno con perspectiva y función específicas en los esfuerzos preventivos</a:t>
            </a:r>
            <a:endParaRPr lang="es-ES_tradnl" dirty="0">
              <a:ea typeface="Calibri"/>
              <a:cs typeface="Calibri"/>
            </a:endParaRPr>
          </a:p>
          <a:p>
            <a:pPr marL="171450" indent="-171450">
              <a:buFont typeface="Arial"/>
              <a:buChar char="•"/>
            </a:pPr>
            <a:r>
              <a:rPr lang="es-ES_tradnl" dirty="0"/>
              <a:t>Un sistema integral de prevención debe de aprovechar las fortalezas de todos estos actores.</a:t>
            </a:r>
            <a:endParaRPr lang="es-ES_tradnl" dirty="0">
              <a:cs typeface="Calibri" panose="020F0502020204030204"/>
            </a:endParaRPr>
          </a:p>
          <a:p>
            <a:pPr marL="171450" indent="-171450">
              <a:buFont typeface="Arial"/>
              <a:buChar char="•"/>
            </a:pPr>
            <a:endParaRPr lang="en-US" dirty="0">
              <a:ea typeface="Calibri"/>
              <a:cs typeface="Calibri"/>
            </a:endParaRPr>
          </a:p>
        </p:txBody>
      </p:sp>
      <p:sp>
        <p:nvSpPr>
          <p:cNvPr id="4" name="Segnaposto numero diapositiva 3"/>
          <p:cNvSpPr>
            <a:spLocks noGrp="1"/>
          </p:cNvSpPr>
          <p:nvPr>
            <p:ph type="sldNum" sz="quarter" idx="5"/>
          </p:nvPr>
        </p:nvSpPr>
        <p:spPr/>
        <p:txBody>
          <a:bodyPr/>
          <a:lstStyle/>
          <a:p>
            <a:fld id="{099E3F8C-02A8-427C-8CBE-B849E213EB67}" type="slidenum">
              <a:t>86</a:t>
            </a:fld>
            <a:endParaRPr lang="it-IT"/>
          </a:p>
        </p:txBody>
      </p:sp>
    </p:spTree>
    <p:extLst>
      <p:ext uri="{BB962C8B-B14F-4D97-AF65-F5344CB8AC3E}">
        <p14:creationId xmlns:p14="http://schemas.microsoft.com/office/powerpoint/2010/main" val="9068864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Enfatizar que la prevención es un esfuerzo colaborativo y multidisciplinario que involucre a diversos actores, cada uno con un rol específico para garantizar su éxito.</a:t>
            </a:r>
            <a:endParaRPr lang="es-ES_tradnl" noProof="0" dirty="0">
              <a:cs typeface="Calibri"/>
            </a:endParaRPr>
          </a:p>
          <a:p>
            <a:endParaRPr lang="es-ES_tradnl" noProof="0" dirty="0">
              <a:cs typeface="Calibri"/>
            </a:endParaRPr>
          </a:p>
          <a:p>
            <a:r>
              <a:rPr lang="es-ES_tradnl" b="1" noProof="0" dirty="0">
                <a:cs typeface="Calibri" panose="020F0502020204030204"/>
              </a:rPr>
              <a:t>Notas de la diapositiva_</a:t>
            </a:r>
            <a:endParaRPr lang="es-ES_tradnl" b="1" noProof="0" dirty="0"/>
          </a:p>
          <a:p>
            <a:pPr marL="171450" indent="-171450">
              <a:buFont typeface="Arial"/>
              <a:buChar char="•"/>
            </a:pPr>
            <a:r>
              <a:rPr lang="es-ES_tradnl" b="1" noProof="0" dirty="0"/>
              <a:t>La prevención requiere colaboración:</a:t>
            </a:r>
            <a:endParaRPr lang="es-ES_tradnl" noProof="0" dirty="0"/>
          </a:p>
          <a:p>
            <a:pPr marL="628650" lvl="1" indent="-171450">
              <a:buFont typeface="Arial"/>
              <a:buChar char="•"/>
            </a:pPr>
            <a:r>
              <a:rPr lang="es-ES_tradnl" noProof="0" dirty="0"/>
              <a:t>Explicar que ningún grupo puede gestionar la prevención por sí solo.</a:t>
            </a:r>
            <a:endParaRPr lang="es-ES_tradnl" noProof="0" dirty="0">
              <a:cs typeface="Calibri"/>
            </a:endParaRPr>
          </a:p>
          <a:p>
            <a:pPr marL="628650" lvl="1" indent="-171450">
              <a:buFont typeface="Arial"/>
              <a:buChar char="•"/>
            </a:pPr>
            <a:r>
              <a:rPr lang="es-ES_tradnl" noProof="0" dirty="0"/>
              <a:t>Al igual que la provisión de tratamiento, los esfuerzos de prevención requieren colaboración intersectorial, donde cada actor desempeña un papel fundamental.</a:t>
            </a:r>
            <a:endParaRPr lang="es-ES_tradnl" noProof="0" dirty="0">
              <a:cs typeface="Calibri"/>
            </a:endParaRPr>
          </a:p>
          <a:p>
            <a:pPr marL="742950" lvl="2"/>
            <a:r>
              <a:rPr lang="es-ES_tradnl" noProof="0" dirty="0"/>
              <a:t>  Ejemplos: escuelas, proveedores de salud madres y padres de familia, y responsables de políticas públicas trabajando conjuntamente para implementar programas.</a:t>
            </a:r>
            <a:endParaRPr lang="es-ES_tradnl" noProof="0" dirty="0">
              <a:cs typeface="Calibri" panose="020F0502020204030204"/>
            </a:endParaRPr>
          </a:p>
          <a:p>
            <a:pPr marL="171450" indent="-171450">
              <a:buFont typeface="Arial"/>
              <a:buChar char="•"/>
            </a:pPr>
            <a:r>
              <a:rPr lang="es-ES_tradnl" b="1" noProof="0" dirty="0"/>
              <a:t>Involucra a múltiples actores:</a:t>
            </a:r>
            <a:endParaRPr lang="es-ES_tradnl" noProof="0" dirty="0"/>
          </a:p>
          <a:p>
            <a:pPr marL="628650" lvl="1" indent="-171450">
              <a:buFont typeface="Arial"/>
              <a:buChar char="•"/>
            </a:pPr>
            <a:r>
              <a:rPr lang="es-ES_tradnl" noProof="0" dirty="0"/>
              <a:t>Resaltar que la prevención comprende una amplia variedad de actores, incluidos docentes, familias, medios de comunicación, trabajadores comunitarios, entre otros.</a:t>
            </a:r>
            <a:endParaRPr lang="es-ES_tradnl" noProof="0" dirty="0">
              <a:cs typeface="Calibri"/>
            </a:endParaRPr>
          </a:p>
          <a:p>
            <a:pPr marL="628650" lvl="1" indent="-171450">
              <a:buFont typeface="Arial"/>
              <a:buChar char="•"/>
            </a:pPr>
            <a:r>
              <a:rPr lang="es-ES_tradnl" noProof="0" dirty="0"/>
              <a:t>Ejemplos: el personal docente fortalece habilidades en jóvenes, mientras que las campañas en medios influyen en actitudes públicas que refuerzan estos cambios.</a:t>
            </a:r>
            <a:endParaRPr lang="es-ES_tradnl" noProof="0" dirty="0">
              <a:cs typeface="Calibri"/>
            </a:endParaRPr>
          </a:p>
          <a:p>
            <a:pPr marL="171450" indent="-171450">
              <a:buFont typeface="Arial"/>
              <a:buChar char="•"/>
            </a:pPr>
            <a:r>
              <a:rPr lang="es-ES_tradnl" b="1" noProof="0" dirty="0"/>
              <a:t>Requiere capacitación especializada:</a:t>
            </a:r>
            <a:endParaRPr lang="es-ES_tradnl" noProof="0" dirty="0"/>
          </a:p>
          <a:p>
            <a:pPr marL="628650" lvl="1" indent="-171450">
              <a:buFont typeface="Arial"/>
              <a:buChar char="•"/>
            </a:pPr>
            <a:r>
              <a:rPr lang="es-ES_tradnl" noProof="0" dirty="0"/>
              <a:t>Destacar la importancia de dotar a las y los especialistas, de las competencias necesarias para apoyar eficazmente a los actores de la prevención.</a:t>
            </a:r>
            <a:endParaRPr lang="es-ES_tradnl" noProof="0" dirty="0">
              <a:cs typeface="Calibri"/>
            </a:endParaRPr>
          </a:p>
          <a:p>
            <a:pPr marL="628650" lvl="1" indent="-171450">
              <a:buFont typeface="Arial"/>
              <a:buChar char="•"/>
            </a:pPr>
            <a:r>
              <a:rPr lang="es-ES_tradnl" noProof="0" dirty="0"/>
              <a:t>Las y los expertos en prevención, personas capacitadoras y responsables de políticas necesitan capacitación específica para comprender y aplicar prácticas basadas en evidencia – como en este curso :)</a:t>
            </a:r>
          </a:p>
          <a:p>
            <a:pPr marL="171450" indent="-171450">
              <a:buFont typeface="Arial"/>
              <a:buChar char="•"/>
            </a:pPr>
            <a:r>
              <a:rPr lang="es-ES_tradnl" b="1" noProof="0" dirty="0"/>
              <a:t>Integra la prevención en las funciones cotidianas:</a:t>
            </a:r>
            <a:endParaRPr lang="es-ES_tradnl" noProof="0" dirty="0"/>
          </a:p>
          <a:p>
            <a:pPr marL="628650" lvl="1" indent="-171450">
              <a:buFont typeface="Arial"/>
              <a:buChar char="•"/>
            </a:pPr>
            <a:r>
              <a:rPr lang="es-ES_tradnl" noProof="0" dirty="0">
                <a:cs typeface="Calibri"/>
              </a:rPr>
              <a:t>Analizar cómo los distintos actores deben incorporar la prevención en sus responsabilidades diarias.</a:t>
            </a:r>
          </a:p>
          <a:p>
            <a:pPr marL="628650" lvl="1" indent="-171450">
              <a:buFont typeface="Arial"/>
              <a:buChar char="•"/>
            </a:pPr>
            <a:r>
              <a:rPr lang="es-ES_tradnl" noProof="0" dirty="0"/>
              <a:t>Ejemplos: madres y padres fomentando comunicación abierta con sus hijos; docentes integrando contenidos preventivos en su plan de estudios; empleadores promoviendo iniciativas en el lugar de trabajo.</a:t>
            </a:r>
          </a:p>
          <a:p>
            <a:pPr marL="171450" indent="-171450">
              <a:buFont typeface="Arial"/>
              <a:buChar char="•"/>
            </a:pPr>
            <a:r>
              <a:rPr lang="es-ES_tradnl" b="1" noProof="0" dirty="0"/>
              <a:t>Enfoques adaptados:</a:t>
            </a:r>
            <a:endParaRPr lang="es-ES_tradnl" noProof="0" dirty="0"/>
          </a:p>
          <a:p>
            <a:pPr marL="628650" lvl="1" indent="-171450">
              <a:buFont typeface="Arial"/>
              <a:buChar char="•"/>
            </a:pPr>
            <a:r>
              <a:rPr lang="es-ES_tradnl" noProof="0" dirty="0"/>
              <a:t>Subrayar que las estrategias de prevención deben ajustarse a las necesidades particulares de cada población objetivo y a los distintos fines perseguidos.</a:t>
            </a:r>
            <a:endParaRPr lang="es-ES_tradnl" noProof="0" dirty="0">
              <a:cs typeface="Calibri"/>
            </a:endParaRPr>
          </a:p>
          <a:p>
            <a:pPr marL="628650" lvl="1" indent="-171450">
              <a:buFont typeface="Arial"/>
              <a:buChar char="•"/>
            </a:pPr>
            <a:r>
              <a:rPr lang="es-ES_tradnl" noProof="0" dirty="0"/>
              <a:t>Ejemplos: los programas dirigidos a jóvenes en el ámbito escolar pueden diferir de aquellos enfocados en la prevención en el entorno laboral o comunitario.</a:t>
            </a:r>
            <a:endParaRPr lang="es-ES_tradnl" noProof="0" dirty="0">
              <a:cs typeface="Calibri"/>
            </a:endParaRPr>
          </a:p>
          <a:p>
            <a:pPr marL="171450" indent="-171450">
              <a:buFont typeface="Arial"/>
              <a:buChar char="•"/>
            </a:pPr>
            <a:r>
              <a:rPr lang="es-ES_tradnl" b="1" noProof="0" dirty="0"/>
              <a:t>Papel clave de quienes toman decisiones:</a:t>
            </a:r>
            <a:endParaRPr lang="es-ES_tradnl" noProof="0" dirty="0"/>
          </a:p>
          <a:p>
            <a:pPr marL="628650" lvl="1" indent="-171450">
              <a:buFont typeface="Arial"/>
              <a:buChar char="•"/>
            </a:pPr>
            <a:r>
              <a:rPr lang="es-ES_tradnl" noProof="0" dirty="0"/>
              <a:t>Enfatizar la importancia de responsables de políticas públicas, financiadores y tomadores de decisiones en la creación de entornos favorables para la prevención.</a:t>
            </a:r>
            <a:endParaRPr lang="es-ES_tradnl" noProof="0" dirty="0">
              <a:cs typeface="Calibri"/>
            </a:endParaRPr>
          </a:p>
          <a:p>
            <a:pPr marL="628650" lvl="1" indent="-171450">
              <a:buFont typeface="Arial"/>
              <a:buChar char="•"/>
            </a:pPr>
            <a:r>
              <a:rPr lang="es-ES_tradnl" noProof="0" dirty="0"/>
              <a:t>Desempeñan un papel esencial en la asignación de recursos, la generación de conciencia y la priorización de programas basados en evidencia.</a:t>
            </a:r>
          </a:p>
          <a:p>
            <a:pPr lvl="1"/>
            <a:endParaRPr lang="es-ES_tradnl" b="1" noProof="0" dirty="0"/>
          </a:p>
          <a:p>
            <a:r>
              <a:rPr lang="es-ES_tradnl" b="1" noProof="0" dirty="0"/>
              <a:t>Mensajes clave:</a:t>
            </a:r>
            <a:endParaRPr lang="es-ES_tradnl" noProof="0" dirty="0"/>
          </a:p>
          <a:p>
            <a:pPr marL="171450" indent="-171450">
              <a:buFont typeface="Arial"/>
              <a:buChar char="•"/>
            </a:pPr>
            <a:r>
              <a:rPr lang="es-ES_tradnl" noProof="0" dirty="0"/>
              <a:t>La prevención es un esfuerzo colectivo que prospera mediante la colaboración y la participación de diversos actores.</a:t>
            </a:r>
            <a:endParaRPr lang="es-ES_tradnl" noProof="0" dirty="0">
              <a:cs typeface="Calibri"/>
            </a:endParaRPr>
          </a:p>
          <a:p>
            <a:pPr marL="171450" indent="-171450">
              <a:buFont typeface="Arial"/>
              <a:buChar char="•"/>
            </a:pPr>
            <a:r>
              <a:rPr lang="es-ES_tradnl" noProof="0" dirty="0"/>
              <a:t>Quienes toman decisiones desempeñan un papel decisivo en impulsar cambios sistémicos y respaldar iniciativas de prevención basadas en evidencia.</a:t>
            </a:r>
          </a:p>
          <a:p>
            <a:r>
              <a:rPr lang="es-ES_tradnl" noProof="0" dirty="0"/>
              <a:t>Concluir reforzando que la prevención efectiva depende de la Integración y cooperación de todos estos elementos para lograr resultados sostenibles.</a:t>
            </a:r>
            <a:endParaRPr lang="es-ES_tradnl" noProof="0" dirty="0">
              <a:cs typeface="Calibri"/>
            </a:endParaRPr>
          </a:p>
        </p:txBody>
      </p:sp>
      <p:sp>
        <p:nvSpPr>
          <p:cNvPr id="4" name="Segnaposto numero diapositiva 3"/>
          <p:cNvSpPr>
            <a:spLocks noGrp="1"/>
          </p:cNvSpPr>
          <p:nvPr>
            <p:ph type="sldNum" sz="quarter" idx="5"/>
          </p:nvPr>
        </p:nvSpPr>
        <p:spPr/>
        <p:txBody>
          <a:bodyPr/>
          <a:lstStyle/>
          <a:p>
            <a:fld id="{099E3F8C-02A8-427C-8CBE-B849E213EB67}" type="slidenum">
              <a:t>87</a:t>
            </a:fld>
            <a:endParaRPr lang="it-IT"/>
          </a:p>
        </p:txBody>
      </p:sp>
    </p:spTree>
    <p:extLst>
      <p:ext uri="{BB962C8B-B14F-4D97-AF65-F5344CB8AC3E}">
        <p14:creationId xmlns:p14="http://schemas.microsoft.com/office/powerpoint/2010/main" val="6338013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p>
          <a:p>
            <a:endParaRPr lang="es-ES_tradnl" b="1" noProof="0" dirty="0"/>
          </a:p>
          <a:p>
            <a:r>
              <a:rPr lang="es-ES_tradnl" noProof="0" dirty="0"/>
              <a:t>Presentar los componentes clave de la Lección 7. </a:t>
            </a:r>
          </a:p>
          <a:p>
            <a:pPr marL="171450" indent="-171450">
              <a:buFont typeface="Arial,Sans-Serif"/>
              <a:buChar char="•"/>
            </a:pPr>
            <a:endParaRPr lang="es-ES_tradnl" noProof="0" dirty="0"/>
          </a:p>
          <a:p>
            <a:r>
              <a:rPr lang="es-ES_tradnl" b="1" noProof="0" dirty="0"/>
              <a:t>Mensajes clave:</a:t>
            </a:r>
            <a:endParaRPr lang="es-ES_tradnl" noProof="0" dirty="0"/>
          </a:p>
          <a:p>
            <a:pPr marL="171450" indent="-171450">
              <a:buFont typeface="Arial,Sans-Serif"/>
              <a:buChar char="•"/>
            </a:pPr>
            <a:r>
              <a:rPr lang="es-ES_tradnl" noProof="0" dirty="0"/>
              <a:t>Recapitular los objetivos y los principales conceptos de la Lección.</a:t>
            </a:r>
          </a:p>
          <a:p>
            <a:pPr marL="171450" indent="-171450">
              <a:buFont typeface="Arial,Sans-Serif"/>
              <a:buChar char="•"/>
            </a:pPr>
            <a:r>
              <a:rPr lang="es-ES_tradnl" noProof="0" dirty="0"/>
              <a:t>Atender las preguntas y reflexiones de las y los participantes.</a:t>
            </a:r>
            <a:endParaRPr lang="es-ES_tradnl" noProof="0" dirty="0">
              <a:ea typeface="Calibri"/>
              <a:cs typeface="Calibri"/>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pPr>
              <a:defRPr/>
            </a:pPr>
            <a:r>
              <a:rPr lang="es-ES_tradnl" b="1" dirty="0">
                <a:solidFill>
                  <a:prstClr val="black"/>
                </a:solidFill>
              </a:rPr>
              <a:t>Propósito de la diapositiva:</a:t>
            </a:r>
            <a:endParaRPr lang="es-ES_tradnl"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solidFill>
                  <a:prstClr val="black"/>
                </a:solidFill>
              </a:rPr>
              <a:t>Presentar los objetivos clave de aprendizaje de la Lección 7,</a:t>
            </a:r>
            <a:r>
              <a:rPr lang="es-ES_tradnl" noProof="0" dirty="0">
                <a:solidFill>
                  <a:prstClr val="black"/>
                </a:solidFill>
              </a:rPr>
              <a:t> como se muestra en el curso INEP.</a:t>
            </a:r>
            <a:endParaRPr lang="es-ES_tradnl" noProof="0" dirty="0">
              <a:solidFill>
                <a:prstClr val="black"/>
              </a:solidFill>
              <a:ea typeface="Calibri"/>
              <a:cs typeface="Calibri"/>
            </a:endParaRPr>
          </a:p>
          <a:p>
            <a:pPr>
              <a:defRP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Motivar a los participantes a reflexionar sobre sus motivaciones y expectativas, y presentar a los participantes entre sí.</a:t>
            </a:r>
          </a:p>
          <a:p>
            <a:endParaRPr lang="es-ES_tradnl" noProof="0" dirty="0"/>
          </a:p>
          <a:p>
            <a:r>
              <a:rPr lang="es-ES_tradnl" b="1" noProof="0" dirty="0"/>
              <a:t>Notas de la diapositiva:</a:t>
            </a:r>
            <a:endParaRPr lang="es-ES_tradnl" noProof="0" dirty="0">
              <a:ea typeface="Calibri"/>
              <a:cs typeface="Calibri"/>
            </a:endParaRPr>
          </a:p>
          <a:p>
            <a:r>
              <a:rPr lang="es-ES_tradnl" noProof="0" dirty="0">
                <a:ea typeface="Calibri"/>
                <a:cs typeface="Calibri"/>
              </a:rPr>
              <a:t>Paso 1:</a:t>
            </a:r>
            <a:endParaRPr lang="es-ES_tradnl" noProof="0" dirty="0"/>
          </a:p>
          <a:p>
            <a:pPr marL="171450" indent="-171450">
              <a:buFont typeface="Arial"/>
              <a:buChar char="•"/>
            </a:pPr>
            <a:r>
              <a:rPr lang="es-ES_tradnl" noProof="0" dirty="0"/>
              <a:t>Mencionar que los participantes serán asignados aleatoriamente a salas de trabajo en parejas para responder estas preguntas. La persona facilitadora les dará 6 minutos en las salas. Después, cada participante deberá presentar a su compañero/a en la plenaria.</a:t>
            </a:r>
          </a:p>
          <a:p>
            <a:pPr marL="171450" indent="-171450">
              <a:buFont typeface="Arial"/>
              <a:buChar char="•"/>
            </a:pPr>
            <a:r>
              <a:rPr lang="es-ES_tradnl" noProof="0" dirty="0"/>
              <a:t>Guiar a los participantes a que piensen en sus objetivos y razones para unirse al curso.</a:t>
            </a:r>
          </a:p>
          <a:p>
            <a:pPr marL="171450" indent="-171450">
              <a:buFont typeface="Arial"/>
              <a:buChar char="•"/>
            </a:pPr>
            <a:r>
              <a:rPr lang="es-ES_tradnl" noProof="0" dirty="0"/>
              <a:t>Señalar que estas reflexiones ayudarán a dar forma a la experiencia de aprendizaje. </a:t>
            </a:r>
            <a:endParaRPr lang="es-ES_tradnl" noProof="0" dirty="0">
              <a:ea typeface="Calibri"/>
              <a:cs typeface="Calibri"/>
            </a:endParaRPr>
          </a:p>
          <a:p>
            <a:endParaRPr lang="es-ES_tradnl" noProof="0" dirty="0">
              <a:ea typeface="Calibri"/>
              <a:cs typeface="Calibri"/>
            </a:endParaRPr>
          </a:p>
          <a:p>
            <a:r>
              <a:rPr lang="es-ES_tradnl" noProof="0" dirty="0">
                <a:ea typeface="Calibri"/>
                <a:cs typeface="Calibri"/>
              </a:rPr>
              <a:t>Paso 2: </a:t>
            </a:r>
            <a:endParaRPr lang="es-ES_tradnl" noProof="0" dirty="0"/>
          </a:p>
          <a:p>
            <a:pPr marL="171450" indent="-171450">
              <a:buFont typeface="Arial"/>
              <a:buChar char="•"/>
            </a:pPr>
            <a:r>
              <a:rPr lang="es-ES_tradnl" noProof="0" dirty="0">
                <a:ea typeface="Calibri"/>
                <a:cs typeface="Calibri"/>
              </a:rPr>
              <a:t>Una vez en la plenaria, cada participante debe presentar a su compañero/a basado en la información que compartieron en el Paso 1, mientras estaban en las salas de trabajo.</a:t>
            </a:r>
          </a:p>
          <a:p>
            <a:pPr marL="171450" indent="-171450">
              <a:buFont typeface="Arial"/>
              <a:buChar char="•"/>
            </a:pPr>
            <a:r>
              <a:rPr lang="es-ES_tradnl" noProof="0" dirty="0">
                <a:ea typeface="Calibri"/>
                <a:cs typeface="Calibri"/>
              </a:rPr>
              <a:t>Pedir a la persona cofacilitadora que tome nota de las expectativas. Al final del curso, mostrar nuevamente la diapositiva de “expectativas” y evaluar si los participantes sienten que estas fueron cumplidas.</a:t>
            </a:r>
          </a:p>
          <a:p>
            <a:pPr>
              <a:buFont typeface="Arial"/>
              <a:buChar char="•"/>
            </a:pPr>
            <a:endParaRPr lang="es-ES_tradnl"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a:t>Mensajes clave:</a:t>
            </a:r>
            <a:endParaRPr lang="es-ES_tradnl" noProof="0" dirty="0"/>
          </a:p>
          <a:p>
            <a:pPr marL="171450" indent="-171450">
              <a:buFont typeface="Arial"/>
              <a:buChar char="•"/>
            </a:pPr>
            <a:r>
              <a:rPr lang="es-ES_tradnl" noProof="0" dirty="0"/>
              <a:t>Las personas participantes deben tener claridad sobre sus objetivos.</a:t>
            </a:r>
            <a:endParaRPr lang="es-ES_tradnl" noProof="0" dirty="0">
              <a:ea typeface="Calibri"/>
              <a:cs typeface="Calibri"/>
            </a:endParaRPr>
          </a:p>
          <a:p>
            <a:pPr marL="171450" indent="-171450">
              <a:buFont typeface="Arial"/>
              <a:buChar char="•"/>
            </a:pPr>
            <a:r>
              <a:rPr lang="es-ES_tradnl" noProof="0" dirty="0"/>
              <a:t>Reflexionar sobre las expectativas asegura que haya alineación con los objetivos del curso.</a:t>
            </a:r>
            <a:endParaRPr lang="es-ES_tradnl" noProof="0" dirty="0">
              <a:ea typeface="Calibri"/>
              <a:cs typeface="Calibri"/>
            </a:endParaRP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t>9</a:t>
            </a:fld>
            <a:endParaRPr lang="en-US"/>
          </a:p>
        </p:txBody>
      </p:sp>
    </p:spTree>
    <p:extLst>
      <p:ext uri="{BB962C8B-B14F-4D97-AF65-F5344CB8AC3E}">
        <p14:creationId xmlns:p14="http://schemas.microsoft.com/office/powerpoint/2010/main" val="33447110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b="1" dirty="0">
                <a:solidFill>
                  <a:prstClr val="black"/>
                </a:solidFill>
              </a:rPr>
              <a:t>Propósito de la diapositiva:</a:t>
            </a:r>
            <a:endParaRPr lang="es-ES_tradnl" dirty="0">
              <a:solidFill>
                <a:prstClr val="black"/>
              </a:solidFill>
              <a:ea typeface="Calibri"/>
              <a:cs typeface="Calibri"/>
            </a:endParaRPr>
          </a:p>
          <a:p>
            <a:pPr marL="285750" indent="-285750">
              <a:buFont typeface="Arial"/>
              <a:buChar char="•"/>
              <a:defRPr/>
            </a:pPr>
            <a:r>
              <a:rPr lang="es-ES_tradnl" dirty="0">
                <a:solidFill>
                  <a:prstClr val="black"/>
                </a:solidFill>
              </a:rPr>
              <a:t>Involucrar a las y los participantes en discusiones colaborativas sobre sus aprendizajes y preguntas derivadas de las Lecciones, promoviendo una comprensión más profunda.</a:t>
            </a:r>
          </a:p>
          <a:p>
            <a:pPr marL="285750" indent="-285750">
              <a:buFont typeface="Arial"/>
              <a:buChar char="•"/>
              <a:defRPr/>
            </a:pPr>
            <a:endParaRPr lang="es-ES_tradnl" b="1" dirty="0">
              <a:solidFill>
                <a:prstClr val="black"/>
              </a:solidFill>
            </a:endParaRPr>
          </a:p>
          <a:p>
            <a:pPr>
              <a:defRPr/>
            </a:pPr>
            <a:r>
              <a:rPr lang="es-ES_tradnl" b="1" dirty="0">
                <a:solidFill>
                  <a:prstClr val="black"/>
                </a:solidFill>
              </a:rPr>
              <a:t>Notas de la diapositiva:</a:t>
            </a:r>
            <a:endParaRPr lang="es-ES_tradnl" dirty="0">
              <a:solidFill>
                <a:prstClr val="black"/>
              </a:solidFill>
              <a:ea typeface="Calibri"/>
              <a:cs typeface="Calibri"/>
            </a:endParaRPr>
          </a:p>
          <a:p>
            <a:pPr marL="171450" indent="-171450">
              <a:buFont typeface="Arial,Sans-Serif"/>
              <a:buChar char="•"/>
              <a:defRPr/>
            </a:pPr>
            <a:r>
              <a:rPr lang="es-ES_tradnl" dirty="0">
                <a:solidFill>
                  <a:prstClr val="black"/>
                </a:solidFill>
              </a:rPr>
              <a:t>Organizar a las y los participantes en grupos pequeños de cinco personas.</a:t>
            </a:r>
          </a:p>
          <a:p>
            <a:pPr marL="171450" indent="-171450">
              <a:buFont typeface="Arial,Sans-Serif"/>
              <a:buChar char="•"/>
              <a:defRPr/>
            </a:pPr>
            <a:r>
              <a:rPr lang="es-ES_tradnl" dirty="0">
                <a:solidFill>
                  <a:prstClr val="black"/>
                </a:solidFill>
              </a:rPr>
              <a:t>Destinar 20 minutos para la discusión, enfocándose en los puntos indicados en la dispositiva:</a:t>
            </a:r>
          </a:p>
          <a:p>
            <a:pPr marL="628650" lvl="1" indent="-171450">
              <a:buFont typeface="Arial,Sans-Serif"/>
              <a:buChar char="•"/>
              <a:defRPr/>
            </a:pPr>
            <a:r>
              <a:rPr lang="es-ES_tradnl" dirty="0">
                <a:solidFill>
                  <a:prstClr val="black"/>
                </a:solidFill>
              </a:rPr>
              <a:t>Aprendizajes principales de cada Lección.</a:t>
            </a:r>
          </a:p>
          <a:p>
            <a:pPr marL="628650" lvl="1" indent="-171450">
              <a:buFont typeface="Arial,Sans-Serif"/>
              <a:buChar char="•"/>
              <a:defRPr/>
            </a:pPr>
            <a:r>
              <a:rPr lang="es-ES_tradnl" dirty="0">
                <a:solidFill>
                  <a:prstClr val="black"/>
                </a:solidFill>
              </a:rPr>
              <a:t>Aspectos nuevos o que llamaron la atención.</a:t>
            </a:r>
          </a:p>
          <a:p>
            <a:pPr marL="628650" lvl="1" indent="-171450">
              <a:buFont typeface="Arial,Sans-Serif"/>
              <a:buChar char="•"/>
              <a:defRPr/>
            </a:pPr>
            <a:r>
              <a:rPr lang="es-ES_tradnl" dirty="0">
                <a:solidFill>
                  <a:prstClr val="black"/>
                </a:solidFill>
              </a:rPr>
              <a:t>Temas que requieren mayor clarificación.</a:t>
            </a:r>
          </a:p>
          <a:p>
            <a:pPr marL="628650" lvl="1" indent="-171450">
              <a:buFont typeface="Arial,Sans-Serif"/>
              <a:buChar char="•"/>
              <a:defRPr/>
            </a:pPr>
            <a:r>
              <a:rPr lang="es-ES_tradnl" dirty="0">
                <a:solidFill>
                  <a:prstClr val="black"/>
                </a:solidFill>
              </a:rPr>
              <a:t>Dudas o preguntas.</a:t>
            </a:r>
            <a:endParaRPr lang="es-ES_tradnl" b="0" i="0" u="none" strike="noStrike" kern="1200" cap="none" spc="0" normalizeH="0" baseline="0" noProof="0" dirty="0">
              <a:ln>
                <a:noFill/>
              </a:ln>
              <a:solidFill>
                <a:prstClr val="black"/>
              </a:solidFill>
              <a:effectLst/>
              <a:uLnTx/>
              <a:uFillTx/>
            </a:endParaRPr>
          </a:p>
          <a:p>
            <a:pPr marL="171450" indent="-171450">
              <a:buFont typeface="Arial,Sans-Serif"/>
              <a:buChar char="•"/>
              <a:defRPr/>
            </a:pPr>
            <a:r>
              <a:rPr lang="es-ES_tradnl" dirty="0">
                <a:solidFill>
                  <a:prstClr val="black"/>
                </a:solidFill>
              </a:rPr>
              <a:t>Solicitar que cada grupo designe a una persona para representar a su equipo y compartir los puntos discutidos durante la discusión plenaria.</a:t>
            </a:r>
          </a:p>
          <a:p>
            <a:pPr>
              <a:defRPr/>
            </a:pPr>
            <a:endParaRPr lang="es-ES_tradnl" b="1" dirty="0">
              <a:solidFill>
                <a:prstClr val="black"/>
              </a:solidFill>
            </a:endParaRPr>
          </a:p>
          <a:p>
            <a:r>
              <a:rPr lang="es-ES_tradnl" b="1" noProof="0" dirty="0"/>
              <a:t>Mensajes clave:</a:t>
            </a:r>
            <a:endParaRPr lang="es-ES_tradnl" noProof="0" dirty="0"/>
          </a:p>
          <a:p>
            <a:pPr marL="171450" indent="-171450">
              <a:buFont typeface="Arial,Sans-Serif"/>
              <a:buChar char="•"/>
              <a:defRPr/>
            </a:pPr>
            <a:r>
              <a:rPr lang="es-ES_tradnl" dirty="0">
                <a:solidFill>
                  <a:prstClr val="black"/>
                </a:solidFill>
              </a:rPr>
              <a:t>Las discusiones colaborativas fortalecen el aprendizaje al integrar perspectivas diversas.</a:t>
            </a:r>
          </a:p>
          <a:p>
            <a:pPr marL="171450" indent="-171450">
              <a:buFont typeface="Arial,Sans-Serif"/>
              <a:buChar char="•"/>
              <a:defRPr/>
            </a:pPr>
            <a:r>
              <a:rPr lang="es-ES_tradnl" dirty="0">
                <a:solidFill>
                  <a:prstClr val="black"/>
                </a:solidFill>
              </a:rPr>
              <a:t>Las reflexión sobre los puntos clave y las preguntas favorecen la claridad y la retención de los contenidos.</a:t>
            </a:r>
          </a:p>
          <a:p>
            <a:pPr marL="171450" indent="-171450">
              <a:buFont typeface="Arial"/>
              <a:buChar char="•"/>
            </a:pPr>
            <a:endParaRPr lang="en-US" dirty="0"/>
          </a:p>
          <a:p>
            <a:pPr marL="171450" indent="-171450">
              <a:buFontTx/>
              <a:buChar char="-"/>
            </a:pPr>
            <a:endParaRPr lang="en-US" baseline="0"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9F7BD-ED7A-FF18-7746-5D7B5951D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AFA57-AF2F-A625-6CB3-8FAA1BF8D0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B7E51E-0874-A3E8-E2F8-BCD0D7492295}"/>
              </a:ext>
            </a:extLst>
          </p:cNvPr>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4AEED670-E42C-5AEF-2AD7-E36FEE38256E}"/>
              </a:ext>
            </a:extLst>
          </p:cNvPr>
          <p:cNvSpPr>
            <a:spLocks noGrp="1"/>
          </p:cNvSpPr>
          <p:nvPr>
            <p:ph type="sldNum" sz="quarter" idx="5"/>
          </p:nvPr>
        </p:nvSpPr>
        <p:spPr/>
        <p:txBody>
          <a:bodyPr/>
          <a:lstStyle/>
          <a:p>
            <a:fld id="{540FC351-1F82-7940-844F-31B3701A4AF9}"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41203894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ea typeface="Calibri"/>
              <a:cs typeface="Calibri"/>
            </a:endParaRPr>
          </a:p>
          <a:p>
            <a:r>
              <a:rPr lang="es-ES_tradnl" noProof="0" dirty="0"/>
              <a:t>Destacar la necesidad de adoptar un enfoque multinivel y multicomponente en prevención, abordando la compleja interacción entre los factores individuales y ambientales que contribuyen a la vulnerabilidad al consumo de sustancias y a las conductas de riesgo.</a:t>
            </a:r>
            <a:endParaRPr lang="es-ES_tradnl" noProof="0" dirty="0">
              <a:ea typeface="Calibri"/>
              <a:cs typeface="Calibri"/>
            </a:endParaRPr>
          </a:p>
          <a:p>
            <a:endParaRPr lang="es-ES_tradnl" noProof="0" dirty="0">
              <a:ea typeface="Calibri"/>
              <a:cs typeface="Calibri"/>
            </a:endParaRPr>
          </a:p>
          <a:p>
            <a:r>
              <a:rPr lang="es-ES_tradnl" b="1" noProof="0" dirty="0">
                <a:ea typeface="Calibri"/>
                <a:cs typeface="Calibri"/>
              </a:rPr>
              <a:t>Notas de la diapositiva:</a:t>
            </a:r>
            <a:endParaRPr lang="es-ES_tradnl" b="1" noProof="0" dirty="0"/>
          </a:p>
          <a:p>
            <a:r>
              <a:rPr lang="es-ES_tradnl" b="1" noProof="0" dirty="0"/>
              <a:t>Introducción:</a:t>
            </a:r>
            <a:endParaRPr lang="es-ES_tradnl" noProof="0" dirty="0">
              <a:ea typeface="Calibri"/>
              <a:cs typeface="Calibri"/>
            </a:endParaRPr>
          </a:p>
          <a:p>
            <a:pPr marL="171450" indent="-171450">
              <a:buFont typeface="Arial"/>
              <a:buChar char="•"/>
            </a:pPr>
            <a:r>
              <a:rPr lang="es-ES_tradnl" noProof="0" dirty="0"/>
              <a:t>Comenzar señalando que la vulnerabilidad de las personas al consumo de sustancias y a otras conductas de riesgo surge de una combinación de factores personales y ambientales, entre las que se incluyen la dinámica familiar, el entorno escolar, las influencias comunitarias y las normas sociales más amplias.</a:t>
            </a:r>
            <a:endParaRPr lang="es-ES_tradnl" noProof="0" dirty="0">
              <a:ea typeface="Calibri"/>
              <a:cs typeface="Calibri"/>
            </a:endParaRPr>
          </a:p>
          <a:p>
            <a:r>
              <a:rPr lang="es-ES_tradnl" b="1" noProof="0" dirty="0"/>
              <a:t>La necesidad de un enfoque multinivel:</a:t>
            </a:r>
            <a:endParaRPr lang="es-ES_tradnl" noProof="0" dirty="0">
              <a:ea typeface="Calibri"/>
              <a:cs typeface="Calibri"/>
            </a:endParaRPr>
          </a:p>
          <a:p>
            <a:pPr marL="171450" indent="-171450">
              <a:buFont typeface="Arial"/>
              <a:buChar char="•"/>
            </a:pPr>
            <a:r>
              <a:rPr lang="es-ES_tradnl" noProof="0" dirty="0">
                <a:ea typeface="Calibri"/>
                <a:cs typeface="Calibri"/>
              </a:rPr>
              <a:t>Analizar la importancia de abordar las vulnerabilidades en múltiples niveles: individual, familiar, escolar, laboral y comunitario.</a:t>
            </a:r>
          </a:p>
          <a:p>
            <a:pPr marL="171450" indent="-171450">
              <a:buFont typeface="Arial"/>
              <a:buChar char="•"/>
            </a:pPr>
            <a:r>
              <a:rPr lang="es-ES_tradnl" noProof="0" dirty="0"/>
              <a:t>Destacar que estas intervenciones deben adaptarse a las distintas etapas del Desarrollo, desde la primera infancia a la adultez.</a:t>
            </a:r>
            <a:endParaRPr lang="es-ES_tradnl" noProof="0" dirty="0">
              <a:ea typeface="Calibri"/>
              <a:cs typeface="Calibri"/>
            </a:endParaRPr>
          </a:p>
          <a:p>
            <a:r>
              <a:rPr lang="es-ES_tradnl" b="1" noProof="0" dirty="0"/>
              <a:t>La importancia de estrategias multicomponente:</a:t>
            </a:r>
            <a:endParaRPr lang="es-ES_tradnl" noProof="0" dirty="0">
              <a:ea typeface="Calibri"/>
              <a:cs typeface="Calibri"/>
            </a:endParaRPr>
          </a:p>
          <a:p>
            <a:pPr marL="171450" indent="-171450">
              <a:buFont typeface="Arial"/>
              <a:buChar char="•"/>
            </a:pPr>
            <a:r>
              <a:rPr lang="es-ES_tradnl" noProof="0" dirty="0">
                <a:ea typeface="Calibri"/>
                <a:cs typeface="Calibri"/>
              </a:rPr>
              <a:t>Subrayar que las medidas aisladas de prevención pueden tener un impacto limitado y deben complementarse con intervenciones que aborden diversos ámbitos como la educación, gobernanza, apoyo familiar, economía, seguridad y religión.</a:t>
            </a:r>
          </a:p>
          <a:p>
            <a:pPr marL="171450" indent="-171450">
              <a:buFont typeface="Arial"/>
              <a:buChar char="•"/>
            </a:pPr>
            <a:r>
              <a:rPr lang="es-ES_tradnl" noProof="0" dirty="0"/>
              <a:t>Ofrecer ejemplos de enfoques multicomponentes efectivos, como la combinación de educación escolar con orientación familiar e iniciativas comunitarias de seguridad.</a:t>
            </a:r>
            <a:endParaRPr lang="es-ES_tradnl" noProof="0" dirty="0">
              <a:ea typeface="Calibri"/>
              <a:cs typeface="Calibri"/>
            </a:endParaRPr>
          </a:p>
          <a:p>
            <a:r>
              <a:rPr lang="es-ES_tradnl" b="1" noProof="0" dirty="0"/>
              <a:t>Reconocer la complejidad:</a:t>
            </a:r>
            <a:endParaRPr lang="es-ES_tradnl" noProof="0" dirty="0">
              <a:ea typeface="Calibri"/>
              <a:cs typeface="Calibri"/>
            </a:endParaRPr>
          </a:p>
          <a:p>
            <a:pPr marL="171450" indent="-171450">
              <a:buFont typeface="Arial"/>
              <a:buChar char="•"/>
            </a:pPr>
            <a:r>
              <a:rPr lang="es-ES_tradnl" noProof="0" dirty="0"/>
              <a:t>Enfatizar la complejidad de prevenir el consume de sustancias y las conductas de riesgo, lo cual no puede resolverse mediante intervenciones aisladas o de corto plazo.</a:t>
            </a:r>
            <a:endParaRPr lang="es-ES_tradnl" noProof="0" dirty="0">
              <a:ea typeface="Calibri"/>
              <a:cs typeface="Calibri"/>
            </a:endParaRPr>
          </a:p>
          <a:p>
            <a:pPr marL="171450" indent="-171450">
              <a:buFont typeface="Arial"/>
              <a:buChar char="•"/>
            </a:pPr>
            <a:r>
              <a:rPr lang="es-ES_tradnl" noProof="0" dirty="0"/>
              <a:t>Promover estrategias sostenidas, impulsadas desde la comunidad, que integren esfuerzos intersectoriales para generar cambios duraderos.</a:t>
            </a:r>
            <a:endParaRPr lang="es-ES_tradnl" noProof="0" dirty="0">
              <a:ea typeface="Calibri"/>
              <a:cs typeface="Calibri"/>
            </a:endParaRPr>
          </a:p>
          <a:p>
            <a:endParaRPr lang="es-ES_tradnl" noProof="0" dirty="0">
              <a:ea typeface="Calibri"/>
              <a:cs typeface="Calibri"/>
            </a:endParaRPr>
          </a:p>
          <a:p>
            <a:r>
              <a:rPr lang="es-ES_tradnl" b="1" noProof="0" dirty="0"/>
              <a:t>Mensajes clave:</a:t>
            </a:r>
            <a:endParaRPr lang="es-ES_tradnl" noProof="0" dirty="0"/>
          </a:p>
          <a:p>
            <a:pPr marL="171450" indent="-171450">
              <a:buFont typeface="Arial"/>
              <a:buChar char="•"/>
            </a:pPr>
            <a:r>
              <a:rPr lang="es-ES_tradnl" noProof="0" dirty="0"/>
              <a:t>Un enfoque integral, multinivel y multicomponente es fundamental para abordar eficazmente las vulnerabilidades asociadas al consume de sustancias y a las conductas de riesgo.</a:t>
            </a:r>
            <a:endParaRPr lang="es-ES_tradnl" noProof="0" dirty="0">
              <a:ea typeface="Calibri"/>
              <a:cs typeface="Calibri"/>
            </a:endParaRPr>
          </a:p>
          <a:p>
            <a:pPr marL="171450" indent="-171450">
              <a:buFont typeface="Arial"/>
              <a:buChar char="•"/>
            </a:pPr>
            <a:r>
              <a:rPr lang="es-ES_tradnl" noProof="0" dirty="0"/>
              <a:t>Las intervenciones deben adaptarse a las etapas de desarrollo de las personas y a los contextos específicos en los que se desenvuelven.</a:t>
            </a:r>
            <a:endParaRPr lang="es-ES_tradnl" noProof="0" dirty="0">
              <a:ea typeface="Calibri"/>
              <a:cs typeface="Calibri"/>
            </a:endParaRPr>
          </a:p>
          <a:p>
            <a:pPr marL="171450" indent="-171450">
              <a:buFont typeface="Arial"/>
              <a:buChar char="•"/>
            </a:pPr>
            <a:r>
              <a:rPr lang="es-ES_tradnl" noProof="0" dirty="0"/>
              <a:t>La colaboración entre familias, escuelas, lugares de trabajo y comunidades es esencial para lograr una prevención efectiva y sostenible.</a:t>
            </a:r>
            <a:endParaRPr lang="es-ES_tradnl" noProof="0" dirty="0">
              <a:ea typeface="Calibri"/>
              <a:cs typeface="Calibri"/>
            </a:endParaRPr>
          </a:p>
          <a:p>
            <a:endParaRPr lang="en-US" dirty="0">
              <a:ea typeface="Calibri"/>
              <a:cs typeface="Calibri"/>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noProof="0" dirty="0"/>
              <a:t>Propósito de la diapositiva:</a:t>
            </a:r>
          </a:p>
          <a:p>
            <a:r>
              <a:rPr lang="es-ES_tradnl" noProof="0" dirty="0"/>
              <a:t>El propósito de esta diapositiva es presentar el ciclo de proceso “Comunidades que cuidan”, el cual ofrece un enfoque estructurado para la prevención basada en la comunidad.</a:t>
            </a:r>
            <a:endParaRPr lang="es-ES_tradnl" noProof="0" dirty="0">
              <a:ea typeface="Calibri"/>
              <a:cs typeface="Calibri"/>
            </a:endParaRPr>
          </a:p>
          <a:p>
            <a:endParaRPr lang="es-ES_tradnl" noProof="0" dirty="0">
              <a:ea typeface="Calibri"/>
              <a:cs typeface="Calibri"/>
            </a:endParaRPr>
          </a:p>
          <a:p>
            <a:r>
              <a:rPr lang="es-ES_tradnl" b="1" noProof="0" dirty="0"/>
              <a:t>Notas de la diapositiva:</a:t>
            </a:r>
            <a:endParaRPr lang="es-ES_tradnl" b="1" noProof="0" dirty="0">
              <a:ea typeface="Calibri"/>
              <a:cs typeface="Calibri"/>
            </a:endParaRPr>
          </a:p>
          <a:p>
            <a:pPr marL="171450" indent="-171450">
              <a:buFont typeface="Arial"/>
              <a:buChar char="•"/>
            </a:pPr>
            <a:r>
              <a:rPr lang="es-ES_tradnl" b="1" noProof="0" dirty="0"/>
              <a:t>Introducción a Comunidades que Cuidan</a:t>
            </a:r>
            <a:endParaRPr lang="es-ES_tradnl" noProof="0" dirty="0"/>
          </a:p>
          <a:p>
            <a:pPr marL="628650" lvl="1" indent="-171450">
              <a:buFont typeface="Arial"/>
              <a:buChar char="•"/>
            </a:pPr>
            <a:r>
              <a:rPr lang="es-ES_tradnl" noProof="0" dirty="0"/>
              <a:t>Comunidades que Cuidan (en inglés </a:t>
            </a:r>
            <a:r>
              <a:rPr lang="es-ES_tradnl" i="1" noProof="0" dirty="0"/>
              <a:t>Communities That Care</a:t>
            </a:r>
            <a:r>
              <a:rPr lang="es-ES_tradnl" noProof="0" dirty="0"/>
              <a:t> (</a:t>
            </a:r>
            <a:r>
              <a:rPr lang="es-ES_tradnl" i="1" noProof="0" dirty="0"/>
              <a:t>CTC</a:t>
            </a:r>
            <a:r>
              <a:rPr lang="es-ES_tradnl" noProof="0" dirty="0"/>
              <a:t>) es un marco de prevención liderado por la comunidad, orientado a reducir los factores de riesgo y fortalecer los factores de protección relacionados con el consumo de sustancias y otras conductas de riesgo. </a:t>
            </a:r>
          </a:p>
          <a:p>
            <a:pPr marL="628650" lvl="1" indent="-171450">
              <a:buFont typeface="Arial"/>
              <a:buChar char="•"/>
            </a:pPr>
            <a:r>
              <a:rPr lang="es-ES_tradnl" noProof="0" dirty="0"/>
              <a:t>Incorpora elementos de los Estándares Europeos de Calidad en la prevención del uso de Drogas para asegurar una implementación efectiva. </a:t>
            </a:r>
            <a:endParaRPr lang="es-ES_tradnl" noProof="0" dirty="0">
              <a:ea typeface="Calibri"/>
              <a:cs typeface="Calibri"/>
            </a:endParaRPr>
          </a:p>
          <a:p>
            <a:pPr marL="171450" indent="-171450">
              <a:buFont typeface="Arial"/>
              <a:buChar char="•"/>
            </a:pPr>
            <a:r>
              <a:rPr lang="es-ES_tradnl" b="1" noProof="0" dirty="0"/>
              <a:t>Paso en el proceso de CTC</a:t>
            </a:r>
            <a:endParaRPr lang="es-ES_tradnl" noProof="0" dirty="0"/>
          </a:p>
          <a:p>
            <a:pPr marL="628650" lvl="1" indent="-171450">
              <a:buFont typeface="Arial"/>
              <a:buChar char="•"/>
            </a:pPr>
            <a:r>
              <a:rPr lang="es-ES_tradnl" b="1" noProof="0" dirty="0"/>
              <a:t>Evaluación de la preparación comunitaria:</a:t>
            </a:r>
            <a:endParaRPr lang="es-ES_tradnl" noProof="0" dirty="0"/>
          </a:p>
          <a:p>
            <a:pPr marL="1085850" lvl="2" indent="-171450">
              <a:buFont typeface="Wingdings"/>
              <a:buChar char="§"/>
            </a:pPr>
            <a:r>
              <a:rPr lang="es-ES_tradnl" noProof="0" dirty="0"/>
              <a:t>Evaluar el nivel de conciencia, disposición y la capacidad de la comunidad para implementar programas de prevención. Esto incluye analizar las distintas etapas de preparación, como la pre contemplación y la acción.</a:t>
            </a:r>
            <a:endParaRPr lang="es-ES_tradnl" noProof="0" dirty="0">
              <a:ea typeface="Calibri"/>
              <a:cs typeface="Calibri"/>
            </a:endParaRPr>
          </a:p>
          <a:p>
            <a:pPr marL="1085850" lvl="2" indent="-171450">
              <a:buFont typeface="Wingdings"/>
              <a:buChar char="§"/>
            </a:pPr>
            <a:r>
              <a:rPr lang="es-ES_tradnl" noProof="0" dirty="0"/>
              <a:t>La preparación es un factor crítico para el éxito. Si una comunidad no está preparada (por ejemplo, en la etapa de pre contemplación), la intervención puede no ser efectiva.</a:t>
            </a:r>
            <a:endParaRPr lang="es-ES_tradnl" noProof="0" dirty="0">
              <a:ea typeface="Calibri"/>
              <a:cs typeface="Calibri"/>
            </a:endParaRPr>
          </a:p>
          <a:p>
            <a:pPr marL="1085850" lvl="2" indent="-171450">
              <a:buFont typeface="Wingdings"/>
              <a:buChar char="§"/>
            </a:pPr>
            <a:r>
              <a:rPr lang="es-ES_tradnl" noProof="0" dirty="0"/>
              <a:t>Evaluar y abordar la preparación garantiza que los programas sean bien recibidos y generen impacto.</a:t>
            </a:r>
            <a:endParaRPr lang="es-ES_tradnl" noProof="0" dirty="0">
              <a:ea typeface="Calibri"/>
              <a:cs typeface="Calibri"/>
            </a:endParaRPr>
          </a:p>
          <a:p>
            <a:pPr marL="628650" lvl="1" indent="-171450">
              <a:buFont typeface="Arial"/>
              <a:buChar char="•"/>
            </a:pPr>
            <a:r>
              <a:rPr lang="es-ES_tradnl" b="1" noProof="0" dirty="0"/>
              <a:t>Involucrar a actores clave:</a:t>
            </a:r>
            <a:r>
              <a:rPr lang="es-ES_tradnl" noProof="0" dirty="0"/>
              <a:t> Formar una coalición de personas y organizaciones para asegurar un esfuerzo colaborativo. Este paso enfatiza la importancia de la inclusión en la toma de decisiones.</a:t>
            </a:r>
            <a:endParaRPr lang="es-ES_tradnl" noProof="0" dirty="0">
              <a:ea typeface="Calibri"/>
              <a:cs typeface="Calibri"/>
            </a:endParaRPr>
          </a:p>
          <a:p>
            <a:pPr marL="628650" lvl="1" indent="-171450">
              <a:buFont typeface="Arial"/>
              <a:buChar char="•"/>
            </a:pPr>
            <a:r>
              <a:rPr lang="es-ES_tradnl" b="1" noProof="0" dirty="0"/>
              <a:t>Desarrollar un perfil comunitario:</a:t>
            </a:r>
            <a:r>
              <a:rPr lang="es-ES_tradnl" noProof="0" dirty="0"/>
              <a:t> Utilizar herramientas epidemiológicas para identificar factores locales de riesgo y protección, tanto conductuales como ambientales, que afecten a jóvenes y familiares.</a:t>
            </a:r>
            <a:endParaRPr lang="es-ES_tradnl" noProof="0" dirty="0">
              <a:ea typeface="Calibri"/>
              <a:cs typeface="Calibri"/>
            </a:endParaRPr>
          </a:p>
          <a:p>
            <a:pPr marL="628650" lvl="1" indent="-171450">
              <a:buFont typeface="Arial"/>
              <a:buChar char="•"/>
            </a:pPr>
            <a:r>
              <a:rPr lang="es-ES_tradnl" b="1" noProof="0" dirty="0"/>
              <a:t>Seleccionar y revisar intervenciones basadas en evidencia:</a:t>
            </a:r>
            <a:r>
              <a:rPr lang="es-ES_tradnl" noProof="0" dirty="0"/>
              <a:t> Elegir intervenciones a partir de un menú de estrategias comprobadas que sean adecuadas para las necesidades específicas de la comunidad.</a:t>
            </a:r>
            <a:endParaRPr lang="es-ES_tradnl" noProof="0" dirty="0">
              <a:ea typeface="Calibri"/>
              <a:cs typeface="Calibri"/>
            </a:endParaRPr>
          </a:p>
          <a:p>
            <a:pPr marL="628650" lvl="1" indent="-171450">
              <a:buFont typeface="Arial"/>
              <a:buChar char="•"/>
            </a:pPr>
            <a:r>
              <a:rPr lang="es-ES_tradnl" b="1" noProof="0" dirty="0"/>
              <a:t>Implementación y evaluación:</a:t>
            </a:r>
            <a:r>
              <a:rPr lang="es-ES_tradnl" noProof="0" dirty="0"/>
              <a:t> Implementar las intervenciones seleccionadas con alta fidelidad, al tiempo que se realiza un monitoreo y evaluación continuos de su efectividad.</a:t>
            </a:r>
            <a:endParaRPr lang="es-ES_tradnl" noProof="0" dirty="0">
              <a:ea typeface="Calibri"/>
              <a:cs typeface="Calibri"/>
            </a:endParaRPr>
          </a:p>
          <a:p>
            <a:pPr marL="171450" indent="-171450">
              <a:buFont typeface="Arial"/>
              <a:buChar char="•"/>
            </a:pPr>
            <a:r>
              <a:rPr lang="es-ES_tradnl" b="1" noProof="0" dirty="0"/>
              <a:t>Características clave:</a:t>
            </a:r>
            <a:endParaRPr lang="es-ES_tradnl" noProof="0" dirty="0"/>
          </a:p>
          <a:p>
            <a:pPr marL="628650" lvl="1" indent="-171450">
              <a:buFont typeface="Arial"/>
              <a:buChar char="•"/>
            </a:pPr>
            <a:r>
              <a:rPr lang="es-ES_tradnl" noProof="0" dirty="0"/>
              <a:t>CTC no es un programa fijo, sino un marco adaptable que se ajusta a los contextos locales.</a:t>
            </a:r>
            <a:endParaRPr lang="es-ES_tradnl" noProof="0" dirty="0">
              <a:ea typeface="Calibri"/>
              <a:cs typeface="Calibri"/>
            </a:endParaRPr>
          </a:p>
          <a:p>
            <a:pPr marL="628650" lvl="1" indent="-171450">
              <a:buFont typeface="Arial"/>
              <a:buChar char="•"/>
            </a:pPr>
            <a:r>
              <a:rPr lang="es-ES_tradnl" noProof="0" dirty="0"/>
              <a:t>Incluye herramientas como cuestionarios para recopilar datos detallados a nivel comunitario.</a:t>
            </a:r>
            <a:endParaRPr lang="es-ES_tradnl" noProof="0" dirty="0">
              <a:ea typeface="Calibri"/>
              <a:cs typeface="Calibri"/>
            </a:endParaRPr>
          </a:p>
          <a:p>
            <a:endParaRPr lang="es-ES_tradnl" b="1" noProof="0" dirty="0">
              <a:ea typeface="Calibri"/>
              <a:cs typeface="Calibri"/>
            </a:endParaRPr>
          </a:p>
          <a:p>
            <a:r>
              <a:rPr lang="es-ES_tradnl" b="1" noProof="0" dirty="0"/>
              <a:t>Mensajes clave:</a:t>
            </a:r>
            <a:endParaRPr lang="es-ES_tradnl" noProof="0" dirty="0"/>
          </a:p>
          <a:p>
            <a:pPr marL="171450" indent="-171450">
              <a:buFont typeface="Arial"/>
              <a:buChar char="•"/>
            </a:pPr>
            <a:r>
              <a:rPr lang="es-ES_tradnl" noProof="0" dirty="0"/>
              <a:t>Comunidades que Cuidan Proporcionan un enfoque estructurado y basado en evidencia para la prevención, enfatizando la preparación comunitaria y la participación de actores clave. </a:t>
            </a:r>
          </a:p>
          <a:p>
            <a:pPr marL="171450" indent="-171450">
              <a:buFont typeface="Arial"/>
              <a:buChar char="•"/>
            </a:pPr>
            <a:r>
              <a:rPr lang="es-ES_tradnl" noProof="0" dirty="0"/>
              <a:t>El marco es flexible y adaptado, abordando factores específicos de riesgo y protección propios de cada comunidad.</a:t>
            </a:r>
            <a:endParaRPr lang="es-ES_tradnl" noProof="0" dirty="0">
              <a:ea typeface="Calibri"/>
              <a:cs typeface="Calibri"/>
            </a:endParaRPr>
          </a:p>
          <a:p>
            <a:pPr marL="171450" indent="-171450">
              <a:buFont typeface="Arial"/>
              <a:buChar char="•"/>
            </a:pPr>
            <a:r>
              <a:rPr lang="es-ES_tradnl" noProof="0" dirty="0"/>
              <a:t>El monitoreo y la evaluación continuos son esenciales para asegurar el éxito y la sostenibilidad de las intervenciones.</a:t>
            </a:r>
            <a:endParaRPr lang="es-ES_tradnl" noProof="0" dirty="0">
              <a:ea typeface="Calibri"/>
              <a:cs typeface="Calibri"/>
            </a:endParaRPr>
          </a:p>
          <a:p>
            <a:endParaRPr lang="en-US" dirty="0">
              <a:ea typeface="Calibri"/>
              <a:cs typeface="Calibri"/>
            </a:endParaRPr>
          </a:p>
          <a:p>
            <a:pPr marL="171450" indent="-171450">
              <a:buFont typeface="Arial"/>
              <a:buChar char="•"/>
            </a:pPr>
            <a:endParaRPr lang="en-US" dirty="0">
              <a:ea typeface="Calibri"/>
              <a:cs typeface="Calibri"/>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19200"/>
            <a:ext cx="5853112" cy="3292475"/>
          </a:xfrm>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Explicar el modelo PROSPER como un Sistema basado en la comunidad, diseñado para implementar intervenciones dirigidas a familias y escuelas que fortalecen la resiliencia y reducen conductas de riesgo mediante practicas basadas en evidencia.</a:t>
            </a:r>
            <a:endParaRPr lang="es-ES_tradnl" noProof="0" dirty="0">
              <a:ea typeface="Calibri"/>
              <a:cs typeface="Calibri"/>
            </a:endParaRPr>
          </a:p>
          <a:p>
            <a:endParaRPr lang="es-ES_tradnl" noProof="0" dirty="0">
              <a:ea typeface="Calibri"/>
              <a:cs typeface="Calibri"/>
            </a:endParaRPr>
          </a:p>
          <a:p>
            <a:r>
              <a:rPr lang="es-ES_tradnl" b="1" noProof="0" dirty="0"/>
              <a:t>Notas de la diapositiva:</a:t>
            </a:r>
            <a:endParaRPr lang="es-ES_tradnl" noProof="0" dirty="0"/>
          </a:p>
          <a:p>
            <a:pPr marL="171450" indent="-171450">
              <a:buFont typeface="Arial"/>
              <a:buChar char="•"/>
            </a:pPr>
            <a:r>
              <a:rPr lang="es-ES_tradnl" b="1" noProof="0" dirty="0"/>
              <a:t>Introducción a PROSPER</a:t>
            </a:r>
            <a:endParaRPr lang="es-ES_tradnl" noProof="0" dirty="0"/>
          </a:p>
          <a:p>
            <a:pPr marL="628650" lvl="1" indent="-171450">
              <a:buFont typeface="Arial"/>
              <a:buChar char="•"/>
            </a:pPr>
            <a:r>
              <a:rPr lang="es-ES_tradnl" noProof="0" dirty="0"/>
              <a:t>El acrónimo significa </a:t>
            </a:r>
            <a:r>
              <a:rPr lang="en-GB" b="1" noProof="0" dirty="0"/>
              <a:t>PROmoting School-community-university Partnerships to Enhance Resilience </a:t>
            </a:r>
            <a:r>
              <a:rPr lang="es-ES_tradnl" b="0" u="sng" noProof="0" dirty="0"/>
              <a:t>(Promoviendo Alianzas Escuela-Comunidad-Universidad para Fortalecer la Resiliencia)</a:t>
            </a:r>
            <a:r>
              <a:rPr lang="es-ES_tradnl" noProof="0" dirty="0"/>
              <a:t>.</a:t>
            </a:r>
            <a:endParaRPr lang="es-ES_tradnl" noProof="0" dirty="0">
              <a:ea typeface="Calibri"/>
              <a:cs typeface="Calibri"/>
            </a:endParaRPr>
          </a:p>
          <a:p>
            <a:pPr marL="628650" lvl="1" indent="-171450">
              <a:buFont typeface="Arial"/>
              <a:buChar char="•"/>
            </a:pPr>
            <a:r>
              <a:rPr lang="es-ES_tradnl" noProof="0" dirty="0"/>
              <a:t>Este modelo facilita la colaboración entre escuelas, organizaciones comunitarias y universitarias para implementar estrategias de prevención efectivas.</a:t>
            </a:r>
            <a:endParaRPr lang="es-ES_tradnl" noProof="0" dirty="0">
              <a:ea typeface="Calibri"/>
              <a:cs typeface="Calibri"/>
            </a:endParaRPr>
          </a:p>
          <a:p>
            <a:pPr marL="171450" indent="-171450">
              <a:buFont typeface="Arial"/>
              <a:buChar char="•"/>
            </a:pPr>
            <a:r>
              <a:rPr lang="es-ES_tradnl" b="1" noProof="0" dirty="0"/>
              <a:t>Inputs (</a:t>
            </a:r>
            <a:r>
              <a:rPr lang="es-ES_tradnl" b="1" i="0" u="sng" noProof="0" dirty="0"/>
              <a:t>insumos</a:t>
            </a:r>
            <a:r>
              <a:rPr lang="es-ES_tradnl" b="1" noProof="0" dirty="0"/>
              <a:t>):</a:t>
            </a:r>
            <a:endParaRPr lang="es-ES_tradnl" noProof="0" dirty="0"/>
          </a:p>
          <a:p>
            <a:pPr marL="628650" lvl="1" indent="-171450">
              <a:buFont typeface="Arial"/>
              <a:buChar char="•"/>
            </a:pPr>
            <a:r>
              <a:rPr lang="es-ES_tradnl" noProof="0" dirty="0"/>
              <a:t>Analizar los recursos requeridos:</a:t>
            </a:r>
            <a:endParaRPr lang="es-ES_tradnl" noProof="0" dirty="0">
              <a:ea typeface="Calibri"/>
              <a:cs typeface="Calibri"/>
            </a:endParaRPr>
          </a:p>
          <a:p>
            <a:pPr marL="1085850" lvl="2" indent="-171450">
              <a:buFont typeface="Arial"/>
              <a:buChar char="•"/>
            </a:pPr>
            <a:r>
              <a:rPr lang="es-ES_tradnl" noProof="0" dirty="0"/>
              <a:t>Compromiso del personal, de las escuelas, de las agencias comunitarias y de las y los jóvenes.</a:t>
            </a:r>
            <a:endParaRPr lang="es-ES_tradnl" noProof="0" dirty="0">
              <a:ea typeface="Calibri"/>
              <a:cs typeface="Calibri"/>
            </a:endParaRPr>
          </a:p>
          <a:p>
            <a:pPr marL="1085850" lvl="2" indent="-171450">
              <a:buFont typeface="Arial"/>
              <a:buChar char="•"/>
            </a:pPr>
            <a:r>
              <a:rPr lang="es-ES_tradnl" noProof="0" dirty="0"/>
              <a:t>Contribución de tiempo, recursos financieros y experiencia técnica por parte de las y los integrantes del equipo PROSPER.</a:t>
            </a:r>
            <a:endParaRPr lang="es-ES_tradnl" noProof="0" dirty="0">
              <a:ea typeface="Calibri"/>
              <a:cs typeface="Calibri"/>
            </a:endParaRPr>
          </a:p>
          <a:p>
            <a:pPr marL="628650" lvl="1" indent="-171450">
              <a:buFont typeface="Arial"/>
              <a:buChar char="•"/>
            </a:pPr>
            <a:r>
              <a:rPr lang="es-ES_tradnl" noProof="0" dirty="0"/>
              <a:t>Destacar cómo estos insumos constituyen la base para la implementación efectiva del modelo..</a:t>
            </a:r>
            <a:endParaRPr lang="es-ES_tradnl" noProof="0" dirty="0">
              <a:ea typeface="Calibri"/>
              <a:cs typeface="Calibri"/>
            </a:endParaRPr>
          </a:p>
          <a:p>
            <a:pPr marL="171450" indent="-171450">
              <a:buFont typeface="Arial"/>
              <a:buChar char="•"/>
            </a:pPr>
            <a:r>
              <a:rPr lang="es-ES_tradnl" b="1" noProof="0" dirty="0"/>
              <a:t>Resultados (productos):</a:t>
            </a:r>
            <a:endParaRPr lang="es-ES_tradnl" noProof="0" dirty="0"/>
          </a:p>
          <a:p>
            <a:pPr marL="628650" lvl="1" indent="-171450">
              <a:buFont typeface="Arial"/>
              <a:buChar char="•"/>
            </a:pPr>
            <a:r>
              <a:rPr lang="es-ES_tradnl" noProof="0" dirty="0"/>
              <a:t>Explicar las actividades que resultan de estos insumos:</a:t>
            </a:r>
            <a:endParaRPr lang="es-ES_tradnl" noProof="0" dirty="0">
              <a:ea typeface="Calibri"/>
              <a:cs typeface="Calibri"/>
            </a:endParaRPr>
          </a:p>
          <a:p>
            <a:pPr marL="1085850" lvl="2" indent="-171450">
              <a:buFont typeface="Arial"/>
              <a:buChar char="•"/>
            </a:pPr>
            <a:r>
              <a:rPr lang="es-ES_tradnl" noProof="0" dirty="0"/>
              <a:t>Implementación de programas basados en evidencia dirigidos a jóvenes y familias.</a:t>
            </a:r>
            <a:endParaRPr lang="es-ES_tradnl" noProof="0" dirty="0">
              <a:ea typeface="Calibri"/>
              <a:cs typeface="Calibri"/>
            </a:endParaRPr>
          </a:p>
          <a:p>
            <a:pPr marL="1085850" lvl="2" indent="-171450">
              <a:buFont typeface="Arial"/>
              <a:buChar char="•"/>
            </a:pPr>
            <a:r>
              <a:rPr lang="es-ES_tradnl" noProof="0" dirty="0"/>
              <a:t>Fortalecimiento de un sistema sólido de apoyo para escuelas y comunidades.</a:t>
            </a:r>
            <a:endParaRPr lang="es-ES_tradnl" noProof="0" dirty="0">
              <a:ea typeface="Calibri"/>
              <a:cs typeface="Calibri"/>
            </a:endParaRPr>
          </a:p>
          <a:p>
            <a:pPr marL="1085850" lvl="2" indent="-171450">
              <a:buFont typeface="Arial"/>
              <a:buChar char="•"/>
            </a:pPr>
            <a:r>
              <a:rPr lang="es-ES_tradnl" noProof="0" dirty="0"/>
              <a:t>Desarrollo de marcos sostenibles para futuras intervenciones.</a:t>
            </a:r>
            <a:endParaRPr lang="es-ES_tradnl" noProof="0" dirty="0">
              <a:ea typeface="Calibri"/>
              <a:cs typeface="Calibri"/>
            </a:endParaRPr>
          </a:p>
          <a:p>
            <a:pPr marL="171450" indent="-171450">
              <a:buFont typeface="Arial"/>
              <a:buChar char="•"/>
            </a:pPr>
            <a:r>
              <a:rPr lang="es-ES_tradnl" b="1" noProof="0" dirty="0"/>
              <a:t>Resultados a nivel comunitario:</a:t>
            </a:r>
            <a:endParaRPr lang="es-ES_tradnl" noProof="0" dirty="0"/>
          </a:p>
          <a:p>
            <a:pPr marL="628650" lvl="1" indent="-171450">
              <a:buFont typeface="Arial"/>
              <a:buChar char="•"/>
            </a:pPr>
            <a:r>
              <a:rPr lang="es-ES_tradnl" noProof="0" dirty="0"/>
              <a:t>Resultados a corto plazo:</a:t>
            </a:r>
            <a:endParaRPr lang="es-ES_tradnl" noProof="0" dirty="0">
              <a:ea typeface="Calibri"/>
              <a:cs typeface="Calibri"/>
            </a:endParaRPr>
          </a:p>
          <a:p>
            <a:pPr marL="1085850" lvl="2" indent="-171450">
              <a:buFont typeface="Arial"/>
              <a:buChar char="•"/>
            </a:pPr>
            <a:r>
              <a:rPr lang="es-ES_tradnl" noProof="0" dirty="0"/>
              <a:t>Mejor funcionamiento familiar y mejores practicas de crianza.</a:t>
            </a:r>
            <a:endParaRPr lang="es-ES_tradnl" noProof="0" dirty="0">
              <a:ea typeface="Calibri"/>
              <a:cs typeface="Calibri"/>
            </a:endParaRPr>
          </a:p>
          <a:p>
            <a:pPr marL="1085850" lvl="2" indent="-171450">
              <a:buFont typeface="Arial"/>
              <a:buChar char="•"/>
            </a:pPr>
            <a:r>
              <a:rPr lang="es-ES_tradnl" noProof="0" dirty="0"/>
              <a:t>Mejora el clima escolar y mayor participación comunitaria.</a:t>
            </a:r>
            <a:endParaRPr lang="es-ES_tradnl" noProof="0" dirty="0">
              <a:ea typeface="Calibri"/>
              <a:cs typeface="Calibri"/>
            </a:endParaRPr>
          </a:p>
          <a:p>
            <a:pPr marL="628650" lvl="1" indent="-171450">
              <a:buFont typeface="Arial"/>
              <a:buChar char="•"/>
            </a:pPr>
            <a:r>
              <a:rPr lang="es-ES_tradnl" noProof="0" dirty="0"/>
              <a:t>Resultados a mediano plazo:</a:t>
            </a:r>
            <a:endParaRPr lang="es-ES_tradnl" noProof="0" dirty="0">
              <a:ea typeface="Calibri"/>
              <a:cs typeface="Calibri"/>
            </a:endParaRPr>
          </a:p>
          <a:p>
            <a:pPr marL="1085850" lvl="2" indent="-171450">
              <a:buFont typeface="Arial"/>
              <a:buChar char="•"/>
            </a:pPr>
            <a:r>
              <a:rPr lang="es-ES_tradnl" noProof="0" dirty="0"/>
              <a:t>Reducción del consume de sustancias y de conductas de riesgo en jóvenes.</a:t>
            </a:r>
            <a:endParaRPr lang="es-ES_tradnl" noProof="0" dirty="0">
              <a:ea typeface="Calibri"/>
              <a:cs typeface="Calibri"/>
            </a:endParaRPr>
          </a:p>
          <a:p>
            <a:pPr marL="1085850" lvl="2" indent="-171450">
              <a:buFont typeface="Arial"/>
              <a:buChar char="•"/>
            </a:pPr>
            <a:r>
              <a:rPr lang="es-ES_tradnl" noProof="0" dirty="0"/>
              <a:t>Incremento de la resiliencia y de los factores de protección en las comunidades.</a:t>
            </a:r>
            <a:endParaRPr lang="es-ES_tradnl" noProof="0" dirty="0">
              <a:ea typeface="Calibri"/>
              <a:cs typeface="Calibri"/>
            </a:endParaRPr>
          </a:p>
          <a:p>
            <a:pPr marL="171450" indent="-171450">
              <a:buFont typeface="Arial"/>
              <a:buChar char="•"/>
            </a:pPr>
            <a:r>
              <a:rPr lang="es-ES_tradnl" b="1" noProof="0" dirty="0"/>
              <a:t>Impactos fiscales esperados:</a:t>
            </a:r>
            <a:endParaRPr lang="es-ES_tradnl" noProof="0" dirty="0"/>
          </a:p>
          <a:p>
            <a:pPr marL="628650" lvl="1" indent="-171450">
              <a:buFont typeface="Arial"/>
              <a:buChar char="•"/>
            </a:pPr>
            <a:r>
              <a:rPr lang="es-ES_tradnl" noProof="0" dirty="0"/>
              <a:t>Beneficios a largo plazo</a:t>
            </a:r>
            <a:endParaRPr lang="es-ES_tradnl" noProof="0" dirty="0">
              <a:ea typeface="Calibri"/>
              <a:cs typeface="Calibri"/>
            </a:endParaRPr>
          </a:p>
          <a:p>
            <a:pPr marL="1085850" lvl="2" indent="-171450">
              <a:buFont typeface="Arial"/>
              <a:buChar char="•"/>
            </a:pPr>
            <a:r>
              <a:rPr lang="es-ES_tradnl" noProof="0" dirty="0"/>
              <a:t>Destacar los impactos sociales, como la reducción de la actividad delictiva, los costos de atención en salud y los problemas relacionados con drogas.</a:t>
            </a:r>
            <a:endParaRPr lang="es-ES_tradnl" noProof="0" dirty="0">
              <a:ea typeface="Calibri"/>
              <a:cs typeface="Calibri"/>
            </a:endParaRPr>
          </a:p>
          <a:p>
            <a:pPr marL="1085850" lvl="2" indent="-171450">
              <a:buFont typeface="Arial"/>
              <a:buChar char="•"/>
            </a:pPr>
            <a:r>
              <a:rPr lang="es-ES_tradnl" noProof="0" dirty="0"/>
              <a:t>Enfatizar la mejora en los resultados de salud mental, los logros académicos y la productividad económica. </a:t>
            </a:r>
            <a:endParaRPr lang="es-ES_tradnl" noProof="0" dirty="0">
              <a:ea typeface="Calibri"/>
              <a:cs typeface="Calibri"/>
            </a:endParaRPr>
          </a:p>
          <a:p>
            <a:pPr marL="171450" indent="-171450">
              <a:buFont typeface="Arial"/>
              <a:buChar char="•"/>
            </a:pPr>
            <a:r>
              <a:rPr lang="es-ES_tradnl" b="1" noProof="0" dirty="0"/>
              <a:t>¿Por qué PROSPER es importante:</a:t>
            </a:r>
            <a:endParaRPr lang="es-ES_tradnl" noProof="0" dirty="0"/>
          </a:p>
          <a:p>
            <a:pPr marL="628650" lvl="1" indent="-171450">
              <a:buFont typeface="Arial"/>
              <a:buChar char="•"/>
            </a:pPr>
            <a:r>
              <a:rPr lang="es-ES_tradnl" noProof="0" dirty="0"/>
              <a:t>Subrayar la adaptabilidad y el enfoque basado en evidencia del modelo.</a:t>
            </a:r>
            <a:endParaRPr lang="es-ES_tradnl" noProof="0" dirty="0">
              <a:ea typeface="Calibri"/>
              <a:cs typeface="Calibri"/>
            </a:endParaRPr>
          </a:p>
          <a:p>
            <a:pPr marL="628650" lvl="1" indent="-171450">
              <a:buFont typeface="Arial"/>
              <a:buChar char="•"/>
            </a:pPr>
            <a:r>
              <a:rPr lang="es-ES_tradnl" noProof="0" dirty="0"/>
              <a:t>Analizar su énfasis tanto en la prevención como en la sostenibilidad a largo plazo.</a:t>
            </a:r>
            <a:endParaRPr lang="es-ES_tradnl" noProof="0" dirty="0">
              <a:ea typeface="Calibri"/>
              <a:cs typeface="Calibri"/>
            </a:endParaRPr>
          </a:p>
          <a:p>
            <a:pPr lvl="1"/>
            <a:endParaRPr lang="es-ES_tradnl" noProof="0" dirty="0"/>
          </a:p>
          <a:p>
            <a:r>
              <a:rPr lang="es-ES_tradnl" b="1" noProof="0" dirty="0"/>
              <a:t>Mensajes clave:</a:t>
            </a:r>
            <a:endParaRPr lang="es-ES_tradnl" noProof="0" dirty="0"/>
          </a:p>
          <a:p>
            <a:pPr marL="171450" indent="-171450">
              <a:buFont typeface="Arial"/>
              <a:buChar char="•"/>
            </a:pPr>
            <a:r>
              <a:rPr lang="es-ES_tradnl" noProof="0" dirty="0"/>
              <a:t>El modelo PROSPER articula alianzas entre escuelas, comunidades y universidades para implementar programas de prevención basados en evidencia.</a:t>
            </a:r>
            <a:endParaRPr lang="es-ES_tradnl" noProof="0" dirty="0">
              <a:ea typeface="Calibri"/>
              <a:cs typeface="Calibri"/>
            </a:endParaRPr>
          </a:p>
          <a:p>
            <a:pPr marL="171450" indent="-171450">
              <a:buFont typeface="Arial"/>
              <a:buChar char="•"/>
            </a:pPr>
            <a:r>
              <a:rPr lang="es-ES_tradnl" noProof="0" dirty="0"/>
              <a:t>Enfatiza la colaboración, la sostenibilidad y los resultados medibles para fortalecer la resiliencia y reducir conductas de riesgo en jóvenes.</a:t>
            </a:r>
            <a:endParaRPr lang="es-ES_tradnl" noProof="0" dirty="0">
              <a:ea typeface="Calibri"/>
              <a:cs typeface="Calibri"/>
            </a:endParaRPr>
          </a:p>
          <a:p>
            <a:pPr marL="171450" indent="-171450">
              <a:buFont typeface="Arial"/>
              <a:buChar char="•"/>
            </a:pPr>
            <a:r>
              <a:rPr lang="es-ES_tradnl" noProof="0" dirty="0"/>
              <a:t>El modelo genera beneficios sociales y económicos a largo plazo, lo que lo convierte en un enfoque sólido de prevención a nivel comunitario. </a:t>
            </a:r>
            <a:endParaRPr lang="es-ES_tradnl" noProof="0"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Presentar a las y los participantes el registro de programas de prevención basados en evidencia de la (Agencia de la Unión Europea sobre Drogas – </a:t>
            </a:r>
            <a:r>
              <a:rPr lang="es-ES_tradnl" i="1" noProof="0" dirty="0"/>
              <a:t>EUDA</a:t>
            </a:r>
            <a:r>
              <a:rPr lang="es-ES_tradnl" noProof="0" dirty="0"/>
              <a:t>, por su siglas en inglés).</a:t>
            </a:r>
            <a:endParaRPr lang="es-ES_tradnl" noProof="0" dirty="0">
              <a:ea typeface="Calibri"/>
              <a:cs typeface="Calibri"/>
            </a:endParaRPr>
          </a:p>
          <a:p>
            <a:endParaRPr lang="es-ES_tradnl" noProof="0" dirty="0">
              <a:ea typeface="Calibri"/>
              <a:cs typeface="Calibri"/>
            </a:endParaRPr>
          </a:p>
          <a:p>
            <a:r>
              <a:rPr lang="es-ES_tradnl" b="1" noProof="0" dirty="0"/>
              <a:t>Notas de la diapositiva:</a:t>
            </a:r>
            <a:endParaRPr lang="es-ES_tradnl" noProof="0" dirty="0"/>
          </a:p>
          <a:p>
            <a:pPr marL="628650" lvl="1" indent="-171450">
              <a:buFont typeface="Arial,Sans-Serif"/>
              <a:buChar char="•"/>
            </a:pPr>
            <a:r>
              <a:rPr lang="es-ES_tradnl" noProof="0" dirty="0">
                <a:ea typeface="Calibri"/>
                <a:cs typeface="Calibri"/>
              </a:rPr>
              <a:t>Compartir en el chat el enlace al registro con las y los participantes:</a:t>
            </a:r>
            <a:r>
              <a:rPr lang="es-ES_tradnl" b="1" noProof="0" dirty="0">
                <a:ea typeface="Calibri"/>
                <a:cs typeface="Calibri"/>
              </a:rPr>
              <a:t> </a:t>
            </a:r>
            <a:r>
              <a:rPr lang="es-ES_tradnl" noProof="0" dirty="0">
                <a:hlinkClick r:id="rId3"/>
              </a:rPr>
              <a:t>https://www.euda.europa.eu/publications/repositories/exchange-prevention-registry_en</a:t>
            </a:r>
            <a:r>
              <a:rPr lang="es-ES_tradnl" noProof="0" dirty="0"/>
              <a:t>. </a:t>
            </a:r>
          </a:p>
          <a:p>
            <a:pPr marL="628650" lvl="1" indent="-171450">
              <a:buFont typeface="Arial,Sans-Serif"/>
              <a:buChar char="•"/>
            </a:pPr>
            <a:r>
              <a:rPr lang="es-ES_tradnl" noProof="0" dirty="0"/>
              <a:t>Animarles a explorar las fichas disponibles y a considerar su posible aplicación en sus propios contextos.</a:t>
            </a:r>
          </a:p>
          <a:p>
            <a:pPr marL="171450" indent="-171450">
              <a:buFont typeface="Arial"/>
              <a:buChar char="•"/>
            </a:pPr>
            <a:r>
              <a:rPr lang="es-ES_tradnl" b="1" noProof="0" dirty="0"/>
              <a:t>Introducción al Registro Exchange de Prevención</a:t>
            </a:r>
            <a:endParaRPr lang="es-ES_tradnl" noProof="0" dirty="0"/>
          </a:p>
          <a:p>
            <a:pPr marL="628650" lvl="1" indent="-171450">
              <a:buFont typeface="Arial"/>
              <a:buChar char="•"/>
            </a:pPr>
            <a:r>
              <a:rPr lang="es-ES_tradnl" noProof="0" dirty="0"/>
              <a:t>Explicar que el registro Exchange es gestionado por la Agencia de la Unión Europea sobre Drogas (EUDA) y funciona como una base de datos centralizada de intervenciones de prevención basadas en evidencia. </a:t>
            </a:r>
            <a:endParaRPr lang="es-ES_tradnl" noProof="0" dirty="0">
              <a:ea typeface="Calibri"/>
              <a:cs typeface="Calibri"/>
            </a:endParaRPr>
          </a:p>
          <a:p>
            <a:pPr marL="628650" lvl="1" indent="-171450">
              <a:buFont typeface="Arial"/>
              <a:buChar char="•"/>
            </a:pPr>
            <a:r>
              <a:rPr lang="es-ES_tradnl" noProof="0" dirty="0"/>
              <a:t>Destacar que el registro se actualiza dos veces al año, proporcionando información actualizada sobre programas nuevos y existentes.</a:t>
            </a:r>
            <a:endParaRPr lang="es-ES_tradnl" noProof="0" dirty="0">
              <a:ea typeface="Calibri"/>
              <a:cs typeface="Calibri"/>
            </a:endParaRPr>
          </a:p>
          <a:p>
            <a:pPr marL="171450" indent="-171450">
              <a:buFont typeface="Arial"/>
              <a:buChar char="•"/>
            </a:pPr>
            <a:r>
              <a:rPr lang="es-ES_tradnl" b="1" noProof="0" dirty="0"/>
              <a:t>Aspectos destacados del contenido</a:t>
            </a:r>
            <a:endParaRPr lang="es-ES_tradnl" noProof="0" dirty="0"/>
          </a:p>
          <a:p>
            <a:pPr marL="628650" lvl="1" indent="-171450">
              <a:buFont typeface="Arial"/>
              <a:buChar char="•"/>
            </a:pPr>
            <a:r>
              <a:rPr lang="es-ES_tradnl" noProof="0" dirty="0"/>
              <a:t>Explicar (realizando una breve demostración, si es posible) que el registro incluye información sobre:</a:t>
            </a:r>
            <a:endParaRPr lang="es-ES_tradnl" noProof="0" dirty="0">
              <a:ea typeface="Calibri"/>
              <a:cs typeface="Calibri"/>
            </a:endParaRPr>
          </a:p>
          <a:p>
            <a:pPr marL="1085850" lvl="2" indent="-171450">
              <a:buFont typeface="Arial"/>
              <a:buChar char="•"/>
            </a:pPr>
            <a:r>
              <a:rPr lang="es-ES_tradnl" noProof="0" dirty="0"/>
              <a:t>Títulos de los programas, áreas de enfoque y países europeos donde fueron evaluados.</a:t>
            </a:r>
            <a:endParaRPr lang="es-ES_tradnl" noProof="0" dirty="0">
              <a:ea typeface="Calibri"/>
              <a:cs typeface="Calibri"/>
            </a:endParaRPr>
          </a:p>
          <a:p>
            <a:pPr marL="1085850" lvl="2" indent="-171450">
              <a:buFont typeface="Arial"/>
              <a:buChar char="•"/>
            </a:pPr>
            <a:r>
              <a:rPr lang="es-ES_tradnl" noProof="0" dirty="0"/>
              <a:t>Las calificaciones Xchange, basadas en la solidez de la evidencia y el éxito en su implementación.</a:t>
            </a:r>
            <a:endParaRPr lang="es-ES_tradnl" noProof="0" dirty="0">
              <a:ea typeface="Calibri"/>
              <a:cs typeface="Calibri"/>
            </a:endParaRPr>
          </a:p>
          <a:p>
            <a:pPr marL="628650" lvl="1" indent="-171450">
              <a:buFont typeface="Arial"/>
              <a:buChar char="•"/>
            </a:pPr>
            <a:r>
              <a:rPr lang="es-ES_tradnl" noProof="0" dirty="0"/>
              <a:t>Resaltar ejemplos de la tabla, como programas dirigidos al aprendizaje socioemocional o estrategias ambientales para reducir el consumo de drogas.</a:t>
            </a:r>
            <a:endParaRPr lang="es-ES_tradnl" noProof="0" dirty="0">
              <a:ea typeface="Calibri"/>
              <a:cs typeface="Calibri"/>
            </a:endParaRPr>
          </a:p>
          <a:p>
            <a:pPr marL="171450" indent="-171450">
              <a:buFont typeface="Arial"/>
              <a:buChar char="•"/>
            </a:pPr>
            <a:r>
              <a:rPr lang="es-ES_tradnl" b="1" noProof="0" dirty="0"/>
              <a:t>Uso y beneficios:</a:t>
            </a:r>
            <a:endParaRPr lang="es-ES_tradnl" noProof="0" dirty="0"/>
          </a:p>
          <a:p>
            <a:pPr marL="628650" lvl="1" indent="-171450">
              <a:buFont typeface="Arial"/>
              <a:buChar char="•"/>
            </a:pPr>
            <a:r>
              <a:rPr lang="es-ES_tradnl" noProof="0" dirty="0"/>
              <a:t>Animar a las y los participantes a utilizar el registro para identificar programas adecuados para sus comunidades.</a:t>
            </a:r>
            <a:endParaRPr lang="es-ES_tradnl" noProof="0" dirty="0">
              <a:ea typeface="Calibri"/>
              <a:cs typeface="Calibri"/>
            </a:endParaRPr>
          </a:p>
          <a:p>
            <a:pPr marL="628650" lvl="1" indent="-171450">
              <a:buFont typeface="Arial"/>
              <a:buChar char="•"/>
            </a:pPr>
            <a:r>
              <a:rPr lang="es-ES_tradnl" noProof="0" dirty="0"/>
              <a:t>Mencionar que cada ficha ofrece información sobre la solidez de la evidencia y recomendaciones para investigación adicional o ajustes según el contexto.</a:t>
            </a:r>
            <a:endParaRPr lang="es-ES_tradnl" noProof="0" dirty="0">
              <a:ea typeface="Calibri"/>
              <a:cs typeface="Calibri"/>
            </a:endParaRPr>
          </a:p>
          <a:p>
            <a:pPr marL="171450" indent="-171450">
              <a:buFont typeface="Arial"/>
              <a:buChar char="•"/>
            </a:pPr>
            <a:r>
              <a:rPr lang="es-ES_tradnl" b="1" noProof="0" dirty="0"/>
              <a:t>Relevancia en Europa</a:t>
            </a:r>
            <a:endParaRPr lang="es-ES_tradnl" noProof="0" dirty="0"/>
          </a:p>
          <a:p>
            <a:pPr marL="628650" lvl="1" indent="-171450">
              <a:buFont typeface="Arial"/>
              <a:buChar char="•"/>
            </a:pPr>
            <a:r>
              <a:rPr lang="es-ES_tradnl" noProof="0" dirty="0"/>
              <a:t>Subrayar que, aunque el registro tiene un enfoque europeo, sus metodologías y evaluaciones pueden server de inspiración para adaptaciones en otros contextos.</a:t>
            </a:r>
            <a:endParaRPr lang="es-ES_tradnl" noProof="0" dirty="0">
              <a:ea typeface="Calibri"/>
              <a:cs typeface="Calibri"/>
            </a:endParaRPr>
          </a:p>
          <a:p>
            <a:pPr marL="628650" lvl="1" indent="-171450">
              <a:buFont typeface="Arial"/>
              <a:buChar char="•"/>
            </a:pPr>
            <a:r>
              <a:rPr lang="es-ES_tradnl" noProof="0" dirty="0"/>
              <a:t>Señalar que el registro visibiliza experiencias entre distintos países, fomentando el intercambio de conocimientos.</a:t>
            </a:r>
            <a:endParaRPr lang="es-ES_tradnl" noProof="0" dirty="0">
              <a:ea typeface="Calibri"/>
              <a:cs typeface="Calibri"/>
            </a:endParaRPr>
          </a:p>
          <a:p>
            <a:pPr marL="171450"/>
            <a:endParaRPr lang="es-ES_tradnl" b="1" noProof="0" dirty="0"/>
          </a:p>
          <a:p>
            <a:r>
              <a:rPr lang="es-ES_tradnl" b="1" noProof="0" dirty="0"/>
              <a:t>Mensajes clave:</a:t>
            </a:r>
            <a:endParaRPr lang="es-ES_tradnl" noProof="0" dirty="0"/>
          </a:p>
          <a:p>
            <a:pPr marL="171450" indent="-171450">
              <a:buFont typeface="Arial"/>
              <a:buChar char="•"/>
            </a:pPr>
            <a:r>
              <a:rPr lang="es-ES_tradnl" noProof="0" dirty="0"/>
              <a:t>El registro Xchange proporciona acceso a programas de prevención evaluados y basados en evidencia que pueden orientar el diseño e implementación de intervenciones.</a:t>
            </a:r>
            <a:endParaRPr lang="es-ES_tradnl" noProof="0"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Propósito de la diapositiva:</a:t>
            </a:r>
            <a:endParaRPr lang="es-ES_tradnl" noProof="0" dirty="0"/>
          </a:p>
          <a:p>
            <a:r>
              <a:rPr lang="es-ES_tradnl" noProof="0" dirty="0"/>
              <a:t>Orientar a las personas participantes sobre las tareas preparatorias para las Lecciones 8 y 9. </a:t>
            </a:r>
            <a:endParaRPr lang="es-ES_tradnl" noProof="0" dirty="0">
              <a:ea typeface="Calibri"/>
              <a:cs typeface="Calibri"/>
            </a:endParaRPr>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16679034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32634939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99527-E27B-D688-D455-87B407D7C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899D3D-712B-B091-C718-9E30C2A86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9E160-060E-5FF5-04B2-100D39F78D76}"/>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9837D56-2254-C1F5-1DDD-EE93233965A7}"/>
              </a:ext>
            </a:extLst>
          </p:cNvPr>
          <p:cNvSpPr>
            <a:spLocks noGrp="1"/>
          </p:cNvSpPr>
          <p:nvPr>
            <p:ph type="sldNum" sz="quarter" idx="5"/>
          </p:nvPr>
        </p:nvSpPr>
        <p:spPr/>
        <p:txBody>
          <a:bodyPr/>
          <a:lstStyle/>
          <a:p>
            <a:fld id="{540FC351-1F82-7940-844F-31B3701A4AF9}" type="slidenum">
              <a:rPr lang="en-US" smtClean="0"/>
              <a:t>98</a:t>
            </a:fld>
            <a:endParaRPr lang="en-US"/>
          </a:p>
        </p:txBody>
      </p:sp>
    </p:spTree>
    <p:extLst>
      <p:ext uri="{BB962C8B-B14F-4D97-AF65-F5344CB8AC3E}">
        <p14:creationId xmlns:p14="http://schemas.microsoft.com/office/powerpoint/2010/main" val="17528741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EDB0E-BDC4-7C30-7205-9C44B637F31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252F4CF-5F78-0161-EE6D-F847028460E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02FBD3B-4461-05AA-958E-6CD6BFCC1C25}"/>
              </a:ext>
            </a:extLst>
          </p:cNvPr>
          <p:cNvSpPr>
            <a:spLocks noGrp="1"/>
          </p:cNvSpPr>
          <p:nvPr>
            <p:ph type="body" idx="1"/>
          </p:nvPr>
        </p:nvSpPr>
        <p:spPr/>
        <p:txBody>
          <a:bodyPr/>
          <a:lstStyle/>
          <a:p>
            <a:endParaRPr lang="it-IT">
              <a:ea typeface="Calibri"/>
              <a:cs typeface="Calibri"/>
            </a:endParaRPr>
          </a:p>
        </p:txBody>
      </p:sp>
      <p:sp>
        <p:nvSpPr>
          <p:cNvPr id="4" name="Segnaposto numero diapositiva 3">
            <a:extLst>
              <a:ext uri="{FF2B5EF4-FFF2-40B4-BE49-F238E27FC236}">
                <a16:creationId xmlns:a16="http://schemas.microsoft.com/office/drawing/2014/main" id="{A40E6675-0F3E-4A6F-CA66-4588C7DC60CF}"/>
              </a:ext>
            </a:extLst>
          </p:cNvPr>
          <p:cNvSpPr>
            <a:spLocks noGrp="1"/>
          </p:cNvSpPr>
          <p:nvPr>
            <p:ph type="sldNum" sz="quarter" idx="10"/>
          </p:nvPr>
        </p:nvSpPr>
        <p:spPr/>
        <p:txBody>
          <a:bodyPr/>
          <a:lstStyle/>
          <a:p>
            <a:fld id="{540FC351-1F82-7940-844F-31B3701A4AF9}" type="slidenum">
              <a:rPr lang="en-US" smtClean="0"/>
              <a:t>99</a:t>
            </a:fld>
            <a:endParaRPr lang="en-US"/>
          </a:p>
        </p:txBody>
      </p:sp>
    </p:spTree>
    <p:extLst>
      <p:ext uri="{BB962C8B-B14F-4D97-AF65-F5344CB8AC3E}">
        <p14:creationId xmlns:p14="http://schemas.microsoft.com/office/powerpoint/2010/main" val="54173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893002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110691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45076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247887"/>
            <a:ext cx="10515600" cy="896375"/>
          </a:xfrm>
        </p:spPr>
        <p:txBody>
          <a:bodyPr/>
          <a:lstStyle/>
          <a:p>
            <a:endParaRPr lang="en-US"/>
          </a:p>
        </p:txBody>
      </p:sp>
      <p:sp>
        <p:nvSpPr>
          <p:cNvPr id="3" name="Content Placeholder 2"/>
          <p:cNvSpPr>
            <a:spLocks noGrp="1"/>
          </p:cNvSpPr>
          <p:nvPr>
            <p:ph idx="1"/>
          </p:nvPr>
        </p:nvSpPr>
        <p:spPr>
          <a:xfrm>
            <a:off x="838200" y="2323651"/>
            <a:ext cx="10515600" cy="3853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4068009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88501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46775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2/24/26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037046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2/24/26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287748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94307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2695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821878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302326"/>
            <a:ext cx="10515600" cy="853291"/>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838200" y="2388197"/>
            <a:ext cx="10515600" cy="37887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2/24/26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a:p>
        </p:txBody>
      </p:sp>
      <p:pic>
        <p:nvPicPr>
          <p:cNvPr id="8" name="Picture 7" descr="A close-up of a logo&#10;&#10;Description automatically generated">
            <a:extLst>
              <a:ext uri="{FF2B5EF4-FFF2-40B4-BE49-F238E27FC236}">
                <a16:creationId xmlns:a16="http://schemas.microsoft.com/office/drawing/2014/main" id="{B226AAA5-7FFC-18FD-BEEE-A25743270431}"/>
              </a:ext>
            </a:extLst>
          </p:cNvPr>
          <p:cNvPicPr>
            <a:picLocks noChangeAspect="1"/>
          </p:cNvPicPr>
          <p:nvPr userDrawn="1"/>
        </p:nvPicPr>
        <p:blipFill>
          <a:blip r:embed="rId13"/>
          <a:stretch>
            <a:fillRect/>
          </a:stretch>
        </p:blipFill>
        <p:spPr>
          <a:xfrm>
            <a:off x="4531061" y="171840"/>
            <a:ext cx="3302000" cy="609600"/>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D2553122-9B39-1B5D-2A30-26EEEE21982B}"/>
              </a:ext>
            </a:extLst>
          </p:cNvPr>
          <p:cNvPicPr>
            <a:picLocks noChangeAspect="1"/>
          </p:cNvPicPr>
          <p:nvPr userDrawn="1"/>
        </p:nvPicPr>
        <p:blipFill>
          <a:blip r:embed="rId14"/>
          <a:stretch>
            <a:fillRect/>
          </a:stretch>
        </p:blipFill>
        <p:spPr>
          <a:xfrm>
            <a:off x="757293" y="160728"/>
            <a:ext cx="2430441" cy="853291"/>
          </a:xfrm>
          <a:prstGeom prst="rect">
            <a:avLst/>
          </a:prstGeom>
        </p:spPr>
      </p:pic>
      <p:pic>
        <p:nvPicPr>
          <p:cNvPr id="12" name="Picture 11" descr="A close up of a logo&#10;&#10;Description automatically generated">
            <a:extLst>
              <a:ext uri="{FF2B5EF4-FFF2-40B4-BE49-F238E27FC236}">
                <a16:creationId xmlns:a16="http://schemas.microsoft.com/office/drawing/2014/main" id="{736A3538-D556-4E0D-3CA2-F1293BBF0F46}"/>
              </a:ext>
            </a:extLst>
          </p:cNvPr>
          <p:cNvPicPr>
            <a:picLocks noChangeAspect="1"/>
          </p:cNvPicPr>
          <p:nvPr userDrawn="1"/>
        </p:nvPicPr>
        <p:blipFill>
          <a:blip r:embed="rId15"/>
          <a:stretch>
            <a:fillRect/>
          </a:stretch>
        </p:blipFill>
        <p:spPr>
          <a:xfrm>
            <a:off x="9095441" y="160728"/>
            <a:ext cx="2222500" cy="558800"/>
          </a:xfrm>
          <a:prstGeom prst="rect">
            <a:avLst/>
          </a:prstGeom>
        </p:spPr>
      </p:pic>
    </p:spTree>
    <p:extLst>
      <p:ext uri="{BB962C8B-B14F-4D97-AF65-F5344CB8AC3E}">
        <p14:creationId xmlns:p14="http://schemas.microsoft.com/office/powerpoint/2010/main" val="11611113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01.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image" Target="../media/image94.png"/><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102.xml"/><Relationship Id="rId1" Type="http://schemas.openxmlformats.org/officeDocument/2006/relationships/slideLayout" Target="../slideLayouts/slideLayout4.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103.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image" Target="../media/image93.png"/><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104.xml"/><Relationship Id="rId1" Type="http://schemas.openxmlformats.org/officeDocument/2006/relationships/slideLayout" Target="../slideLayouts/slideLayout4.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105.xml.rels><?xml version="1.0" encoding="UTF-8" standalone="yes"?>
<Relationships xmlns="http://schemas.openxmlformats.org/package/2006/relationships"><Relationship Id="rId8" Type="http://schemas.openxmlformats.org/officeDocument/2006/relationships/hyperlink" Target="https://mooc.cuni.cz/mod/page/view.php?id=3556" TargetMode="External"/><Relationship Id="rId13" Type="http://schemas.openxmlformats.org/officeDocument/2006/relationships/hyperlink" Target="https://mooc.cuni.cz/mod/quiz/view.php?id=3551" TargetMode="External"/><Relationship Id="rId3" Type="http://schemas.openxmlformats.org/officeDocument/2006/relationships/diagramData" Target="../diagrams/data46.xml"/><Relationship Id="rId7" Type="http://schemas.microsoft.com/office/2007/relationships/diagramDrawing" Target="../diagrams/drawing46.xml"/><Relationship Id="rId12" Type="http://schemas.openxmlformats.org/officeDocument/2006/relationships/hyperlink" Target="https://mooc.cuni.cz/mod/page/view.php?id=3560" TargetMode="External"/><Relationship Id="rId17" Type="http://schemas.openxmlformats.org/officeDocument/2006/relationships/hyperlink" Target="https://mooc.cuni.cz/course/view.php?id=50&amp;section=2" TargetMode="External"/><Relationship Id="rId2" Type="http://schemas.openxmlformats.org/officeDocument/2006/relationships/notesSlide" Target="../notesSlides/notesSlide105.xml"/><Relationship Id="rId16" Type="http://schemas.openxmlformats.org/officeDocument/2006/relationships/hyperlink" Target="https://mooc.cuni.cz/mod/quiz/view.php?id=3552" TargetMode="External"/><Relationship Id="rId1" Type="http://schemas.openxmlformats.org/officeDocument/2006/relationships/slideLayout" Target="../slideLayouts/slideLayout2.xml"/><Relationship Id="rId6" Type="http://schemas.openxmlformats.org/officeDocument/2006/relationships/diagramColors" Target="../diagrams/colors46.xml"/><Relationship Id="rId11" Type="http://schemas.openxmlformats.org/officeDocument/2006/relationships/hyperlink" Target="https://mooc.cuni.cz/mod/quiz/view.php?id=3550" TargetMode="External"/><Relationship Id="rId5" Type="http://schemas.openxmlformats.org/officeDocument/2006/relationships/diagramQuickStyle" Target="../diagrams/quickStyle46.xml"/><Relationship Id="rId15" Type="http://schemas.openxmlformats.org/officeDocument/2006/relationships/hyperlink" Target="https://mooc.cuni.cz/mod/page/view.php?id=3562" TargetMode="External"/><Relationship Id="rId10" Type="http://schemas.openxmlformats.org/officeDocument/2006/relationships/hyperlink" Target="https://mooc.cuni.cz/mod/page/view.php?id=3559" TargetMode="External"/><Relationship Id="rId4" Type="http://schemas.openxmlformats.org/officeDocument/2006/relationships/diagramLayout" Target="../diagrams/layout46.xml"/><Relationship Id="rId9" Type="http://schemas.openxmlformats.org/officeDocument/2006/relationships/hyperlink" Target="https://mooc.cuni.cz/mod/url/view.php?id=3710" TargetMode="External"/><Relationship Id="rId14" Type="http://schemas.openxmlformats.org/officeDocument/2006/relationships/hyperlink" Target="https://mooc.cuni.cz/mod/page/view.php?id=3561" TargetMode="Externa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106.xml"/><Relationship Id="rId1" Type="http://schemas.openxmlformats.org/officeDocument/2006/relationships/slideLayout" Target="../slideLayouts/slideLayout4.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107.xml"/><Relationship Id="rId1" Type="http://schemas.openxmlformats.org/officeDocument/2006/relationships/slideLayout" Target="../slideLayouts/slideLayout4.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111.xml"/><Relationship Id="rId1" Type="http://schemas.openxmlformats.org/officeDocument/2006/relationships/slideLayout" Target="../slideLayouts/slideLayout4.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11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notesSlide" Target="../notesSlides/notesSlide120.xml"/><Relationship Id="rId1" Type="http://schemas.openxmlformats.org/officeDocument/2006/relationships/slideLayout" Target="../slideLayouts/slideLayout8.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121.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image" Target="../media/image117.png"/><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122.xml"/><Relationship Id="rId1" Type="http://schemas.openxmlformats.org/officeDocument/2006/relationships/slideLayout" Target="../slideLayouts/slideLayout4.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123.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diagramData" Target="../diagrams/data58.xml"/><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17" Type="http://schemas.microsoft.com/office/2007/relationships/diagramDrawing" Target="../diagrams/drawing58.xml"/><Relationship Id="rId2" Type="http://schemas.openxmlformats.org/officeDocument/2006/relationships/notesSlide" Target="../notesSlides/notesSlide123.xml"/><Relationship Id="rId16" Type="http://schemas.openxmlformats.org/officeDocument/2006/relationships/diagramColors" Target="../diagrams/colors58.xml"/><Relationship Id="rId1" Type="http://schemas.openxmlformats.org/officeDocument/2006/relationships/slideLayout" Target="../slideLayouts/slideLayout2.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5" Type="http://schemas.openxmlformats.org/officeDocument/2006/relationships/diagramQuickStyle" Target="../diagrams/quickStyle58.xm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 Id="rId14" Type="http://schemas.openxmlformats.org/officeDocument/2006/relationships/diagramLayout" Target="../diagrams/layout58.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124.xml"/><Relationship Id="rId1" Type="http://schemas.openxmlformats.org/officeDocument/2006/relationships/slideLayout" Target="../slideLayouts/slideLayout4.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_rels/slide126.xml.rels><?xml version="1.0" encoding="UTF-8" standalone="yes"?>
<Relationships xmlns="http://schemas.openxmlformats.org/package/2006/relationships"><Relationship Id="rId8" Type="http://schemas.openxmlformats.org/officeDocument/2006/relationships/image" Target="../media/image121.tiff"/><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1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64.xml"/><Relationship Id="rId7" Type="http://schemas.microsoft.com/office/2007/relationships/diagramDrawing" Target="../diagrams/drawing64.xml"/><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image" Target="../media/image26.png"/><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image" Target="../media/image28.png"/><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image" Target="../media/image26.png"/><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 Id="rId1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image" Target="../media/image28.png"/><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diagramData" Target="../diagrams/data13.xml"/><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17" Type="http://schemas.microsoft.com/office/2007/relationships/diagramDrawing" Target="../diagrams/drawing13.xml"/><Relationship Id="rId2" Type="http://schemas.openxmlformats.org/officeDocument/2006/relationships/notesSlide" Target="../notesSlides/notesSlide27.xml"/><Relationship Id="rId16" Type="http://schemas.openxmlformats.org/officeDocument/2006/relationships/diagramColors" Target="../diagrams/colors13.xml"/><Relationship Id="rId1" Type="http://schemas.openxmlformats.org/officeDocument/2006/relationships/slideLayout" Target="../slideLayouts/slideLayout4.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5" Type="http://schemas.openxmlformats.org/officeDocument/2006/relationships/diagramQuickStyle" Target="../diagrams/quickStyle13.xm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 Id="rId1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8" Type="http://schemas.openxmlformats.org/officeDocument/2006/relationships/hyperlink" Target="https://mooc.cuni.cz/mod/page/view.php?id=3560" TargetMode="External"/><Relationship Id="rId13" Type="http://schemas.openxmlformats.org/officeDocument/2006/relationships/hyperlink" Target="https://mooc.cuni.cz/course/view.php?id=50&amp;section=2" TargetMode="External"/><Relationship Id="rId3" Type="http://schemas.openxmlformats.org/officeDocument/2006/relationships/image" Target="../media/image38.png"/><Relationship Id="rId7" Type="http://schemas.openxmlformats.org/officeDocument/2006/relationships/hyperlink" Target="https://mooc.cuni.cz/mod/quiz/view.php?id=3550" TargetMode="External"/><Relationship Id="rId12" Type="http://schemas.openxmlformats.org/officeDocument/2006/relationships/hyperlink" Target="https://mooc.cuni.cz/mod/quiz/view.php?id=3552"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s://mooc.cuni.cz/mod/page/view.php?id=3559" TargetMode="External"/><Relationship Id="rId11" Type="http://schemas.openxmlformats.org/officeDocument/2006/relationships/hyperlink" Target="https://mooc.cuni.cz/mod/page/view.php?id=3562" TargetMode="External"/><Relationship Id="rId5" Type="http://schemas.openxmlformats.org/officeDocument/2006/relationships/hyperlink" Target="https://mooc.cuni.cz/mod/url/view.php?id=3710" TargetMode="External"/><Relationship Id="rId10" Type="http://schemas.openxmlformats.org/officeDocument/2006/relationships/hyperlink" Target="https://mooc.cuni.cz/mod/page/view.php?id=3561" TargetMode="External"/><Relationship Id="rId4" Type="http://schemas.openxmlformats.org/officeDocument/2006/relationships/hyperlink" Target="https://mooc.cuni.cz/mod/page/view.php?id=3556" TargetMode="External"/><Relationship Id="rId9" Type="http://schemas.openxmlformats.org/officeDocument/2006/relationships/hyperlink" Target="https://mooc.cuni.cz/mod/quiz/view.php?id=3551"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image" Target="../media/image39.png"/><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5" Type="http://schemas.openxmlformats.org/officeDocument/2006/relationships/image" Target="../media/image41.png"/><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 Id="rId1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2.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image" Target="../media/image44.png"/><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4.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image" Target="../media/image45.png"/><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6.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diagramData" Target="../diagrams/data22.xml"/><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17" Type="http://schemas.microsoft.com/office/2007/relationships/diagramDrawing" Target="../diagrams/drawing22.xml"/><Relationship Id="rId2" Type="http://schemas.openxmlformats.org/officeDocument/2006/relationships/notesSlide" Target="../notesSlides/notesSlide46.xml"/><Relationship Id="rId16" Type="http://schemas.openxmlformats.org/officeDocument/2006/relationships/diagramColors" Target="../diagrams/colors22.xml"/><Relationship Id="rId1" Type="http://schemas.openxmlformats.org/officeDocument/2006/relationships/slideLayout" Target="../slideLayouts/slideLayout2.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5" Type="http://schemas.openxmlformats.org/officeDocument/2006/relationships/diagramQuickStyle" Target="../diagrams/quickStyle22.xm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 Id="rId14" Type="http://schemas.openxmlformats.org/officeDocument/2006/relationships/diagramLayout" Target="../diagrams/layout2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58.png"/><Relationship Id="rId7" Type="http://schemas.openxmlformats.org/officeDocument/2006/relationships/chart" Target="../charts/chart4.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0.sv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64.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image" Target="../media/image63.png"/><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66.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image" Target="../media/image64.png"/><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68.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diagramData" Target="../diagrams/data30.xml"/><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17" Type="http://schemas.microsoft.com/office/2007/relationships/diagramDrawing" Target="../diagrams/drawing30.xml"/><Relationship Id="rId2" Type="http://schemas.openxmlformats.org/officeDocument/2006/relationships/notesSlide" Target="../notesSlides/notesSlide68.xml"/><Relationship Id="rId16" Type="http://schemas.openxmlformats.org/officeDocument/2006/relationships/diagramColors" Target="../diagrams/colors30.xml"/><Relationship Id="rId1" Type="http://schemas.openxmlformats.org/officeDocument/2006/relationships/slideLayout" Target="../slideLayouts/slideLayout4.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5" Type="http://schemas.openxmlformats.org/officeDocument/2006/relationships/diagramQuickStyle" Target="../diagrams/quickStyle30.xm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 Id="rId14" Type="http://schemas.openxmlformats.org/officeDocument/2006/relationships/diagramLayout" Target="../diagrams/layout30.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8.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image" Target="../media/image71.png"/><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8" Type="http://schemas.openxmlformats.org/officeDocument/2006/relationships/hyperlink" Target="https://mooc.cuni.cz/mod/quiz/view.php?id=3551" TargetMode="External"/><Relationship Id="rId13" Type="http://schemas.openxmlformats.org/officeDocument/2006/relationships/diagramData" Target="../diagrams/data40.xml"/><Relationship Id="rId3" Type="http://schemas.openxmlformats.org/officeDocument/2006/relationships/hyperlink" Target="https://mooc.cuni.cz/mod/page/view.php?id=3556" TargetMode="External"/><Relationship Id="rId7" Type="http://schemas.openxmlformats.org/officeDocument/2006/relationships/hyperlink" Target="https://mooc.cuni.cz/mod/page/view.php?id=3560" TargetMode="External"/><Relationship Id="rId12" Type="http://schemas.openxmlformats.org/officeDocument/2006/relationships/hyperlink" Target="https://mooc.cuni.cz/course/view.php?id=50&amp;section=2" TargetMode="External"/><Relationship Id="rId17" Type="http://schemas.microsoft.com/office/2007/relationships/diagramDrawing" Target="../diagrams/drawing40.xml"/><Relationship Id="rId2" Type="http://schemas.openxmlformats.org/officeDocument/2006/relationships/notesSlide" Target="../notesSlides/notesSlide90.xml"/><Relationship Id="rId16" Type="http://schemas.openxmlformats.org/officeDocument/2006/relationships/diagramColors" Target="../diagrams/colors40.xml"/><Relationship Id="rId1" Type="http://schemas.openxmlformats.org/officeDocument/2006/relationships/slideLayout" Target="../slideLayouts/slideLayout4.xml"/><Relationship Id="rId6" Type="http://schemas.openxmlformats.org/officeDocument/2006/relationships/hyperlink" Target="https://mooc.cuni.cz/mod/quiz/view.php?id=3550" TargetMode="External"/><Relationship Id="rId11" Type="http://schemas.openxmlformats.org/officeDocument/2006/relationships/hyperlink" Target="https://mooc.cuni.cz/mod/quiz/view.php?id=3552" TargetMode="External"/><Relationship Id="rId5" Type="http://schemas.openxmlformats.org/officeDocument/2006/relationships/hyperlink" Target="https://mooc.cuni.cz/mod/page/view.php?id=3559" TargetMode="External"/><Relationship Id="rId15" Type="http://schemas.openxmlformats.org/officeDocument/2006/relationships/diagramQuickStyle" Target="../diagrams/quickStyle40.xml"/><Relationship Id="rId10" Type="http://schemas.openxmlformats.org/officeDocument/2006/relationships/hyperlink" Target="https://mooc.cuni.cz/mod/page/view.php?id=3562" TargetMode="External"/><Relationship Id="rId4" Type="http://schemas.openxmlformats.org/officeDocument/2006/relationships/hyperlink" Target="https://mooc.cuni.cz/mod/url/view.php?id=3710" TargetMode="External"/><Relationship Id="rId9" Type="http://schemas.openxmlformats.org/officeDocument/2006/relationships/hyperlink" Target="https://mooc.cuni.cz/mod/page/view.php?id=3561" TargetMode="External"/><Relationship Id="rId14" Type="http://schemas.openxmlformats.org/officeDocument/2006/relationships/diagramLayout" Target="../diagrams/layout40.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C0879CB-5A55-A34B-77EB-2FECFB6705A8}"/>
              </a:ext>
            </a:extLst>
          </p:cNvPr>
          <p:cNvSpPr>
            <a:spLocks noGrp="1"/>
          </p:cNvSpPr>
          <p:nvPr>
            <p:ph type="ctrTitle"/>
          </p:nvPr>
        </p:nvSpPr>
        <p:spPr>
          <a:xfrm>
            <a:off x="1678013" y="2293143"/>
            <a:ext cx="9486900" cy="1814513"/>
          </a:xfrm>
        </p:spPr>
        <p:txBody>
          <a:bodyPr anchor="b">
            <a:normAutofit/>
          </a:bodyPr>
          <a:lstStyle/>
          <a:p>
            <a:r>
              <a:rPr lang="es-ES_tradnl" sz="5100" b="1" dirty="0">
                <a:solidFill>
                  <a:schemeClr val="accent3"/>
                </a:solidFill>
              </a:rPr>
              <a:t>Una Introducción Facilitada a la </a:t>
            </a:r>
            <a:br>
              <a:rPr lang="es-ES_tradnl" sz="5100" b="1" dirty="0">
                <a:solidFill>
                  <a:schemeClr val="accent3"/>
                </a:solidFill>
              </a:rPr>
            </a:br>
            <a:r>
              <a:rPr lang="es-ES_tradnl" sz="5100" b="1" dirty="0">
                <a:solidFill>
                  <a:schemeClr val="accent3"/>
                </a:solidFill>
              </a:rPr>
              <a:t>“Prevención Basada en Evidencia”</a:t>
            </a:r>
            <a:endParaRPr lang="es-ES_tradnl" sz="4000" b="1" dirty="0">
              <a:solidFill>
                <a:schemeClr val="accent3"/>
              </a:solidFill>
            </a:endParaRPr>
          </a:p>
        </p:txBody>
      </p:sp>
      <p:sp>
        <p:nvSpPr>
          <p:cNvPr id="5" name="Date Placeholder 4" hidden="1">
            <a:extLst>
              <a:ext uri="{FF2B5EF4-FFF2-40B4-BE49-F238E27FC236}">
                <a16:creationId xmlns:a16="http://schemas.microsoft.com/office/drawing/2014/main" id="{FAC75AB9-8DB7-EA46-90A2-6D34E9775566}"/>
              </a:ext>
            </a:extLst>
          </p:cNvPr>
          <p:cNvSpPr>
            <a:spLocks noGrp="1"/>
          </p:cNvSpPr>
          <p:nvPr>
            <p:ph type="dt" sz="half" idx="10"/>
          </p:nvPr>
        </p:nvSpPr>
        <p:spPr/>
        <p:txBody>
          <a:bodyPr/>
          <a:lstStyle/>
          <a:p>
            <a:pPr>
              <a:spcAft>
                <a:spcPts val="600"/>
              </a:spcAft>
            </a:pPr>
            <a:fld id="{A3DD4DF0-9A38-664C-8B4A-D827078BFFF0}" type="datetime1">
              <a:rPr lang="en-GB" smtClean="0"/>
              <a:pPr>
                <a:spcAft>
                  <a:spcPts val="600"/>
                </a:spcAft>
              </a:pPr>
              <a:t>24/02/2026</a:t>
            </a:fld>
            <a:endParaRPr lang="en-US"/>
          </a:p>
        </p:txBody>
      </p:sp>
      <p:sp>
        <p:nvSpPr>
          <p:cNvPr id="2" name="Title 1">
            <a:extLst>
              <a:ext uri="{FF2B5EF4-FFF2-40B4-BE49-F238E27FC236}">
                <a16:creationId xmlns:a16="http://schemas.microsoft.com/office/drawing/2014/main" id="{7C73E3EB-977D-1FF9-A629-87445BE8DC39}"/>
              </a:ext>
            </a:extLst>
          </p:cNvPr>
          <p:cNvSpPr txBox="1">
            <a:spLocks/>
          </p:cNvSpPr>
          <p:nvPr/>
        </p:nvSpPr>
        <p:spPr>
          <a:xfrm>
            <a:off x="1662519" y="4415709"/>
            <a:ext cx="9486900" cy="7691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b="1" i="1" dirty="0">
                <a:solidFill>
                  <a:schemeClr val="accent3"/>
                </a:solidFill>
              </a:rPr>
              <a:t>(</a:t>
            </a:r>
            <a:r>
              <a:rPr lang="en-US" sz="3500" b="1" i="1" u="sng" dirty="0"/>
              <a:t>IN</a:t>
            </a:r>
            <a:r>
              <a:rPr lang="en-US" sz="3500" i="1" dirty="0">
                <a:solidFill>
                  <a:schemeClr val="accent3"/>
                </a:solidFill>
              </a:rPr>
              <a:t>troduction to </a:t>
            </a:r>
            <a:r>
              <a:rPr lang="en-US" sz="3500" b="1" i="1" u="sng" dirty="0"/>
              <a:t>E</a:t>
            </a:r>
            <a:r>
              <a:rPr lang="en-US" sz="3500" i="1" dirty="0">
                <a:solidFill>
                  <a:schemeClr val="accent3"/>
                </a:solidFill>
              </a:rPr>
              <a:t>vidence-Based </a:t>
            </a:r>
            <a:r>
              <a:rPr lang="en-US" sz="3500" b="1" i="1" u="sng" dirty="0"/>
              <a:t>P</a:t>
            </a:r>
            <a:r>
              <a:rPr lang="en-US" sz="3500" i="1" dirty="0">
                <a:solidFill>
                  <a:schemeClr val="accent3"/>
                </a:solidFill>
              </a:rPr>
              <a:t>revention – </a:t>
            </a:r>
            <a:r>
              <a:rPr lang="en-US" sz="3500" b="1" i="1" dirty="0"/>
              <a:t>INEP </a:t>
            </a:r>
            <a:r>
              <a:rPr lang="en-US" sz="3500" i="1" dirty="0">
                <a:solidFill>
                  <a:schemeClr val="accent3"/>
                </a:solidFill>
              </a:rPr>
              <a:t>) </a:t>
            </a:r>
          </a:p>
        </p:txBody>
      </p:sp>
    </p:spTree>
    <p:extLst>
      <p:ext uri="{BB962C8B-B14F-4D97-AF65-F5344CB8AC3E}">
        <p14:creationId xmlns:p14="http://schemas.microsoft.com/office/powerpoint/2010/main" val="2464325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247887"/>
            <a:ext cx="10515600" cy="896375"/>
          </a:xfrm>
        </p:spPr>
        <p:txBody>
          <a:bodyPr anchor="ctr">
            <a:normAutofit/>
          </a:bodyPr>
          <a:lstStyle/>
          <a:p>
            <a:r>
              <a:rPr lang="es-ES_tradnl" b="1" dirty="0"/>
              <a:t>Acuerdo de participantes</a:t>
            </a:r>
          </a:p>
        </p:txBody>
      </p:sp>
      <p:graphicFrame>
        <p:nvGraphicFramePr>
          <p:cNvPr id="11" name="Content Placeholder 2">
            <a:extLst>
              <a:ext uri="{FF2B5EF4-FFF2-40B4-BE49-F238E27FC236}">
                <a16:creationId xmlns:a16="http://schemas.microsoft.com/office/drawing/2014/main" id="{783C2FD6-8E40-A9B5-CD0C-EEEFDD6F60C3}"/>
              </a:ext>
            </a:extLst>
          </p:cNvPr>
          <p:cNvGraphicFramePr>
            <a:graphicFrameLocks noGrp="1"/>
          </p:cNvGraphicFramePr>
          <p:nvPr>
            <p:ph idx="1"/>
            <p:extLst>
              <p:ext uri="{D42A27DB-BD31-4B8C-83A1-F6EECF244321}">
                <p14:modId xmlns:p14="http://schemas.microsoft.com/office/powerpoint/2010/main" val="1810510147"/>
              </p:ext>
            </p:extLst>
          </p:nvPr>
        </p:nvGraphicFramePr>
        <p:xfrm>
          <a:off x="838200" y="2323651"/>
          <a:ext cx="10515600" cy="3853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a:xfrm>
            <a:off x="838200" y="6356350"/>
            <a:ext cx="2743200" cy="365125"/>
          </a:xfrm>
        </p:spPr>
        <p:txBody>
          <a:bodyPr/>
          <a:lstStyle/>
          <a:p>
            <a:pPr>
              <a:spcAft>
                <a:spcPts val="600"/>
              </a:spcAft>
            </a:pPr>
            <a:fld id="{07229C9E-F7B3-8640-A9B4-30EE3DD4157C}" type="datetime1">
              <a:rPr lang="en-GB" smtClean="0"/>
              <a:pPr>
                <a:spcAft>
                  <a:spcPts val="600"/>
                </a:spcAft>
              </a:pPr>
              <a:t>24/02/2026</a:t>
            </a:fld>
            <a:endParaRPr lang="en-US"/>
          </a:p>
        </p:txBody>
      </p:sp>
    </p:spTree>
    <p:extLst>
      <p:ext uri="{BB962C8B-B14F-4D97-AF65-F5344CB8AC3E}">
        <p14:creationId xmlns:p14="http://schemas.microsoft.com/office/powerpoint/2010/main" val="37458838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4CE6-FF2B-A78E-BA60-76B333A6B433}"/>
              </a:ext>
            </a:extLst>
          </p:cNvPr>
          <p:cNvSpPr>
            <a:spLocks noGrp="1"/>
          </p:cNvSpPr>
          <p:nvPr>
            <p:ph type="title"/>
          </p:nvPr>
        </p:nvSpPr>
        <p:spPr>
          <a:xfrm>
            <a:off x="838200" y="1247887"/>
            <a:ext cx="10515600" cy="896375"/>
          </a:xfrm>
        </p:spPr>
        <p:txBody>
          <a:bodyPr anchor="ctr">
            <a:normAutofit/>
          </a:bodyPr>
          <a:lstStyle/>
          <a:p>
            <a:r>
              <a:rPr lang="es-ES_tradnl" b="1" dirty="0"/>
              <a:t>Propósito de la sesión 6</a:t>
            </a:r>
            <a:endParaRPr lang="es-ES_tradnl" dirty="0"/>
          </a:p>
        </p:txBody>
      </p:sp>
      <p:graphicFrame>
        <p:nvGraphicFramePr>
          <p:cNvPr id="9" name="Content Placeholder 2">
            <a:extLst>
              <a:ext uri="{FF2B5EF4-FFF2-40B4-BE49-F238E27FC236}">
                <a16:creationId xmlns:a16="http://schemas.microsoft.com/office/drawing/2014/main" id="{F3DF858C-567B-BBD5-FF1A-F43A8E57B459}"/>
              </a:ext>
            </a:extLst>
          </p:cNvPr>
          <p:cNvGraphicFramePr>
            <a:graphicFrameLocks noGrp="1"/>
          </p:cNvGraphicFramePr>
          <p:nvPr>
            <p:ph idx="1"/>
            <p:extLst>
              <p:ext uri="{D42A27DB-BD31-4B8C-83A1-F6EECF244321}">
                <p14:modId xmlns:p14="http://schemas.microsoft.com/office/powerpoint/2010/main" val="3677293247"/>
              </p:ext>
            </p:extLst>
          </p:nvPr>
        </p:nvGraphicFramePr>
        <p:xfrm>
          <a:off x="838200" y="2323651"/>
          <a:ext cx="10920984" cy="3853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Tree>
    <p:extLst>
      <p:ext uri="{BB962C8B-B14F-4D97-AF65-F5344CB8AC3E}">
        <p14:creationId xmlns:p14="http://schemas.microsoft.com/office/powerpoint/2010/main" val="2074955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21" y="2381820"/>
            <a:ext cx="9848775"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chemeClr val="accent5"/>
              </a:solidFill>
              <a:latin typeface="+mn-lt"/>
            </a:endParaRPr>
          </a:p>
          <a:p>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22"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22"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22"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22"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51" name="TextBox 50">
            <a:extLst>
              <a:ext uri="{FF2B5EF4-FFF2-40B4-BE49-F238E27FC236}">
                <a16:creationId xmlns:a16="http://schemas.microsoft.com/office/drawing/2014/main" id="{B5AE2163-F8B8-F648-9CC4-4A9CB173D44D}"/>
              </a:ext>
            </a:extLst>
          </p:cNvPr>
          <p:cNvSpPr txBox="1"/>
          <p:nvPr/>
        </p:nvSpPr>
        <p:spPr>
          <a:xfrm>
            <a:off x="638829" y="3024118"/>
            <a:ext cx="4655505" cy="1089529"/>
          </a:xfrm>
          <a:prstGeom prst="rect">
            <a:avLst/>
          </a:prstGeom>
          <a:noFill/>
        </p:spPr>
        <p:txBody>
          <a:bodyPr wrap="square" rtlCol="0">
            <a:spAutoFit/>
          </a:bodyPr>
          <a:lstStyle/>
          <a:p>
            <a:pPr>
              <a:lnSpc>
                <a:spcPct val="90000"/>
              </a:lnSpc>
              <a:spcBef>
                <a:spcPts val="1000"/>
              </a:spcBef>
            </a:pPr>
            <a:r>
              <a:rPr lang="es-ES_tradnl" sz="3600" b="1" dirty="0">
                <a:solidFill>
                  <a:schemeClr val="accent3"/>
                </a:solidFill>
              </a:rPr>
              <a:t>Lección 8- Prevención ambiental</a:t>
            </a:r>
          </a:p>
        </p:txBody>
      </p:sp>
      <p:pic>
        <p:nvPicPr>
          <p:cNvPr id="2" name="Imagen 1">
            <a:extLst>
              <a:ext uri="{FF2B5EF4-FFF2-40B4-BE49-F238E27FC236}">
                <a16:creationId xmlns:a16="http://schemas.microsoft.com/office/drawing/2014/main" id="{B07BE7A3-E0BE-6D10-14CB-92639F6A1C47}"/>
              </a:ext>
            </a:extLst>
          </p:cNvPr>
          <p:cNvPicPr>
            <a:picLocks noChangeAspect="1"/>
          </p:cNvPicPr>
          <p:nvPr/>
        </p:nvPicPr>
        <p:blipFill rotWithShape="1">
          <a:blip r:embed="rId13"/>
          <a:srcRect r="16558"/>
          <a:stretch/>
        </p:blipFill>
        <p:spPr>
          <a:xfrm>
            <a:off x="6096000" y="1181881"/>
            <a:ext cx="4171604" cy="5529464"/>
          </a:xfrm>
          <a:prstGeom prst="rect">
            <a:avLst/>
          </a:prstGeom>
        </p:spPr>
      </p:pic>
    </p:spTree>
    <p:extLst>
      <p:ext uri="{BB962C8B-B14F-4D97-AF65-F5344CB8AC3E}">
        <p14:creationId xmlns:p14="http://schemas.microsoft.com/office/powerpoint/2010/main" val="30004541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240334"/>
            <a:ext cx="10515600" cy="853291"/>
          </a:xfrm>
        </p:spPr>
        <p:txBody>
          <a:bodyPr vert="horz" lIns="91440" tIns="45720" rIns="91440" bIns="45720" rtlCol="0" anchor="ctr">
            <a:normAutofit/>
          </a:bodyPr>
          <a:lstStyle/>
          <a:p>
            <a:r>
              <a:rPr lang="es-ES_tradnl" b="1" kern="1200" dirty="0"/>
              <a:t>Lección 8. Objetivos</a:t>
            </a: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266F81B2-28C6-9C46-2A4A-C218A40707C0}"/>
              </a:ext>
            </a:extLst>
          </p:cNvPr>
          <p:cNvGraphicFramePr/>
          <p:nvPr>
            <p:extLst>
              <p:ext uri="{D42A27DB-BD31-4B8C-83A1-F6EECF244321}">
                <p14:modId xmlns:p14="http://schemas.microsoft.com/office/powerpoint/2010/main" val="3209374496"/>
              </p:ext>
            </p:extLst>
          </p:nvPr>
        </p:nvGraphicFramePr>
        <p:xfrm>
          <a:off x="838199" y="2155617"/>
          <a:ext cx="10515599" cy="4021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32737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21" y="2381820"/>
            <a:ext cx="9848775"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chemeClr val="accent5"/>
              </a:solidFill>
              <a:latin typeface="+mn-lt"/>
            </a:endParaRPr>
          </a:p>
          <a:p>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22"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22"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22"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22"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51" name="TextBox 50">
            <a:extLst>
              <a:ext uri="{FF2B5EF4-FFF2-40B4-BE49-F238E27FC236}">
                <a16:creationId xmlns:a16="http://schemas.microsoft.com/office/drawing/2014/main" id="{B5AE2163-F8B8-F648-9CC4-4A9CB173D44D}"/>
              </a:ext>
            </a:extLst>
          </p:cNvPr>
          <p:cNvSpPr txBox="1"/>
          <p:nvPr/>
        </p:nvSpPr>
        <p:spPr>
          <a:xfrm>
            <a:off x="604710" y="2886668"/>
            <a:ext cx="4332246" cy="1588127"/>
          </a:xfrm>
          <a:prstGeom prst="rect">
            <a:avLst/>
          </a:prstGeom>
          <a:noFill/>
        </p:spPr>
        <p:txBody>
          <a:bodyPr wrap="square" rtlCol="0">
            <a:spAutoFit/>
          </a:bodyPr>
          <a:lstStyle/>
          <a:p>
            <a:pPr>
              <a:lnSpc>
                <a:spcPct val="90000"/>
              </a:lnSpc>
              <a:spcBef>
                <a:spcPts val="1000"/>
              </a:spcBef>
            </a:pPr>
            <a:r>
              <a:rPr lang="es-ES_tradnl" sz="3600" b="1" dirty="0">
                <a:solidFill>
                  <a:schemeClr val="accent3"/>
                </a:solidFill>
              </a:rPr>
              <a:t>Lección 9- Prevención basada en medios de comunicación</a:t>
            </a:r>
          </a:p>
        </p:txBody>
      </p:sp>
      <p:pic>
        <p:nvPicPr>
          <p:cNvPr id="2" name="Imagen 1">
            <a:extLst>
              <a:ext uri="{FF2B5EF4-FFF2-40B4-BE49-F238E27FC236}">
                <a16:creationId xmlns:a16="http://schemas.microsoft.com/office/drawing/2014/main" id="{182D5572-DB0A-B4B6-912E-E567D8142D90}"/>
              </a:ext>
            </a:extLst>
          </p:cNvPr>
          <p:cNvPicPr>
            <a:picLocks noChangeAspect="1"/>
          </p:cNvPicPr>
          <p:nvPr/>
        </p:nvPicPr>
        <p:blipFill rotWithShape="1">
          <a:blip r:embed="rId13"/>
          <a:srcRect r="6390"/>
          <a:stretch/>
        </p:blipFill>
        <p:spPr>
          <a:xfrm>
            <a:off x="6096000" y="1088574"/>
            <a:ext cx="4576099" cy="5450338"/>
          </a:xfrm>
          <a:prstGeom prst="rect">
            <a:avLst/>
          </a:prstGeom>
        </p:spPr>
      </p:pic>
    </p:spTree>
    <p:extLst>
      <p:ext uri="{BB962C8B-B14F-4D97-AF65-F5344CB8AC3E}">
        <p14:creationId xmlns:p14="http://schemas.microsoft.com/office/powerpoint/2010/main" val="14625715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2B9AF86-0D2F-6967-CC16-11CE6914CB94}"/>
              </a:ext>
            </a:extLst>
          </p:cNvPr>
          <p:cNvSpPr>
            <a:spLocks noGrp="1"/>
          </p:cNvSpPr>
          <p:nvPr>
            <p:ph type="title"/>
          </p:nvPr>
        </p:nvSpPr>
        <p:spPr>
          <a:xfrm>
            <a:off x="838200" y="1302326"/>
            <a:ext cx="10515600" cy="853291"/>
          </a:xfrm>
        </p:spPr>
        <p:txBody>
          <a:bodyPr vert="horz" lIns="91440" tIns="45720" rIns="91440" bIns="45720" rtlCol="0" anchor="ctr">
            <a:normAutofit/>
          </a:bodyPr>
          <a:lstStyle/>
          <a:p>
            <a:r>
              <a:rPr lang="es-ES_tradnl" b="1" kern="1200" dirty="0"/>
              <a:t>Lección 9. Objetivos</a:t>
            </a:r>
            <a:endParaRPr lang="es-ES_tradnl" kern="1200" dirty="0"/>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EB06E28F-125F-BC1B-DA2C-FAADCF2E0B5A}"/>
              </a:ext>
            </a:extLst>
          </p:cNvPr>
          <p:cNvGraphicFramePr/>
          <p:nvPr>
            <p:extLst>
              <p:ext uri="{D42A27DB-BD31-4B8C-83A1-F6EECF244321}">
                <p14:modId xmlns:p14="http://schemas.microsoft.com/office/powerpoint/2010/main" val="991002644"/>
              </p:ext>
            </p:extLst>
          </p:nvPr>
        </p:nvGraphicFramePr>
        <p:xfrm>
          <a:off x="838200" y="1825625"/>
          <a:ext cx="1086612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02083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614597" y="1247887"/>
            <a:ext cx="11139599" cy="896375"/>
          </a:xfrm>
        </p:spPr>
        <p:txBody>
          <a:bodyPr>
            <a:normAutofit fontScale="90000"/>
          </a:bodyPr>
          <a:lstStyle/>
          <a:p>
            <a:r>
              <a:rPr lang="es-ES_tradnl" b="1" dirty="0"/>
              <a:t>Reflexionar sobre lo aprendido en las Lecciones 8 y 9</a:t>
            </a:r>
          </a:p>
        </p:txBody>
      </p:sp>
      <p:graphicFrame>
        <p:nvGraphicFramePr>
          <p:cNvPr id="3" name="Content Placeholder 2">
            <a:extLst>
              <a:ext uri="{FF2B5EF4-FFF2-40B4-BE49-F238E27FC236}">
                <a16:creationId xmlns:a16="http://schemas.microsoft.com/office/drawing/2014/main" id="{5809F0EF-ECB1-2FF7-F9C9-A50F1DAEB32B}"/>
              </a:ext>
            </a:extLst>
          </p:cNvPr>
          <p:cNvGraphicFramePr>
            <a:graphicFrameLocks noGrp="1"/>
          </p:cNvGraphicFramePr>
          <p:nvPr>
            <p:ph idx="1"/>
            <p:extLst>
              <p:ext uri="{D42A27DB-BD31-4B8C-83A1-F6EECF244321}">
                <p14:modId xmlns:p14="http://schemas.microsoft.com/office/powerpoint/2010/main" val="1756502122"/>
              </p:ext>
            </p:extLst>
          </p:nvPr>
        </p:nvGraphicFramePr>
        <p:xfrm>
          <a:off x="838200" y="2323651"/>
          <a:ext cx="10515600" cy="3853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a:xfrm>
            <a:off x="838200" y="6356350"/>
            <a:ext cx="2743200" cy="365125"/>
          </a:xfrm>
        </p:spPr>
        <p:txBody>
          <a:bodyPr/>
          <a:lstStyle/>
          <a:p>
            <a:fld id="{07229C9E-F7B3-8640-A9B4-30EE3DD4157C}" type="datetime1">
              <a:rPr lang="en-GB" smtClean="0"/>
              <a:pPr/>
              <a:t>24/02/2026</a:t>
            </a:fld>
            <a:endParaRPr lang="en-US"/>
          </a:p>
        </p:txBody>
      </p:sp>
      <p:sp>
        <p:nvSpPr>
          <p:cNvPr id="30" name="Rectangle 20">
            <a:hlinkClick r:id="rId8"/>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9"/>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10"/>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11"/>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12"/>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13"/>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14"/>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5"/>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6"/>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21" y="2381820"/>
            <a:ext cx="9848775"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7"/>
              </a:rPr>
            </a:br>
            <a:endParaRPr lang="en-US" altLang="en-US" sz="3000">
              <a:solidFill>
                <a:schemeClr val="accent5"/>
              </a:solidFill>
              <a:latin typeface="+mn-lt"/>
            </a:endParaRPr>
          </a:p>
          <a:p>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22"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22"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22"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22"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Tree>
    <p:extLst>
      <p:ext uri="{BB962C8B-B14F-4D97-AF65-F5344CB8AC3E}">
        <p14:creationId xmlns:p14="http://schemas.microsoft.com/office/powerpoint/2010/main" val="7023325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20045-D99E-C7B5-E226-37E307386D80}"/>
            </a:ext>
          </a:extLst>
        </p:cNvPr>
        <p:cNvGrpSpPr/>
        <p:nvPr/>
      </p:nvGrpSpPr>
      <p:grpSpPr>
        <a:xfrm>
          <a:off x="0" y="0"/>
          <a:ext cx="0" cy="0"/>
          <a:chOff x="0" y="0"/>
          <a:chExt cx="0" cy="0"/>
        </a:xfrm>
      </p:grpSpPr>
      <p:sp>
        <p:nvSpPr>
          <p:cNvPr id="30" name="Rectangle 20">
            <a:hlinkClick r:id="" action="ppaction://noaction"/>
            <a:extLst>
              <a:ext uri="{FF2B5EF4-FFF2-40B4-BE49-F238E27FC236}">
                <a16:creationId xmlns:a16="http://schemas.microsoft.com/office/drawing/2014/main" id="{B8B7A361-3533-BBD5-C35B-A2B2B728BB25}"/>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A88FD8EF-0153-460E-52F1-4110B234B724}"/>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4B5D1A03-CB37-CE53-A235-F0F4463B7E71}"/>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21FF2F90-F4E2-5F95-665E-D1FF6301D92B}"/>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8433432-A634-6D5E-9BC6-6E555BED8729}"/>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1BB648E7-2C74-40C4-2903-12968F21DAD7}"/>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9BEADFE4-0F96-4F3B-4E44-9A8063E88983}"/>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5A0E054B-4EEC-F544-E77E-C1319BC9C1C1}"/>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F85B9B02-31E5-0452-19DA-3D91E7EA9EC5}"/>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6D993299-6686-698A-0DA7-F7BC63CCD782}"/>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EEE74B92-CE54-7BC4-A6D9-93D4D592889F}"/>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D326F9E1-077F-4F8E-B516-74B2B2782233}"/>
              </a:ext>
            </a:extLst>
          </p:cNvPr>
          <p:cNvGraphicFramePr/>
          <p:nvPr>
            <p:extLst>
              <p:ext uri="{D42A27DB-BD31-4B8C-83A1-F6EECF244321}">
                <p14:modId xmlns:p14="http://schemas.microsoft.com/office/powerpoint/2010/main" val="4197459675"/>
              </p:ext>
            </p:extLst>
          </p:nvPr>
        </p:nvGraphicFramePr>
        <p:xfrm>
          <a:off x="1023818" y="1825625"/>
          <a:ext cx="1032998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11057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198" y="1367452"/>
            <a:ext cx="10515600" cy="853291"/>
          </a:xfrm>
        </p:spPr>
        <p:txBody>
          <a:bodyPr vert="horz" lIns="91440" tIns="45720" rIns="91440" bIns="45720" rtlCol="0" anchor="ctr">
            <a:normAutofit/>
          </a:bodyPr>
          <a:lstStyle/>
          <a:p>
            <a:r>
              <a:rPr lang="es-ES_tradnl" b="1" kern="1200" dirty="0"/>
              <a:t>Intervenciones ambientales</a:t>
            </a:r>
            <a:endParaRPr lang="es-ES_tradnl" kern="1200" dirty="0"/>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6" name="Diagram 5">
            <a:extLst>
              <a:ext uri="{FF2B5EF4-FFF2-40B4-BE49-F238E27FC236}">
                <a16:creationId xmlns:a16="http://schemas.microsoft.com/office/drawing/2014/main" id="{3894628B-448C-CC6B-99EF-B97A589234CC}"/>
              </a:ext>
            </a:extLst>
          </p:cNvPr>
          <p:cNvGraphicFramePr/>
          <p:nvPr>
            <p:extLst>
              <p:ext uri="{D42A27DB-BD31-4B8C-83A1-F6EECF244321}">
                <p14:modId xmlns:p14="http://schemas.microsoft.com/office/powerpoint/2010/main" val="1499527030"/>
              </p:ext>
            </p:extLst>
          </p:nvPr>
        </p:nvGraphicFramePr>
        <p:xfrm>
          <a:off x="838199" y="2460417"/>
          <a:ext cx="10515599" cy="3716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02682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528181" y="1142973"/>
            <a:ext cx="10515600" cy="896375"/>
          </a:xfrm>
        </p:spPr>
        <p:txBody>
          <a:bodyPr>
            <a:normAutofit/>
          </a:bodyPr>
          <a:lstStyle/>
          <a:p>
            <a:r>
              <a:rPr lang="es-ES_tradnl" sz="4800" b="1" dirty="0"/>
              <a:t>Ejemplos</a:t>
            </a:r>
            <a:endParaRPr lang="es-ES_tradnl" sz="4800" dirty="0"/>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4" name="Diagram 3">
            <a:extLst>
              <a:ext uri="{FF2B5EF4-FFF2-40B4-BE49-F238E27FC236}">
                <a16:creationId xmlns:a16="http://schemas.microsoft.com/office/drawing/2014/main" id="{83AC56BC-5840-2981-CDC5-216BB83294E8}"/>
              </a:ext>
            </a:extLst>
          </p:cNvPr>
          <p:cNvGraphicFramePr/>
          <p:nvPr>
            <p:extLst>
              <p:ext uri="{D42A27DB-BD31-4B8C-83A1-F6EECF244321}">
                <p14:modId xmlns:p14="http://schemas.microsoft.com/office/powerpoint/2010/main" val="549023068"/>
              </p:ext>
            </p:extLst>
          </p:nvPr>
        </p:nvGraphicFramePr>
        <p:xfrm>
          <a:off x="528181" y="2170302"/>
          <a:ext cx="11135637" cy="3724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53255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376772" y="1217654"/>
            <a:ext cx="10515600" cy="896375"/>
          </a:xfrm>
        </p:spPr>
        <p:txBody>
          <a:bodyPr>
            <a:noAutofit/>
          </a:bodyPr>
          <a:lstStyle/>
          <a:p>
            <a:r>
              <a:rPr lang="es-ES_tradnl" sz="4800" b="1" dirty="0"/>
              <a:t>Ejemplos </a:t>
            </a:r>
            <a:r>
              <a:rPr lang="es-ES_tradnl" sz="4000" b="1" dirty="0"/>
              <a:t>(continuación)</a:t>
            </a:r>
            <a:endParaRPr lang="es-ES_tradnl" sz="4800" dirty="0"/>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4" name="Diagram 3">
            <a:extLst>
              <a:ext uri="{FF2B5EF4-FFF2-40B4-BE49-F238E27FC236}">
                <a16:creationId xmlns:a16="http://schemas.microsoft.com/office/drawing/2014/main" id="{78F17876-209E-F3B1-C230-242654DA6868}"/>
              </a:ext>
            </a:extLst>
          </p:cNvPr>
          <p:cNvGraphicFramePr/>
          <p:nvPr>
            <p:extLst>
              <p:ext uri="{D42A27DB-BD31-4B8C-83A1-F6EECF244321}">
                <p14:modId xmlns:p14="http://schemas.microsoft.com/office/powerpoint/2010/main" val="3494135569"/>
              </p:ext>
            </p:extLst>
          </p:nvPr>
        </p:nvGraphicFramePr>
        <p:xfrm>
          <a:off x="376772" y="1964382"/>
          <a:ext cx="11438456" cy="4093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4164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normAutofit/>
          </a:bodyPr>
          <a:lstStyle/>
          <a:p>
            <a:r>
              <a:rPr lang="es-ES_tradnl" b="1" dirty="0"/>
              <a:t>Zoom y Mentimeter</a:t>
            </a:r>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t>24/02/2026</a:t>
            </a:fld>
            <a:endParaRPr lang="en-US"/>
          </a:p>
        </p:txBody>
      </p:sp>
      <p:pic>
        <p:nvPicPr>
          <p:cNvPr id="1026" name="Picture 2" descr="Zoom Icons and Logos: Enhancing Visual Communication - blog ...">
            <a:extLst>
              <a:ext uri="{FF2B5EF4-FFF2-40B4-BE49-F238E27FC236}">
                <a16:creationId xmlns:a16="http://schemas.microsoft.com/office/drawing/2014/main" id="{D16BA5C3-6981-5989-CAEE-BBD19B3051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806"/>
          <a:stretch/>
        </p:blipFill>
        <p:spPr bwMode="auto">
          <a:xfrm>
            <a:off x="1232280" y="2722368"/>
            <a:ext cx="3327400" cy="10186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0D788E9C-D53A-E369-9866-4C1F668A53FF}"/>
              </a:ext>
            </a:extLst>
          </p:cNvPr>
          <p:cNvPicPr>
            <a:picLocks noChangeAspect="1"/>
          </p:cNvPicPr>
          <p:nvPr/>
        </p:nvPicPr>
        <p:blipFill>
          <a:blip r:embed="rId4"/>
          <a:stretch>
            <a:fillRect/>
          </a:stretch>
        </p:blipFill>
        <p:spPr>
          <a:xfrm>
            <a:off x="7090913" y="1813982"/>
            <a:ext cx="4012001" cy="3471572"/>
          </a:xfrm>
          <a:prstGeom prst="rect">
            <a:avLst/>
          </a:prstGeom>
        </p:spPr>
      </p:pic>
    </p:spTree>
    <p:extLst>
      <p:ext uri="{BB962C8B-B14F-4D97-AF65-F5344CB8AC3E}">
        <p14:creationId xmlns:p14="http://schemas.microsoft.com/office/powerpoint/2010/main" val="31183383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normAutofit/>
          </a:bodyPr>
          <a:lstStyle/>
          <a:p>
            <a:r>
              <a:rPr lang="es-ES_tradnl" sz="4400" b="1" dirty="0"/>
              <a:t>Ejemplos </a:t>
            </a:r>
            <a:r>
              <a:rPr lang="es-ES_tradnl" sz="3600" b="1" dirty="0"/>
              <a:t>(continuación)</a:t>
            </a:r>
            <a:endParaRPr lang="es-ES_tradnl" dirty="0"/>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3" name="Diagram 2">
            <a:extLst>
              <a:ext uri="{FF2B5EF4-FFF2-40B4-BE49-F238E27FC236}">
                <a16:creationId xmlns:a16="http://schemas.microsoft.com/office/drawing/2014/main" id="{BEC6ED68-207E-6408-4CE6-3AA1E6A3FB0D}"/>
              </a:ext>
            </a:extLst>
          </p:cNvPr>
          <p:cNvGraphicFramePr/>
          <p:nvPr>
            <p:extLst>
              <p:ext uri="{D42A27DB-BD31-4B8C-83A1-F6EECF244321}">
                <p14:modId xmlns:p14="http://schemas.microsoft.com/office/powerpoint/2010/main" val="344915137"/>
              </p:ext>
            </p:extLst>
          </p:nvPr>
        </p:nvGraphicFramePr>
        <p:xfrm>
          <a:off x="838200" y="2147689"/>
          <a:ext cx="10560543" cy="3600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20967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4D0EA-3841-89F2-DFB4-4C445D40773C}"/>
            </a:ext>
          </a:extLst>
        </p:cNvPr>
        <p:cNvGrpSpPr/>
        <p:nvPr/>
      </p:nvGrpSpPr>
      <p:grpSpPr>
        <a:xfrm>
          <a:off x="0" y="0"/>
          <a:ext cx="0" cy="0"/>
          <a:chOff x="0" y="0"/>
          <a:chExt cx="0" cy="0"/>
        </a:xfrm>
      </p:grpSpPr>
      <p:sp>
        <p:nvSpPr>
          <p:cNvPr id="30" name="Rectangle 20">
            <a:hlinkClick r:id="" action="ppaction://noaction"/>
            <a:extLst>
              <a:ext uri="{FF2B5EF4-FFF2-40B4-BE49-F238E27FC236}">
                <a16:creationId xmlns:a16="http://schemas.microsoft.com/office/drawing/2014/main" id="{E3B5EC1F-5B73-BDEC-DC6A-CC91D4F12365}"/>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60ED4AA7-1968-B405-97FC-029F7BA83A40}"/>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4A147FEA-D02B-F5B4-1B3F-52154BEF3AF2}"/>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6D786B9E-8ADC-DF06-1982-03876A6C56A3}"/>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CBF82B13-E975-CE84-D6A8-4B7C0614F5AC}"/>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EBE8B873-00A3-4B61-5424-FF6B54C94FD5}"/>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70584EE5-C7F5-7707-0285-5F6B5B53C5F1}"/>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62D51E11-F5D6-6AC7-CE41-C1666ABC0E9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F22FB89C-11FF-6DC2-0452-A456A170F02D}"/>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3A657CA6-05AF-04C7-51AB-54CB22742A9D}"/>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44AAE4AE-B239-A5CB-D9B6-00670327FF66}"/>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389E9C80-1B2E-29DA-E964-A35A7C968B9B}"/>
              </a:ext>
            </a:extLst>
          </p:cNvPr>
          <p:cNvGraphicFramePr/>
          <p:nvPr>
            <p:extLst>
              <p:ext uri="{D42A27DB-BD31-4B8C-83A1-F6EECF244321}">
                <p14:modId xmlns:p14="http://schemas.microsoft.com/office/powerpoint/2010/main" val="1719064904"/>
              </p:ext>
            </p:extLst>
          </p:nvPr>
        </p:nvGraphicFramePr>
        <p:xfrm>
          <a:off x="1023818" y="1825625"/>
          <a:ext cx="1032998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0580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102577" y="1134483"/>
            <a:ext cx="11986846" cy="853291"/>
          </a:xfrm>
        </p:spPr>
        <p:txBody>
          <a:bodyPr vert="horz" lIns="91440" tIns="45720" rIns="91440" bIns="45720" rtlCol="0" anchor="ctr">
            <a:noAutofit/>
          </a:bodyPr>
          <a:lstStyle/>
          <a:p>
            <a:pPr algn="just"/>
            <a:r>
              <a:rPr lang="es-ES_tradnl" sz="3600" b="1" dirty="0">
                <a:solidFill>
                  <a:schemeClr val="accent3"/>
                </a:solidFill>
              </a:rPr>
              <a:t>¿Por qué utilizar los medios de comunicación en la prevención?</a:t>
            </a:r>
            <a:endParaRPr lang="es-ES_tradnl" sz="3600" kern="1200" dirty="0">
              <a:solidFill>
                <a:schemeClr val="accent3"/>
              </a:solidFill>
              <a:latin typeface="+mj-lt"/>
              <a:ea typeface="+mj-ea"/>
              <a:cs typeface="+mj-cs"/>
            </a:endParaRPr>
          </a:p>
        </p:txBody>
      </p:sp>
      <p:pic>
        <p:nvPicPr>
          <p:cNvPr id="21" name="Slika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70114" y="2219974"/>
            <a:ext cx="5181600" cy="38732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5704114" y="2132949"/>
            <a:ext cx="6117772" cy="4112292"/>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s-ES_tradnl" sz="2600" dirty="0"/>
              <a:t>Economía y alcance</a:t>
            </a:r>
          </a:p>
          <a:p>
            <a:pPr marL="228600" indent="-228600">
              <a:lnSpc>
                <a:spcPct val="90000"/>
              </a:lnSpc>
              <a:spcBef>
                <a:spcPts val="1000"/>
              </a:spcBef>
              <a:buFont typeface="Arial" panose="020B0604020202020204" pitchFamily="34" charset="0"/>
              <a:buChar char="•"/>
            </a:pPr>
            <a:r>
              <a:rPr lang="es-ES_tradnl" sz="2600" dirty="0"/>
              <a:t>Capacidad de focalización</a:t>
            </a:r>
          </a:p>
          <a:p>
            <a:pPr marL="228600" indent="-228600">
              <a:lnSpc>
                <a:spcPct val="90000"/>
              </a:lnSpc>
              <a:spcBef>
                <a:spcPts val="1000"/>
              </a:spcBef>
              <a:buFont typeface="Arial" panose="020B0604020202020204" pitchFamily="34" charset="0"/>
              <a:buChar char="•"/>
            </a:pPr>
            <a:r>
              <a:rPr lang="es-ES_tradnl" sz="2600" dirty="0"/>
              <a:t>Respuesta rápida</a:t>
            </a:r>
          </a:p>
          <a:p>
            <a:pPr marL="228600" indent="-228600">
              <a:lnSpc>
                <a:spcPct val="90000"/>
              </a:lnSpc>
              <a:spcBef>
                <a:spcPts val="1000"/>
              </a:spcBef>
              <a:buFont typeface="Arial" panose="020B0604020202020204" pitchFamily="34" charset="0"/>
              <a:buChar char="•"/>
            </a:pPr>
            <a:r>
              <a:rPr lang="es-ES_tradnl" sz="2600" dirty="0"/>
              <a:t>Genera entusiasmo </a:t>
            </a:r>
          </a:p>
          <a:p>
            <a:pPr marL="228600" indent="-228600">
              <a:lnSpc>
                <a:spcPct val="90000"/>
              </a:lnSpc>
              <a:spcBef>
                <a:spcPts val="1000"/>
              </a:spcBef>
              <a:buFont typeface="Arial" panose="020B0604020202020204" pitchFamily="34" charset="0"/>
              <a:buChar char="•"/>
            </a:pPr>
            <a:r>
              <a:rPr lang="es-ES_tradnl" sz="2600" dirty="0"/>
              <a:t>Influencia de líderes de opinión</a:t>
            </a:r>
          </a:p>
          <a:p>
            <a:pPr marL="228600" indent="-228600">
              <a:lnSpc>
                <a:spcPct val="90000"/>
              </a:lnSpc>
              <a:spcBef>
                <a:spcPts val="1000"/>
              </a:spcBef>
              <a:buFont typeface="Arial" panose="020B0604020202020204" pitchFamily="34" charset="0"/>
              <a:buChar char="•"/>
            </a:pPr>
            <a:r>
              <a:rPr lang="es-ES_tradnl" sz="2600" dirty="0"/>
              <a:t>Impacto en las escuelas y comunidades</a:t>
            </a:r>
          </a:p>
          <a:p>
            <a:pPr marL="228600" indent="-228600">
              <a:lnSpc>
                <a:spcPct val="90000"/>
              </a:lnSpc>
              <a:spcBef>
                <a:spcPts val="1000"/>
              </a:spcBef>
              <a:buFont typeface="Arial" panose="020B0604020202020204" pitchFamily="34" charset="0"/>
              <a:buChar char="•"/>
            </a:pPr>
            <a:r>
              <a:rPr lang="es-ES_tradnl" sz="2600" dirty="0"/>
              <a:t>Costo-efectivas</a:t>
            </a:r>
          </a:p>
          <a:p>
            <a:pPr marL="228600" indent="-228600">
              <a:lnSpc>
                <a:spcPct val="90000"/>
              </a:lnSpc>
              <a:spcBef>
                <a:spcPts val="1000"/>
              </a:spcBef>
              <a:buFont typeface="Arial" panose="020B0604020202020204" pitchFamily="34" charset="0"/>
              <a:buChar char="•"/>
            </a:pPr>
            <a:r>
              <a:rPr lang="es-ES_tradnl" sz="2600" dirty="0"/>
              <a:t>No se requiere infraestructura compleja</a:t>
            </a: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Tree>
    <p:extLst>
      <p:ext uri="{BB962C8B-B14F-4D97-AF65-F5344CB8AC3E}">
        <p14:creationId xmlns:p14="http://schemas.microsoft.com/office/powerpoint/2010/main" val="39160112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267630" y="1219792"/>
            <a:ext cx="10515600" cy="896375"/>
          </a:xfrm>
        </p:spPr>
        <p:txBody>
          <a:bodyPr>
            <a:normAutofit/>
          </a:bodyPr>
          <a:lstStyle/>
          <a:p>
            <a:r>
              <a:rPr lang="es-ES_tradnl" sz="4400" b="1" dirty="0"/>
              <a:t>Evidencia</a:t>
            </a:r>
            <a:endParaRPr lang="es-ES_tradnl" dirty="0"/>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7" name="Diagram 6">
            <a:extLst>
              <a:ext uri="{FF2B5EF4-FFF2-40B4-BE49-F238E27FC236}">
                <a16:creationId xmlns:a16="http://schemas.microsoft.com/office/drawing/2014/main" id="{58257A2B-C56D-D1B2-6431-ED6EBE216930}"/>
              </a:ext>
            </a:extLst>
          </p:cNvPr>
          <p:cNvGraphicFramePr/>
          <p:nvPr>
            <p:extLst>
              <p:ext uri="{D42A27DB-BD31-4B8C-83A1-F6EECF244321}">
                <p14:modId xmlns:p14="http://schemas.microsoft.com/office/powerpoint/2010/main" val="1953892031"/>
              </p:ext>
            </p:extLst>
          </p:nvPr>
        </p:nvGraphicFramePr>
        <p:xfrm>
          <a:off x="267630" y="2336716"/>
          <a:ext cx="11723531" cy="4062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100AC848-86D3-B334-8FDB-500A6EBEB78A}"/>
              </a:ext>
            </a:extLst>
          </p:cNvPr>
          <p:cNvSpPr txBox="1"/>
          <p:nvPr/>
        </p:nvSpPr>
        <p:spPr>
          <a:xfrm>
            <a:off x="232908" y="2076841"/>
            <a:ext cx="11437260" cy="384721"/>
          </a:xfrm>
          <a:prstGeom prst="rect">
            <a:avLst/>
          </a:prstGeom>
          <a:noFill/>
        </p:spPr>
        <p:txBody>
          <a:bodyPr wrap="square">
            <a:spAutoFit/>
          </a:bodyPr>
          <a:lstStyle/>
          <a:p>
            <a:r>
              <a:rPr lang="es-ES_tradnl" sz="1900" dirty="0"/>
              <a:t> </a:t>
            </a:r>
            <a:r>
              <a:rPr lang="es-ES_tradnl" sz="1900" dirty="0">
                <a:ea typeface="+mn-lt"/>
                <a:cs typeface="+mn-lt"/>
              </a:rPr>
              <a:t>Los estándares Internacionales destacan las siguientes características clave para campañas exitosas en medios </a:t>
            </a:r>
          </a:p>
        </p:txBody>
      </p:sp>
    </p:spTree>
    <p:extLst>
      <p:ext uri="{BB962C8B-B14F-4D97-AF65-F5344CB8AC3E}">
        <p14:creationId xmlns:p14="http://schemas.microsoft.com/office/powerpoint/2010/main" val="16000276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306942" y="1291895"/>
            <a:ext cx="10515600" cy="896375"/>
          </a:xfrm>
        </p:spPr>
        <p:txBody>
          <a:bodyPr>
            <a:normAutofit fontScale="90000"/>
          </a:bodyPr>
          <a:lstStyle/>
          <a:p>
            <a:r>
              <a:rPr lang="es-ES_tradnl" sz="5400" b="1" dirty="0"/>
              <a:t>Evidencia</a:t>
            </a:r>
            <a:r>
              <a:rPr lang="es-ES_tradnl" sz="4400" b="1" dirty="0"/>
              <a:t> (</a:t>
            </a:r>
            <a:r>
              <a:rPr lang="es-ES_tradnl" b="1" dirty="0"/>
              <a:t>continuación</a:t>
            </a:r>
            <a:r>
              <a:rPr lang="es-ES_tradnl" sz="4400" b="1" dirty="0"/>
              <a:t>)</a:t>
            </a:r>
            <a:br>
              <a:rPr lang="es-ES_tradnl" sz="4400" dirty="0"/>
            </a:br>
            <a:endParaRPr lang="es-ES_tradnl" dirty="0"/>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3" name="Diagram 2">
            <a:extLst>
              <a:ext uri="{FF2B5EF4-FFF2-40B4-BE49-F238E27FC236}">
                <a16:creationId xmlns:a16="http://schemas.microsoft.com/office/drawing/2014/main" id="{865E8B29-5C66-EF3F-9FEA-95AB85DC10F7}"/>
              </a:ext>
            </a:extLst>
          </p:cNvPr>
          <p:cNvGraphicFramePr/>
          <p:nvPr>
            <p:extLst>
              <p:ext uri="{D42A27DB-BD31-4B8C-83A1-F6EECF244321}">
                <p14:modId xmlns:p14="http://schemas.microsoft.com/office/powerpoint/2010/main" val="1876934456"/>
              </p:ext>
            </p:extLst>
          </p:nvPr>
        </p:nvGraphicFramePr>
        <p:xfrm>
          <a:off x="306942" y="1886024"/>
          <a:ext cx="11578115" cy="452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90525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752103" y="1291895"/>
            <a:ext cx="10515600" cy="896375"/>
          </a:xfrm>
        </p:spPr>
        <p:txBody>
          <a:bodyPr>
            <a:normAutofit fontScale="90000"/>
          </a:bodyPr>
          <a:lstStyle/>
          <a:p>
            <a:r>
              <a:rPr lang="es-ES_tradnl" sz="4400" b="1" dirty="0">
                <a:solidFill>
                  <a:schemeClr val="accent3"/>
                </a:solidFill>
              </a:rPr>
              <a:t>Modelo de flujo de comunicación en dos etapas</a:t>
            </a:r>
            <a:endParaRPr lang="es-ES_tradnl" dirty="0">
              <a:solidFill>
                <a:schemeClr val="accent3"/>
              </a:solidFill>
            </a:endParaRPr>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a:xfrm>
            <a:off x="234711" y="6368498"/>
            <a:ext cx="2743200" cy="365125"/>
          </a:xfrm>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17" name="2 Diagrama">
            <a:extLst>
              <a:ext uri="{FF2B5EF4-FFF2-40B4-BE49-F238E27FC236}">
                <a16:creationId xmlns:a16="http://schemas.microsoft.com/office/drawing/2014/main" id="{6A691E54-F143-2043-B2CF-A4694E0822E4}"/>
              </a:ext>
            </a:extLst>
          </p:cNvPr>
          <p:cNvGraphicFramePr/>
          <p:nvPr>
            <p:extLst>
              <p:ext uri="{D42A27DB-BD31-4B8C-83A1-F6EECF244321}">
                <p14:modId xmlns:p14="http://schemas.microsoft.com/office/powerpoint/2010/main" val="319608527"/>
              </p:ext>
            </p:extLst>
          </p:nvPr>
        </p:nvGraphicFramePr>
        <p:xfrm>
          <a:off x="2171118" y="2155086"/>
          <a:ext cx="7560839" cy="4398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Left Arrow 4">
            <a:extLst>
              <a:ext uri="{FF2B5EF4-FFF2-40B4-BE49-F238E27FC236}">
                <a16:creationId xmlns:a16="http://schemas.microsoft.com/office/drawing/2014/main" id="{F4D4880B-F34C-E645-ABE6-ED3AA915D898}"/>
              </a:ext>
            </a:extLst>
          </p:cNvPr>
          <p:cNvSpPr/>
          <p:nvPr/>
        </p:nvSpPr>
        <p:spPr>
          <a:xfrm>
            <a:off x="7462649" y="3876369"/>
            <a:ext cx="2561307" cy="989013"/>
          </a:xfrm>
          <a:prstGeom prst="leftArrow">
            <a:avLst/>
          </a:prstGeom>
          <a:solidFill>
            <a:srgbClr val="ECECEC"/>
          </a:solidFill>
          <a:ln w="12700" cap="flat" cmpd="sng" algn="ctr">
            <a:solidFill>
              <a:srgbClr val="ECECEC">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00"/>
                </a:solidFill>
                <a:effectLst/>
                <a:uLnTx/>
                <a:uFillTx/>
                <a:latin typeface="Calibri"/>
                <a:ea typeface="+mn-ea"/>
                <a:cs typeface="+mn-cs"/>
              </a:rPr>
              <a:t>¡Padres!</a:t>
            </a:r>
          </a:p>
        </p:txBody>
      </p:sp>
    </p:spTree>
    <p:extLst>
      <p:ext uri="{BB962C8B-B14F-4D97-AF65-F5344CB8AC3E}">
        <p14:creationId xmlns:p14="http://schemas.microsoft.com/office/powerpoint/2010/main" val="210030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Rectangle 18">
            <a:hlinkClick r:id="" action="ppaction://noaction"/>
            <a:extLst>
              <a:ext uri="{FF2B5EF4-FFF2-40B4-BE49-F238E27FC236}">
                <a16:creationId xmlns:a16="http://schemas.microsoft.com/office/drawing/2014/main" id="{0A7B3EAF-6091-C547-2229-639873EBE113}"/>
              </a:ext>
            </a:extLst>
          </p:cNvPr>
          <p:cNvSpPr>
            <a:spLocks noChangeAspect="1" noChangeArrowheads="1"/>
          </p:cNvSpPr>
          <p:nvPr/>
        </p:nvSpPr>
        <p:spPr bwMode="auto">
          <a:xfrm>
            <a:off x="340747" y="3481555"/>
            <a:ext cx="3293857" cy="889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ES_tradnl" sz="2400" b="1" dirty="0">
                <a:solidFill>
                  <a:schemeClr val="accent3"/>
                </a:solidFill>
              </a:rPr>
              <a:t>Lección 10- Monitoreo y evaluación</a:t>
            </a:r>
          </a:p>
        </p:txBody>
      </p:sp>
      <p:pic>
        <p:nvPicPr>
          <p:cNvPr id="3" name="Imagen 2">
            <a:extLst>
              <a:ext uri="{FF2B5EF4-FFF2-40B4-BE49-F238E27FC236}">
                <a16:creationId xmlns:a16="http://schemas.microsoft.com/office/drawing/2014/main" id="{EE174208-A61B-ED4A-A408-877216CF7942}"/>
              </a:ext>
            </a:extLst>
          </p:cNvPr>
          <p:cNvPicPr>
            <a:picLocks noChangeAspect="1"/>
          </p:cNvPicPr>
          <p:nvPr/>
        </p:nvPicPr>
        <p:blipFill>
          <a:blip r:embed="rId3"/>
          <a:stretch>
            <a:fillRect/>
          </a:stretch>
        </p:blipFill>
        <p:spPr>
          <a:xfrm>
            <a:off x="5412643" y="1819275"/>
            <a:ext cx="3898900" cy="4902200"/>
          </a:xfrm>
          <a:prstGeom prst="rect">
            <a:avLst/>
          </a:prstGeom>
        </p:spPr>
      </p:pic>
      <p:sp>
        <p:nvSpPr>
          <p:cNvPr id="8" name="Title 7">
            <a:extLst>
              <a:ext uri="{FF2B5EF4-FFF2-40B4-BE49-F238E27FC236}">
                <a16:creationId xmlns:a16="http://schemas.microsoft.com/office/drawing/2014/main" id="{0CC4706B-9C2F-EFBE-D1B4-6E679B8DEEA2}"/>
              </a:ext>
            </a:extLst>
          </p:cNvPr>
          <p:cNvSpPr>
            <a:spLocks noGrp="1"/>
          </p:cNvSpPr>
          <p:nvPr>
            <p:ph type="title"/>
          </p:nvPr>
        </p:nvSpPr>
        <p:spPr>
          <a:xfrm>
            <a:off x="838200" y="937562"/>
            <a:ext cx="10515600" cy="896375"/>
          </a:xfrm>
        </p:spPr>
        <p:txBody>
          <a:bodyPr>
            <a:normAutofit/>
          </a:bodyPr>
          <a:lstStyle/>
          <a:p>
            <a:pPr algn="ctr"/>
            <a:r>
              <a:rPr lang="en-US" b="1" dirty="0"/>
              <a:t>Tarea</a:t>
            </a:r>
            <a:r>
              <a:rPr lang="en-US" sz="4400" b="1" dirty="0"/>
              <a:t> </a:t>
            </a:r>
            <a:endParaRPr lang="en-GB" dirty="0"/>
          </a:p>
        </p:txBody>
      </p:sp>
    </p:spTree>
    <p:extLst>
      <p:ext uri="{BB962C8B-B14F-4D97-AF65-F5344CB8AC3E}">
        <p14:creationId xmlns:p14="http://schemas.microsoft.com/office/powerpoint/2010/main" val="735919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normAutofit/>
          </a:bodyPr>
          <a:lstStyle/>
          <a:p>
            <a:pPr algn="ctr"/>
            <a:r>
              <a:rPr lang="es-ES_tradnl" sz="4400" b="1" dirty="0"/>
              <a:t>Preguntas</a:t>
            </a:r>
            <a:endParaRPr lang="es-ES_tradnl" dirty="0"/>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968" y="2280908"/>
            <a:ext cx="273685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23305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506C7-6D4B-A6AB-3850-0D75109E3A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AA5E3E-3DF8-35FD-C4BE-27D730BAC1EE}"/>
              </a:ext>
            </a:extLst>
          </p:cNvPr>
          <p:cNvSpPr>
            <a:spLocks noGrp="1"/>
          </p:cNvSpPr>
          <p:nvPr>
            <p:ph type="ctrTitle"/>
          </p:nvPr>
        </p:nvSpPr>
        <p:spPr>
          <a:xfrm>
            <a:off x="1524000" y="1122363"/>
            <a:ext cx="9144000" cy="2387600"/>
          </a:xfrm>
        </p:spPr>
        <p:txBody>
          <a:bodyPr anchor="b">
            <a:normAutofit/>
          </a:bodyPr>
          <a:lstStyle/>
          <a:p>
            <a:r>
              <a:rPr lang="es-ES_tradnl" b="1" dirty="0"/>
              <a:t>Fin de la sesión 6</a:t>
            </a:r>
          </a:p>
        </p:txBody>
      </p:sp>
      <p:sp>
        <p:nvSpPr>
          <p:cNvPr id="3" name="Content Placeholder 2">
            <a:extLst>
              <a:ext uri="{FF2B5EF4-FFF2-40B4-BE49-F238E27FC236}">
                <a16:creationId xmlns:a16="http://schemas.microsoft.com/office/drawing/2014/main" id="{D27E7F6F-382E-D011-3170-E5D1B0BA7DE5}"/>
              </a:ext>
            </a:extLst>
          </p:cNvPr>
          <p:cNvSpPr>
            <a:spLocks noGrp="1"/>
          </p:cNvSpPr>
          <p:nvPr>
            <p:ph type="subTitle" idx="1"/>
          </p:nvPr>
        </p:nvSpPr>
        <p:spPr>
          <a:xfrm>
            <a:off x="1524000" y="4686300"/>
            <a:ext cx="9144000" cy="571500"/>
          </a:xfrm>
        </p:spPr>
        <p:txBody>
          <a:bodyPr>
            <a:normAutofit fontScale="77500" lnSpcReduction="20000"/>
          </a:bodyPr>
          <a:lstStyle/>
          <a:p>
            <a:pPr marL="0" indent="0">
              <a:buNone/>
            </a:pPr>
            <a:r>
              <a:rPr lang="en-GB" sz="5400" dirty="0"/>
              <a:t>GRACIAS</a:t>
            </a:r>
          </a:p>
        </p:txBody>
      </p:sp>
      <p:sp>
        <p:nvSpPr>
          <p:cNvPr id="4" name="Date Placeholder 3" hidden="1">
            <a:extLst>
              <a:ext uri="{FF2B5EF4-FFF2-40B4-BE49-F238E27FC236}">
                <a16:creationId xmlns:a16="http://schemas.microsoft.com/office/drawing/2014/main" id="{1C2D9C51-E3AD-F016-0AEC-84FA5481DA13}"/>
              </a:ext>
            </a:extLst>
          </p:cNvPr>
          <p:cNvSpPr>
            <a:spLocks noGrp="1"/>
          </p:cNvSpPr>
          <p:nvPr>
            <p:ph type="dt" sz="half" idx="10"/>
          </p:nvPr>
        </p:nvSpPr>
        <p:spPr/>
        <p:txBody>
          <a:bodyPr/>
          <a:lstStyle/>
          <a:p>
            <a:pPr>
              <a:spcAft>
                <a:spcPts val="600"/>
              </a:spcAft>
            </a:pPr>
            <a:fld id="{C2A69087-6CD6-A247-B8BF-9271D0517BCF}"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Tree>
    <p:extLst>
      <p:ext uri="{BB962C8B-B14F-4D97-AF65-F5344CB8AC3E}">
        <p14:creationId xmlns:p14="http://schemas.microsoft.com/office/powerpoint/2010/main" val="37467925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9B19B-985C-83D9-F675-9B69D8B700E9}"/>
            </a:ext>
          </a:extLst>
        </p:cNvPr>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80EAFE16-2987-4CC1-C1CF-5BB8E314CEF8}"/>
              </a:ext>
            </a:extLst>
          </p:cNvPr>
          <p:cNvSpPr>
            <a:spLocks noGrp="1"/>
          </p:cNvSpPr>
          <p:nvPr>
            <p:ph type="dt" sz="half" idx="10"/>
          </p:nvPr>
        </p:nvSpPr>
        <p:spPr/>
        <p:txBody>
          <a:bodyPr/>
          <a:lstStyle/>
          <a:p>
            <a:pPr>
              <a:spcAft>
                <a:spcPts val="600"/>
              </a:spcAft>
            </a:pPr>
            <a:fld id="{A3DD4DF0-9A38-664C-8B4A-D827078BFFF0}" type="datetime1">
              <a:rPr lang="en-GB" smtClean="0"/>
              <a:pPr>
                <a:spcAft>
                  <a:spcPts val="600"/>
                </a:spcAft>
              </a:pPr>
              <a:t>24/02/2026</a:t>
            </a:fld>
            <a:endParaRPr lang="en-US"/>
          </a:p>
        </p:txBody>
      </p:sp>
      <p:sp>
        <p:nvSpPr>
          <p:cNvPr id="9" name="Subtitle 2">
            <a:extLst>
              <a:ext uri="{FF2B5EF4-FFF2-40B4-BE49-F238E27FC236}">
                <a16:creationId xmlns:a16="http://schemas.microsoft.com/office/drawing/2014/main" id="{C2D7AD42-FB50-3E47-8C44-190768441129}"/>
              </a:ext>
            </a:extLst>
          </p:cNvPr>
          <p:cNvSpPr>
            <a:spLocks noGrp="1"/>
          </p:cNvSpPr>
          <p:nvPr>
            <p:ph type="body" idx="1"/>
          </p:nvPr>
        </p:nvSpPr>
        <p:spPr>
          <a:xfrm>
            <a:off x="838200" y="4962524"/>
            <a:ext cx="10515600" cy="941388"/>
          </a:xfrm>
        </p:spPr>
        <p:txBody>
          <a:bodyPr vert="horz" lIns="91440" tIns="45720" rIns="91440" bIns="45720" rtlCol="0">
            <a:normAutofit/>
          </a:bodyPr>
          <a:lstStyle/>
          <a:p>
            <a:pPr algn="ctr"/>
            <a:r>
              <a:rPr lang="es-ES_tradnl" sz="4000" b="1" dirty="0">
                <a:solidFill>
                  <a:schemeClr val="tx1"/>
                </a:solidFill>
              </a:rPr>
              <a:t>SESIÓN 7</a:t>
            </a:r>
          </a:p>
        </p:txBody>
      </p:sp>
      <p:sp>
        <p:nvSpPr>
          <p:cNvPr id="10" name="Title 1">
            <a:extLst>
              <a:ext uri="{FF2B5EF4-FFF2-40B4-BE49-F238E27FC236}">
                <a16:creationId xmlns:a16="http://schemas.microsoft.com/office/drawing/2014/main" id="{A452D03E-B084-594E-9D4A-6A096EC607B8}"/>
              </a:ext>
            </a:extLst>
          </p:cNvPr>
          <p:cNvSpPr txBox="1">
            <a:spLocks/>
          </p:cNvSpPr>
          <p:nvPr/>
        </p:nvSpPr>
        <p:spPr>
          <a:xfrm>
            <a:off x="1671773" y="1858519"/>
            <a:ext cx="9486900" cy="18145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s-ES_tradnl" sz="5100" b="1" dirty="0">
                <a:solidFill>
                  <a:schemeClr val="accent3"/>
                </a:solidFill>
              </a:rPr>
              <a:t>Una Introducción Facilitada a la </a:t>
            </a:r>
            <a:br>
              <a:rPr lang="es-ES_tradnl" sz="5100" b="1" dirty="0">
                <a:solidFill>
                  <a:schemeClr val="accent3"/>
                </a:solidFill>
              </a:rPr>
            </a:br>
            <a:r>
              <a:rPr lang="es-ES_tradnl" sz="5100" b="1" dirty="0">
                <a:solidFill>
                  <a:schemeClr val="accent3"/>
                </a:solidFill>
              </a:rPr>
              <a:t>“Prevención Basada en Evidencia”</a:t>
            </a:r>
            <a:endParaRPr lang="es-ES_tradnl" sz="4000" b="1" dirty="0">
              <a:solidFill>
                <a:schemeClr val="accent3"/>
              </a:solidFill>
            </a:endParaRPr>
          </a:p>
        </p:txBody>
      </p:sp>
      <p:sp>
        <p:nvSpPr>
          <p:cNvPr id="11" name="Title 1">
            <a:extLst>
              <a:ext uri="{FF2B5EF4-FFF2-40B4-BE49-F238E27FC236}">
                <a16:creationId xmlns:a16="http://schemas.microsoft.com/office/drawing/2014/main" id="{7A3CB8EF-1EBD-274D-9DE4-D2042588E840}"/>
              </a:ext>
            </a:extLst>
          </p:cNvPr>
          <p:cNvSpPr txBox="1">
            <a:spLocks/>
          </p:cNvSpPr>
          <p:nvPr/>
        </p:nvSpPr>
        <p:spPr>
          <a:xfrm>
            <a:off x="1687271" y="3769961"/>
            <a:ext cx="9486900" cy="7691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sz="3500" b="1" i="1" dirty="0">
                <a:solidFill>
                  <a:schemeClr val="accent3"/>
                </a:solidFill>
              </a:rPr>
              <a:t>(</a:t>
            </a:r>
            <a:r>
              <a:rPr lang="en-AU" sz="3500" b="1" i="1" u="sng" dirty="0"/>
              <a:t>IN</a:t>
            </a:r>
            <a:r>
              <a:rPr lang="en-AU" sz="3500" i="1" dirty="0">
                <a:solidFill>
                  <a:schemeClr val="accent3"/>
                </a:solidFill>
              </a:rPr>
              <a:t>troduction to </a:t>
            </a:r>
            <a:r>
              <a:rPr lang="en-AU" sz="3500" b="1" i="1" u="sng" dirty="0"/>
              <a:t>E</a:t>
            </a:r>
            <a:r>
              <a:rPr lang="en-AU" sz="3500" i="1" dirty="0">
                <a:solidFill>
                  <a:schemeClr val="accent3"/>
                </a:solidFill>
              </a:rPr>
              <a:t>vidence-Based </a:t>
            </a:r>
            <a:r>
              <a:rPr lang="en-AU" sz="3500" b="1" i="1" u="sng" dirty="0"/>
              <a:t>P</a:t>
            </a:r>
            <a:r>
              <a:rPr lang="en-AU" sz="3500" i="1" dirty="0">
                <a:solidFill>
                  <a:schemeClr val="accent3"/>
                </a:solidFill>
              </a:rPr>
              <a:t>revention – </a:t>
            </a:r>
            <a:r>
              <a:rPr lang="en-AU" sz="3500" b="1" i="1" dirty="0"/>
              <a:t>INEP</a:t>
            </a:r>
            <a:r>
              <a:rPr lang="en-AU" sz="3500" i="1" dirty="0">
                <a:solidFill>
                  <a:schemeClr val="accent3"/>
                </a:solidFill>
              </a:rPr>
              <a:t>) </a:t>
            </a:r>
          </a:p>
        </p:txBody>
      </p:sp>
    </p:spTree>
    <p:extLst>
      <p:ext uri="{BB962C8B-B14F-4D97-AF65-F5344CB8AC3E}">
        <p14:creationId xmlns:p14="http://schemas.microsoft.com/office/powerpoint/2010/main" val="4062633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BE35D7-AFBF-2F47-AA93-278060FA3BE3}"/>
              </a:ext>
            </a:extLst>
          </p:cNvPr>
          <p:cNvSpPr>
            <a:spLocks noGrp="1"/>
          </p:cNvSpPr>
          <p:nvPr>
            <p:ph type="title"/>
          </p:nvPr>
        </p:nvSpPr>
        <p:spPr>
          <a:xfrm>
            <a:off x="839788" y="457200"/>
            <a:ext cx="10757852" cy="1600200"/>
          </a:xfrm>
        </p:spPr>
        <p:txBody>
          <a:bodyPr anchor="b">
            <a:normAutofit/>
          </a:bodyPr>
          <a:lstStyle/>
          <a:p>
            <a:r>
              <a:rPr lang="es-ES_tradnl" sz="4400" b="1" dirty="0"/>
              <a:t>Registro en INEP Plus (Plataforma CUNI)</a:t>
            </a:r>
          </a:p>
        </p:txBody>
      </p:sp>
      <p:graphicFrame>
        <p:nvGraphicFramePr>
          <p:cNvPr id="5" name="Content Placeholder 3">
            <a:extLst>
              <a:ext uri="{FF2B5EF4-FFF2-40B4-BE49-F238E27FC236}">
                <a16:creationId xmlns:a16="http://schemas.microsoft.com/office/drawing/2014/main" id="{A17896D0-56CE-171B-ABD4-5925DC4386AB}"/>
              </a:ext>
            </a:extLst>
          </p:cNvPr>
          <p:cNvGraphicFramePr>
            <a:graphicFrameLocks noGrp="1"/>
          </p:cNvGraphicFramePr>
          <p:nvPr>
            <p:ph idx="1"/>
            <p:extLst>
              <p:ext uri="{D42A27DB-BD31-4B8C-83A1-F6EECF244321}">
                <p14:modId xmlns:p14="http://schemas.microsoft.com/office/powerpoint/2010/main" val="1808282833"/>
              </p:ext>
            </p:extLst>
          </p:nvPr>
        </p:nvGraphicFramePr>
        <p:xfrm>
          <a:off x="839788" y="2331720"/>
          <a:ext cx="10515600" cy="3925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39757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1057275" y="1318436"/>
            <a:ext cx="5256212" cy="590107"/>
          </a:xfrm>
        </p:spPr>
        <p:txBody>
          <a:bodyPr anchor="b">
            <a:normAutofit/>
          </a:bodyPr>
          <a:lstStyle/>
          <a:p>
            <a:r>
              <a:rPr lang="es-ES_tradnl" b="1" dirty="0"/>
              <a:t>Propósito de la sesión 7</a:t>
            </a:r>
            <a:endParaRPr lang="es-ES_tradnl" dirty="0"/>
          </a:p>
        </p:txBody>
      </p:sp>
      <p:graphicFrame>
        <p:nvGraphicFramePr>
          <p:cNvPr id="9" name="Content Placeholder 2">
            <a:extLst>
              <a:ext uri="{FF2B5EF4-FFF2-40B4-BE49-F238E27FC236}">
                <a16:creationId xmlns:a16="http://schemas.microsoft.com/office/drawing/2014/main" id="{61762696-ABF0-967D-0836-21F0547B0B79}"/>
              </a:ext>
            </a:extLst>
          </p:cNvPr>
          <p:cNvGraphicFramePr>
            <a:graphicFrameLocks noGrp="1"/>
          </p:cNvGraphicFramePr>
          <p:nvPr>
            <p:ph idx="1"/>
            <p:extLst>
              <p:ext uri="{D42A27DB-BD31-4B8C-83A1-F6EECF244321}">
                <p14:modId xmlns:p14="http://schemas.microsoft.com/office/powerpoint/2010/main" val="2675808154"/>
              </p:ext>
            </p:extLst>
          </p:nvPr>
        </p:nvGraphicFramePr>
        <p:xfrm>
          <a:off x="1057275" y="2214562"/>
          <a:ext cx="10298113" cy="3646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Tree>
    <p:extLst>
      <p:ext uri="{BB962C8B-B14F-4D97-AF65-F5344CB8AC3E}">
        <p14:creationId xmlns:p14="http://schemas.microsoft.com/office/powerpoint/2010/main" val="39477293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21" y="2381820"/>
            <a:ext cx="9848775"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chemeClr val="accent5"/>
              </a:solidFill>
              <a:latin typeface="+mn-lt"/>
            </a:endParaRPr>
          </a:p>
          <a:p>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22"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22"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22"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22"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51" name="TextBox 50">
            <a:extLst>
              <a:ext uri="{FF2B5EF4-FFF2-40B4-BE49-F238E27FC236}">
                <a16:creationId xmlns:a16="http://schemas.microsoft.com/office/drawing/2014/main" id="{B5AE2163-F8B8-F648-9CC4-4A9CB173D44D}"/>
              </a:ext>
            </a:extLst>
          </p:cNvPr>
          <p:cNvSpPr txBox="1"/>
          <p:nvPr/>
        </p:nvSpPr>
        <p:spPr>
          <a:xfrm>
            <a:off x="664741" y="2966254"/>
            <a:ext cx="3588705" cy="1588127"/>
          </a:xfrm>
          <a:prstGeom prst="rect">
            <a:avLst/>
          </a:prstGeom>
          <a:noFill/>
        </p:spPr>
        <p:txBody>
          <a:bodyPr wrap="square" rtlCol="0">
            <a:spAutoFit/>
          </a:bodyPr>
          <a:lstStyle/>
          <a:p>
            <a:pPr>
              <a:lnSpc>
                <a:spcPct val="90000"/>
              </a:lnSpc>
              <a:spcBef>
                <a:spcPts val="1000"/>
              </a:spcBef>
            </a:pPr>
            <a:r>
              <a:rPr lang="es-ES_tradnl" sz="3600" b="1" dirty="0">
                <a:solidFill>
                  <a:schemeClr val="accent3"/>
                </a:solidFill>
              </a:rPr>
              <a:t>Lección 10- Monitoreo y evaluación</a:t>
            </a:r>
          </a:p>
        </p:txBody>
      </p:sp>
      <p:pic>
        <p:nvPicPr>
          <p:cNvPr id="19" name="Imagen 18">
            <a:extLst>
              <a:ext uri="{FF2B5EF4-FFF2-40B4-BE49-F238E27FC236}">
                <a16:creationId xmlns:a16="http://schemas.microsoft.com/office/drawing/2014/main" id="{2A993684-CDCE-D94F-AF4B-B225F25F6B94}"/>
              </a:ext>
            </a:extLst>
          </p:cNvPr>
          <p:cNvPicPr>
            <a:picLocks noChangeAspect="1"/>
          </p:cNvPicPr>
          <p:nvPr/>
        </p:nvPicPr>
        <p:blipFill>
          <a:blip r:embed="rId13"/>
          <a:stretch>
            <a:fillRect/>
          </a:stretch>
        </p:blipFill>
        <p:spPr>
          <a:xfrm>
            <a:off x="4612524" y="1177287"/>
            <a:ext cx="4150944" cy="5219102"/>
          </a:xfrm>
          <a:prstGeom prst="rect">
            <a:avLst/>
          </a:prstGeom>
        </p:spPr>
      </p:pic>
    </p:spTree>
    <p:extLst>
      <p:ext uri="{BB962C8B-B14F-4D97-AF65-F5344CB8AC3E}">
        <p14:creationId xmlns:p14="http://schemas.microsoft.com/office/powerpoint/2010/main" val="18791526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302326"/>
            <a:ext cx="10515600" cy="853291"/>
          </a:xfrm>
        </p:spPr>
        <p:txBody>
          <a:bodyPr vert="horz" lIns="91440" tIns="45720" rIns="91440" bIns="45720" rtlCol="0" anchor="ctr">
            <a:normAutofit/>
          </a:bodyPr>
          <a:lstStyle/>
          <a:p>
            <a:r>
              <a:rPr lang="es-ES_tradnl" b="1" dirty="0"/>
              <a:t>Lección</a:t>
            </a:r>
            <a:r>
              <a:rPr lang="es-ES_tradnl" b="1" kern="1200" dirty="0"/>
              <a:t> 10. Objetivos</a:t>
            </a:r>
            <a:endParaRPr lang="es-ES_tradnl" kern="1200" dirty="0"/>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53" name="TextBox 9">
            <a:extLst>
              <a:ext uri="{FF2B5EF4-FFF2-40B4-BE49-F238E27FC236}">
                <a16:creationId xmlns:a16="http://schemas.microsoft.com/office/drawing/2014/main" id="{8C1DE775-0F52-397E-4A93-57E8D7DC9B84}"/>
              </a:ext>
            </a:extLst>
          </p:cNvPr>
          <p:cNvGraphicFramePr/>
          <p:nvPr>
            <p:extLst>
              <p:ext uri="{D42A27DB-BD31-4B8C-83A1-F6EECF244321}">
                <p14:modId xmlns:p14="http://schemas.microsoft.com/office/powerpoint/2010/main" val="942741107"/>
              </p:ext>
            </p:extLst>
          </p:nvPr>
        </p:nvGraphicFramePr>
        <p:xfrm>
          <a:off x="838200" y="2271713"/>
          <a:ext cx="10020300" cy="3905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36109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653370" y="1168854"/>
            <a:ext cx="10885259" cy="1325563"/>
          </a:xfrm>
        </p:spPr>
        <p:txBody>
          <a:bodyPr/>
          <a:lstStyle/>
          <a:p>
            <a:r>
              <a:rPr lang="es-ES_tradnl" sz="4400" b="1" dirty="0"/>
              <a:t>Reflexión sobre lo aprendido en la Lección 10</a:t>
            </a:r>
            <a:endParaRPr lang="es-ES_tradnl" dirty="0"/>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21" y="2381820"/>
            <a:ext cx="9848775"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chemeClr val="accent5"/>
              </a:solidFill>
              <a:latin typeface="+mn-lt"/>
            </a:endParaRPr>
          </a:p>
          <a:p>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22"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22"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22"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22"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graphicFrame>
        <p:nvGraphicFramePr>
          <p:cNvPr id="4" name="Diagram 3">
            <a:extLst>
              <a:ext uri="{FF2B5EF4-FFF2-40B4-BE49-F238E27FC236}">
                <a16:creationId xmlns:a16="http://schemas.microsoft.com/office/drawing/2014/main" id="{2A2D55BE-070A-068E-BA87-4B825DAAE575}"/>
              </a:ext>
            </a:extLst>
          </p:cNvPr>
          <p:cNvGraphicFramePr/>
          <p:nvPr>
            <p:extLst>
              <p:ext uri="{D42A27DB-BD31-4B8C-83A1-F6EECF244321}">
                <p14:modId xmlns:p14="http://schemas.microsoft.com/office/powerpoint/2010/main" val="3030278646"/>
              </p:ext>
            </p:extLst>
          </p:nvPr>
        </p:nvGraphicFramePr>
        <p:xfrm>
          <a:off x="635986" y="3152126"/>
          <a:ext cx="11056204" cy="255454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1801568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DB2B3-F19D-1B79-C3C8-76FC2165C17E}"/>
            </a:ext>
          </a:extLst>
        </p:cNvPr>
        <p:cNvGrpSpPr/>
        <p:nvPr/>
      </p:nvGrpSpPr>
      <p:grpSpPr>
        <a:xfrm>
          <a:off x="0" y="0"/>
          <a:ext cx="0" cy="0"/>
          <a:chOff x="0" y="0"/>
          <a:chExt cx="0" cy="0"/>
        </a:xfrm>
      </p:grpSpPr>
      <p:sp>
        <p:nvSpPr>
          <p:cNvPr id="30" name="Rectangle 20">
            <a:hlinkClick r:id="" action="ppaction://noaction"/>
            <a:extLst>
              <a:ext uri="{FF2B5EF4-FFF2-40B4-BE49-F238E27FC236}">
                <a16:creationId xmlns:a16="http://schemas.microsoft.com/office/drawing/2014/main" id="{18DF0B42-A4E6-9738-97EF-2A949B1D388E}"/>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EB5D1340-AC7E-9DDE-DFAE-CDB964B90E0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65C1F901-5A5C-8F6D-C075-DA9BE9AC29C6}"/>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369A8FB0-B4D4-6958-6212-102A6F9B18EE}"/>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680F0FD8-3426-F826-F757-8F7EDA2D6DB1}"/>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D7976846-6E9C-01AE-0959-6D7AFC729760}"/>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78555729-77B5-3E8B-45A6-137E8FFEDFA0}"/>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6765CDB4-5DD2-0CFD-328E-B05E651B31E5}"/>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819BE6F1-95EE-AB0D-1EAF-242AB897F1DA}"/>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30663CD1-410F-3D85-BF3D-37775BBFA8C1}"/>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595ED3A4-1EE3-A824-2CFA-E0A146B43360}"/>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E6F4869F-B0A8-BDAD-3BF9-8BD3D2F8D283}"/>
              </a:ext>
            </a:extLst>
          </p:cNvPr>
          <p:cNvGraphicFramePr/>
          <p:nvPr>
            <p:extLst>
              <p:ext uri="{D42A27DB-BD31-4B8C-83A1-F6EECF244321}">
                <p14:modId xmlns:p14="http://schemas.microsoft.com/office/powerpoint/2010/main" val="725319083"/>
              </p:ext>
            </p:extLst>
          </p:nvPr>
        </p:nvGraphicFramePr>
        <p:xfrm>
          <a:off x="1023818" y="1825625"/>
          <a:ext cx="1032998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45820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normAutofit fontScale="90000"/>
          </a:bodyPr>
          <a:lstStyle/>
          <a:p>
            <a:r>
              <a:rPr lang="es-ES_tradnl" sz="4400" b="1" dirty="0">
                <a:solidFill>
                  <a:srgbClr val="0070C0"/>
                </a:solidFill>
              </a:rPr>
              <a:t>¿Qué es una ”intervención basada en evidencia”?</a:t>
            </a:r>
            <a:endParaRPr lang="es-ES_tradnl" dirty="0"/>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5" name="Diagram 4">
            <a:extLst>
              <a:ext uri="{FF2B5EF4-FFF2-40B4-BE49-F238E27FC236}">
                <a16:creationId xmlns:a16="http://schemas.microsoft.com/office/drawing/2014/main" id="{93122BD2-89A1-99CD-EDE8-CDEC4D2B9303}"/>
              </a:ext>
            </a:extLst>
          </p:cNvPr>
          <p:cNvGraphicFramePr/>
          <p:nvPr>
            <p:extLst>
              <p:ext uri="{D42A27DB-BD31-4B8C-83A1-F6EECF244321}">
                <p14:modId xmlns:p14="http://schemas.microsoft.com/office/powerpoint/2010/main" val="3254781013"/>
              </p:ext>
            </p:extLst>
          </p:nvPr>
        </p:nvGraphicFramePr>
        <p:xfrm>
          <a:off x="68480" y="2351324"/>
          <a:ext cx="11945720" cy="379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94558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030043"/>
            <a:ext cx="10515600" cy="896375"/>
          </a:xfrm>
        </p:spPr>
        <p:txBody>
          <a:bodyPr>
            <a:normAutofit/>
          </a:bodyPr>
          <a:lstStyle/>
          <a:p>
            <a:r>
              <a:rPr lang="es-ES_tradnl" sz="4400" b="1" dirty="0">
                <a:solidFill>
                  <a:schemeClr val="accent3"/>
                </a:solidFill>
              </a:rPr>
              <a:t>Jerarquía de la evidencia</a:t>
            </a:r>
            <a:endParaRPr lang="es-ES_tradnl" dirty="0">
              <a:solidFill>
                <a:schemeClr val="accent3"/>
              </a:solidFill>
            </a:endParaRPr>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19" name="Diagram 2"/>
          <p:cNvGraphicFramePr/>
          <p:nvPr>
            <p:extLst>
              <p:ext uri="{D42A27DB-BD31-4B8C-83A1-F6EECF244321}">
                <p14:modId xmlns:p14="http://schemas.microsoft.com/office/powerpoint/2010/main" val="4027587959"/>
              </p:ext>
            </p:extLst>
          </p:nvPr>
        </p:nvGraphicFramePr>
        <p:xfrm>
          <a:off x="2320508" y="2691601"/>
          <a:ext cx="6703971" cy="3954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42">
            <a:extLst>
              <a:ext uri="{FF2B5EF4-FFF2-40B4-BE49-F238E27FC236}">
                <a16:creationId xmlns:a16="http://schemas.microsoft.com/office/drawing/2014/main" id="{559180A1-66CD-4321-1009-CFA6C2D57A07}"/>
              </a:ext>
            </a:extLst>
          </p:cNvPr>
          <p:cNvPicPr>
            <a:picLocks noChangeAspect="1"/>
          </p:cNvPicPr>
          <p:nvPr/>
        </p:nvPicPr>
        <p:blipFill>
          <a:blip r:embed="rId8"/>
          <a:stretch>
            <a:fillRect/>
          </a:stretch>
        </p:blipFill>
        <p:spPr>
          <a:xfrm>
            <a:off x="5349826" y="1904711"/>
            <a:ext cx="2016962" cy="775746"/>
          </a:xfrm>
          <a:prstGeom prst="rect">
            <a:avLst/>
          </a:prstGeom>
        </p:spPr>
      </p:pic>
      <p:sp>
        <p:nvSpPr>
          <p:cNvPr id="9" name="CuadroTexto 46">
            <a:extLst>
              <a:ext uri="{FF2B5EF4-FFF2-40B4-BE49-F238E27FC236}">
                <a16:creationId xmlns:a16="http://schemas.microsoft.com/office/drawing/2014/main" id="{9A428BD8-A015-B12E-786B-B5AF82E5C12A}"/>
              </a:ext>
            </a:extLst>
          </p:cNvPr>
          <p:cNvSpPr txBox="1"/>
          <p:nvPr/>
        </p:nvSpPr>
        <p:spPr>
          <a:xfrm>
            <a:off x="5093387" y="1947043"/>
            <a:ext cx="2529840" cy="307777"/>
          </a:xfrm>
          <a:prstGeom prst="rect">
            <a:avLst/>
          </a:prstGeom>
          <a:noFill/>
        </p:spPr>
        <p:txBody>
          <a:bodyPr wrap="square" rtlCol="0">
            <a:spAutoFit/>
          </a:bodyPr>
          <a:lstStyle/>
          <a:p>
            <a:pPr algn="ctr"/>
            <a:r>
              <a:rPr lang="es-MX" sz="1400" b="1" i="1" err="1">
                <a:latin typeface="Century Gothic" panose="020B0502020202020204" pitchFamily="34" charset="0"/>
              </a:rPr>
              <a:t>Umbrella</a:t>
            </a:r>
            <a:r>
              <a:rPr lang="es-MX" sz="1400" b="1" i="1">
                <a:latin typeface="Century Gothic" panose="020B0502020202020204" pitchFamily="34" charset="0"/>
              </a:rPr>
              <a:t> </a:t>
            </a:r>
            <a:r>
              <a:rPr lang="es-MX" sz="1400" b="1" i="1" err="1">
                <a:latin typeface="Century Gothic" panose="020B0502020202020204" pitchFamily="34" charset="0"/>
              </a:rPr>
              <a:t>Reviews</a:t>
            </a:r>
          </a:p>
        </p:txBody>
      </p:sp>
      <p:sp>
        <p:nvSpPr>
          <p:cNvPr id="11" name="Flecha abajo 41">
            <a:extLst>
              <a:ext uri="{FF2B5EF4-FFF2-40B4-BE49-F238E27FC236}">
                <a16:creationId xmlns:a16="http://schemas.microsoft.com/office/drawing/2014/main" id="{BA4AC578-A8B3-C50F-91E8-A50DE7DBD6BB}"/>
              </a:ext>
            </a:extLst>
          </p:cNvPr>
          <p:cNvSpPr/>
          <p:nvPr/>
        </p:nvSpPr>
        <p:spPr>
          <a:xfrm rot="10800000">
            <a:off x="1985506" y="2788481"/>
            <a:ext cx="509215" cy="3373069"/>
          </a:xfrm>
          <a:prstGeom prst="downArrow">
            <a:avLst/>
          </a:prstGeom>
          <a:solidFill>
            <a:schemeClr val="bg1">
              <a:lumMod val="75000"/>
            </a:schemeClr>
          </a:solid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Flecha abajo 40">
            <a:extLst>
              <a:ext uri="{FF2B5EF4-FFF2-40B4-BE49-F238E27FC236}">
                <a16:creationId xmlns:a16="http://schemas.microsoft.com/office/drawing/2014/main" id="{635427C6-E4AB-A989-7AF5-F57EB4791683}"/>
              </a:ext>
            </a:extLst>
          </p:cNvPr>
          <p:cNvSpPr/>
          <p:nvPr/>
        </p:nvSpPr>
        <p:spPr>
          <a:xfrm rot="10800000">
            <a:off x="10209722" y="2807320"/>
            <a:ext cx="454175" cy="3265518"/>
          </a:xfrm>
          <a:prstGeom prst="downArrow">
            <a:avLst/>
          </a:prstGeom>
          <a:solidFill>
            <a:schemeClr val="bg1">
              <a:lumMod val="75000"/>
            </a:schemeClr>
          </a:solid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ángulo 27">
            <a:extLst>
              <a:ext uri="{FF2B5EF4-FFF2-40B4-BE49-F238E27FC236}">
                <a16:creationId xmlns:a16="http://schemas.microsoft.com/office/drawing/2014/main" id="{B5FDB8E8-8890-F01D-0167-C816A4C0B998}"/>
              </a:ext>
            </a:extLst>
          </p:cNvPr>
          <p:cNvSpPr/>
          <p:nvPr/>
        </p:nvSpPr>
        <p:spPr>
          <a:xfrm>
            <a:off x="879576" y="2181479"/>
            <a:ext cx="2916774" cy="584775"/>
          </a:xfrm>
          <a:prstGeom prst="rect">
            <a:avLst/>
          </a:prstGeom>
        </p:spPr>
        <p:txBody>
          <a:bodyPr wrap="square">
            <a:spAutoFit/>
          </a:bodyPr>
          <a:lstStyle/>
          <a:p>
            <a:pPr algn="ctr">
              <a:spcAft>
                <a:spcPts val="0"/>
              </a:spcAft>
            </a:pPr>
            <a:r>
              <a:rPr lang="es-ES_tradnl" sz="1600" b="1" dirty="0"/>
              <a:t>Mayor control sobre el error, confusión y sesgo</a:t>
            </a:r>
            <a:endParaRPr lang="es-ES_tradnl" sz="1500" b="1" dirty="0">
              <a:effectLst/>
              <a:latin typeface="Century Gothic" panose="020B0502020202020204" pitchFamily="34" charset="0"/>
              <a:ea typeface="DengXian" panose="02010600030101010101" pitchFamily="2" charset="-122"/>
              <a:cs typeface="Arial Unicode MS" panose="020B0604020202020204" pitchFamily="34" charset="-128"/>
            </a:endParaRPr>
          </a:p>
        </p:txBody>
      </p:sp>
      <p:sp>
        <p:nvSpPr>
          <p:cNvPr id="14" name="Rectángulo 28">
            <a:extLst>
              <a:ext uri="{FF2B5EF4-FFF2-40B4-BE49-F238E27FC236}">
                <a16:creationId xmlns:a16="http://schemas.microsoft.com/office/drawing/2014/main" id="{AECD03D6-C910-18EA-9BD2-AA5447A9D065}"/>
              </a:ext>
            </a:extLst>
          </p:cNvPr>
          <p:cNvSpPr/>
          <p:nvPr/>
        </p:nvSpPr>
        <p:spPr>
          <a:xfrm>
            <a:off x="9012352" y="2356703"/>
            <a:ext cx="2710527" cy="393890"/>
          </a:xfrm>
          <a:prstGeom prst="rect">
            <a:avLst/>
          </a:prstGeom>
        </p:spPr>
        <p:txBody>
          <a:bodyPr wrap="square">
            <a:spAutoFit/>
          </a:bodyPr>
          <a:lstStyle/>
          <a:p>
            <a:pPr algn="ctr">
              <a:lnSpc>
                <a:spcPct val="150000"/>
              </a:lnSpc>
              <a:spcAft>
                <a:spcPts val="0"/>
              </a:spcAft>
            </a:pPr>
            <a:r>
              <a:rPr lang="es-MX" sz="1500" b="1" dirty="0">
                <a:effectLst/>
                <a:latin typeface="Century Gothic" panose="020B0502020202020204" pitchFamily="34" charset="0"/>
                <a:ea typeface="DengXian" panose="02010600030101010101" pitchFamily="2" charset="-122"/>
                <a:cs typeface="Arial Unicode MS" panose="020B0604020202020204" pitchFamily="34" charset="-128"/>
              </a:rPr>
              <a:t>Nivel de la evidencia</a:t>
            </a:r>
          </a:p>
        </p:txBody>
      </p:sp>
    </p:spTree>
    <p:extLst>
      <p:ext uri="{BB962C8B-B14F-4D97-AF65-F5344CB8AC3E}">
        <p14:creationId xmlns:p14="http://schemas.microsoft.com/office/powerpoint/2010/main" val="337879249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Rectángulo 54">
            <a:extLst>
              <a:ext uri="{FF2B5EF4-FFF2-40B4-BE49-F238E27FC236}">
                <a16:creationId xmlns:a16="http://schemas.microsoft.com/office/drawing/2014/main" id="{F713AA3D-CADF-EC4A-A560-414096E6369A}"/>
              </a:ext>
            </a:extLst>
          </p:cNvPr>
          <p:cNvSpPr/>
          <p:nvPr/>
        </p:nvSpPr>
        <p:spPr>
          <a:xfrm>
            <a:off x="4424792" y="2440787"/>
            <a:ext cx="2594444" cy="1094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6" name="Rectangle 20">
            <a:hlinkClick r:id="" action="ppaction://noaction"/>
            <a:extLst>
              <a:ext uri="{FF2B5EF4-FFF2-40B4-BE49-F238E27FC236}">
                <a16:creationId xmlns:a16="http://schemas.microsoft.com/office/drawing/2014/main" id="{BDA77276-E12E-9D46-A9A9-DDA26803E264}"/>
              </a:ext>
            </a:extLst>
          </p:cNvPr>
          <p:cNvSpPr>
            <a:spLocks noChangeAspect="1" noChangeArrowheads="1"/>
          </p:cNvSpPr>
          <p:nvPr/>
        </p:nvSpPr>
        <p:spPr bwMode="auto">
          <a:xfrm>
            <a:off x="211639" y="3177237"/>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Rectangle 18">
            <a:hlinkClick r:id="" action="ppaction://noaction"/>
            <a:extLst>
              <a:ext uri="{FF2B5EF4-FFF2-40B4-BE49-F238E27FC236}">
                <a16:creationId xmlns:a16="http://schemas.microsoft.com/office/drawing/2014/main" id="{40C19DF9-7B44-5746-8891-79BA950FE389}"/>
              </a:ext>
            </a:extLst>
          </p:cNvPr>
          <p:cNvSpPr>
            <a:spLocks noChangeAspect="1" noChangeArrowheads="1"/>
          </p:cNvSpPr>
          <p:nvPr/>
        </p:nvSpPr>
        <p:spPr bwMode="auto">
          <a:xfrm>
            <a:off x="211639" y="3482037"/>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Rectangle 16">
            <a:hlinkClick r:id="" action="ppaction://noaction"/>
            <a:extLst>
              <a:ext uri="{FF2B5EF4-FFF2-40B4-BE49-F238E27FC236}">
                <a16:creationId xmlns:a16="http://schemas.microsoft.com/office/drawing/2014/main" id="{13B3C180-A461-7749-888A-367CEED2061B}"/>
              </a:ext>
            </a:extLst>
          </p:cNvPr>
          <p:cNvSpPr>
            <a:spLocks noChangeAspect="1" noChangeArrowheads="1"/>
          </p:cNvSpPr>
          <p:nvPr/>
        </p:nvSpPr>
        <p:spPr bwMode="auto">
          <a:xfrm>
            <a:off x="211639" y="3786837"/>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Rectangle 14">
            <a:hlinkClick r:id="" action="ppaction://noaction"/>
            <a:extLst>
              <a:ext uri="{FF2B5EF4-FFF2-40B4-BE49-F238E27FC236}">
                <a16:creationId xmlns:a16="http://schemas.microsoft.com/office/drawing/2014/main" id="{B0E697F6-22AA-4E43-8AFE-8CC6C0B35843}"/>
              </a:ext>
            </a:extLst>
          </p:cNvPr>
          <p:cNvSpPr>
            <a:spLocks noChangeAspect="1" noChangeArrowheads="1"/>
          </p:cNvSpPr>
          <p:nvPr/>
        </p:nvSpPr>
        <p:spPr bwMode="auto">
          <a:xfrm>
            <a:off x="211639" y="4091637"/>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0" name="Rectangle 12">
            <a:hlinkClick r:id="" action="ppaction://noaction"/>
            <a:extLst>
              <a:ext uri="{FF2B5EF4-FFF2-40B4-BE49-F238E27FC236}">
                <a16:creationId xmlns:a16="http://schemas.microsoft.com/office/drawing/2014/main" id="{176CD290-276D-344B-B7F2-77D63F51FB2F}"/>
              </a:ext>
            </a:extLst>
          </p:cNvPr>
          <p:cNvSpPr>
            <a:spLocks noChangeAspect="1" noChangeArrowheads="1"/>
          </p:cNvSpPr>
          <p:nvPr/>
        </p:nvSpPr>
        <p:spPr bwMode="auto">
          <a:xfrm>
            <a:off x="211639" y="4396437"/>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1" name="Rectangle 10">
            <a:hlinkClick r:id="" action="ppaction://noaction"/>
            <a:extLst>
              <a:ext uri="{FF2B5EF4-FFF2-40B4-BE49-F238E27FC236}">
                <a16:creationId xmlns:a16="http://schemas.microsoft.com/office/drawing/2014/main" id="{7ADA083D-B3A8-7D43-BE4C-9D960387D15A}"/>
              </a:ext>
            </a:extLst>
          </p:cNvPr>
          <p:cNvSpPr>
            <a:spLocks noChangeAspect="1" noChangeArrowheads="1"/>
          </p:cNvSpPr>
          <p:nvPr/>
        </p:nvSpPr>
        <p:spPr bwMode="auto">
          <a:xfrm>
            <a:off x="211639" y="4701237"/>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2" name="Rectangle 8">
            <a:hlinkClick r:id="" action="ppaction://noaction"/>
            <a:extLst>
              <a:ext uri="{FF2B5EF4-FFF2-40B4-BE49-F238E27FC236}">
                <a16:creationId xmlns:a16="http://schemas.microsoft.com/office/drawing/2014/main" id="{C64D73E7-F5DC-4F4E-9DAB-093DA249B4CD}"/>
              </a:ext>
            </a:extLst>
          </p:cNvPr>
          <p:cNvSpPr>
            <a:spLocks noChangeAspect="1" noChangeArrowheads="1"/>
          </p:cNvSpPr>
          <p:nvPr/>
        </p:nvSpPr>
        <p:spPr bwMode="auto">
          <a:xfrm>
            <a:off x="211639" y="5006037"/>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3" name="Rectangle 6">
            <a:hlinkClick r:id="" action="ppaction://noaction"/>
            <a:extLst>
              <a:ext uri="{FF2B5EF4-FFF2-40B4-BE49-F238E27FC236}">
                <a16:creationId xmlns:a16="http://schemas.microsoft.com/office/drawing/2014/main" id="{27148E64-45D9-9E4E-BC45-A210099040B2}"/>
              </a:ext>
            </a:extLst>
          </p:cNvPr>
          <p:cNvSpPr>
            <a:spLocks noChangeAspect="1" noChangeArrowheads="1"/>
          </p:cNvSpPr>
          <p:nvPr/>
        </p:nvSpPr>
        <p:spPr bwMode="auto">
          <a:xfrm>
            <a:off x="211639" y="5310837"/>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4" name="Rectangle 3">
            <a:hlinkClick r:id="" action="ppaction://noaction"/>
            <a:extLst>
              <a:ext uri="{FF2B5EF4-FFF2-40B4-BE49-F238E27FC236}">
                <a16:creationId xmlns:a16="http://schemas.microsoft.com/office/drawing/2014/main" id="{FA2F0935-A83E-4D45-8A6D-5C4AD99FD20A}"/>
              </a:ext>
            </a:extLst>
          </p:cNvPr>
          <p:cNvSpPr>
            <a:spLocks noChangeAspect="1" noChangeArrowheads="1"/>
          </p:cNvSpPr>
          <p:nvPr/>
        </p:nvSpPr>
        <p:spPr bwMode="auto">
          <a:xfrm>
            <a:off x="211639" y="5615637"/>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5" name="Rectangle 1">
            <a:hlinkClick r:id="" action="ppaction://noaction"/>
            <a:extLst>
              <a:ext uri="{FF2B5EF4-FFF2-40B4-BE49-F238E27FC236}">
                <a16:creationId xmlns:a16="http://schemas.microsoft.com/office/drawing/2014/main" id="{7A7D9EBD-0218-1146-A77D-FEE54172DFDD}"/>
              </a:ext>
            </a:extLst>
          </p:cNvPr>
          <p:cNvSpPr>
            <a:spLocks noChangeAspect="1" noChangeArrowheads="1"/>
          </p:cNvSpPr>
          <p:nvPr/>
        </p:nvSpPr>
        <p:spPr bwMode="auto">
          <a:xfrm>
            <a:off x="366917" y="5836356"/>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6" name="TextBox 9">
            <a:extLst>
              <a:ext uri="{FF2B5EF4-FFF2-40B4-BE49-F238E27FC236}">
                <a16:creationId xmlns:a16="http://schemas.microsoft.com/office/drawing/2014/main" id="{12402A26-2002-7542-A8C5-E5CC62AEC89C}"/>
              </a:ext>
            </a:extLst>
          </p:cNvPr>
          <p:cNvSpPr txBox="1"/>
          <p:nvPr/>
        </p:nvSpPr>
        <p:spPr>
          <a:xfrm>
            <a:off x="349743" y="1455480"/>
            <a:ext cx="10492979" cy="646331"/>
          </a:xfrm>
          <a:prstGeom prst="rect">
            <a:avLst/>
          </a:prstGeom>
          <a:noFill/>
        </p:spPr>
        <p:txBody>
          <a:bodyPr wrap="square" rtlCol="0">
            <a:spAutoFit/>
          </a:bodyPr>
          <a:lstStyle/>
          <a:p>
            <a:r>
              <a:rPr lang="es-MX" sz="3600" b="1" dirty="0">
                <a:solidFill>
                  <a:srgbClr val="0070C0"/>
                </a:solidFill>
              </a:rPr>
              <a:t>¿Cuándo una intervención está basada en evidencia</a:t>
            </a:r>
            <a:r>
              <a:rPr lang="en-US" sz="3600" b="1" dirty="0">
                <a:solidFill>
                  <a:srgbClr val="0070C0"/>
                </a:solidFill>
              </a:rPr>
              <a:t>?</a:t>
            </a:r>
          </a:p>
        </p:txBody>
      </p:sp>
      <p:pic>
        <p:nvPicPr>
          <p:cNvPr id="67" name="Content Placeholder 4">
            <a:extLst>
              <a:ext uri="{FF2B5EF4-FFF2-40B4-BE49-F238E27FC236}">
                <a16:creationId xmlns:a16="http://schemas.microsoft.com/office/drawing/2014/main" id="{4366467C-D0BE-0B49-8FDA-0E3CD08DEF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027" y="2248551"/>
            <a:ext cx="10492979" cy="39766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CuadroTexto 67">
            <a:extLst>
              <a:ext uri="{FF2B5EF4-FFF2-40B4-BE49-F238E27FC236}">
                <a16:creationId xmlns:a16="http://schemas.microsoft.com/office/drawing/2014/main" id="{4C561F9A-325D-1842-8B38-B0EEBC708BF5}"/>
              </a:ext>
            </a:extLst>
          </p:cNvPr>
          <p:cNvSpPr txBox="1"/>
          <p:nvPr/>
        </p:nvSpPr>
        <p:spPr>
          <a:xfrm>
            <a:off x="1547994" y="2474311"/>
            <a:ext cx="3403985" cy="738664"/>
          </a:xfrm>
          <a:prstGeom prst="rect">
            <a:avLst/>
          </a:prstGeom>
          <a:solidFill>
            <a:schemeClr val="bg1"/>
          </a:solidFill>
        </p:spPr>
        <p:txBody>
          <a:bodyPr wrap="square" rtlCol="0">
            <a:spAutoFit/>
          </a:bodyPr>
          <a:lstStyle/>
          <a:p>
            <a:pPr algn="ctr"/>
            <a:r>
              <a:rPr lang="es-MX" sz="1400" b="1" dirty="0">
                <a:solidFill>
                  <a:srgbClr val="C00000"/>
                </a:solidFill>
              </a:rPr>
              <a:t>❌</a:t>
            </a:r>
            <a:r>
              <a:rPr lang="es-MX" sz="1400" b="1" dirty="0"/>
              <a:t> Ineficaz</a:t>
            </a:r>
          </a:p>
          <a:p>
            <a:pPr algn="ctr"/>
            <a:r>
              <a:rPr lang="es-MX" sz="1400" dirty="0"/>
              <a:t>Este programa ha sido evaluado y no muestra efectos positivos ni negativos.</a:t>
            </a:r>
          </a:p>
        </p:txBody>
      </p:sp>
      <p:sp>
        <p:nvSpPr>
          <p:cNvPr id="69" name="CuadroTexto 68">
            <a:extLst>
              <a:ext uri="{FF2B5EF4-FFF2-40B4-BE49-F238E27FC236}">
                <a16:creationId xmlns:a16="http://schemas.microsoft.com/office/drawing/2014/main" id="{7EC61BF1-B380-894E-A191-F7A2E71BFCEC}"/>
              </a:ext>
            </a:extLst>
          </p:cNvPr>
          <p:cNvSpPr txBox="1"/>
          <p:nvPr/>
        </p:nvSpPr>
        <p:spPr>
          <a:xfrm>
            <a:off x="6948217" y="2521832"/>
            <a:ext cx="3094586" cy="738664"/>
          </a:xfrm>
          <a:prstGeom prst="rect">
            <a:avLst/>
          </a:prstGeom>
          <a:solidFill>
            <a:schemeClr val="bg1"/>
          </a:solidFill>
        </p:spPr>
        <p:txBody>
          <a:bodyPr wrap="square" rtlCol="0">
            <a:spAutoFit/>
          </a:bodyPr>
          <a:lstStyle/>
          <a:p>
            <a:pPr algn="ctr"/>
            <a:r>
              <a:rPr lang="es-MX" sz="1400" b="1" dirty="0"/>
              <a:t>✅ Basada en investigación</a:t>
            </a:r>
          </a:p>
          <a:p>
            <a:pPr algn="ctr"/>
            <a:r>
              <a:rPr lang="es-MX" sz="1400" dirty="0"/>
              <a:t>Este programa se basa en una teoría sólida basada en investigación</a:t>
            </a:r>
          </a:p>
        </p:txBody>
      </p:sp>
      <p:sp>
        <p:nvSpPr>
          <p:cNvPr id="70" name="CuadroTexto 69">
            <a:extLst>
              <a:ext uri="{FF2B5EF4-FFF2-40B4-BE49-F238E27FC236}">
                <a16:creationId xmlns:a16="http://schemas.microsoft.com/office/drawing/2014/main" id="{60A5C097-B3D7-994D-86A8-237F321C09EE}"/>
              </a:ext>
            </a:extLst>
          </p:cNvPr>
          <p:cNvSpPr txBox="1"/>
          <p:nvPr/>
        </p:nvSpPr>
        <p:spPr>
          <a:xfrm>
            <a:off x="561405" y="3788616"/>
            <a:ext cx="1288003" cy="646331"/>
          </a:xfrm>
          <a:prstGeom prst="rect">
            <a:avLst/>
          </a:prstGeom>
          <a:solidFill>
            <a:schemeClr val="bg1"/>
          </a:solidFill>
        </p:spPr>
        <p:txBody>
          <a:bodyPr wrap="square" rtlCol="0">
            <a:spAutoFit/>
          </a:bodyPr>
          <a:lstStyle/>
          <a:p>
            <a:pPr algn="ctr"/>
            <a:r>
              <a:rPr lang="es-MX" b="1" dirty="0"/>
              <a:t>Muy </a:t>
            </a:r>
          </a:p>
          <a:p>
            <a:pPr algn="ctr"/>
            <a:r>
              <a:rPr lang="es-MX" b="1" dirty="0"/>
              <a:t>confiable</a:t>
            </a:r>
            <a:endParaRPr lang="es-MX" dirty="0"/>
          </a:p>
        </p:txBody>
      </p:sp>
      <p:sp>
        <p:nvSpPr>
          <p:cNvPr id="71" name="CuadroTexto 70">
            <a:extLst>
              <a:ext uri="{FF2B5EF4-FFF2-40B4-BE49-F238E27FC236}">
                <a16:creationId xmlns:a16="http://schemas.microsoft.com/office/drawing/2014/main" id="{6F4E9D0C-1CC0-294B-9ED4-493D516B20BE}"/>
              </a:ext>
            </a:extLst>
          </p:cNvPr>
          <p:cNvSpPr txBox="1"/>
          <p:nvPr/>
        </p:nvSpPr>
        <p:spPr>
          <a:xfrm>
            <a:off x="10214790" y="3788616"/>
            <a:ext cx="1288003" cy="646331"/>
          </a:xfrm>
          <a:prstGeom prst="rect">
            <a:avLst/>
          </a:prstGeom>
          <a:solidFill>
            <a:schemeClr val="bg1"/>
          </a:solidFill>
        </p:spPr>
        <p:txBody>
          <a:bodyPr wrap="square" rtlCol="0">
            <a:spAutoFit/>
          </a:bodyPr>
          <a:lstStyle/>
          <a:p>
            <a:pPr algn="ctr"/>
            <a:r>
              <a:rPr lang="es-MX" b="1" dirty="0"/>
              <a:t>Muy </a:t>
            </a:r>
          </a:p>
          <a:p>
            <a:pPr algn="ctr"/>
            <a:r>
              <a:rPr lang="es-MX" b="1" dirty="0"/>
              <a:t>confiable</a:t>
            </a:r>
            <a:endParaRPr lang="es-MX" dirty="0"/>
          </a:p>
        </p:txBody>
      </p:sp>
      <p:sp>
        <p:nvSpPr>
          <p:cNvPr id="72" name="CuadroTexto 71">
            <a:extLst>
              <a:ext uri="{FF2B5EF4-FFF2-40B4-BE49-F238E27FC236}">
                <a16:creationId xmlns:a16="http://schemas.microsoft.com/office/drawing/2014/main" id="{B199839E-FE0B-F54B-91C8-D6B9AE7F8EB8}"/>
              </a:ext>
            </a:extLst>
          </p:cNvPr>
          <p:cNvSpPr txBox="1"/>
          <p:nvPr/>
        </p:nvSpPr>
        <p:spPr>
          <a:xfrm>
            <a:off x="1572583" y="5131209"/>
            <a:ext cx="3403985" cy="738664"/>
          </a:xfrm>
          <a:prstGeom prst="rect">
            <a:avLst/>
          </a:prstGeom>
          <a:solidFill>
            <a:schemeClr val="bg1"/>
          </a:solidFill>
        </p:spPr>
        <p:txBody>
          <a:bodyPr wrap="square" rtlCol="0">
            <a:spAutoFit/>
          </a:bodyPr>
          <a:lstStyle/>
          <a:p>
            <a:pPr algn="ctr"/>
            <a:r>
              <a:rPr lang="es-MX" sz="1400" b="1" dirty="0">
                <a:solidFill>
                  <a:srgbClr val="C00000"/>
                </a:solidFill>
              </a:rPr>
              <a:t>❌</a:t>
            </a:r>
            <a:r>
              <a:rPr lang="es-MX" sz="1400" b="1" dirty="0"/>
              <a:t> Iatrogénico (Perjudicial)</a:t>
            </a:r>
          </a:p>
          <a:p>
            <a:pPr algn="ctr"/>
            <a:r>
              <a:rPr lang="es-MX" sz="1400" dirty="0"/>
              <a:t>Este programa ha sido rigurosamente evaluado y causa daño.</a:t>
            </a:r>
          </a:p>
        </p:txBody>
      </p:sp>
      <p:sp>
        <p:nvSpPr>
          <p:cNvPr id="73" name="Rectángulo 72">
            <a:extLst>
              <a:ext uri="{FF2B5EF4-FFF2-40B4-BE49-F238E27FC236}">
                <a16:creationId xmlns:a16="http://schemas.microsoft.com/office/drawing/2014/main" id="{9256C7BE-94F8-E746-843F-CF2BEB47F776}"/>
              </a:ext>
            </a:extLst>
          </p:cNvPr>
          <p:cNvSpPr/>
          <p:nvPr/>
        </p:nvSpPr>
        <p:spPr>
          <a:xfrm>
            <a:off x="8419626" y="5047128"/>
            <a:ext cx="2594444" cy="1094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4" name="CuadroTexto 73">
            <a:extLst>
              <a:ext uri="{FF2B5EF4-FFF2-40B4-BE49-F238E27FC236}">
                <a16:creationId xmlns:a16="http://schemas.microsoft.com/office/drawing/2014/main" id="{EFCF42E0-779E-BC4B-A2B6-EFE484136256}"/>
              </a:ext>
            </a:extLst>
          </p:cNvPr>
          <p:cNvSpPr txBox="1"/>
          <p:nvPr/>
        </p:nvSpPr>
        <p:spPr>
          <a:xfrm>
            <a:off x="8769595" y="5093905"/>
            <a:ext cx="2890390" cy="738664"/>
          </a:xfrm>
          <a:prstGeom prst="rect">
            <a:avLst/>
          </a:prstGeom>
          <a:solidFill>
            <a:schemeClr val="bg1"/>
          </a:solidFill>
        </p:spPr>
        <p:txBody>
          <a:bodyPr wrap="square" rtlCol="0">
            <a:spAutoFit/>
          </a:bodyPr>
          <a:lstStyle/>
          <a:p>
            <a:pPr algn="ctr"/>
            <a:r>
              <a:rPr lang="es-MX" sz="1400" b="1" dirty="0"/>
              <a:t>✅ Basada en evidencia</a:t>
            </a:r>
          </a:p>
          <a:p>
            <a:pPr algn="ctr"/>
            <a:r>
              <a:rPr lang="es-MX" sz="1400" dirty="0"/>
              <a:t>Este programa ha sido rigurosamente evaluado y funciona.</a:t>
            </a:r>
          </a:p>
        </p:txBody>
      </p:sp>
      <p:sp>
        <p:nvSpPr>
          <p:cNvPr id="75" name="CuadroTexto 74">
            <a:extLst>
              <a:ext uri="{FF2B5EF4-FFF2-40B4-BE49-F238E27FC236}">
                <a16:creationId xmlns:a16="http://schemas.microsoft.com/office/drawing/2014/main" id="{79399E0B-3773-FC4B-9CA8-1501D269C6CA}"/>
              </a:ext>
            </a:extLst>
          </p:cNvPr>
          <p:cNvSpPr txBox="1"/>
          <p:nvPr/>
        </p:nvSpPr>
        <p:spPr>
          <a:xfrm>
            <a:off x="5384027" y="5085183"/>
            <a:ext cx="3094586" cy="738664"/>
          </a:xfrm>
          <a:prstGeom prst="rect">
            <a:avLst/>
          </a:prstGeom>
          <a:solidFill>
            <a:schemeClr val="bg1"/>
          </a:solidFill>
        </p:spPr>
        <p:txBody>
          <a:bodyPr wrap="square" rtlCol="0">
            <a:spAutoFit/>
          </a:bodyPr>
          <a:lstStyle/>
          <a:p>
            <a:pPr algn="ctr"/>
            <a:r>
              <a:rPr lang="es-MX" sz="1400" b="1" dirty="0"/>
              <a:t>✅ Aproximación prometedora</a:t>
            </a:r>
          </a:p>
          <a:p>
            <a:pPr algn="ctr"/>
            <a:r>
              <a:rPr lang="es-MX" sz="1400" dirty="0"/>
              <a:t>Realmente creemos que funcionará… pero necesitamos tiempo para provarlo.</a:t>
            </a:r>
          </a:p>
        </p:txBody>
      </p:sp>
      <p:sp>
        <p:nvSpPr>
          <p:cNvPr id="76" name="CuadroTexto 75">
            <a:extLst>
              <a:ext uri="{FF2B5EF4-FFF2-40B4-BE49-F238E27FC236}">
                <a16:creationId xmlns:a16="http://schemas.microsoft.com/office/drawing/2014/main" id="{FF08D77C-6559-8C47-BA0C-9E9453709CFF}"/>
              </a:ext>
            </a:extLst>
          </p:cNvPr>
          <p:cNvSpPr txBox="1"/>
          <p:nvPr/>
        </p:nvSpPr>
        <p:spPr>
          <a:xfrm>
            <a:off x="2199173" y="4001553"/>
            <a:ext cx="1456661" cy="369332"/>
          </a:xfrm>
          <a:prstGeom prst="rect">
            <a:avLst/>
          </a:prstGeom>
          <a:solidFill>
            <a:srgbClr val="F50000"/>
          </a:solidFill>
        </p:spPr>
        <p:txBody>
          <a:bodyPr wrap="square" rtlCol="0">
            <a:spAutoFit/>
          </a:bodyPr>
          <a:lstStyle/>
          <a:p>
            <a:pPr algn="ctr"/>
            <a:r>
              <a:rPr lang="es-MX" b="1" dirty="0"/>
              <a:t>Perjudicial</a:t>
            </a:r>
          </a:p>
        </p:txBody>
      </p:sp>
      <p:sp>
        <p:nvSpPr>
          <p:cNvPr id="77" name="CuadroTexto 76">
            <a:extLst>
              <a:ext uri="{FF2B5EF4-FFF2-40B4-BE49-F238E27FC236}">
                <a16:creationId xmlns:a16="http://schemas.microsoft.com/office/drawing/2014/main" id="{E7B56606-CA3A-394F-AEAC-68AEDE3AFE83}"/>
              </a:ext>
            </a:extLst>
          </p:cNvPr>
          <p:cNvSpPr txBox="1"/>
          <p:nvPr/>
        </p:nvSpPr>
        <p:spPr>
          <a:xfrm>
            <a:off x="3843495" y="4001553"/>
            <a:ext cx="1288003" cy="369332"/>
          </a:xfrm>
          <a:prstGeom prst="rect">
            <a:avLst/>
          </a:prstGeom>
          <a:solidFill>
            <a:srgbClr val="D86000"/>
          </a:solidFill>
        </p:spPr>
        <p:txBody>
          <a:bodyPr wrap="square" rtlCol="0">
            <a:spAutoFit/>
          </a:bodyPr>
          <a:lstStyle/>
          <a:p>
            <a:pPr algn="ctr"/>
            <a:r>
              <a:rPr lang="es-MX" b="1" dirty="0"/>
              <a:t>Ineficaz</a:t>
            </a:r>
          </a:p>
        </p:txBody>
      </p:sp>
      <p:sp>
        <p:nvSpPr>
          <p:cNvPr id="78" name="CuadroTexto 77">
            <a:extLst>
              <a:ext uri="{FF2B5EF4-FFF2-40B4-BE49-F238E27FC236}">
                <a16:creationId xmlns:a16="http://schemas.microsoft.com/office/drawing/2014/main" id="{427C0987-FA50-2745-82EC-5905A758AD3B}"/>
              </a:ext>
            </a:extLst>
          </p:cNvPr>
          <p:cNvSpPr txBox="1"/>
          <p:nvPr/>
        </p:nvSpPr>
        <p:spPr>
          <a:xfrm>
            <a:off x="5282299" y="4005894"/>
            <a:ext cx="1456661" cy="369332"/>
          </a:xfrm>
          <a:prstGeom prst="rect">
            <a:avLst/>
          </a:prstGeom>
          <a:solidFill>
            <a:srgbClr val="FFFF00"/>
          </a:solidFill>
        </p:spPr>
        <p:txBody>
          <a:bodyPr wrap="square" rtlCol="0">
            <a:spAutoFit/>
          </a:bodyPr>
          <a:lstStyle/>
          <a:p>
            <a:pPr algn="ctr"/>
            <a:r>
              <a:rPr lang="es-MX" b="1" dirty="0"/>
              <a:t>Desconocido</a:t>
            </a:r>
          </a:p>
        </p:txBody>
      </p:sp>
      <p:sp>
        <p:nvSpPr>
          <p:cNvPr id="79" name="CuadroTexto 78">
            <a:extLst>
              <a:ext uri="{FF2B5EF4-FFF2-40B4-BE49-F238E27FC236}">
                <a16:creationId xmlns:a16="http://schemas.microsoft.com/office/drawing/2014/main" id="{B2B949F8-6D33-1B4F-B928-6BCC5F2CAE35}"/>
              </a:ext>
            </a:extLst>
          </p:cNvPr>
          <p:cNvSpPr txBox="1"/>
          <p:nvPr/>
        </p:nvSpPr>
        <p:spPr>
          <a:xfrm>
            <a:off x="6738960" y="3972558"/>
            <a:ext cx="1456661" cy="369332"/>
          </a:xfrm>
          <a:prstGeom prst="rect">
            <a:avLst/>
          </a:prstGeom>
          <a:solidFill>
            <a:srgbClr val="DBF119"/>
          </a:solidFill>
        </p:spPr>
        <p:txBody>
          <a:bodyPr wrap="square" rtlCol="0">
            <a:spAutoFit/>
          </a:bodyPr>
          <a:lstStyle/>
          <a:p>
            <a:pPr algn="ctr"/>
            <a:r>
              <a:rPr lang="es-MX" b="1" dirty="0"/>
              <a:t>Promedor</a:t>
            </a:r>
          </a:p>
        </p:txBody>
      </p:sp>
      <p:sp>
        <p:nvSpPr>
          <p:cNvPr id="80" name="CuadroTexto 79">
            <a:extLst>
              <a:ext uri="{FF2B5EF4-FFF2-40B4-BE49-F238E27FC236}">
                <a16:creationId xmlns:a16="http://schemas.microsoft.com/office/drawing/2014/main" id="{F2274665-D55E-C946-B648-4AC48FAC6FD4}"/>
              </a:ext>
            </a:extLst>
          </p:cNvPr>
          <p:cNvSpPr txBox="1"/>
          <p:nvPr/>
        </p:nvSpPr>
        <p:spPr>
          <a:xfrm>
            <a:off x="8264348" y="3981585"/>
            <a:ext cx="1600677" cy="369332"/>
          </a:xfrm>
          <a:prstGeom prst="rect">
            <a:avLst/>
          </a:prstGeom>
          <a:solidFill>
            <a:srgbClr val="42BE50"/>
          </a:solidFill>
        </p:spPr>
        <p:txBody>
          <a:bodyPr wrap="square" rtlCol="0">
            <a:spAutoFit/>
          </a:bodyPr>
          <a:lstStyle/>
          <a:p>
            <a:pPr algn="ctr"/>
            <a:r>
              <a:rPr lang="es-MX" b="1" dirty="0"/>
              <a:t>Efectivo</a:t>
            </a:r>
          </a:p>
        </p:txBody>
      </p:sp>
      <p:sp>
        <p:nvSpPr>
          <p:cNvPr id="81" name="Rectángulo 80">
            <a:extLst>
              <a:ext uri="{FF2B5EF4-FFF2-40B4-BE49-F238E27FC236}">
                <a16:creationId xmlns:a16="http://schemas.microsoft.com/office/drawing/2014/main" id="{4CF31661-F212-0641-8CEF-FF1EC93BA0F8}"/>
              </a:ext>
            </a:extLst>
          </p:cNvPr>
          <p:cNvSpPr/>
          <p:nvPr/>
        </p:nvSpPr>
        <p:spPr>
          <a:xfrm>
            <a:off x="4841246" y="2521832"/>
            <a:ext cx="2106971" cy="321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2" name="CuadroTexto 81">
            <a:extLst>
              <a:ext uri="{FF2B5EF4-FFF2-40B4-BE49-F238E27FC236}">
                <a16:creationId xmlns:a16="http://schemas.microsoft.com/office/drawing/2014/main" id="{2C270255-09A8-4C4C-8B5F-346C8BCB7C65}"/>
              </a:ext>
            </a:extLst>
          </p:cNvPr>
          <p:cNvSpPr txBox="1"/>
          <p:nvPr/>
        </p:nvSpPr>
        <p:spPr>
          <a:xfrm>
            <a:off x="4841246" y="2636357"/>
            <a:ext cx="2067013" cy="538609"/>
          </a:xfrm>
          <a:prstGeom prst="rect">
            <a:avLst/>
          </a:prstGeom>
          <a:solidFill>
            <a:schemeClr val="bg1"/>
          </a:solidFill>
        </p:spPr>
        <p:txBody>
          <a:bodyPr wrap="square" rtlCol="0">
            <a:spAutoFit/>
          </a:bodyPr>
          <a:lstStyle/>
          <a:p>
            <a:pPr algn="ctr"/>
            <a:r>
              <a:rPr lang="es-MX" sz="1500" b="1" dirty="0"/>
              <a:t>Mejores prácticas</a:t>
            </a:r>
          </a:p>
          <a:p>
            <a:pPr algn="ctr"/>
            <a:r>
              <a:rPr lang="es-MX" sz="1400" dirty="0"/>
              <a:t>“Lo hicimos y nos gustó”</a:t>
            </a:r>
          </a:p>
        </p:txBody>
      </p:sp>
    </p:spTree>
    <p:extLst>
      <p:ext uri="{BB962C8B-B14F-4D97-AF65-F5344CB8AC3E}">
        <p14:creationId xmlns:p14="http://schemas.microsoft.com/office/powerpoint/2010/main" val="26835834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338203" y="1499788"/>
            <a:ext cx="11461315" cy="1446550"/>
          </a:xfrm>
          <a:prstGeom prst="rect">
            <a:avLst/>
          </a:prstGeom>
          <a:noFill/>
        </p:spPr>
        <p:txBody>
          <a:bodyPr wrap="square" rtlCol="0">
            <a:spAutoFit/>
          </a:bodyPr>
          <a:lstStyle/>
          <a:p>
            <a:pPr algn="ctr"/>
            <a:r>
              <a:rPr lang="es-ES_tradnl" sz="3600" b="1" dirty="0">
                <a:solidFill>
                  <a:srgbClr val="0070C0"/>
                </a:solidFill>
              </a:rPr>
              <a:t>Preguntas</a:t>
            </a:r>
          </a:p>
          <a:p>
            <a:pPr algn="ctr"/>
            <a:endParaRPr lang="en-GB" sz="800" b="1" dirty="0">
              <a:solidFill>
                <a:srgbClr val="0070C0"/>
              </a:solidFill>
            </a:endParaRPr>
          </a:p>
          <a:p>
            <a:endParaRPr lang="en-GB" sz="2200" dirty="0">
              <a:solidFill>
                <a:prstClr val="black"/>
              </a:solidFill>
            </a:endParaRPr>
          </a:p>
          <a:p>
            <a:pPr marL="285750" indent="-285750">
              <a:buFont typeface="Arial" panose="020B0604020202020204" pitchFamily="34" charset="0"/>
              <a:buChar char="•"/>
            </a:pPr>
            <a:endParaRPr lang="en-US" sz="2200" dirty="0">
              <a:solidFill>
                <a:srgbClr val="FF0000"/>
              </a:solidFill>
            </a:endParaRP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968" y="2280908"/>
            <a:ext cx="273685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0384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B6B24-309F-0F84-E8ED-29FB4DEFB939}"/>
              </a:ext>
            </a:extLst>
          </p:cNvPr>
          <p:cNvSpPr>
            <a:spLocks noGrp="1"/>
          </p:cNvSpPr>
          <p:nvPr>
            <p:ph type="title"/>
          </p:nvPr>
        </p:nvSpPr>
        <p:spPr>
          <a:xfrm>
            <a:off x="838200" y="2766218"/>
            <a:ext cx="10515600" cy="1325563"/>
          </a:xfrm>
        </p:spPr>
        <p:txBody>
          <a:bodyPr vert="horz" lIns="91440" tIns="45720" rIns="91440" bIns="45720" rtlCol="0" anchor="ctr">
            <a:noAutofit/>
          </a:bodyPr>
          <a:lstStyle/>
          <a:p>
            <a:pPr algn="ctr"/>
            <a:r>
              <a:rPr lang="es-ES_tradnl" sz="6600" b="1" dirty="0">
                <a:ea typeface="Calibri Light"/>
                <a:cs typeface="Calibri Light"/>
              </a:rPr>
              <a:t>Cierre</a:t>
            </a:r>
            <a:br>
              <a:rPr lang="es-ES_tradnl" sz="6600" b="1" dirty="0">
                <a:ea typeface="Calibri Light"/>
                <a:cs typeface="Calibri Light"/>
              </a:rPr>
            </a:br>
            <a:br>
              <a:rPr lang="es-ES_tradnl" sz="6600" b="1" dirty="0">
                <a:ea typeface="Calibri Light"/>
                <a:cs typeface="Calibri Light"/>
              </a:rPr>
            </a:br>
            <a:r>
              <a:rPr lang="es-ES_tradnl" sz="6600" b="1" dirty="0">
                <a:ea typeface="Calibri Light"/>
                <a:cs typeface="Calibri Light"/>
              </a:rPr>
              <a:t>Conclusiones y reflexiones</a:t>
            </a:r>
          </a:p>
        </p:txBody>
      </p:sp>
    </p:spTree>
    <p:extLst>
      <p:ext uri="{BB962C8B-B14F-4D97-AF65-F5344CB8AC3E}">
        <p14:creationId xmlns:p14="http://schemas.microsoft.com/office/powerpoint/2010/main" val="1340176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190662"/>
            <a:ext cx="11835384" cy="853291"/>
          </a:xfrm>
        </p:spPr>
        <p:txBody>
          <a:bodyPr anchor="ctr">
            <a:normAutofit/>
          </a:bodyPr>
          <a:lstStyle/>
          <a:p>
            <a:r>
              <a:rPr lang="es-ES_tradnl" b="1" dirty="0"/>
              <a:t>Descripción general del contenido de INEP- CUNI</a:t>
            </a:r>
            <a:endParaRPr lang="es-ES_tradnl" dirty="0"/>
          </a:p>
        </p:txBody>
      </p:sp>
      <p:graphicFrame>
        <p:nvGraphicFramePr>
          <p:cNvPr id="7" name="Content Placeholder 2">
            <a:extLst>
              <a:ext uri="{FF2B5EF4-FFF2-40B4-BE49-F238E27FC236}">
                <a16:creationId xmlns:a16="http://schemas.microsoft.com/office/drawing/2014/main" id="{BA640C66-A997-C253-DF0C-9A86335C374D}"/>
              </a:ext>
            </a:extLst>
          </p:cNvPr>
          <p:cNvGraphicFramePr>
            <a:graphicFrameLocks noGrp="1"/>
          </p:cNvGraphicFramePr>
          <p:nvPr>
            <p:ph sz="half" idx="2"/>
            <p:extLst>
              <p:ext uri="{D42A27DB-BD31-4B8C-83A1-F6EECF244321}">
                <p14:modId xmlns:p14="http://schemas.microsoft.com/office/powerpoint/2010/main" val="4247427586"/>
              </p:ext>
            </p:extLst>
          </p:nvPr>
        </p:nvGraphicFramePr>
        <p:xfrm>
          <a:off x="1075765" y="2043953"/>
          <a:ext cx="10665131" cy="4397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56750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E1836-351E-126F-040C-ED28EED07DE7}"/>
              </a:ext>
            </a:extLst>
          </p:cNvPr>
          <p:cNvSpPr>
            <a:spLocks noGrp="1"/>
          </p:cNvSpPr>
          <p:nvPr>
            <p:ph type="title"/>
          </p:nvPr>
        </p:nvSpPr>
        <p:spPr>
          <a:xfrm>
            <a:off x="182880" y="1556367"/>
            <a:ext cx="10515600" cy="896375"/>
          </a:xfrm>
        </p:spPr>
        <p:txBody>
          <a:bodyPr anchor="ctr">
            <a:normAutofit/>
          </a:bodyPr>
          <a:lstStyle/>
          <a:p>
            <a:r>
              <a:rPr lang="es-ES_tradnl" b="1" dirty="0"/>
              <a:t>Objetivos</a:t>
            </a:r>
          </a:p>
        </p:txBody>
      </p:sp>
      <p:graphicFrame>
        <p:nvGraphicFramePr>
          <p:cNvPr id="5" name="Content Placeholder 2">
            <a:extLst>
              <a:ext uri="{FF2B5EF4-FFF2-40B4-BE49-F238E27FC236}">
                <a16:creationId xmlns:a16="http://schemas.microsoft.com/office/drawing/2014/main" id="{0D8B3806-4D56-761C-579A-37F14B703C82}"/>
              </a:ext>
            </a:extLst>
          </p:cNvPr>
          <p:cNvGraphicFramePr>
            <a:graphicFrameLocks noGrp="1"/>
          </p:cNvGraphicFramePr>
          <p:nvPr>
            <p:ph idx="1"/>
            <p:extLst>
              <p:ext uri="{D42A27DB-BD31-4B8C-83A1-F6EECF244321}">
                <p14:modId xmlns:p14="http://schemas.microsoft.com/office/powerpoint/2010/main" val="1386214693"/>
              </p:ext>
            </p:extLst>
          </p:nvPr>
        </p:nvGraphicFramePr>
        <p:xfrm>
          <a:off x="91440" y="2323651"/>
          <a:ext cx="11917680" cy="3853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63409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3CE6-4F92-6C2C-8D00-B65A4D62FB36}"/>
              </a:ext>
            </a:extLst>
          </p:cNvPr>
          <p:cNvSpPr>
            <a:spLocks noGrp="1"/>
          </p:cNvSpPr>
          <p:nvPr>
            <p:ph type="title"/>
          </p:nvPr>
        </p:nvSpPr>
        <p:spPr>
          <a:xfrm>
            <a:off x="389965" y="1301675"/>
            <a:ext cx="10515600" cy="896375"/>
          </a:xfrm>
        </p:spPr>
        <p:txBody>
          <a:bodyPr anchor="ctr">
            <a:normAutofit/>
          </a:bodyPr>
          <a:lstStyle/>
          <a:p>
            <a:r>
              <a:rPr lang="es-ES_tradnl" b="1" dirty="0"/>
              <a:t>Actividad: Trabajo en grupo</a:t>
            </a:r>
            <a:endParaRPr lang="es-ES_tradnl" dirty="0"/>
          </a:p>
        </p:txBody>
      </p:sp>
      <p:graphicFrame>
        <p:nvGraphicFramePr>
          <p:cNvPr id="5" name="Content Placeholder 2">
            <a:extLst>
              <a:ext uri="{FF2B5EF4-FFF2-40B4-BE49-F238E27FC236}">
                <a16:creationId xmlns:a16="http://schemas.microsoft.com/office/drawing/2014/main" id="{3A2EEB3B-2003-7C3C-F92B-A0A7EE56F122}"/>
              </a:ext>
            </a:extLst>
          </p:cNvPr>
          <p:cNvGraphicFramePr>
            <a:graphicFrameLocks noGrp="1"/>
          </p:cNvGraphicFramePr>
          <p:nvPr>
            <p:ph idx="1"/>
            <p:extLst>
              <p:ext uri="{D42A27DB-BD31-4B8C-83A1-F6EECF244321}">
                <p14:modId xmlns:p14="http://schemas.microsoft.com/office/powerpoint/2010/main" val="2887939018"/>
              </p:ext>
            </p:extLst>
          </p:nvPr>
        </p:nvGraphicFramePr>
        <p:xfrm>
          <a:off x="838200" y="2323651"/>
          <a:ext cx="10515600" cy="3853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2268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7A25-0D61-82E4-77F8-C7A64C045F38}"/>
              </a:ext>
            </a:extLst>
          </p:cNvPr>
          <p:cNvSpPr>
            <a:spLocks noGrp="1"/>
          </p:cNvSpPr>
          <p:nvPr>
            <p:ph type="title"/>
          </p:nvPr>
        </p:nvSpPr>
        <p:spPr>
          <a:xfrm>
            <a:off x="838200" y="1247887"/>
            <a:ext cx="10515600" cy="896375"/>
          </a:xfrm>
        </p:spPr>
        <p:txBody>
          <a:bodyPr anchor="ctr">
            <a:normAutofit/>
          </a:bodyPr>
          <a:lstStyle/>
          <a:p>
            <a:r>
              <a:rPr lang="es-ES_tradnl" b="1" dirty="0"/>
              <a:t>Reflexiones finales y retroalimentación</a:t>
            </a:r>
          </a:p>
        </p:txBody>
      </p:sp>
      <p:graphicFrame>
        <p:nvGraphicFramePr>
          <p:cNvPr id="5" name="Content Placeholder 2">
            <a:extLst>
              <a:ext uri="{FF2B5EF4-FFF2-40B4-BE49-F238E27FC236}">
                <a16:creationId xmlns:a16="http://schemas.microsoft.com/office/drawing/2014/main" id="{56A6A8CA-6F14-E8BF-FD04-C4A459FD01CB}"/>
              </a:ext>
            </a:extLst>
          </p:cNvPr>
          <p:cNvGraphicFramePr>
            <a:graphicFrameLocks noGrp="1"/>
          </p:cNvGraphicFramePr>
          <p:nvPr>
            <p:ph idx="1"/>
            <p:extLst>
              <p:ext uri="{D42A27DB-BD31-4B8C-83A1-F6EECF244321}">
                <p14:modId xmlns:p14="http://schemas.microsoft.com/office/powerpoint/2010/main" val="2091722070"/>
              </p:ext>
            </p:extLst>
          </p:nvPr>
        </p:nvGraphicFramePr>
        <p:xfrm>
          <a:off x="838200" y="2323651"/>
          <a:ext cx="10515600" cy="3853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966555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ctrTitle"/>
          </p:nvPr>
        </p:nvSpPr>
        <p:spPr>
          <a:xfrm>
            <a:off x="1524000" y="1122363"/>
            <a:ext cx="9144000" cy="2387600"/>
          </a:xfrm>
        </p:spPr>
        <p:txBody>
          <a:bodyPr vert="horz" lIns="91440" tIns="45720" rIns="91440" bIns="45720" rtlCol="0" anchor="b">
            <a:normAutofit/>
          </a:bodyPr>
          <a:lstStyle/>
          <a:p>
            <a:r>
              <a:rPr lang="es-ES_tradnl" b="1" kern="1200" dirty="0">
                <a:latin typeface="+mj-lt"/>
                <a:ea typeface="+mj-ea"/>
                <a:cs typeface="+mj-cs"/>
              </a:rPr>
              <a:t>Evaluación</a:t>
            </a:r>
            <a:endParaRPr lang="es-ES_tradnl" kern="1200" dirty="0">
              <a:latin typeface="+mj-lt"/>
              <a:ea typeface="+mj-ea"/>
              <a:cs typeface="+mj-cs"/>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1383324" y="3602038"/>
            <a:ext cx="9144000" cy="1655762"/>
          </a:xfrm>
          <a:prstGeom prst="rect">
            <a:avLst/>
          </a:prstGeom>
        </p:spPr>
        <p:txBody>
          <a:bodyPr vert="horz" lIns="91440" tIns="45720" rIns="91440" bIns="45720" rtlCol="0">
            <a:normAutofit fontScale="92500"/>
          </a:bodyPr>
          <a:lstStyle/>
          <a:p>
            <a:pPr lvl="0" algn="ctr">
              <a:lnSpc>
                <a:spcPct val="90000"/>
              </a:lnSpc>
              <a:spcBef>
                <a:spcPts val="1000"/>
              </a:spcBef>
            </a:pPr>
            <a:endParaRPr lang="en-US" sz="2400" kern="1200" dirty="0">
              <a:latin typeface="+mn-lt"/>
              <a:ea typeface="+mn-ea"/>
              <a:cs typeface="+mn-cs"/>
            </a:endParaRPr>
          </a:p>
          <a:p>
            <a:pPr algn="ctr">
              <a:lnSpc>
                <a:spcPct val="90000"/>
              </a:lnSpc>
              <a:spcBef>
                <a:spcPts val="1000"/>
              </a:spcBef>
            </a:pPr>
            <a:endParaRPr lang="en-US" sz="2400" kern="1200" dirty="0">
              <a:latin typeface="+mn-lt"/>
              <a:ea typeface="+mn-ea"/>
              <a:cs typeface="+mn-cs"/>
            </a:endParaRPr>
          </a:p>
          <a:p>
            <a:pPr algn="ctr">
              <a:lnSpc>
                <a:spcPct val="90000"/>
              </a:lnSpc>
              <a:spcBef>
                <a:spcPts val="1000"/>
              </a:spcBef>
            </a:pPr>
            <a:r>
              <a:rPr lang="es-ES_tradnl" sz="3600" i="1" kern="1200" dirty="0">
                <a:solidFill>
                  <a:schemeClr val="accent3"/>
                </a:solidFill>
                <a:latin typeface="+mn-lt"/>
                <a:ea typeface="+mn-ea"/>
                <a:cs typeface="+mn-cs"/>
              </a:rPr>
              <a:t>Postest</a:t>
            </a:r>
            <a:r>
              <a:rPr lang="es-ES_tradnl" sz="3600" kern="1200" dirty="0">
                <a:solidFill>
                  <a:schemeClr val="accent3"/>
                </a:solidFill>
                <a:latin typeface="+mn-lt"/>
                <a:ea typeface="+mn-ea"/>
                <a:cs typeface="+mn-cs"/>
              </a:rPr>
              <a:t> y cuestionario de evaluación de INEP Plus</a:t>
            </a: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a:solidFill>
                <a:prstClr val="black"/>
              </a:solidFill>
              <a:latin typeface="Calibri" panose="020F0502020204030204"/>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a:solidFill>
                <a:prstClr val="black"/>
              </a:solidFill>
              <a:latin typeface="Calibri" panose="020F0502020204030204"/>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a:solidFill>
                <a:prstClr val="black"/>
              </a:solidFill>
              <a:latin typeface="Calibri" panose="020F0502020204030204"/>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a:solidFill>
                <a:prstClr val="black"/>
              </a:solidFill>
              <a:latin typeface="Calibri" panose="020F0502020204030204"/>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a:solidFill>
                <a:prstClr val="black"/>
              </a:solidFill>
              <a:latin typeface="Calibri" panose="020F0502020204030204"/>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a:solidFill>
                <a:prstClr val="black"/>
              </a:solidFill>
              <a:latin typeface="Calibri" panose="020F0502020204030204"/>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a:solidFill>
                <a:prstClr val="black"/>
              </a:solidFill>
              <a:latin typeface="Calibri" panose="020F0502020204030204"/>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a:solidFill>
                <a:prstClr val="black"/>
              </a:solidFill>
              <a:latin typeface="Calibri" panose="020F0502020204030204"/>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a:solidFill>
                <a:prstClr val="black"/>
              </a:solidFill>
              <a:latin typeface="Calibri" panose="020F0502020204030204"/>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a:solidFill>
                <a:prstClr val="black"/>
              </a:solidFill>
              <a:latin typeface="Calibri" panose="020F0502020204030204"/>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
        <p:nvSpPr>
          <p:cNvPr id="8" name="Slide Number Placeholder 7" hidden="1">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pPr>
              <a:spcAft>
                <a:spcPts val="600"/>
              </a:spcAft>
            </a:pPr>
            <a:fld id="{4ACAD549-2A0F-1B4F-AFA8-46723A501129}" type="slidenum">
              <a:rPr lang="en-US" smtClean="0">
                <a:solidFill>
                  <a:prstClr val="black">
                    <a:tint val="75000"/>
                  </a:prstClr>
                </a:solidFill>
              </a:rPr>
              <a:pPr>
                <a:spcAft>
                  <a:spcPts val="600"/>
                </a:spcAft>
              </a:pPr>
              <a:t>133</a:t>
            </a:fld>
            <a:endParaRPr lang="en-US">
              <a:solidFill>
                <a:prstClr val="black">
                  <a:tint val="75000"/>
                </a:prstClr>
              </a:solidFill>
            </a:endParaRPr>
          </a:p>
        </p:txBody>
      </p:sp>
    </p:spTree>
    <p:extLst>
      <p:ext uri="{BB962C8B-B14F-4D97-AF65-F5344CB8AC3E}">
        <p14:creationId xmlns:p14="http://schemas.microsoft.com/office/powerpoint/2010/main" val="18256328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D1D6A-80FF-058D-AD2D-2D54252D4029}"/>
              </a:ext>
            </a:extLst>
          </p:cNvPr>
          <p:cNvSpPr>
            <a:spLocks noGrp="1"/>
          </p:cNvSpPr>
          <p:nvPr>
            <p:ph type="title"/>
          </p:nvPr>
        </p:nvSpPr>
        <p:spPr/>
        <p:txBody>
          <a:bodyPr>
            <a:normAutofit/>
          </a:bodyPr>
          <a:lstStyle/>
          <a:p>
            <a:r>
              <a:rPr lang="es-ES_tradnl" b="1" dirty="0">
                <a:ea typeface="Calibri Light"/>
                <a:cs typeface="Calibri Light"/>
              </a:rPr>
              <a:t>Expectativas</a:t>
            </a:r>
            <a:endParaRPr lang="es-ES_tradnl" b="1" dirty="0"/>
          </a:p>
        </p:txBody>
      </p:sp>
      <p:graphicFrame>
        <p:nvGraphicFramePr>
          <p:cNvPr id="4" name="Content Placeholder 3">
            <a:extLst>
              <a:ext uri="{FF2B5EF4-FFF2-40B4-BE49-F238E27FC236}">
                <a16:creationId xmlns:a16="http://schemas.microsoft.com/office/drawing/2014/main" id="{73C54A8F-8874-B27B-35FF-BD2AD7896269}"/>
              </a:ext>
            </a:extLst>
          </p:cNvPr>
          <p:cNvGraphicFramePr>
            <a:graphicFrameLocks noGrp="1"/>
          </p:cNvGraphicFramePr>
          <p:nvPr>
            <p:ph idx="1"/>
            <p:extLst>
              <p:ext uri="{D42A27DB-BD31-4B8C-83A1-F6EECF244321}">
                <p14:modId xmlns:p14="http://schemas.microsoft.com/office/powerpoint/2010/main" val="592243186"/>
              </p:ext>
            </p:extLst>
          </p:nvPr>
        </p:nvGraphicFramePr>
        <p:xfrm>
          <a:off x="838200" y="2324100"/>
          <a:ext cx="10515600" cy="3337560"/>
        </p:xfrm>
        <a:graphic>
          <a:graphicData uri="http://schemas.openxmlformats.org/drawingml/2006/table">
            <a:tbl>
              <a:tblPr firstRow="1" bandRow="1">
                <a:tableStyleId>{F5AB1C69-6EDB-4FF4-983F-18BD219EF322}</a:tableStyleId>
              </a:tblPr>
              <a:tblGrid>
                <a:gridCol w="5257800">
                  <a:extLst>
                    <a:ext uri="{9D8B030D-6E8A-4147-A177-3AD203B41FA5}">
                      <a16:colId xmlns:a16="http://schemas.microsoft.com/office/drawing/2014/main" val="2930209894"/>
                    </a:ext>
                  </a:extLst>
                </a:gridCol>
                <a:gridCol w="5257800">
                  <a:extLst>
                    <a:ext uri="{9D8B030D-6E8A-4147-A177-3AD203B41FA5}">
                      <a16:colId xmlns:a16="http://schemas.microsoft.com/office/drawing/2014/main" val="910309627"/>
                    </a:ext>
                  </a:extLst>
                </a:gridCol>
              </a:tblGrid>
              <a:tr h="370840">
                <a:tc>
                  <a:txBody>
                    <a:bodyPr/>
                    <a:lstStyle/>
                    <a:p>
                      <a:endParaRPr lang="en-GB"/>
                    </a:p>
                  </a:txBody>
                  <a:tcPr/>
                </a:tc>
                <a:tc>
                  <a:txBody>
                    <a:bodyPr/>
                    <a:lstStyle/>
                    <a:p>
                      <a:endParaRPr lang="en-GB"/>
                    </a:p>
                  </a:txBody>
                  <a:tcPr/>
                </a:tc>
                <a:extLst>
                  <a:ext uri="{0D108BD9-81ED-4DB2-BD59-A6C34878D82A}">
                    <a16:rowId xmlns:a16="http://schemas.microsoft.com/office/drawing/2014/main" val="596407936"/>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2930297777"/>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3406740994"/>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2421929436"/>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517731894"/>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3366153531"/>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96482337"/>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2302898874"/>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810919381"/>
                  </a:ext>
                </a:extLst>
              </a:tr>
            </a:tbl>
          </a:graphicData>
        </a:graphic>
      </p:graphicFrame>
    </p:spTree>
    <p:extLst>
      <p:ext uri="{BB962C8B-B14F-4D97-AF65-F5344CB8AC3E}">
        <p14:creationId xmlns:p14="http://schemas.microsoft.com/office/powerpoint/2010/main" val="25257827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968" y="2280908"/>
            <a:ext cx="273685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a:extLst>
              <a:ext uri="{FF2B5EF4-FFF2-40B4-BE49-F238E27FC236}">
                <a16:creationId xmlns:a16="http://schemas.microsoft.com/office/drawing/2014/main" id="{A68BB5F6-ECED-60BD-0C5C-A6D93EBD1C5C}"/>
              </a:ext>
            </a:extLst>
          </p:cNvPr>
          <p:cNvSpPr>
            <a:spLocks noGrp="1"/>
          </p:cNvSpPr>
          <p:nvPr>
            <p:ph type="title"/>
          </p:nvPr>
        </p:nvSpPr>
        <p:spPr/>
        <p:txBody>
          <a:bodyPr/>
          <a:lstStyle/>
          <a:p>
            <a:pPr algn="ctr"/>
            <a:r>
              <a:rPr lang="es-ES_tradnl" b="1" dirty="0"/>
              <a:t>Preguntas</a:t>
            </a:r>
          </a:p>
        </p:txBody>
      </p:sp>
    </p:spTree>
    <p:extLst>
      <p:ext uri="{BB962C8B-B14F-4D97-AF65-F5344CB8AC3E}">
        <p14:creationId xmlns:p14="http://schemas.microsoft.com/office/powerpoint/2010/main" val="17705719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42B96-D5AD-1DF1-D2BE-3FB713CB8449}"/>
              </a:ext>
            </a:extLst>
          </p:cNvPr>
          <p:cNvSpPr>
            <a:spLocks noGrp="1"/>
          </p:cNvSpPr>
          <p:nvPr>
            <p:ph type="title"/>
          </p:nvPr>
        </p:nvSpPr>
        <p:spPr>
          <a:xfrm>
            <a:off x="838200" y="2625271"/>
            <a:ext cx="10515600" cy="1325563"/>
          </a:xfrm>
        </p:spPr>
        <p:txBody>
          <a:bodyPr>
            <a:normAutofit/>
          </a:bodyPr>
          <a:lstStyle/>
          <a:p>
            <a:pPr algn="ctr"/>
            <a:r>
              <a:rPr lang="es-ES_tradnl" sz="5400" b="1" dirty="0">
                <a:latin typeface="Calibri"/>
                <a:ea typeface="Calibri"/>
                <a:cs typeface="Calibri"/>
              </a:rPr>
              <a:t>¡Gracias por su participación!</a:t>
            </a:r>
            <a:endParaRPr lang="es-ES_tradnl" sz="5400" b="1" dirty="0">
              <a:ea typeface="Calibri Light" panose="020F0302020204030204"/>
              <a:cs typeface="Calibri Light" panose="020F0302020204030204"/>
            </a:endParaRPr>
          </a:p>
        </p:txBody>
      </p:sp>
    </p:spTree>
    <p:extLst>
      <p:ext uri="{BB962C8B-B14F-4D97-AF65-F5344CB8AC3E}">
        <p14:creationId xmlns:p14="http://schemas.microsoft.com/office/powerpoint/2010/main" val="161026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A73BA0-6541-4C8F-69A8-5446450B6B03}"/>
              </a:ext>
            </a:extLst>
          </p:cNvPr>
          <p:cNvSpPr>
            <a:spLocks noGrp="1"/>
          </p:cNvSpPr>
          <p:nvPr>
            <p:ph type="title"/>
          </p:nvPr>
        </p:nvSpPr>
        <p:spPr>
          <a:xfrm>
            <a:off x="838200" y="1414142"/>
            <a:ext cx="10515600" cy="896375"/>
          </a:xfrm>
        </p:spPr>
        <p:txBody>
          <a:bodyPr anchor="ctr">
            <a:normAutofit/>
          </a:bodyPr>
          <a:lstStyle/>
          <a:p>
            <a:r>
              <a:rPr lang="es-ES_tradnl" b="1" dirty="0"/>
              <a:t>Ciclo semanal de aprendizaje</a:t>
            </a:r>
            <a:endParaRPr lang="es-ES_tradnl" dirty="0"/>
          </a:p>
        </p:txBody>
      </p:sp>
      <p:sp>
        <p:nvSpPr>
          <p:cNvPr id="3" name="Content Placeholder 2">
            <a:extLst>
              <a:ext uri="{FF2B5EF4-FFF2-40B4-BE49-F238E27FC236}">
                <a16:creationId xmlns:a16="http://schemas.microsoft.com/office/drawing/2014/main" id="{83E1BE4F-8237-454B-9B6F-CEE3B38E951A}"/>
              </a:ext>
            </a:extLst>
          </p:cNvPr>
          <p:cNvSpPr>
            <a:spLocks noGrp="1"/>
          </p:cNvSpPr>
          <p:nvPr>
            <p:ph idx="1"/>
          </p:nvPr>
        </p:nvSpPr>
        <p:spPr>
          <a:xfrm>
            <a:off x="838200" y="2104953"/>
            <a:ext cx="10515600" cy="4153290"/>
          </a:xfrm>
        </p:spPr>
        <p:txBody>
          <a:bodyPr vert="horz" lIns="91440" tIns="45720" rIns="91440" bIns="45720" rtlCol="0">
            <a:normAutofit lnSpcReduction="10000"/>
          </a:bodyPr>
          <a:lstStyle/>
          <a:p>
            <a:pPr marL="0" indent="0" algn="just">
              <a:buNone/>
            </a:pPr>
            <a:endParaRPr lang="es-ES_tradnl" sz="2400" dirty="0"/>
          </a:p>
          <a:p>
            <a:pPr algn="just">
              <a:buFont typeface="Arial"/>
              <a:buChar char="•"/>
            </a:pPr>
            <a:r>
              <a:rPr lang="es-ES_tradnl" sz="2400" b="1" dirty="0"/>
              <a:t>Revisión de actividades</a:t>
            </a:r>
            <a:r>
              <a:rPr lang="es-ES_tradnl" sz="2400" dirty="0"/>
              <a:t>: Reflexionar y comentar las Lecciones y tareas de la semana anterior.</a:t>
            </a:r>
          </a:p>
          <a:p>
            <a:pPr algn="just">
              <a:buFont typeface="Arial"/>
              <a:buChar char="•"/>
            </a:pPr>
            <a:r>
              <a:rPr lang="es-ES_tradnl" sz="2400" b="1" dirty="0"/>
              <a:t>Reflexión en grupo</a:t>
            </a:r>
            <a:r>
              <a:rPr lang="es-ES_tradnl" sz="2400" dirty="0"/>
              <a:t>: Explorar:</a:t>
            </a:r>
          </a:p>
          <a:p>
            <a:pPr marL="1027113" lvl="8" indent="-271463" algn="just">
              <a:buFont typeface="Wingdings"/>
              <a:buChar char="§"/>
            </a:pPr>
            <a:r>
              <a:rPr lang="es-ES_tradnl" sz="2400" dirty="0"/>
              <a:t>Nuevos aprendizajes.</a:t>
            </a:r>
          </a:p>
          <a:p>
            <a:pPr marL="1027113" lvl="8" indent="-271463" algn="just">
              <a:buFont typeface="Wingdings"/>
              <a:buChar char="§"/>
            </a:pPr>
            <a:r>
              <a:rPr lang="es-ES_tradnl" sz="2400" dirty="0"/>
              <a:t>Aspectos clave.</a:t>
            </a:r>
          </a:p>
          <a:p>
            <a:pPr marL="1027113" lvl="8" indent="-271463" algn="just">
              <a:buFont typeface="Wingdings"/>
              <a:buChar char="§"/>
            </a:pPr>
            <a:r>
              <a:rPr lang="es-ES_tradnl" sz="2400" dirty="0"/>
              <a:t>Áreas de confusión.</a:t>
            </a:r>
          </a:p>
          <a:p>
            <a:pPr marL="1027113" lvl="8" indent="-271463" algn="just">
              <a:buFont typeface="Wingdings"/>
              <a:buChar char="§"/>
            </a:pPr>
            <a:r>
              <a:rPr lang="es-ES_tradnl" sz="2400" dirty="0"/>
              <a:t>Preguntas o dudas</a:t>
            </a:r>
          </a:p>
          <a:p>
            <a:pPr algn="just">
              <a:buFont typeface="Arial"/>
              <a:buChar char="•"/>
            </a:pPr>
            <a:r>
              <a:rPr lang="es-ES_tradnl" sz="2400" b="1" dirty="0"/>
              <a:t>Intercambio en plenaria</a:t>
            </a:r>
            <a:r>
              <a:rPr lang="es-ES_tradnl" sz="2400" dirty="0"/>
              <a:t>: Compartir reflexiones y aclarar dudas.</a:t>
            </a:r>
          </a:p>
          <a:p>
            <a:pPr algn="just">
              <a:buFont typeface="Arial"/>
              <a:buChar char="•"/>
            </a:pPr>
            <a:r>
              <a:rPr lang="es-ES_tradnl" sz="2400" b="1" dirty="0"/>
              <a:t>Profundización temática</a:t>
            </a:r>
            <a:r>
              <a:rPr lang="es-ES_tradnl" sz="2400" dirty="0"/>
              <a:t>: Analizar y desarrollar temas específicos de las Lecciones</a:t>
            </a:r>
            <a:r>
              <a:rPr lang="en-GB" sz="2400" dirty="0"/>
              <a:t>.</a:t>
            </a:r>
          </a:p>
        </p:txBody>
      </p:sp>
    </p:spTree>
    <p:extLst>
      <p:ext uri="{BB962C8B-B14F-4D97-AF65-F5344CB8AC3E}">
        <p14:creationId xmlns:p14="http://schemas.microsoft.com/office/powerpoint/2010/main" val="2298777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302326"/>
            <a:ext cx="10515600" cy="853291"/>
          </a:xfrm>
        </p:spPr>
        <p:txBody>
          <a:bodyPr anchor="ctr">
            <a:normAutofit/>
          </a:bodyPr>
          <a:lstStyle/>
          <a:p>
            <a:r>
              <a:rPr lang="es-ES_tradnl" b="1" dirty="0"/>
              <a:t>Tarea</a:t>
            </a:r>
            <a:endParaRPr lang="es-ES_tradnl" dirty="0"/>
          </a:p>
        </p:txBody>
      </p:sp>
      <p:graphicFrame>
        <p:nvGraphicFramePr>
          <p:cNvPr id="9" name="Content Placeholder 2">
            <a:extLst>
              <a:ext uri="{FF2B5EF4-FFF2-40B4-BE49-F238E27FC236}">
                <a16:creationId xmlns:a16="http://schemas.microsoft.com/office/drawing/2014/main" id="{75EBBB2B-0D2B-D358-B227-578D4F66F890}"/>
              </a:ext>
            </a:extLst>
          </p:cNvPr>
          <p:cNvGraphicFramePr>
            <a:graphicFrameLocks noGrp="1"/>
          </p:cNvGraphicFramePr>
          <p:nvPr>
            <p:ph sz="half" idx="2"/>
            <p:extLst>
              <p:ext uri="{D42A27DB-BD31-4B8C-83A1-F6EECF244321}">
                <p14:modId xmlns:p14="http://schemas.microsoft.com/office/powerpoint/2010/main" val="1480014962"/>
              </p:ext>
            </p:extLst>
          </p:nvPr>
        </p:nvGraphicFramePr>
        <p:xfrm>
          <a:off x="1035424" y="2155617"/>
          <a:ext cx="10318376" cy="4021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pPr>
                <a:spcAft>
                  <a:spcPts val="600"/>
                </a:spcAft>
              </a:pPr>
              <a:t>24/02/2026</a:t>
            </a:fld>
            <a:endParaRPr lang="en-US"/>
          </a:p>
        </p:txBody>
      </p:sp>
    </p:spTree>
    <p:extLst>
      <p:ext uri="{BB962C8B-B14F-4D97-AF65-F5344CB8AC3E}">
        <p14:creationId xmlns:p14="http://schemas.microsoft.com/office/powerpoint/2010/main" val="3406186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1315918" y="1118297"/>
            <a:ext cx="10210011" cy="595700"/>
          </a:xfrm>
        </p:spPr>
        <p:txBody>
          <a:bodyPr>
            <a:normAutofit fontScale="90000"/>
          </a:bodyPr>
          <a:lstStyle/>
          <a:p>
            <a:pPr algn="ctr"/>
            <a:r>
              <a:rPr lang="es-ES_tradnl" sz="4400" b="1" dirty="0">
                <a:solidFill>
                  <a:schemeClr val="accent3"/>
                </a:solidFill>
              </a:rPr>
              <a:t>Lección 1 </a:t>
            </a:r>
            <a:endParaRPr lang="es-ES_tradnl" dirty="0">
              <a:solidFill>
                <a:schemeClr val="accent3"/>
              </a:solidFill>
            </a:endParaRPr>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138210" y="1080173"/>
            <a:ext cx="9848774"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chemeClr val="accent5"/>
              </a:solidFill>
              <a:latin typeface="+mn-lt"/>
            </a:endParaRPr>
          </a:p>
          <a:p>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18"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18"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18"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18"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10" name="TextBox 9">
            <a:extLst>
              <a:ext uri="{FF2B5EF4-FFF2-40B4-BE49-F238E27FC236}">
                <a16:creationId xmlns:a16="http://schemas.microsoft.com/office/drawing/2014/main" id="{0EB6EF2E-7E2D-4720-B4DA-7B8968B67A98}"/>
              </a:ext>
            </a:extLst>
          </p:cNvPr>
          <p:cNvSpPr txBox="1"/>
          <p:nvPr/>
        </p:nvSpPr>
        <p:spPr>
          <a:xfrm>
            <a:off x="1138210" y="1752121"/>
            <a:ext cx="2145384" cy="369332"/>
          </a:xfrm>
          <a:prstGeom prst="rect">
            <a:avLst/>
          </a:prstGeom>
          <a:noFill/>
        </p:spPr>
        <p:txBody>
          <a:bodyPr wrap="square" rtlCol="0">
            <a:spAutoFit/>
          </a:bodyPr>
          <a:lstStyle/>
          <a:p>
            <a:pPr>
              <a:lnSpc>
                <a:spcPct val="90000"/>
              </a:lnSpc>
              <a:spcBef>
                <a:spcPts val="1000"/>
              </a:spcBef>
            </a:pPr>
            <a:r>
              <a:rPr lang="en-US" sz="2000" b="1" dirty="0"/>
              <a:t>Introducción</a:t>
            </a:r>
          </a:p>
        </p:txBody>
      </p:sp>
      <p:sp>
        <p:nvSpPr>
          <p:cNvPr id="11" name="TextBox 10">
            <a:extLst>
              <a:ext uri="{FF2B5EF4-FFF2-40B4-BE49-F238E27FC236}">
                <a16:creationId xmlns:a16="http://schemas.microsoft.com/office/drawing/2014/main" id="{F7F030F0-33B5-CEA8-7624-7DFCCECB486D}"/>
              </a:ext>
            </a:extLst>
          </p:cNvPr>
          <p:cNvSpPr txBox="1"/>
          <p:nvPr/>
        </p:nvSpPr>
        <p:spPr>
          <a:xfrm>
            <a:off x="6430897" y="1824791"/>
            <a:ext cx="4967183" cy="369332"/>
          </a:xfrm>
          <a:prstGeom prst="rect">
            <a:avLst/>
          </a:prstGeom>
          <a:noFill/>
        </p:spPr>
        <p:txBody>
          <a:bodyPr wrap="square" rtlCol="0">
            <a:spAutoFit/>
          </a:bodyPr>
          <a:lstStyle/>
          <a:p>
            <a:pPr algn="ctr">
              <a:lnSpc>
                <a:spcPct val="90000"/>
              </a:lnSpc>
              <a:spcBef>
                <a:spcPts val="1000"/>
              </a:spcBef>
            </a:pPr>
            <a:r>
              <a:rPr lang="es-ES_tradnl" sz="2000" b="1" dirty="0"/>
              <a:t>Lección 1: Completar la introducción</a:t>
            </a:r>
          </a:p>
        </p:txBody>
      </p:sp>
      <p:pic>
        <p:nvPicPr>
          <p:cNvPr id="5" name="Imagen 4">
            <a:extLst>
              <a:ext uri="{FF2B5EF4-FFF2-40B4-BE49-F238E27FC236}">
                <a16:creationId xmlns:a16="http://schemas.microsoft.com/office/drawing/2014/main" id="{51BCE5AC-2E70-5109-60CB-D6552443BCF8}"/>
              </a:ext>
            </a:extLst>
          </p:cNvPr>
          <p:cNvPicPr>
            <a:picLocks noChangeAspect="1"/>
          </p:cNvPicPr>
          <p:nvPr/>
        </p:nvPicPr>
        <p:blipFill rotWithShape="1">
          <a:blip r:embed="rId13"/>
          <a:srcRect t="26461" r="24988"/>
          <a:stretch/>
        </p:blipFill>
        <p:spPr>
          <a:xfrm>
            <a:off x="1022493" y="2418485"/>
            <a:ext cx="4284120" cy="4108045"/>
          </a:xfrm>
          <a:prstGeom prst="rect">
            <a:avLst/>
          </a:prstGeom>
        </p:spPr>
      </p:pic>
      <p:grpSp>
        <p:nvGrpSpPr>
          <p:cNvPr id="4" name="Grupo 3">
            <a:extLst>
              <a:ext uri="{FF2B5EF4-FFF2-40B4-BE49-F238E27FC236}">
                <a16:creationId xmlns:a16="http://schemas.microsoft.com/office/drawing/2014/main" id="{4C7B5028-760D-2C45-975B-35AE362AB923}"/>
              </a:ext>
            </a:extLst>
          </p:cNvPr>
          <p:cNvGrpSpPr/>
          <p:nvPr/>
        </p:nvGrpSpPr>
        <p:grpSpPr>
          <a:xfrm>
            <a:off x="7211060" y="2194123"/>
            <a:ext cx="3962400" cy="4510207"/>
            <a:chOff x="7211060" y="2194123"/>
            <a:chExt cx="3962400" cy="4510207"/>
          </a:xfrm>
        </p:grpSpPr>
        <p:pic>
          <p:nvPicPr>
            <p:cNvPr id="7" name="Imagen 6">
              <a:extLst>
                <a:ext uri="{FF2B5EF4-FFF2-40B4-BE49-F238E27FC236}">
                  <a16:creationId xmlns:a16="http://schemas.microsoft.com/office/drawing/2014/main" id="{898CD240-9B50-2C82-513D-DC60E96E96CB}"/>
                </a:ext>
              </a:extLst>
            </p:cNvPr>
            <p:cNvPicPr>
              <a:picLocks noChangeAspect="1"/>
            </p:cNvPicPr>
            <p:nvPr/>
          </p:nvPicPr>
          <p:blipFill>
            <a:blip r:embed="rId14"/>
            <a:stretch>
              <a:fillRect/>
            </a:stretch>
          </p:blipFill>
          <p:spPr>
            <a:xfrm>
              <a:off x="7211060" y="2194123"/>
              <a:ext cx="3962400" cy="4510207"/>
            </a:xfrm>
            <a:prstGeom prst="rect">
              <a:avLst/>
            </a:prstGeom>
          </p:spPr>
        </p:pic>
        <p:sp>
          <p:nvSpPr>
            <p:cNvPr id="3" name="Rectangle 2">
              <a:extLst>
                <a:ext uri="{FF2B5EF4-FFF2-40B4-BE49-F238E27FC236}">
                  <a16:creationId xmlns:a16="http://schemas.microsoft.com/office/drawing/2014/main" id="{094D70EA-0FA0-C26E-3054-664A322B6A99}"/>
                </a:ext>
              </a:extLst>
            </p:cNvPr>
            <p:cNvSpPr/>
            <p:nvPr/>
          </p:nvSpPr>
          <p:spPr>
            <a:xfrm>
              <a:off x="7236704" y="2887247"/>
              <a:ext cx="1906026" cy="38674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20F01A98-0FF6-B823-E6D9-7F9C3DA6C817}"/>
                </a:ext>
              </a:extLst>
            </p:cNvPr>
            <p:cNvSpPr txBox="1"/>
            <p:nvPr/>
          </p:nvSpPr>
          <p:spPr>
            <a:xfrm>
              <a:off x="7746562" y="4031264"/>
              <a:ext cx="733097" cy="230832"/>
            </a:xfrm>
            <a:prstGeom prst="rect">
              <a:avLst/>
            </a:prstGeom>
            <a:solidFill>
              <a:schemeClr val="bg1"/>
            </a:solidFill>
          </p:spPr>
          <p:txBody>
            <a:bodyPr wrap="square" rtlCol="0">
              <a:spAutoFit/>
            </a:bodyPr>
            <a:lstStyle/>
            <a:p>
              <a:r>
                <a:rPr lang="es-MX" sz="900" i="1" dirty="0">
                  <a:solidFill>
                    <a:srgbClr val="DB6973"/>
                  </a:solidFill>
                </a:rPr>
                <a:t>Advocacy</a:t>
              </a:r>
            </a:p>
          </p:txBody>
        </p:sp>
        <p:sp>
          <p:nvSpPr>
            <p:cNvPr id="12" name="Rectangle 11">
              <a:extLst>
                <a:ext uri="{FF2B5EF4-FFF2-40B4-BE49-F238E27FC236}">
                  <a16:creationId xmlns:a16="http://schemas.microsoft.com/office/drawing/2014/main" id="{D5E72406-0809-5EFD-128A-0274D42CD257}"/>
                </a:ext>
              </a:extLst>
            </p:cNvPr>
            <p:cNvSpPr/>
            <p:nvPr/>
          </p:nvSpPr>
          <p:spPr>
            <a:xfrm>
              <a:off x="7236704" y="3914718"/>
              <a:ext cx="1906026" cy="38674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87421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B5AE2163-F8B8-F648-9CC4-4A9CB173D44D}"/>
              </a:ext>
            </a:extLst>
          </p:cNvPr>
          <p:cNvSpPr txBox="1"/>
          <p:nvPr/>
        </p:nvSpPr>
        <p:spPr>
          <a:xfrm>
            <a:off x="7072132" y="1825625"/>
            <a:ext cx="4281668" cy="4351338"/>
          </a:xfrm>
          <a:prstGeom prst="rect">
            <a:avLst/>
          </a:prstGeom>
        </p:spPr>
        <p:txBody>
          <a:bodyPr vert="horz" lIns="91440" tIns="45720" rIns="91440" bIns="45720" rtlCol="0">
            <a:normAutofit/>
          </a:bodyPr>
          <a:lstStyle/>
          <a:p>
            <a:pPr>
              <a:lnSpc>
                <a:spcPct val="90000"/>
              </a:lnSpc>
              <a:spcBef>
                <a:spcPts val="1000"/>
              </a:spcBef>
            </a:pPr>
            <a:endParaRPr lang="en-US" sz="2800" b="1"/>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18" y="2343348"/>
            <a:ext cx="9848774" cy="121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rgbClr val="5B9BD5"/>
              </a:solidFill>
              <a:latin typeface="Calibri"/>
            </a:endParaRPr>
          </a:p>
          <a:p>
            <a:pPr>
              <a:spcAft>
                <a:spcPts val="600"/>
              </a:spcAft>
            </a:pPr>
            <a:endParaRPr lang="en-US" altLang="en-US" sz="3000">
              <a:solidFill>
                <a:srgbClr val="00B050"/>
              </a:solidFill>
              <a:latin typeface="Calibri"/>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18"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18" y="4690568"/>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spcAft>
                <a:spcPts val="600"/>
              </a:spcAft>
            </a:pPr>
            <a:endParaRPr lang="en-US" altLang="en-US" sz="1200">
              <a:solidFill>
                <a:prstClr val="black"/>
              </a:solidFill>
            </a:endParaRPr>
          </a:p>
          <a:p>
            <a:pPr>
              <a:spcAft>
                <a:spcPts val="600"/>
              </a:spcAft>
            </a:pPr>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18" y="4995368"/>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spcAft>
                <a:spcPts val="600"/>
              </a:spcAft>
            </a:pPr>
            <a:endParaRPr lang="en-US" altLang="en-US" sz="1200">
              <a:solidFill>
                <a:prstClr val="black"/>
              </a:solidFill>
            </a:endParaRPr>
          </a:p>
          <a:p>
            <a:pPr>
              <a:spcAft>
                <a:spcPts val="600"/>
              </a:spcAft>
            </a:pPr>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18" y="5604968"/>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spcAft>
                <a:spcPts val="600"/>
              </a:spcAft>
            </a:pPr>
            <a:endParaRPr lang="en-US" altLang="en-US" sz="1200">
              <a:solidFill>
                <a:prstClr val="black"/>
              </a:solidFill>
            </a:endParaRPr>
          </a:p>
          <a:p>
            <a:pPr>
              <a:spcAft>
                <a:spcPts val="600"/>
              </a:spcAft>
            </a:pPr>
            <a:endParaRPr lang="en-US" altLang="en-US">
              <a:solidFill>
                <a:prstClr val="black"/>
              </a:solidFill>
            </a:endParaRPr>
          </a:p>
        </p:txBody>
      </p:sp>
      <p:sp>
        <p:nvSpPr>
          <p:cNvPr id="2" name="Title 1">
            <a:extLst>
              <a:ext uri="{FF2B5EF4-FFF2-40B4-BE49-F238E27FC236}">
                <a16:creationId xmlns:a16="http://schemas.microsoft.com/office/drawing/2014/main" id="{E9492266-BBD1-A73B-7381-8A035069F428}"/>
              </a:ext>
            </a:extLst>
          </p:cNvPr>
          <p:cNvSpPr>
            <a:spLocks noGrp="1"/>
          </p:cNvSpPr>
          <p:nvPr>
            <p:ph type="title"/>
          </p:nvPr>
        </p:nvSpPr>
        <p:spPr>
          <a:xfrm>
            <a:off x="838200" y="1247887"/>
            <a:ext cx="3790950" cy="3909901"/>
          </a:xfrm>
        </p:spPr>
        <p:txBody>
          <a:bodyPr>
            <a:normAutofit/>
          </a:bodyPr>
          <a:lstStyle/>
          <a:p>
            <a:r>
              <a:rPr lang="es-ES_tradnl" sz="4000" b="1" dirty="0">
                <a:solidFill>
                  <a:schemeClr val="accent3"/>
                </a:solidFill>
              </a:rPr>
              <a:t>Lección 2: Sustancias, Epidemiologia, y Poblaciones Objetivo</a:t>
            </a: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pic>
        <p:nvPicPr>
          <p:cNvPr id="6" name="Marcador de contenido 5">
            <a:extLst>
              <a:ext uri="{FF2B5EF4-FFF2-40B4-BE49-F238E27FC236}">
                <a16:creationId xmlns:a16="http://schemas.microsoft.com/office/drawing/2014/main" id="{52559401-889D-8A81-8D7E-44C77FDA19BC}"/>
              </a:ext>
            </a:extLst>
          </p:cNvPr>
          <p:cNvPicPr>
            <a:picLocks noGrp="1" noChangeAspect="1"/>
          </p:cNvPicPr>
          <p:nvPr>
            <p:ph idx="1"/>
          </p:nvPr>
        </p:nvPicPr>
        <p:blipFill>
          <a:blip r:embed="rId13"/>
          <a:stretch>
            <a:fillRect/>
          </a:stretch>
        </p:blipFill>
        <p:spPr>
          <a:xfrm>
            <a:off x="5728229" y="1247887"/>
            <a:ext cx="5625571" cy="5169979"/>
          </a:xfrm>
        </p:spPr>
      </p:pic>
    </p:spTree>
    <p:extLst>
      <p:ext uri="{BB962C8B-B14F-4D97-AF65-F5344CB8AC3E}">
        <p14:creationId xmlns:p14="http://schemas.microsoft.com/office/powerpoint/2010/main" val="3961028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728899"/>
            <a:ext cx="11049000" cy="1226520"/>
          </a:xfrm>
        </p:spPr>
        <p:txBody>
          <a:bodyPr>
            <a:noAutofit/>
          </a:bodyPr>
          <a:lstStyle/>
          <a:p>
            <a:pPr marL="0" indent="0"/>
            <a:r>
              <a:rPr lang="es-ES_tradnl" sz="4000" b="1" dirty="0"/>
              <a:t>Datos de contacto</a:t>
            </a:r>
            <a:br>
              <a:rPr lang="es-ES_tradnl" sz="4000" b="1" dirty="0"/>
            </a:br>
            <a:r>
              <a:rPr lang="es-ES_tradnl" sz="3000" dirty="0"/>
              <a:t>Si tiene alguna pregunta, inquietud, duda, etc., pónganse en contacto</a:t>
            </a:r>
            <a:r>
              <a:rPr lang="en-GB" sz="3000" dirty="0"/>
              <a:t>:</a:t>
            </a:r>
            <a:endParaRPr lang="en-US" sz="3000" dirty="0"/>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t>24/02/2026</a:t>
            </a:fld>
            <a:endParaRPr lang="en-US"/>
          </a:p>
        </p:txBody>
      </p:sp>
      <p:graphicFrame>
        <p:nvGraphicFramePr>
          <p:cNvPr id="8" name="Table 7">
            <a:extLst>
              <a:ext uri="{FF2B5EF4-FFF2-40B4-BE49-F238E27FC236}">
                <a16:creationId xmlns:a16="http://schemas.microsoft.com/office/drawing/2014/main" id="{8A4C07B5-8884-7403-BEE9-B977858FB8C8}"/>
              </a:ext>
            </a:extLst>
          </p:cNvPr>
          <p:cNvGraphicFramePr>
            <a:graphicFrameLocks noGrp="1"/>
          </p:cNvGraphicFramePr>
          <p:nvPr>
            <p:extLst>
              <p:ext uri="{D42A27DB-BD31-4B8C-83A1-F6EECF244321}">
                <p14:modId xmlns:p14="http://schemas.microsoft.com/office/powerpoint/2010/main" val="1829871289"/>
              </p:ext>
            </p:extLst>
          </p:nvPr>
        </p:nvGraphicFramePr>
        <p:xfrm>
          <a:off x="924464" y="3261232"/>
          <a:ext cx="8128000" cy="1854200"/>
        </p:xfrm>
        <a:graphic>
          <a:graphicData uri="http://schemas.openxmlformats.org/drawingml/2006/table">
            <a:tbl>
              <a:tblPr firstRow="1" bandRow="1">
                <a:tableStyleId>{F5AB1C69-6EDB-4FF4-983F-18BD219EF322}</a:tableStyleId>
              </a:tblPr>
              <a:tblGrid>
                <a:gridCol w="4064000">
                  <a:extLst>
                    <a:ext uri="{9D8B030D-6E8A-4147-A177-3AD203B41FA5}">
                      <a16:colId xmlns:a16="http://schemas.microsoft.com/office/drawing/2014/main" val="4251200591"/>
                    </a:ext>
                  </a:extLst>
                </a:gridCol>
                <a:gridCol w="4064000">
                  <a:extLst>
                    <a:ext uri="{9D8B030D-6E8A-4147-A177-3AD203B41FA5}">
                      <a16:colId xmlns:a16="http://schemas.microsoft.com/office/drawing/2014/main" val="1987078615"/>
                    </a:ext>
                  </a:extLst>
                </a:gridCol>
              </a:tblGrid>
              <a:tr h="370840">
                <a:tc>
                  <a:txBody>
                    <a:bodyPr/>
                    <a:lstStyle/>
                    <a:p>
                      <a:endParaRPr lang="en-GB"/>
                    </a:p>
                  </a:txBody>
                  <a:tcPr/>
                </a:tc>
                <a:tc>
                  <a:txBody>
                    <a:bodyPr/>
                    <a:lstStyle/>
                    <a:p>
                      <a:endParaRPr lang="en-GB"/>
                    </a:p>
                  </a:txBody>
                  <a:tcPr/>
                </a:tc>
                <a:extLst>
                  <a:ext uri="{0D108BD9-81ED-4DB2-BD59-A6C34878D82A}">
                    <a16:rowId xmlns:a16="http://schemas.microsoft.com/office/drawing/2014/main" val="1717227908"/>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2649947411"/>
                  </a:ext>
                </a:extLst>
              </a:tr>
              <a:tr h="370840">
                <a:tc>
                  <a:txBody>
                    <a:bodyPr/>
                    <a:lstStyle/>
                    <a:p>
                      <a:endParaRPr lang="en-GB" dirty="0"/>
                    </a:p>
                  </a:txBody>
                  <a:tcPr/>
                </a:tc>
                <a:tc>
                  <a:txBody>
                    <a:bodyPr/>
                    <a:lstStyle/>
                    <a:p>
                      <a:endParaRPr lang="en-GB"/>
                    </a:p>
                  </a:txBody>
                  <a:tcPr/>
                </a:tc>
                <a:extLst>
                  <a:ext uri="{0D108BD9-81ED-4DB2-BD59-A6C34878D82A}">
                    <a16:rowId xmlns:a16="http://schemas.microsoft.com/office/drawing/2014/main" val="2579760504"/>
                  </a:ext>
                </a:extLst>
              </a:tr>
              <a:tr h="370840">
                <a:tc>
                  <a:txBody>
                    <a:bodyPr/>
                    <a:lstStyle/>
                    <a:p>
                      <a:endParaRPr lang="en-GB"/>
                    </a:p>
                  </a:txBody>
                  <a:tcPr/>
                </a:tc>
                <a:tc>
                  <a:txBody>
                    <a:bodyPr/>
                    <a:lstStyle/>
                    <a:p>
                      <a:endParaRPr lang="en-GB" dirty="0"/>
                    </a:p>
                  </a:txBody>
                  <a:tcPr/>
                </a:tc>
                <a:extLst>
                  <a:ext uri="{0D108BD9-81ED-4DB2-BD59-A6C34878D82A}">
                    <a16:rowId xmlns:a16="http://schemas.microsoft.com/office/drawing/2014/main" val="1726039954"/>
                  </a:ext>
                </a:extLst>
              </a:tr>
              <a:tr h="370840">
                <a:tc>
                  <a:txBody>
                    <a:bodyPr/>
                    <a:lstStyle/>
                    <a:p>
                      <a:endParaRPr lang="en-GB"/>
                    </a:p>
                  </a:txBody>
                  <a:tcPr/>
                </a:tc>
                <a:tc>
                  <a:txBody>
                    <a:bodyPr/>
                    <a:lstStyle/>
                    <a:p>
                      <a:endParaRPr lang="en-GB" dirty="0"/>
                    </a:p>
                  </a:txBody>
                  <a:tcPr/>
                </a:tc>
                <a:extLst>
                  <a:ext uri="{0D108BD9-81ED-4DB2-BD59-A6C34878D82A}">
                    <a16:rowId xmlns:a16="http://schemas.microsoft.com/office/drawing/2014/main" val="144781204"/>
                  </a:ext>
                </a:extLst>
              </a:tr>
            </a:tbl>
          </a:graphicData>
        </a:graphic>
      </p:graphicFrame>
    </p:spTree>
    <p:extLst>
      <p:ext uri="{BB962C8B-B14F-4D97-AF65-F5344CB8AC3E}">
        <p14:creationId xmlns:p14="http://schemas.microsoft.com/office/powerpoint/2010/main" val="1547353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BFD92-3019-8F14-6E78-B2C3E8134F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AF4F2-64D4-AD05-21DC-6114C6690E54}"/>
              </a:ext>
            </a:extLst>
          </p:cNvPr>
          <p:cNvSpPr>
            <a:spLocks noGrp="1"/>
          </p:cNvSpPr>
          <p:nvPr>
            <p:ph type="title"/>
          </p:nvPr>
        </p:nvSpPr>
        <p:spPr/>
        <p:txBody>
          <a:bodyPr>
            <a:normAutofit/>
          </a:bodyPr>
          <a:lstStyle/>
          <a:p>
            <a:pPr algn="ctr"/>
            <a:r>
              <a:rPr lang="es-ES_tradnl" dirty="0"/>
              <a:t>Preguntas</a:t>
            </a:r>
          </a:p>
        </p:txBody>
      </p:sp>
      <p:sp>
        <p:nvSpPr>
          <p:cNvPr id="7" name="Date Placeholder 6">
            <a:extLst>
              <a:ext uri="{FF2B5EF4-FFF2-40B4-BE49-F238E27FC236}">
                <a16:creationId xmlns:a16="http://schemas.microsoft.com/office/drawing/2014/main" id="{B78A63BD-FC85-B80E-275C-40DFCDC6A116}"/>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A59FE629-6772-9312-E93C-3F32FCA75D85}"/>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C53323BE-E624-D339-F0F1-AF485FA5195C}"/>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28048CEF-654A-1818-8564-91723710EF2B}"/>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D57D752F-6E0D-AD60-8223-F4BF386443B8}"/>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1507F722-9909-FA6A-258F-D5BF41F3C995}"/>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08E47534-2D11-5110-0B92-851F459C638F}"/>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732EC5EA-429D-D854-8214-0CB9FD2557EE}"/>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48170CD8-026B-4163-8D8F-5B606D2DC065}"/>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54D54DAE-B8A0-8DB6-882D-6D6DDF8F6F0D}"/>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6AE4B715-1A42-348F-A9DE-B93955EAEB26}"/>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9" name="Picture 2">
            <a:extLst>
              <a:ext uri="{FF2B5EF4-FFF2-40B4-BE49-F238E27FC236}">
                <a16:creationId xmlns:a16="http://schemas.microsoft.com/office/drawing/2014/main" id="{AA511169-4406-03B3-DDC6-F3CCB05ED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968" y="2280908"/>
            <a:ext cx="273685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8929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CBC49-1C38-815E-5EC4-3EB275DB1DA6}"/>
              </a:ext>
            </a:extLst>
          </p:cNvPr>
          <p:cNvSpPr>
            <a:spLocks noGrp="1"/>
          </p:cNvSpPr>
          <p:nvPr>
            <p:ph type="title"/>
          </p:nvPr>
        </p:nvSpPr>
        <p:spPr>
          <a:xfrm>
            <a:off x="569588" y="1398978"/>
            <a:ext cx="11026698" cy="853291"/>
          </a:xfrm>
        </p:spPr>
        <p:txBody>
          <a:bodyPr anchor="ctr">
            <a:normAutofit fontScale="90000"/>
          </a:bodyPr>
          <a:lstStyle/>
          <a:p>
            <a:r>
              <a:rPr lang="es-ES_tradnl" sz="4100" b="1" dirty="0"/>
              <a:t>Introducción a la Prevención Basada en Evidencia (</a:t>
            </a:r>
            <a:r>
              <a:rPr lang="es-ES_tradnl" sz="4100" b="1" i="1" dirty="0"/>
              <a:t>INEP</a:t>
            </a:r>
            <a:r>
              <a:rPr lang="es-ES_tradnl" sz="4100" b="1" dirty="0"/>
              <a:t>)</a:t>
            </a:r>
            <a:endParaRPr lang="es-ES_tradnl" sz="4100" dirty="0"/>
          </a:p>
        </p:txBody>
      </p:sp>
      <p:graphicFrame>
        <p:nvGraphicFramePr>
          <p:cNvPr id="5" name="Content Placeholder 2">
            <a:extLst>
              <a:ext uri="{FF2B5EF4-FFF2-40B4-BE49-F238E27FC236}">
                <a16:creationId xmlns:a16="http://schemas.microsoft.com/office/drawing/2014/main" id="{2CB94974-8042-CCFC-7AE2-3B0E2B42DDE9}"/>
              </a:ext>
            </a:extLst>
          </p:cNvPr>
          <p:cNvGraphicFramePr>
            <a:graphicFrameLocks noGrp="1"/>
          </p:cNvGraphicFramePr>
          <p:nvPr>
            <p:ph sz="half" idx="2"/>
            <p:extLst>
              <p:ext uri="{D42A27DB-BD31-4B8C-83A1-F6EECF244321}">
                <p14:modId xmlns:p14="http://schemas.microsoft.com/office/powerpoint/2010/main" val="1126266116"/>
              </p:ext>
            </p:extLst>
          </p:nvPr>
        </p:nvGraphicFramePr>
        <p:xfrm>
          <a:off x="954741" y="1825624"/>
          <a:ext cx="10730753" cy="4723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9139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48F2-D4B7-134F-8559-9D33FADB8A1C}"/>
              </a:ext>
            </a:extLst>
          </p:cNvPr>
          <p:cNvSpPr>
            <a:spLocks noGrp="1"/>
          </p:cNvSpPr>
          <p:nvPr>
            <p:ph type="ctrTitle"/>
          </p:nvPr>
        </p:nvSpPr>
        <p:spPr>
          <a:xfrm>
            <a:off x="1392238" y="919163"/>
            <a:ext cx="9144000" cy="2387600"/>
          </a:xfrm>
        </p:spPr>
        <p:txBody>
          <a:bodyPr anchor="b">
            <a:normAutofit/>
          </a:bodyPr>
          <a:lstStyle/>
          <a:p>
            <a:r>
              <a:rPr lang="es-ES_tradnl" b="1" dirty="0"/>
              <a:t>Fin de la sesión 1</a:t>
            </a:r>
          </a:p>
        </p:txBody>
      </p:sp>
      <p:sp>
        <p:nvSpPr>
          <p:cNvPr id="3" name="Content Placeholder 2">
            <a:extLst>
              <a:ext uri="{FF2B5EF4-FFF2-40B4-BE49-F238E27FC236}">
                <a16:creationId xmlns:a16="http://schemas.microsoft.com/office/drawing/2014/main" id="{12D614CA-CA2E-EF2C-E0C3-7F65EB078983}"/>
              </a:ext>
            </a:extLst>
          </p:cNvPr>
          <p:cNvSpPr>
            <a:spLocks noGrp="1"/>
          </p:cNvSpPr>
          <p:nvPr>
            <p:ph type="subTitle" idx="1"/>
          </p:nvPr>
        </p:nvSpPr>
        <p:spPr>
          <a:xfrm>
            <a:off x="1384300" y="4140200"/>
            <a:ext cx="9144000" cy="571500"/>
          </a:xfrm>
        </p:spPr>
        <p:txBody>
          <a:bodyPr>
            <a:normAutofit fontScale="77500" lnSpcReduction="20000"/>
          </a:bodyPr>
          <a:lstStyle/>
          <a:p>
            <a:pPr marL="0" indent="0">
              <a:buNone/>
            </a:pPr>
            <a:r>
              <a:rPr lang="en-GB" sz="5400" dirty="0"/>
              <a:t>GRACIAS</a:t>
            </a:r>
          </a:p>
        </p:txBody>
      </p:sp>
      <p:sp>
        <p:nvSpPr>
          <p:cNvPr id="4" name="Date Placeholder 3" hidden="1">
            <a:extLst>
              <a:ext uri="{FF2B5EF4-FFF2-40B4-BE49-F238E27FC236}">
                <a16:creationId xmlns:a16="http://schemas.microsoft.com/office/drawing/2014/main" id="{7300475A-8536-D640-83C2-C3EDF96F5541}"/>
              </a:ext>
            </a:extLst>
          </p:cNvPr>
          <p:cNvSpPr>
            <a:spLocks noGrp="1"/>
          </p:cNvSpPr>
          <p:nvPr>
            <p:ph type="dt" sz="half" idx="10"/>
          </p:nvPr>
        </p:nvSpPr>
        <p:spPr/>
        <p:txBody>
          <a:bodyPr/>
          <a:lstStyle/>
          <a:p>
            <a:pPr>
              <a:spcAft>
                <a:spcPts val="600"/>
              </a:spcAft>
            </a:pPr>
            <a:fld id="{C2A69087-6CD6-A247-B8BF-9271D0517BCF}"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Tree>
    <p:extLst>
      <p:ext uri="{BB962C8B-B14F-4D97-AF65-F5344CB8AC3E}">
        <p14:creationId xmlns:p14="http://schemas.microsoft.com/office/powerpoint/2010/main" val="2070834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2BD5FB3-9BB4-6D47-AE26-03925340083C}"/>
              </a:ext>
            </a:extLst>
          </p:cNvPr>
          <p:cNvSpPr>
            <a:spLocks noGrp="1"/>
          </p:cNvSpPr>
          <p:nvPr>
            <p:ph type="body" idx="1"/>
          </p:nvPr>
        </p:nvSpPr>
        <p:spPr>
          <a:xfrm>
            <a:off x="838200" y="5340442"/>
            <a:ext cx="10515600" cy="941388"/>
          </a:xfrm>
        </p:spPr>
        <p:txBody>
          <a:bodyPr vert="horz" lIns="91440" tIns="45720" rIns="91440" bIns="45720" rtlCol="0">
            <a:normAutofit/>
          </a:bodyPr>
          <a:lstStyle/>
          <a:p>
            <a:pPr algn="ctr"/>
            <a:r>
              <a:rPr lang="es-ES_tradnl" sz="4000" b="1">
                <a:solidFill>
                  <a:schemeClr val="tx1"/>
                </a:solidFill>
              </a:rPr>
              <a:t>SESIÓN 2</a:t>
            </a:r>
          </a:p>
        </p:txBody>
      </p:sp>
      <p:sp>
        <p:nvSpPr>
          <p:cNvPr id="5" name="Date Placeholder 4" hidden="1">
            <a:extLst>
              <a:ext uri="{FF2B5EF4-FFF2-40B4-BE49-F238E27FC236}">
                <a16:creationId xmlns:a16="http://schemas.microsoft.com/office/drawing/2014/main" id="{FAC75AB9-8DB7-EA46-90A2-6D34E9775566}"/>
              </a:ext>
            </a:extLst>
          </p:cNvPr>
          <p:cNvSpPr>
            <a:spLocks noGrp="1"/>
          </p:cNvSpPr>
          <p:nvPr>
            <p:ph type="dt" sz="half" idx="10"/>
          </p:nvPr>
        </p:nvSpPr>
        <p:spPr/>
        <p:txBody>
          <a:bodyPr/>
          <a:lstStyle/>
          <a:p>
            <a:pPr>
              <a:spcAft>
                <a:spcPts val="600"/>
              </a:spcAft>
            </a:pPr>
            <a:fld id="{A3DD4DF0-9A38-664C-8B4A-D827078BFFF0}" type="datetime1">
              <a:rPr lang="en-GB" smtClean="0"/>
              <a:pPr>
                <a:spcAft>
                  <a:spcPts val="600"/>
                </a:spcAft>
              </a:pPr>
              <a:t>24/02/2026</a:t>
            </a:fld>
            <a:endParaRPr lang="en-US"/>
          </a:p>
        </p:txBody>
      </p:sp>
      <p:sp>
        <p:nvSpPr>
          <p:cNvPr id="6" name="Title 1">
            <a:extLst>
              <a:ext uri="{FF2B5EF4-FFF2-40B4-BE49-F238E27FC236}">
                <a16:creationId xmlns:a16="http://schemas.microsoft.com/office/drawing/2014/main" id="{BDF76AC2-4646-C349-B2BB-0A2BA14AF4E3}"/>
              </a:ext>
            </a:extLst>
          </p:cNvPr>
          <p:cNvSpPr txBox="1">
            <a:spLocks/>
          </p:cNvSpPr>
          <p:nvPr/>
        </p:nvSpPr>
        <p:spPr>
          <a:xfrm>
            <a:off x="1209670" y="1651000"/>
            <a:ext cx="9486900" cy="18145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s-ES_tradnl" sz="5100" b="1" dirty="0">
                <a:solidFill>
                  <a:schemeClr val="accent3"/>
                </a:solidFill>
              </a:rPr>
              <a:t>Una Introducción Facilitada a la </a:t>
            </a:r>
            <a:br>
              <a:rPr lang="es-ES_tradnl" sz="5100" b="1" dirty="0">
                <a:solidFill>
                  <a:schemeClr val="accent3"/>
                </a:solidFill>
              </a:rPr>
            </a:br>
            <a:r>
              <a:rPr lang="es-ES_tradnl" sz="5100" b="1" dirty="0">
                <a:solidFill>
                  <a:schemeClr val="accent3"/>
                </a:solidFill>
              </a:rPr>
              <a:t>“Prevención Basada en Evidencia”</a:t>
            </a:r>
            <a:endParaRPr lang="es-ES_tradnl" sz="4000" b="1" dirty="0">
              <a:solidFill>
                <a:schemeClr val="accent3"/>
              </a:solidFill>
            </a:endParaRPr>
          </a:p>
        </p:txBody>
      </p:sp>
      <p:sp>
        <p:nvSpPr>
          <p:cNvPr id="7" name="Title 1">
            <a:extLst>
              <a:ext uri="{FF2B5EF4-FFF2-40B4-BE49-F238E27FC236}">
                <a16:creationId xmlns:a16="http://schemas.microsoft.com/office/drawing/2014/main" id="{BB77042F-054E-D549-AC32-EA3C3F98050B}"/>
              </a:ext>
            </a:extLst>
          </p:cNvPr>
          <p:cNvSpPr txBox="1">
            <a:spLocks/>
          </p:cNvSpPr>
          <p:nvPr/>
        </p:nvSpPr>
        <p:spPr>
          <a:xfrm>
            <a:off x="1193800" y="3741386"/>
            <a:ext cx="9486900" cy="7691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sz="3500" b="1" i="1" dirty="0">
                <a:solidFill>
                  <a:schemeClr val="accent3"/>
                </a:solidFill>
              </a:rPr>
              <a:t>(</a:t>
            </a:r>
            <a:r>
              <a:rPr lang="en-AU" sz="3500" b="1" i="1" u="sng" dirty="0" err="1"/>
              <a:t>IN</a:t>
            </a:r>
            <a:r>
              <a:rPr lang="en-AU" sz="3500" i="1" dirty="0" err="1">
                <a:solidFill>
                  <a:schemeClr val="accent3"/>
                </a:solidFill>
              </a:rPr>
              <a:t>troduction</a:t>
            </a:r>
            <a:r>
              <a:rPr lang="en-AU" sz="3500" i="1" dirty="0">
                <a:solidFill>
                  <a:schemeClr val="accent3"/>
                </a:solidFill>
              </a:rPr>
              <a:t> to </a:t>
            </a:r>
            <a:r>
              <a:rPr lang="en-AU" sz="3500" b="1" i="1" u="sng" dirty="0"/>
              <a:t>E</a:t>
            </a:r>
            <a:r>
              <a:rPr lang="en-AU" sz="3500" i="1" dirty="0">
                <a:solidFill>
                  <a:schemeClr val="accent3"/>
                </a:solidFill>
              </a:rPr>
              <a:t>vidence-Based </a:t>
            </a:r>
            <a:r>
              <a:rPr lang="en-AU" sz="3500" b="1" i="1" u="sng" dirty="0"/>
              <a:t>P</a:t>
            </a:r>
            <a:r>
              <a:rPr lang="en-AU" sz="3500" i="1" dirty="0">
                <a:solidFill>
                  <a:schemeClr val="accent3"/>
                </a:solidFill>
              </a:rPr>
              <a:t>revention – </a:t>
            </a:r>
            <a:r>
              <a:rPr lang="en-AU" sz="3500" b="1" i="1" dirty="0"/>
              <a:t>INEP</a:t>
            </a:r>
            <a:r>
              <a:rPr lang="en-AU" sz="3500" i="1" dirty="0">
                <a:solidFill>
                  <a:schemeClr val="accent3"/>
                </a:solidFill>
              </a:rPr>
              <a:t>) </a:t>
            </a:r>
          </a:p>
        </p:txBody>
      </p:sp>
    </p:spTree>
    <p:extLst>
      <p:ext uri="{BB962C8B-B14F-4D97-AF65-F5344CB8AC3E}">
        <p14:creationId xmlns:p14="http://schemas.microsoft.com/office/powerpoint/2010/main" val="3703331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247887"/>
            <a:ext cx="10515600" cy="896375"/>
          </a:xfrm>
        </p:spPr>
        <p:txBody>
          <a:bodyPr anchor="ctr">
            <a:normAutofit/>
          </a:bodyPr>
          <a:lstStyle/>
          <a:p>
            <a:r>
              <a:rPr lang="es-ES_tradnl" b="1" dirty="0"/>
              <a:t>Propósito de la sesión 2</a:t>
            </a:r>
            <a:endParaRPr lang="es-ES_tradnl" dirty="0"/>
          </a:p>
        </p:txBody>
      </p:sp>
      <p:graphicFrame>
        <p:nvGraphicFramePr>
          <p:cNvPr id="9" name="Content Placeholder 2">
            <a:extLst>
              <a:ext uri="{FF2B5EF4-FFF2-40B4-BE49-F238E27FC236}">
                <a16:creationId xmlns:a16="http://schemas.microsoft.com/office/drawing/2014/main" id="{6250EFBC-3308-9BDE-5BBB-78F3F108F264}"/>
              </a:ext>
            </a:extLst>
          </p:cNvPr>
          <p:cNvGraphicFramePr>
            <a:graphicFrameLocks noGrp="1"/>
          </p:cNvGraphicFramePr>
          <p:nvPr>
            <p:ph idx="1"/>
            <p:extLst>
              <p:ext uri="{D42A27DB-BD31-4B8C-83A1-F6EECF244321}">
                <p14:modId xmlns:p14="http://schemas.microsoft.com/office/powerpoint/2010/main" val="1703347400"/>
              </p:ext>
            </p:extLst>
          </p:nvPr>
        </p:nvGraphicFramePr>
        <p:xfrm>
          <a:off x="838200" y="2323651"/>
          <a:ext cx="10515600" cy="3853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Tree>
    <p:extLst>
      <p:ext uri="{BB962C8B-B14F-4D97-AF65-F5344CB8AC3E}">
        <p14:creationId xmlns:p14="http://schemas.microsoft.com/office/powerpoint/2010/main" val="3505117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18" y="2381820"/>
            <a:ext cx="9848774"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chemeClr val="accent5"/>
              </a:solidFill>
              <a:latin typeface="+mn-lt"/>
            </a:endParaRPr>
          </a:p>
          <a:p>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18"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18"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18"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18"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51" name="TextBox 50">
            <a:extLst>
              <a:ext uri="{FF2B5EF4-FFF2-40B4-BE49-F238E27FC236}">
                <a16:creationId xmlns:a16="http://schemas.microsoft.com/office/drawing/2014/main" id="{B5AE2163-F8B8-F648-9CC4-4A9CB173D44D}"/>
              </a:ext>
            </a:extLst>
          </p:cNvPr>
          <p:cNvSpPr txBox="1"/>
          <p:nvPr/>
        </p:nvSpPr>
        <p:spPr>
          <a:xfrm>
            <a:off x="1497390" y="986927"/>
            <a:ext cx="9432100" cy="590931"/>
          </a:xfrm>
          <a:prstGeom prst="rect">
            <a:avLst/>
          </a:prstGeom>
          <a:noFill/>
        </p:spPr>
        <p:txBody>
          <a:bodyPr wrap="square" rtlCol="0">
            <a:spAutoFit/>
          </a:bodyPr>
          <a:lstStyle/>
          <a:p>
            <a:pPr algn="ctr">
              <a:lnSpc>
                <a:spcPct val="90000"/>
              </a:lnSpc>
              <a:spcBef>
                <a:spcPts val="1000"/>
              </a:spcBef>
            </a:pPr>
            <a:r>
              <a:rPr lang="es-ES_tradnl" sz="3600" b="1" dirty="0">
                <a:solidFill>
                  <a:schemeClr val="accent3"/>
                </a:solidFill>
              </a:rPr>
              <a:t>Lección 1. Revisión</a:t>
            </a:r>
          </a:p>
        </p:txBody>
      </p:sp>
      <p:sp>
        <p:nvSpPr>
          <p:cNvPr id="22" name="Rectangle 20">
            <a:hlinkClick r:id="rId3"/>
            <a:extLst>
              <a:ext uri="{FF2B5EF4-FFF2-40B4-BE49-F238E27FC236}">
                <a16:creationId xmlns:a16="http://schemas.microsoft.com/office/drawing/2014/main" id="{6E04C5C8-0ECC-D541-9272-06B95F9E0406}"/>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Rectangle 18">
            <a:hlinkClick r:id="rId4"/>
            <a:extLst>
              <a:ext uri="{FF2B5EF4-FFF2-40B4-BE49-F238E27FC236}">
                <a16:creationId xmlns:a16="http://schemas.microsoft.com/office/drawing/2014/main" id="{F38F502A-3FDD-434D-83AD-E5E8E3BB1A3B}"/>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Rectangle 16">
            <a:hlinkClick r:id="rId5"/>
            <a:extLst>
              <a:ext uri="{FF2B5EF4-FFF2-40B4-BE49-F238E27FC236}">
                <a16:creationId xmlns:a16="http://schemas.microsoft.com/office/drawing/2014/main" id="{1813E5AE-79F9-BA4C-AC93-04810E7CF31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Rectangle 14">
            <a:hlinkClick r:id="rId6"/>
            <a:extLst>
              <a:ext uri="{FF2B5EF4-FFF2-40B4-BE49-F238E27FC236}">
                <a16:creationId xmlns:a16="http://schemas.microsoft.com/office/drawing/2014/main" id="{0E5A983A-5C18-5A41-9FAA-7AEE3B5D0BF2}"/>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Rectangle 10">
            <a:hlinkClick r:id="rId7"/>
            <a:extLst>
              <a:ext uri="{FF2B5EF4-FFF2-40B4-BE49-F238E27FC236}">
                <a16:creationId xmlns:a16="http://schemas.microsoft.com/office/drawing/2014/main" id="{C3F63A6B-3737-F943-B8AC-887C5EC394EC}"/>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Rectangle 8">
            <a:hlinkClick r:id="rId8"/>
            <a:extLst>
              <a:ext uri="{FF2B5EF4-FFF2-40B4-BE49-F238E27FC236}">
                <a16:creationId xmlns:a16="http://schemas.microsoft.com/office/drawing/2014/main" id="{89315831-CF16-E64C-B670-193D2E496FF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Rectangle 6">
            <a:hlinkClick r:id="rId9"/>
            <a:extLst>
              <a:ext uri="{FF2B5EF4-FFF2-40B4-BE49-F238E27FC236}">
                <a16:creationId xmlns:a16="http://schemas.microsoft.com/office/drawing/2014/main" id="{64F92D0D-32A2-EF4B-BEE1-4DF35DFFAD09}"/>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Rectangle 3">
            <a:hlinkClick r:id="rId10"/>
            <a:extLst>
              <a:ext uri="{FF2B5EF4-FFF2-40B4-BE49-F238E27FC236}">
                <a16:creationId xmlns:a16="http://schemas.microsoft.com/office/drawing/2014/main" id="{44FC8C26-1F99-7749-9FB1-A5391F6ACA6C}"/>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
            <a:hlinkClick r:id="rId11"/>
            <a:extLst>
              <a:ext uri="{FF2B5EF4-FFF2-40B4-BE49-F238E27FC236}">
                <a16:creationId xmlns:a16="http://schemas.microsoft.com/office/drawing/2014/main" id="{5303C17C-51FF-4E4B-BBBF-B084394F7A0D}"/>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Rectangle 34">
            <a:extLst>
              <a:ext uri="{FF2B5EF4-FFF2-40B4-BE49-F238E27FC236}">
                <a16:creationId xmlns:a16="http://schemas.microsoft.com/office/drawing/2014/main" id="{124EF05B-AF97-4843-A831-E9E6CCE9A9AD}"/>
              </a:ext>
            </a:extLst>
          </p:cNvPr>
          <p:cNvSpPr>
            <a:spLocks noChangeArrowheads="1"/>
          </p:cNvSpPr>
          <p:nvPr/>
        </p:nvSpPr>
        <p:spPr bwMode="auto">
          <a:xfrm>
            <a:off x="1023818"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3" name="Rectangle 38">
            <a:extLst>
              <a:ext uri="{FF2B5EF4-FFF2-40B4-BE49-F238E27FC236}">
                <a16:creationId xmlns:a16="http://schemas.microsoft.com/office/drawing/2014/main" id="{AC34BEFE-F6B5-6648-B83B-4276F46E1600}"/>
              </a:ext>
            </a:extLst>
          </p:cNvPr>
          <p:cNvSpPr>
            <a:spLocks noChangeArrowheads="1"/>
          </p:cNvSpPr>
          <p:nvPr/>
        </p:nvSpPr>
        <p:spPr bwMode="auto">
          <a:xfrm>
            <a:off x="1023818"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4" name="Rectangle 39">
            <a:extLst>
              <a:ext uri="{FF2B5EF4-FFF2-40B4-BE49-F238E27FC236}">
                <a16:creationId xmlns:a16="http://schemas.microsoft.com/office/drawing/2014/main" id="{3B550475-04F5-8944-8929-D42826A22234}"/>
              </a:ext>
            </a:extLst>
          </p:cNvPr>
          <p:cNvSpPr>
            <a:spLocks noChangeArrowheads="1"/>
          </p:cNvSpPr>
          <p:nvPr/>
        </p:nvSpPr>
        <p:spPr bwMode="auto">
          <a:xfrm>
            <a:off x="1023818"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5" name="Rectangle 41">
            <a:extLst>
              <a:ext uri="{FF2B5EF4-FFF2-40B4-BE49-F238E27FC236}">
                <a16:creationId xmlns:a16="http://schemas.microsoft.com/office/drawing/2014/main" id="{651F9EC7-E06E-944B-912D-D8F855992B6C}"/>
              </a:ext>
            </a:extLst>
          </p:cNvPr>
          <p:cNvSpPr>
            <a:spLocks noChangeArrowheads="1"/>
          </p:cNvSpPr>
          <p:nvPr/>
        </p:nvSpPr>
        <p:spPr bwMode="auto">
          <a:xfrm>
            <a:off x="1023818"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8" name="TextBox 9">
            <a:extLst>
              <a:ext uri="{FF2B5EF4-FFF2-40B4-BE49-F238E27FC236}">
                <a16:creationId xmlns:a16="http://schemas.microsoft.com/office/drawing/2014/main" id="{C056B272-633A-4D4D-ABCF-DAD5FA7C1FDB}"/>
              </a:ext>
            </a:extLst>
          </p:cNvPr>
          <p:cNvSpPr txBox="1"/>
          <p:nvPr/>
        </p:nvSpPr>
        <p:spPr>
          <a:xfrm>
            <a:off x="1138210" y="1752121"/>
            <a:ext cx="2145384" cy="369332"/>
          </a:xfrm>
          <a:prstGeom prst="rect">
            <a:avLst/>
          </a:prstGeom>
          <a:noFill/>
        </p:spPr>
        <p:txBody>
          <a:bodyPr wrap="square" rtlCol="0">
            <a:spAutoFit/>
          </a:bodyPr>
          <a:lstStyle/>
          <a:p>
            <a:pPr>
              <a:lnSpc>
                <a:spcPct val="90000"/>
              </a:lnSpc>
              <a:spcBef>
                <a:spcPts val="1000"/>
              </a:spcBef>
            </a:pPr>
            <a:r>
              <a:rPr lang="en-US" sz="2000" b="1" dirty="0"/>
              <a:t>Introducción</a:t>
            </a:r>
          </a:p>
        </p:txBody>
      </p:sp>
      <p:sp>
        <p:nvSpPr>
          <p:cNvPr id="50" name="TextBox 10">
            <a:extLst>
              <a:ext uri="{FF2B5EF4-FFF2-40B4-BE49-F238E27FC236}">
                <a16:creationId xmlns:a16="http://schemas.microsoft.com/office/drawing/2014/main" id="{ED9F240C-4877-AB44-A487-0C50302827EB}"/>
              </a:ext>
            </a:extLst>
          </p:cNvPr>
          <p:cNvSpPr txBox="1"/>
          <p:nvPr/>
        </p:nvSpPr>
        <p:spPr>
          <a:xfrm>
            <a:off x="6430897" y="1824791"/>
            <a:ext cx="4967183" cy="369332"/>
          </a:xfrm>
          <a:prstGeom prst="rect">
            <a:avLst/>
          </a:prstGeom>
          <a:noFill/>
        </p:spPr>
        <p:txBody>
          <a:bodyPr wrap="square" rtlCol="0">
            <a:spAutoFit/>
          </a:bodyPr>
          <a:lstStyle/>
          <a:p>
            <a:pPr algn="ctr">
              <a:lnSpc>
                <a:spcPct val="90000"/>
              </a:lnSpc>
              <a:spcBef>
                <a:spcPts val="1000"/>
              </a:spcBef>
            </a:pPr>
            <a:r>
              <a:rPr lang="es-ES_tradnl" sz="2000" b="1" dirty="0"/>
              <a:t>Lección 1: Completar la introducción</a:t>
            </a:r>
          </a:p>
        </p:txBody>
      </p:sp>
      <p:pic>
        <p:nvPicPr>
          <p:cNvPr id="52" name="Imagen 51">
            <a:extLst>
              <a:ext uri="{FF2B5EF4-FFF2-40B4-BE49-F238E27FC236}">
                <a16:creationId xmlns:a16="http://schemas.microsoft.com/office/drawing/2014/main" id="{F1356126-B100-864F-8BFD-029EF6834482}"/>
              </a:ext>
            </a:extLst>
          </p:cNvPr>
          <p:cNvPicPr>
            <a:picLocks noChangeAspect="1"/>
          </p:cNvPicPr>
          <p:nvPr/>
        </p:nvPicPr>
        <p:blipFill rotWithShape="1">
          <a:blip r:embed="rId13"/>
          <a:srcRect t="26461" r="24988"/>
          <a:stretch/>
        </p:blipFill>
        <p:spPr>
          <a:xfrm>
            <a:off x="1022493" y="2418485"/>
            <a:ext cx="4284120" cy="4108045"/>
          </a:xfrm>
          <a:prstGeom prst="rect">
            <a:avLst/>
          </a:prstGeom>
        </p:spPr>
      </p:pic>
      <p:grpSp>
        <p:nvGrpSpPr>
          <p:cNvPr id="2" name="Grupo 1">
            <a:extLst>
              <a:ext uri="{FF2B5EF4-FFF2-40B4-BE49-F238E27FC236}">
                <a16:creationId xmlns:a16="http://schemas.microsoft.com/office/drawing/2014/main" id="{08B0E499-4268-4347-8B74-B9E1C46723F1}"/>
              </a:ext>
            </a:extLst>
          </p:cNvPr>
          <p:cNvGrpSpPr/>
          <p:nvPr/>
        </p:nvGrpSpPr>
        <p:grpSpPr>
          <a:xfrm>
            <a:off x="7205782" y="2221761"/>
            <a:ext cx="3962400" cy="4510207"/>
            <a:chOff x="7205782" y="2221761"/>
            <a:chExt cx="3962400" cy="4510207"/>
          </a:xfrm>
        </p:grpSpPr>
        <p:pic>
          <p:nvPicPr>
            <p:cNvPr id="53" name="Imagen 52">
              <a:extLst>
                <a:ext uri="{FF2B5EF4-FFF2-40B4-BE49-F238E27FC236}">
                  <a16:creationId xmlns:a16="http://schemas.microsoft.com/office/drawing/2014/main" id="{FCA727DD-8045-BB44-89BC-64329709268B}"/>
                </a:ext>
              </a:extLst>
            </p:cNvPr>
            <p:cNvPicPr>
              <a:picLocks noChangeAspect="1"/>
            </p:cNvPicPr>
            <p:nvPr/>
          </p:nvPicPr>
          <p:blipFill>
            <a:blip r:embed="rId14"/>
            <a:stretch>
              <a:fillRect/>
            </a:stretch>
          </p:blipFill>
          <p:spPr>
            <a:xfrm>
              <a:off x="7205782" y="2221761"/>
              <a:ext cx="3962400" cy="4510207"/>
            </a:xfrm>
            <a:prstGeom prst="rect">
              <a:avLst/>
            </a:prstGeom>
          </p:spPr>
        </p:pic>
        <p:sp>
          <p:nvSpPr>
            <p:cNvPr id="55" name="CuadroTexto 54">
              <a:extLst>
                <a:ext uri="{FF2B5EF4-FFF2-40B4-BE49-F238E27FC236}">
                  <a16:creationId xmlns:a16="http://schemas.microsoft.com/office/drawing/2014/main" id="{43E99419-F507-814A-89A4-ECA1453DA1EF}"/>
                </a:ext>
              </a:extLst>
            </p:cNvPr>
            <p:cNvSpPr txBox="1"/>
            <p:nvPr/>
          </p:nvSpPr>
          <p:spPr>
            <a:xfrm>
              <a:off x="7746562" y="4031264"/>
              <a:ext cx="733097" cy="230832"/>
            </a:xfrm>
            <a:prstGeom prst="rect">
              <a:avLst/>
            </a:prstGeom>
            <a:solidFill>
              <a:schemeClr val="bg1"/>
            </a:solidFill>
          </p:spPr>
          <p:txBody>
            <a:bodyPr wrap="square" rtlCol="0">
              <a:spAutoFit/>
            </a:bodyPr>
            <a:lstStyle/>
            <a:p>
              <a:r>
                <a:rPr lang="es-MX" sz="900" i="1" dirty="0">
                  <a:solidFill>
                    <a:srgbClr val="DB6973"/>
                  </a:solidFill>
                </a:rPr>
                <a:t>Advocacy</a:t>
              </a:r>
            </a:p>
          </p:txBody>
        </p:sp>
      </p:grpSp>
    </p:spTree>
    <p:extLst>
      <p:ext uri="{BB962C8B-B14F-4D97-AF65-F5344CB8AC3E}">
        <p14:creationId xmlns:p14="http://schemas.microsoft.com/office/powerpoint/2010/main" val="3083935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EFC7779-C2C0-580E-F663-C9BDDBEA9B19}"/>
              </a:ext>
            </a:extLst>
          </p:cNvPr>
          <p:cNvSpPr>
            <a:spLocks noGrp="1"/>
          </p:cNvSpPr>
          <p:nvPr>
            <p:ph type="title"/>
          </p:nvPr>
        </p:nvSpPr>
        <p:spPr>
          <a:xfrm>
            <a:off x="838200" y="1302326"/>
            <a:ext cx="10515600" cy="853291"/>
          </a:xfrm>
        </p:spPr>
        <p:txBody>
          <a:bodyPr vert="horz" lIns="91440" tIns="45720" rIns="91440" bIns="45720" rtlCol="0" anchor="ctr">
            <a:normAutofit/>
          </a:bodyPr>
          <a:lstStyle/>
          <a:p>
            <a:r>
              <a:rPr lang="es-ES_tradnl" b="1" kern="1200" dirty="0">
                <a:latin typeface="Calibri" panose="020F0502020204030204" pitchFamily="34" charset="0"/>
                <a:cs typeface="Calibri" panose="020F0502020204030204" pitchFamily="34" charset="0"/>
              </a:rPr>
              <a:t>Lección 1. Objetivos</a:t>
            </a:r>
            <a:endParaRPr lang="es-ES_tradnl" kern="1200" dirty="0">
              <a:latin typeface="Calibri" panose="020F0502020204030204" pitchFamily="34" charset="0"/>
              <a:cs typeface="Calibri" panose="020F0502020204030204" pitchFamily="34" charset="0"/>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1A891688-E502-7A8A-1862-979CDA2F71F9}"/>
              </a:ext>
            </a:extLst>
          </p:cNvPr>
          <p:cNvGraphicFramePr/>
          <p:nvPr>
            <p:extLst>
              <p:ext uri="{D42A27DB-BD31-4B8C-83A1-F6EECF244321}">
                <p14:modId xmlns:p14="http://schemas.microsoft.com/office/powerpoint/2010/main" val="55330013"/>
              </p:ext>
            </p:extLst>
          </p:nvPr>
        </p:nvGraphicFramePr>
        <p:xfrm>
          <a:off x="838200" y="2155617"/>
          <a:ext cx="10515600" cy="4021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2885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a:xfrm>
            <a:off x="838200" y="6319673"/>
            <a:ext cx="2743200" cy="365125"/>
          </a:xfrm>
        </p:spPr>
        <p:txBody>
          <a:bodyPr/>
          <a:lstStyle/>
          <a:p>
            <a:fld id="{07229C9E-F7B3-8640-A9B4-30EE3DD4157C}" type="datetime1">
              <a:rPr lang="en-GB" smtClean="0">
                <a:solidFill>
                  <a:prstClr val="black">
                    <a:tint val="75000"/>
                  </a:prstClr>
                </a:solidFill>
              </a:rPr>
              <a:pPr/>
              <a:t>24/02/2026</a:t>
            </a:fld>
            <a:endParaRPr lang="en-US" dirty="0">
              <a:solidFill>
                <a:prstClr val="black">
                  <a:tint val="75000"/>
                </a:prstClr>
              </a:solidFill>
            </a:endParaRPr>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18" y="2381820"/>
            <a:ext cx="9848774"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rgbClr val="5B9BD5"/>
              </a:solidFill>
              <a:latin typeface="Calibri"/>
            </a:endParaRPr>
          </a:p>
          <a:p>
            <a:endParaRPr lang="en-US" altLang="en-US" sz="3000">
              <a:solidFill>
                <a:srgbClr val="00B050"/>
              </a:solidFill>
              <a:latin typeface="Calibri"/>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18"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18"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18"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18"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51" name="TextBox 50">
            <a:extLst>
              <a:ext uri="{FF2B5EF4-FFF2-40B4-BE49-F238E27FC236}">
                <a16:creationId xmlns:a16="http://schemas.microsoft.com/office/drawing/2014/main" id="{B5AE2163-F8B8-F648-9CC4-4A9CB173D44D}"/>
              </a:ext>
            </a:extLst>
          </p:cNvPr>
          <p:cNvSpPr txBox="1"/>
          <p:nvPr/>
        </p:nvSpPr>
        <p:spPr>
          <a:xfrm>
            <a:off x="244940" y="2798156"/>
            <a:ext cx="4076969" cy="1089529"/>
          </a:xfrm>
          <a:prstGeom prst="rect">
            <a:avLst/>
          </a:prstGeom>
          <a:noFill/>
        </p:spPr>
        <p:txBody>
          <a:bodyPr wrap="square" rtlCol="0">
            <a:spAutoFit/>
          </a:bodyPr>
          <a:lstStyle/>
          <a:p>
            <a:pPr algn="ctr">
              <a:lnSpc>
                <a:spcPct val="90000"/>
              </a:lnSpc>
              <a:spcBef>
                <a:spcPts val="1000"/>
              </a:spcBef>
            </a:pPr>
            <a:r>
              <a:rPr lang="es-ES_tradnl" sz="2400" b="1" dirty="0"/>
              <a:t>Lección 2: Sustancias, Epidemiología, y Poblaciones Objetivo</a:t>
            </a:r>
          </a:p>
        </p:txBody>
      </p:sp>
      <p:pic>
        <p:nvPicPr>
          <p:cNvPr id="2" name="Marcador de contenido 5">
            <a:extLst>
              <a:ext uri="{FF2B5EF4-FFF2-40B4-BE49-F238E27FC236}">
                <a16:creationId xmlns:a16="http://schemas.microsoft.com/office/drawing/2014/main" id="{81977059-11D7-5F8B-15B4-BA749D8A7C30}"/>
              </a:ext>
            </a:extLst>
          </p:cNvPr>
          <p:cNvPicPr>
            <a:picLocks noGrp="1" noChangeAspect="1"/>
          </p:cNvPicPr>
          <p:nvPr>
            <p:ph idx="1"/>
          </p:nvPr>
        </p:nvPicPr>
        <p:blipFill>
          <a:blip r:embed="rId13"/>
          <a:stretch>
            <a:fillRect/>
          </a:stretch>
        </p:blipFill>
        <p:spPr>
          <a:xfrm>
            <a:off x="5242925" y="1079695"/>
            <a:ext cx="6110875" cy="5615980"/>
          </a:xfrm>
        </p:spPr>
      </p:pic>
    </p:spTree>
    <p:extLst>
      <p:ext uri="{BB962C8B-B14F-4D97-AF65-F5344CB8AC3E}">
        <p14:creationId xmlns:p14="http://schemas.microsoft.com/office/powerpoint/2010/main" val="188581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6A3606-FC2A-1135-D868-C12803548D84}"/>
              </a:ext>
            </a:extLst>
          </p:cNvPr>
          <p:cNvSpPr>
            <a:spLocks noGrp="1"/>
          </p:cNvSpPr>
          <p:nvPr>
            <p:ph type="title"/>
          </p:nvPr>
        </p:nvSpPr>
        <p:spPr>
          <a:xfrm>
            <a:off x="338667" y="1322927"/>
            <a:ext cx="10515600" cy="853291"/>
          </a:xfrm>
        </p:spPr>
        <p:txBody>
          <a:bodyPr vert="horz" lIns="91440" tIns="45720" rIns="91440" bIns="45720" rtlCol="0" anchor="ctr">
            <a:normAutofit/>
          </a:bodyPr>
          <a:lstStyle/>
          <a:p>
            <a:r>
              <a:rPr lang="es-ES_tradnl" b="1" kern="1200" dirty="0"/>
              <a:t>Lección 2. Objetivos</a:t>
            </a:r>
            <a:endParaRPr lang="es-ES_tradnl" kern="1200" dirty="0"/>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14FC7F30-BFDA-2116-434D-D010F9501350}"/>
              </a:ext>
            </a:extLst>
          </p:cNvPr>
          <p:cNvGraphicFramePr/>
          <p:nvPr>
            <p:extLst>
              <p:ext uri="{D42A27DB-BD31-4B8C-83A1-F6EECF244321}">
                <p14:modId xmlns:p14="http://schemas.microsoft.com/office/powerpoint/2010/main" val="1871754212"/>
              </p:ext>
            </p:extLst>
          </p:nvPr>
        </p:nvGraphicFramePr>
        <p:xfrm>
          <a:off x="210281" y="2298556"/>
          <a:ext cx="11771438" cy="3890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0638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446704"/>
            <a:ext cx="10515600" cy="853291"/>
          </a:xfrm>
        </p:spPr>
        <p:txBody>
          <a:bodyPr anchor="ctr">
            <a:normAutofit/>
          </a:bodyPr>
          <a:lstStyle/>
          <a:p>
            <a:r>
              <a:rPr lang="es-ES_tradnl" sz="3700" b="1" dirty="0"/>
              <a:t>Analicemos lo que aprendimos de las Lecciones 1 y 2</a:t>
            </a:r>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18" y="2343348"/>
            <a:ext cx="9848774" cy="121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chemeClr val="accent5"/>
              </a:solidFill>
              <a:latin typeface="+mn-lt"/>
            </a:endParaRPr>
          </a:p>
          <a:p>
            <a:pPr>
              <a:spcAft>
                <a:spcPts val="600"/>
              </a:spcAft>
            </a:pPr>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18"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18" y="4690568"/>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spcAft>
                <a:spcPts val="600"/>
              </a:spcAft>
            </a:pPr>
            <a:endParaRPr lang="en-US" altLang="en-US" sz="1200">
              <a:solidFill>
                <a:prstClr val="black"/>
              </a:solidFill>
            </a:endParaRPr>
          </a:p>
          <a:p>
            <a:pPr>
              <a:spcAft>
                <a:spcPts val="600"/>
              </a:spcAft>
            </a:pPr>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18" y="4995368"/>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spcAft>
                <a:spcPts val="600"/>
              </a:spcAft>
            </a:pPr>
            <a:endParaRPr lang="en-US" altLang="en-US" sz="1200">
              <a:solidFill>
                <a:prstClr val="black"/>
              </a:solidFill>
            </a:endParaRPr>
          </a:p>
          <a:p>
            <a:pPr>
              <a:spcAft>
                <a:spcPts val="600"/>
              </a:spcAft>
            </a:pPr>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18" y="5604968"/>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spcAft>
                <a:spcPts val="600"/>
              </a:spcAft>
            </a:pPr>
            <a:endParaRPr lang="en-US" altLang="en-US" sz="1200">
              <a:solidFill>
                <a:prstClr val="black"/>
              </a:solidFill>
            </a:endParaRPr>
          </a:p>
          <a:p>
            <a:pPr>
              <a:spcAft>
                <a:spcPts val="600"/>
              </a:spcAft>
            </a:pPr>
            <a:endParaRPr lang="en-US" altLang="en-US">
              <a:solidFill>
                <a:prstClr val="black"/>
              </a:solidFill>
            </a:endParaRPr>
          </a:p>
        </p:txBody>
      </p:sp>
      <p:graphicFrame>
        <p:nvGraphicFramePr>
          <p:cNvPr id="53" name="Content Placeholder 8">
            <a:extLst>
              <a:ext uri="{FF2B5EF4-FFF2-40B4-BE49-F238E27FC236}">
                <a16:creationId xmlns:a16="http://schemas.microsoft.com/office/drawing/2014/main" id="{E9461021-5A98-81DC-37C7-A2C36ED5B96D}"/>
              </a:ext>
            </a:extLst>
          </p:cNvPr>
          <p:cNvGraphicFramePr>
            <a:graphicFrameLocks noGrp="1"/>
          </p:cNvGraphicFramePr>
          <p:nvPr>
            <p:ph sz="half" idx="2"/>
            <p:extLst>
              <p:ext uri="{D42A27DB-BD31-4B8C-83A1-F6EECF244321}">
                <p14:modId xmlns:p14="http://schemas.microsoft.com/office/powerpoint/2010/main" val="1684209957"/>
              </p:ext>
            </p:extLst>
          </p:nvPr>
        </p:nvGraphicFramePr>
        <p:xfrm>
          <a:off x="1023818" y="2311401"/>
          <a:ext cx="10329982" cy="435133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Tree>
    <p:extLst>
      <p:ext uri="{BB962C8B-B14F-4D97-AF65-F5344CB8AC3E}">
        <p14:creationId xmlns:p14="http://schemas.microsoft.com/office/powerpoint/2010/main" val="2366085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1225A44C-7936-5F3C-B698-4396E6D0E668}"/>
              </a:ext>
            </a:extLst>
          </p:cNvPr>
          <p:cNvGraphicFramePr/>
          <p:nvPr>
            <p:extLst>
              <p:ext uri="{D42A27DB-BD31-4B8C-83A1-F6EECF244321}">
                <p14:modId xmlns:p14="http://schemas.microsoft.com/office/powerpoint/2010/main" val="613493412"/>
              </p:ext>
            </p:extLst>
          </p:nvPr>
        </p:nvGraphicFramePr>
        <p:xfrm>
          <a:off x="1023818" y="1825625"/>
          <a:ext cx="1032998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2781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54076" y="991254"/>
            <a:ext cx="10515600" cy="799450"/>
          </a:xfrm>
        </p:spPr>
        <p:txBody>
          <a:bodyPr vert="horz" lIns="91440" tIns="45720" rIns="91440" bIns="45720" rtlCol="0" anchor="ctr">
            <a:normAutofit/>
          </a:bodyPr>
          <a:lstStyle/>
          <a:p>
            <a:r>
              <a:rPr lang="es-ES_tradnl" kern="1200" dirty="0">
                <a:latin typeface="Calibri" panose="020F0502020204030204" pitchFamily="34" charset="0"/>
                <a:cs typeface="Calibri" panose="020F0502020204030204" pitchFamily="34" charset="0"/>
              </a:rPr>
              <a:t>¿Por qué es importante la prevención?</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3818" y="1593665"/>
            <a:ext cx="3997084" cy="459599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F50FEF64-BBF9-BEFD-E578-9153E6ED460B}"/>
              </a:ext>
            </a:extLst>
          </p:cNvPr>
          <p:cNvSpPr txBox="1"/>
          <p:nvPr/>
        </p:nvSpPr>
        <p:spPr>
          <a:xfrm>
            <a:off x="1457758" y="6189663"/>
            <a:ext cx="5183188" cy="552644"/>
          </a:xfrm>
          <a:prstGeom prst="rect">
            <a:avLst/>
          </a:prstGeom>
        </p:spPr>
        <p:txBody>
          <a:bodyPr vert="horz" lIns="91440" tIns="45720" rIns="91440" bIns="45720" rtlCol="0" anchor="b">
            <a:normAutofit/>
          </a:bodyPr>
          <a:lstStyle/>
          <a:p>
            <a:pPr>
              <a:lnSpc>
                <a:spcPct val="90000"/>
              </a:lnSpc>
              <a:spcBef>
                <a:spcPts val="1000"/>
              </a:spcBef>
            </a:pPr>
            <a:r>
              <a:rPr lang="es-ES_tradnl" sz="1300" b="1" kern="1200" dirty="0">
                <a:latin typeface="+mn-lt"/>
                <a:ea typeface="+mn-ea"/>
                <a:cs typeface="+mn-cs"/>
              </a:rPr>
              <a:t>Referencia: Plan de Acción Mundial sobre ENT</a:t>
            </a:r>
            <a:br>
              <a:rPr lang="es-ES_tradnl" sz="1300" b="1" kern="1200" dirty="0">
                <a:latin typeface="+mn-lt"/>
                <a:ea typeface="+mn-ea"/>
                <a:cs typeface="+mn-cs"/>
              </a:rPr>
            </a:br>
            <a:endParaRPr lang="es-ES_tradnl" sz="1300" b="1" kern="1200" dirty="0">
              <a:latin typeface="+mn-lt"/>
              <a:ea typeface="+mn-ea"/>
              <a:cs typeface="+mn-cs"/>
            </a:endParaRPr>
          </a:p>
        </p:txBody>
      </p:sp>
      <p:sp>
        <p:nvSpPr>
          <p:cNvPr id="8" name="Content Placeholder 7">
            <a:extLst>
              <a:ext uri="{FF2B5EF4-FFF2-40B4-BE49-F238E27FC236}">
                <a16:creationId xmlns:a16="http://schemas.microsoft.com/office/drawing/2014/main" id="{AAAF4510-0154-D300-F504-69287C93C2F8}"/>
              </a:ext>
            </a:extLst>
          </p:cNvPr>
          <p:cNvSpPr>
            <a:spLocks noGrp="1"/>
          </p:cNvSpPr>
          <p:nvPr>
            <p:ph sz="quarter" idx="4"/>
          </p:nvPr>
        </p:nvSpPr>
        <p:spPr>
          <a:xfrm>
            <a:off x="6172199" y="1790704"/>
            <a:ext cx="5664201" cy="4398959"/>
          </a:xfrm>
        </p:spPr>
        <p:txBody>
          <a:bodyPr vert="horz" lIns="91440" tIns="45720" rIns="91440" bIns="45720" rtlCol="0">
            <a:normAutofit fontScale="92500" lnSpcReduction="10000"/>
          </a:bodyPr>
          <a:lstStyle/>
          <a:p>
            <a:pPr algn="just"/>
            <a:r>
              <a:rPr lang="es-ES_tradnl" sz="2000" b="1" dirty="0"/>
              <a:t>60% de las muertes en el mundo son causadas por enfermedades y condiciones no transmisibles (OMS) –</a:t>
            </a:r>
            <a:r>
              <a:rPr lang="es-ES_tradnl" sz="1700" i="1" dirty="0"/>
              <a:t> Estrategia Mundial para la Prevención y el Control de las Enfermedades No Transmisibles, OMS, Ginebra, 2000.</a:t>
            </a:r>
          </a:p>
          <a:p>
            <a:pPr algn="just"/>
            <a:endParaRPr lang="es-ES_tradnl" sz="2000" b="1" dirty="0"/>
          </a:p>
          <a:p>
            <a:pPr algn="just"/>
            <a:r>
              <a:rPr lang="es-ES_tradnl" sz="2000" b="1" dirty="0"/>
              <a:t>Prevención del consume de sustancias</a:t>
            </a:r>
          </a:p>
          <a:p>
            <a:pPr marL="457200" algn="just"/>
            <a:r>
              <a:rPr lang="es-ES_tradnl" sz="2000" dirty="0"/>
              <a:t>El objetivo es impedir o retrasar el inicio del consume de sustancias psicoactivas. </a:t>
            </a:r>
          </a:p>
          <a:p>
            <a:pPr marL="457200" algn="just"/>
            <a:r>
              <a:rPr lang="es-ES_tradnl" sz="2000" dirty="0"/>
              <a:t>Puede ayudar a que quienes han comenzado a consumir eviten el Desarrollo de trastornos por consumo de sustancias y los problemas de salud y sociales asociados.</a:t>
            </a:r>
          </a:p>
          <a:p>
            <a:pPr marL="457200" algn="just"/>
            <a:r>
              <a:rPr lang="es-ES_tradnl" sz="2000" dirty="0"/>
              <a:t>Fomenta el desarrollo saludable y seguro de niñas, niños y jóvenes, para que puedan desarrollar sus talentos y potencial.</a:t>
            </a:r>
          </a:p>
          <a:p>
            <a:endParaRPr lang="en-US" sz="2000" dirty="0"/>
          </a:p>
        </p:txBody>
      </p:sp>
      <p:sp>
        <p:nvSpPr>
          <p:cNvPr id="30" name="Rectangle 20">
            <a:hlinkClick r:id="rId4"/>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5"/>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6"/>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7"/>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8"/>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9"/>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10"/>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1"/>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2"/>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18" y="2343348"/>
            <a:ext cx="9848774" cy="121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3"/>
              </a:rPr>
            </a:br>
            <a:endParaRPr lang="en-US" altLang="en-US" sz="3000">
              <a:solidFill>
                <a:schemeClr val="accent5"/>
              </a:solidFill>
              <a:latin typeface="+mn-lt"/>
            </a:endParaRPr>
          </a:p>
          <a:p>
            <a:pPr>
              <a:spcAft>
                <a:spcPts val="600"/>
              </a:spcAft>
            </a:pPr>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18"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18" y="4690568"/>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spcAft>
                <a:spcPts val="600"/>
              </a:spcAft>
            </a:pPr>
            <a:endParaRPr lang="en-US" altLang="en-US" sz="1200">
              <a:solidFill>
                <a:prstClr val="black"/>
              </a:solidFill>
            </a:endParaRPr>
          </a:p>
          <a:p>
            <a:pPr>
              <a:spcAft>
                <a:spcPts val="600"/>
              </a:spcAft>
            </a:pPr>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18" y="4995368"/>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spcAft>
                <a:spcPts val="600"/>
              </a:spcAft>
            </a:pPr>
            <a:endParaRPr lang="en-US" altLang="en-US" sz="1200">
              <a:solidFill>
                <a:prstClr val="black"/>
              </a:solidFill>
            </a:endParaRPr>
          </a:p>
          <a:p>
            <a:pPr>
              <a:spcAft>
                <a:spcPts val="600"/>
              </a:spcAft>
            </a:pPr>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18" y="5604968"/>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spcAft>
                <a:spcPts val="600"/>
              </a:spcAft>
            </a:pPr>
            <a:endParaRPr lang="en-US" altLang="en-US" sz="1200">
              <a:solidFill>
                <a:prstClr val="black"/>
              </a:solidFill>
            </a:endParaRPr>
          </a:p>
          <a:p>
            <a:pPr>
              <a:spcAft>
                <a:spcPts val="600"/>
              </a:spcAft>
            </a:pPr>
            <a:endParaRPr lang="en-US" altLang="en-US">
              <a:solidFill>
                <a:prstClr val="black"/>
              </a:solidFill>
            </a:endParaRPr>
          </a:p>
        </p:txBody>
      </p:sp>
    </p:spTree>
    <p:extLst>
      <p:ext uri="{BB962C8B-B14F-4D97-AF65-F5344CB8AC3E}">
        <p14:creationId xmlns:p14="http://schemas.microsoft.com/office/powerpoint/2010/main" val="1807987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775018" y="1377353"/>
            <a:ext cx="10515600" cy="853291"/>
          </a:xfrm>
        </p:spPr>
        <p:txBody>
          <a:bodyPr anchor="ctr">
            <a:normAutofit/>
          </a:bodyPr>
          <a:lstStyle/>
          <a:p>
            <a:r>
              <a:rPr lang="en-GB" b="1" dirty="0"/>
              <a:t>Introducción a </a:t>
            </a:r>
            <a:r>
              <a:rPr lang="en-GB" b="1" i="1" dirty="0"/>
              <a:t>INEP Plus</a:t>
            </a:r>
            <a:endParaRPr lang="en-US" i="1" dirty="0"/>
          </a:p>
        </p:txBody>
      </p:sp>
      <p:graphicFrame>
        <p:nvGraphicFramePr>
          <p:cNvPr id="9" name="Content Placeholder 2">
            <a:extLst>
              <a:ext uri="{FF2B5EF4-FFF2-40B4-BE49-F238E27FC236}">
                <a16:creationId xmlns:a16="http://schemas.microsoft.com/office/drawing/2014/main" id="{539A8132-1E38-070F-D7A9-C4D02E8F6A71}"/>
              </a:ext>
            </a:extLst>
          </p:cNvPr>
          <p:cNvGraphicFramePr>
            <a:graphicFrameLocks noGrp="1"/>
          </p:cNvGraphicFramePr>
          <p:nvPr>
            <p:ph sz="half" idx="2"/>
            <p:extLst>
              <p:ext uri="{D42A27DB-BD31-4B8C-83A1-F6EECF244321}">
                <p14:modId xmlns:p14="http://schemas.microsoft.com/office/powerpoint/2010/main" val="1228005050"/>
              </p:ext>
            </p:extLst>
          </p:nvPr>
        </p:nvGraphicFramePr>
        <p:xfrm>
          <a:off x="838200" y="216180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hidden="1">
            <a:extLst>
              <a:ext uri="{FF2B5EF4-FFF2-40B4-BE49-F238E27FC236}">
                <a16:creationId xmlns:a16="http://schemas.microsoft.com/office/drawing/2014/main" id="{3A27802D-8FB6-894C-AE84-D9B00356A23E}"/>
              </a:ext>
            </a:extLst>
          </p:cNvPr>
          <p:cNvSpPr>
            <a:spLocks noGrp="1"/>
          </p:cNvSpPr>
          <p:nvPr>
            <p:ph type="dt" sz="half" idx="10"/>
          </p:nvPr>
        </p:nvSpPr>
        <p:spPr/>
        <p:txBody>
          <a:bodyPr/>
          <a:lstStyle/>
          <a:p>
            <a:pPr>
              <a:spcAft>
                <a:spcPts val="600"/>
              </a:spcAft>
            </a:pPr>
            <a:fld id="{C127DA7F-64BF-2B4D-9D1F-BBAABE457FDB}" type="datetime1">
              <a:rPr lang="en-GB" smtClean="0"/>
              <a:pPr>
                <a:spcAft>
                  <a:spcPts val="600"/>
                </a:spcAft>
              </a:pPr>
              <a:t>24/02/2026</a:t>
            </a:fld>
            <a:endParaRPr lang="en-US"/>
          </a:p>
        </p:txBody>
      </p:sp>
    </p:spTree>
    <p:extLst>
      <p:ext uri="{BB962C8B-B14F-4D97-AF65-F5344CB8AC3E}">
        <p14:creationId xmlns:p14="http://schemas.microsoft.com/office/powerpoint/2010/main" val="3785590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247887"/>
            <a:ext cx="10515600" cy="896375"/>
          </a:xfrm>
        </p:spPr>
        <p:txBody>
          <a:bodyPr/>
          <a:lstStyle/>
          <a:p>
            <a:r>
              <a:rPr lang="es-ES_tradnl" b="1" dirty="0">
                <a:latin typeface="Calibri" panose="020F0502020204030204" pitchFamily="34" charset="0"/>
                <a:cs typeface="Calibri" panose="020F0502020204030204" pitchFamily="34" charset="0"/>
              </a:rPr>
              <a:t>Recursos</a:t>
            </a:r>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a:xfrm>
            <a:off x="838200" y="6356350"/>
            <a:ext cx="2743200" cy="365125"/>
          </a:xfrm>
        </p:spPr>
        <p:txBody>
          <a:bodyPr/>
          <a:lstStyle/>
          <a:p>
            <a:fld id="{07229C9E-F7B3-8640-A9B4-30EE3DD4157C}" type="datetime1">
              <a:rPr lang="en-GB" smtClean="0"/>
              <a:pPr/>
              <a:t>24/02/2026</a:t>
            </a:fld>
            <a:endParaRPr lang="en-US"/>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18" y="2381820"/>
            <a:ext cx="9848774"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chemeClr val="accent5"/>
              </a:solidFill>
              <a:latin typeface="+mn-lt"/>
            </a:endParaRPr>
          </a:p>
          <a:p>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18"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18"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18"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18"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3" name="Rettangolo 2"/>
          <p:cNvSpPr/>
          <p:nvPr/>
        </p:nvSpPr>
        <p:spPr>
          <a:xfrm>
            <a:off x="664738" y="3177238"/>
            <a:ext cx="10465816" cy="461665"/>
          </a:xfrm>
          <a:prstGeom prst="rect">
            <a:avLst/>
          </a:prstGeom>
        </p:spPr>
        <p:txBody>
          <a:bodyPr wrap="square">
            <a:spAutoFit/>
          </a:bodyPr>
          <a:lstStyle/>
          <a:p>
            <a:endParaRPr lang="en-US" sz="2400">
              <a:solidFill>
                <a:srgbClr val="FF0000"/>
              </a:solidFill>
            </a:endParaRPr>
          </a:p>
        </p:txBody>
      </p:sp>
      <p:pic>
        <p:nvPicPr>
          <p:cNvPr id="2053" name="Picture 5" descr="C:\Users\r.donini\Pictures\Screenshot_20181016-163904~2.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1826" y="2440283"/>
            <a:ext cx="3950205" cy="394247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DFE5D9EF-0F16-09F6-5D08-4AD915B6E18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69010" y="2440282"/>
            <a:ext cx="3974988" cy="3942473"/>
          </a:xfrm>
          <a:prstGeom prst="rect">
            <a:avLst/>
          </a:prstGeom>
        </p:spPr>
      </p:pic>
      <p:pic>
        <p:nvPicPr>
          <p:cNvPr id="5" name="Imagen 4">
            <a:extLst>
              <a:ext uri="{FF2B5EF4-FFF2-40B4-BE49-F238E27FC236}">
                <a16:creationId xmlns:a16="http://schemas.microsoft.com/office/drawing/2014/main" id="{A6E5898A-BCCC-94BE-5BE7-6CF3B9043B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8194" y="2437551"/>
            <a:ext cx="3732329" cy="3942473"/>
          </a:xfrm>
          <a:prstGeom prst="rect">
            <a:avLst/>
          </a:prstGeom>
        </p:spPr>
      </p:pic>
    </p:spTree>
    <p:extLst>
      <p:ext uri="{BB962C8B-B14F-4D97-AF65-F5344CB8AC3E}">
        <p14:creationId xmlns:p14="http://schemas.microsoft.com/office/powerpoint/2010/main" val="3441850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147049"/>
            <a:ext cx="10515600" cy="853291"/>
          </a:xfrm>
        </p:spPr>
        <p:txBody>
          <a:bodyPr vert="horz" lIns="91440" tIns="45720" rIns="91440" bIns="45720" rtlCol="0" anchor="ctr">
            <a:normAutofit fontScale="90000"/>
          </a:bodyPr>
          <a:lstStyle/>
          <a:p>
            <a:r>
              <a:rPr lang="es-ES_tradnl" sz="2800" b="1" kern="1200" dirty="0">
                <a:latin typeface="Calibri" panose="020F0502020204030204" pitchFamily="34" charset="0"/>
                <a:cs typeface="Calibri" panose="020F0502020204030204" pitchFamily="34" charset="0"/>
              </a:rPr>
              <a:t>El papel de los profesionales de la prevención</a:t>
            </a:r>
            <a:br>
              <a:rPr lang="es-ES_tradnl" sz="2800" b="1" kern="1200" dirty="0">
                <a:latin typeface="Calibri" panose="020F0502020204030204" pitchFamily="34" charset="0"/>
                <a:cs typeface="Calibri" panose="020F0502020204030204" pitchFamily="34" charset="0"/>
              </a:rPr>
            </a:br>
            <a:r>
              <a:rPr lang="es-ES_tradnl" sz="2800" b="1" i="1" kern="1200" dirty="0">
                <a:latin typeface="Calibri" panose="020F0502020204030204" pitchFamily="34" charset="0"/>
                <a:cs typeface="Calibri" panose="020F0502020204030204" pitchFamily="34" charset="0"/>
              </a:rPr>
              <a:t>-Rostro y voz de la prevención en la sociedad-</a:t>
            </a:r>
            <a:endParaRPr lang="es-ES_tradnl" sz="2800" kern="1200" dirty="0">
              <a:latin typeface="Calibri" panose="020F0502020204030204" pitchFamily="34" charset="0"/>
              <a:cs typeface="Calibri" panose="020F0502020204030204" pitchFamily="34" charset="0"/>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276316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06796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37276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367756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398236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28716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459196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489676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20156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50636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48" name="TextBox 9">
            <a:extLst>
              <a:ext uri="{FF2B5EF4-FFF2-40B4-BE49-F238E27FC236}">
                <a16:creationId xmlns:a16="http://schemas.microsoft.com/office/drawing/2014/main" id="{7543F1B1-E675-0346-3201-A6B2AE84DB2C}"/>
              </a:ext>
            </a:extLst>
          </p:cNvPr>
          <p:cNvGraphicFramePr/>
          <p:nvPr>
            <p:extLst>
              <p:ext uri="{D42A27DB-BD31-4B8C-83A1-F6EECF244321}">
                <p14:modId xmlns:p14="http://schemas.microsoft.com/office/powerpoint/2010/main" val="1118954934"/>
              </p:ext>
            </p:extLst>
          </p:nvPr>
        </p:nvGraphicFramePr>
        <p:xfrm>
          <a:off x="1023818" y="1631174"/>
          <a:ext cx="10934820" cy="4702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24B103C4-ADB9-8646-88AE-2E0B92B0D5A6}"/>
              </a:ext>
            </a:extLst>
          </p:cNvPr>
          <p:cNvSpPr txBox="1"/>
          <p:nvPr/>
        </p:nvSpPr>
        <p:spPr>
          <a:xfrm>
            <a:off x="34506" y="6487063"/>
            <a:ext cx="12192000" cy="338554"/>
          </a:xfrm>
          <a:prstGeom prst="rect">
            <a:avLst/>
          </a:prstGeom>
          <a:noFill/>
        </p:spPr>
        <p:txBody>
          <a:bodyPr wrap="square" rtlCol="0">
            <a:spAutoFit/>
          </a:bodyPr>
          <a:lstStyle/>
          <a:p>
            <a:r>
              <a:rPr lang="es-MX" sz="1600" dirty="0"/>
              <a:t>*</a:t>
            </a:r>
            <a:r>
              <a:rPr lang="es-MX" sz="1600" b="1" i="1" dirty="0"/>
              <a:t>EDPQS</a:t>
            </a:r>
            <a:r>
              <a:rPr lang="es-MX" sz="1600" dirty="0"/>
              <a:t> (</a:t>
            </a:r>
            <a:r>
              <a:rPr lang="es-MX" sz="1600" i="1" dirty="0"/>
              <a:t>European Drug Prevention Quality Standars </a:t>
            </a:r>
            <a:r>
              <a:rPr lang="es-MX" sz="1600" dirty="0"/>
              <a:t>/ </a:t>
            </a:r>
            <a:r>
              <a:rPr lang="es-MX" sz="1600" b="1" dirty="0"/>
              <a:t>Estándares Europeos de Calidad en la Prevención del Consumo de Drogas</a:t>
            </a:r>
            <a:r>
              <a:rPr lang="es-MX" sz="1600" dirty="0"/>
              <a:t>)</a:t>
            </a:r>
          </a:p>
        </p:txBody>
      </p:sp>
    </p:spTree>
    <p:extLst>
      <p:ext uri="{BB962C8B-B14F-4D97-AF65-F5344CB8AC3E}">
        <p14:creationId xmlns:p14="http://schemas.microsoft.com/office/powerpoint/2010/main" val="2173197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302326"/>
            <a:ext cx="10515600" cy="853291"/>
          </a:xfrm>
        </p:spPr>
        <p:txBody>
          <a:bodyPr anchor="ctr">
            <a:normAutofit fontScale="90000"/>
          </a:bodyPr>
          <a:lstStyle/>
          <a:p>
            <a:r>
              <a:rPr lang="es-ES_tradnl" dirty="0">
                <a:latin typeface="Calibri" panose="020F0502020204030204" pitchFamily="34" charset="0"/>
                <a:cs typeface="Calibri" panose="020F0502020204030204" pitchFamily="34" charset="0"/>
              </a:rPr>
              <a:t>Principios Éticos de la Prevención (EDPQS*, 2011)</a:t>
            </a: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41" name="Content Placeholder 7">
            <a:extLst>
              <a:ext uri="{FF2B5EF4-FFF2-40B4-BE49-F238E27FC236}">
                <a16:creationId xmlns:a16="http://schemas.microsoft.com/office/drawing/2014/main" id="{AD51E9BF-C283-B1B3-24F4-BF641C79C373}"/>
              </a:ext>
            </a:extLst>
          </p:cNvPr>
          <p:cNvGraphicFramePr>
            <a:graphicFrameLocks noGrp="1"/>
          </p:cNvGraphicFramePr>
          <p:nvPr>
            <p:ph sz="half" idx="2"/>
            <p:extLst>
              <p:ext uri="{D42A27DB-BD31-4B8C-83A1-F6EECF244321}">
                <p14:modId xmlns:p14="http://schemas.microsoft.com/office/powerpoint/2010/main" val="3453434092"/>
              </p:ext>
            </p:extLst>
          </p:nvPr>
        </p:nvGraphicFramePr>
        <p:xfrm>
          <a:off x="838200" y="2155617"/>
          <a:ext cx="10515600" cy="4021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CuadroTexto 13">
            <a:extLst>
              <a:ext uri="{FF2B5EF4-FFF2-40B4-BE49-F238E27FC236}">
                <a16:creationId xmlns:a16="http://schemas.microsoft.com/office/drawing/2014/main" id="{AA4379D8-052A-844B-832B-D8EBB5F03CFA}"/>
              </a:ext>
            </a:extLst>
          </p:cNvPr>
          <p:cNvSpPr txBox="1"/>
          <p:nvPr/>
        </p:nvSpPr>
        <p:spPr>
          <a:xfrm>
            <a:off x="34506" y="6487063"/>
            <a:ext cx="12192000" cy="338554"/>
          </a:xfrm>
          <a:prstGeom prst="rect">
            <a:avLst/>
          </a:prstGeom>
          <a:noFill/>
        </p:spPr>
        <p:txBody>
          <a:bodyPr wrap="square" rtlCol="0">
            <a:spAutoFit/>
          </a:bodyPr>
          <a:lstStyle/>
          <a:p>
            <a:r>
              <a:rPr lang="es-MX" sz="1600" dirty="0"/>
              <a:t>*</a:t>
            </a:r>
            <a:r>
              <a:rPr lang="es-MX" sz="1600" b="1" i="1" dirty="0"/>
              <a:t>EDPQS</a:t>
            </a:r>
            <a:r>
              <a:rPr lang="es-MX" sz="1600" dirty="0"/>
              <a:t> (</a:t>
            </a:r>
            <a:r>
              <a:rPr lang="es-MX" sz="1600" i="1" dirty="0"/>
              <a:t>European Drug Prevention Quality Standars </a:t>
            </a:r>
            <a:r>
              <a:rPr lang="es-MX" sz="1600" dirty="0"/>
              <a:t>/ </a:t>
            </a:r>
            <a:r>
              <a:rPr lang="es-MX" sz="1600" b="1" dirty="0"/>
              <a:t>Estándares Europeos de Calidad en la Prevención del Consumo de Drogas</a:t>
            </a:r>
            <a:r>
              <a:rPr lang="es-MX" sz="1600" dirty="0"/>
              <a:t>)</a:t>
            </a:r>
          </a:p>
        </p:txBody>
      </p:sp>
    </p:spTree>
    <p:extLst>
      <p:ext uri="{BB962C8B-B14F-4D97-AF65-F5344CB8AC3E}">
        <p14:creationId xmlns:p14="http://schemas.microsoft.com/office/powerpoint/2010/main" val="1415253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74417-58D9-F99A-AFCD-5EEC70261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3FDAD-FEF3-3EAF-E58C-6C6E8E113440}"/>
              </a:ext>
            </a:extLst>
          </p:cNvPr>
          <p:cNvSpPr>
            <a:spLocks noGrp="1"/>
          </p:cNvSpPr>
          <p:nvPr>
            <p:ph type="title"/>
          </p:nvPr>
        </p:nvSpPr>
        <p:spPr>
          <a:xfrm>
            <a:off x="838200" y="1579819"/>
            <a:ext cx="11135264" cy="853291"/>
          </a:xfrm>
        </p:spPr>
        <p:txBody>
          <a:bodyPr anchor="ctr">
            <a:normAutofit fontScale="90000"/>
          </a:bodyPr>
          <a:lstStyle/>
          <a:p>
            <a:r>
              <a:rPr lang="es-ES_tradnl" sz="4000" dirty="0">
                <a:latin typeface="Calibri" panose="020F0502020204030204" pitchFamily="34" charset="0"/>
                <a:cs typeface="Calibri" panose="020F0502020204030204" pitchFamily="34" charset="0"/>
              </a:rPr>
              <a:t>Principios Éticos de la Prevención </a:t>
            </a:r>
            <a:r>
              <a:rPr lang="es-ES_tradnl" sz="4100" dirty="0"/>
              <a:t>(EDPQS*) (continuación)</a:t>
            </a:r>
          </a:p>
        </p:txBody>
      </p:sp>
      <p:sp>
        <p:nvSpPr>
          <p:cNvPr id="30" name="Rectangle 20">
            <a:hlinkClick r:id="" action="ppaction://noaction"/>
            <a:extLst>
              <a:ext uri="{FF2B5EF4-FFF2-40B4-BE49-F238E27FC236}">
                <a16:creationId xmlns:a16="http://schemas.microsoft.com/office/drawing/2014/main" id="{EE3F65E5-8B64-1F0D-47E4-D16177FE8238}"/>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3CD28D4F-2B41-6727-B139-75FB2B2321AC}"/>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9CDD7441-C0C1-0B84-9002-ED3A1507B5B9}"/>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BE6E2F0E-71DD-0D5A-F179-920822382490}"/>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AD157819-D4F6-5535-DA10-527DFD73999C}"/>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7FD91798-3B66-086F-13A9-B2F8CC453240}"/>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2ACD68BA-F269-219C-F915-1AFF672EAE1E}"/>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6E06BDF5-6FC1-71C9-232C-772B72D3D20E}"/>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C047A0C1-3C0F-0DE4-CF47-A60B9F2CBF8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6ADF843-22D5-31AE-7E76-005C94000EE4}"/>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41" name="Content Placeholder 7">
            <a:extLst>
              <a:ext uri="{FF2B5EF4-FFF2-40B4-BE49-F238E27FC236}">
                <a16:creationId xmlns:a16="http://schemas.microsoft.com/office/drawing/2014/main" id="{C3766EB4-188D-AF79-2BCA-13F8E6874E5D}"/>
              </a:ext>
            </a:extLst>
          </p:cNvPr>
          <p:cNvGraphicFramePr>
            <a:graphicFrameLocks noGrp="1"/>
          </p:cNvGraphicFramePr>
          <p:nvPr>
            <p:ph sz="half" idx="2"/>
            <p:extLst>
              <p:ext uri="{D42A27DB-BD31-4B8C-83A1-F6EECF244321}">
                <p14:modId xmlns:p14="http://schemas.microsoft.com/office/powerpoint/2010/main" val="2127861208"/>
              </p:ext>
            </p:extLst>
          </p:nvPr>
        </p:nvGraphicFramePr>
        <p:xfrm>
          <a:off x="1023818" y="2155617"/>
          <a:ext cx="10329982" cy="4069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CuadroTexto 13">
            <a:extLst>
              <a:ext uri="{FF2B5EF4-FFF2-40B4-BE49-F238E27FC236}">
                <a16:creationId xmlns:a16="http://schemas.microsoft.com/office/drawing/2014/main" id="{6ABFC3C8-07BE-1B43-956F-6FE88E5282F6}"/>
              </a:ext>
            </a:extLst>
          </p:cNvPr>
          <p:cNvSpPr txBox="1"/>
          <p:nvPr/>
        </p:nvSpPr>
        <p:spPr>
          <a:xfrm>
            <a:off x="34506" y="6487063"/>
            <a:ext cx="12192000" cy="338554"/>
          </a:xfrm>
          <a:prstGeom prst="rect">
            <a:avLst/>
          </a:prstGeom>
          <a:noFill/>
        </p:spPr>
        <p:txBody>
          <a:bodyPr wrap="square" rtlCol="0">
            <a:spAutoFit/>
          </a:bodyPr>
          <a:lstStyle/>
          <a:p>
            <a:r>
              <a:rPr lang="es-MX" sz="1600" dirty="0"/>
              <a:t>*</a:t>
            </a:r>
            <a:r>
              <a:rPr lang="es-MX" sz="1600" b="1" i="1" dirty="0"/>
              <a:t>EDPQS</a:t>
            </a:r>
            <a:r>
              <a:rPr lang="es-MX" sz="1600" dirty="0"/>
              <a:t> (</a:t>
            </a:r>
            <a:r>
              <a:rPr lang="es-MX" sz="1600" i="1" dirty="0"/>
              <a:t>European Drug Prevention Quality Standars </a:t>
            </a:r>
            <a:r>
              <a:rPr lang="es-MX" sz="1600" dirty="0"/>
              <a:t>/ </a:t>
            </a:r>
            <a:r>
              <a:rPr lang="es-MX" sz="1600" b="1" dirty="0"/>
              <a:t>Estándares Europeos de Calidad en la Prevención del Consumo de Drogas</a:t>
            </a:r>
            <a:r>
              <a:rPr lang="es-MX" sz="1600" dirty="0"/>
              <a:t>)</a:t>
            </a:r>
            <a:r>
              <a:rPr lang="es-419" sz="1600" dirty="0"/>
              <a:t>.</a:t>
            </a:r>
            <a:endParaRPr lang="es-MX" sz="1600" dirty="0"/>
          </a:p>
        </p:txBody>
      </p:sp>
    </p:spTree>
    <p:extLst>
      <p:ext uri="{BB962C8B-B14F-4D97-AF65-F5344CB8AC3E}">
        <p14:creationId xmlns:p14="http://schemas.microsoft.com/office/powerpoint/2010/main" val="2444127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302326"/>
            <a:ext cx="10515600" cy="853291"/>
          </a:xfrm>
        </p:spPr>
        <p:txBody>
          <a:bodyPr anchor="ctr">
            <a:normAutofit/>
          </a:bodyPr>
          <a:lstStyle/>
          <a:p>
            <a:r>
              <a:rPr lang="es-ES_tradnl" b="1" dirty="0">
                <a:latin typeface="Calibri" panose="020F0502020204030204" pitchFamily="34" charset="0"/>
                <a:cs typeface="Calibri" panose="020F0502020204030204" pitchFamily="34" charset="0"/>
              </a:rPr>
              <a:t>El concepto de </a:t>
            </a:r>
            <a:r>
              <a:rPr lang="es-ES_tradnl" b="1" i="1" dirty="0">
                <a:latin typeface="Calibri" panose="020F0502020204030204" pitchFamily="34" charset="0"/>
                <a:cs typeface="Calibri" panose="020F0502020204030204" pitchFamily="34" charset="0"/>
              </a:rPr>
              <a:t>Advocacy</a:t>
            </a:r>
          </a:p>
        </p:txBody>
      </p:sp>
      <p:sp>
        <p:nvSpPr>
          <p:cNvPr id="7" name="Content Placeholder 6">
            <a:extLst>
              <a:ext uri="{FF2B5EF4-FFF2-40B4-BE49-F238E27FC236}">
                <a16:creationId xmlns:a16="http://schemas.microsoft.com/office/drawing/2014/main" id="{CCF8E243-5C51-EB36-0878-AD30CA371B35}"/>
              </a:ext>
            </a:extLst>
          </p:cNvPr>
          <p:cNvSpPr>
            <a:spLocks noGrp="1"/>
          </p:cNvSpPr>
          <p:nvPr>
            <p:ph sz="half" idx="1"/>
          </p:nvPr>
        </p:nvSpPr>
        <p:spPr>
          <a:xfrm>
            <a:off x="838199" y="1825625"/>
            <a:ext cx="5656729" cy="4351338"/>
          </a:xfrm>
        </p:spPr>
        <p:txBody>
          <a:bodyPr>
            <a:normAutofit/>
          </a:bodyPr>
          <a:lstStyle/>
          <a:p>
            <a:endParaRPr lang="en-US" b="1" dirty="0"/>
          </a:p>
          <a:p>
            <a:pPr algn="just"/>
            <a:r>
              <a:rPr lang="es-ES_tradnl" dirty="0"/>
              <a:t>Un proceso </a:t>
            </a:r>
            <a:r>
              <a:rPr lang="es-ES_tradnl" b="1" u="sng" dirty="0"/>
              <a:t>político</a:t>
            </a:r>
            <a:r>
              <a:rPr lang="es-ES_tradnl" dirty="0"/>
              <a:t> llevado a cabo por un individuo o un grupo, que tiene como objetivo influir en las decisiones de políticas públicas y en la asignación de recursos dentro de los sistemas e instituciones  	                                                             					                                   (Peloza, 2014)</a:t>
            </a:r>
            <a:endParaRPr lang="es-ES_tradnl" b="1" dirty="0"/>
          </a:p>
        </p:txBody>
      </p:sp>
      <p:pic>
        <p:nvPicPr>
          <p:cNvPr id="3074" name="Picture 2" descr="A green and black logo&#10;&#10;Description automatically generated with medium confidence"/>
          <p:cNvPicPr>
            <a:picLocks noChangeAspect="1" noChangeArrowheads="1"/>
          </p:cNvPicPr>
          <p:nvPr/>
        </p:nvPicPr>
        <p:blipFill>
          <a:blip r:embed="rId3">
            <a:duotone>
              <a:prstClr val="black"/>
              <a:srgbClr val="36AFCE">
                <a:tint val="45000"/>
                <a:satMod val="400000"/>
              </a:srgbClr>
            </a:duotone>
            <a:extLst>
              <a:ext uri="{28A0092B-C50C-407E-A947-70E740481C1C}">
                <a14:useLocalDpi xmlns:a14="http://schemas.microsoft.com/office/drawing/2010/main" val="0"/>
              </a:ext>
            </a:extLst>
          </a:blip>
          <a:stretch>
            <a:fillRect/>
          </a:stretch>
        </p:blipFill>
        <p:spPr bwMode="auto">
          <a:xfrm>
            <a:off x="7426717" y="2004840"/>
            <a:ext cx="3927083" cy="4351338"/>
          </a:xfrm>
          <a:prstGeom prst="rect">
            <a:avLst/>
          </a:prstGeom>
          <a:solidFill>
            <a:schemeClr val="bg1"/>
          </a:solidFill>
          <a:ln w="9525">
            <a:solidFill>
              <a:srgbClr val="00B0F0"/>
            </a:solidFill>
            <a:miter lim="800000"/>
            <a:headEnd/>
            <a:tailEnd/>
          </a:ln>
          <a:effectLst/>
        </p:spPr>
      </p:pic>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133068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3C6ED-4596-2E5C-C482-7B32D57A7B95}"/>
            </a:ext>
          </a:extLst>
        </p:cNvPr>
        <p:cNvGrpSpPr/>
        <p:nvPr/>
      </p:nvGrpSpPr>
      <p:grpSpPr>
        <a:xfrm>
          <a:off x="0" y="0"/>
          <a:ext cx="0" cy="0"/>
          <a:chOff x="0" y="0"/>
          <a:chExt cx="0" cy="0"/>
        </a:xfrm>
      </p:grpSpPr>
      <p:sp>
        <p:nvSpPr>
          <p:cNvPr id="30" name="Rectangle 20">
            <a:hlinkClick r:id="" action="ppaction://noaction"/>
            <a:extLst>
              <a:ext uri="{FF2B5EF4-FFF2-40B4-BE49-F238E27FC236}">
                <a16:creationId xmlns:a16="http://schemas.microsoft.com/office/drawing/2014/main" id="{4B67D547-7D0F-8EF4-7148-7DBB2CDA7A58}"/>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76057C19-0C18-C552-5DAF-F201138B0EB0}"/>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04AC694F-3173-31FF-14CA-4AC34AF141FA}"/>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5378A1E7-5026-7EFE-EB64-25FD74CD53D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F4EB161C-B74D-A19A-D412-835B6587262A}"/>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6A81F21-4018-FD7E-353A-A87089EBA9FB}"/>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1C7E20B2-F492-86F9-8FFC-2AC1C50EDCA2}"/>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5FC7CC2-6200-D755-F074-A28ED145AE86}"/>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BFE26F0F-BDC2-BD4D-E026-9C6BD22BCEE4}"/>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2B5908E-A0BC-4C7E-4454-3BA9EF970CD8}"/>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F02F99B6-F8A2-EA49-F9BF-CA27DE7A4D5C}"/>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475C9CA5-96CE-5CED-40B8-DCC3BCD1A258}"/>
              </a:ext>
            </a:extLst>
          </p:cNvPr>
          <p:cNvGraphicFramePr/>
          <p:nvPr>
            <p:extLst>
              <p:ext uri="{D42A27DB-BD31-4B8C-83A1-F6EECF244321}">
                <p14:modId xmlns:p14="http://schemas.microsoft.com/office/powerpoint/2010/main" val="1939836529"/>
              </p:ext>
            </p:extLst>
          </p:nvPr>
        </p:nvGraphicFramePr>
        <p:xfrm>
          <a:off x="1023818" y="1825625"/>
          <a:ext cx="1032998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873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199" y="1420148"/>
            <a:ext cx="10515600" cy="853291"/>
          </a:xfrm>
        </p:spPr>
        <p:txBody>
          <a:bodyPr vert="horz" lIns="91440" tIns="45720" rIns="91440" bIns="45720" rtlCol="0" anchor="ctr">
            <a:normAutofit/>
          </a:bodyPr>
          <a:lstStyle/>
          <a:p>
            <a:r>
              <a:rPr lang="es-ES_tradnl" b="1" kern="1200" dirty="0">
                <a:latin typeface="+mj-lt"/>
                <a:ea typeface="+mj-ea"/>
                <a:cs typeface="+mj-cs"/>
              </a:rPr>
              <a:t>Modelo etiol</a:t>
            </a:r>
            <a:r>
              <a:rPr lang="es-ES_tradnl" b="1" dirty="0"/>
              <a:t>ógico</a:t>
            </a:r>
            <a:endParaRPr lang="es-ES_tradnl" kern="1200" dirty="0">
              <a:latin typeface="+mj-lt"/>
              <a:ea typeface="+mj-ea"/>
              <a:cs typeface="+mj-cs"/>
            </a:endParaRPr>
          </a:p>
        </p:txBody>
      </p:sp>
      <p:sp>
        <p:nvSpPr>
          <p:cNvPr id="8" name="TextBox 7">
            <a:extLst>
              <a:ext uri="{FF2B5EF4-FFF2-40B4-BE49-F238E27FC236}">
                <a16:creationId xmlns:a16="http://schemas.microsoft.com/office/drawing/2014/main" id="{6AFBF3BF-78F7-B5BA-3497-6E4BADABB66F}"/>
              </a:ext>
            </a:extLst>
          </p:cNvPr>
          <p:cNvSpPr txBox="1"/>
          <p:nvPr/>
        </p:nvSpPr>
        <p:spPr>
          <a:xfrm>
            <a:off x="7884542" y="6240529"/>
            <a:ext cx="5181600" cy="561325"/>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s-ES_tradnl" sz="2000" dirty="0"/>
              <a:t>Fuente: Basado en la ONUDD, 2013</a:t>
            </a:r>
          </a:p>
        </p:txBody>
      </p:sp>
      <p:grpSp>
        <p:nvGrpSpPr>
          <p:cNvPr id="5" name="Grupo 4">
            <a:extLst>
              <a:ext uri="{FF2B5EF4-FFF2-40B4-BE49-F238E27FC236}">
                <a16:creationId xmlns:a16="http://schemas.microsoft.com/office/drawing/2014/main" id="{DF258C21-AE09-AA47-A282-20329F7D8BAD}"/>
              </a:ext>
            </a:extLst>
          </p:cNvPr>
          <p:cNvGrpSpPr/>
          <p:nvPr/>
        </p:nvGrpSpPr>
        <p:grpSpPr>
          <a:xfrm>
            <a:off x="838199" y="2363510"/>
            <a:ext cx="7046343" cy="4157682"/>
            <a:chOff x="838199" y="2363510"/>
            <a:chExt cx="7046343" cy="4157682"/>
          </a:xfrm>
        </p:grpSpPr>
        <p:pic>
          <p:nvPicPr>
            <p:cNvPr id="1026" name="Picture 2" descr="C:\Users\r.donini\Desktop\INEP+\ONLINE course\CatturaAetiology.JPG"/>
            <p:cNvPicPr>
              <a:picLocks noChangeAspect="1" noChangeArrowheads="1"/>
            </p:cNvPicPr>
            <p:nvPr/>
          </p:nvPicPr>
          <p:blipFill>
            <a:blip r:embed="rId3">
              <a:extLst>
                <a:ext uri="{28A0092B-C50C-407E-A947-70E740481C1C}">
                  <a14:useLocalDpi xmlns:a14="http://schemas.microsoft.com/office/drawing/2010/main" val="0"/>
                </a:ext>
              </a:extLst>
            </a:blip>
            <a:srcRect l="1447" t="7108" r="1794" b="-137"/>
            <a:stretch/>
          </p:blipFill>
          <p:spPr bwMode="auto">
            <a:xfrm>
              <a:off x="838199" y="2363510"/>
              <a:ext cx="6577013" cy="4157682"/>
            </a:xfrm>
            <a:prstGeom prst="rect">
              <a:avLst/>
            </a:prstGeom>
            <a:solidFill>
              <a:srgbClr val="FFFFFF"/>
            </a:solidFill>
          </p:spPr>
        </p:pic>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CuadroTexto 2">
              <a:extLst>
                <a:ext uri="{FF2B5EF4-FFF2-40B4-BE49-F238E27FC236}">
                  <a16:creationId xmlns:a16="http://schemas.microsoft.com/office/drawing/2014/main" id="{AE562837-A9DC-9A41-86F0-6DDDBED6C246}"/>
                </a:ext>
              </a:extLst>
            </p:cNvPr>
            <p:cNvSpPr txBox="1"/>
            <p:nvPr/>
          </p:nvSpPr>
          <p:spPr>
            <a:xfrm>
              <a:off x="5734019" y="3605366"/>
              <a:ext cx="2150523" cy="969496"/>
            </a:xfrm>
            <a:prstGeom prst="rect">
              <a:avLst/>
            </a:prstGeom>
            <a:solidFill>
              <a:srgbClr val="FFD161"/>
            </a:solidFill>
          </p:spPr>
          <p:txBody>
            <a:bodyPr wrap="square" rtlCol="0">
              <a:spAutoFit/>
            </a:bodyPr>
            <a:lstStyle/>
            <a:p>
              <a:r>
                <a:rPr lang="es-ES_tradnl" sz="1900" dirty="0"/>
                <a:t>Creencias</a:t>
              </a:r>
            </a:p>
            <a:p>
              <a:r>
                <a:rPr lang="es-ES_tradnl" sz="1900" dirty="0"/>
                <a:t>Actitudes</a:t>
              </a:r>
            </a:p>
            <a:p>
              <a:r>
                <a:rPr lang="es-ES_tradnl" sz="1900" dirty="0"/>
                <a:t>Comportamientos</a:t>
              </a:r>
            </a:p>
          </p:txBody>
        </p:sp>
        <p:sp>
          <p:nvSpPr>
            <p:cNvPr id="4" name="CuadroTexto 3">
              <a:extLst>
                <a:ext uri="{FF2B5EF4-FFF2-40B4-BE49-F238E27FC236}">
                  <a16:creationId xmlns:a16="http://schemas.microsoft.com/office/drawing/2014/main" id="{409890E4-7447-0E4E-B6A0-CAA62F2879FA}"/>
                </a:ext>
              </a:extLst>
            </p:cNvPr>
            <p:cNvSpPr txBox="1"/>
            <p:nvPr/>
          </p:nvSpPr>
          <p:spPr>
            <a:xfrm>
              <a:off x="3450564" y="3786838"/>
              <a:ext cx="1535504" cy="584775"/>
            </a:xfrm>
            <a:prstGeom prst="rect">
              <a:avLst/>
            </a:prstGeom>
            <a:solidFill>
              <a:srgbClr val="B8D309"/>
            </a:solidFill>
          </p:spPr>
          <p:txBody>
            <a:bodyPr wrap="square" rtlCol="0">
              <a:spAutoFit/>
            </a:bodyPr>
            <a:lstStyle/>
            <a:p>
              <a:pPr algn="ctr"/>
              <a:r>
                <a:rPr lang="es-MX" sz="1600" dirty="0"/>
                <a:t>Características personales</a:t>
              </a:r>
            </a:p>
          </p:txBody>
        </p:sp>
        <p:sp>
          <p:nvSpPr>
            <p:cNvPr id="47" name="CuadroTexto 46">
              <a:extLst>
                <a:ext uri="{FF2B5EF4-FFF2-40B4-BE49-F238E27FC236}">
                  <a16:creationId xmlns:a16="http://schemas.microsoft.com/office/drawing/2014/main" id="{38A38638-7865-C04D-BDFA-3EA6D97A0114}"/>
                </a:ext>
              </a:extLst>
            </p:cNvPr>
            <p:cNvSpPr txBox="1"/>
            <p:nvPr/>
          </p:nvSpPr>
          <p:spPr>
            <a:xfrm>
              <a:off x="924464" y="2906109"/>
              <a:ext cx="1535504" cy="584775"/>
            </a:xfrm>
            <a:prstGeom prst="rect">
              <a:avLst/>
            </a:prstGeom>
            <a:solidFill>
              <a:srgbClr val="96B8E3"/>
            </a:solidFill>
          </p:spPr>
          <p:txBody>
            <a:bodyPr wrap="square" rtlCol="0">
              <a:spAutoFit/>
            </a:bodyPr>
            <a:lstStyle/>
            <a:p>
              <a:pPr algn="ctr"/>
              <a:r>
                <a:rPr lang="es-MX" sz="1600" dirty="0"/>
                <a:t>Entornos </a:t>
              </a:r>
              <a:r>
                <a:rPr lang="es-MX" sz="1600" dirty="0" err="1"/>
                <a:t>macronivel</a:t>
              </a:r>
              <a:endParaRPr lang="es-MX" sz="1600" dirty="0"/>
            </a:p>
          </p:txBody>
        </p:sp>
        <p:sp>
          <p:nvSpPr>
            <p:cNvPr id="48" name="CuadroTexto 47">
              <a:extLst>
                <a:ext uri="{FF2B5EF4-FFF2-40B4-BE49-F238E27FC236}">
                  <a16:creationId xmlns:a16="http://schemas.microsoft.com/office/drawing/2014/main" id="{3C5F5FB7-16AA-CF49-9E98-0DDA972058EE}"/>
                </a:ext>
              </a:extLst>
            </p:cNvPr>
            <p:cNvSpPr txBox="1"/>
            <p:nvPr/>
          </p:nvSpPr>
          <p:spPr>
            <a:xfrm>
              <a:off x="924464" y="4576579"/>
              <a:ext cx="1535504" cy="584775"/>
            </a:xfrm>
            <a:prstGeom prst="rect">
              <a:avLst/>
            </a:prstGeom>
            <a:solidFill>
              <a:srgbClr val="96B8E3"/>
            </a:solidFill>
          </p:spPr>
          <p:txBody>
            <a:bodyPr wrap="square" rtlCol="0">
              <a:spAutoFit/>
            </a:bodyPr>
            <a:lstStyle/>
            <a:p>
              <a:pPr algn="ctr"/>
              <a:r>
                <a:rPr lang="es-MX" sz="1600" dirty="0"/>
                <a:t>Entornos micronivel</a:t>
              </a:r>
            </a:p>
          </p:txBody>
        </p:sp>
        <p:sp>
          <p:nvSpPr>
            <p:cNvPr id="49" name="CuadroTexto 48">
              <a:extLst>
                <a:ext uri="{FF2B5EF4-FFF2-40B4-BE49-F238E27FC236}">
                  <a16:creationId xmlns:a16="http://schemas.microsoft.com/office/drawing/2014/main" id="{61C4BFCC-4F85-8B4A-B6E7-81FCC0EF3076}"/>
                </a:ext>
              </a:extLst>
            </p:cNvPr>
            <p:cNvSpPr txBox="1"/>
            <p:nvPr/>
          </p:nvSpPr>
          <p:spPr>
            <a:xfrm>
              <a:off x="3450564" y="5504939"/>
              <a:ext cx="1535504" cy="830997"/>
            </a:xfrm>
            <a:prstGeom prst="rect">
              <a:avLst/>
            </a:prstGeom>
            <a:solidFill>
              <a:srgbClr val="9FE2F3"/>
            </a:solidFill>
            <a:ln>
              <a:solidFill>
                <a:srgbClr val="9FE2F3"/>
              </a:solidFill>
            </a:ln>
          </p:spPr>
          <p:txBody>
            <a:bodyPr wrap="square" rtlCol="0">
              <a:spAutoFit/>
            </a:bodyPr>
            <a:lstStyle/>
            <a:p>
              <a:r>
                <a:rPr lang="es-MX" sz="1600" dirty="0"/>
                <a:t>Genética </a:t>
              </a:r>
            </a:p>
            <a:p>
              <a:r>
                <a:rPr lang="es-MX" sz="1600" dirty="0"/>
                <a:t>Temperatmento</a:t>
              </a:r>
            </a:p>
            <a:p>
              <a:r>
                <a:rPr lang="es-MX" sz="1600" dirty="0"/>
                <a:t>Psicología</a:t>
              </a:r>
            </a:p>
          </p:txBody>
        </p:sp>
      </p:grpSp>
    </p:spTree>
    <p:extLst>
      <p:ext uri="{BB962C8B-B14F-4D97-AF65-F5344CB8AC3E}">
        <p14:creationId xmlns:p14="http://schemas.microsoft.com/office/powerpoint/2010/main" val="1060272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59045" y="864364"/>
            <a:ext cx="10515600" cy="896375"/>
          </a:xfrm>
        </p:spPr>
        <p:txBody>
          <a:bodyPr>
            <a:normAutofit/>
          </a:bodyPr>
          <a:lstStyle/>
          <a:p>
            <a:r>
              <a:rPr lang="es-ES_tradnl" sz="4400" b="1" dirty="0">
                <a:latin typeface="Calibri" panose="020F0502020204030204" pitchFamily="34" charset="0"/>
                <a:cs typeface="Calibri" panose="020F0502020204030204" pitchFamily="34" charset="0"/>
              </a:rPr>
              <a:t>Matriz de vulnerabilidad</a:t>
            </a:r>
            <a:endParaRPr lang="es-ES_tradnl" dirty="0">
              <a:latin typeface="Calibri" panose="020F0502020204030204" pitchFamily="34" charset="0"/>
              <a:cs typeface="Calibri" panose="020F0502020204030204" pitchFamily="34" charset="0"/>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937553"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937553"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937553"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937553"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937553"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937553"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937553"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937553"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937553"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937553"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15" name="2 Tabla">
            <a:extLst>
              <a:ext uri="{FF2B5EF4-FFF2-40B4-BE49-F238E27FC236}">
                <a16:creationId xmlns:a16="http://schemas.microsoft.com/office/drawing/2014/main" id="{D17FE276-0755-C246-987C-ED4755C51648}"/>
              </a:ext>
            </a:extLst>
          </p:cNvPr>
          <p:cNvGraphicFramePr>
            <a:graphicFrameLocks noGrp="1"/>
          </p:cNvGraphicFramePr>
          <p:nvPr>
            <p:extLst>
              <p:ext uri="{D42A27DB-BD31-4B8C-83A1-F6EECF244321}">
                <p14:modId xmlns:p14="http://schemas.microsoft.com/office/powerpoint/2010/main" val="3866549045"/>
              </p:ext>
            </p:extLst>
          </p:nvPr>
        </p:nvGraphicFramePr>
        <p:xfrm>
          <a:off x="107013" y="1545414"/>
          <a:ext cx="2860473" cy="5006746"/>
        </p:xfrm>
        <a:graphic>
          <a:graphicData uri="http://schemas.openxmlformats.org/drawingml/2006/table">
            <a:tbl>
              <a:tblPr firstRow="1" bandRow="1">
                <a:tableStyleId>{5940675A-B579-460E-94D1-54222C63F5DA}</a:tableStyleId>
              </a:tblPr>
              <a:tblGrid>
                <a:gridCol w="2860473">
                  <a:extLst>
                    <a:ext uri="{9D8B030D-6E8A-4147-A177-3AD203B41FA5}">
                      <a16:colId xmlns:a16="http://schemas.microsoft.com/office/drawing/2014/main" val="20000"/>
                    </a:ext>
                  </a:extLst>
                </a:gridCol>
              </a:tblGrid>
              <a:tr h="422210">
                <a:tc>
                  <a:txBody>
                    <a:bodyPr/>
                    <a:lstStyle/>
                    <a:p>
                      <a:r>
                        <a:rPr lang="en-US" sz="1800" b="0" dirty="0"/>
                        <a:t>Influencias a nivel macro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04240">
                <a:tc>
                  <a:txBody>
                    <a:bodyPr/>
                    <a:lstStyle/>
                    <a:p>
                      <a:r>
                        <a:rPr lang="es-MX" sz="1200" b="1" dirty="0"/>
                        <a:t>Ingresos</a:t>
                      </a:r>
                      <a:r>
                        <a:rPr lang="es-MX" sz="1200" b="1" baseline="0" dirty="0"/>
                        <a:t> y recursos </a:t>
                      </a:r>
                    </a:p>
                    <a:p>
                      <a:pPr marL="285750" indent="-285750">
                        <a:buFontTx/>
                        <a:buChar char="-"/>
                      </a:pPr>
                      <a:r>
                        <a:rPr lang="es-MX" sz="1200" b="0" baseline="0" dirty="0"/>
                        <a:t>Pobreza </a:t>
                      </a:r>
                    </a:p>
                    <a:p>
                      <a:pPr marL="285750" indent="-285750">
                        <a:buFontTx/>
                        <a:buChar char="-"/>
                      </a:pPr>
                      <a:r>
                        <a:rPr lang="es-MX" sz="1200" b="0" baseline="0" dirty="0"/>
                        <a:t>Personas sin hogar, refugiados</a:t>
                      </a:r>
                    </a:p>
                    <a:p>
                      <a:pPr marL="285750" indent="-285750">
                        <a:buFontTx/>
                        <a:buChar char="-"/>
                      </a:pPr>
                      <a:r>
                        <a:rPr lang="es-MX" sz="1200" b="0" baseline="0" dirty="0"/>
                        <a:t>Trabajo infantil </a:t>
                      </a:r>
                    </a:p>
                    <a:p>
                      <a:pPr marL="285750" indent="-285750">
                        <a:buFontTx/>
                        <a:buChar char="-"/>
                      </a:pPr>
                      <a:r>
                        <a:rPr lang="es-MX" sz="1200" b="0" baseline="0" dirty="0"/>
                        <a:t>Falta de acceso a la atención sanitaria </a:t>
                      </a:r>
                      <a:endParaRPr lang="en-US" sz="12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4C0E9"/>
                    </a:solidFill>
                  </a:tcPr>
                </a:tc>
                <a:extLst>
                  <a:ext uri="{0D108BD9-81ED-4DB2-BD59-A6C34878D82A}">
                    <a16:rowId xmlns:a16="http://schemas.microsoft.com/office/drawing/2014/main" val="10001"/>
                  </a:ext>
                </a:extLst>
              </a:tr>
              <a:tr h="146288">
                <a:tc>
                  <a:txBody>
                    <a:bodyPr/>
                    <a:lstStyle/>
                    <a:p>
                      <a:pPr marL="285750" indent="-285750">
                        <a:buFontTx/>
                        <a:buChar char="-"/>
                      </a:pPr>
                      <a:endParaRPr lang="en-US" sz="1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04240">
                <a:tc>
                  <a:txBody>
                    <a:bodyPr/>
                    <a:lstStyle/>
                    <a:p>
                      <a:r>
                        <a:rPr lang="es-MX" sz="1200" b="1" dirty="0"/>
                        <a:t>Entorno</a:t>
                      </a:r>
                      <a:r>
                        <a:rPr lang="es-MX" sz="1200" b="1" baseline="0" dirty="0"/>
                        <a:t> social </a:t>
                      </a:r>
                    </a:p>
                    <a:p>
                      <a:pPr marL="285750" indent="-285750">
                        <a:buFontTx/>
                        <a:buChar char="-"/>
                      </a:pPr>
                      <a:r>
                        <a:rPr lang="es-MX" sz="1200" b="0" baseline="0" dirty="0"/>
                        <a:t>Normas antisociales, escasos controles sociales informales </a:t>
                      </a:r>
                    </a:p>
                    <a:p>
                      <a:pPr marL="285750" indent="-285750">
                        <a:buFontTx/>
                        <a:buChar char="-"/>
                      </a:pPr>
                      <a:r>
                        <a:rPr lang="es-MX" sz="1200" b="0" baseline="0" dirty="0"/>
                        <a:t>Falta de cohesión social, desconexión, falta de capital social </a:t>
                      </a:r>
                    </a:p>
                    <a:p>
                      <a:pPr marL="285750" indent="-285750">
                        <a:buFontTx/>
                        <a:buChar char="-"/>
                      </a:pPr>
                      <a:r>
                        <a:rPr lang="es-MX" sz="1200" b="0" baseline="0" dirty="0"/>
                        <a:t>Conflicto/guerra </a:t>
                      </a:r>
                    </a:p>
                    <a:p>
                      <a:pPr marL="285750" indent="-285750">
                        <a:buFontTx/>
                        <a:buChar char="-"/>
                      </a:pPr>
                      <a:r>
                        <a:rPr lang="es-MX" sz="1200" b="0" baseline="0" dirty="0"/>
                        <a:t>Exclusión social, desigualdad, discriminación </a:t>
                      </a:r>
                      <a:endParaRPr lang="en-US" sz="12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4C0E9"/>
                    </a:solidFill>
                  </a:tcPr>
                </a:tc>
                <a:extLst>
                  <a:ext uri="{0D108BD9-81ED-4DB2-BD59-A6C34878D82A}">
                    <a16:rowId xmlns:a16="http://schemas.microsoft.com/office/drawing/2014/main" val="10003"/>
                  </a:ext>
                </a:extLst>
              </a:tr>
              <a:tr h="140568">
                <a:tc>
                  <a:txBody>
                    <a:bodyPr/>
                    <a:lstStyle/>
                    <a:p>
                      <a:pPr marL="285750" indent="-285750">
                        <a:buFontTx/>
                        <a:buChar char="-"/>
                      </a:pPr>
                      <a:endParaRPr lang="es-MX" sz="100" b="0" baseline="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904240">
                <a:tc>
                  <a:txBody>
                    <a:bodyPr/>
                    <a:lstStyle/>
                    <a:p>
                      <a:r>
                        <a:rPr lang="es-MX" sz="1200" b="1" dirty="0"/>
                        <a:t>Entorno</a:t>
                      </a:r>
                      <a:r>
                        <a:rPr lang="es-MX" sz="1200" b="1" baseline="0" dirty="0"/>
                        <a:t> físico </a:t>
                      </a:r>
                    </a:p>
                    <a:p>
                      <a:pPr marL="285750" indent="-285750">
                        <a:buFontTx/>
                        <a:buChar char="-"/>
                      </a:pPr>
                      <a:r>
                        <a:rPr lang="es-MX" sz="1200" b="0" baseline="0" dirty="0"/>
                        <a:t>Decadencia, edificios abandonados, infraviviendas </a:t>
                      </a:r>
                    </a:p>
                    <a:p>
                      <a:pPr marL="285750" indent="-285750">
                        <a:buFontTx/>
                        <a:buChar char="-"/>
                      </a:pPr>
                      <a:r>
                        <a:rPr lang="es-MX" sz="1200" b="0" baseline="0" dirty="0"/>
                        <a:t>Desorden en los barrios </a:t>
                      </a:r>
                    </a:p>
                    <a:p>
                      <a:pPr marL="285750" indent="-285750">
                        <a:buFontTx/>
                        <a:buChar char="-"/>
                      </a:pPr>
                      <a:r>
                        <a:rPr lang="es-MX" sz="1200" b="0" baseline="0" dirty="0"/>
                        <a:t>Acceso al alcohol, tabaco, otras drogas y armas de fuego </a:t>
                      </a:r>
                    </a:p>
                    <a:p>
                      <a:pPr marL="285750" indent="-285750">
                        <a:buFontTx/>
                        <a:buChar char="-"/>
                      </a:pPr>
                      <a:r>
                        <a:rPr lang="es-MX" sz="1200" b="0" baseline="0" dirty="0"/>
                        <a:t>Falta de acceso a alimentos nutritivos</a:t>
                      </a:r>
                    </a:p>
                    <a:p>
                      <a:pPr marL="285750" indent="-285750">
                        <a:buFontTx/>
                        <a:buChar char="-"/>
                      </a:pPr>
                      <a:r>
                        <a:rPr lang="es-MX" sz="1200" b="0" baseline="0" dirty="0"/>
                        <a:t>Exposición a tóxicos </a:t>
                      </a:r>
                    </a:p>
                    <a:p>
                      <a:pPr marL="285750" indent="-285750">
                        <a:buFontTx/>
                        <a:buChar char="-"/>
                      </a:pPr>
                      <a:r>
                        <a:rPr lang="es-MX" sz="1200" b="0" baseline="0" dirty="0"/>
                        <a:t>Medios de comunicación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4C0E9"/>
                    </a:solidFill>
                  </a:tcPr>
                </a:tc>
                <a:extLst>
                  <a:ext uri="{0D108BD9-81ED-4DB2-BD59-A6C34878D82A}">
                    <a16:rowId xmlns:a16="http://schemas.microsoft.com/office/drawing/2014/main" val="10005"/>
                  </a:ext>
                </a:extLst>
              </a:tr>
            </a:tbl>
          </a:graphicData>
        </a:graphic>
      </p:graphicFrame>
      <p:graphicFrame>
        <p:nvGraphicFramePr>
          <p:cNvPr id="16" name="8 Tabla">
            <a:extLst>
              <a:ext uri="{FF2B5EF4-FFF2-40B4-BE49-F238E27FC236}">
                <a16:creationId xmlns:a16="http://schemas.microsoft.com/office/drawing/2014/main" id="{D1BD123D-2B41-3347-ABD1-C996F1E16B6D}"/>
              </a:ext>
            </a:extLst>
          </p:cNvPr>
          <p:cNvGraphicFramePr>
            <a:graphicFrameLocks noGrp="1"/>
          </p:cNvGraphicFramePr>
          <p:nvPr>
            <p:extLst>
              <p:ext uri="{D42A27DB-BD31-4B8C-83A1-F6EECF244321}">
                <p14:modId xmlns:p14="http://schemas.microsoft.com/office/powerpoint/2010/main" val="181028400"/>
              </p:ext>
            </p:extLst>
          </p:nvPr>
        </p:nvGraphicFramePr>
        <p:xfrm>
          <a:off x="3298590" y="1604492"/>
          <a:ext cx="3398688" cy="5080000"/>
        </p:xfrm>
        <a:graphic>
          <a:graphicData uri="http://schemas.openxmlformats.org/drawingml/2006/table">
            <a:tbl>
              <a:tblPr firstRow="1" bandRow="1">
                <a:tableStyleId>{5C22544A-7EE6-4342-B048-85BDC9FD1C3A}</a:tableStyleId>
              </a:tblPr>
              <a:tblGrid>
                <a:gridCol w="3398688">
                  <a:extLst>
                    <a:ext uri="{9D8B030D-6E8A-4147-A177-3AD203B41FA5}">
                      <a16:colId xmlns:a16="http://schemas.microsoft.com/office/drawing/2014/main" val="20000"/>
                    </a:ext>
                  </a:extLst>
                </a:gridCol>
              </a:tblGrid>
              <a:tr h="341169">
                <a:tc>
                  <a:txBody>
                    <a:bodyPr/>
                    <a:lstStyle/>
                    <a:p>
                      <a:r>
                        <a:rPr lang="es-MX" sz="1800" b="0" dirty="0">
                          <a:solidFill>
                            <a:schemeClr val="tx1"/>
                          </a:solidFill>
                        </a:rPr>
                        <a:t>Influencias a nivel micro </a:t>
                      </a:r>
                      <a:endParaRPr lang="en-US" sz="18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79385">
                <a:tc>
                  <a:txBody>
                    <a:bodyPr/>
                    <a:lstStyle/>
                    <a:p>
                      <a:pPr marL="0" indent="0">
                        <a:buFontTx/>
                        <a:buNone/>
                      </a:pPr>
                      <a:r>
                        <a:rPr lang="es-MX" sz="1200" b="1" dirty="0"/>
                        <a:t>Influencias familiares</a:t>
                      </a:r>
                      <a:r>
                        <a:rPr lang="es-MX" sz="1200" b="1" baseline="0" dirty="0"/>
                        <a:t> </a:t>
                      </a:r>
                    </a:p>
                    <a:p>
                      <a:pPr marL="285750" indent="-285750">
                        <a:buFontTx/>
                        <a:buChar char="-"/>
                      </a:pPr>
                      <a:r>
                        <a:rPr lang="es-MX" sz="1200" dirty="0"/>
                        <a:t>Falta de implicación y supervisión </a:t>
                      </a:r>
                    </a:p>
                    <a:p>
                      <a:pPr marL="285750" indent="-285750">
                        <a:buFontTx/>
                        <a:buChar char="-"/>
                      </a:pPr>
                      <a:r>
                        <a:rPr lang="es-MX" sz="1200" dirty="0"/>
                        <a:t>Crianza dura, abusiva o negligente </a:t>
                      </a:r>
                    </a:p>
                    <a:p>
                      <a:pPr marL="285750" indent="-285750">
                        <a:buFontTx/>
                        <a:buChar char="-"/>
                      </a:pPr>
                      <a:r>
                        <a:rPr lang="es-MX" sz="1200" dirty="0"/>
                        <a:t>Modelos negativos </a:t>
                      </a:r>
                    </a:p>
                    <a:p>
                      <a:pPr marL="285750" indent="-285750">
                        <a:buFontTx/>
                        <a:buChar char="-"/>
                      </a:pPr>
                      <a:r>
                        <a:rPr lang="es-MX" sz="1200" dirty="0"/>
                        <a:t>Negligencia por el estado físico </a:t>
                      </a:r>
                    </a:p>
                    <a:p>
                      <a:pPr marL="285750" indent="-285750">
                        <a:buFontTx/>
                        <a:buChar char="-"/>
                      </a:pPr>
                      <a:r>
                        <a:rPr lang="es-MX" sz="1200" dirty="0"/>
                        <a:t>Entorno estresante y caótico </a:t>
                      </a:r>
                    </a:p>
                    <a:p>
                      <a:pPr marL="285750" indent="-285750">
                        <a:buFontTx/>
                        <a:buChar char="-"/>
                      </a:pPr>
                      <a:r>
                        <a:rPr lang="es-MX" sz="1200" dirty="0"/>
                        <a:t>Consumo de sustancias por parte de los padres </a:t>
                      </a:r>
                      <a:endParaRPr lang="en-US" sz="12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6D8F3"/>
                    </a:solidFill>
                  </a:tcPr>
                </a:tc>
                <a:extLst>
                  <a:ext uri="{0D108BD9-81ED-4DB2-BD59-A6C34878D82A}">
                    <a16:rowId xmlns:a16="http://schemas.microsoft.com/office/drawing/2014/main" val="10001"/>
                  </a:ext>
                </a:extLst>
              </a:tr>
              <a:tr h="0">
                <a:tc>
                  <a:txBody>
                    <a:bodyPr/>
                    <a:lstStyle/>
                    <a:p>
                      <a:pPr marL="0" indent="0">
                        <a:buFontTx/>
                        <a:buNone/>
                      </a:pPr>
                      <a:endParaRPr lang="en-US" sz="1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49969">
                <a:tc>
                  <a:txBody>
                    <a:bodyPr/>
                    <a:lstStyle/>
                    <a:p>
                      <a:pPr marL="0" indent="0">
                        <a:buFontTx/>
                        <a:buNone/>
                      </a:pPr>
                      <a:r>
                        <a:rPr lang="es-MX" sz="1200" b="1" dirty="0"/>
                        <a:t>Influencias</a:t>
                      </a:r>
                      <a:r>
                        <a:rPr lang="es-MX" sz="1200" b="1" baseline="0" dirty="0"/>
                        <a:t> escolares </a:t>
                      </a:r>
                    </a:p>
                    <a:p>
                      <a:pPr marL="285750" indent="-285750">
                        <a:buFontTx/>
                        <a:buChar char="-"/>
                      </a:pPr>
                      <a:r>
                        <a:rPr lang="es-MX" sz="1200" b="0" baseline="0" dirty="0"/>
                        <a:t>Educación infantil de mala calidad </a:t>
                      </a:r>
                    </a:p>
                    <a:p>
                      <a:pPr marL="285750" indent="-285750">
                        <a:buFontTx/>
                        <a:buChar char="-"/>
                      </a:pPr>
                      <a:r>
                        <a:rPr lang="es-MX" sz="1200" b="0" baseline="0" dirty="0"/>
                        <a:t>Clima escolar negativo </a:t>
                      </a:r>
                    </a:p>
                    <a:p>
                      <a:pPr marL="285750" indent="-285750">
                        <a:buFontTx/>
                        <a:buChar char="-"/>
                      </a:pPr>
                      <a:r>
                        <a:rPr lang="es-MX" sz="1200" b="0" baseline="0" dirty="0"/>
                        <a:t>Baja asistencia escolar </a:t>
                      </a:r>
                    </a:p>
                    <a:p>
                      <a:pPr marL="285750" indent="-285750">
                        <a:buFontTx/>
                        <a:buChar char="-"/>
                      </a:pPr>
                      <a:r>
                        <a:rPr lang="es-MX" sz="1200" b="0" baseline="0" dirty="0"/>
                        <a:t>Falta de educación sanitaria y de programas de prevención </a:t>
                      </a:r>
                    </a:p>
                    <a:p>
                      <a:pPr marL="285750" indent="-285750">
                        <a:buFontTx/>
                        <a:buChar char="-"/>
                      </a:pPr>
                      <a:r>
                        <a:rPr lang="es-MX" sz="1200" b="0" baseline="0" dirty="0"/>
                        <a:t>Falta de actividades extraescolares </a:t>
                      </a:r>
                      <a:endParaRPr lang="en-US" sz="1200" b="0" dirty="0"/>
                    </a:p>
                    <a:p>
                      <a:endParaRPr 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6D8F3"/>
                    </a:solidFill>
                  </a:tcPr>
                </a:tc>
                <a:extLst>
                  <a:ext uri="{0D108BD9-81ED-4DB2-BD59-A6C34878D82A}">
                    <a16:rowId xmlns:a16="http://schemas.microsoft.com/office/drawing/2014/main" val="10003"/>
                  </a:ext>
                </a:extLst>
              </a:tr>
              <a:tr h="0">
                <a:tc>
                  <a:txBody>
                    <a:bodyPr/>
                    <a:lstStyle/>
                    <a:p>
                      <a:endParaRPr lang="en-US"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444513">
                <a:tc>
                  <a:txBody>
                    <a:bodyPr/>
                    <a:lstStyle/>
                    <a:p>
                      <a:r>
                        <a:rPr lang="es-MX" sz="1200" b="1" dirty="0"/>
                        <a:t>Influencias de los compañeros</a:t>
                      </a:r>
                      <a:r>
                        <a:rPr lang="es-MX" sz="1200" b="1" baseline="0" dirty="0"/>
                        <a:t> </a:t>
                      </a:r>
                    </a:p>
                    <a:p>
                      <a:pPr marL="285750" indent="-285750">
                        <a:buFontTx/>
                        <a:buChar char="-"/>
                      </a:pPr>
                      <a:r>
                        <a:rPr lang="es-MX" sz="1200" b="0" baseline="0" dirty="0"/>
                        <a:t>Compañeros antisociales, modelos de conducta </a:t>
                      </a:r>
                    </a:p>
                    <a:p>
                      <a:pPr marL="285750" indent="-285750">
                        <a:buFontTx/>
                        <a:buChar char="-"/>
                      </a:pPr>
                      <a:r>
                        <a:rPr lang="es-MX" sz="1200" b="0" baseline="0" dirty="0"/>
                        <a:t>Exposición al alcohol, tabaco, otras drogas, violencia, delincuencia</a:t>
                      </a:r>
                    </a:p>
                    <a:p>
                      <a:pPr marL="285750" indent="-285750">
                        <a:buFontTx/>
                        <a:buChar char="-"/>
                      </a:pPr>
                      <a:r>
                        <a:rPr lang="es-MX" sz="1200" b="0" baseline="0" dirty="0"/>
                        <a:t>Falta de supervisión parental de las relaciones entre iguales </a:t>
                      </a:r>
                    </a:p>
                    <a:p>
                      <a:pPr marL="285750" indent="-285750">
                        <a:buFontTx/>
                        <a:buChar char="-"/>
                      </a:pPr>
                      <a:r>
                        <a:rPr lang="es-MX" sz="1200" b="0" baseline="0" dirty="0"/>
                        <a:t>Tecnología de redes sociales</a:t>
                      </a:r>
                      <a:endParaRPr lang="en-US" sz="12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6D8F3"/>
                    </a:solidFill>
                  </a:tcPr>
                </a:tc>
                <a:extLst>
                  <a:ext uri="{0D108BD9-81ED-4DB2-BD59-A6C34878D82A}">
                    <a16:rowId xmlns:a16="http://schemas.microsoft.com/office/drawing/2014/main" val="10005"/>
                  </a:ext>
                </a:extLst>
              </a:tr>
            </a:tbl>
          </a:graphicData>
        </a:graphic>
      </p:graphicFrame>
      <p:graphicFrame>
        <p:nvGraphicFramePr>
          <p:cNvPr id="17" name="10 Tabla">
            <a:extLst>
              <a:ext uri="{FF2B5EF4-FFF2-40B4-BE49-F238E27FC236}">
                <a16:creationId xmlns:a16="http://schemas.microsoft.com/office/drawing/2014/main" id="{51CDBB94-FD5D-9444-BD64-758C66C67C52}"/>
              </a:ext>
            </a:extLst>
          </p:cNvPr>
          <p:cNvGraphicFramePr>
            <a:graphicFrameLocks noGrp="1"/>
          </p:cNvGraphicFramePr>
          <p:nvPr>
            <p:extLst>
              <p:ext uri="{D42A27DB-BD31-4B8C-83A1-F6EECF244321}">
                <p14:modId xmlns:p14="http://schemas.microsoft.com/office/powerpoint/2010/main" val="2621321885"/>
              </p:ext>
            </p:extLst>
          </p:nvPr>
        </p:nvGraphicFramePr>
        <p:xfrm>
          <a:off x="6996743" y="1601361"/>
          <a:ext cx="2369890" cy="4658360"/>
        </p:xfrm>
        <a:graphic>
          <a:graphicData uri="http://schemas.openxmlformats.org/drawingml/2006/table">
            <a:tbl>
              <a:tblPr firstRow="1" bandRow="1">
                <a:tableStyleId>{5C22544A-7EE6-4342-B048-85BDC9FD1C3A}</a:tableStyleId>
              </a:tblPr>
              <a:tblGrid>
                <a:gridCol w="2369890">
                  <a:extLst>
                    <a:ext uri="{9D8B030D-6E8A-4147-A177-3AD203B41FA5}">
                      <a16:colId xmlns:a16="http://schemas.microsoft.com/office/drawing/2014/main" val="20000"/>
                    </a:ext>
                  </a:extLst>
                </a:gridCol>
              </a:tblGrid>
              <a:tr h="370840">
                <a:tc>
                  <a:txBody>
                    <a:bodyPr/>
                    <a:lstStyle/>
                    <a:p>
                      <a:r>
                        <a:rPr lang="es-MX" sz="1600" b="0" dirty="0">
                          <a:solidFill>
                            <a:schemeClr val="tx1"/>
                          </a:solidFill>
                        </a:rPr>
                        <a:t>Características personales</a:t>
                      </a:r>
                      <a:endParaRPr lang="en-US" sz="1600" b="0" dirty="0">
                        <a:solidFill>
                          <a:schemeClr val="tx1"/>
                        </a:solidFill>
                      </a:endParaRPr>
                    </a:p>
                  </a:txBody>
                  <a:tcPr>
                    <a:noFill/>
                  </a:tcPr>
                </a:tc>
                <a:extLst>
                  <a:ext uri="{0D108BD9-81ED-4DB2-BD59-A6C34878D82A}">
                    <a16:rowId xmlns:a16="http://schemas.microsoft.com/office/drawing/2014/main" val="10000"/>
                  </a:ext>
                </a:extLst>
              </a:tr>
              <a:tr h="370840">
                <a:tc>
                  <a:txBody>
                    <a:bodyPr/>
                    <a:lstStyle/>
                    <a:p>
                      <a:r>
                        <a:rPr lang="es-MX" sz="1200" b="1" noProof="0" dirty="0"/>
                        <a:t>Susceptibilidades</a:t>
                      </a:r>
                      <a:r>
                        <a:rPr lang="en-US" sz="1200" b="1" dirty="0"/>
                        <a:t> </a:t>
                      </a:r>
                      <a:r>
                        <a:rPr lang="es-MX" sz="1200" b="1" noProof="0" dirty="0"/>
                        <a:t>genéticas</a:t>
                      </a:r>
                      <a:r>
                        <a:rPr lang="en-US" sz="1200" b="1" dirty="0"/>
                        <a:t> </a:t>
                      </a:r>
                    </a:p>
                  </a:txBody>
                  <a:tcPr>
                    <a:solidFill>
                      <a:srgbClr val="C9DF69"/>
                    </a:solidFill>
                  </a:tcPr>
                </a:tc>
                <a:extLst>
                  <a:ext uri="{0D108BD9-81ED-4DB2-BD59-A6C34878D82A}">
                    <a16:rowId xmlns:a16="http://schemas.microsoft.com/office/drawing/2014/main" val="10001"/>
                  </a:ext>
                </a:extLst>
              </a:tr>
              <a:tr h="0">
                <a:tc>
                  <a:txBody>
                    <a:bodyPr/>
                    <a:lstStyle/>
                    <a:p>
                      <a:endParaRPr lang="en-US" sz="100" dirty="0"/>
                    </a:p>
                  </a:txBody>
                  <a:tcPr>
                    <a:noFill/>
                  </a:tcPr>
                </a:tc>
                <a:extLst>
                  <a:ext uri="{0D108BD9-81ED-4DB2-BD59-A6C34878D82A}">
                    <a16:rowId xmlns:a16="http://schemas.microsoft.com/office/drawing/2014/main" val="10002"/>
                  </a:ext>
                </a:extLst>
              </a:tr>
              <a:tr h="370840">
                <a:tc>
                  <a:txBody>
                    <a:bodyPr/>
                    <a:lstStyle/>
                    <a:p>
                      <a:pPr marL="0" indent="0">
                        <a:buFont typeface="Calibri" panose="020F0502020204030204" pitchFamily="34" charset="0"/>
                        <a:buNone/>
                      </a:pPr>
                      <a:r>
                        <a:rPr lang="es-MX" sz="1200" b="1" dirty="0"/>
                        <a:t>Salud mental y rasgos personales </a:t>
                      </a:r>
                    </a:p>
                    <a:p>
                      <a:pPr marL="285750" indent="-285750">
                        <a:buFont typeface="Calibri" panose="020F0502020204030204" pitchFamily="34" charset="0"/>
                        <a:buChar char="-"/>
                      </a:pPr>
                      <a:r>
                        <a:rPr lang="es-MX" sz="1200" dirty="0"/>
                        <a:t>Búsqueda de sensaciones</a:t>
                      </a:r>
                      <a:endParaRPr lang="es-MX" sz="1200" baseline="0" dirty="0"/>
                    </a:p>
                    <a:p>
                      <a:pPr marL="285750" indent="-285750">
                        <a:buFont typeface="Calibri" panose="020F0502020204030204" pitchFamily="34" charset="0"/>
                        <a:buChar char="-"/>
                      </a:pPr>
                      <a:r>
                        <a:rPr lang="es-MX" sz="1200" dirty="0"/>
                        <a:t>Agresividad </a:t>
                      </a:r>
                    </a:p>
                    <a:p>
                      <a:pPr marL="285750" indent="-285750">
                        <a:buFont typeface="Calibri" panose="020F0502020204030204" pitchFamily="34" charset="0"/>
                        <a:buChar char="-"/>
                      </a:pPr>
                      <a:r>
                        <a:rPr lang="es-MX" sz="1200" dirty="0"/>
                        <a:t>Falta</a:t>
                      </a:r>
                      <a:r>
                        <a:rPr lang="es-MX" sz="1200" baseline="0" dirty="0"/>
                        <a:t> de atención</a:t>
                      </a:r>
                    </a:p>
                    <a:p>
                      <a:pPr marL="285750" indent="-285750">
                        <a:buFont typeface="Calibri" panose="020F0502020204030204" pitchFamily="34" charset="0"/>
                        <a:buChar char="-"/>
                      </a:pPr>
                      <a:r>
                        <a:rPr lang="es-MX" sz="1200" dirty="0"/>
                        <a:t>Impulsivo </a:t>
                      </a:r>
                    </a:p>
                    <a:p>
                      <a:pPr marL="285750" indent="-285750">
                        <a:buFont typeface="Calibri" panose="020F0502020204030204" pitchFamily="34" charset="0"/>
                        <a:buChar char="-"/>
                      </a:pPr>
                      <a:r>
                        <a:rPr lang="es-MX" sz="1200" dirty="0"/>
                        <a:t>Problemas de salud mental </a:t>
                      </a:r>
                      <a:endParaRPr lang="en-US" sz="1200" dirty="0"/>
                    </a:p>
                  </a:txBody>
                  <a:tcPr>
                    <a:solidFill>
                      <a:srgbClr val="C9DF69"/>
                    </a:solidFill>
                  </a:tcPr>
                </a:tc>
                <a:extLst>
                  <a:ext uri="{0D108BD9-81ED-4DB2-BD59-A6C34878D82A}">
                    <a16:rowId xmlns:a16="http://schemas.microsoft.com/office/drawing/2014/main" val="10003"/>
                  </a:ext>
                </a:extLst>
              </a:tr>
              <a:tr h="0">
                <a:tc>
                  <a:txBody>
                    <a:bodyPr/>
                    <a:lstStyle/>
                    <a:p>
                      <a:endParaRPr lang="en-US" sz="100" dirty="0"/>
                    </a:p>
                  </a:txBody>
                  <a:tcPr>
                    <a:noFill/>
                  </a:tcPr>
                </a:tc>
                <a:extLst>
                  <a:ext uri="{0D108BD9-81ED-4DB2-BD59-A6C34878D82A}">
                    <a16:rowId xmlns:a16="http://schemas.microsoft.com/office/drawing/2014/main" val="10004"/>
                  </a:ext>
                </a:extLst>
              </a:tr>
              <a:tr h="370840">
                <a:tc>
                  <a:txBody>
                    <a:bodyPr/>
                    <a:lstStyle/>
                    <a:p>
                      <a:r>
                        <a:rPr lang="es-MX" sz="1200" b="1" dirty="0"/>
                        <a:t>Desarrollo neurológico</a:t>
                      </a:r>
                      <a:r>
                        <a:rPr lang="es-MX" sz="1200" b="1" baseline="0" dirty="0"/>
                        <a:t> </a:t>
                      </a:r>
                    </a:p>
                    <a:p>
                      <a:pPr marL="285750" indent="-285750">
                        <a:buFontTx/>
                        <a:buChar char="-"/>
                      </a:pPr>
                      <a:r>
                        <a:rPr lang="es-MX" sz="1200" b="0" baseline="0" dirty="0"/>
                        <a:t>Retrasos en el lenguaje </a:t>
                      </a:r>
                    </a:p>
                    <a:p>
                      <a:pPr marL="285750" indent="-285750">
                        <a:buFontTx/>
                        <a:buChar char="-"/>
                      </a:pPr>
                      <a:r>
                        <a:rPr lang="es-MX" sz="1200" b="0" baseline="0" dirty="0"/>
                        <a:t>Déficits cognitivos </a:t>
                      </a:r>
                    </a:p>
                    <a:p>
                      <a:pPr marL="285750" indent="-285750">
                        <a:buFontTx/>
                        <a:buChar char="-"/>
                      </a:pPr>
                      <a:r>
                        <a:rPr lang="es-MX" sz="1200" b="0" baseline="0" dirty="0"/>
                        <a:t>Toma de decisiones y resolución de problemas deficientes </a:t>
                      </a:r>
                      <a:endParaRPr lang="en-US" sz="1200" b="0" dirty="0"/>
                    </a:p>
                  </a:txBody>
                  <a:tcPr>
                    <a:solidFill>
                      <a:srgbClr val="C9DF69"/>
                    </a:solidFill>
                  </a:tcPr>
                </a:tc>
                <a:extLst>
                  <a:ext uri="{0D108BD9-81ED-4DB2-BD59-A6C34878D82A}">
                    <a16:rowId xmlns:a16="http://schemas.microsoft.com/office/drawing/2014/main" val="10005"/>
                  </a:ext>
                </a:extLst>
              </a:tr>
              <a:tr h="0">
                <a:tc>
                  <a:txBody>
                    <a:bodyPr/>
                    <a:lstStyle/>
                    <a:p>
                      <a:endParaRPr lang="en-US" sz="100" dirty="0"/>
                    </a:p>
                  </a:txBody>
                  <a:tcPr>
                    <a:noFill/>
                  </a:tcPr>
                </a:tc>
                <a:extLst>
                  <a:ext uri="{0D108BD9-81ED-4DB2-BD59-A6C34878D82A}">
                    <a16:rowId xmlns:a16="http://schemas.microsoft.com/office/drawing/2014/main" val="10006"/>
                  </a:ext>
                </a:extLst>
              </a:tr>
              <a:tr h="370840">
                <a:tc>
                  <a:txBody>
                    <a:bodyPr/>
                    <a:lstStyle/>
                    <a:p>
                      <a:r>
                        <a:rPr lang="es-MX" sz="1200" b="1" dirty="0"/>
                        <a:t>Reacción al estrés </a:t>
                      </a:r>
                    </a:p>
                    <a:p>
                      <a:pPr marL="285750" indent="-285750">
                        <a:buFontTx/>
                        <a:buChar char="-"/>
                      </a:pPr>
                      <a:r>
                        <a:rPr lang="es-MX" sz="1200" b="0" dirty="0"/>
                        <a:t>Deficiencia</a:t>
                      </a:r>
                      <a:r>
                        <a:rPr lang="es-MX" sz="1200" b="0" baseline="0" dirty="0"/>
                        <a:t> en la regulación y percepción de las emociones </a:t>
                      </a:r>
                    </a:p>
                    <a:p>
                      <a:pPr marL="285750" indent="-285750">
                        <a:buFontTx/>
                        <a:buChar char="-"/>
                      </a:pPr>
                      <a:r>
                        <a:rPr lang="es-MX" sz="1200" b="0" baseline="0" dirty="0"/>
                        <a:t>Respuestas fisiológicas irregulares</a:t>
                      </a:r>
                    </a:p>
                    <a:p>
                      <a:pPr marL="285750" indent="-285750">
                        <a:buFontTx/>
                        <a:buChar char="-"/>
                      </a:pPr>
                      <a:r>
                        <a:rPr lang="es-MX" sz="1200" b="0" baseline="0" dirty="0"/>
                        <a:t>Afrontamiento insuficiente </a:t>
                      </a:r>
                      <a:endParaRPr lang="en-US" sz="1200" b="1" dirty="0"/>
                    </a:p>
                  </a:txBody>
                  <a:tcPr>
                    <a:solidFill>
                      <a:srgbClr val="C9DF69"/>
                    </a:solidFill>
                  </a:tcPr>
                </a:tc>
                <a:extLst>
                  <a:ext uri="{0D108BD9-81ED-4DB2-BD59-A6C34878D82A}">
                    <a16:rowId xmlns:a16="http://schemas.microsoft.com/office/drawing/2014/main" val="10007"/>
                  </a:ext>
                </a:extLst>
              </a:tr>
            </a:tbl>
          </a:graphicData>
        </a:graphic>
      </p:graphicFrame>
      <p:graphicFrame>
        <p:nvGraphicFramePr>
          <p:cNvPr id="18" name="11 Tabla">
            <a:extLst>
              <a:ext uri="{FF2B5EF4-FFF2-40B4-BE49-F238E27FC236}">
                <a16:creationId xmlns:a16="http://schemas.microsoft.com/office/drawing/2014/main" id="{BFBA10F7-AE65-5F43-91EA-028869030258}"/>
              </a:ext>
            </a:extLst>
          </p:cNvPr>
          <p:cNvGraphicFramePr>
            <a:graphicFrameLocks noGrp="1"/>
          </p:cNvGraphicFramePr>
          <p:nvPr>
            <p:extLst>
              <p:ext uri="{D42A27DB-BD31-4B8C-83A1-F6EECF244321}">
                <p14:modId xmlns:p14="http://schemas.microsoft.com/office/powerpoint/2010/main" val="1640042457"/>
              </p:ext>
            </p:extLst>
          </p:nvPr>
        </p:nvGraphicFramePr>
        <p:xfrm>
          <a:off x="9719976" y="1545507"/>
          <a:ext cx="2308268" cy="2829541"/>
        </p:xfrm>
        <a:graphic>
          <a:graphicData uri="http://schemas.openxmlformats.org/drawingml/2006/table">
            <a:tbl>
              <a:tblPr firstRow="1" bandRow="1">
                <a:tableStyleId>{5C22544A-7EE6-4342-B048-85BDC9FD1C3A}</a:tableStyleId>
              </a:tblPr>
              <a:tblGrid>
                <a:gridCol w="2308268">
                  <a:extLst>
                    <a:ext uri="{9D8B030D-6E8A-4147-A177-3AD203B41FA5}">
                      <a16:colId xmlns:a16="http://schemas.microsoft.com/office/drawing/2014/main" val="20000"/>
                    </a:ext>
                  </a:extLst>
                </a:gridCol>
              </a:tblGrid>
              <a:tr h="451984">
                <a:tc>
                  <a:txBody>
                    <a:bodyPr/>
                    <a:lstStyle/>
                    <a:p>
                      <a:r>
                        <a:rPr lang="es-MX" b="0" dirty="0">
                          <a:solidFill>
                            <a:schemeClr val="tx1"/>
                          </a:solidFill>
                        </a:rPr>
                        <a:t>Desenlaces principales</a:t>
                      </a:r>
                      <a:r>
                        <a:rPr lang="es-MX" b="0" baseline="0" dirty="0">
                          <a:solidFill>
                            <a:schemeClr val="tx1"/>
                          </a:solidFill>
                        </a:rPr>
                        <a:t> </a:t>
                      </a:r>
                      <a:endParaRPr lang="en-US"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77557">
                <a:tc>
                  <a:txBody>
                    <a:bodyPr/>
                    <a:lstStyle/>
                    <a:p>
                      <a:r>
                        <a:rPr lang="es-MX" sz="1600" b="1" dirty="0">
                          <a:solidFill>
                            <a:schemeClr val="tx1"/>
                          </a:solidFill>
                        </a:rPr>
                        <a:t>Abuso</a:t>
                      </a:r>
                      <a:r>
                        <a:rPr lang="es-MX" sz="1600" b="1" baseline="0" dirty="0">
                          <a:solidFill>
                            <a:schemeClr val="tx1"/>
                          </a:solidFill>
                        </a:rPr>
                        <a:t> de sustancias y problemas </a:t>
                      </a:r>
                      <a:r>
                        <a:rPr lang="es-MX" sz="1600" b="1" baseline="0" noProof="0" dirty="0">
                          <a:solidFill>
                            <a:schemeClr val="tx1"/>
                          </a:solidFill>
                        </a:rPr>
                        <a:t>relacionados</a:t>
                      </a:r>
                    </a:p>
                    <a:p>
                      <a:pPr marL="285750" indent="-285750">
                        <a:buFontTx/>
                        <a:buChar char="-"/>
                      </a:pPr>
                      <a:r>
                        <a:rPr lang="es-MX" sz="1500" b="0" baseline="0" dirty="0">
                          <a:solidFill>
                            <a:schemeClr val="tx1"/>
                          </a:solidFill>
                        </a:rPr>
                        <a:t>Fracaso escolar </a:t>
                      </a:r>
                    </a:p>
                    <a:p>
                      <a:pPr marL="285750" indent="-285750">
                        <a:buFontTx/>
                        <a:buChar char="-"/>
                      </a:pPr>
                      <a:r>
                        <a:rPr lang="es-MX" sz="1500" b="0" baseline="0" dirty="0">
                          <a:solidFill>
                            <a:schemeClr val="tx1"/>
                          </a:solidFill>
                        </a:rPr>
                        <a:t>Pocas habilidades sociales </a:t>
                      </a:r>
                    </a:p>
                    <a:p>
                      <a:pPr marL="285750" indent="-285750">
                        <a:buFontTx/>
                        <a:buChar char="-"/>
                      </a:pPr>
                      <a:r>
                        <a:rPr lang="es-MX" sz="1500" b="0" baseline="0" dirty="0">
                          <a:solidFill>
                            <a:schemeClr val="tx1"/>
                          </a:solidFill>
                        </a:rPr>
                        <a:t>Problemas de salud mental </a:t>
                      </a:r>
                    </a:p>
                    <a:p>
                      <a:pPr marL="285750" indent="-285750">
                        <a:buFontTx/>
                        <a:buChar char="-"/>
                      </a:pPr>
                      <a:r>
                        <a:rPr lang="es-MX" sz="1500" b="0" baseline="0" dirty="0">
                          <a:solidFill>
                            <a:schemeClr val="tx1"/>
                          </a:solidFill>
                        </a:rPr>
                        <a:t>Mala salud física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DE98"/>
                    </a:solidFill>
                  </a:tcPr>
                </a:tc>
                <a:extLst>
                  <a:ext uri="{0D108BD9-81ED-4DB2-BD59-A6C34878D82A}">
                    <a16:rowId xmlns:a16="http://schemas.microsoft.com/office/drawing/2014/main" val="10001"/>
                  </a:ext>
                </a:extLst>
              </a:tr>
            </a:tbl>
          </a:graphicData>
        </a:graphic>
      </p:graphicFrame>
      <p:cxnSp>
        <p:nvCxnSpPr>
          <p:cNvPr id="20" name="13 Conector recto de flecha">
            <a:extLst>
              <a:ext uri="{FF2B5EF4-FFF2-40B4-BE49-F238E27FC236}">
                <a16:creationId xmlns:a16="http://schemas.microsoft.com/office/drawing/2014/main" id="{86C76953-908E-684E-A645-3F5727DC04B2}"/>
              </a:ext>
            </a:extLst>
          </p:cNvPr>
          <p:cNvCxnSpPr/>
          <p:nvPr/>
        </p:nvCxnSpPr>
        <p:spPr>
          <a:xfrm>
            <a:off x="2967486" y="4091638"/>
            <a:ext cx="360040" cy="0"/>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25 Conector recto de flecha">
            <a:extLst>
              <a:ext uri="{FF2B5EF4-FFF2-40B4-BE49-F238E27FC236}">
                <a16:creationId xmlns:a16="http://schemas.microsoft.com/office/drawing/2014/main" id="{02ABEA33-EFAF-7045-BDAE-A8DFB55029F4}"/>
              </a:ext>
            </a:extLst>
          </p:cNvPr>
          <p:cNvCxnSpPr/>
          <p:nvPr/>
        </p:nvCxnSpPr>
        <p:spPr>
          <a:xfrm>
            <a:off x="6697278" y="4105486"/>
            <a:ext cx="360040" cy="0"/>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26 Conector recto de flecha">
            <a:extLst>
              <a:ext uri="{FF2B5EF4-FFF2-40B4-BE49-F238E27FC236}">
                <a16:creationId xmlns:a16="http://schemas.microsoft.com/office/drawing/2014/main" id="{3BD1475A-A3AE-054F-A1C0-FA290F69B548}"/>
              </a:ext>
            </a:extLst>
          </p:cNvPr>
          <p:cNvCxnSpPr/>
          <p:nvPr/>
        </p:nvCxnSpPr>
        <p:spPr>
          <a:xfrm>
            <a:off x="9366633" y="4074578"/>
            <a:ext cx="360040" cy="0"/>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Box 7">
            <a:extLst>
              <a:ext uri="{FF2B5EF4-FFF2-40B4-BE49-F238E27FC236}">
                <a16:creationId xmlns:a16="http://schemas.microsoft.com/office/drawing/2014/main" id="{FD17E3D0-7120-E84A-BBC2-97025D5EFDCB}"/>
              </a:ext>
            </a:extLst>
          </p:cNvPr>
          <p:cNvSpPr txBox="1"/>
          <p:nvPr/>
        </p:nvSpPr>
        <p:spPr>
          <a:xfrm>
            <a:off x="8028319" y="6388418"/>
            <a:ext cx="4163681" cy="443952"/>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s-ES_tradnl" sz="2000" dirty="0"/>
              <a:t>Fuente: Basado en la ONUDD, 2013</a:t>
            </a:r>
          </a:p>
        </p:txBody>
      </p:sp>
    </p:spTree>
    <p:extLst>
      <p:ext uri="{BB962C8B-B14F-4D97-AF65-F5344CB8AC3E}">
        <p14:creationId xmlns:p14="http://schemas.microsoft.com/office/powerpoint/2010/main" val="4117929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132076"/>
            <a:ext cx="10515600" cy="671796"/>
          </a:xfrm>
        </p:spPr>
        <p:txBody>
          <a:bodyPr>
            <a:normAutofit fontScale="90000"/>
          </a:bodyPr>
          <a:lstStyle/>
          <a:p>
            <a:pPr algn="ctr"/>
            <a:r>
              <a:rPr lang="es-ES_tradnl" sz="4400" b="1" dirty="0">
                <a:latin typeface="Calibri" panose="020F0502020204030204" pitchFamily="34" charset="0"/>
                <a:cs typeface="Calibri" panose="020F0502020204030204" pitchFamily="34" charset="0"/>
              </a:rPr>
              <a:t>Tarea</a:t>
            </a:r>
            <a:r>
              <a:rPr lang="en-US" sz="4400" b="1"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TextBox 2">
            <a:extLst>
              <a:ext uri="{FF2B5EF4-FFF2-40B4-BE49-F238E27FC236}">
                <a16:creationId xmlns:a16="http://schemas.microsoft.com/office/drawing/2014/main" id="{342CA177-4EFC-A089-1089-C214F712FF68}"/>
              </a:ext>
            </a:extLst>
          </p:cNvPr>
          <p:cNvSpPr txBox="1"/>
          <p:nvPr/>
        </p:nvSpPr>
        <p:spPr>
          <a:xfrm>
            <a:off x="85620" y="2988195"/>
            <a:ext cx="2485996" cy="1938992"/>
          </a:xfrm>
          <a:prstGeom prst="rect">
            <a:avLst/>
          </a:prstGeom>
          <a:noFill/>
        </p:spPr>
        <p:txBody>
          <a:bodyPr wrap="square" rtlCol="0">
            <a:spAutoFit/>
          </a:bodyPr>
          <a:lstStyle/>
          <a:p>
            <a:r>
              <a:rPr lang="es-ES_tradnl" sz="2000" b="1" dirty="0">
                <a:solidFill>
                  <a:schemeClr val="accent3"/>
                </a:solidFill>
              </a:rPr>
              <a:t>Lección 3- Ciencia de la Prevención e Intervenciones y Políticas de Prevención Basadas en Evidencia</a:t>
            </a:r>
          </a:p>
        </p:txBody>
      </p:sp>
      <p:pic>
        <p:nvPicPr>
          <p:cNvPr id="5" name="Imagen 4">
            <a:extLst>
              <a:ext uri="{FF2B5EF4-FFF2-40B4-BE49-F238E27FC236}">
                <a16:creationId xmlns:a16="http://schemas.microsoft.com/office/drawing/2014/main" id="{759EB327-8A57-DF49-86D6-CDF378A637BC}"/>
              </a:ext>
            </a:extLst>
          </p:cNvPr>
          <p:cNvPicPr>
            <a:picLocks noChangeAspect="1"/>
          </p:cNvPicPr>
          <p:nvPr/>
        </p:nvPicPr>
        <p:blipFill>
          <a:blip r:embed="rId3"/>
          <a:stretch>
            <a:fillRect/>
          </a:stretch>
        </p:blipFill>
        <p:spPr>
          <a:xfrm>
            <a:off x="2402280" y="1686130"/>
            <a:ext cx="3946135" cy="5035346"/>
          </a:xfrm>
          <a:prstGeom prst="rect">
            <a:avLst/>
          </a:prstGeom>
        </p:spPr>
      </p:pic>
      <p:pic>
        <p:nvPicPr>
          <p:cNvPr id="8" name="Imagen 7">
            <a:extLst>
              <a:ext uri="{FF2B5EF4-FFF2-40B4-BE49-F238E27FC236}">
                <a16:creationId xmlns:a16="http://schemas.microsoft.com/office/drawing/2014/main" id="{5052B8FF-50DE-824D-ABB0-6A0413ADA7FD}"/>
              </a:ext>
            </a:extLst>
          </p:cNvPr>
          <p:cNvPicPr>
            <a:picLocks noChangeAspect="1"/>
          </p:cNvPicPr>
          <p:nvPr/>
        </p:nvPicPr>
        <p:blipFill rotWithShape="1">
          <a:blip r:embed="rId4"/>
          <a:srcRect b="11184"/>
          <a:stretch/>
        </p:blipFill>
        <p:spPr>
          <a:xfrm>
            <a:off x="7912495" y="1884157"/>
            <a:ext cx="4193884" cy="4472193"/>
          </a:xfrm>
          <a:prstGeom prst="rect">
            <a:avLst/>
          </a:prstGeom>
        </p:spPr>
      </p:pic>
      <p:sp>
        <p:nvSpPr>
          <p:cNvPr id="11" name="TextBox 10">
            <a:extLst>
              <a:ext uri="{FF2B5EF4-FFF2-40B4-BE49-F238E27FC236}">
                <a16:creationId xmlns:a16="http://schemas.microsoft.com/office/drawing/2014/main" id="{53416984-62C7-61E1-0753-9CCAF20356A7}"/>
              </a:ext>
            </a:extLst>
          </p:cNvPr>
          <p:cNvSpPr txBox="1"/>
          <p:nvPr/>
        </p:nvSpPr>
        <p:spPr>
          <a:xfrm>
            <a:off x="6081187" y="3228274"/>
            <a:ext cx="2190750" cy="1477328"/>
          </a:xfrm>
          <a:prstGeom prst="rect">
            <a:avLst/>
          </a:prstGeom>
          <a:noFill/>
        </p:spPr>
        <p:txBody>
          <a:bodyPr wrap="square" rtlCol="0">
            <a:spAutoFit/>
          </a:bodyPr>
          <a:lstStyle/>
          <a:p>
            <a:pPr>
              <a:lnSpc>
                <a:spcPct val="90000"/>
              </a:lnSpc>
              <a:spcBef>
                <a:spcPts val="1000"/>
              </a:spcBef>
            </a:pPr>
            <a:r>
              <a:rPr lang="es-ES_tradnl" sz="2000" b="1" dirty="0">
                <a:solidFill>
                  <a:schemeClr val="accent3"/>
                </a:solidFill>
              </a:rPr>
              <a:t>Lección 4 – Intervenciones preventivas Basadas en la Familia</a:t>
            </a:r>
          </a:p>
        </p:txBody>
      </p:sp>
    </p:spTree>
    <p:extLst>
      <p:ext uri="{BB962C8B-B14F-4D97-AF65-F5344CB8AC3E}">
        <p14:creationId xmlns:p14="http://schemas.microsoft.com/office/powerpoint/2010/main" val="2109905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ACB95-0937-FFD9-89C2-8E221CDC29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FA1BE8-6439-0DC8-D7B1-41A8773AFB64}"/>
              </a:ext>
            </a:extLst>
          </p:cNvPr>
          <p:cNvSpPr>
            <a:spLocks noGrp="1"/>
          </p:cNvSpPr>
          <p:nvPr>
            <p:ph type="ctrTitle"/>
          </p:nvPr>
        </p:nvSpPr>
        <p:spPr>
          <a:xfrm>
            <a:off x="1524000" y="1122363"/>
            <a:ext cx="9144000" cy="2387600"/>
          </a:xfrm>
        </p:spPr>
        <p:txBody>
          <a:bodyPr anchor="b">
            <a:normAutofit/>
          </a:bodyPr>
          <a:lstStyle/>
          <a:p>
            <a:r>
              <a:rPr lang="es-ES_tradnl" b="1" dirty="0"/>
              <a:t>Fin de la sesión 2</a:t>
            </a:r>
          </a:p>
        </p:txBody>
      </p:sp>
      <p:sp>
        <p:nvSpPr>
          <p:cNvPr id="3" name="Content Placeholder 2">
            <a:extLst>
              <a:ext uri="{FF2B5EF4-FFF2-40B4-BE49-F238E27FC236}">
                <a16:creationId xmlns:a16="http://schemas.microsoft.com/office/drawing/2014/main" id="{987391BD-1F4B-AB61-32F0-436F50873D6E}"/>
              </a:ext>
            </a:extLst>
          </p:cNvPr>
          <p:cNvSpPr>
            <a:spLocks noGrp="1"/>
          </p:cNvSpPr>
          <p:nvPr>
            <p:ph type="subTitle" idx="1"/>
          </p:nvPr>
        </p:nvSpPr>
        <p:spPr>
          <a:xfrm>
            <a:off x="1524000" y="4686300"/>
            <a:ext cx="9144000" cy="571500"/>
          </a:xfrm>
        </p:spPr>
        <p:txBody>
          <a:bodyPr>
            <a:normAutofit fontScale="77500" lnSpcReduction="20000"/>
          </a:bodyPr>
          <a:lstStyle/>
          <a:p>
            <a:pPr marL="0" indent="0">
              <a:buNone/>
            </a:pPr>
            <a:r>
              <a:rPr lang="en-GB" sz="5400" dirty="0"/>
              <a:t>GRACIAS</a:t>
            </a:r>
          </a:p>
        </p:txBody>
      </p:sp>
      <p:sp>
        <p:nvSpPr>
          <p:cNvPr id="4" name="Date Placeholder 3" hidden="1">
            <a:extLst>
              <a:ext uri="{FF2B5EF4-FFF2-40B4-BE49-F238E27FC236}">
                <a16:creationId xmlns:a16="http://schemas.microsoft.com/office/drawing/2014/main" id="{8AD9299A-43A4-B40B-D019-94CB026B226F}"/>
              </a:ext>
            </a:extLst>
          </p:cNvPr>
          <p:cNvSpPr>
            <a:spLocks noGrp="1"/>
          </p:cNvSpPr>
          <p:nvPr>
            <p:ph type="dt" sz="half" idx="10"/>
          </p:nvPr>
        </p:nvSpPr>
        <p:spPr/>
        <p:txBody>
          <a:bodyPr/>
          <a:lstStyle/>
          <a:p>
            <a:pPr>
              <a:spcAft>
                <a:spcPts val="600"/>
              </a:spcAft>
            </a:pPr>
            <a:fld id="{C2A69087-6CD6-A247-B8BF-9271D0517BCF}"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Tree>
    <p:extLst>
      <p:ext uri="{BB962C8B-B14F-4D97-AF65-F5344CB8AC3E}">
        <p14:creationId xmlns:p14="http://schemas.microsoft.com/office/powerpoint/2010/main" val="1465973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EA322191-21DE-DB7C-54BD-DE4F7D5729DF}"/>
              </a:ext>
            </a:extLst>
          </p:cNvPr>
          <p:cNvGraphicFramePr/>
          <p:nvPr>
            <p:extLst>
              <p:ext uri="{D42A27DB-BD31-4B8C-83A1-F6EECF244321}">
                <p14:modId xmlns:p14="http://schemas.microsoft.com/office/powerpoint/2010/main" val="624650276"/>
              </p:ext>
            </p:extLst>
          </p:nvPr>
        </p:nvGraphicFramePr>
        <p:xfrm>
          <a:off x="1328618" y="1761091"/>
          <a:ext cx="1021380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7519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9B369-517B-D5D1-8A3E-5B93237C4B80}"/>
            </a:ext>
          </a:extLst>
        </p:cNvPr>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582C0E72-56C9-C5F9-089E-0369A6758F6E}"/>
              </a:ext>
            </a:extLst>
          </p:cNvPr>
          <p:cNvSpPr>
            <a:spLocks noGrp="1"/>
          </p:cNvSpPr>
          <p:nvPr>
            <p:ph type="dt" sz="half" idx="10"/>
          </p:nvPr>
        </p:nvSpPr>
        <p:spPr/>
        <p:txBody>
          <a:bodyPr/>
          <a:lstStyle/>
          <a:p>
            <a:pPr>
              <a:spcAft>
                <a:spcPts val="600"/>
              </a:spcAft>
            </a:pPr>
            <a:fld id="{A3DD4DF0-9A38-664C-8B4A-D827078BFFF0}" type="datetime1">
              <a:rPr lang="en-GB" smtClean="0"/>
              <a:pPr>
                <a:spcAft>
                  <a:spcPts val="600"/>
                </a:spcAft>
              </a:pPr>
              <a:t>24/02/2026</a:t>
            </a:fld>
            <a:endParaRPr lang="en-US"/>
          </a:p>
        </p:txBody>
      </p:sp>
      <p:sp>
        <p:nvSpPr>
          <p:cNvPr id="9" name="Subtitle 2">
            <a:extLst>
              <a:ext uri="{FF2B5EF4-FFF2-40B4-BE49-F238E27FC236}">
                <a16:creationId xmlns:a16="http://schemas.microsoft.com/office/drawing/2014/main" id="{C7FE128F-ECBD-0545-80E7-B0DF41641788}"/>
              </a:ext>
            </a:extLst>
          </p:cNvPr>
          <p:cNvSpPr>
            <a:spLocks noGrp="1"/>
          </p:cNvSpPr>
          <p:nvPr>
            <p:ph type="body" idx="1"/>
          </p:nvPr>
        </p:nvSpPr>
        <p:spPr>
          <a:xfrm>
            <a:off x="838200" y="5340442"/>
            <a:ext cx="10515600" cy="941388"/>
          </a:xfrm>
        </p:spPr>
        <p:txBody>
          <a:bodyPr vert="horz" lIns="91440" tIns="45720" rIns="91440" bIns="45720" rtlCol="0">
            <a:normAutofit/>
          </a:bodyPr>
          <a:lstStyle/>
          <a:p>
            <a:pPr algn="ctr"/>
            <a:r>
              <a:rPr lang="es-ES_tradnl" sz="4000" b="1" dirty="0">
                <a:solidFill>
                  <a:schemeClr val="tx1"/>
                </a:solidFill>
              </a:rPr>
              <a:t>SESIÓN 3</a:t>
            </a:r>
          </a:p>
        </p:txBody>
      </p:sp>
      <p:sp>
        <p:nvSpPr>
          <p:cNvPr id="10" name="Title 1">
            <a:extLst>
              <a:ext uri="{FF2B5EF4-FFF2-40B4-BE49-F238E27FC236}">
                <a16:creationId xmlns:a16="http://schemas.microsoft.com/office/drawing/2014/main" id="{2D6198AB-F180-5C42-A58D-BFA8E4DE374E}"/>
              </a:ext>
            </a:extLst>
          </p:cNvPr>
          <p:cNvSpPr txBox="1">
            <a:spLocks/>
          </p:cNvSpPr>
          <p:nvPr/>
        </p:nvSpPr>
        <p:spPr>
          <a:xfrm>
            <a:off x="1671773" y="1858519"/>
            <a:ext cx="9486900" cy="18145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s-ES_tradnl" sz="5100" b="1" dirty="0">
                <a:solidFill>
                  <a:schemeClr val="accent3"/>
                </a:solidFill>
              </a:rPr>
              <a:t>Una Introducción Facilitada a la </a:t>
            </a:r>
            <a:br>
              <a:rPr lang="es-ES_tradnl" sz="5100" b="1" dirty="0">
                <a:solidFill>
                  <a:schemeClr val="accent3"/>
                </a:solidFill>
              </a:rPr>
            </a:br>
            <a:r>
              <a:rPr lang="es-ES_tradnl" sz="5100" b="1" dirty="0">
                <a:solidFill>
                  <a:schemeClr val="accent3"/>
                </a:solidFill>
              </a:rPr>
              <a:t>“Prevención Basada en Evidencia”</a:t>
            </a:r>
            <a:endParaRPr lang="es-ES_tradnl" sz="4000" b="1" dirty="0">
              <a:solidFill>
                <a:schemeClr val="accent3"/>
              </a:solidFill>
            </a:endParaRPr>
          </a:p>
        </p:txBody>
      </p:sp>
      <p:sp>
        <p:nvSpPr>
          <p:cNvPr id="11" name="Title 1">
            <a:extLst>
              <a:ext uri="{FF2B5EF4-FFF2-40B4-BE49-F238E27FC236}">
                <a16:creationId xmlns:a16="http://schemas.microsoft.com/office/drawing/2014/main" id="{CCB36EF2-0509-4C43-B259-5E2EF82AD0DA}"/>
              </a:ext>
            </a:extLst>
          </p:cNvPr>
          <p:cNvSpPr txBox="1">
            <a:spLocks/>
          </p:cNvSpPr>
          <p:nvPr/>
        </p:nvSpPr>
        <p:spPr>
          <a:xfrm>
            <a:off x="1687271" y="3769961"/>
            <a:ext cx="9486900" cy="7691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3500" b="1" i="1" dirty="0">
                <a:solidFill>
                  <a:schemeClr val="accent3"/>
                </a:solidFill>
              </a:rPr>
              <a:t>(</a:t>
            </a:r>
            <a:r>
              <a:rPr lang="es-ES_tradnl" sz="3500" b="1" i="1" u="sng" dirty="0" err="1"/>
              <a:t>IN</a:t>
            </a:r>
            <a:r>
              <a:rPr lang="es-ES_tradnl" sz="3500" i="1" dirty="0" err="1">
                <a:solidFill>
                  <a:schemeClr val="accent3"/>
                </a:solidFill>
              </a:rPr>
              <a:t>troduction</a:t>
            </a:r>
            <a:r>
              <a:rPr lang="es-ES_tradnl" sz="3500" i="1" dirty="0">
                <a:solidFill>
                  <a:schemeClr val="accent3"/>
                </a:solidFill>
              </a:rPr>
              <a:t> to </a:t>
            </a:r>
            <a:r>
              <a:rPr lang="es-ES_tradnl" sz="3500" b="1" i="1" u="sng" dirty="0" err="1"/>
              <a:t>E</a:t>
            </a:r>
            <a:r>
              <a:rPr lang="es-ES_tradnl" sz="3500" i="1" dirty="0" err="1">
                <a:solidFill>
                  <a:schemeClr val="accent3"/>
                </a:solidFill>
              </a:rPr>
              <a:t>vidence-Based</a:t>
            </a:r>
            <a:r>
              <a:rPr lang="es-ES_tradnl" sz="3500" i="1" dirty="0">
                <a:solidFill>
                  <a:schemeClr val="accent3"/>
                </a:solidFill>
              </a:rPr>
              <a:t> </a:t>
            </a:r>
            <a:r>
              <a:rPr lang="es-ES_tradnl" sz="3500" b="1" i="1" u="sng" dirty="0" err="1"/>
              <a:t>P</a:t>
            </a:r>
            <a:r>
              <a:rPr lang="es-ES_tradnl" sz="3500" i="1" dirty="0" err="1">
                <a:solidFill>
                  <a:schemeClr val="accent3"/>
                </a:solidFill>
              </a:rPr>
              <a:t>revention</a:t>
            </a:r>
            <a:r>
              <a:rPr lang="es-ES_tradnl" sz="3500" i="1" dirty="0">
                <a:solidFill>
                  <a:schemeClr val="accent3"/>
                </a:solidFill>
              </a:rPr>
              <a:t> – </a:t>
            </a:r>
            <a:r>
              <a:rPr lang="es-ES_tradnl" sz="3500" b="1" i="1" dirty="0"/>
              <a:t>INEP</a:t>
            </a:r>
            <a:r>
              <a:rPr lang="es-ES_tradnl" sz="3500" i="1" dirty="0">
                <a:solidFill>
                  <a:schemeClr val="accent3"/>
                </a:solidFill>
              </a:rPr>
              <a:t>) </a:t>
            </a:r>
          </a:p>
        </p:txBody>
      </p:sp>
    </p:spTree>
    <p:extLst>
      <p:ext uri="{BB962C8B-B14F-4D97-AF65-F5344CB8AC3E}">
        <p14:creationId xmlns:p14="http://schemas.microsoft.com/office/powerpoint/2010/main" val="2706851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247887"/>
            <a:ext cx="10515600" cy="896375"/>
          </a:xfrm>
        </p:spPr>
        <p:txBody>
          <a:bodyPr anchor="ctr">
            <a:normAutofit/>
          </a:bodyPr>
          <a:lstStyle/>
          <a:p>
            <a:r>
              <a:rPr lang="es-ES_tradnl" b="1" dirty="0"/>
              <a:t>Propósito de la sesión 3</a:t>
            </a:r>
            <a:endParaRPr lang="es-ES_tradnl" dirty="0"/>
          </a:p>
        </p:txBody>
      </p:sp>
      <p:graphicFrame>
        <p:nvGraphicFramePr>
          <p:cNvPr id="9" name="Content Placeholder 2">
            <a:extLst>
              <a:ext uri="{FF2B5EF4-FFF2-40B4-BE49-F238E27FC236}">
                <a16:creationId xmlns:a16="http://schemas.microsoft.com/office/drawing/2014/main" id="{D7EF7DD0-45DB-A7BE-11BA-F4DCDDD8ED3D}"/>
              </a:ext>
            </a:extLst>
          </p:cNvPr>
          <p:cNvGraphicFramePr>
            <a:graphicFrameLocks noGrp="1"/>
          </p:cNvGraphicFramePr>
          <p:nvPr>
            <p:ph idx="1"/>
            <p:extLst>
              <p:ext uri="{D42A27DB-BD31-4B8C-83A1-F6EECF244321}">
                <p14:modId xmlns:p14="http://schemas.microsoft.com/office/powerpoint/2010/main" val="705306379"/>
              </p:ext>
            </p:extLst>
          </p:nvPr>
        </p:nvGraphicFramePr>
        <p:xfrm>
          <a:off x="838200" y="2323651"/>
          <a:ext cx="10515600" cy="3853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Tree>
    <p:extLst>
      <p:ext uri="{BB962C8B-B14F-4D97-AF65-F5344CB8AC3E}">
        <p14:creationId xmlns:p14="http://schemas.microsoft.com/office/powerpoint/2010/main" val="589465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z="1050" smtClean="0">
                <a:solidFill>
                  <a:prstClr val="black">
                    <a:tint val="75000"/>
                  </a:prstClr>
                </a:solidFill>
              </a:rPr>
              <a:pPr/>
              <a:t>24/02/2026</a:t>
            </a:fld>
            <a:endParaRPr lang="en-US" sz="1050">
              <a:solidFill>
                <a:prstClr val="black">
                  <a:tint val="75000"/>
                </a:prstClr>
              </a:solidFill>
            </a:endParaRPr>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18" y="2485694"/>
            <a:ext cx="9848774" cy="925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05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2400">
              <a:solidFill>
                <a:schemeClr val="accent5"/>
              </a:solidFill>
              <a:latin typeface="+mn-lt"/>
            </a:endParaRPr>
          </a:p>
          <a:p>
            <a:endParaRPr lang="en-US" altLang="en-US" sz="24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18" y="3632949"/>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400">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18" y="4771359"/>
            <a:ext cx="184731" cy="46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050">
              <a:solidFill>
                <a:prstClr val="black"/>
              </a:solidFill>
            </a:endParaRPr>
          </a:p>
          <a:p>
            <a:endParaRPr lang="en-US" altLang="en-US" sz="1400">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18" y="5076159"/>
            <a:ext cx="184731" cy="46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050">
              <a:solidFill>
                <a:prstClr val="black"/>
              </a:solidFill>
            </a:endParaRPr>
          </a:p>
          <a:p>
            <a:endParaRPr lang="en-US" altLang="en-US" sz="1400">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18" y="5685759"/>
            <a:ext cx="184731" cy="46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050">
              <a:solidFill>
                <a:prstClr val="black"/>
              </a:solidFill>
            </a:endParaRPr>
          </a:p>
          <a:p>
            <a:endParaRPr lang="en-US" altLang="en-US" sz="1400">
              <a:solidFill>
                <a:prstClr val="black"/>
              </a:solidFill>
            </a:endParaRPr>
          </a:p>
        </p:txBody>
      </p:sp>
      <p:sp>
        <p:nvSpPr>
          <p:cNvPr id="19" name="TextBox 2">
            <a:extLst>
              <a:ext uri="{FF2B5EF4-FFF2-40B4-BE49-F238E27FC236}">
                <a16:creationId xmlns:a16="http://schemas.microsoft.com/office/drawing/2014/main" id="{FFC0AEA5-3E40-2046-89F9-4C551311441B}"/>
              </a:ext>
            </a:extLst>
          </p:cNvPr>
          <p:cNvSpPr txBox="1"/>
          <p:nvPr/>
        </p:nvSpPr>
        <p:spPr>
          <a:xfrm>
            <a:off x="1385140" y="2632675"/>
            <a:ext cx="2900707" cy="2308324"/>
          </a:xfrm>
          <a:prstGeom prst="rect">
            <a:avLst/>
          </a:prstGeom>
          <a:noFill/>
        </p:spPr>
        <p:txBody>
          <a:bodyPr wrap="square" rtlCol="0">
            <a:spAutoFit/>
          </a:bodyPr>
          <a:lstStyle/>
          <a:p>
            <a:r>
              <a:rPr lang="es-ES_tradnl" sz="2400" b="1" dirty="0">
                <a:solidFill>
                  <a:schemeClr val="accent3"/>
                </a:solidFill>
              </a:rPr>
              <a:t>Lección 3- Ciencia de la Prevención e Intervenciones y Políticas de Prevención Basadas en Evidencia</a:t>
            </a:r>
          </a:p>
        </p:txBody>
      </p:sp>
      <p:pic>
        <p:nvPicPr>
          <p:cNvPr id="20" name="Imagen 19">
            <a:extLst>
              <a:ext uri="{FF2B5EF4-FFF2-40B4-BE49-F238E27FC236}">
                <a16:creationId xmlns:a16="http://schemas.microsoft.com/office/drawing/2014/main" id="{E9807474-0B5F-B14B-862D-B05F62F2F023}"/>
              </a:ext>
            </a:extLst>
          </p:cNvPr>
          <p:cNvPicPr>
            <a:picLocks noChangeAspect="1"/>
          </p:cNvPicPr>
          <p:nvPr/>
        </p:nvPicPr>
        <p:blipFill>
          <a:blip r:embed="rId13"/>
          <a:stretch>
            <a:fillRect/>
          </a:stretch>
        </p:blipFill>
        <p:spPr>
          <a:xfrm>
            <a:off x="4869524" y="1173446"/>
            <a:ext cx="4895577" cy="5531583"/>
          </a:xfrm>
          <a:prstGeom prst="rect">
            <a:avLst/>
          </a:prstGeom>
        </p:spPr>
      </p:pic>
    </p:spTree>
    <p:extLst>
      <p:ext uri="{BB962C8B-B14F-4D97-AF65-F5344CB8AC3E}">
        <p14:creationId xmlns:p14="http://schemas.microsoft.com/office/powerpoint/2010/main" val="1272120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302326"/>
            <a:ext cx="10515600" cy="853291"/>
          </a:xfrm>
        </p:spPr>
        <p:txBody>
          <a:bodyPr anchor="ctr">
            <a:normAutofit/>
          </a:bodyPr>
          <a:lstStyle/>
          <a:p>
            <a:r>
              <a:rPr lang="es-ES_tradnl" b="1" dirty="0"/>
              <a:t>Lección 3. Objetivos</a:t>
            </a: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41" name="Content Placeholder 3">
            <a:extLst>
              <a:ext uri="{FF2B5EF4-FFF2-40B4-BE49-F238E27FC236}">
                <a16:creationId xmlns:a16="http://schemas.microsoft.com/office/drawing/2014/main" id="{9D206966-0EBE-2E68-B131-967F4D5E3F92}"/>
              </a:ext>
            </a:extLst>
          </p:cNvPr>
          <p:cNvGraphicFramePr>
            <a:graphicFrameLocks noGrp="1"/>
          </p:cNvGraphicFramePr>
          <p:nvPr>
            <p:ph sz="half" idx="2"/>
            <p:extLst>
              <p:ext uri="{D42A27DB-BD31-4B8C-83A1-F6EECF244321}">
                <p14:modId xmlns:p14="http://schemas.microsoft.com/office/powerpoint/2010/main" val="3191407112"/>
              </p:ext>
            </p:extLst>
          </p:nvPr>
        </p:nvGraphicFramePr>
        <p:xfrm>
          <a:off x="1023818" y="2155617"/>
          <a:ext cx="10329982" cy="4021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6821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18" y="2381820"/>
            <a:ext cx="9848774"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chemeClr val="accent5"/>
              </a:solidFill>
              <a:latin typeface="+mn-lt"/>
            </a:endParaRPr>
          </a:p>
          <a:p>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18"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18"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18"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18"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pic>
        <p:nvPicPr>
          <p:cNvPr id="19" name="Imagen 18">
            <a:extLst>
              <a:ext uri="{FF2B5EF4-FFF2-40B4-BE49-F238E27FC236}">
                <a16:creationId xmlns:a16="http://schemas.microsoft.com/office/drawing/2014/main" id="{74EB426E-33BD-B642-AD0F-94FC49D4B75F}"/>
              </a:ext>
            </a:extLst>
          </p:cNvPr>
          <p:cNvPicPr>
            <a:picLocks noChangeAspect="1"/>
          </p:cNvPicPr>
          <p:nvPr/>
        </p:nvPicPr>
        <p:blipFill rotWithShape="1">
          <a:blip r:embed="rId13"/>
          <a:srcRect b="11184"/>
          <a:stretch/>
        </p:blipFill>
        <p:spPr>
          <a:xfrm>
            <a:off x="4776001" y="1080691"/>
            <a:ext cx="5075482" cy="5412294"/>
          </a:xfrm>
          <a:prstGeom prst="rect">
            <a:avLst/>
          </a:prstGeom>
        </p:spPr>
      </p:pic>
      <p:sp>
        <p:nvSpPr>
          <p:cNvPr id="20" name="TextBox 10">
            <a:extLst>
              <a:ext uri="{FF2B5EF4-FFF2-40B4-BE49-F238E27FC236}">
                <a16:creationId xmlns:a16="http://schemas.microsoft.com/office/drawing/2014/main" id="{CD502173-6DF2-4D42-83CB-B6DB0A3CC890}"/>
              </a:ext>
            </a:extLst>
          </p:cNvPr>
          <p:cNvSpPr txBox="1"/>
          <p:nvPr/>
        </p:nvSpPr>
        <p:spPr>
          <a:xfrm>
            <a:off x="1328618" y="2686621"/>
            <a:ext cx="2743200" cy="2031325"/>
          </a:xfrm>
          <a:prstGeom prst="rect">
            <a:avLst/>
          </a:prstGeom>
          <a:noFill/>
        </p:spPr>
        <p:txBody>
          <a:bodyPr wrap="square" rtlCol="0">
            <a:spAutoFit/>
          </a:bodyPr>
          <a:lstStyle/>
          <a:p>
            <a:pPr>
              <a:lnSpc>
                <a:spcPct val="90000"/>
              </a:lnSpc>
              <a:spcBef>
                <a:spcPts val="1000"/>
              </a:spcBef>
            </a:pPr>
            <a:r>
              <a:rPr lang="es-ES_tradnl" sz="2800" b="1" dirty="0">
                <a:solidFill>
                  <a:schemeClr val="accent3"/>
                </a:solidFill>
              </a:rPr>
              <a:t>Lección 4 – Intervenciones preventivas Basadas en la Familia</a:t>
            </a:r>
          </a:p>
        </p:txBody>
      </p:sp>
    </p:spTree>
    <p:extLst>
      <p:ext uri="{BB962C8B-B14F-4D97-AF65-F5344CB8AC3E}">
        <p14:creationId xmlns:p14="http://schemas.microsoft.com/office/powerpoint/2010/main" val="3643477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302326"/>
            <a:ext cx="10515600" cy="853291"/>
          </a:xfrm>
        </p:spPr>
        <p:txBody>
          <a:bodyPr vert="horz" lIns="91440" tIns="45720" rIns="91440" bIns="45720" rtlCol="0" anchor="ctr">
            <a:normAutofit/>
          </a:bodyPr>
          <a:lstStyle/>
          <a:p>
            <a:r>
              <a:rPr lang="es-ES_tradnl" b="1" kern="1200" dirty="0"/>
              <a:t>Lecci</a:t>
            </a:r>
            <a:r>
              <a:rPr lang="es-ES_tradnl" b="1" dirty="0"/>
              <a:t>ón</a:t>
            </a:r>
            <a:r>
              <a:rPr lang="es-ES_tradnl" b="1" kern="1200" dirty="0"/>
              <a:t> 4. Objetivos</a:t>
            </a:r>
            <a:endParaRPr lang="es-ES_tradnl" kern="1200" dirty="0"/>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41" name="TextBox 9">
            <a:extLst>
              <a:ext uri="{FF2B5EF4-FFF2-40B4-BE49-F238E27FC236}">
                <a16:creationId xmlns:a16="http://schemas.microsoft.com/office/drawing/2014/main" id="{C8743DFA-2C7F-E8FF-D38E-A137997B1B6F}"/>
              </a:ext>
            </a:extLst>
          </p:cNvPr>
          <p:cNvGraphicFramePr/>
          <p:nvPr>
            <p:extLst>
              <p:ext uri="{D42A27DB-BD31-4B8C-83A1-F6EECF244321}">
                <p14:modId xmlns:p14="http://schemas.microsoft.com/office/powerpoint/2010/main" val="3344682604"/>
              </p:ext>
            </p:extLst>
          </p:nvPr>
        </p:nvGraphicFramePr>
        <p:xfrm>
          <a:off x="627529" y="2111376"/>
          <a:ext cx="1113416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5373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18" y="2381820"/>
            <a:ext cx="9848774"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chemeClr val="accent5"/>
              </a:solidFill>
              <a:latin typeface="+mn-lt"/>
            </a:endParaRPr>
          </a:p>
          <a:p>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18"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18"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18"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18"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51" name="TextBox 50">
            <a:extLst>
              <a:ext uri="{FF2B5EF4-FFF2-40B4-BE49-F238E27FC236}">
                <a16:creationId xmlns:a16="http://schemas.microsoft.com/office/drawing/2014/main" id="{B5AE2163-F8B8-F648-9CC4-4A9CB173D44D}"/>
              </a:ext>
            </a:extLst>
          </p:cNvPr>
          <p:cNvSpPr txBox="1"/>
          <p:nvPr/>
        </p:nvSpPr>
        <p:spPr>
          <a:xfrm>
            <a:off x="264076" y="1569446"/>
            <a:ext cx="10885259" cy="646331"/>
          </a:xfrm>
          <a:prstGeom prst="rect">
            <a:avLst/>
          </a:prstGeom>
          <a:noFill/>
        </p:spPr>
        <p:txBody>
          <a:bodyPr wrap="square" lIns="91440" tIns="45720" rIns="91440" bIns="45720" rtlCol="0" anchor="t">
            <a:spAutoFit/>
          </a:bodyPr>
          <a:lstStyle/>
          <a:p>
            <a:pPr algn="ctr"/>
            <a:r>
              <a:rPr lang="es-ES_tradnl" sz="3600" b="1" dirty="0">
                <a:ea typeface="Calibri"/>
                <a:cs typeface="Calibri"/>
              </a:rPr>
              <a:t>Analicemos lo que aprendimos de las Lecciones 3 y 4</a:t>
            </a:r>
            <a:endParaRPr lang="es-ES_tradnl" sz="3600" dirty="0">
              <a:ea typeface="Calibri"/>
              <a:cs typeface="Calibri"/>
            </a:endParaRPr>
          </a:p>
        </p:txBody>
      </p:sp>
      <p:graphicFrame>
        <p:nvGraphicFramePr>
          <p:cNvPr id="4" name="Diagram 3">
            <a:extLst>
              <a:ext uri="{FF2B5EF4-FFF2-40B4-BE49-F238E27FC236}">
                <a16:creationId xmlns:a16="http://schemas.microsoft.com/office/drawing/2014/main" id="{6C4883E2-3BBF-22AD-5369-302AB192D4C9}"/>
              </a:ext>
            </a:extLst>
          </p:cNvPr>
          <p:cNvGraphicFramePr/>
          <p:nvPr>
            <p:extLst>
              <p:ext uri="{D42A27DB-BD31-4B8C-83A1-F6EECF244321}">
                <p14:modId xmlns:p14="http://schemas.microsoft.com/office/powerpoint/2010/main" val="251827139"/>
              </p:ext>
            </p:extLst>
          </p:nvPr>
        </p:nvGraphicFramePr>
        <p:xfrm>
          <a:off x="1067179" y="2262271"/>
          <a:ext cx="9800560" cy="439786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926601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AA66F-C3A7-102A-B790-3CF708BB0315}"/>
            </a:ext>
          </a:extLst>
        </p:cNvPr>
        <p:cNvGrpSpPr/>
        <p:nvPr/>
      </p:nvGrpSpPr>
      <p:grpSpPr>
        <a:xfrm>
          <a:off x="0" y="0"/>
          <a:ext cx="0" cy="0"/>
          <a:chOff x="0" y="0"/>
          <a:chExt cx="0" cy="0"/>
        </a:xfrm>
      </p:grpSpPr>
      <p:sp>
        <p:nvSpPr>
          <p:cNvPr id="30" name="Rectangle 20">
            <a:hlinkClick r:id="" action="ppaction://noaction"/>
            <a:extLst>
              <a:ext uri="{FF2B5EF4-FFF2-40B4-BE49-F238E27FC236}">
                <a16:creationId xmlns:a16="http://schemas.microsoft.com/office/drawing/2014/main" id="{F804278F-2C46-7037-1BEF-8A3631F0E3DB}"/>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2D9584E1-D526-EC6C-67C3-BF2AE5EC0327}"/>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673D8EC4-E0CF-B452-4F2F-1D5D34430B62}"/>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3D353E07-3AF4-8EFE-F183-B442BF1737CA}"/>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A9914570-442C-2098-AC93-D80D0948F736}"/>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D66322C9-39DA-963D-F0CD-50300D7B3BDD}"/>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39E07B1E-9C74-7AB1-A009-83B7EBB5E5FE}"/>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F75FA2D9-C200-6EC6-9018-7CB4CBEAEC0E}"/>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340D45DC-9A71-051F-8508-3CDCBFEA00CE}"/>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1685D3A4-7924-8710-C77A-F0ADFDF8F186}"/>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1ABCB1AD-5ED5-7CEA-B554-35AE0F7CBC1E}"/>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1F6DCEBE-E4B7-771A-279C-FD9CA39B8EB0}"/>
              </a:ext>
            </a:extLst>
          </p:cNvPr>
          <p:cNvGraphicFramePr/>
          <p:nvPr>
            <p:extLst>
              <p:ext uri="{D42A27DB-BD31-4B8C-83A1-F6EECF244321}">
                <p14:modId xmlns:p14="http://schemas.microsoft.com/office/powerpoint/2010/main" val="1691374873"/>
              </p:ext>
            </p:extLst>
          </p:nvPr>
        </p:nvGraphicFramePr>
        <p:xfrm>
          <a:off x="1023818" y="1825624"/>
          <a:ext cx="10329982" cy="4798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5707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687347" y="869794"/>
            <a:ext cx="10515600" cy="896375"/>
          </a:xfrm>
        </p:spPr>
        <p:txBody>
          <a:bodyPr>
            <a:normAutofit/>
          </a:bodyPr>
          <a:lstStyle/>
          <a:p>
            <a:r>
              <a:rPr lang="es-ES_tradnl" sz="4400" b="1" dirty="0">
                <a:solidFill>
                  <a:schemeClr val="accent3"/>
                </a:solidFill>
              </a:rPr>
              <a:t>Teoría del Comportamiento </a:t>
            </a:r>
            <a:r>
              <a:rPr lang="es-ES_tradnl" b="1" dirty="0">
                <a:solidFill>
                  <a:schemeClr val="accent3"/>
                </a:solidFill>
              </a:rPr>
              <a:t>P</a:t>
            </a:r>
            <a:r>
              <a:rPr lang="es-ES_tradnl" sz="4400" b="1" dirty="0">
                <a:solidFill>
                  <a:schemeClr val="accent3"/>
                </a:solidFill>
              </a:rPr>
              <a:t>lanificado</a:t>
            </a:r>
            <a:endParaRPr lang="es-ES_tradnl" dirty="0">
              <a:solidFill>
                <a:schemeClr val="accent3"/>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292120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22600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53080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383560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14040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44520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475000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05480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35960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66440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TextBox 6">
            <a:extLst>
              <a:ext uri="{FF2B5EF4-FFF2-40B4-BE49-F238E27FC236}">
                <a16:creationId xmlns:a16="http://schemas.microsoft.com/office/drawing/2014/main" id="{04B0AE12-CF4D-35BD-1B9D-719A26A1F1C2}"/>
              </a:ext>
            </a:extLst>
          </p:cNvPr>
          <p:cNvSpPr txBox="1"/>
          <p:nvPr/>
        </p:nvSpPr>
        <p:spPr>
          <a:xfrm>
            <a:off x="5945147" y="6469477"/>
            <a:ext cx="6341372" cy="369332"/>
          </a:xfrm>
          <a:prstGeom prst="rect">
            <a:avLst/>
          </a:prstGeom>
          <a:noFill/>
        </p:spPr>
        <p:txBody>
          <a:bodyPr wrap="square">
            <a:spAutoFit/>
          </a:bodyPr>
          <a:lstStyle/>
          <a:p>
            <a:r>
              <a:rPr lang="es-ES_tradnl" dirty="0"/>
              <a:t>Referencia: Ajzen, 1991. Teoría del Comportamiento Planificado.</a:t>
            </a:r>
          </a:p>
        </p:txBody>
      </p:sp>
      <p:sp>
        <p:nvSpPr>
          <p:cNvPr id="69" name="Date Placeholder 6">
            <a:extLst>
              <a:ext uri="{FF2B5EF4-FFF2-40B4-BE49-F238E27FC236}">
                <a16:creationId xmlns:a16="http://schemas.microsoft.com/office/drawing/2014/main" id="{D854C1EA-F764-284C-8C7A-400CD506649E}"/>
              </a:ext>
            </a:extLst>
          </p:cNvPr>
          <p:cNvSpPr>
            <a:spLocks noGrp="1"/>
          </p:cNvSpPr>
          <p:nvPr>
            <p:ph type="dt" sz="half" idx="10"/>
          </p:nvPr>
        </p:nvSpPr>
        <p:spPr>
          <a:xfrm>
            <a:off x="1276322" y="5549141"/>
            <a:ext cx="2315300" cy="316578"/>
          </a:xfrm>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70" name="Rectangle 20">
            <a:hlinkClick r:id="" action="ppaction://noaction"/>
            <a:extLst>
              <a:ext uri="{FF2B5EF4-FFF2-40B4-BE49-F238E27FC236}">
                <a16:creationId xmlns:a16="http://schemas.microsoft.com/office/drawing/2014/main" id="{7A1CDFFD-7915-E54A-B189-B3E6E1198967}"/>
              </a:ext>
            </a:extLst>
          </p:cNvPr>
          <p:cNvSpPr>
            <a:spLocks noChangeAspect="1" noChangeArrowheads="1"/>
          </p:cNvSpPr>
          <p:nvPr/>
        </p:nvSpPr>
        <p:spPr bwMode="auto">
          <a:xfrm>
            <a:off x="1146417" y="2604699"/>
            <a:ext cx="299083" cy="29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1" name="Rectangle 14">
            <a:hlinkClick r:id="" action="ppaction://noaction"/>
            <a:extLst>
              <a:ext uri="{FF2B5EF4-FFF2-40B4-BE49-F238E27FC236}">
                <a16:creationId xmlns:a16="http://schemas.microsoft.com/office/drawing/2014/main" id="{B2D3F58F-DA7E-524D-BAE0-1C643F40AF67}"/>
              </a:ext>
            </a:extLst>
          </p:cNvPr>
          <p:cNvSpPr>
            <a:spLocks noChangeAspect="1" noChangeArrowheads="1"/>
          </p:cNvSpPr>
          <p:nvPr/>
        </p:nvSpPr>
        <p:spPr bwMode="auto">
          <a:xfrm>
            <a:off x="1146416" y="3406406"/>
            <a:ext cx="299083" cy="29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2" name="Rectangle 12">
            <a:hlinkClick r:id="" action="ppaction://noaction"/>
            <a:extLst>
              <a:ext uri="{FF2B5EF4-FFF2-40B4-BE49-F238E27FC236}">
                <a16:creationId xmlns:a16="http://schemas.microsoft.com/office/drawing/2014/main" id="{A2C00DFD-B8C8-4645-807E-62697B313037}"/>
              </a:ext>
            </a:extLst>
          </p:cNvPr>
          <p:cNvSpPr>
            <a:spLocks noChangeAspect="1" noChangeArrowheads="1"/>
          </p:cNvSpPr>
          <p:nvPr/>
        </p:nvSpPr>
        <p:spPr bwMode="auto">
          <a:xfrm>
            <a:off x="1146416" y="3711206"/>
            <a:ext cx="299083" cy="29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3" name="Rectangle 10">
            <a:hlinkClick r:id="" action="ppaction://noaction"/>
            <a:extLst>
              <a:ext uri="{FF2B5EF4-FFF2-40B4-BE49-F238E27FC236}">
                <a16:creationId xmlns:a16="http://schemas.microsoft.com/office/drawing/2014/main" id="{678F411F-38F9-EE4C-A6DF-4B3DBF3021A4}"/>
              </a:ext>
            </a:extLst>
          </p:cNvPr>
          <p:cNvSpPr>
            <a:spLocks noChangeAspect="1" noChangeArrowheads="1"/>
          </p:cNvSpPr>
          <p:nvPr/>
        </p:nvSpPr>
        <p:spPr bwMode="auto">
          <a:xfrm>
            <a:off x="1146416" y="4016006"/>
            <a:ext cx="299083" cy="29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4" name="Rectangle 8">
            <a:hlinkClick r:id="" action="ppaction://noaction"/>
            <a:extLst>
              <a:ext uri="{FF2B5EF4-FFF2-40B4-BE49-F238E27FC236}">
                <a16:creationId xmlns:a16="http://schemas.microsoft.com/office/drawing/2014/main" id="{F19623B3-6132-FD43-83AB-A8F912A7A6A4}"/>
              </a:ext>
            </a:extLst>
          </p:cNvPr>
          <p:cNvSpPr>
            <a:spLocks noChangeAspect="1" noChangeArrowheads="1"/>
          </p:cNvSpPr>
          <p:nvPr/>
        </p:nvSpPr>
        <p:spPr bwMode="auto">
          <a:xfrm>
            <a:off x="1146416" y="4320806"/>
            <a:ext cx="299083" cy="29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5" name="Rectangle 6">
            <a:hlinkClick r:id="" action="ppaction://noaction"/>
            <a:extLst>
              <a:ext uri="{FF2B5EF4-FFF2-40B4-BE49-F238E27FC236}">
                <a16:creationId xmlns:a16="http://schemas.microsoft.com/office/drawing/2014/main" id="{F441EBA8-9FF1-BD49-A2C7-F4EC4C643146}"/>
              </a:ext>
            </a:extLst>
          </p:cNvPr>
          <p:cNvSpPr>
            <a:spLocks noChangeAspect="1" noChangeArrowheads="1"/>
          </p:cNvSpPr>
          <p:nvPr/>
        </p:nvSpPr>
        <p:spPr bwMode="auto">
          <a:xfrm>
            <a:off x="1127686" y="4893559"/>
            <a:ext cx="299083" cy="29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6" name="Rectangle 3">
            <a:hlinkClick r:id="" action="ppaction://noaction"/>
            <a:extLst>
              <a:ext uri="{FF2B5EF4-FFF2-40B4-BE49-F238E27FC236}">
                <a16:creationId xmlns:a16="http://schemas.microsoft.com/office/drawing/2014/main" id="{3E68BC71-E8ED-ED41-899A-5F0CD6A5C3B1}"/>
              </a:ext>
            </a:extLst>
          </p:cNvPr>
          <p:cNvSpPr>
            <a:spLocks noChangeAspect="1" noChangeArrowheads="1"/>
          </p:cNvSpPr>
          <p:nvPr/>
        </p:nvSpPr>
        <p:spPr bwMode="auto">
          <a:xfrm>
            <a:off x="1127686" y="4808427"/>
            <a:ext cx="299083" cy="29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7" name="Rectangle 1">
            <a:hlinkClick r:id="" action="ppaction://noaction"/>
            <a:extLst>
              <a:ext uri="{FF2B5EF4-FFF2-40B4-BE49-F238E27FC236}">
                <a16:creationId xmlns:a16="http://schemas.microsoft.com/office/drawing/2014/main" id="{139A1D73-258C-AA4C-ABC7-47E878B8B814}"/>
              </a:ext>
            </a:extLst>
          </p:cNvPr>
          <p:cNvSpPr>
            <a:spLocks noChangeAspect="1" noChangeArrowheads="1"/>
          </p:cNvSpPr>
          <p:nvPr/>
        </p:nvSpPr>
        <p:spPr bwMode="auto">
          <a:xfrm>
            <a:off x="1127686" y="5113227"/>
            <a:ext cx="299083" cy="29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8" name="19 Rectángulo redondeado">
            <a:extLst>
              <a:ext uri="{FF2B5EF4-FFF2-40B4-BE49-F238E27FC236}">
                <a16:creationId xmlns:a16="http://schemas.microsoft.com/office/drawing/2014/main" id="{1E803053-1B28-C74D-B9D6-1BE78A2A9084}"/>
              </a:ext>
            </a:extLst>
          </p:cNvPr>
          <p:cNvSpPr/>
          <p:nvPr/>
        </p:nvSpPr>
        <p:spPr>
          <a:xfrm>
            <a:off x="728006" y="1915686"/>
            <a:ext cx="2223653" cy="993814"/>
          </a:xfrm>
          <a:prstGeom prst="roundRect">
            <a:avLst/>
          </a:prstGeom>
          <a:solidFill>
            <a:srgbClr val="BAC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20 Rectángulo redondeado">
            <a:extLst>
              <a:ext uri="{FF2B5EF4-FFF2-40B4-BE49-F238E27FC236}">
                <a16:creationId xmlns:a16="http://schemas.microsoft.com/office/drawing/2014/main" id="{82AC37A2-6C8F-E64F-9DCF-043131970337}"/>
              </a:ext>
            </a:extLst>
          </p:cNvPr>
          <p:cNvSpPr/>
          <p:nvPr/>
        </p:nvSpPr>
        <p:spPr>
          <a:xfrm>
            <a:off x="870868" y="4808428"/>
            <a:ext cx="2087653" cy="993814"/>
          </a:xfrm>
          <a:prstGeom prst="roundRect">
            <a:avLst/>
          </a:prstGeom>
          <a:solidFill>
            <a:srgbClr val="BAC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21 Rectángulo redondeado">
            <a:extLst>
              <a:ext uri="{FF2B5EF4-FFF2-40B4-BE49-F238E27FC236}">
                <a16:creationId xmlns:a16="http://schemas.microsoft.com/office/drawing/2014/main" id="{B3869E50-4F79-414A-A6CC-F0AA2723C4EA}"/>
              </a:ext>
            </a:extLst>
          </p:cNvPr>
          <p:cNvSpPr/>
          <p:nvPr/>
        </p:nvSpPr>
        <p:spPr>
          <a:xfrm>
            <a:off x="864005" y="3326993"/>
            <a:ext cx="2087653" cy="993814"/>
          </a:xfrm>
          <a:prstGeom prst="roundRect">
            <a:avLst/>
          </a:prstGeom>
          <a:solidFill>
            <a:srgbClr val="BAC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22 Rectángulo redondeado">
            <a:extLst>
              <a:ext uri="{FF2B5EF4-FFF2-40B4-BE49-F238E27FC236}">
                <a16:creationId xmlns:a16="http://schemas.microsoft.com/office/drawing/2014/main" id="{0C10D1C4-8FD9-994C-8085-180330218344}"/>
              </a:ext>
            </a:extLst>
          </p:cNvPr>
          <p:cNvSpPr/>
          <p:nvPr/>
        </p:nvSpPr>
        <p:spPr>
          <a:xfrm>
            <a:off x="3875415" y="1915686"/>
            <a:ext cx="2087653" cy="993814"/>
          </a:xfrm>
          <a:prstGeom prst="roundRect">
            <a:avLst/>
          </a:prstGeom>
          <a:solidFill>
            <a:srgbClr val="E7B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23 Rectángulo redondeado">
            <a:extLst>
              <a:ext uri="{FF2B5EF4-FFF2-40B4-BE49-F238E27FC236}">
                <a16:creationId xmlns:a16="http://schemas.microsoft.com/office/drawing/2014/main" id="{00FA842F-9437-6C47-8700-CB9020B9544F}"/>
              </a:ext>
            </a:extLst>
          </p:cNvPr>
          <p:cNvSpPr/>
          <p:nvPr/>
        </p:nvSpPr>
        <p:spPr>
          <a:xfrm>
            <a:off x="3914113" y="4765861"/>
            <a:ext cx="2087653" cy="993814"/>
          </a:xfrm>
          <a:prstGeom prst="roundRect">
            <a:avLst/>
          </a:prstGeom>
          <a:solidFill>
            <a:srgbClr val="E7B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24 Rectángulo redondeado">
            <a:extLst>
              <a:ext uri="{FF2B5EF4-FFF2-40B4-BE49-F238E27FC236}">
                <a16:creationId xmlns:a16="http://schemas.microsoft.com/office/drawing/2014/main" id="{5642DAF7-A7F0-F247-B3AE-688DBC5DC8B9}"/>
              </a:ext>
            </a:extLst>
          </p:cNvPr>
          <p:cNvSpPr/>
          <p:nvPr/>
        </p:nvSpPr>
        <p:spPr>
          <a:xfrm>
            <a:off x="6800726" y="1909968"/>
            <a:ext cx="2087653" cy="993814"/>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25 Rectángulo redondeado">
            <a:extLst>
              <a:ext uri="{FF2B5EF4-FFF2-40B4-BE49-F238E27FC236}">
                <a16:creationId xmlns:a16="http://schemas.microsoft.com/office/drawing/2014/main" id="{2F28020A-8123-7148-85BC-6F9CE6DE68BE}"/>
              </a:ext>
            </a:extLst>
          </p:cNvPr>
          <p:cNvSpPr/>
          <p:nvPr/>
        </p:nvSpPr>
        <p:spPr>
          <a:xfrm>
            <a:off x="6833534" y="4765861"/>
            <a:ext cx="2087653" cy="993814"/>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26 Rectángulo redondeado">
            <a:extLst>
              <a:ext uri="{FF2B5EF4-FFF2-40B4-BE49-F238E27FC236}">
                <a16:creationId xmlns:a16="http://schemas.microsoft.com/office/drawing/2014/main" id="{1D20C47A-7561-164B-8A04-085B61C05EAA}"/>
              </a:ext>
            </a:extLst>
          </p:cNvPr>
          <p:cNvSpPr/>
          <p:nvPr/>
        </p:nvSpPr>
        <p:spPr>
          <a:xfrm>
            <a:off x="3875414" y="3326993"/>
            <a:ext cx="2087653" cy="993814"/>
          </a:xfrm>
          <a:prstGeom prst="roundRect">
            <a:avLst/>
          </a:prstGeom>
          <a:solidFill>
            <a:srgbClr val="E7B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27 Rectángulo redondeado">
            <a:extLst>
              <a:ext uri="{FF2B5EF4-FFF2-40B4-BE49-F238E27FC236}">
                <a16:creationId xmlns:a16="http://schemas.microsoft.com/office/drawing/2014/main" id="{554BCA32-71BF-EA4A-AA4F-6BD08C799CBA}"/>
              </a:ext>
            </a:extLst>
          </p:cNvPr>
          <p:cNvSpPr/>
          <p:nvPr/>
        </p:nvSpPr>
        <p:spPr>
          <a:xfrm>
            <a:off x="6833535" y="3321275"/>
            <a:ext cx="2087653" cy="99381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28 Rectángulo redondeado">
            <a:extLst>
              <a:ext uri="{FF2B5EF4-FFF2-40B4-BE49-F238E27FC236}">
                <a16:creationId xmlns:a16="http://schemas.microsoft.com/office/drawing/2014/main" id="{352D711A-FB6D-4049-8D51-F060101D387A}"/>
              </a:ext>
            </a:extLst>
          </p:cNvPr>
          <p:cNvSpPr/>
          <p:nvPr/>
        </p:nvSpPr>
        <p:spPr>
          <a:xfrm>
            <a:off x="9679376" y="3326993"/>
            <a:ext cx="2087653" cy="99381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29 CuadroTexto">
            <a:extLst>
              <a:ext uri="{FF2B5EF4-FFF2-40B4-BE49-F238E27FC236}">
                <a16:creationId xmlns:a16="http://schemas.microsoft.com/office/drawing/2014/main" id="{86425B8D-594E-994B-A891-B29BF2701B71}"/>
              </a:ext>
            </a:extLst>
          </p:cNvPr>
          <p:cNvSpPr txBox="1"/>
          <p:nvPr/>
        </p:nvSpPr>
        <p:spPr>
          <a:xfrm>
            <a:off x="761916" y="1959112"/>
            <a:ext cx="2152508" cy="892552"/>
          </a:xfrm>
          <a:prstGeom prst="rect">
            <a:avLst/>
          </a:prstGeom>
          <a:solidFill>
            <a:srgbClr val="BACDE6"/>
          </a:solidFill>
        </p:spPr>
        <p:txBody>
          <a:bodyPr wrap="square" rtlCol="0">
            <a:spAutoFit/>
          </a:bodyPr>
          <a:lstStyle/>
          <a:p>
            <a:pPr algn="ctr"/>
            <a:r>
              <a:rPr lang="es-MX" sz="1250" b="1" dirty="0">
                <a:latin typeface="Arial" panose="020B0604020202020204" pitchFamily="34" charset="0"/>
                <a:cs typeface="Arial" panose="020B0604020202020204" pitchFamily="34" charset="0"/>
              </a:rPr>
              <a:t>Creencias sobre las conductas y valoración sobre las consecuencias de la conducta</a:t>
            </a:r>
            <a:endParaRPr lang="en-US" sz="1250" b="1" dirty="0">
              <a:latin typeface="Arial" panose="020B0604020202020204" pitchFamily="34" charset="0"/>
              <a:cs typeface="Arial" panose="020B0604020202020204" pitchFamily="34" charset="0"/>
            </a:endParaRPr>
          </a:p>
        </p:txBody>
      </p:sp>
      <p:sp>
        <p:nvSpPr>
          <p:cNvPr id="89" name="30 CuadroTexto">
            <a:extLst>
              <a:ext uri="{FF2B5EF4-FFF2-40B4-BE49-F238E27FC236}">
                <a16:creationId xmlns:a16="http://schemas.microsoft.com/office/drawing/2014/main" id="{14DF852C-0B6C-BF4D-937F-0A8BC4833FBA}"/>
              </a:ext>
            </a:extLst>
          </p:cNvPr>
          <p:cNvSpPr txBox="1"/>
          <p:nvPr/>
        </p:nvSpPr>
        <p:spPr>
          <a:xfrm>
            <a:off x="916141" y="3429859"/>
            <a:ext cx="2026338" cy="738664"/>
          </a:xfrm>
          <a:prstGeom prst="rect">
            <a:avLst/>
          </a:prstGeom>
          <a:solidFill>
            <a:srgbClr val="BACDE6"/>
          </a:solidFill>
        </p:spPr>
        <p:txBody>
          <a:bodyPr wrap="square" rtlCol="0">
            <a:spAutoFit/>
          </a:bodyPr>
          <a:lstStyle/>
          <a:p>
            <a:pPr algn="ctr"/>
            <a:r>
              <a:rPr lang="es-MX" sz="1400" b="1" dirty="0">
                <a:latin typeface="Arial" panose="020B0604020202020204" pitchFamily="34" charset="0"/>
                <a:cs typeface="Arial" panose="020B0604020202020204" pitchFamily="34" charset="0"/>
              </a:rPr>
              <a:t>Creencias normativas y motivación para cumplir las normas </a:t>
            </a:r>
            <a:endParaRPr lang="en-US" sz="1400" b="1" dirty="0">
              <a:latin typeface="Arial" panose="020B0604020202020204" pitchFamily="34" charset="0"/>
              <a:cs typeface="Arial" panose="020B0604020202020204" pitchFamily="34" charset="0"/>
            </a:endParaRPr>
          </a:p>
        </p:txBody>
      </p:sp>
      <p:sp>
        <p:nvSpPr>
          <p:cNvPr id="90" name="31 CuadroTexto">
            <a:extLst>
              <a:ext uri="{FF2B5EF4-FFF2-40B4-BE49-F238E27FC236}">
                <a16:creationId xmlns:a16="http://schemas.microsoft.com/office/drawing/2014/main" id="{2055D31D-B44E-A047-BA8E-AC158D70D72E}"/>
              </a:ext>
            </a:extLst>
          </p:cNvPr>
          <p:cNvSpPr txBox="1"/>
          <p:nvPr/>
        </p:nvSpPr>
        <p:spPr>
          <a:xfrm>
            <a:off x="809194" y="5119571"/>
            <a:ext cx="2121272" cy="523220"/>
          </a:xfrm>
          <a:prstGeom prst="rect">
            <a:avLst/>
          </a:prstGeom>
          <a:noFill/>
        </p:spPr>
        <p:txBody>
          <a:bodyPr wrap="square" rtlCol="0">
            <a:spAutoFit/>
          </a:bodyPr>
          <a:lstStyle/>
          <a:p>
            <a:pPr algn="ctr"/>
            <a:r>
              <a:rPr lang="es-MX" sz="1400" b="1" dirty="0">
                <a:latin typeface="Arial" panose="020B0604020202020204" pitchFamily="34" charset="0"/>
                <a:cs typeface="Arial" panose="020B0604020202020204" pitchFamily="34" charset="0"/>
              </a:rPr>
              <a:t>Creencias sobre la eficacia</a:t>
            </a:r>
            <a:endParaRPr lang="en-US" sz="1400" b="1" dirty="0">
              <a:latin typeface="Arial" panose="020B0604020202020204" pitchFamily="34" charset="0"/>
              <a:cs typeface="Arial" panose="020B0604020202020204" pitchFamily="34" charset="0"/>
            </a:endParaRPr>
          </a:p>
        </p:txBody>
      </p:sp>
      <p:sp>
        <p:nvSpPr>
          <p:cNvPr id="91" name="32 CuadroTexto">
            <a:extLst>
              <a:ext uri="{FF2B5EF4-FFF2-40B4-BE49-F238E27FC236}">
                <a16:creationId xmlns:a16="http://schemas.microsoft.com/office/drawing/2014/main" id="{07D89D6A-9C03-4A4E-ADEA-FD46C9E52367}"/>
              </a:ext>
            </a:extLst>
          </p:cNvPr>
          <p:cNvSpPr txBox="1"/>
          <p:nvPr/>
        </p:nvSpPr>
        <p:spPr>
          <a:xfrm>
            <a:off x="3839270" y="2268374"/>
            <a:ext cx="2121272" cy="338554"/>
          </a:xfrm>
          <a:prstGeom prst="rect">
            <a:avLst/>
          </a:prstGeom>
          <a:noFill/>
        </p:spPr>
        <p:txBody>
          <a:bodyPr wrap="square" rtlCol="0">
            <a:spAutoFit/>
          </a:bodyPr>
          <a:lstStyle/>
          <a:p>
            <a:pPr algn="ctr"/>
            <a:r>
              <a:rPr lang="es-MX" sz="1600" b="1" dirty="0">
                <a:latin typeface="Arial" panose="020B0604020202020204" pitchFamily="34" charset="0"/>
                <a:cs typeface="Arial" panose="020B0604020202020204" pitchFamily="34" charset="0"/>
              </a:rPr>
              <a:t>Actitudes</a:t>
            </a:r>
            <a:r>
              <a:rPr lang="es-MX" sz="1200" b="1" dirty="0">
                <a:latin typeface="Arial" panose="020B0604020202020204" pitchFamily="34" charset="0"/>
                <a:cs typeface="Arial" panose="020B0604020202020204" pitchFamily="34" charset="0"/>
              </a:rPr>
              <a:t> </a:t>
            </a:r>
            <a:endParaRPr lang="en-US" sz="1200" b="1" dirty="0">
              <a:latin typeface="Arial" panose="020B0604020202020204" pitchFamily="34" charset="0"/>
              <a:cs typeface="Arial" panose="020B0604020202020204" pitchFamily="34" charset="0"/>
            </a:endParaRPr>
          </a:p>
        </p:txBody>
      </p:sp>
      <p:sp>
        <p:nvSpPr>
          <p:cNvPr id="92" name="33 CuadroTexto">
            <a:extLst>
              <a:ext uri="{FF2B5EF4-FFF2-40B4-BE49-F238E27FC236}">
                <a16:creationId xmlns:a16="http://schemas.microsoft.com/office/drawing/2014/main" id="{6C44E8A8-FE01-0949-80B2-971232C499F0}"/>
              </a:ext>
            </a:extLst>
          </p:cNvPr>
          <p:cNvSpPr txBox="1"/>
          <p:nvPr/>
        </p:nvSpPr>
        <p:spPr>
          <a:xfrm>
            <a:off x="3865993" y="5135311"/>
            <a:ext cx="2121272" cy="338554"/>
          </a:xfrm>
          <a:prstGeom prst="rect">
            <a:avLst/>
          </a:prstGeom>
          <a:noFill/>
        </p:spPr>
        <p:txBody>
          <a:bodyPr wrap="square" rtlCol="0">
            <a:spAutoFit/>
          </a:bodyPr>
          <a:lstStyle/>
          <a:p>
            <a:pPr algn="ctr"/>
            <a:r>
              <a:rPr lang="es-MX" sz="1600" b="1" dirty="0">
                <a:latin typeface="Arial" panose="020B0604020202020204" pitchFamily="34" charset="0"/>
                <a:cs typeface="Arial" panose="020B0604020202020204" pitchFamily="34" charset="0"/>
              </a:rPr>
              <a:t>Auto-eficacia </a:t>
            </a:r>
            <a:endParaRPr lang="en-US" sz="1600" b="1" dirty="0">
              <a:latin typeface="Arial" panose="020B0604020202020204" pitchFamily="34" charset="0"/>
              <a:cs typeface="Arial" panose="020B0604020202020204" pitchFamily="34" charset="0"/>
            </a:endParaRPr>
          </a:p>
        </p:txBody>
      </p:sp>
      <p:sp>
        <p:nvSpPr>
          <p:cNvPr id="93" name="34 CuadroTexto">
            <a:extLst>
              <a:ext uri="{FF2B5EF4-FFF2-40B4-BE49-F238E27FC236}">
                <a16:creationId xmlns:a16="http://schemas.microsoft.com/office/drawing/2014/main" id="{AA05F2D0-F190-394A-883A-47949130EE72}"/>
              </a:ext>
            </a:extLst>
          </p:cNvPr>
          <p:cNvSpPr txBox="1"/>
          <p:nvPr/>
        </p:nvSpPr>
        <p:spPr>
          <a:xfrm>
            <a:off x="3897303" y="3724003"/>
            <a:ext cx="2027346" cy="338554"/>
          </a:xfrm>
          <a:prstGeom prst="rect">
            <a:avLst/>
          </a:prstGeom>
          <a:solidFill>
            <a:srgbClr val="E7BAB8"/>
          </a:solidFill>
        </p:spPr>
        <p:txBody>
          <a:bodyPr wrap="square" rtlCol="0">
            <a:spAutoFit/>
          </a:bodyPr>
          <a:lstStyle/>
          <a:p>
            <a:pPr algn="ctr"/>
            <a:r>
              <a:rPr lang="es-MX" sz="1600" b="1" dirty="0">
                <a:latin typeface="Arial" panose="020B0604020202020204" pitchFamily="34" charset="0"/>
                <a:cs typeface="Arial" panose="020B0604020202020204" pitchFamily="34" charset="0"/>
              </a:rPr>
              <a:t>Normas</a:t>
            </a:r>
            <a:r>
              <a:rPr lang="es-MX" sz="1200" b="1" dirty="0">
                <a:latin typeface="Arial" panose="020B0604020202020204" pitchFamily="34" charset="0"/>
                <a:cs typeface="Arial" panose="020B0604020202020204" pitchFamily="34" charset="0"/>
              </a:rPr>
              <a:t> </a:t>
            </a:r>
            <a:endParaRPr lang="en-US" sz="1200" b="1" dirty="0">
              <a:latin typeface="Arial" panose="020B0604020202020204" pitchFamily="34" charset="0"/>
              <a:cs typeface="Arial" panose="020B0604020202020204" pitchFamily="34" charset="0"/>
            </a:endParaRPr>
          </a:p>
        </p:txBody>
      </p:sp>
      <p:sp>
        <p:nvSpPr>
          <p:cNvPr id="94" name="35 CuadroTexto">
            <a:extLst>
              <a:ext uri="{FF2B5EF4-FFF2-40B4-BE49-F238E27FC236}">
                <a16:creationId xmlns:a16="http://schemas.microsoft.com/office/drawing/2014/main" id="{FE16E6C8-CFEC-234C-8A18-5DD45D35F8B7}"/>
              </a:ext>
            </a:extLst>
          </p:cNvPr>
          <p:cNvSpPr txBox="1"/>
          <p:nvPr/>
        </p:nvSpPr>
        <p:spPr>
          <a:xfrm>
            <a:off x="6833535" y="5113227"/>
            <a:ext cx="2121272" cy="338554"/>
          </a:xfrm>
          <a:prstGeom prst="rect">
            <a:avLst/>
          </a:prstGeom>
          <a:noFill/>
        </p:spPr>
        <p:txBody>
          <a:bodyPr wrap="square" rtlCol="0">
            <a:spAutoFit/>
          </a:bodyPr>
          <a:lstStyle/>
          <a:p>
            <a:pPr algn="ctr"/>
            <a:r>
              <a:rPr lang="es-MX" sz="1600" b="1" dirty="0">
                <a:latin typeface="Arial" panose="020B0604020202020204" pitchFamily="34" charset="0"/>
                <a:cs typeface="Arial" panose="020B0604020202020204" pitchFamily="34" charset="0"/>
              </a:rPr>
              <a:t>Habilidades</a:t>
            </a:r>
            <a:r>
              <a:rPr lang="es-MX" sz="1200" b="1" dirty="0">
                <a:latin typeface="Arial" panose="020B0604020202020204" pitchFamily="34" charset="0"/>
                <a:cs typeface="Arial" panose="020B0604020202020204" pitchFamily="34" charset="0"/>
              </a:rPr>
              <a:t> </a:t>
            </a:r>
            <a:endParaRPr lang="en-US" sz="1200" b="1" dirty="0">
              <a:latin typeface="Arial" panose="020B0604020202020204" pitchFamily="34" charset="0"/>
              <a:cs typeface="Arial" panose="020B0604020202020204" pitchFamily="34" charset="0"/>
            </a:endParaRPr>
          </a:p>
        </p:txBody>
      </p:sp>
      <p:sp>
        <p:nvSpPr>
          <p:cNvPr id="95" name="36 CuadroTexto">
            <a:extLst>
              <a:ext uri="{FF2B5EF4-FFF2-40B4-BE49-F238E27FC236}">
                <a16:creationId xmlns:a16="http://schemas.microsoft.com/office/drawing/2014/main" id="{92E16D3C-CC1F-3543-B001-D5D27DF2A653}"/>
              </a:ext>
            </a:extLst>
          </p:cNvPr>
          <p:cNvSpPr txBox="1"/>
          <p:nvPr/>
        </p:nvSpPr>
        <p:spPr>
          <a:xfrm>
            <a:off x="6850149" y="3654623"/>
            <a:ext cx="2121272" cy="338554"/>
          </a:xfrm>
          <a:prstGeom prst="rect">
            <a:avLst/>
          </a:prstGeom>
          <a:noFill/>
        </p:spPr>
        <p:txBody>
          <a:bodyPr wrap="square" rtlCol="0">
            <a:spAutoFit/>
          </a:bodyPr>
          <a:lstStyle/>
          <a:p>
            <a:pPr algn="ctr"/>
            <a:r>
              <a:rPr lang="es-MX" sz="1600" b="1" dirty="0">
                <a:latin typeface="Arial" panose="020B0604020202020204" pitchFamily="34" charset="0"/>
                <a:cs typeface="Arial" panose="020B0604020202020204" pitchFamily="34" charset="0"/>
              </a:rPr>
              <a:t>Intenciones</a:t>
            </a:r>
            <a:r>
              <a:rPr lang="es-MX" sz="1200" b="1" dirty="0">
                <a:latin typeface="Arial" panose="020B0604020202020204" pitchFamily="34" charset="0"/>
                <a:cs typeface="Arial" panose="020B0604020202020204" pitchFamily="34" charset="0"/>
              </a:rPr>
              <a:t> </a:t>
            </a:r>
            <a:endParaRPr lang="en-US" sz="1200" b="1" dirty="0">
              <a:latin typeface="Arial" panose="020B0604020202020204" pitchFamily="34" charset="0"/>
              <a:cs typeface="Arial" panose="020B0604020202020204" pitchFamily="34" charset="0"/>
            </a:endParaRPr>
          </a:p>
        </p:txBody>
      </p:sp>
      <p:sp>
        <p:nvSpPr>
          <p:cNvPr id="96" name="37 CuadroTexto">
            <a:extLst>
              <a:ext uri="{FF2B5EF4-FFF2-40B4-BE49-F238E27FC236}">
                <a16:creationId xmlns:a16="http://schemas.microsoft.com/office/drawing/2014/main" id="{AB12D3BC-EEB4-F743-9E10-07BBBE2384E1}"/>
              </a:ext>
            </a:extLst>
          </p:cNvPr>
          <p:cNvSpPr txBox="1"/>
          <p:nvPr/>
        </p:nvSpPr>
        <p:spPr>
          <a:xfrm>
            <a:off x="6833535" y="2114486"/>
            <a:ext cx="2121272" cy="584775"/>
          </a:xfrm>
          <a:prstGeom prst="rect">
            <a:avLst/>
          </a:prstGeom>
          <a:noFill/>
        </p:spPr>
        <p:txBody>
          <a:bodyPr wrap="square" rtlCol="0">
            <a:spAutoFit/>
          </a:bodyPr>
          <a:lstStyle/>
          <a:p>
            <a:pPr algn="ctr"/>
            <a:r>
              <a:rPr lang="es-MX" sz="1600" b="1" dirty="0">
                <a:latin typeface="Arial" panose="020B0604020202020204" pitchFamily="34" charset="0"/>
                <a:cs typeface="Arial" panose="020B0604020202020204" pitchFamily="34" charset="0"/>
              </a:rPr>
              <a:t>Restricciones del entorno</a:t>
            </a:r>
            <a:endParaRPr lang="en-US" sz="1600" b="1" dirty="0">
              <a:latin typeface="Arial" panose="020B0604020202020204" pitchFamily="34" charset="0"/>
              <a:cs typeface="Arial" panose="020B0604020202020204" pitchFamily="34" charset="0"/>
            </a:endParaRPr>
          </a:p>
        </p:txBody>
      </p:sp>
      <p:sp>
        <p:nvSpPr>
          <p:cNvPr id="97" name="38 CuadroTexto">
            <a:extLst>
              <a:ext uri="{FF2B5EF4-FFF2-40B4-BE49-F238E27FC236}">
                <a16:creationId xmlns:a16="http://schemas.microsoft.com/office/drawing/2014/main" id="{8A4ACBE3-A320-004B-B1D3-9C606C7B9342}"/>
              </a:ext>
            </a:extLst>
          </p:cNvPr>
          <p:cNvSpPr txBox="1"/>
          <p:nvPr/>
        </p:nvSpPr>
        <p:spPr>
          <a:xfrm>
            <a:off x="9662566" y="3629914"/>
            <a:ext cx="2121272" cy="338554"/>
          </a:xfrm>
          <a:prstGeom prst="rect">
            <a:avLst/>
          </a:prstGeom>
          <a:noFill/>
        </p:spPr>
        <p:txBody>
          <a:bodyPr wrap="square" rtlCol="0">
            <a:spAutoFit/>
          </a:bodyPr>
          <a:lstStyle/>
          <a:p>
            <a:pPr algn="ctr"/>
            <a:r>
              <a:rPr lang="es-MX" sz="1600" b="1" dirty="0">
                <a:latin typeface="Arial" panose="020B0604020202020204" pitchFamily="34" charset="0"/>
                <a:cs typeface="Arial" panose="020B0604020202020204" pitchFamily="34" charset="0"/>
              </a:rPr>
              <a:t>Comportamiento</a:t>
            </a:r>
            <a:endParaRPr lang="en-US" sz="1600" b="1" dirty="0">
              <a:latin typeface="Arial" panose="020B0604020202020204" pitchFamily="34" charset="0"/>
              <a:cs typeface="Arial" panose="020B0604020202020204" pitchFamily="34" charset="0"/>
            </a:endParaRPr>
          </a:p>
        </p:txBody>
      </p:sp>
      <p:cxnSp>
        <p:nvCxnSpPr>
          <p:cNvPr id="98" name="40 Conector recto de flecha">
            <a:extLst>
              <a:ext uri="{FF2B5EF4-FFF2-40B4-BE49-F238E27FC236}">
                <a16:creationId xmlns:a16="http://schemas.microsoft.com/office/drawing/2014/main" id="{5D198C42-7607-C44E-A32B-4AAE5FA89D87}"/>
              </a:ext>
            </a:extLst>
          </p:cNvPr>
          <p:cNvCxnSpPr>
            <a:cxnSpLocks/>
            <a:stCxn id="88" idx="3"/>
            <a:endCxn id="81" idx="1"/>
          </p:cNvCxnSpPr>
          <p:nvPr/>
        </p:nvCxnSpPr>
        <p:spPr>
          <a:xfrm>
            <a:off x="2914424" y="2405388"/>
            <a:ext cx="960991" cy="720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9" name="43 Conector recto de flecha">
            <a:extLst>
              <a:ext uri="{FF2B5EF4-FFF2-40B4-BE49-F238E27FC236}">
                <a16:creationId xmlns:a16="http://schemas.microsoft.com/office/drawing/2014/main" id="{4BFA2B84-F72A-3D44-A248-F2682EDBEB21}"/>
              </a:ext>
            </a:extLst>
          </p:cNvPr>
          <p:cNvCxnSpPr/>
          <p:nvPr/>
        </p:nvCxnSpPr>
        <p:spPr>
          <a:xfrm>
            <a:off x="3019836" y="5276512"/>
            <a:ext cx="855579" cy="572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0" name="44 Conector recto de flecha">
            <a:extLst>
              <a:ext uri="{FF2B5EF4-FFF2-40B4-BE49-F238E27FC236}">
                <a16:creationId xmlns:a16="http://schemas.microsoft.com/office/drawing/2014/main" id="{08C46AF0-83F9-804C-9985-408C232B342A}"/>
              </a:ext>
            </a:extLst>
          </p:cNvPr>
          <p:cNvCxnSpPr/>
          <p:nvPr/>
        </p:nvCxnSpPr>
        <p:spPr>
          <a:xfrm>
            <a:off x="3019836" y="3830877"/>
            <a:ext cx="855579" cy="572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1" name="45 Conector recto de flecha">
            <a:extLst>
              <a:ext uri="{FF2B5EF4-FFF2-40B4-BE49-F238E27FC236}">
                <a16:creationId xmlns:a16="http://schemas.microsoft.com/office/drawing/2014/main" id="{203AC802-F8D8-BA45-B3A8-8B1E34AD936A}"/>
              </a:ext>
            </a:extLst>
          </p:cNvPr>
          <p:cNvCxnSpPr/>
          <p:nvPr/>
        </p:nvCxnSpPr>
        <p:spPr>
          <a:xfrm>
            <a:off x="5945147" y="3860747"/>
            <a:ext cx="855579" cy="572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2" name="46 Conector recto de flecha">
            <a:extLst>
              <a:ext uri="{FF2B5EF4-FFF2-40B4-BE49-F238E27FC236}">
                <a16:creationId xmlns:a16="http://schemas.microsoft.com/office/drawing/2014/main" id="{CF4EE31A-252C-A649-934A-CB9C01A7EDE2}"/>
              </a:ext>
            </a:extLst>
          </p:cNvPr>
          <p:cNvCxnSpPr/>
          <p:nvPr/>
        </p:nvCxnSpPr>
        <p:spPr>
          <a:xfrm>
            <a:off x="8899383" y="3820800"/>
            <a:ext cx="763183" cy="1421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3" name="49 Conector recto de flecha">
            <a:extLst>
              <a:ext uri="{FF2B5EF4-FFF2-40B4-BE49-F238E27FC236}">
                <a16:creationId xmlns:a16="http://schemas.microsoft.com/office/drawing/2014/main" id="{4A5E57AB-711B-E141-813B-682DB9E7C4F3}"/>
              </a:ext>
            </a:extLst>
          </p:cNvPr>
          <p:cNvCxnSpPr>
            <a:cxnSpLocks/>
            <a:stCxn id="81" idx="3"/>
          </p:cNvCxnSpPr>
          <p:nvPr/>
        </p:nvCxnSpPr>
        <p:spPr>
          <a:xfrm>
            <a:off x="5963068" y="2412593"/>
            <a:ext cx="837658" cy="124203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4" name="51 Conector recto de flecha">
            <a:extLst>
              <a:ext uri="{FF2B5EF4-FFF2-40B4-BE49-F238E27FC236}">
                <a16:creationId xmlns:a16="http://schemas.microsoft.com/office/drawing/2014/main" id="{6416E763-B224-4C42-A9C0-AD26864C5763}"/>
              </a:ext>
            </a:extLst>
          </p:cNvPr>
          <p:cNvCxnSpPr>
            <a:stCxn id="82" idx="3"/>
          </p:cNvCxnSpPr>
          <p:nvPr/>
        </p:nvCxnSpPr>
        <p:spPr>
          <a:xfrm flipV="1">
            <a:off x="6001766" y="3993177"/>
            <a:ext cx="798960" cy="12695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5" name="54 Conector recto de flecha">
            <a:extLst>
              <a:ext uri="{FF2B5EF4-FFF2-40B4-BE49-F238E27FC236}">
                <a16:creationId xmlns:a16="http://schemas.microsoft.com/office/drawing/2014/main" id="{FECE255F-4B31-E84D-AF13-ECEE684F527D}"/>
              </a:ext>
            </a:extLst>
          </p:cNvPr>
          <p:cNvCxnSpPr>
            <a:stCxn id="96" idx="3"/>
          </p:cNvCxnSpPr>
          <p:nvPr/>
        </p:nvCxnSpPr>
        <p:spPr>
          <a:xfrm>
            <a:off x="8954807" y="2406874"/>
            <a:ext cx="675300" cy="127012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6" name="56 Conector recto de flecha">
            <a:extLst>
              <a:ext uri="{FF2B5EF4-FFF2-40B4-BE49-F238E27FC236}">
                <a16:creationId xmlns:a16="http://schemas.microsoft.com/office/drawing/2014/main" id="{BC75EB47-2E65-C740-936B-9B5E411B4F57}"/>
              </a:ext>
            </a:extLst>
          </p:cNvPr>
          <p:cNvCxnSpPr>
            <a:stCxn id="94" idx="3"/>
          </p:cNvCxnSpPr>
          <p:nvPr/>
        </p:nvCxnSpPr>
        <p:spPr>
          <a:xfrm flipV="1">
            <a:off x="8954807" y="3993177"/>
            <a:ext cx="675300" cy="128932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7" name="58 Conector curvado">
            <a:extLst>
              <a:ext uri="{FF2B5EF4-FFF2-40B4-BE49-F238E27FC236}">
                <a16:creationId xmlns:a16="http://schemas.microsoft.com/office/drawing/2014/main" id="{923CA7B8-9E77-8445-A1A3-AB8F669C65EC}"/>
              </a:ext>
            </a:extLst>
          </p:cNvPr>
          <p:cNvCxnSpPr>
            <a:stCxn id="82" idx="2"/>
            <a:endCxn id="84" idx="2"/>
          </p:cNvCxnSpPr>
          <p:nvPr/>
        </p:nvCxnSpPr>
        <p:spPr>
          <a:xfrm rot="16200000" flipH="1">
            <a:off x="6417650" y="4299964"/>
            <a:ext cx="12700" cy="2919421"/>
          </a:xfrm>
          <a:prstGeom prst="curvedConnector3">
            <a:avLst>
              <a:gd name="adj1" fmla="val 4903449"/>
            </a:avLst>
          </a:prstGeom>
          <a:ln>
            <a:prstDash val="dash"/>
            <a:headEnd type="arrow"/>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58595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a:xfrm>
            <a:off x="112016" y="6419564"/>
            <a:ext cx="2743200" cy="365125"/>
          </a:xfrm>
        </p:spPr>
        <p:txBody>
          <a:bodyPr/>
          <a:lstStyle/>
          <a:p>
            <a:fld id="{07229C9E-F7B3-8640-A9B4-30EE3DD4157C}" type="datetime1">
              <a:rPr lang="en-GB" smtClean="0">
                <a:solidFill>
                  <a:prstClr val="black">
                    <a:tint val="75000"/>
                  </a:prstClr>
                </a:solidFill>
              </a:rPr>
              <a:pPr/>
              <a:t>24/02/2026</a:t>
            </a:fld>
            <a:endParaRPr lang="en-US" dirty="0">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TextBox 2">
            <a:extLst>
              <a:ext uri="{FF2B5EF4-FFF2-40B4-BE49-F238E27FC236}">
                <a16:creationId xmlns:a16="http://schemas.microsoft.com/office/drawing/2014/main" id="{0B03E48F-8BB3-3D1C-32E7-D9258E77CC45}"/>
              </a:ext>
            </a:extLst>
          </p:cNvPr>
          <p:cNvSpPr txBox="1"/>
          <p:nvPr/>
        </p:nvSpPr>
        <p:spPr>
          <a:xfrm>
            <a:off x="166719" y="5801279"/>
            <a:ext cx="60689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1600" dirty="0"/>
              <a:t>* Por su siglas en inglés</a:t>
            </a:r>
            <a:r>
              <a:rPr lang="en-US" sz="1600" dirty="0"/>
              <a:t>: </a:t>
            </a:r>
            <a:r>
              <a:rPr lang="en-US" sz="1600" b="1" u="sng" dirty="0"/>
              <a:t>C</a:t>
            </a:r>
            <a:r>
              <a:rPr lang="en-US" sz="1600" dirty="0"/>
              <a:t>apability</a:t>
            </a:r>
            <a:r>
              <a:rPr lang="en-US" sz="1600" dirty="0">
                <a:cs typeface="Calibri"/>
              </a:rPr>
              <a:t>, </a:t>
            </a:r>
            <a:r>
              <a:rPr lang="en-US" sz="1600" b="1" u="sng" dirty="0"/>
              <a:t>O</a:t>
            </a:r>
            <a:r>
              <a:rPr lang="en-US" sz="1600" dirty="0"/>
              <a:t>pportunity, </a:t>
            </a:r>
            <a:r>
              <a:rPr lang="en-US" sz="1600" b="1" u="sng" dirty="0"/>
              <a:t>M</a:t>
            </a:r>
            <a:r>
              <a:rPr lang="en-US" sz="1600" dirty="0"/>
              <a:t>otivation</a:t>
            </a:r>
            <a:r>
              <a:rPr lang="en-US" sz="1600" dirty="0">
                <a:cs typeface="Calibri"/>
              </a:rPr>
              <a:t>, </a:t>
            </a:r>
            <a:r>
              <a:rPr lang="en-US" sz="1600" b="1" u="sng" dirty="0"/>
              <a:t>B</a:t>
            </a:r>
            <a:r>
              <a:rPr lang="en-US" sz="1600" dirty="0"/>
              <a:t>ehavior </a:t>
            </a:r>
            <a:endParaRPr lang="en-US" sz="1600" dirty="0">
              <a:ea typeface="Calibri"/>
              <a:cs typeface="Calibri"/>
            </a:endParaRPr>
          </a:p>
        </p:txBody>
      </p:sp>
      <p:sp>
        <p:nvSpPr>
          <p:cNvPr id="18" name="Rectangle 20">
            <a:hlinkClick r:id="" action="ppaction://noaction"/>
            <a:extLst>
              <a:ext uri="{FF2B5EF4-FFF2-40B4-BE49-F238E27FC236}">
                <a16:creationId xmlns:a16="http://schemas.microsoft.com/office/drawing/2014/main" id="{D0776042-E10F-764A-80E7-C70E2D620BE7}"/>
              </a:ext>
            </a:extLst>
          </p:cNvPr>
          <p:cNvSpPr>
            <a:spLocks noChangeAspect="1" noChangeArrowheads="1"/>
          </p:cNvSpPr>
          <p:nvPr/>
        </p:nvSpPr>
        <p:spPr bwMode="auto">
          <a:xfrm>
            <a:off x="1023818" y="332839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Rectangle 18">
            <a:hlinkClick r:id="" action="ppaction://noaction"/>
            <a:extLst>
              <a:ext uri="{FF2B5EF4-FFF2-40B4-BE49-F238E27FC236}">
                <a16:creationId xmlns:a16="http://schemas.microsoft.com/office/drawing/2014/main" id="{2C539761-ACA8-A347-B3DB-756C07EB230D}"/>
              </a:ext>
            </a:extLst>
          </p:cNvPr>
          <p:cNvSpPr>
            <a:spLocks noChangeAspect="1" noChangeArrowheads="1"/>
          </p:cNvSpPr>
          <p:nvPr/>
        </p:nvSpPr>
        <p:spPr bwMode="auto">
          <a:xfrm>
            <a:off x="1023818" y="363319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Rectangle 16">
            <a:hlinkClick r:id="" action="ppaction://noaction"/>
            <a:extLst>
              <a:ext uri="{FF2B5EF4-FFF2-40B4-BE49-F238E27FC236}">
                <a16:creationId xmlns:a16="http://schemas.microsoft.com/office/drawing/2014/main" id="{B00CD45F-B2E6-7E49-97F3-F1AC4448D4B6}"/>
              </a:ext>
            </a:extLst>
          </p:cNvPr>
          <p:cNvSpPr>
            <a:spLocks noChangeAspect="1" noChangeArrowheads="1"/>
          </p:cNvSpPr>
          <p:nvPr/>
        </p:nvSpPr>
        <p:spPr bwMode="auto">
          <a:xfrm>
            <a:off x="1023818" y="393799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Rectangle 14">
            <a:hlinkClick r:id="" action="ppaction://noaction"/>
            <a:extLst>
              <a:ext uri="{FF2B5EF4-FFF2-40B4-BE49-F238E27FC236}">
                <a16:creationId xmlns:a16="http://schemas.microsoft.com/office/drawing/2014/main" id="{28374E9B-C517-1C4B-99FB-D63F40CA075D}"/>
              </a:ext>
            </a:extLst>
          </p:cNvPr>
          <p:cNvSpPr>
            <a:spLocks noChangeAspect="1" noChangeArrowheads="1"/>
          </p:cNvSpPr>
          <p:nvPr/>
        </p:nvSpPr>
        <p:spPr bwMode="auto">
          <a:xfrm>
            <a:off x="1023818" y="424279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Rectangle 12">
            <a:hlinkClick r:id="" action="ppaction://noaction"/>
            <a:extLst>
              <a:ext uri="{FF2B5EF4-FFF2-40B4-BE49-F238E27FC236}">
                <a16:creationId xmlns:a16="http://schemas.microsoft.com/office/drawing/2014/main" id="{C21EFDD7-9F12-6248-BC5B-1D2D61F2C034}"/>
              </a:ext>
            </a:extLst>
          </p:cNvPr>
          <p:cNvSpPr>
            <a:spLocks noChangeAspect="1" noChangeArrowheads="1"/>
          </p:cNvSpPr>
          <p:nvPr/>
        </p:nvSpPr>
        <p:spPr bwMode="auto">
          <a:xfrm>
            <a:off x="1023818" y="454759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Rectangle 10">
            <a:hlinkClick r:id="" action="ppaction://noaction"/>
            <a:extLst>
              <a:ext uri="{FF2B5EF4-FFF2-40B4-BE49-F238E27FC236}">
                <a16:creationId xmlns:a16="http://schemas.microsoft.com/office/drawing/2014/main" id="{8F806222-357C-B145-A509-226EDD3901BF}"/>
              </a:ext>
            </a:extLst>
          </p:cNvPr>
          <p:cNvSpPr>
            <a:spLocks noChangeAspect="1" noChangeArrowheads="1"/>
          </p:cNvSpPr>
          <p:nvPr/>
        </p:nvSpPr>
        <p:spPr bwMode="auto">
          <a:xfrm>
            <a:off x="1023818" y="485239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Rectangle 8">
            <a:hlinkClick r:id="" action="ppaction://noaction"/>
            <a:extLst>
              <a:ext uri="{FF2B5EF4-FFF2-40B4-BE49-F238E27FC236}">
                <a16:creationId xmlns:a16="http://schemas.microsoft.com/office/drawing/2014/main" id="{32ECD102-B270-3644-A3C3-84D465359FF2}"/>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Rectangle 3">
            <a:hlinkClick r:id="" action="ppaction://noaction"/>
            <a:extLst>
              <a:ext uri="{FF2B5EF4-FFF2-40B4-BE49-F238E27FC236}">
                <a16:creationId xmlns:a16="http://schemas.microsoft.com/office/drawing/2014/main" id="{81E580BD-DC3F-5749-B0D9-65E1EEB7DABD}"/>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Rectangle 1">
            <a:hlinkClick r:id="" action="ppaction://noaction"/>
            <a:extLst>
              <a:ext uri="{FF2B5EF4-FFF2-40B4-BE49-F238E27FC236}">
                <a16:creationId xmlns:a16="http://schemas.microsoft.com/office/drawing/2014/main" id="{3A983E1F-FCED-C946-A588-ED8D5CD3EC80}"/>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TextBox 9">
            <a:extLst>
              <a:ext uri="{FF2B5EF4-FFF2-40B4-BE49-F238E27FC236}">
                <a16:creationId xmlns:a16="http://schemas.microsoft.com/office/drawing/2014/main" id="{96F3637B-746C-F045-82CA-753BC0C80C9A}"/>
              </a:ext>
            </a:extLst>
          </p:cNvPr>
          <p:cNvSpPr txBox="1"/>
          <p:nvPr/>
        </p:nvSpPr>
        <p:spPr>
          <a:xfrm>
            <a:off x="506615" y="2267326"/>
            <a:ext cx="6163067" cy="830997"/>
          </a:xfrm>
          <a:prstGeom prst="rect">
            <a:avLst/>
          </a:prstGeom>
          <a:noFill/>
        </p:spPr>
        <p:txBody>
          <a:bodyPr wrap="square" rtlCol="0">
            <a:spAutoFit/>
          </a:bodyPr>
          <a:lstStyle/>
          <a:p>
            <a:r>
              <a:rPr lang="es-ES_tradnl" sz="2400" b="1" dirty="0">
                <a:solidFill>
                  <a:srgbClr val="0070C0"/>
                </a:solidFill>
              </a:rPr>
              <a:t>Modelo COM-B* </a:t>
            </a:r>
            <a:r>
              <a:rPr lang="es-ES_tradnl" sz="2400" dirty="0">
                <a:solidFill>
                  <a:srgbClr val="0070C0"/>
                </a:solidFill>
              </a:rPr>
              <a:t>(Capacidad- Oportunidad-Motivación-Comportamiento).</a:t>
            </a:r>
          </a:p>
        </p:txBody>
      </p:sp>
      <p:pic>
        <p:nvPicPr>
          <p:cNvPr id="40" name="Content Placeholder 3">
            <a:extLst>
              <a:ext uri="{FF2B5EF4-FFF2-40B4-BE49-F238E27FC236}">
                <a16:creationId xmlns:a16="http://schemas.microsoft.com/office/drawing/2014/main" id="{D99ED1AF-BDB4-C540-A78F-A337D802623E}"/>
              </a:ext>
            </a:extLst>
          </p:cNvPr>
          <p:cNvPicPr>
            <a:picLocks noChangeAspect="1"/>
          </p:cNvPicPr>
          <p:nvPr/>
        </p:nvPicPr>
        <p:blipFill rotWithShape="1">
          <a:blip r:embed="rId3">
            <a:extLst>
              <a:ext uri="{28A0092B-C50C-407E-A947-70E740481C1C}">
                <a14:useLocalDpi xmlns:a14="http://schemas.microsoft.com/office/drawing/2010/main" val="0"/>
              </a:ext>
            </a:extLst>
          </a:blip>
          <a:srcRect l="1" t="11199" r="89312" b="56593"/>
          <a:stretch/>
        </p:blipFill>
        <p:spPr bwMode="auto">
          <a:xfrm>
            <a:off x="423540" y="3458861"/>
            <a:ext cx="660157" cy="133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 name="Gráfico 40">
            <a:extLst>
              <a:ext uri="{FF2B5EF4-FFF2-40B4-BE49-F238E27FC236}">
                <a16:creationId xmlns:a16="http://schemas.microsoft.com/office/drawing/2014/main" id="{991BACB5-15FC-2549-9E14-7AEC1780EFFA}"/>
              </a:ext>
            </a:extLst>
          </p:cNvPr>
          <p:cNvGraphicFramePr/>
          <p:nvPr>
            <p:extLst>
              <p:ext uri="{D42A27DB-BD31-4B8C-83A1-F6EECF244321}">
                <p14:modId xmlns:p14="http://schemas.microsoft.com/office/powerpoint/2010/main" val="194059115"/>
              </p:ext>
            </p:extLst>
          </p:nvPr>
        </p:nvGraphicFramePr>
        <p:xfrm>
          <a:off x="5814120" y="1280151"/>
          <a:ext cx="6376293" cy="5505841"/>
        </p:xfrm>
        <a:graphic>
          <a:graphicData uri="http://schemas.openxmlformats.org/drawingml/2006/chart">
            <c:chart xmlns:c="http://schemas.openxmlformats.org/drawingml/2006/chart" xmlns:r="http://schemas.openxmlformats.org/officeDocument/2006/relationships" r:id="rId4"/>
          </a:graphicData>
        </a:graphic>
      </p:graphicFrame>
      <p:sp>
        <p:nvSpPr>
          <p:cNvPr id="42" name="CuadroTexto 41">
            <a:extLst>
              <a:ext uri="{FF2B5EF4-FFF2-40B4-BE49-F238E27FC236}">
                <a16:creationId xmlns:a16="http://schemas.microsoft.com/office/drawing/2014/main" id="{9C930D33-7092-0248-9DD6-AD041316C6CD}"/>
              </a:ext>
            </a:extLst>
          </p:cNvPr>
          <p:cNvSpPr txBox="1"/>
          <p:nvPr/>
        </p:nvSpPr>
        <p:spPr>
          <a:xfrm rot="19619282">
            <a:off x="7297191" y="1786666"/>
            <a:ext cx="1306647" cy="323165"/>
          </a:xfrm>
          <a:prstGeom prst="rect">
            <a:avLst/>
          </a:prstGeom>
          <a:noFill/>
        </p:spPr>
        <p:txBody>
          <a:bodyPr wrap="square" rtlCol="0">
            <a:spAutoFit/>
          </a:bodyPr>
          <a:lstStyle/>
          <a:p>
            <a:pPr algn="ctr"/>
            <a:r>
              <a:rPr lang="es-MX" sz="1500" dirty="0"/>
              <a:t>Pautas</a:t>
            </a:r>
          </a:p>
        </p:txBody>
      </p:sp>
      <p:sp>
        <p:nvSpPr>
          <p:cNvPr id="43" name="CuadroTexto 42">
            <a:extLst>
              <a:ext uri="{FF2B5EF4-FFF2-40B4-BE49-F238E27FC236}">
                <a16:creationId xmlns:a16="http://schemas.microsoft.com/office/drawing/2014/main" id="{63291673-FE14-3C43-8246-F1E3C242B371}"/>
              </a:ext>
            </a:extLst>
          </p:cNvPr>
          <p:cNvSpPr txBox="1"/>
          <p:nvPr/>
        </p:nvSpPr>
        <p:spPr>
          <a:xfrm rot="1354947">
            <a:off x="9013357" y="1643851"/>
            <a:ext cx="2433026" cy="523220"/>
          </a:xfrm>
          <a:prstGeom prst="rect">
            <a:avLst/>
          </a:prstGeom>
          <a:noFill/>
        </p:spPr>
        <p:txBody>
          <a:bodyPr wrap="square" rtlCol="0">
            <a:spAutoFit/>
          </a:bodyPr>
          <a:lstStyle/>
          <a:p>
            <a:pPr algn="ctr"/>
            <a:r>
              <a:rPr lang="es-MX" sz="1400" dirty="0"/>
              <a:t>Ambiente/</a:t>
            </a:r>
          </a:p>
          <a:p>
            <a:pPr algn="ctr"/>
            <a:r>
              <a:rPr lang="es-MX" sz="1400" dirty="0"/>
              <a:t>Planificación Social</a:t>
            </a:r>
          </a:p>
        </p:txBody>
      </p:sp>
      <p:graphicFrame>
        <p:nvGraphicFramePr>
          <p:cNvPr id="44" name="Gráfico 43">
            <a:extLst>
              <a:ext uri="{FF2B5EF4-FFF2-40B4-BE49-F238E27FC236}">
                <a16:creationId xmlns:a16="http://schemas.microsoft.com/office/drawing/2014/main" id="{29C5C6BB-9D48-5D49-87F4-1965DC0F44D5}"/>
              </a:ext>
            </a:extLst>
          </p:cNvPr>
          <p:cNvGraphicFramePr/>
          <p:nvPr>
            <p:extLst>
              <p:ext uri="{D42A27DB-BD31-4B8C-83A1-F6EECF244321}">
                <p14:modId xmlns:p14="http://schemas.microsoft.com/office/powerpoint/2010/main" val="231084700"/>
              </p:ext>
            </p:extLst>
          </p:nvPr>
        </p:nvGraphicFramePr>
        <p:xfrm>
          <a:off x="6311230" y="1816878"/>
          <a:ext cx="5760641" cy="449244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Gráfico 44">
            <a:extLst>
              <a:ext uri="{FF2B5EF4-FFF2-40B4-BE49-F238E27FC236}">
                <a16:creationId xmlns:a16="http://schemas.microsoft.com/office/drawing/2014/main" id="{C44EE223-2232-5E42-8115-A60A4740C41D}"/>
              </a:ext>
            </a:extLst>
          </p:cNvPr>
          <p:cNvGraphicFramePr/>
          <p:nvPr>
            <p:extLst>
              <p:ext uri="{D42A27DB-BD31-4B8C-83A1-F6EECF244321}">
                <p14:modId xmlns:p14="http://schemas.microsoft.com/office/powerpoint/2010/main" val="842117861"/>
              </p:ext>
            </p:extLst>
          </p:nvPr>
        </p:nvGraphicFramePr>
        <p:xfrm>
          <a:off x="7042712" y="2332245"/>
          <a:ext cx="4281100" cy="343673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6" name="Gráfico 45">
            <a:extLst>
              <a:ext uri="{FF2B5EF4-FFF2-40B4-BE49-F238E27FC236}">
                <a16:creationId xmlns:a16="http://schemas.microsoft.com/office/drawing/2014/main" id="{A182EDDF-9932-2043-A886-13732E794DCC}"/>
              </a:ext>
            </a:extLst>
          </p:cNvPr>
          <p:cNvGraphicFramePr/>
          <p:nvPr>
            <p:extLst>
              <p:ext uri="{D42A27DB-BD31-4B8C-83A1-F6EECF244321}">
                <p14:modId xmlns:p14="http://schemas.microsoft.com/office/powerpoint/2010/main" val="1853289946"/>
              </p:ext>
            </p:extLst>
          </p:nvPr>
        </p:nvGraphicFramePr>
        <p:xfrm>
          <a:off x="7871607" y="2551634"/>
          <a:ext cx="2616088" cy="299199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7" name="Gráfico 46">
            <a:extLst>
              <a:ext uri="{FF2B5EF4-FFF2-40B4-BE49-F238E27FC236}">
                <a16:creationId xmlns:a16="http://schemas.microsoft.com/office/drawing/2014/main" id="{1F80DA59-E7AD-A441-A48E-1DF9554F5A84}"/>
              </a:ext>
            </a:extLst>
          </p:cNvPr>
          <p:cNvGraphicFramePr/>
          <p:nvPr>
            <p:extLst>
              <p:ext uri="{D42A27DB-BD31-4B8C-83A1-F6EECF244321}">
                <p14:modId xmlns:p14="http://schemas.microsoft.com/office/powerpoint/2010/main" val="392099182"/>
              </p:ext>
            </p:extLst>
          </p:nvPr>
        </p:nvGraphicFramePr>
        <p:xfrm>
          <a:off x="6455245" y="2604147"/>
          <a:ext cx="3703431" cy="3461825"/>
        </p:xfrm>
        <a:graphic>
          <a:graphicData uri="http://schemas.openxmlformats.org/drawingml/2006/chart">
            <c:chart xmlns:c="http://schemas.openxmlformats.org/drawingml/2006/chart" xmlns:r="http://schemas.openxmlformats.org/officeDocument/2006/relationships" r:id="rId8"/>
          </a:graphicData>
        </a:graphic>
      </p:graphicFrame>
      <p:sp>
        <p:nvSpPr>
          <p:cNvPr id="48" name="Elipse 47">
            <a:extLst>
              <a:ext uri="{FF2B5EF4-FFF2-40B4-BE49-F238E27FC236}">
                <a16:creationId xmlns:a16="http://schemas.microsoft.com/office/drawing/2014/main" id="{B721E5DC-6E64-BD4C-AD72-DB3B05CBD8C5}"/>
              </a:ext>
            </a:extLst>
          </p:cNvPr>
          <p:cNvSpPr/>
          <p:nvPr/>
        </p:nvSpPr>
        <p:spPr>
          <a:xfrm>
            <a:off x="9029788" y="3913590"/>
            <a:ext cx="299725" cy="299015"/>
          </a:xfrm>
          <a:prstGeom prst="ellipse">
            <a:avLst/>
          </a:prstGeom>
          <a:solidFill>
            <a:srgbClr val="EFD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Elipse 48">
            <a:extLst>
              <a:ext uri="{FF2B5EF4-FFF2-40B4-BE49-F238E27FC236}">
                <a16:creationId xmlns:a16="http://schemas.microsoft.com/office/drawing/2014/main" id="{14F4799E-9227-574C-B2B7-887FD52A5445}"/>
              </a:ext>
            </a:extLst>
          </p:cNvPr>
          <p:cNvSpPr/>
          <p:nvPr/>
        </p:nvSpPr>
        <p:spPr>
          <a:xfrm>
            <a:off x="9092983" y="3976066"/>
            <a:ext cx="173334" cy="17406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 name="CuadroTexto 49">
            <a:extLst>
              <a:ext uri="{FF2B5EF4-FFF2-40B4-BE49-F238E27FC236}">
                <a16:creationId xmlns:a16="http://schemas.microsoft.com/office/drawing/2014/main" id="{1C2CA999-83F0-ED47-A369-D35496D7BDB6}"/>
              </a:ext>
            </a:extLst>
          </p:cNvPr>
          <p:cNvSpPr txBox="1"/>
          <p:nvPr/>
        </p:nvSpPr>
        <p:spPr>
          <a:xfrm rot="5067715">
            <a:off x="10611228" y="3475933"/>
            <a:ext cx="1896135" cy="523220"/>
          </a:xfrm>
          <a:prstGeom prst="rect">
            <a:avLst/>
          </a:prstGeom>
          <a:noFill/>
        </p:spPr>
        <p:txBody>
          <a:bodyPr wrap="square" rtlCol="0">
            <a:spAutoFit/>
          </a:bodyPr>
          <a:lstStyle/>
          <a:p>
            <a:pPr algn="ctr"/>
            <a:r>
              <a:rPr lang="es-MX" sz="1400" dirty="0"/>
              <a:t>Comunicación/</a:t>
            </a:r>
          </a:p>
          <a:p>
            <a:pPr algn="ctr"/>
            <a:r>
              <a:rPr lang="es-MX" sz="1400" dirty="0"/>
              <a:t>Marketing</a:t>
            </a:r>
          </a:p>
        </p:txBody>
      </p:sp>
      <p:sp>
        <p:nvSpPr>
          <p:cNvPr id="51" name="CuadroTexto 50">
            <a:extLst>
              <a:ext uri="{FF2B5EF4-FFF2-40B4-BE49-F238E27FC236}">
                <a16:creationId xmlns:a16="http://schemas.microsoft.com/office/drawing/2014/main" id="{6E4A09AB-22E2-5940-8EC7-2A318863D9E2}"/>
              </a:ext>
            </a:extLst>
          </p:cNvPr>
          <p:cNvSpPr txBox="1"/>
          <p:nvPr/>
        </p:nvSpPr>
        <p:spPr>
          <a:xfrm rot="18721054">
            <a:off x="10484219" y="5437250"/>
            <a:ext cx="1199795" cy="307777"/>
          </a:xfrm>
          <a:prstGeom prst="rect">
            <a:avLst/>
          </a:prstGeom>
          <a:noFill/>
        </p:spPr>
        <p:txBody>
          <a:bodyPr wrap="square" rtlCol="0">
            <a:spAutoFit/>
          </a:bodyPr>
          <a:lstStyle/>
          <a:p>
            <a:pPr algn="ctr"/>
            <a:r>
              <a:rPr lang="es-MX" sz="1400" dirty="0"/>
              <a:t>Legislación</a:t>
            </a:r>
          </a:p>
        </p:txBody>
      </p:sp>
      <p:sp>
        <p:nvSpPr>
          <p:cNvPr id="52" name="CuadroTexto 51">
            <a:extLst>
              <a:ext uri="{FF2B5EF4-FFF2-40B4-BE49-F238E27FC236}">
                <a16:creationId xmlns:a16="http://schemas.microsoft.com/office/drawing/2014/main" id="{B760F0DD-166A-7F43-B5B1-E36EB9C9C0CE}"/>
              </a:ext>
            </a:extLst>
          </p:cNvPr>
          <p:cNvSpPr txBox="1"/>
          <p:nvPr/>
        </p:nvSpPr>
        <p:spPr>
          <a:xfrm>
            <a:off x="8264773" y="6244613"/>
            <a:ext cx="1871177" cy="307777"/>
          </a:xfrm>
          <a:prstGeom prst="rect">
            <a:avLst/>
          </a:prstGeom>
          <a:noFill/>
        </p:spPr>
        <p:txBody>
          <a:bodyPr wrap="square" rtlCol="0">
            <a:spAutoFit/>
          </a:bodyPr>
          <a:lstStyle/>
          <a:p>
            <a:pPr algn="ctr"/>
            <a:r>
              <a:rPr lang="es-MX" sz="1400" dirty="0"/>
              <a:t>Prestación de servicios</a:t>
            </a:r>
          </a:p>
        </p:txBody>
      </p:sp>
      <p:sp>
        <p:nvSpPr>
          <p:cNvPr id="53" name="CuadroTexto 52">
            <a:extLst>
              <a:ext uri="{FF2B5EF4-FFF2-40B4-BE49-F238E27FC236}">
                <a16:creationId xmlns:a16="http://schemas.microsoft.com/office/drawing/2014/main" id="{2530BF6C-10F9-1D4C-BF96-F0E6E0FCACAC}"/>
              </a:ext>
            </a:extLst>
          </p:cNvPr>
          <p:cNvSpPr txBox="1"/>
          <p:nvPr/>
        </p:nvSpPr>
        <p:spPr>
          <a:xfrm rot="3088519">
            <a:off x="6427720" y="5247300"/>
            <a:ext cx="1575713" cy="307777"/>
          </a:xfrm>
          <a:prstGeom prst="rect">
            <a:avLst/>
          </a:prstGeom>
          <a:noFill/>
        </p:spPr>
        <p:txBody>
          <a:bodyPr wrap="square" rtlCol="0">
            <a:spAutoFit/>
          </a:bodyPr>
          <a:lstStyle/>
          <a:p>
            <a:pPr algn="ctr"/>
            <a:r>
              <a:rPr lang="es-MX" sz="1400" dirty="0"/>
              <a:t>Regulación</a:t>
            </a:r>
          </a:p>
        </p:txBody>
      </p:sp>
      <p:sp>
        <p:nvSpPr>
          <p:cNvPr id="54" name="CuadroTexto 53">
            <a:extLst>
              <a:ext uri="{FF2B5EF4-FFF2-40B4-BE49-F238E27FC236}">
                <a16:creationId xmlns:a16="http://schemas.microsoft.com/office/drawing/2014/main" id="{E8BB0280-B190-814A-BA54-D9201C2145B5}"/>
              </a:ext>
            </a:extLst>
          </p:cNvPr>
          <p:cNvSpPr txBox="1"/>
          <p:nvPr/>
        </p:nvSpPr>
        <p:spPr>
          <a:xfrm rot="16712663">
            <a:off x="6015808" y="3446915"/>
            <a:ext cx="1556699" cy="307777"/>
          </a:xfrm>
          <a:prstGeom prst="rect">
            <a:avLst/>
          </a:prstGeom>
          <a:noFill/>
        </p:spPr>
        <p:txBody>
          <a:bodyPr wrap="square" rtlCol="0">
            <a:spAutoFit/>
          </a:bodyPr>
          <a:lstStyle/>
          <a:p>
            <a:pPr algn="ctr"/>
            <a:r>
              <a:rPr lang="es-MX" sz="1400" dirty="0"/>
              <a:t>Medidas fiscales</a:t>
            </a:r>
          </a:p>
        </p:txBody>
      </p:sp>
      <p:sp>
        <p:nvSpPr>
          <p:cNvPr id="55" name="CuadroTexto 54">
            <a:extLst>
              <a:ext uri="{FF2B5EF4-FFF2-40B4-BE49-F238E27FC236}">
                <a16:creationId xmlns:a16="http://schemas.microsoft.com/office/drawing/2014/main" id="{BB7E2623-5784-BF4C-9625-3D3DAC8FF629}"/>
              </a:ext>
            </a:extLst>
          </p:cNvPr>
          <p:cNvSpPr txBox="1"/>
          <p:nvPr/>
        </p:nvSpPr>
        <p:spPr>
          <a:xfrm rot="20454958">
            <a:off x="8028528" y="2228174"/>
            <a:ext cx="1072692" cy="292388"/>
          </a:xfrm>
          <a:prstGeom prst="rect">
            <a:avLst/>
          </a:prstGeom>
          <a:noFill/>
        </p:spPr>
        <p:txBody>
          <a:bodyPr wrap="square" rtlCol="0">
            <a:spAutoFit/>
          </a:bodyPr>
          <a:lstStyle/>
          <a:p>
            <a:pPr algn="ctr"/>
            <a:r>
              <a:rPr lang="es-MX" sz="1300" dirty="0">
                <a:solidFill>
                  <a:schemeClr val="bg1"/>
                </a:solidFill>
              </a:rPr>
              <a:t>Restricciones</a:t>
            </a:r>
          </a:p>
        </p:txBody>
      </p:sp>
      <p:sp>
        <p:nvSpPr>
          <p:cNvPr id="56" name="CuadroTexto 55">
            <a:extLst>
              <a:ext uri="{FF2B5EF4-FFF2-40B4-BE49-F238E27FC236}">
                <a16:creationId xmlns:a16="http://schemas.microsoft.com/office/drawing/2014/main" id="{B96CC274-62BB-4A4F-A4B7-7626C503ACC8}"/>
              </a:ext>
            </a:extLst>
          </p:cNvPr>
          <p:cNvSpPr txBox="1"/>
          <p:nvPr/>
        </p:nvSpPr>
        <p:spPr>
          <a:xfrm rot="1135314">
            <a:off x="9294715" y="2226874"/>
            <a:ext cx="1072692" cy="292388"/>
          </a:xfrm>
          <a:prstGeom prst="rect">
            <a:avLst/>
          </a:prstGeom>
          <a:noFill/>
        </p:spPr>
        <p:txBody>
          <a:bodyPr wrap="square" rtlCol="0">
            <a:spAutoFit/>
          </a:bodyPr>
          <a:lstStyle/>
          <a:p>
            <a:pPr algn="ctr"/>
            <a:r>
              <a:rPr lang="es-MX" sz="1300" dirty="0">
                <a:solidFill>
                  <a:schemeClr val="bg1"/>
                </a:solidFill>
              </a:rPr>
              <a:t>Educación</a:t>
            </a:r>
          </a:p>
        </p:txBody>
      </p:sp>
      <p:sp>
        <p:nvSpPr>
          <p:cNvPr id="57" name="CuadroTexto 56">
            <a:extLst>
              <a:ext uri="{FF2B5EF4-FFF2-40B4-BE49-F238E27FC236}">
                <a16:creationId xmlns:a16="http://schemas.microsoft.com/office/drawing/2014/main" id="{9F48FFDB-5EE7-D74D-888F-AC8BD3AFD32D}"/>
              </a:ext>
            </a:extLst>
          </p:cNvPr>
          <p:cNvSpPr txBox="1"/>
          <p:nvPr/>
        </p:nvSpPr>
        <p:spPr>
          <a:xfrm rot="3753889">
            <a:off x="10194583" y="2933214"/>
            <a:ext cx="1072692" cy="292388"/>
          </a:xfrm>
          <a:prstGeom prst="rect">
            <a:avLst/>
          </a:prstGeom>
          <a:noFill/>
        </p:spPr>
        <p:txBody>
          <a:bodyPr wrap="square" rtlCol="0">
            <a:spAutoFit/>
          </a:bodyPr>
          <a:lstStyle/>
          <a:p>
            <a:pPr algn="ctr"/>
            <a:r>
              <a:rPr lang="es-MX" sz="1300" dirty="0">
                <a:solidFill>
                  <a:schemeClr val="bg1"/>
                </a:solidFill>
              </a:rPr>
              <a:t>Persuación</a:t>
            </a:r>
          </a:p>
        </p:txBody>
      </p:sp>
      <p:sp>
        <p:nvSpPr>
          <p:cNvPr id="58" name="CuadroTexto 57">
            <a:extLst>
              <a:ext uri="{FF2B5EF4-FFF2-40B4-BE49-F238E27FC236}">
                <a16:creationId xmlns:a16="http://schemas.microsoft.com/office/drawing/2014/main" id="{B449074E-F829-044B-ACD6-DD414D21D5A3}"/>
              </a:ext>
            </a:extLst>
          </p:cNvPr>
          <p:cNvSpPr txBox="1"/>
          <p:nvPr/>
        </p:nvSpPr>
        <p:spPr>
          <a:xfrm rot="16700883">
            <a:off x="10351599" y="4214599"/>
            <a:ext cx="1258403" cy="292388"/>
          </a:xfrm>
          <a:prstGeom prst="rect">
            <a:avLst/>
          </a:prstGeom>
          <a:noFill/>
        </p:spPr>
        <p:txBody>
          <a:bodyPr wrap="square" rtlCol="0">
            <a:spAutoFit/>
          </a:bodyPr>
          <a:lstStyle/>
          <a:p>
            <a:pPr algn="ctr"/>
            <a:r>
              <a:rPr lang="es-MX" sz="1300" dirty="0">
                <a:solidFill>
                  <a:schemeClr val="bg1"/>
                </a:solidFill>
              </a:rPr>
              <a:t>Incentivación</a:t>
            </a:r>
          </a:p>
        </p:txBody>
      </p:sp>
      <p:sp>
        <p:nvSpPr>
          <p:cNvPr id="59" name="CuadroTexto 58">
            <a:extLst>
              <a:ext uri="{FF2B5EF4-FFF2-40B4-BE49-F238E27FC236}">
                <a16:creationId xmlns:a16="http://schemas.microsoft.com/office/drawing/2014/main" id="{BEE25BE4-F1C3-DC45-BB0C-E5C477897D01}"/>
              </a:ext>
            </a:extLst>
          </p:cNvPr>
          <p:cNvSpPr txBox="1"/>
          <p:nvPr/>
        </p:nvSpPr>
        <p:spPr>
          <a:xfrm rot="19350652">
            <a:off x="9890527" y="5354113"/>
            <a:ext cx="1072692" cy="292388"/>
          </a:xfrm>
          <a:prstGeom prst="rect">
            <a:avLst/>
          </a:prstGeom>
          <a:noFill/>
        </p:spPr>
        <p:txBody>
          <a:bodyPr wrap="square" rtlCol="0">
            <a:spAutoFit/>
          </a:bodyPr>
          <a:lstStyle/>
          <a:p>
            <a:pPr algn="ctr"/>
            <a:r>
              <a:rPr lang="es-MX" sz="1300" dirty="0">
                <a:solidFill>
                  <a:schemeClr val="bg1"/>
                </a:solidFill>
              </a:rPr>
              <a:t>Coerción</a:t>
            </a:r>
          </a:p>
        </p:txBody>
      </p:sp>
      <p:sp>
        <p:nvSpPr>
          <p:cNvPr id="60" name="CuadroTexto 59">
            <a:extLst>
              <a:ext uri="{FF2B5EF4-FFF2-40B4-BE49-F238E27FC236}">
                <a16:creationId xmlns:a16="http://schemas.microsoft.com/office/drawing/2014/main" id="{C83CDCE7-A0A6-D24C-99C4-25C5689B6F46}"/>
              </a:ext>
            </a:extLst>
          </p:cNvPr>
          <p:cNvSpPr txBox="1"/>
          <p:nvPr/>
        </p:nvSpPr>
        <p:spPr>
          <a:xfrm>
            <a:off x="8740079" y="5722271"/>
            <a:ext cx="1072692" cy="292388"/>
          </a:xfrm>
          <a:prstGeom prst="rect">
            <a:avLst/>
          </a:prstGeom>
          <a:noFill/>
        </p:spPr>
        <p:txBody>
          <a:bodyPr wrap="square" rtlCol="0">
            <a:spAutoFit/>
          </a:bodyPr>
          <a:lstStyle/>
          <a:p>
            <a:pPr algn="ctr"/>
            <a:r>
              <a:rPr lang="es-MX" sz="1300" dirty="0">
                <a:solidFill>
                  <a:schemeClr val="bg1"/>
                </a:solidFill>
              </a:rPr>
              <a:t>Capacitación</a:t>
            </a:r>
          </a:p>
        </p:txBody>
      </p:sp>
      <p:sp>
        <p:nvSpPr>
          <p:cNvPr id="61" name="CuadroTexto 60">
            <a:extLst>
              <a:ext uri="{FF2B5EF4-FFF2-40B4-BE49-F238E27FC236}">
                <a16:creationId xmlns:a16="http://schemas.microsoft.com/office/drawing/2014/main" id="{2C498788-A331-2444-A325-87EE816DBD49}"/>
              </a:ext>
            </a:extLst>
          </p:cNvPr>
          <p:cNvSpPr txBox="1"/>
          <p:nvPr/>
        </p:nvSpPr>
        <p:spPr>
          <a:xfrm rot="2498817">
            <a:off x="7509193" y="5337419"/>
            <a:ext cx="1072692" cy="292388"/>
          </a:xfrm>
          <a:prstGeom prst="rect">
            <a:avLst/>
          </a:prstGeom>
          <a:noFill/>
        </p:spPr>
        <p:txBody>
          <a:bodyPr wrap="square" rtlCol="0">
            <a:spAutoFit/>
          </a:bodyPr>
          <a:lstStyle/>
          <a:p>
            <a:pPr algn="ctr"/>
            <a:r>
              <a:rPr lang="es-MX" sz="1300" dirty="0">
                <a:solidFill>
                  <a:schemeClr val="bg1"/>
                </a:solidFill>
              </a:rPr>
              <a:t>Habilitación</a:t>
            </a:r>
          </a:p>
        </p:txBody>
      </p:sp>
      <p:sp>
        <p:nvSpPr>
          <p:cNvPr id="62" name="CuadroTexto 61">
            <a:extLst>
              <a:ext uri="{FF2B5EF4-FFF2-40B4-BE49-F238E27FC236}">
                <a16:creationId xmlns:a16="http://schemas.microsoft.com/office/drawing/2014/main" id="{C7B4E70A-C7C6-3F4A-BD59-286FA4C2BB30}"/>
              </a:ext>
            </a:extLst>
          </p:cNvPr>
          <p:cNvSpPr txBox="1"/>
          <p:nvPr/>
        </p:nvSpPr>
        <p:spPr>
          <a:xfrm>
            <a:off x="3590738" y="4958638"/>
            <a:ext cx="1072692" cy="292388"/>
          </a:xfrm>
          <a:prstGeom prst="rect">
            <a:avLst/>
          </a:prstGeom>
          <a:noFill/>
        </p:spPr>
        <p:txBody>
          <a:bodyPr wrap="square" rtlCol="0">
            <a:spAutoFit/>
          </a:bodyPr>
          <a:lstStyle/>
          <a:p>
            <a:pPr algn="ctr"/>
            <a:r>
              <a:rPr lang="es-MX" sz="1300" dirty="0">
                <a:solidFill>
                  <a:schemeClr val="bg1"/>
                </a:solidFill>
              </a:rPr>
              <a:t>Habilidad</a:t>
            </a:r>
          </a:p>
        </p:txBody>
      </p:sp>
      <p:sp>
        <p:nvSpPr>
          <p:cNvPr id="63" name="CuadroTexto 62">
            <a:extLst>
              <a:ext uri="{FF2B5EF4-FFF2-40B4-BE49-F238E27FC236}">
                <a16:creationId xmlns:a16="http://schemas.microsoft.com/office/drawing/2014/main" id="{B163007A-AEE7-FF41-BA42-5AC012D18C93}"/>
              </a:ext>
            </a:extLst>
          </p:cNvPr>
          <p:cNvSpPr txBox="1"/>
          <p:nvPr/>
        </p:nvSpPr>
        <p:spPr>
          <a:xfrm rot="5180981">
            <a:off x="6849696" y="4250538"/>
            <a:ext cx="1072692" cy="292388"/>
          </a:xfrm>
          <a:prstGeom prst="rect">
            <a:avLst/>
          </a:prstGeom>
          <a:noFill/>
        </p:spPr>
        <p:txBody>
          <a:bodyPr wrap="square" rtlCol="0">
            <a:spAutoFit/>
          </a:bodyPr>
          <a:lstStyle/>
          <a:p>
            <a:pPr algn="ctr"/>
            <a:r>
              <a:rPr lang="es-MX" sz="1300" dirty="0">
                <a:solidFill>
                  <a:schemeClr val="bg1"/>
                </a:solidFill>
              </a:rPr>
              <a:t>Modelado</a:t>
            </a:r>
          </a:p>
        </p:txBody>
      </p:sp>
      <p:sp>
        <p:nvSpPr>
          <p:cNvPr id="64" name="CuadroTexto 63">
            <a:extLst>
              <a:ext uri="{FF2B5EF4-FFF2-40B4-BE49-F238E27FC236}">
                <a16:creationId xmlns:a16="http://schemas.microsoft.com/office/drawing/2014/main" id="{ABB4DC1C-CA2C-3342-8264-4F079B65EC7D}"/>
              </a:ext>
            </a:extLst>
          </p:cNvPr>
          <p:cNvSpPr txBox="1"/>
          <p:nvPr/>
        </p:nvSpPr>
        <p:spPr>
          <a:xfrm rot="17797648">
            <a:off x="6968679" y="2974354"/>
            <a:ext cx="1235889" cy="461665"/>
          </a:xfrm>
          <a:prstGeom prst="rect">
            <a:avLst/>
          </a:prstGeom>
          <a:noFill/>
        </p:spPr>
        <p:txBody>
          <a:bodyPr wrap="square" rtlCol="0">
            <a:spAutoFit/>
          </a:bodyPr>
          <a:lstStyle/>
          <a:p>
            <a:pPr algn="ctr"/>
            <a:r>
              <a:rPr lang="es-MX" sz="1200" dirty="0">
                <a:solidFill>
                  <a:schemeClr val="bg1"/>
                </a:solidFill>
              </a:rPr>
              <a:t>Reestructuración del entorno</a:t>
            </a:r>
          </a:p>
        </p:txBody>
      </p:sp>
      <p:sp>
        <p:nvSpPr>
          <p:cNvPr id="65" name="CuadroTexto 64">
            <a:extLst>
              <a:ext uri="{FF2B5EF4-FFF2-40B4-BE49-F238E27FC236}">
                <a16:creationId xmlns:a16="http://schemas.microsoft.com/office/drawing/2014/main" id="{847857CA-B610-F047-B15F-F8FA4F1AE60F}"/>
              </a:ext>
            </a:extLst>
          </p:cNvPr>
          <p:cNvSpPr txBox="1"/>
          <p:nvPr/>
        </p:nvSpPr>
        <p:spPr>
          <a:xfrm rot="18920728">
            <a:off x="7581976" y="2931323"/>
            <a:ext cx="1297204" cy="323165"/>
          </a:xfrm>
          <a:prstGeom prst="rect">
            <a:avLst/>
          </a:prstGeom>
          <a:noFill/>
        </p:spPr>
        <p:txBody>
          <a:bodyPr wrap="square" rtlCol="0">
            <a:spAutoFit/>
          </a:bodyPr>
          <a:lstStyle/>
          <a:p>
            <a:pPr algn="ctr"/>
            <a:r>
              <a:rPr lang="es-MX" sz="1500" dirty="0">
                <a:solidFill>
                  <a:schemeClr val="bg1"/>
                </a:solidFill>
              </a:rPr>
              <a:t>CAPACIDAD</a:t>
            </a:r>
          </a:p>
        </p:txBody>
      </p:sp>
      <p:sp>
        <p:nvSpPr>
          <p:cNvPr id="66" name="CuadroTexto 65">
            <a:extLst>
              <a:ext uri="{FF2B5EF4-FFF2-40B4-BE49-F238E27FC236}">
                <a16:creationId xmlns:a16="http://schemas.microsoft.com/office/drawing/2014/main" id="{1A5841E1-EDF8-FA42-8058-1C77C0879C98}"/>
              </a:ext>
            </a:extLst>
          </p:cNvPr>
          <p:cNvSpPr txBox="1"/>
          <p:nvPr/>
        </p:nvSpPr>
        <p:spPr>
          <a:xfrm rot="2820999">
            <a:off x="9434129" y="3032880"/>
            <a:ext cx="1481190" cy="323165"/>
          </a:xfrm>
          <a:prstGeom prst="rect">
            <a:avLst/>
          </a:prstGeom>
          <a:noFill/>
        </p:spPr>
        <p:txBody>
          <a:bodyPr wrap="square" rtlCol="0">
            <a:spAutoFit/>
          </a:bodyPr>
          <a:lstStyle/>
          <a:p>
            <a:pPr algn="ctr"/>
            <a:r>
              <a:rPr lang="es-MX" sz="1500" dirty="0">
                <a:solidFill>
                  <a:schemeClr val="bg1"/>
                </a:solidFill>
              </a:rPr>
              <a:t>OPORTUNIDAD</a:t>
            </a:r>
          </a:p>
        </p:txBody>
      </p:sp>
      <p:sp>
        <p:nvSpPr>
          <p:cNvPr id="67" name="CuadroTexto 66">
            <a:extLst>
              <a:ext uri="{FF2B5EF4-FFF2-40B4-BE49-F238E27FC236}">
                <a16:creationId xmlns:a16="http://schemas.microsoft.com/office/drawing/2014/main" id="{1FE97033-8AB1-FE45-BDD5-52A524A5B7DF}"/>
              </a:ext>
            </a:extLst>
          </p:cNvPr>
          <p:cNvSpPr txBox="1"/>
          <p:nvPr/>
        </p:nvSpPr>
        <p:spPr>
          <a:xfrm>
            <a:off x="8542418" y="5253280"/>
            <a:ext cx="1297204" cy="323165"/>
          </a:xfrm>
          <a:prstGeom prst="rect">
            <a:avLst/>
          </a:prstGeom>
          <a:noFill/>
        </p:spPr>
        <p:txBody>
          <a:bodyPr wrap="square" rtlCol="0">
            <a:spAutoFit/>
          </a:bodyPr>
          <a:lstStyle/>
          <a:p>
            <a:pPr algn="ctr"/>
            <a:r>
              <a:rPr lang="es-MX" sz="1500" dirty="0">
                <a:solidFill>
                  <a:schemeClr val="bg1"/>
                </a:solidFill>
              </a:rPr>
              <a:t>MOTIVACIÓN</a:t>
            </a:r>
          </a:p>
        </p:txBody>
      </p:sp>
      <p:sp>
        <p:nvSpPr>
          <p:cNvPr id="68" name="CuadroTexto 67">
            <a:extLst>
              <a:ext uri="{FF2B5EF4-FFF2-40B4-BE49-F238E27FC236}">
                <a16:creationId xmlns:a16="http://schemas.microsoft.com/office/drawing/2014/main" id="{380B8865-369E-6245-BFC5-EA47E3A92A4E}"/>
              </a:ext>
            </a:extLst>
          </p:cNvPr>
          <p:cNvSpPr txBox="1"/>
          <p:nvPr/>
        </p:nvSpPr>
        <p:spPr>
          <a:xfrm rot="18346974">
            <a:off x="8990607" y="3427248"/>
            <a:ext cx="1005685" cy="292388"/>
          </a:xfrm>
          <a:prstGeom prst="rect">
            <a:avLst/>
          </a:prstGeom>
          <a:noFill/>
        </p:spPr>
        <p:txBody>
          <a:bodyPr wrap="square" rtlCol="0">
            <a:spAutoFit/>
          </a:bodyPr>
          <a:lstStyle/>
          <a:p>
            <a:pPr algn="ctr"/>
            <a:r>
              <a:rPr lang="es-MX" sz="1300" dirty="0">
                <a:solidFill>
                  <a:schemeClr val="bg1"/>
                </a:solidFill>
              </a:rPr>
              <a:t>Social</a:t>
            </a:r>
          </a:p>
        </p:txBody>
      </p:sp>
      <p:sp>
        <p:nvSpPr>
          <p:cNvPr id="69" name="CuadroTexto 68">
            <a:extLst>
              <a:ext uri="{FF2B5EF4-FFF2-40B4-BE49-F238E27FC236}">
                <a16:creationId xmlns:a16="http://schemas.microsoft.com/office/drawing/2014/main" id="{7539E1FF-2F2E-784D-92E9-23C359CD918A}"/>
              </a:ext>
            </a:extLst>
          </p:cNvPr>
          <p:cNvSpPr txBox="1"/>
          <p:nvPr/>
        </p:nvSpPr>
        <p:spPr>
          <a:xfrm rot="3500003">
            <a:off x="8525012" y="3477250"/>
            <a:ext cx="734250" cy="292388"/>
          </a:xfrm>
          <a:prstGeom prst="rect">
            <a:avLst/>
          </a:prstGeom>
          <a:noFill/>
        </p:spPr>
        <p:txBody>
          <a:bodyPr wrap="square" rtlCol="0">
            <a:spAutoFit/>
          </a:bodyPr>
          <a:lstStyle/>
          <a:p>
            <a:pPr algn="ctr"/>
            <a:r>
              <a:rPr lang="es-MX" sz="1300" dirty="0">
                <a:solidFill>
                  <a:schemeClr val="bg1"/>
                </a:solidFill>
              </a:rPr>
              <a:t>Físico</a:t>
            </a:r>
          </a:p>
        </p:txBody>
      </p:sp>
      <p:sp>
        <p:nvSpPr>
          <p:cNvPr id="70" name="CuadroTexto 69">
            <a:extLst>
              <a:ext uri="{FF2B5EF4-FFF2-40B4-BE49-F238E27FC236}">
                <a16:creationId xmlns:a16="http://schemas.microsoft.com/office/drawing/2014/main" id="{2CB6A728-0EFD-5348-AA15-BE24178EB5DE}"/>
              </a:ext>
            </a:extLst>
          </p:cNvPr>
          <p:cNvSpPr txBox="1"/>
          <p:nvPr/>
        </p:nvSpPr>
        <p:spPr>
          <a:xfrm>
            <a:off x="9387800" y="3903344"/>
            <a:ext cx="734250" cy="292388"/>
          </a:xfrm>
          <a:prstGeom prst="rect">
            <a:avLst/>
          </a:prstGeom>
          <a:noFill/>
        </p:spPr>
        <p:txBody>
          <a:bodyPr wrap="square" rtlCol="0">
            <a:spAutoFit/>
          </a:bodyPr>
          <a:lstStyle/>
          <a:p>
            <a:pPr algn="ctr"/>
            <a:r>
              <a:rPr lang="es-MX" sz="1300" dirty="0">
                <a:solidFill>
                  <a:schemeClr val="bg1"/>
                </a:solidFill>
              </a:rPr>
              <a:t>Físico</a:t>
            </a:r>
          </a:p>
        </p:txBody>
      </p:sp>
      <p:sp>
        <p:nvSpPr>
          <p:cNvPr id="71" name="CuadroTexto 70">
            <a:extLst>
              <a:ext uri="{FF2B5EF4-FFF2-40B4-BE49-F238E27FC236}">
                <a16:creationId xmlns:a16="http://schemas.microsoft.com/office/drawing/2014/main" id="{2B0F2A6F-2C34-A045-BA5B-8B6C9F7575AC}"/>
              </a:ext>
            </a:extLst>
          </p:cNvPr>
          <p:cNvSpPr txBox="1"/>
          <p:nvPr/>
        </p:nvSpPr>
        <p:spPr>
          <a:xfrm>
            <a:off x="7967414" y="3899040"/>
            <a:ext cx="1151581" cy="292388"/>
          </a:xfrm>
          <a:prstGeom prst="rect">
            <a:avLst/>
          </a:prstGeom>
          <a:noFill/>
        </p:spPr>
        <p:txBody>
          <a:bodyPr wrap="square" rtlCol="0">
            <a:spAutoFit/>
          </a:bodyPr>
          <a:lstStyle/>
          <a:p>
            <a:pPr algn="ctr"/>
            <a:r>
              <a:rPr lang="es-MX" sz="1300" dirty="0">
                <a:solidFill>
                  <a:schemeClr val="bg1"/>
                </a:solidFill>
              </a:rPr>
              <a:t>Psicológico</a:t>
            </a:r>
          </a:p>
        </p:txBody>
      </p:sp>
      <p:sp>
        <p:nvSpPr>
          <p:cNvPr id="72" name="CuadroTexto 71">
            <a:extLst>
              <a:ext uri="{FF2B5EF4-FFF2-40B4-BE49-F238E27FC236}">
                <a16:creationId xmlns:a16="http://schemas.microsoft.com/office/drawing/2014/main" id="{7057230D-FF2C-C44D-85EC-6F0A38F5B5E2}"/>
              </a:ext>
            </a:extLst>
          </p:cNvPr>
          <p:cNvSpPr txBox="1"/>
          <p:nvPr/>
        </p:nvSpPr>
        <p:spPr>
          <a:xfrm rot="3120755">
            <a:off x="9015780" y="4394389"/>
            <a:ext cx="1000878" cy="292388"/>
          </a:xfrm>
          <a:prstGeom prst="rect">
            <a:avLst/>
          </a:prstGeom>
          <a:noFill/>
        </p:spPr>
        <p:txBody>
          <a:bodyPr wrap="square" rtlCol="0">
            <a:spAutoFit/>
          </a:bodyPr>
          <a:lstStyle/>
          <a:p>
            <a:pPr algn="ctr"/>
            <a:r>
              <a:rPr lang="es-MX" sz="1300" dirty="0">
                <a:solidFill>
                  <a:schemeClr val="bg1"/>
                </a:solidFill>
              </a:rPr>
              <a:t>Reflexivo</a:t>
            </a:r>
          </a:p>
        </p:txBody>
      </p:sp>
      <p:sp>
        <p:nvSpPr>
          <p:cNvPr id="73" name="CuadroTexto 72">
            <a:extLst>
              <a:ext uri="{FF2B5EF4-FFF2-40B4-BE49-F238E27FC236}">
                <a16:creationId xmlns:a16="http://schemas.microsoft.com/office/drawing/2014/main" id="{A25ACBD8-663C-6E4F-B41E-689AB2FD9D2E}"/>
              </a:ext>
            </a:extLst>
          </p:cNvPr>
          <p:cNvSpPr txBox="1"/>
          <p:nvPr/>
        </p:nvSpPr>
        <p:spPr>
          <a:xfrm rot="18239216">
            <a:off x="8284971" y="4449142"/>
            <a:ext cx="1059183" cy="276999"/>
          </a:xfrm>
          <a:prstGeom prst="rect">
            <a:avLst/>
          </a:prstGeom>
          <a:noFill/>
        </p:spPr>
        <p:txBody>
          <a:bodyPr wrap="square" rtlCol="0">
            <a:spAutoFit/>
          </a:bodyPr>
          <a:lstStyle/>
          <a:p>
            <a:pPr algn="ctr"/>
            <a:r>
              <a:rPr lang="es-MX" sz="1200" dirty="0">
                <a:solidFill>
                  <a:schemeClr val="bg1"/>
                </a:solidFill>
              </a:rPr>
              <a:t>Autómatico</a:t>
            </a:r>
          </a:p>
        </p:txBody>
      </p:sp>
      <p:sp>
        <p:nvSpPr>
          <p:cNvPr id="75" name="TextBox 9">
            <a:extLst>
              <a:ext uri="{FF2B5EF4-FFF2-40B4-BE49-F238E27FC236}">
                <a16:creationId xmlns:a16="http://schemas.microsoft.com/office/drawing/2014/main" id="{A00F1B8E-5DE4-A94E-A8F8-7C77D7F3E0EC}"/>
              </a:ext>
            </a:extLst>
          </p:cNvPr>
          <p:cNvSpPr txBox="1"/>
          <p:nvPr/>
        </p:nvSpPr>
        <p:spPr>
          <a:xfrm>
            <a:off x="478865" y="1631088"/>
            <a:ext cx="7023812" cy="461665"/>
          </a:xfrm>
          <a:prstGeom prst="rect">
            <a:avLst/>
          </a:prstGeom>
          <a:noFill/>
        </p:spPr>
        <p:txBody>
          <a:bodyPr wrap="square" rtlCol="0">
            <a:spAutoFit/>
          </a:bodyPr>
          <a:lstStyle/>
          <a:p>
            <a:r>
              <a:rPr lang="en-US" sz="2400" b="1" dirty="0">
                <a:solidFill>
                  <a:srgbClr val="0070C0"/>
                </a:solidFill>
              </a:rPr>
              <a:t>Modelo de la Rueda de cambio de comportamiento</a:t>
            </a:r>
            <a:endParaRPr lang="en-US" sz="2400" dirty="0">
              <a:solidFill>
                <a:srgbClr val="0070C0"/>
              </a:solidFill>
            </a:endParaRPr>
          </a:p>
        </p:txBody>
      </p:sp>
      <p:sp>
        <p:nvSpPr>
          <p:cNvPr id="76" name="Rectángulo 75">
            <a:extLst>
              <a:ext uri="{FF2B5EF4-FFF2-40B4-BE49-F238E27FC236}">
                <a16:creationId xmlns:a16="http://schemas.microsoft.com/office/drawing/2014/main" id="{46694D6D-4854-FA49-A420-84C7992827EB}"/>
              </a:ext>
            </a:extLst>
          </p:cNvPr>
          <p:cNvSpPr/>
          <p:nvPr/>
        </p:nvSpPr>
        <p:spPr>
          <a:xfrm>
            <a:off x="1279079" y="3595520"/>
            <a:ext cx="3519983" cy="430887"/>
          </a:xfrm>
          <a:prstGeom prst="rect">
            <a:avLst/>
          </a:prstGeom>
        </p:spPr>
        <p:txBody>
          <a:bodyPr wrap="square">
            <a:spAutoFit/>
          </a:bodyPr>
          <a:lstStyle/>
          <a:p>
            <a:r>
              <a:rPr lang="es-MX" sz="2200" dirty="0"/>
              <a:t>Fuentes de comportamiento</a:t>
            </a:r>
          </a:p>
        </p:txBody>
      </p:sp>
      <p:sp>
        <p:nvSpPr>
          <p:cNvPr id="77" name="Rectángulo 76">
            <a:extLst>
              <a:ext uri="{FF2B5EF4-FFF2-40B4-BE49-F238E27FC236}">
                <a16:creationId xmlns:a16="http://schemas.microsoft.com/office/drawing/2014/main" id="{BF09F0E6-6716-D945-AF08-1385C87C3173}"/>
              </a:ext>
            </a:extLst>
          </p:cNvPr>
          <p:cNvSpPr/>
          <p:nvPr/>
        </p:nvSpPr>
        <p:spPr>
          <a:xfrm>
            <a:off x="1291231" y="3929175"/>
            <a:ext cx="3519983" cy="430887"/>
          </a:xfrm>
          <a:prstGeom prst="rect">
            <a:avLst/>
          </a:prstGeom>
        </p:spPr>
        <p:txBody>
          <a:bodyPr wrap="square">
            <a:spAutoFit/>
          </a:bodyPr>
          <a:lstStyle/>
          <a:p>
            <a:r>
              <a:rPr lang="es-MX" sz="2200" dirty="0"/>
              <a:t>Estrategias de intervención</a:t>
            </a:r>
          </a:p>
        </p:txBody>
      </p:sp>
      <p:sp>
        <p:nvSpPr>
          <p:cNvPr id="78" name="Rectángulo 77">
            <a:extLst>
              <a:ext uri="{FF2B5EF4-FFF2-40B4-BE49-F238E27FC236}">
                <a16:creationId xmlns:a16="http://schemas.microsoft.com/office/drawing/2014/main" id="{F5CAD4AB-7A94-D74F-B5E6-250B50E8A056}"/>
              </a:ext>
            </a:extLst>
          </p:cNvPr>
          <p:cNvSpPr/>
          <p:nvPr/>
        </p:nvSpPr>
        <p:spPr>
          <a:xfrm>
            <a:off x="1291230" y="4334580"/>
            <a:ext cx="3519983" cy="430887"/>
          </a:xfrm>
          <a:prstGeom prst="rect">
            <a:avLst/>
          </a:prstGeom>
        </p:spPr>
        <p:txBody>
          <a:bodyPr wrap="square">
            <a:spAutoFit/>
          </a:bodyPr>
          <a:lstStyle/>
          <a:p>
            <a:r>
              <a:rPr lang="es-MX" sz="2200" dirty="0"/>
              <a:t>Política</a:t>
            </a:r>
          </a:p>
        </p:txBody>
      </p:sp>
      <p:sp>
        <p:nvSpPr>
          <p:cNvPr id="79" name="Rectángulo 78">
            <a:extLst>
              <a:ext uri="{FF2B5EF4-FFF2-40B4-BE49-F238E27FC236}">
                <a16:creationId xmlns:a16="http://schemas.microsoft.com/office/drawing/2014/main" id="{0AB987C1-863D-174E-8BEB-981D1B319D29}"/>
              </a:ext>
            </a:extLst>
          </p:cNvPr>
          <p:cNvSpPr/>
          <p:nvPr/>
        </p:nvSpPr>
        <p:spPr>
          <a:xfrm>
            <a:off x="190707" y="5120403"/>
            <a:ext cx="3519983" cy="369332"/>
          </a:xfrm>
          <a:prstGeom prst="rect">
            <a:avLst/>
          </a:prstGeom>
        </p:spPr>
        <p:txBody>
          <a:bodyPr wrap="square">
            <a:spAutoFit/>
          </a:bodyPr>
          <a:lstStyle/>
          <a:p>
            <a:r>
              <a:rPr lang="es-MX" dirty="0">
                <a:solidFill>
                  <a:schemeClr val="bg1">
                    <a:lumMod val="75000"/>
                  </a:schemeClr>
                </a:solidFill>
              </a:rPr>
              <a:t>Fuente: Michie et al., 2011.</a:t>
            </a:r>
          </a:p>
        </p:txBody>
      </p:sp>
    </p:spTree>
    <p:extLst>
      <p:ext uri="{BB962C8B-B14F-4D97-AF65-F5344CB8AC3E}">
        <p14:creationId xmlns:p14="http://schemas.microsoft.com/office/powerpoint/2010/main" val="749492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Title 11">
            <a:extLst>
              <a:ext uri="{FF2B5EF4-FFF2-40B4-BE49-F238E27FC236}">
                <a16:creationId xmlns:a16="http://schemas.microsoft.com/office/drawing/2014/main" id="{9DC0FC27-4CCD-9A3B-E90E-FD6AEC2A739C}"/>
              </a:ext>
            </a:extLst>
          </p:cNvPr>
          <p:cNvSpPr>
            <a:spLocks noGrp="1"/>
          </p:cNvSpPr>
          <p:nvPr>
            <p:ph type="title"/>
          </p:nvPr>
        </p:nvSpPr>
        <p:spPr>
          <a:xfrm>
            <a:off x="838200" y="1247887"/>
            <a:ext cx="10515600" cy="4672551"/>
          </a:xfrm>
        </p:spPr>
        <p:txBody>
          <a:bodyPr>
            <a:normAutofit/>
          </a:bodyPr>
          <a:lstStyle/>
          <a:p>
            <a:pPr algn="ctr"/>
            <a:r>
              <a:rPr lang="es-ES_tradnl" sz="6000" b="1" dirty="0"/>
              <a:t>Sesión 1</a:t>
            </a:r>
            <a:endParaRPr lang="es-ES_tradnl" sz="6000" dirty="0"/>
          </a:p>
        </p:txBody>
      </p:sp>
    </p:spTree>
    <p:extLst>
      <p:ext uri="{BB962C8B-B14F-4D97-AF65-F5344CB8AC3E}">
        <p14:creationId xmlns:p14="http://schemas.microsoft.com/office/powerpoint/2010/main" val="1450951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425884" y="1655364"/>
            <a:ext cx="10515600" cy="896375"/>
          </a:xfrm>
        </p:spPr>
        <p:txBody>
          <a:bodyPr>
            <a:normAutofit/>
          </a:bodyPr>
          <a:lstStyle/>
          <a:p>
            <a:r>
              <a:rPr lang="es-ES_tradnl" sz="4400" b="1" dirty="0">
                <a:solidFill>
                  <a:schemeClr val="accent3"/>
                </a:solidFill>
              </a:rPr>
              <a:t>Portal de Buenas Prácticas</a:t>
            </a:r>
            <a:endParaRPr lang="es-ES_tradnl" dirty="0">
              <a:solidFill>
                <a:schemeClr val="accent3"/>
              </a:solidFill>
            </a:endParaRPr>
          </a:p>
        </p:txBody>
      </p:sp>
      <p:sp>
        <p:nvSpPr>
          <p:cNvPr id="19" name="Tijdelijke aanduiding voor inhoud 2"/>
          <p:cNvSpPr>
            <a:spLocks noGrp="1"/>
          </p:cNvSpPr>
          <p:nvPr>
            <p:ph idx="1"/>
          </p:nvPr>
        </p:nvSpPr>
        <p:spPr bwMode="auto">
          <a:xfrm>
            <a:off x="499036" y="3094954"/>
            <a:ext cx="10886256" cy="11484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marL="0" marR="0" lvl="0" indent="0" algn="ctr" defTabSz="914400" eaLnBrk="1" fontAlgn="auto" latinLnBrk="0" hangingPunct="1">
              <a:lnSpc>
                <a:spcPct val="100000"/>
              </a:lnSpc>
              <a:spcBef>
                <a:spcPts val="0"/>
              </a:spcBef>
              <a:spcAft>
                <a:spcPts val="0"/>
              </a:spcAft>
              <a:buClrTx/>
              <a:buSzTx/>
              <a:buFont typeface="Arial" pitchFamily="34" charset="0"/>
              <a:buNone/>
              <a:tabLst/>
              <a:defRPr/>
            </a:pPr>
            <a:r>
              <a:rPr kumimoji="0" lang="es-ES_tradnl" altLang="it-IT" sz="3600" b="0" i="1" u="none" strike="noStrike" kern="0" cap="none" spc="0" normalizeH="0" baseline="0" dirty="0">
                <a:ln>
                  <a:noFill/>
                </a:ln>
                <a:solidFill>
                  <a:sysClr val="windowText" lastClr="000000"/>
                </a:solidFill>
                <a:effectLst/>
                <a:uLnTx/>
                <a:uFillTx/>
              </a:rPr>
              <a:t>“La mejor aplicación de la evidencia disponible a las prácticas actuales en el campo del consume de sustancias”</a:t>
            </a:r>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3089764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D7638-E168-38A5-8FB4-1B0AB68E36A5}"/>
            </a:ext>
          </a:extLst>
        </p:cNvPr>
        <p:cNvGrpSpPr/>
        <p:nvPr/>
      </p:nvGrpSpPr>
      <p:grpSpPr>
        <a:xfrm>
          <a:off x="0" y="0"/>
          <a:ext cx="0" cy="0"/>
          <a:chOff x="0" y="0"/>
          <a:chExt cx="0" cy="0"/>
        </a:xfrm>
      </p:grpSpPr>
      <p:sp>
        <p:nvSpPr>
          <p:cNvPr id="30" name="Rectangle 20">
            <a:hlinkClick r:id="" action="ppaction://noaction"/>
            <a:extLst>
              <a:ext uri="{FF2B5EF4-FFF2-40B4-BE49-F238E27FC236}">
                <a16:creationId xmlns:a16="http://schemas.microsoft.com/office/drawing/2014/main" id="{1A9546CC-0B47-2623-1595-3CE3A0BFBF92}"/>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EEFEEAF8-E2FE-7C58-C334-D626BE142693}"/>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F7D7C62C-BF70-0AEF-78A0-2617763E3265}"/>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05C8D61D-FB62-E773-1111-90EFF65C5C60}"/>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53145EFF-DC6B-4468-C8DB-DC9617EBD6A7}"/>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EE0138A-A19D-ECA9-1B20-A92D391E38A6}"/>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AB196AF8-0BC0-F6B8-67DB-AEEB83034643}"/>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8B2B1D8A-EC6A-568C-EE14-DF7E14E84C8C}"/>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D8F1FF69-6583-4463-67E1-8AA4487AA39C}"/>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63A11DFF-A805-5613-E784-D12182833CA8}"/>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49178137-2236-24D2-A8C4-7ED4B99DA4E8}"/>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A5F0F82E-6F42-0ACE-DDD1-403B4D9CFE09}"/>
              </a:ext>
            </a:extLst>
          </p:cNvPr>
          <p:cNvGraphicFramePr/>
          <p:nvPr>
            <p:extLst>
              <p:ext uri="{D42A27DB-BD31-4B8C-83A1-F6EECF244321}">
                <p14:modId xmlns:p14="http://schemas.microsoft.com/office/powerpoint/2010/main" val="3641225780"/>
              </p:ext>
            </p:extLst>
          </p:nvPr>
        </p:nvGraphicFramePr>
        <p:xfrm>
          <a:off x="1023818" y="1825625"/>
          <a:ext cx="1057077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99123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254000" y="1285997"/>
            <a:ext cx="10916377" cy="896375"/>
          </a:xfrm>
        </p:spPr>
        <p:txBody>
          <a:bodyPr>
            <a:normAutofit/>
          </a:bodyPr>
          <a:lstStyle/>
          <a:p>
            <a:r>
              <a:rPr lang="es-ES_tradnl" sz="3800" b="1" dirty="0">
                <a:solidFill>
                  <a:schemeClr val="accent3"/>
                </a:solidFill>
              </a:rPr>
              <a:t>Entendiendo la naturaleza y estructura de las familias</a:t>
            </a:r>
            <a:endParaRPr lang="es-ES_tradnl" sz="3800" dirty="0">
              <a:solidFill>
                <a:schemeClr val="accent3"/>
              </a:solidFill>
            </a:endParaRPr>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4" name="Diagram 3">
            <a:extLst>
              <a:ext uri="{FF2B5EF4-FFF2-40B4-BE49-F238E27FC236}">
                <a16:creationId xmlns:a16="http://schemas.microsoft.com/office/drawing/2014/main" id="{33FA7BF2-D82D-FAE5-D140-1A84E654C5F3}"/>
              </a:ext>
            </a:extLst>
          </p:cNvPr>
          <p:cNvGraphicFramePr/>
          <p:nvPr>
            <p:extLst>
              <p:ext uri="{D42A27DB-BD31-4B8C-83A1-F6EECF244321}">
                <p14:modId xmlns:p14="http://schemas.microsoft.com/office/powerpoint/2010/main" val="3963355871"/>
              </p:ext>
            </p:extLst>
          </p:nvPr>
        </p:nvGraphicFramePr>
        <p:xfrm>
          <a:off x="254000" y="1965621"/>
          <a:ext cx="11760200" cy="3559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Rectangle 7">
            <a:extLst>
              <a:ext uri="{FF2B5EF4-FFF2-40B4-BE49-F238E27FC236}">
                <a16:creationId xmlns:a16="http://schemas.microsoft.com/office/drawing/2014/main" id="{484E13B3-D431-2042-872D-CE7D5A337181}"/>
              </a:ext>
            </a:extLst>
          </p:cNvPr>
          <p:cNvSpPr/>
          <p:nvPr/>
        </p:nvSpPr>
        <p:spPr>
          <a:xfrm>
            <a:off x="-219926" y="5715882"/>
            <a:ext cx="11974503" cy="584775"/>
          </a:xfrm>
          <a:prstGeom prst="rect">
            <a:avLst/>
          </a:prstGeom>
        </p:spPr>
        <p:txBody>
          <a:bodyPr wrap="square" lIns="91440" tIns="45720" rIns="91440" bIns="45720" anchor="t">
            <a:spAutoFit/>
          </a:bodyPr>
          <a:lstStyle/>
          <a:p>
            <a:pPr algn="ctr"/>
            <a:r>
              <a:rPr lang="es-ES_tradnl" sz="3200" b="1" dirty="0">
                <a:ea typeface="+mn-lt"/>
                <a:cs typeface="+mn-lt"/>
              </a:rPr>
              <a:t>¿Qué significado tiene la familia en tu cultura?</a:t>
            </a:r>
            <a:endParaRPr lang="es-ES_tradnl" sz="3200" b="1" dirty="0">
              <a:ea typeface="Calibri" panose="020F0502020204030204"/>
              <a:cs typeface="Calibri" panose="020F0502020204030204"/>
            </a:endParaRPr>
          </a:p>
        </p:txBody>
      </p:sp>
      <p:sp>
        <p:nvSpPr>
          <p:cNvPr id="5" name="Oval Callout 4">
            <a:extLst>
              <a:ext uri="{FF2B5EF4-FFF2-40B4-BE49-F238E27FC236}">
                <a16:creationId xmlns:a16="http://schemas.microsoft.com/office/drawing/2014/main" id="{8E61B302-E1E4-5F09-16BF-7D6EE0306799}"/>
              </a:ext>
            </a:extLst>
          </p:cNvPr>
          <p:cNvSpPr/>
          <p:nvPr/>
        </p:nvSpPr>
        <p:spPr>
          <a:xfrm>
            <a:off x="1328618" y="5519507"/>
            <a:ext cx="9085382" cy="1019406"/>
          </a:xfrm>
          <a:prstGeom prst="wedgeEllipseCallou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300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302326"/>
            <a:ext cx="10515600" cy="853291"/>
          </a:xfrm>
        </p:spPr>
        <p:txBody>
          <a:bodyPr vert="horz" lIns="91440" tIns="45720" rIns="91440" bIns="45720" rtlCol="0" anchor="ctr">
            <a:normAutofit fontScale="90000"/>
          </a:bodyPr>
          <a:lstStyle/>
          <a:p>
            <a:r>
              <a:rPr lang="es-ES_tradnl" sz="3700" b="1" kern="1200" dirty="0">
                <a:latin typeface="+mj-lt"/>
                <a:ea typeface="+mj-ea"/>
                <a:cs typeface="+mj-cs"/>
              </a:rPr>
              <a:t>La socialización de niñas y niños: una función familiar crucial</a:t>
            </a:r>
          </a:p>
        </p:txBody>
      </p:sp>
      <p:pic>
        <p:nvPicPr>
          <p:cNvPr id="19" name="Picture 6" descr="Family with boy with solid fill">
            <a:extLst>
              <a:ext uri="{FF2B5EF4-FFF2-40B4-BE49-F238E27FC236}">
                <a16:creationId xmlns:a16="http://schemas.microsoft.com/office/drawing/2014/main" id="{37FF886B-339F-A842-BDFB-9AA10E1D40B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739618" y="2475133"/>
            <a:ext cx="3665982" cy="3665982"/>
          </a:xfrm>
          <a:prstGeom prst="rect">
            <a:avLst/>
          </a:prstGeom>
          <a:noFill/>
        </p:spPr>
      </p:pic>
      <p:sp>
        <p:nvSpPr>
          <p:cNvPr id="10" name="TextBox 9">
            <a:extLst>
              <a:ext uri="{FF2B5EF4-FFF2-40B4-BE49-F238E27FC236}">
                <a16:creationId xmlns:a16="http://schemas.microsoft.com/office/drawing/2014/main" id="{1F892C5D-6C5C-E04C-8317-4D24FC44B6B4}"/>
              </a:ext>
            </a:extLst>
          </p:cNvPr>
          <p:cNvSpPr txBox="1"/>
          <p:nvPr/>
        </p:nvSpPr>
        <p:spPr>
          <a:xfrm>
            <a:off x="5816600" y="2155617"/>
            <a:ext cx="6144342" cy="4351338"/>
          </a:xfrm>
          <a:prstGeom prst="rect">
            <a:avLst/>
          </a:prstGeom>
        </p:spPr>
        <p:txBody>
          <a:bodyPr vert="horz" lIns="91440" tIns="45720" rIns="91440" bIns="45720" rtlCol="0">
            <a:normAutofit lnSpcReduction="10000"/>
          </a:bodyPr>
          <a:lstStyle/>
          <a:p>
            <a:pPr marL="228600" indent="-228600">
              <a:lnSpc>
                <a:spcPct val="90000"/>
              </a:lnSpc>
              <a:spcBef>
                <a:spcPts val="1000"/>
              </a:spcBef>
              <a:buFont typeface="Arial" panose="020B0604020202020204" pitchFamily="34" charset="0"/>
              <a:buChar char="•"/>
            </a:pPr>
            <a:endParaRPr lang="es-ES_tradnl" sz="2800" b="1" dirty="0"/>
          </a:p>
          <a:p>
            <a:pPr>
              <a:lnSpc>
                <a:spcPct val="90000"/>
              </a:lnSpc>
              <a:spcBef>
                <a:spcPts val="1000"/>
              </a:spcBef>
            </a:pPr>
            <a:r>
              <a:rPr lang="es-ES_tradnl" sz="2800" b="1" dirty="0"/>
              <a:t>El papel de la familia en la socialización</a:t>
            </a:r>
            <a:r>
              <a:rPr lang="es-ES_tradnl" sz="2800" dirty="0"/>
              <a:t>:</a:t>
            </a:r>
          </a:p>
          <a:p>
            <a:pPr marL="228600" lvl="1" indent="-228600">
              <a:lnSpc>
                <a:spcPct val="90000"/>
              </a:lnSpc>
              <a:spcBef>
                <a:spcPts val="1000"/>
              </a:spcBef>
              <a:buFont typeface="Arial" panose="020B0604020202020204" pitchFamily="34" charset="0"/>
              <a:buChar char="•"/>
            </a:pPr>
            <a:endParaRPr lang="es-ES_tradnl" sz="2800" dirty="0"/>
          </a:p>
          <a:p>
            <a:pPr marL="228600" lvl="1" indent="-228600">
              <a:lnSpc>
                <a:spcPct val="90000"/>
              </a:lnSpc>
              <a:spcBef>
                <a:spcPts val="1000"/>
              </a:spcBef>
              <a:buFont typeface="Arial" panose="020B0604020202020204" pitchFamily="34" charset="0"/>
              <a:buChar char="•"/>
            </a:pPr>
            <a:r>
              <a:rPr lang="es-ES_tradnl" sz="2800" dirty="0"/>
              <a:t>Enseña normas, valores y comportamientos esenciales para el desarrollo.</a:t>
            </a:r>
          </a:p>
          <a:p>
            <a:pPr marL="228600" lvl="1" indent="-228600">
              <a:lnSpc>
                <a:spcPct val="90000"/>
              </a:lnSpc>
              <a:spcBef>
                <a:spcPts val="1000"/>
              </a:spcBef>
              <a:buFont typeface="Arial" panose="020B0604020202020204" pitchFamily="34" charset="0"/>
              <a:buChar char="•"/>
            </a:pPr>
            <a:endParaRPr lang="es-ES_tradnl" sz="2800" dirty="0"/>
          </a:p>
          <a:p>
            <a:pPr marL="228600" indent="-228600">
              <a:lnSpc>
                <a:spcPct val="90000"/>
              </a:lnSpc>
              <a:spcBef>
                <a:spcPts val="1000"/>
              </a:spcBef>
              <a:buFont typeface="Arial" panose="020B0604020202020204" pitchFamily="34" charset="0"/>
              <a:buChar char="•"/>
            </a:pPr>
            <a:r>
              <a:rPr lang="es-ES_tradnl" sz="2800" b="1" dirty="0"/>
              <a:t>Madres y padres influyen en el comportamiento </a:t>
            </a:r>
            <a:r>
              <a:rPr lang="es-ES_tradnl" sz="2800" dirty="0"/>
              <a:t>a través de la enseñanza, cuidado y disciplina</a:t>
            </a:r>
            <a:r>
              <a:rPr lang="en-US" sz="2800" dirty="0"/>
              <a:t>.</a:t>
            </a:r>
            <a:endParaRPr lang="en-US" sz="2800" b="1" dirty="0"/>
          </a:p>
          <a:p>
            <a:pPr marL="228600" indent="-228600">
              <a:lnSpc>
                <a:spcPct val="90000"/>
              </a:lnSpc>
              <a:spcBef>
                <a:spcPts val="1000"/>
              </a:spcBef>
              <a:buFont typeface="Arial" panose="020B0604020202020204" pitchFamily="34" charset="0"/>
              <a:buChar char="•"/>
            </a:pPr>
            <a:endParaRPr lang="en-US" sz="2800" b="1" dirty="0"/>
          </a:p>
          <a:p>
            <a:pPr marL="228600" indent="-228600">
              <a:lnSpc>
                <a:spcPct val="90000"/>
              </a:lnSpc>
              <a:spcBef>
                <a:spcPts val="1000"/>
              </a:spcBef>
              <a:buFont typeface="Arial" panose="020B0604020202020204" pitchFamily="34" charset="0"/>
              <a:buChar char="•"/>
            </a:pPr>
            <a:endParaRPr lang="en-US" sz="2800" dirty="0"/>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Tree>
    <p:extLst>
      <p:ext uri="{BB962C8B-B14F-4D97-AF65-F5344CB8AC3E}">
        <p14:creationId xmlns:p14="http://schemas.microsoft.com/office/powerpoint/2010/main" val="4183175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dirty="0">
              <a:solidFill>
                <a:prstClr val="black">
                  <a:tint val="75000"/>
                </a:prstClr>
              </a:solidFill>
            </a:endParaRPr>
          </a:p>
        </p:txBody>
      </p:sp>
      <p:sp>
        <p:nvSpPr>
          <p:cNvPr id="8" name="TextBox 7">
            <a:extLst>
              <a:ext uri="{FF2B5EF4-FFF2-40B4-BE49-F238E27FC236}">
                <a16:creationId xmlns:a16="http://schemas.microsoft.com/office/drawing/2014/main" id="{0F1C7E7A-67A3-54A3-864F-EA7B7680D984}"/>
              </a:ext>
            </a:extLst>
          </p:cNvPr>
          <p:cNvSpPr txBox="1"/>
          <p:nvPr/>
        </p:nvSpPr>
        <p:spPr>
          <a:xfrm>
            <a:off x="9482879" y="6413698"/>
            <a:ext cx="6145078" cy="307777"/>
          </a:xfrm>
          <a:prstGeom prst="rect">
            <a:avLst/>
          </a:prstGeom>
          <a:noFill/>
        </p:spPr>
        <p:txBody>
          <a:bodyPr wrap="square">
            <a:spAutoFit/>
          </a:bodyPr>
          <a:lstStyle/>
          <a:p>
            <a:r>
              <a:rPr lang="en-GB" sz="1400" dirty="0"/>
              <a:t>Fuente: Manual EUPC, 2019</a:t>
            </a:r>
          </a:p>
        </p:txBody>
      </p:sp>
      <p:pic>
        <p:nvPicPr>
          <p:cNvPr id="16" name="Imagen 15">
            <a:extLst>
              <a:ext uri="{FF2B5EF4-FFF2-40B4-BE49-F238E27FC236}">
                <a16:creationId xmlns:a16="http://schemas.microsoft.com/office/drawing/2014/main" id="{F17A8E8D-E9EB-7A41-8BDE-A0FE2CFA4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519522"/>
            <a:ext cx="8851805" cy="4836828"/>
          </a:xfrm>
          <a:prstGeom prst="rect">
            <a:avLst/>
          </a:prstGeom>
        </p:spPr>
      </p:pic>
      <p:sp>
        <p:nvSpPr>
          <p:cNvPr id="18" name="TextBox 9">
            <a:extLst>
              <a:ext uri="{FF2B5EF4-FFF2-40B4-BE49-F238E27FC236}">
                <a16:creationId xmlns:a16="http://schemas.microsoft.com/office/drawing/2014/main" id="{F0482855-8286-164A-B742-EBFC73F961E6}"/>
              </a:ext>
            </a:extLst>
          </p:cNvPr>
          <p:cNvSpPr txBox="1"/>
          <p:nvPr/>
        </p:nvSpPr>
        <p:spPr>
          <a:xfrm rot="10800000" flipV="1">
            <a:off x="241207" y="3375026"/>
            <a:ext cx="3035393" cy="1200329"/>
          </a:xfrm>
          <a:prstGeom prst="rect">
            <a:avLst/>
          </a:prstGeom>
          <a:noFill/>
        </p:spPr>
        <p:txBody>
          <a:bodyPr wrap="square" rtlCol="0">
            <a:spAutoFit/>
          </a:bodyPr>
          <a:lstStyle/>
          <a:p>
            <a:pPr algn="ctr"/>
            <a:r>
              <a:rPr lang="es-MX" sz="2400" b="1" dirty="0">
                <a:solidFill>
                  <a:srgbClr val="36ADCC"/>
                </a:solidFill>
              </a:rPr>
              <a:t>Tipos de intervenciones basadas en la familia</a:t>
            </a:r>
            <a:endParaRPr lang="en-US" sz="2400" b="1" dirty="0">
              <a:solidFill>
                <a:srgbClr val="36ADCC"/>
              </a:solidFill>
            </a:endParaRPr>
          </a:p>
        </p:txBody>
      </p:sp>
    </p:spTree>
    <p:extLst>
      <p:ext uri="{BB962C8B-B14F-4D97-AF65-F5344CB8AC3E}">
        <p14:creationId xmlns:p14="http://schemas.microsoft.com/office/powerpoint/2010/main" val="2783264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302326"/>
            <a:ext cx="10515600" cy="853291"/>
          </a:xfrm>
        </p:spPr>
        <p:txBody>
          <a:bodyPr vert="horz" lIns="91440" tIns="45720" rIns="91440" bIns="45720" rtlCol="0" anchor="ctr">
            <a:normAutofit/>
          </a:bodyPr>
          <a:lstStyle/>
          <a:p>
            <a:r>
              <a:rPr lang="es-ES_tradnl" sz="3400" b="1" kern="1200" dirty="0">
                <a:solidFill>
                  <a:schemeClr val="accent3"/>
                </a:solidFill>
                <a:latin typeface="+mj-lt"/>
                <a:ea typeface="+mj-ea"/>
                <a:cs typeface="+mj-cs"/>
              </a:rPr>
              <a:t>Factores que influyen en el desarrollo infantil y juvenil</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1503" y="3000073"/>
            <a:ext cx="5181600" cy="187833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1F892C5D-6C5C-E04C-8317-4D24FC44B6B4}"/>
              </a:ext>
            </a:extLst>
          </p:cNvPr>
          <p:cNvSpPr txBox="1"/>
          <p:nvPr/>
        </p:nvSpPr>
        <p:spPr>
          <a:xfrm>
            <a:off x="5840361" y="2438399"/>
            <a:ext cx="6135329" cy="3738563"/>
          </a:xfrm>
          <a:prstGeom prst="rect">
            <a:avLst/>
          </a:prstGeom>
        </p:spPr>
        <p:txBody>
          <a:bodyPr vert="horz" lIns="91440" tIns="45720" rIns="91440" bIns="45720" rtlCol="0">
            <a:normAutofit/>
          </a:bodyPr>
          <a:lstStyle/>
          <a:p>
            <a:pPr marL="342900" indent="-342900">
              <a:lnSpc>
                <a:spcPct val="90000"/>
              </a:lnSpc>
              <a:spcBef>
                <a:spcPts val="1000"/>
              </a:spcBef>
              <a:buFont typeface="Arial" panose="020B0604020202020204" pitchFamily="34" charset="0"/>
              <a:buChar char="•"/>
            </a:pPr>
            <a:r>
              <a:rPr lang="es-ES_tradnl" sz="2200" dirty="0"/>
              <a:t>Construir relaciones sólidas entre madres, padres e hijas e hijos.</a:t>
            </a:r>
            <a:endParaRPr lang="es-419" sz="2200" dirty="0"/>
          </a:p>
          <a:p>
            <a:pPr marL="342900" indent="-342900">
              <a:lnSpc>
                <a:spcPct val="90000"/>
              </a:lnSpc>
              <a:spcBef>
                <a:spcPts val="1000"/>
              </a:spcBef>
              <a:buFont typeface="Arial" panose="020B0604020202020204" pitchFamily="34" charset="0"/>
              <a:buChar char="•"/>
            </a:pPr>
            <a:r>
              <a:rPr lang="es-ES_tradnl" sz="2200" dirty="0"/>
              <a:t>Practicar estrategias eficaces de manejo de la conducta.</a:t>
            </a:r>
            <a:endParaRPr lang="es-419" sz="2200" dirty="0"/>
          </a:p>
          <a:p>
            <a:pPr marL="342900" indent="-342900">
              <a:lnSpc>
                <a:spcPct val="90000"/>
              </a:lnSpc>
              <a:spcBef>
                <a:spcPts val="1000"/>
              </a:spcBef>
              <a:buFont typeface="Arial" panose="020B0604020202020204" pitchFamily="34" charset="0"/>
              <a:buChar char="•"/>
            </a:pPr>
            <a:r>
              <a:rPr lang="es-ES_tradnl" sz="2200" dirty="0"/>
              <a:t>Comunicar y reforzar valores favorable a la familia.</a:t>
            </a:r>
            <a:endParaRPr lang="es-419" sz="2200" dirty="0"/>
          </a:p>
          <a:p>
            <a:pPr marL="342900" indent="-342900">
              <a:lnSpc>
                <a:spcPct val="90000"/>
              </a:lnSpc>
              <a:spcBef>
                <a:spcPts val="1000"/>
              </a:spcBef>
              <a:buFont typeface="Arial" panose="020B0604020202020204" pitchFamily="34" charset="0"/>
              <a:buChar char="•"/>
            </a:pPr>
            <a:r>
              <a:rPr lang="es-ES_tradnl" sz="2200" dirty="0"/>
              <a:t>Mantener una participación active en la vida de niñas, niños y adolescentes.</a:t>
            </a:r>
            <a:endParaRPr lang="es-419" sz="2200" dirty="0"/>
          </a:p>
          <a:p>
            <a:pPr marL="342900" indent="-342900">
              <a:lnSpc>
                <a:spcPct val="90000"/>
              </a:lnSpc>
              <a:spcBef>
                <a:spcPts val="1000"/>
              </a:spcBef>
              <a:buFont typeface="Arial" panose="020B0604020202020204" pitchFamily="34" charset="0"/>
              <a:buChar char="•"/>
            </a:pPr>
            <a:r>
              <a:rPr lang="es-ES_tradnl" sz="2200" dirty="0"/>
              <a:t>Brindar apoyo emocional , cognitivo y económico para promover un desarrollo infantil saludable. </a:t>
            </a:r>
          </a:p>
          <a:p>
            <a:pPr marL="228600" indent="-228600">
              <a:lnSpc>
                <a:spcPct val="90000"/>
              </a:lnSpc>
              <a:spcBef>
                <a:spcPts val="1000"/>
              </a:spcBef>
              <a:buFont typeface="Arial" panose="020B0604020202020204" pitchFamily="34" charset="0"/>
              <a:buChar char="•"/>
            </a:pPr>
            <a:endParaRPr lang="en-US" sz="2200" dirty="0"/>
          </a:p>
          <a:p>
            <a:pPr marL="228600" indent="-228600">
              <a:lnSpc>
                <a:spcPct val="90000"/>
              </a:lnSpc>
              <a:spcBef>
                <a:spcPts val="1000"/>
              </a:spcBef>
              <a:buFont typeface="Arial" panose="020B0604020202020204" pitchFamily="34" charset="0"/>
              <a:buChar char="•"/>
            </a:pPr>
            <a:endParaRPr lang="en-US" sz="2200" dirty="0"/>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Tree>
    <p:extLst>
      <p:ext uri="{BB962C8B-B14F-4D97-AF65-F5344CB8AC3E}">
        <p14:creationId xmlns:p14="http://schemas.microsoft.com/office/powerpoint/2010/main" val="141724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302326"/>
            <a:ext cx="10515600" cy="853291"/>
          </a:xfrm>
        </p:spPr>
        <p:txBody>
          <a:bodyPr vert="horz" lIns="91440" tIns="45720" rIns="91440" bIns="45720" rtlCol="0" anchor="ctr">
            <a:normAutofit fontScale="90000"/>
          </a:bodyPr>
          <a:lstStyle/>
          <a:p>
            <a:r>
              <a:rPr lang="es-ES_tradnl" b="1" kern="1200" dirty="0">
                <a:latin typeface="+mj-lt"/>
                <a:ea typeface="+mj-ea"/>
                <a:cs typeface="+mj-cs"/>
              </a:rPr>
              <a:t>Intervenciones preventivas basadas en la familia</a:t>
            </a:r>
            <a:endParaRPr lang="es-ES_tradnl" kern="1200" dirty="0">
              <a:latin typeface="+mj-lt"/>
              <a:ea typeface="+mj-ea"/>
              <a:cs typeface="+mj-cs"/>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4BEAC018-DAAD-A988-BFBA-C1C0062BCF8D}"/>
              </a:ext>
            </a:extLst>
          </p:cNvPr>
          <p:cNvGraphicFramePr/>
          <p:nvPr>
            <p:extLst>
              <p:ext uri="{D42A27DB-BD31-4B8C-83A1-F6EECF244321}">
                <p14:modId xmlns:p14="http://schemas.microsoft.com/office/powerpoint/2010/main" val="1114787657"/>
              </p:ext>
            </p:extLst>
          </p:nvPr>
        </p:nvGraphicFramePr>
        <p:xfrm>
          <a:off x="838200" y="2712719"/>
          <a:ext cx="10329982" cy="3837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09FFB77-799C-F6C0-1091-6144CA41B61C}"/>
              </a:ext>
            </a:extLst>
          </p:cNvPr>
          <p:cNvSpPr txBox="1"/>
          <p:nvPr/>
        </p:nvSpPr>
        <p:spPr>
          <a:xfrm>
            <a:off x="1776334" y="2877651"/>
            <a:ext cx="6100996" cy="523220"/>
          </a:xfrm>
          <a:prstGeom prst="rect">
            <a:avLst/>
          </a:prstGeom>
          <a:noFill/>
        </p:spPr>
        <p:txBody>
          <a:bodyPr wrap="square">
            <a:spAutoFit/>
          </a:bodyPr>
          <a:lstStyle/>
          <a:p>
            <a:pPr lvl="0"/>
            <a:r>
              <a:rPr lang="es-ES_tradnl" sz="2800" b="1" dirty="0">
                <a:solidFill>
                  <a:schemeClr val="bg1"/>
                </a:solidFill>
              </a:rPr>
              <a:t>Prácticas parentales clave:</a:t>
            </a:r>
            <a:endParaRPr lang="es-ES_tradnl" sz="2800" dirty="0">
              <a:solidFill>
                <a:schemeClr val="bg1"/>
              </a:solidFill>
            </a:endParaRPr>
          </a:p>
        </p:txBody>
      </p:sp>
      <p:sp>
        <p:nvSpPr>
          <p:cNvPr id="6" name="Process 5">
            <a:extLst>
              <a:ext uri="{FF2B5EF4-FFF2-40B4-BE49-F238E27FC236}">
                <a16:creationId xmlns:a16="http://schemas.microsoft.com/office/drawing/2014/main" id="{005FB80F-4054-E7AC-DFEB-F29D10BED52C}"/>
              </a:ext>
            </a:extLst>
          </p:cNvPr>
          <p:cNvSpPr/>
          <p:nvPr/>
        </p:nvSpPr>
        <p:spPr>
          <a:xfrm>
            <a:off x="1776334" y="3329638"/>
            <a:ext cx="442210" cy="304800"/>
          </a:xfrm>
          <a:prstGeom prst="flowChartProcess">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18616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65369" y="1311090"/>
            <a:ext cx="11108961" cy="896375"/>
          </a:xfrm>
        </p:spPr>
        <p:txBody>
          <a:bodyPr>
            <a:normAutofit fontScale="90000"/>
          </a:bodyPr>
          <a:lstStyle/>
          <a:p>
            <a:pPr algn="ctr"/>
            <a:r>
              <a:rPr lang="es-ES_tradnl" sz="4900" b="1" dirty="0"/>
              <a:t>Intervenciones preventivas basadas en la familia (continuación)</a:t>
            </a:r>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a:xfrm>
            <a:off x="0" y="6457125"/>
            <a:ext cx="2743200" cy="365125"/>
          </a:xfrm>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73520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404000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434480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64960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95440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525920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56400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86880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617360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658000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123959" y="2274941"/>
            <a:ext cx="12113298" cy="2246769"/>
          </a:xfrm>
          <a:prstGeom prst="rect">
            <a:avLst/>
          </a:prstGeom>
          <a:noFill/>
        </p:spPr>
        <p:txBody>
          <a:bodyPr wrap="square" lIns="91440" tIns="45720" rIns="91440" bIns="45720" rtlCol="0" anchor="t">
            <a:spAutoFit/>
          </a:bodyPr>
          <a:lstStyle/>
          <a:p>
            <a:endParaRPr lang="en-US" sz="2000" b="1" dirty="0">
              <a:solidFill>
                <a:schemeClr val="accent1"/>
              </a:solidFill>
              <a:ea typeface="Calibri" panose="020F0502020204030204"/>
              <a:cs typeface="Calibri" panose="020F0502020204030204"/>
            </a:endParaRPr>
          </a:p>
          <a:p>
            <a:endParaRPr lang="en-US" sz="2400" dirty="0">
              <a:ea typeface="Calibri"/>
              <a:cs typeface="Calibri"/>
            </a:endParaRPr>
          </a:p>
          <a:p>
            <a:pPr marL="285750" indent="-285750">
              <a:buFont typeface="Arial"/>
              <a:buChar char="•"/>
            </a:pPr>
            <a:endParaRPr lang="en-US" sz="2800" dirty="0">
              <a:solidFill>
                <a:schemeClr val="accent1"/>
              </a:solidFill>
              <a:ea typeface="Calibri"/>
              <a:cs typeface="Calibri"/>
            </a:endParaRPr>
          </a:p>
          <a:p>
            <a:endParaRPr lang="en-US" sz="2400" dirty="0">
              <a:solidFill>
                <a:schemeClr val="accent1"/>
              </a:solidFill>
              <a:ea typeface="Calibri"/>
              <a:cs typeface="Calibri"/>
            </a:endParaRPr>
          </a:p>
          <a:p>
            <a:pPr marL="342900" indent="-342900">
              <a:buFont typeface="Arial" panose="020B0604020202020204" pitchFamily="34" charset="0"/>
              <a:buChar char="•"/>
            </a:pPr>
            <a:endParaRPr lang="en-US" sz="2400" dirty="0">
              <a:solidFill>
                <a:schemeClr val="accent1"/>
              </a:solidFill>
              <a:ea typeface="Calibri"/>
              <a:cs typeface="Calibri"/>
            </a:endParaRPr>
          </a:p>
          <a:p>
            <a:endParaRPr lang="en-US" sz="2000" dirty="0">
              <a:solidFill>
                <a:schemeClr val="accent1"/>
              </a:solidFill>
              <a:ea typeface="Calibri" panose="020F0502020204030204"/>
              <a:cs typeface="Calibri" panose="020F0502020204030204"/>
            </a:endParaRPr>
          </a:p>
        </p:txBody>
      </p:sp>
      <p:sp>
        <p:nvSpPr>
          <p:cNvPr id="11" name="TextBox 10">
            <a:extLst>
              <a:ext uri="{FF2B5EF4-FFF2-40B4-BE49-F238E27FC236}">
                <a16:creationId xmlns:a16="http://schemas.microsoft.com/office/drawing/2014/main" id="{4D26266B-32CA-887F-629D-18FB1652E3E0}"/>
              </a:ext>
            </a:extLst>
          </p:cNvPr>
          <p:cNvSpPr txBox="1"/>
          <p:nvPr/>
        </p:nvSpPr>
        <p:spPr>
          <a:xfrm>
            <a:off x="-6550702" y="-764501"/>
            <a:ext cx="184731" cy="73866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endParaRPr lang="en-GB" dirty="0"/>
          </a:p>
        </p:txBody>
      </p:sp>
      <p:grpSp>
        <p:nvGrpSpPr>
          <p:cNvPr id="12" name="Group 11">
            <a:extLst>
              <a:ext uri="{FF2B5EF4-FFF2-40B4-BE49-F238E27FC236}">
                <a16:creationId xmlns:a16="http://schemas.microsoft.com/office/drawing/2014/main" id="{4322BD4E-E33E-B40C-65BF-77939842ACDA}"/>
              </a:ext>
            </a:extLst>
          </p:cNvPr>
          <p:cNvGrpSpPr/>
          <p:nvPr/>
        </p:nvGrpSpPr>
        <p:grpSpPr>
          <a:xfrm>
            <a:off x="440034" y="2477004"/>
            <a:ext cx="11175999" cy="3775430"/>
            <a:chOff x="-490976" y="330200"/>
            <a:chExt cx="11175999" cy="3837983"/>
          </a:xfrm>
        </p:grpSpPr>
        <p:sp>
          <p:nvSpPr>
            <p:cNvPr id="13" name="Rectangle 12">
              <a:extLst>
                <a:ext uri="{FF2B5EF4-FFF2-40B4-BE49-F238E27FC236}">
                  <a16:creationId xmlns:a16="http://schemas.microsoft.com/office/drawing/2014/main" id="{74DD54DD-D029-7C1F-52A7-AC478AC239AE}"/>
                </a:ext>
              </a:extLst>
            </p:cNvPr>
            <p:cNvSpPr/>
            <p:nvPr/>
          </p:nvSpPr>
          <p:spPr>
            <a:xfrm>
              <a:off x="5043" y="330200"/>
              <a:ext cx="10319894" cy="3837983"/>
            </a:xfrm>
            <a:prstGeom prst="rect">
              <a:avLst/>
            </a:pr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GB"/>
            </a:p>
          </p:txBody>
        </p:sp>
        <p:sp>
          <p:nvSpPr>
            <p:cNvPr id="14" name="TextBox 13">
              <a:extLst>
                <a:ext uri="{FF2B5EF4-FFF2-40B4-BE49-F238E27FC236}">
                  <a16:creationId xmlns:a16="http://schemas.microsoft.com/office/drawing/2014/main" id="{F4216D30-4D55-15B7-2FCE-7203BEAE7475}"/>
                </a:ext>
              </a:extLst>
            </p:cNvPr>
            <p:cNvSpPr txBox="1"/>
            <p:nvPr/>
          </p:nvSpPr>
          <p:spPr>
            <a:xfrm>
              <a:off x="-490976" y="646503"/>
              <a:ext cx="11175999" cy="23027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9376" tIns="0" rIns="1019376" bIns="330200" numCol="1" spcCol="1270" anchor="t" anchorCtr="0">
              <a:noAutofit/>
            </a:bodyPr>
            <a:lstStyle/>
            <a:p>
              <a:pPr marL="0" lvl="0" indent="0" algn="l" defTabSz="1066800" rtl="0">
                <a:lnSpc>
                  <a:spcPct val="90000"/>
                </a:lnSpc>
                <a:spcBef>
                  <a:spcPct val="0"/>
                </a:spcBef>
                <a:spcAft>
                  <a:spcPct val="35000"/>
                </a:spcAft>
                <a:buNone/>
              </a:pPr>
              <a:endParaRPr lang="en-US" sz="2400" kern="1200" dirty="0"/>
            </a:p>
            <a:p>
              <a:pPr marL="457200" indent="-457200">
                <a:buFont typeface="Arial"/>
                <a:buChar char="•"/>
              </a:pPr>
              <a:r>
                <a:rPr lang="es-ES_tradnl" sz="2000" dirty="0">
                  <a:ea typeface="+mn-lt"/>
                  <a:cs typeface="+mn-lt"/>
                </a:rPr>
                <a:t>Reconocer y expresar las emociones de manera adecuada.</a:t>
              </a:r>
            </a:p>
            <a:p>
              <a:pPr marL="457200" indent="-457200">
                <a:buFont typeface="Arial"/>
                <a:buChar char="•"/>
              </a:pPr>
              <a:r>
                <a:rPr lang="es-ES_tradnl" sz="2000" dirty="0">
                  <a:ea typeface="+mn-lt"/>
                  <a:cs typeface="+mn-lt"/>
                </a:rPr>
                <a:t>Manejar las emociones de forma constructiva.</a:t>
              </a:r>
            </a:p>
            <a:p>
              <a:pPr marL="457200" indent="-457200">
                <a:buFont typeface="Arial"/>
                <a:buChar char="•"/>
              </a:pPr>
              <a:r>
                <a:rPr lang="es-ES_tradnl" sz="2000" dirty="0">
                  <a:ea typeface="+mn-lt"/>
                  <a:cs typeface="+mn-lt"/>
                </a:rPr>
                <a:t>Mostrar empatía y considerar los sentimientos de las demás personas.</a:t>
              </a:r>
            </a:p>
            <a:p>
              <a:pPr marL="457200" indent="-457200">
                <a:buFont typeface="Arial"/>
                <a:buChar char="•"/>
              </a:pPr>
              <a:r>
                <a:rPr lang="es-ES_tradnl" sz="2000" dirty="0">
                  <a:ea typeface="+mn-lt"/>
                  <a:cs typeface="+mn-lt"/>
                </a:rPr>
                <a:t>Aceptar la retroalimentación de manera constructiva para fortalecer la autoconciencia.</a:t>
              </a:r>
            </a:p>
            <a:p>
              <a:pPr marL="457200" indent="-457200">
                <a:buFont typeface="Arial"/>
                <a:buChar char="•"/>
              </a:pPr>
              <a:r>
                <a:rPr lang="es-ES_tradnl" sz="2000" dirty="0">
                  <a:ea typeface="+mn-lt"/>
                  <a:cs typeface="+mn-lt"/>
                </a:rPr>
                <a:t>Mantener hábitos saludables de autocuidado, como una alimentación equilibrada y actividad física.</a:t>
              </a:r>
            </a:p>
            <a:p>
              <a:pPr marL="457200" indent="-457200">
                <a:buFont typeface="Arial"/>
                <a:buChar char="•"/>
              </a:pPr>
              <a:r>
                <a:rPr lang="es-ES_tradnl" sz="2000" dirty="0">
                  <a:ea typeface="+mn-lt"/>
                  <a:cs typeface="+mn-lt"/>
                </a:rPr>
                <a:t>Colaborar y respetar turnos para interactuar de forma positiva con otras personas.</a:t>
              </a:r>
            </a:p>
            <a:p>
              <a:endParaRPr lang="es-ES_tradnl" sz="2000" dirty="0">
                <a:solidFill>
                  <a:schemeClr val="accent1"/>
                </a:solidFill>
                <a:ea typeface="Calibri"/>
                <a:cs typeface="Calibri"/>
              </a:endParaRPr>
            </a:p>
          </p:txBody>
        </p:sp>
      </p:grpSp>
      <p:sp>
        <p:nvSpPr>
          <p:cNvPr id="16" name="TextBox 15">
            <a:extLst>
              <a:ext uri="{FF2B5EF4-FFF2-40B4-BE49-F238E27FC236}">
                <a16:creationId xmlns:a16="http://schemas.microsoft.com/office/drawing/2014/main" id="{4E309FF3-0CBA-FB2D-87AB-087E931F8F99}"/>
              </a:ext>
            </a:extLst>
          </p:cNvPr>
          <p:cNvSpPr txBox="1"/>
          <p:nvPr/>
        </p:nvSpPr>
        <p:spPr>
          <a:xfrm>
            <a:off x="1328618" y="2672072"/>
            <a:ext cx="9398832" cy="400110"/>
          </a:xfrm>
          <a:prstGeom prst="rect">
            <a:avLst/>
          </a:prstGeom>
          <a:noFill/>
        </p:spPr>
        <p:txBody>
          <a:bodyPr wrap="square">
            <a:spAutoFit/>
          </a:bodyPr>
          <a:lstStyle/>
          <a:p>
            <a:r>
              <a:rPr lang="es-ES_tradnl" sz="2000" b="1" dirty="0">
                <a:solidFill>
                  <a:schemeClr val="bg1"/>
                </a:solidFill>
              </a:rPr>
              <a:t>Prácticas clave en la niñez (</a:t>
            </a:r>
            <a:r>
              <a:rPr lang="es-ES_tradnl" sz="1800" b="1" dirty="0">
                <a:solidFill>
                  <a:schemeClr val="bg1"/>
                </a:solidFill>
              </a:rPr>
              <a:t>enfoque en el desarrollo emocional):</a:t>
            </a:r>
            <a:endParaRPr lang="es-ES_tradnl" sz="1800" dirty="0">
              <a:solidFill>
                <a:schemeClr val="bg1"/>
              </a:solidFill>
              <a:ea typeface="Calibri"/>
              <a:cs typeface="Calibri"/>
            </a:endParaRPr>
          </a:p>
        </p:txBody>
      </p:sp>
    </p:spTree>
    <p:extLst>
      <p:ext uri="{BB962C8B-B14F-4D97-AF65-F5344CB8AC3E}">
        <p14:creationId xmlns:p14="http://schemas.microsoft.com/office/powerpoint/2010/main" val="3938910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262558" y="1276774"/>
            <a:ext cx="10515600" cy="896375"/>
          </a:xfrm>
        </p:spPr>
        <p:txBody>
          <a:bodyPr>
            <a:normAutofit/>
          </a:bodyPr>
          <a:lstStyle/>
          <a:p>
            <a:r>
              <a:rPr lang="es-ES_tradnl" sz="4400" b="1" dirty="0">
                <a:solidFill>
                  <a:srgbClr val="0070C0"/>
                </a:solidFill>
              </a:rPr>
              <a:t>Habilidades parentales</a:t>
            </a:r>
            <a:endParaRPr lang="es-ES_tradnl" sz="2800" dirty="0">
              <a:solidFill>
                <a:srgbClr val="FF0000"/>
              </a:solidFill>
            </a:endParaRPr>
          </a:p>
        </p:txBody>
      </p:sp>
      <p:sp>
        <p:nvSpPr>
          <p:cNvPr id="14" name="Date Placeholder 6">
            <a:extLst>
              <a:ext uri="{FF2B5EF4-FFF2-40B4-BE49-F238E27FC236}">
                <a16:creationId xmlns:a16="http://schemas.microsoft.com/office/drawing/2014/main" id="{DAD81F29-392C-4F42-A499-6146163BD8D6}"/>
              </a:ext>
            </a:extLst>
          </p:cNvPr>
          <p:cNvSpPr>
            <a:spLocks noGrp="1"/>
          </p:cNvSpPr>
          <p:nvPr>
            <p:ph type="dt" sz="half" idx="10"/>
          </p:nvPr>
        </p:nvSpPr>
        <p:spPr>
          <a:xfrm>
            <a:off x="262558" y="6433332"/>
            <a:ext cx="2743200" cy="365125"/>
          </a:xfrm>
        </p:spPr>
        <p:txBody>
          <a:bodyPr/>
          <a:lstStyle/>
          <a:p>
            <a:fld id="{07229C9E-F7B3-8640-A9B4-30EE3DD4157C}" type="datetime1">
              <a:rPr lang="en-GB" smtClean="0">
                <a:solidFill>
                  <a:prstClr val="black">
                    <a:tint val="75000"/>
                  </a:prstClr>
                </a:solidFill>
              </a:rPr>
              <a:pPr/>
              <a:t>24/02/2026</a:t>
            </a:fld>
            <a:endParaRPr lang="en-US" dirty="0">
              <a:solidFill>
                <a:prstClr val="black">
                  <a:tint val="75000"/>
                </a:prstClr>
              </a:solidFill>
            </a:endParaRPr>
          </a:p>
        </p:txBody>
      </p:sp>
      <p:sp>
        <p:nvSpPr>
          <p:cNvPr id="15" name="Slide Number Placeholder 7">
            <a:extLst>
              <a:ext uri="{FF2B5EF4-FFF2-40B4-BE49-F238E27FC236}">
                <a16:creationId xmlns:a16="http://schemas.microsoft.com/office/drawing/2014/main" id="{F3932C2A-5989-E340-B555-9068F58893B6}"/>
              </a:ext>
            </a:extLst>
          </p:cNvPr>
          <p:cNvSpPr>
            <a:spLocks noGrp="1"/>
          </p:cNvSpPr>
          <p:nvPr>
            <p:ph type="sldNum" sz="quarter" idx="12"/>
          </p:nvPr>
        </p:nvSpPr>
        <p:spPr>
          <a:xfrm>
            <a:off x="8610600" y="6356350"/>
            <a:ext cx="2743200" cy="365125"/>
          </a:xfrm>
        </p:spPr>
        <p:txBody>
          <a:bodyPr/>
          <a:lstStyle/>
          <a:p>
            <a:fld id="{4ACAD549-2A0F-1B4F-AFA8-46723A501129}" type="slidenum">
              <a:rPr lang="en-US" smtClean="0">
                <a:solidFill>
                  <a:prstClr val="black">
                    <a:tint val="75000"/>
                  </a:prstClr>
                </a:solidFill>
              </a:rPr>
              <a:pPr/>
              <a:t>58</a:t>
            </a:fld>
            <a:endParaRPr lang="en-US">
              <a:solidFill>
                <a:prstClr val="black">
                  <a:tint val="75000"/>
                </a:prstClr>
              </a:solidFill>
            </a:endParaRPr>
          </a:p>
        </p:txBody>
      </p:sp>
      <p:sp>
        <p:nvSpPr>
          <p:cNvPr id="16" name="Rectangle 20">
            <a:hlinkClick r:id="" action="ppaction://noaction"/>
            <a:extLst>
              <a:ext uri="{FF2B5EF4-FFF2-40B4-BE49-F238E27FC236}">
                <a16:creationId xmlns:a16="http://schemas.microsoft.com/office/drawing/2014/main" id="{03F47E65-F1F4-F94D-8DA5-9717B00E87DA}"/>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Rectangle 18">
            <a:hlinkClick r:id="" action="ppaction://noaction"/>
            <a:extLst>
              <a:ext uri="{FF2B5EF4-FFF2-40B4-BE49-F238E27FC236}">
                <a16:creationId xmlns:a16="http://schemas.microsoft.com/office/drawing/2014/main" id="{A21012B5-2C65-F244-B553-44A28C97042A}"/>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Rectangle 16">
            <a:hlinkClick r:id="" action="ppaction://noaction"/>
            <a:extLst>
              <a:ext uri="{FF2B5EF4-FFF2-40B4-BE49-F238E27FC236}">
                <a16:creationId xmlns:a16="http://schemas.microsoft.com/office/drawing/2014/main" id="{8D6C0BCA-5CB6-D443-9498-6DAF7C388719}"/>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Rectangle 14">
            <a:hlinkClick r:id="" action="ppaction://noaction"/>
            <a:extLst>
              <a:ext uri="{FF2B5EF4-FFF2-40B4-BE49-F238E27FC236}">
                <a16:creationId xmlns:a16="http://schemas.microsoft.com/office/drawing/2014/main" id="{7AB7FE5B-7867-7841-A498-B7C83BAFDEBE}"/>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Rectangle 12">
            <a:hlinkClick r:id="" action="ppaction://noaction"/>
            <a:extLst>
              <a:ext uri="{FF2B5EF4-FFF2-40B4-BE49-F238E27FC236}">
                <a16:creationId xmlns:a16="http://schemas.microsoft.com/office/drawing/2014/main" id="{64AA682A-63D3-9E4B-96E8-AB95FCE21035}"/>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Rectangle 10">
            <a:hlinkClick r:id="" action="ppaction://noaction"/>
            <a:extLst>
              <a:ext uri="{FF2B5EF4-FFF2-40B4-BE49-F238E27FC236}">
                <a16:creationId xmlns:a16="http://schemas.microsoft.com/office/drawing/2014/main" id="{AEC858DB-9415-F640-8AD0-B7030519FD4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Rectangle 8">
            <a:hlinkClick r:id="" action="ppaction://noaction"/>
            <a:extLst>
              <a:ext uri="{FF2B5EF4-FFF2-40B4-BE49-F238E27FC236}">
                <a16:creationId xmlns:a16="http://schemas.microsoft.com/office/drawing/2014/main" id="{07FB72FA-44D6-5846-B7AD-7EDAE0772F9E}"/>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Rectangle 6">
            <a:hlinkClick r:id="" action="ppaction://noaction"/>
            <a:extLst>
              <a:ext uri="{FF2B5EF4-FFF2-40B4-BE49-F238E27FC236}">
                <a16:creationId xmlns:a16="http://schemas.microsoft.com/office/drawing/2014/main" id="{D871D1C4-FCD3-6D45-AC2F-EAC364CC6DD4}"/>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Rectangle 3">
            <a:hlinkClick r:id="" action="ppaction://noaction"/>
            <a:extLst>
              <a:ext uri="{FF2B5EF4-FFF2-40B4-BE49-F238E27FC236}">
                <a16:creationId xmlns:a16="http://schemas.microsoft.com/office/drawing/2014/main" id="{82B8888F-F797-1B46-B9F9-962C33B50B81}"/>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Rectangle 1">
            <a:hlinkClick r:id="" action="ppaction://noaction"/>
            <a:extLst>
              <a:ext uri="{FF2B5EF4-FFF2-40B4-BE49-F238E27FC236}">
                <a16:creationId xmlns:a16="http://schemas.microsoft.com/office/drawing/2014/main" id="{92ECA949-FA7E-F449-B9B7-3EEAABD5C941}"/>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27" name="Content Placeholder 3">
            <a:extLst>
              <a:ext uri="{FF2B5EF4-FFF2-40B4-BE49-F238E27FC236}">
                <a16:creationId xmlns:a16="http://schemas.microsoft.com/office/drawing/2014/main" id="{6BE51FE8-3303-8643-B72E-0962708C62B5}"/>
              </a:ext>
            </a:extLst>
          </p:cNvPr>
          <p:cNvGraphicFramePr>
            <a:graphicFrameLocks/>
          </p:cNvGraphicFramePr>
          <p:nvPr>
            <p:extLst>
              <p:ext uri="{D42A27DB-BD31-4B8C-83A1-F6EECF244321}">
                <p14:modId xmlns:p14="http://schemas.microsoft.com/office/powerpoint/2010/main" val="254377672"/>
              </p:ext>
            </p:extLst>
          </p:nvPr>
        </p:nvGraphicFramePr>
        <p:xfrm>
          <a:off x="262558" y="2157656"/>
          <a:ext cx="11737304" cy="4107762"/>
        </p:xfrm>
        <a:graphic>
          <a:graphicData uri="http://schemas.openxmlformats.org/drawingml/2006/table">
            <a:tbl>
              <a:tblPr firstRow="1" bandRow="1">
                <a:tableStyleId>{F2DE63D5-997A-4646-A377-4702673A728D}</a:tableStyleId>
              </a:tblPr>
              <a:tblGrid>
                <a:gridCol w="1642442">
                  <a:extLst>
                    <a:ext uri="{9D8B030D-6E8A-4147-A177-3AD203B41FA5}">
                      <a16:colId xmlns:a16="http://schemas.microsoft.com/office/drawing/2014/main" val="20000"/>
                    </a:ext>
                  </a:extLst>
                </a:gridCol>
                <a:gridCol w="5130800">
                  <a:extLst>
                    <a:ext uri="{9D8B030D-6E8A-4147-A177-3AD203B41FA5}">
                      <a16:colId xmlns:a16="http://schemas.microsoft.com/office/drawing/2014/main" val="20001"/>
                    </a:ext>
                  </a:extLst>
                </a:gridCol>
                <a:gridCol w="4964062">
                  <a:extLst>
                    <a:ext uri="{9D8B030D-6E8A-4147-A177-3AD203B41FA5}">
                      <a16:colId xmlns:a16="http://schemas.microsoft.com/office/drawing/2014/main" val="20002"/>
                    </a:ext>
                  </a:extLst>
                </a:gridCol>
              </a:tblGrid>
              <a:tr h="615296">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endParaRPr lang="et-EE" sz="1600" b="1" dirty="0"/>
                    </a:p>
                  </a:txBody>
                  <a:tcPr marL="91453" marR="91453" marT="45723" marB="45723" anchor="ct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0" indent="0" algn="ctr">
                        <a:buFont typeface="Wingdings" panose="05000000000000000000" pitchFamily="2" charset="2"/>
                        <a:buNone/>
                      </a:pPr>
                      <a:r>
                        <a:rPr lang="es-ES_tradnl" sz="1700" noProof="0" dirty="0">
                          <a:solidFill>
                            <a:schemeClr val="bg1"/>
                          </a:solidFill>
                        </a:rPr>
                        <a:t>Relacionadas con resultados</a:t>
                      </a:r>
                      <a:r>
                        <a:rPr lang="es-ES_tradnl" sz="1700" baseline="0" noProof="0" dirty="0">
                          <a:solidFill>
                            <a:schemeClr val="bg1"/>
                          </a:solidFill>
                        </a:rPr>
                        <a:t> positivos </a:t>
                      </a:r>
                      <a:endParaRPr lang="es-ES_tradnl" sz="1700" b="1" noProof="0" dirty="0">
                        <a:solidFill>
                          <a:schemeClr val="bg1"/>
                        </a:solidFill>
                      </a:endParaRPr>
                    </a:p>
                  </a:txBody>
                  <a:tcPr marL="91453" marR="91453" marT="45723" marB="45723" anchor="ct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0" indent="0" algn="ctr">
                        <a:buFont typeface="Wingdings" panose="05000000000000000000" pitchFamily="2" charset="2"/>
                        <a:buNone/>
                      </a:pPr>
                      <a:r>
                        <a:rPr lang="es-MX" sz="1700" dirty="0">
                          <a:solidFill>
                            <a:srgbClr val="FF0000"/>
                          </a:solidFill>
                        </a:rPr>
                        <a:t>Sin</a:t>
                      </a:r>
                      <a:r>
                        <a:rPr lang="es-MX" sz="1700" baseline="0" dirty="0">
                          <a:solidFill>
                            <a:srgbClr val="FF0000"/>
                          </a:solidFill>
                        </a:rPr>
                        <a:t> relación con resultados, o bien, con resultados negativos </a:t>
                      </a:r>
                      <a:endParaRPr lang="et-EE" sz="1700" b="1" dirty="0">
                        <a:solidFill>
                          <a:srgbClr val="FF0000"/>
                        </a:solidFill>
                      </a:endParaRPr>
                    </a:p>
                  </a:txBody>
                  <a:tcPr marL="91453" marR="91453" marT="45723" marB="45723"/>
                </a:tc>
                <a:extLst>
                  <a:ext uri="{0D108BD9-81ED-4DB2-BD59-A6C34878D82A}">
                    <a16:rowId xmlns:a16="http://schemas.microsoft.com/office/drawing/2014/main" val="10000"/>
                  </a:ext>
                </a:extLst>
              </a:tr>
              <a:tr h="2197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dirty="0"/>
                        <a:t>Contentido</a:t>
                      </a:r>
                      <a:endParaRPr lang="et-EE" sz="1600" b="1" dirty="0"/>
                    </a:p>
                  </a:txBody>
                  <a:tcPr marL="91453" marR="91453" marT="45723" marB="45723"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Wingdings" panose="05000000000000000000" pitchFamily="2" charset="2"/>
                        <a:buChar char="Ø"/>
                      </a:pPr>
                      <a:r>
                        <a:rPr lang="es-MX" sz="1600" dirty="0"/>
                        <a:t>Mejorar</a:t>
                      </a:r>
                      <a:r>
                        <a:rPr lang="es-MX" sz="1600" baseline="0" dirty="0"/>
                        <a:t> los lazos familiares </a:t>
                      </a:r>
                      <a:endParaRPr lang="en-US" sz="1600" dirty="0"/>
                    </a:p>
                    <a:p>
                      <a:pPr marL="285750" indent="-285750">
                        <a:buFont typeface="Wingdings" panose="05000000000000000000" pitchFamily="2" charset="2"/>
                        <a:buChar char="Ø"/>
                      </a:pPr>
                      <a:r>
                        <a:rPr lang="en-US" sz="1600" dirty="0"/>
                        <a:t>Proporcionar</a:t>
                      </a:r>
                      <a:r>
                        <a:rPr lang="en-US" sz="1600" baseline="0" dirty="0"/>
                        <a:t> habilidades para: </a:t>
                      </a:r>
                      <a:endParaRPr lang="en-US" sz="1600" dirty="0"/>
                    </a:p>
                    <a:p>
                      <a:pPr marL="742950" lvl="1" indent="-285750">
                        <a:buFont typeface="Wingdings" panose="05000000000000000000" pitchFamily="2" charset="2"/>
                        <a:buChar char="Ø"/>
                      </a:pPr>
                      <a:r>
                        <a:rPr lang="es-MX" sz="1600" dirty="0"/>
                        <a:t>Crianza</a:t>
                      </a:r>
                      <a:r>
                        <a:rPr lang="es-MX" sz="1600" baseline="0" dirty="0"/>
                        <a:t> afectuosa. </a:t>
                      </a:r>
                      <a:endParaRPr lang="en-US" sz="1600" dirty="0"/>
                    </a:p>
                    <a:p>
                      <a:pPr marL="742950" lvl="1" indent="-285750">
                        <a:buFont typeface="Wingdings" panose="05000000000000000000" pitchFamily="2" charset="2"/>
                        <a:buChar char="Ø"/>
                      </a:pPr>
                      <a:r>
                        <a:rPr lang="es-MX" sz="1600" dirty="0"/>
                        <a:t>Establecer</a:t>
                      </a:r>
                      <a:r>
                        <a:rPr lang="es-MX" sz="1600" baseline="0" dirty="0"/>
                        <a:t> normas de comportamiento aceptable. </a:t>
                      </a:r>
                      <a:endParaRPr lang="en-US" sz="1600" dirty="0"/>
                    </a:p>
                    <a:p>
                      <a:pPr marL="742950" lvl="1" indent="-285750">
                        <a:buFont typeface="Wingdings" panose="05000000000000000000" pitchFamily="2" charset="2"/>
                        <a:buChar char="Ø"/>
                      </a:pPr>
                      <a:r>
                        <a:rPr lang="es-MX" sz="1600" dirty="0"/>
                        <a:t>Controlar</a:t>
                      </a:r>
                      <a:r>
                        <a:rPr lang="es-MX" sz="1600" baseline="0" dirty="0"/>
                        <a:t> el tiempo libre y los patrones de amistad. </a:t>
                      </a:r>
                      <a:endParaRPr lang="en-US" sz="1600" dirty="0"/>
                    </a:p>
                    <a:p>
                      <a:pPr marL="742950" lvl="1" indent="-285750">
                        <a:buFont typeface="Wingdings" panose="05000000000000000000" pitchFamily="2" charset="2"/>
                        <a:buChar char="Ø"/>
                      </a:pPr>
                      <a:r>
                        <a:rPr lang="es-MX" sz="1600" dirty="0"/>
                        <a:t>Disciplina</a:t>
                      </a:r>
                      <a:r>
                        <a:rPr lang="es-MX" sz="1600" baseline="0" dirty="0"/>
                        <a:t> positiva y adecuada al desarrollo. </a:t>
                      </a:r>
                      <a:endParaRPr lang="en-US" sz="1600" dirty="0"/>
                    </a:p>
                    <a:p>
                      <a:pPr marL="742950" lvl="1" indent="-285750">
                        <a:buFont typeface="Wingdings" panose="05000000000000000000" pitchFamily="2" charset="2"/>
                        <a:buChar char="Ø"/>
                      </a:pPr>
                      <a:r>
                        <a:rPr lang="en-US" sz="1600" dirty="0"/>
                        <a:t>Implicación</a:t>
                      </a:r>
                      <a:r>
                        <a:rPr lang="en-US" sz="1600" baseline="0" dirty="0"/>
                        <a:t> en el aprendizaje y la educación. </a:t>
                      </a:r>
                      <a:endParaRPr lang="en-US" sz="1600" dirty="0"/>
                    </a:p>
                    <a:p>
                      <a:pPr marL="742950" lvl="1" indent="-285750">
                        <a:buFont typeface="Wingdings" panose="05000000000000000000" pitchFamily="2" charset="2"/>
                        <a:buChar char="Ø"/>
                      </a:pPr>
                      <a:r>
                        <a:rPr lang="es-MX" sz="1600" dirty="0"/>
                        <a:t>Convertirse</a:t>
                      </a:r>
                      <a:r>
                        <a:rPr lang="es-MX" sz="1600" baseline="0" dirty="0"/>
                        <a:t> en un modelo a seguir </a:t>
                      </a:r>
                      <a:endParaRPr lang="en-US" sz="1600" b="0" dirty="0"/>
                    </a:p>
                  </a:txBody>
                  <a:tcPr marL="91453" marR="91453" marT="45723" marB="45723"/>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lgn="just">
                        <a:buFont typeface="Wingdings" panose="05000000000000000000" pitchFamily="2" charset="2"/>
                        <a:buChar char="Ø"/>
                      </a:pPr>
                      <a:r>
                        <a:rPr lang="en-US" sz="1600" dirty="0"/>
                        <a:t>Proporcionar</a:t>
                      </a:r>
                      <a:r>
                        <a:rPr lang="en-US" sz="1600" baseline="0" dirty="0"/>
                        <a:t> información a </a:t>
                      </a:r>
                      <a:r>
                        <a:rPr lang="es-ES_tradnl" sz="1600" baseline="0" noProof="0" dirty="0"/>
                        <a:t>madres</a:t>
                      </a:r>
                      <a:r>
                        <a:rPr lang="en-US" sz="1600" baseline="0" dirty="0"/>
                        <a:t> y padres sobre las </a:t>
                      </a:r>
                      <a:r>
                        <a:rPr lang="es-ES_tradnl" sz="1600" baseline="0" noProof="0" dirty="0"/>
                        <a:t>sustancias</a:t>
                      </a:r>
                      <a:r>
                        <a:rPr lang="en-US" sz="1600" baseline="0" dirty="0"/>
                        <a:t> .</a:t>
                      </a:r>
                      <a:endParaRPr lang="en-US" sz="1600" dirty="0"/>
                    </a:p>
                    <a:p>
                      <a:pPr marL="285750" indent="-285750" algn="just">
                        <a:buFont typeface="Wingdings" panose="05000000000000000000" pitchFamily="2" charset="2"/>
                        <a:buChar char="Ø"/>
                      </a:pPr>
                      <a:r>
                        <a:rPr lang="es-MX" sz="1600" dirty="0"/>
                        <a:t>Debilitar</a:t>
                      </a:r>
                      <a:r>
                        <a:rPr lang="es-MX" sz="1600" baseline="0" dirty="0"/>
                        <a:t> la autoridad de los padres .</a:t>
                      </a:r>
                      <a:endParaRPr lang="et-EE" sz="1600" b="0" dirty="0"/>
                    </a:p>
                  </a:txBody>
                  <a:tcPr marL="91453" marR="91453" marT="45723" marB="45723"/>
                </a:tc>
                <a:extLst>
                  <a:ext uri="{0D108BD9-81ED-4DB2-BD59-A6C34878D82A}">
                    <a16:rowId xmlns:a16="http://schemas.microsoft.com/office/drawing/2014/main" val="10001"/>
                  </a:ext>
                </a:extLst>
              </a:tr>
              <a:tr h="2777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s-MX" sz="1600" dirty="0"/>
                        <a:t>Estructura</a:t>
                      </a:r>
                      <a:endParaRPr lang="et-EE" sz="1600" b="1" dirty="0"/>
                    </a:p>
                  </a:txBody>
                  <a:tcPr marL="91453" marR="91453" marT="45723" marB="45723"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42950" lvl="1" indent="-285750">
                        <a:buFont typeface="Wingdings" panose="05000000000000000000" pitchFamily="2" charset="2"/>
                        <a:buChar char="Ø"/>
                      </a:pPr>
                      <a:r>
                        <a:rPr lang="es-MX" sz="1600" dirty="0"/>
                        <a:t>Múltiple</a:t>
                      </a:r>
                      <a:r>
                        <a:rPr lang="es-MX" sz="1600" baseline="0" dirty="0"/>
                        <a:t> sesiones de grupo </a:t>
                      </a:r>
                      <a:endParaRPr lang="en-US" sz="1600" dirty="0"/>
                    </a:p>
                    <a:p>
                      <a:pPr marL="742950" lvl="1" indent="-285750">
                        <a:buFont typeface="Wingdings" panose="05000000000000000000" pitchFamily="2" charset="2"/>
                        <a:buChar char="Ø"/>
                      </a:pPr>
                      <a:r>
                        <a:rPr lang="es-MX" sz="1600" dirty="0"/>
                        <a:t>Interactivo</a:t>
                      </a:r>
                      <a:r>
                        <a:rPr lang="es-MX" sz="1600" baseline="0" dirty="0"/>
                        <a:t> </a:t>
                      </a:r>
                      <a:endParaRPr lang="et-EE" sz="1600" b="0" dirty="0"/>
                    </a:p>
                  </a:txBody>
                  <a:tcPr marL="91453" marR="91453" marT="45723" marB="45723"/>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lgn="just">
                        <a:buFont typeface="Wingdings" panose="05000000000000000000" pitchFamily="2" charset="2"/>
                        <a:buChar char="Ø"/>
                      </a:pPr>
                      <a:r>
                        <a:rPr lang="es-MX" sz="1600" dirty="0"/>
                        <a:t>Centrarse</a:t>
                      </a:r>
                      <a:r>
                        <a:rPr lang="es-MX" sz="1600" baseline="0" dirty="0"/>
                        <a:t> exclusivamente en la niña o el niño. </a:t>
                      </a:r>
                    </a:p>
                    <a:p>
                      <a:pPr marL="285750" indent="-285750" algn="just">
                        <a:buFont typeface="Wingdings" panose="05000000000000000000" pitchFamily="2" charset="2"/>
                        <a:buChar char="Ø"/>
                      </a:pPr>
                      <a:r>
                        <a:rPr lang="es-MX" sz="1600" baseline="0" dirty="0"/>
                        <a:t>La conferencia como único medio de transmisión. </a:t>
                      </a:r>
                      <a:endParaRPr lang="en-US" sz="1600" b="0" dirty="0"/>
                    </a:p>
                  </a:txBody>
                  <a:tcPr marL="91453" marR="91453" marT="45723" marB="45723"/>
                </a:tc>
                <a:extLst>
                  <a:ext uri="{0D108BD9-81ED-4DB2-BD59-A6C34878D82A}">
                    <a16:rowId xmlns:a16="http://schemas.microsoft.com/office/drawing/2014/main" val="10002"/>
                  </a:ext>
                </a:extLst>
              </a:tr>
              <a:tr h="62733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s-MX" sz="1600" dirty="0"/>
                        <a:t>Implementación </a:t>
                      </a:r>
                      <a:endParaRPr lang="et-EE" sz="1600" b="1" dirty="0"/>
                    </a:p>
                  </a:txBody>
                  <a:tcPr marL="91453" marR="91453" marT="45723" marB="45723"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42950" lvl="1" indent="-285750">
                        <a:buFont typeface="Wingdings" panose="05000000000000000000" pitchFamily="2" charset="2"/>
                        <a:buChar char="Ø"/>
                      </a:pPr>
                      <a:r>
                        <a:rPr lang="es-MX" sz="1600" dirty="0"/>
                        <a:t>Instructores</a:t>
                      </a:r>
                      <a:r>
                        <a:rPr lang="es-MX" sz="1600" baseline="0" dirty="0"/>
                        <a:t> formados. </a:t>
                      </a:r>
                      <a:endParaRPr lang="en-US" sz="1600" dirty="0"/>
                    </a:p>
                    <a:p>
                      <a:pPr marL="742950" lvl="1" indent="-285750">
                        <a:buFont typeface="Wingdings" panose="05000000000000000000" pitchFamily="2" charset="2"/>
                        <a:buChar char="Ø"/>
                      </a:pPr>
                      <a:r>
                        <a:rPr lang="en-US" sz="1600" dirty="0"/>
                        <a:t>Organizados</a:t>
                      </a:r>
                      <a:r>
                        <a:rPr lang="en-US" sz="1600" baseline="0" dirty="0"/>
                        <a:t> para facilitar la participación. </a:t>
                      </a:r>
                      <a:endParaRPr lang="et-EE" sz="1600" b="0" dirty="0"/>
                    </a:p>
                  </a:txBody>
                  <a:tcPr marL="91453" marR="91453" marT="45723" marB="45723"/>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lgn="just">
                        <a:buFont typeface="Wingdings" panose="05000000000000000000" pitchFamily="2" charset="2"/>
                        <a:buChar char="Ø"/>
                      </a:pPr>
                      <a:r>
                        <a:rPr lang="es-MX" sz="1600" dirty="0"/>
                        <a:t>Instructores</a:t>
                      </a:r>
                      <a:r>
                        <a:rPr lang="es-MX" sz="1600" baseline="0" dirty="0"/>
                        <a:t> poco preparados. </a:t>
                      </a:r>
                      <a:endParaRPr lang="et-EE" sz="1600" b="0" dirty="0"/>
                    </a:p>
                  </a:txBody>
                  <a:tcPr marL="91453" marR="91453" marT="45723" marB="45723"/>
                </a:tc>
                <a:extLst>
                  <a:ext uri="{0D108BD9-81ED-4DB2-BD59-A6C34878D82A}">
                    <a16:rowId xmlns:a16="http://schemas.microsoft.com/office/drawing/2014/main" val="10003"/>
                  </a:ext>
                </a:extLst>
              </a:tr>
            </a:tbl>
          </a:graphicData>
        </a:graphic>
      </p:graphicFrame>
      <p:sp>
        <p:nvSpPr>
          <p:cNvPr id="3" name="CuadroTexto 2">
            <a:extLst>
              <a:ext uri="{FF2B5EF4-FFF2-40B4-BE49-F238E27FC236}">
                <a16:creationId xmlns:a16="http://schemas.microsoft.com/office/drawing/2014/main" id="{10E76D89-F9A5-924F-87E1-42C3DAC18DFA}"/>
              </a:ext>
            </a:extLst>
          </p:cNvPr>
          <p:cNvSpPr txBox="1"/>
          <p:nvPr/>
        </p:nvSpPr>
        <p:spPr>
          <a:xfrm>
            <a:off x="666206" y="10149840"/>
            <a:ext cx="184731" cy="369332"/>
          </a:xfrm>
          <a:prstGeom prst="rect">
            <a:avLst/>
          </a:prstGeom>
          <a:noFill/>
        </p:spPr>
        <p:txBody>
          <a:bodyPr wrap="none" rtlCol="0">
            <a:spAutoFit/>
          </a:bodyPr>
          <a:lstStyle/>
          <a:p>
            <a:endParaRPr lang="es-MX" dirty="0"/>
          </a:p>
        </p:txBody>
      </p:sp>
    </p:spTree>
    <p:extLst>
      <p:ext uri="{BB962C8B-B14F-4D97-AF65-F5344CB8AC3E}">
        <p14:creationId xmlns:p14="http://schemas.microsoft.com/office/powerpoint/2010/main" val="15196553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E0921B2-7821-CB7D-2C79-727756C76946}"/>
              </a:ext>
            </a:extLst>
          </p:cNvPr>
          <p:cNvPicPr>
            <a:picLocks noChangeAspect="1"/>
          </p:cNvPicPr>
          <p:nvPr/>
        </p:nvPicPr>
        <p:blipFill rotWithShape="1">
          <a:blip r:embed="rId3"/>
          <a:srcRect t="28285" r="50000"/>
          <a:stretch/>
        </p:blipFill>
        <p:spPr>
          <a:xfrm>
            <a:off x="2154994" y="1903336"/>
            <a:ext cx="3289300" cy="4681404"/>
          </a:xfrm>
          <a:prstGeom prst="rect">
            <a:avLst/>
          </a:prstGeom>
        </p:spPr>
      </p:pic>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693738" y="1209256"/>
            <a:ext cx="10515600" cy="671128"/>
          </a:xfrm>
        </p:spPr>
        <p:txBody>
          <a:bodyPr>
            <a:normAutofit fontScale="90000"/>
          </a:bodyPr>
          <a:lstStyle/>
          <a:p>
            <a:pPr algn="ctr"/>
            <a:r>
              <a:rPr lang="es-ES_tradnl" dirty="0"/>
              <a:t>Tarea</a:t>
            </a:r>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TextBox 11">
            <a:extLst>
              <a:ext uri="{FF2B5EF4-FFF2-40B4-BE49-F238E27FC236}">
                <a16:creationId xmlns:a16="http://schemas.microsoft.com/office/drawing/2014/main" id="{89F672FA-5424-BEF9-97EB-E47B86866AE2}"/>
              </a:ext>
            </a:extLst>
          </p:cNvPr>
          <p:cNvSpPr txBox="1"/>
          <p:nvPr/>
        </p:nvSpPr>
        <p:spPr>
          <a:xfrm>
            <a:off x="62074" y="2688086"/>
            <a:ext cx="2500312" cy="923330"/>
          </a:xfrm>
          <a:prstGeom prst="rect">
            <a:avLst/>
          </a:prstGeom>
          <a:noFill/>
        </p:spPr>
        <p:txBody>
          <a:bodyPr wrap="square" rtlCol="0">
            <a:spAutoFit/>
          </a:bodyPr>
          <a:lstStyle/>
          <a:p>
            <a:r>
              <a:rPr lang="es-ES_tradnl" sz="1800" b="1" dirty="0">
                <a:solidFill>
                  <a:schemeClr val="accent3"/>
                </a:solidFill>
              </a:rPr>
              <a:t>Lección 5- Prevención en el ámbito escolar</a:t>
            </a:r>
          </a:p>
          <a:p>
            <a:endParaRPr lang="en-US" dirty="0"/>
          </a:p>
        </p:txBody>
      </p:sp>
      <p:pic>
        <p:nvPicPr>
          <p:cNvPr id="9" name="Imagen 8">
            <a:extLst>
              <a:ext uri="{FF2B5EF4-FFF2-40B4-BE49-F238E27FC236}">
                <a16:creationId xmlns:a16="http://schemas.microsoft.com/office/drawing/2014/main" id="{619151CA-9ED6-AA0F-4773-FA1B4E8528D9}"/>
              </a:ext>
            </a:extLst>
          </p:cNvPr>
          <p:cNvPicPr>
            <a:picLocks noChangeAspect="1"/>
          </p:cNvPicPr>
          <p:nvPr/>
        </p:nvPicPr>
        <p:blipFill>
          <a:blip r:embed="rId4"/>
          <a:stretch>
            <a:fillRect/>
          </a:stretch>
        </p:blipFill>
        <p:spPr>
          <a:xfrm>
            <a:off x="7930054" y="1716738"/>
            <a:ext cx="4105659" cy="4868002"/>
          </a:xfrm>
          <a:prstGeom prst="rect">
            <a:avLst/>
          </a:prstGeom>
        </p:spPr>
      </p:pic>
      <p:sp>
        <p:nvSpPr>
          <p:cNvPr id="3" name="TextBox 2">
            <a:extLst>
              <a:ext uri="{FF2B5EF4-FFF2-40B4-BE49-F238E27FC236}">
                <a16:creationId xmlns:a16="http://schemas.microsoft.com/office/drawing/2014/main" id="{0B96F576-A9A5-EFE9-59F2-47FBB7188A07}"/>
              </a:ext>
            </a:extLst>
          </p:cNvPr>
          <p:cNvSpPr txBox="1"/>
          <p:nvPr/>
        </p:nvSpPr>
        <p:spPr>
          <a:xfrm>
            <a:off x="5416291" y="2695969"/>
            <a:ext cx="2604959" cy="646331"/>
          </a:xfrm>
          <a:prstGeom prst="rect">
            <a:avLst/>
          </a:prstGeom>
          <a:noFill/>
        </p:spPr>
        <p:txBody>
          <a:bodyPr wrap="square" rtlCol="0">
            <a:spAutoFit/>
          </a:bodyPr>
          <a:lstStyle/>
          <a:p>
            <a:r>
              <a:rPr lang="es-ES_tradnl" b="1" dirty="0">
                <a:solidFill>
                  <a:schemeClr val="accent3"/>
                </a:solidFill>
              </a:rPr>
              <a:t>Lección 6- Prevención en el lugar de trabajo</a:t>
            </a:r>
          </a:p>
        </p:txBody>
      </p:sp>
    </p:spTree>
    <p:extLst>
      <p:ext uri="{BB962C8B-B14F-4D97-AF65-F5344CB8AC3E}">
        <p14:creationId xmlns:p14="http://schemas.microsoft.com/office/powerpoint/2010/main" val="3880231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314325" y="1671116"/>
            <a:ext cx="10515600" cy="896375"/>
          </a:xfrm>
        </p:spPr>
        <p:txBody>
          <a:bodyPr anchor="ctr">
            <a:normAutofit/>
          </a:bodyPr>
          <a:lstStyle/>
          <a:p>
            <a:r>
              <a:rPr lang="es-ES_tradnl" b="1" dirty="0"/>
              <a:t>Objetivos del curso INEP Plus:</a:t>
            </a:r>
            <a:endParaRPr lang="es-ES_tradnl" dirty="0"/>
          </a:p>
        </p:txBody>
      </p:sp>
      <p:graphicFrame>
        <p:nvGraphicFramePr>
          <p:cNvPr id="9" name="Content Placeholder 2">
            <a:extLst>
              <a:ext uri="{FF2B5EF4-FFF2-40B4-BE49-F238E27FC236}">
                <a16:creationId xmlns:a16="http://schemas.microsoft.com/office/drawing/2014/main" id="{12E2D0EE-EDC0-ED0A-B620-DDC9C1662D12}"/>
              </a:ext>
            </a:extLst>
          </p:cNvPr>
          <p:cNvGraphicFramePr>
            <a:graphicFrameLocks noGrp="1"/>
          </p:cNvGraphicFramePr>
          <p:nvPr>
            <p:ph idx="1"/>
            <p:extLst>
              <p:ext uri="{D42A27DB-BD31-4B8C-83A1-F6EECF244321}">
                <p14:modId xmlns:p14="http://schemas.microsoft.com/office/powerpoint/2010/main" val="2364160645"/>
              </p:ext>
            </p:extLst>
          </p:nvPr>
        </p:nvGraphicFramePr>
        <p:xfrm>
          <a:off x="314325" y="2323651"/>
          <a:ext cx="11703504" cy="4205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hidden="1">
            <a:extLst>
              <a:ext uri="{FF2B5EF4-FFF2-40B4-BE49-F238E27FC236}">
                <a16:creationId xmlns:a16="http://schemas.microsoft.com/office/drawing/2014/main" id="{3A27802D-8FB6-894C-AE84-D9B00356A23E}"/>
              </a:ext>
            </a:extLst>
          </p:cNvPr>
          <p:cNvSpPr>
            <a:spLocks noGrp="1"/>
          </p:cNvSpPr>
          <p:nvPr>
            <p:ph type="dt" sz="half" idx="10"/>
          </p:nvPr>
        </p:nvSpPr>
        <p:spPr/>
        <p:txBody>
          <a:bodyPr/>
          <a:lstStyle/>
          <a:p>
            <a:pPr>
              <a:spcAft>
                <a:spcPts val="600"/>
              </a:spcAft>
            </a:pPr>
            <a:fld id="{C127DA7F-64BF-2B4D-9D1F-BBAABE457FDB}" type="datetime1">
              <a:rPr lang="en-GB" smtClean="0"/>
              <a:pPr>
                <a:spcAft>
                  <a:spcPts val="600"/>
                </a:spcAft>
              </a:pPr>
              <a:t>24/02/2026</a:t>
            </a:fld>
            <a:endParaRPr lang="en-US"/>
          </a:p>
        </p:txBody>
      </p:sp>
    </p:spTree>
    <p:extLst>
      <p:ext uri="{BB962C8B-B14F-4D97-AF65-F5344CB8AC3E}">
        <p14:creationId xmlns:p14="http://schemas.microsoft.com/office/powerpoint/2010/main" val="3012115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4CC5A-99B8-0EDB-51ED-D31F02EDB6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19B64-A9E9-FDC3-83A7-E5445712583E}"/>
              </a:ext>
            </a:extLst>
          </p:cNvPr>
          <p:cNvSpPr>
            <a:spLocks noGrp="1"/>
          </p:cNvSpPr>
          <p:nvPr>
            <p:ph type="title"/>
          </p:nvPr>
        </p:nvSpPr>
        <p:spPr/>
        <p:txBody>
          <a:bodyPr>
            <a:normAutofit/>
          </a:bodyPr>
          <a:lstStyle/>
          <a:p>
            <a:pPr algn="ctr"/>
            <a:r>
              <a:rPr lang="es-ES_tradnl" dirty="0"/>
              <a:t>Preguntas</a:t>
            </a:r>
          </a:p>
        </p:txBody>
      </p:sp>
      <p:sp>
        <p:nvSpPr>
          <p:cNvPr id="7" name="Date Placeholder 6">
            <a:extLst>
              <a:ext uri="{FF2B5EF4-FFF2-40B4-BE49-F238E27FC236}">
                <a16:creationId xmlns:a16="http://schemas.microsoft.com/office/drawing/2014/main" id="{77E70965-6906-FD9D-2D37-778034B5A5DE}"/>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320DEDD8-EADC-2EB9-A245-31606CACD4C9}"/>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83E0E644-F80B-3471-565D-B982A623A61C}"/>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CBDBCD3F-D156-2542-5B1C-3BC61B298A5F}"/>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4EE8864C-3C45-77CD-C549-13363551DD78}"/>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3E788F55-8F18-8548-9BA7-3332FD520CDB}"/>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D35A5CA2-9B1E-A5F9-2559-DC28ACE86504}"/>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D53EC310-E42F-709E-55B2-C6C86302FFFF}"/>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5E30275F-FBF9-608E-C033-0931251ABD26}"/>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A101A25F-5898-1D42-91EF-E3A099BCA169}"/>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7B66F691-0952-743E-85BA-87A702718E4A}"/>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9" name="Picture 2">
            <a:extLst>
              <a:ext uri="{FF2B5EF4-FFF2-40B4-BE49-F238E27FC236}">
                <a16:creationId xmlns:a16="http://schemas.microsoft.com/office/drawing/2014/main" id="{0945787E-EC36-CF8E-4A65-7E71CFA53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968" y="2280908"/>
            <a:ext cx="273685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167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CA210-22E2-2AA3-E890-5E683392A3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6DA8DF-0D58-6C79-1C16-8173091402C3}"/>
              </a:ext>
            </a:extLst>
          </p:cNvPr>
          <p:cNvSpPr>
            <a:spLocks noGrp="1"/>
          </p:cNvSpPr>
          <p:nvPr>
            <p:ph type="ctrTitle"/>
          </p:nvPr>
        </p:nvSpPr>
        <p:spPr>
          <a:xfrm>
            <a:off x="1524000" y="1122363"/>
            <a:ext cx="9144000" cy="2387600"/>
          </a:xfrm>
        </p:spPr>
        <p:txBody>
          <a:bodyPr anchor="b">
            <a:normAutofit/>
          </a:bodyPr>
          <a:lstStyle/>
          <a:p>
            <a:r>
              <a:rPr lang="es-ES_tradnl" b="1" dirty="0"/>
              <a:t>Fin de la sesión 3</a:t>
            </a:r>
          </a:p>
        </p:txBody>
      </p:sp>
      <p:sp>
        <p:nvSpPr>
          <p:cNvPr id="3" name="Content Placeholder 2">
            <a:extLst>
              <a:ext uri="{FF2B5EF4-FFF2-40B4-BE49-F238E27FC236}">
                <a16:creationId xmlns:a16="http://schemas.microsoft.com/office/drawing/2014/main" id="{577EFDA3-FD70-3F64-796C-8402A80DC992}"/>
              </a:ext>
            </a:extLst>
          </p:cNvPr>
          <p:cNvSpPr>
            <a:spLocks noGrp="1"/>
          </p:cNvSpPr>
          <p:nvPr>
            <p:ph type="subTitle" idx="1"/>
          </p:nvPr>
        </p:nvSpPr>
        <p:spPr>
          <a:xfrm>
            <a:off x="1524000" y="4686300"/>
            <a:ext cx="9144000" cy="571500"/>
          </a:xfrm>
        </p:spPr>
        <p:txBody>
          <a:bodyPr>
            <a:normAutofit fontScale="77500" lnSpcReduction="20000"/>
          </a:bodyPr>
          <a:lstStyle/>
          <a:p>
            <a:pPr marL="0" indent="0">
              <a:buNone/>
            </a:pPr>
            <a:r>
              <a:rPr lang="es-ES_tradnl" sz="5400" dirty="0"/>
              <a:t>GRACIAS</a:t>
            </a:r>
          </a:p>
        </p:txBody>
      </p:sp>
      <p:sp>
        <p:nvSpPr>
          <p:cNvPr id="4" name="Date Placeholder 3" hidden="1">
            <a:extLst>
              <a:ext uri="{FF2B5EF4-FFF2-40B4-BE49-F238E27FC236}">
                <a16:creationId xmlns:a16="http://schemas.microsoft.com/office/drawing/2014/main" id="{C5A5FA63-976A-691F-A146-7AF7CB30064E}"/>
              </a:ext>
            </a:extLst>
          </p:cNvPr>
          <p:cNvSpPr>
            <a:spLocks noGrp="1"/>
          </p:cNvSpPr>
          <p:nvPr>
            <p:ph type="dt" sz="half" idx="10"/>
          </p:nvPr>
        </p:nvSpPr>
        <p:spPr/>
        <p:txBody>
          <a:bodyPr/>
          <a:lstStyle/>
          <a:p>
            <a:pPr>
              <a:spcAft>
                <a:spcPts val="600"/>
              </a:spcAft>
            </a:pPr>
            <a:fld id="{C2A69087-6CD6-A247-B8BF-9271D0517BCF}"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Tree>
    <p:extLst>
      <p:ext uri="{BB962C8B-B14F-4D97-AF65-F5344CB8AC3E}">
        <p14:creationId xmlns:p14="http://schemas.microsoft.com/office/powerpoint/2010/main" val="3785993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DF9ED-BF77-F644-7E62-1E8CC97B15C8}"/>
            </a:ext>
          </a:extLst>
        </p:cNvPr>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76D0A073-B1D7-1B12-8A3A-B54EBA8CF81E}"/>
              </a:ext>
            </a:extLst>
          </p:cNvPr>
          <p:cNvSpPr>
            <a:spLocks noGrp="1"/>
          </p:cNvSpPr>
          <p:nvPr>
            <p:ph type="dt" sz="half" idx="10"/>
          </p:nvPr>
        </p:nvSpPr>
        <p:spPr/>
        <p:txBody>
          <a:bodyPr/>
          <a:lstStyle/>
          <a:p>
            <a:pPr>
              <a:spcAft>
                <a:spcPts val="600"/>
              </a:spcAft>
            </a:pPr>
            <a:fld id="{A3DD4DF0-9A38-664C-8B4A-D827078BFFF0}" type="datetime1">
              <a:rPr lang="en-GB" smtClean="0"/>
              <a:pPr>
                <a:spcAft>
                  <a:spcPts val="600"/>
                </a:spcAft>
              </a:pPr>
              <a:t>24/02/2026</a:t>
            </a:fld>
            <a:endParaRPr lang="en-US"/>
          </a:p>
        </p:txBody>
      </p:sp>
      <p:sp>
        <p:nvSpPr>
          <p:cNvPr id="9" name="Subtitle 2">
            <a:extLst>
              <a:ext uri="{FF2B5EF4-FFF2-40B4-BE49-F238E27FC236}">
                <a16:creationId xmlns:a16="http://schemas.microsoft.com/office/drawing/2014/main" id="{58866FAC-1A0C-5DA1-BB35-DF89E7457A94}"/>
              </a:ext>
            </a:extLst>
          </p:cNvPr>
          <p:cNvSpPr txBox="1">
            <a:spLocks/>
          </p:cNvSpPr>
          <p:nvPr/>
        </p:nvSpPr>
        <p:spPr>
          <a:xfrm>
            <a:off x="838200" y="5340442"/>
            <a:ext cx="10515600" cy="9413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s-ES_tradnl" sz="4000" b="1" dirty="0">
                <a:solidFill>
                  <a:schemeClr val="tx1"/>
                </a:solidFill>
              </a:rPr>
              <a:t>SESIÓN 4</a:t>
            </a:r>
          </a:p>
        </p:txBody>
      </p:sp>
      <p:sp>
        <p:nvSpPr>
          <p:cNvPr id="10" name="Title 1">
            <a:extLst>
              <a:ext uri="{FF2B5EF4-FFF2-40B4-BE49-F238E27FC236}">
                <a16:creationId xmlns:a16="http://schemas.microsoft.com/office/drawing/2014/main" id="{BA387994-B2C4-AC2F-A3A1-C6DB479511C3}"/>
              </a:ext>
            </a:extLst>
          </p:cNvPr>
          <p:cNvSpPr txBox="1">
            <a:spLocks/>
          </p:cNvSpPr>
          <p:nvPr/>
        </p:nvSpPr>
        <p:spPr>
          <a:xfrm>
            <a:off x="1671773" y="1858519"/>
            <a:ext cx="9486900" cy="18145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s-ES_tradnl" sz="5100" b="1" dirty="0">
                <a:solidFill>
                  <a:schemeClr val="accent3"/>
                </a:solidFill>
              </a:rPr>
              <a:t>Una Introducción Facilitada a la </a:t>
            </a:r>
            <a:br>
              <a:rPr lang="es-ES_tradnl" sz="5100" b="1" dirty="0">
                <a:solidFill>
                  <a:schemeClr val="accent3"/>
                </a:solidFill>
              </a:rPr>
            </a:br>
            <a:r>
              <a:rPr lang="es-ES_tradnl" sz="5100" b="1" dirty="0">
                <a:solidFill>
                  <a:schemeClr val="accent3"/>
                </a:solidFill>
              </a:rPr>
              <a:t>“Prevención Basada en Evidencia”</a:t>
            </a:r>
            <a:endParaRPr lang="es-ES_tradnl" sz="4000" b="1" dirty="0">
              <a:solidFill>
                <a:schemeClr val="accent3"/>
              </a:solidFill>
            </a:endParaRPr>
          </a:p>
        </p:txBody>
      </p:sp>
      <p:sp>
        <p:nvSpPr>
          <p:cNvPr id="11" name="Title 1">
            <a:extLst>
              <a:ext uri="{FF2B5EF4-FFF2-40B4-BE49-F238E27FC236}">
                <a16:creationId xmlns:a16="http://schemas.microsoft.com/office/drawing/2014/main" id="{4AA3811E-1525-060D-0AFD-59864CD36CF6}"/>
              </a:ext>
            </a:extLst>
          </p:cNvPr>
          <p:cNvSpPr txBox="1">
            <a:spLocks/>
          </p:cNvSpPr>
          <p:nvPr/>
        </p:nvSpPr>
        <p:spPr>
          <a:xfrm>
            <a:off x="1687271" y="3769961"/>
            <a:ext cx="9486900" cy="7691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3500" b="1" i="1" dirty="0">
                <a:solidFill>
                  <a:schemeClr val="accent3"/>
                </a:solidFill>
              </a:rPr>
              <a:t>(</a:t>
            </a:r>
            <a:r>
              <a:rPr lang="es-ES_tradnl" sz="3500" b="1" i="1" u="sng" dirty="0" err="1"/>
              <a:t>IN</a:t>
            </a:r>
            <a:r>
              <a:rPr lang="es-ES_tradnl" sz="3500" i="1" dirty="0" err="1">
                <a:solidFill>
                  <a:schemeClr val="accent3"/>
                </a:solidFill>
              </a:rPr>
              <a:t>troduction</a:t>
            </a:r>
            <a:r>
              <a:rPr lang="es-ES_tradnl" sz="3500" i="1" dirty="0">
                <a:solidFill>
                  <a:schemeClr val="accent3"/>
                </a:solidFill>
              </a:rPr>
              <a:t> to </a:t>
            </a:r>
            <a:r>
              <a:rPr lang="es-ES_tradnl" sz="3500" b="1" i="1" u="sng" dirty="0" err="1"/>
              <a:t>E</a:t>
            </a:r>
            <a:r>
              <a:rPr lang="es-ES_tradnl" sz="3500" i="1" dirty="0" err="1">
                <a:solidFill>
                  <a:schemeClr val="accent3"/>
                </a:solidFill>
              </a:rPr>
              <a:t>vidence-Based</a:t>
            </a:r>
            <a:r>
              <a:rPr lang="es-ES_tradnl" sz="3500" i="1" dirty="0">
                <a:solidFill>
                  <a:schemeClr val="accent3"/>
                </a:solidFill>
              </a:rPr>
              <a:t> </a:t>
            </a:r>
            <a:r>
              <a:rPr lang="es-ES_tradnl" sz="3500" b="1" i="1" u="sng" dirty="0" err="1"/>
              <a:t>P</a:t>
            </a:r>
            <a:r>
              <a:rPr lang="es-ES_tradnl" sz="3500" i="1" dirty="0" err="1">
                <a:solidFill>
                  <a:schemeClr val="accent3"/>
                </a:solidFill>
              </a:rPr>
              <a:t>revention</a:t>
            </a:r>
            <a:r>
              <a:rPr lang="es-ES_tradnl" sz="3500" i="1" dirty="0">
                <a:solidFill>
                  <a:schemeClr val="accent3"/>
                </a:solidFill>
              </a:rPr>
              <a:t> – </a:t>
            </a:r>
            <a:r>
              <a:rPr lang="es-ES_tradnl" sz="3500" b="1" i="1" dirty="0"/>
              <a:t>INEP</a:t>
            </a:r>
            <a:r>
              <a:rPr lang="es-ES_tradnl" sz="3500" i="1" dirty="0">
                <a:solidFill>
                  <a:schemeClr val="accent3"/>
                </a:solidFill>
              </a:rPr>
              <a:t>) </a:t>
            </a:r>
          </a:p>
        </p:txBody>
      </p:sp>
    </p:spTree>
    <p:extLst>
      <p:ext uri="{BB962C8B-B14F-4D97-AF65-F5344CB8AC3E}">
        <p14:creationId xmlns:p14="http://schemas.microsoft.com/office/powerpoint/2010/main" val="447337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247887"/>
            <a:ext cx="10515600" cy="896375"/>
          </a:xfrm>
        </p:spPr>
        <p:txBody>
          <a:bodyPr anchor="ctr">
            <a:normAutofit/>
          </a:bodyPr>
          <a:lstStyle/>
          <a:p>
            <a:r>
              <a:rPr lang="es-ES_tradnl" b="1" dirty="0"/>
              <a:t>Propósito de la sesión 4</a:t>
            </a:r>
            <a:endParaRPr lang="es-ES_tradnl" dirty="0"/>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9" name="Content Placeholder 2">
            <a:extLst>
              <a:ext uri="{FF2B5EF4-FFF2-40B4-BE49-F238E27FC236}">
                <a16:creationId xmlns:a16="http://schemas.microsoft.com/office/drawing/2014/main" id="{33606C32-4599-4CD2-05B0-7FAB1B8CABD4}"/>
              </a:ext>
            </a:extLst>
          </p:cNvPr>
          <p:cNvGraphicFramePr>
            <a:graphicFrameLocks noGrp="1"/>
          </p:cNvGraphicFramePr>
          <p:nvPr>
            <p:ph idx="1"/>
            <p:extLst>
              <p:ext uri="{D42A27DB-BD31-4B8C-83A1-F6EECF244321}">
                <p14:modId xmlns:p14="http://schemas.microsoft.com/office/powerpoint/2010/main" val="2450201936"/>
              </p:ext>
            </p:extLst>
          </p:nvPr>
        </p:nvGraphicFramePr>
        <p:xfrm>
          <a:off x="838200" y="2323651"/>
          <a:ext cx="10515600" cy="3853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50691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18" y="2381820"/>
            <a:ext cx="9848774"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chemeClr val="accent5"/>
              </a:solidFill>
              <a:latin typeface="+mn-lt"/>
            </a:endParaRPr>
          </a:p>
          <a:p>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18"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18"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18"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18"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51" name="TextBox 50">
            <a:extLst>
              <a:ext uri="{FF2B5EF4-FFF2-40B4-BE49-F238E27FC236}">
                <a16:creationId xmlns:a16="http://schemas.microsoft.com/office/drawing/2014/main" id="{B5AE2163-F8B8-F648-9CC4-4A9CB173D44D}"/>
              </a:ext>
            </a:extLst>
          </p:cNvPr>
          <p:cNvSpPr txBox="1"/>
          <p:nvPr/>
        </p:nvSpPr>
        <p:spPr>
          <a:xfrm>
            <a:off x="638827" y="2945364"/>
            <a:ext cx="3831595" cy="1716367"/>
          </a:xfrm>
          <a:prstGeom prst="rect">
            <a:avLst/>
          </a:prstGeom>
          <a:noFill/>
        </p:spPr>
        <p:txBody>
          <a:bodyPr wrap="square" rtlCol="0">
            <a:spAutoFit/>
          </a:bodyPr>
          <a:lstStyle/>
          <a:p>
            <a:pPr>
              <a:lnSpc>
                <a:spcPct val="90000"/>
              </a:lnSpc>
              <a:spcBef>
                <a:spcPts val="1000"/>
              </a:spcBef>
            </a:pPr>
            <a:r>
              <a:rPr lang="es-ES_tradnl" sz="3600" b="1" dirty="0">
                <a:solidFill>
                  <a:schemeClr val="accent3"/>
                </a:solidFill>
              </a:rPr>
              <a:t>Lección 5- </a:t>
            </a:r>
          </a:p>
          <a:p>
            <a:pPr>
              <a:lnSpc>
                <a:spcPct val="90000"/>
              </a:lnSpc>
              <a:spcBef>
                <a:spcPts val="1000"/>
              </a:spcBef>
            </a:pPr>
            <a:r>
              <a:rPr lang="es-ES_tradnl" sz="3600" b="1" dirty="0">
                <a:solidFill>
                  <a:schemeClr val="accent3"/>
                </a:solidFill>
              </a:rPr>
              <a:t>Prevención en el ámbito escolar</a:t>
            </a:r>
          </a:p>
        </p:txBody>
      </p:sp>
      <p:pic>
        <p:nvPicPr>
          <p:cNvPr id="2" name="Imagen 1">
            <a:extLst>
              <a:ext uri="{FF2B5EF4-FFF2-40B4-BE49-F238E27FC236}">
                <a16:creationId xmlns:a16="http://schemas.microsoft.com/office/drawing/2014/main" id="{DC7B101D-4611-3D58-A4DA-4846F04A1E46}"/>
              </a:ext>
            </a:extLst>
          </p:cNvPr>
          <p:cNvPicPr>
            <a:picLocks noChangeAspect="1"/>
          </p:cNvPicPr>
          <p:nvPr/>
        </p:nvPicPr>
        <p:blipFill rotWithShape="1">
          <a:blip r:embed="rId13"/>
          <a:srcRect t="28285" r="50000"/>
          <a:stretch/>
        </p:blipFill>
        <p:spPr>
          <a:xfrm>
            <a:off x="5185234" y="1212633"/>
            <a:ext cx="3831595" cy="5453210"/>
          </a:xfrm>
          <a:prstGeom prst="rect">
            <a:avLst/>
          </a:prstGeom>
        </p:spPr>
      </p:pic>
    </p:spTree>
    <p:extLst>
      <p:ext uri="{BB962C8B-B14F-4D97-AF65-F5344CB8AC3E}">
        <p14:creationId xmlns:p14="http://schemas.microsoft.com/office/powerpoint/2010/main" val="624585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302326"/>
            <a:ext cx="10515600" cy="853291"/>
          </a:xfrm>
        </p:spPr>
        <p:txBody>
          <a:bodyPr vert="horz" lIns="91440" tIns="45720" rIns="91440" bIns="45720" rtlCol="0" anchor="ctr">
            <a:normAutofit/>
          </a:bodyPr>
          <a:lstStyle/>
          <a:p>
            <a:r>
              <a:rPr lang="es-ES_tradnl" b="1" kern="1200" dirty="0"/>
              <a:t>Lección 5. Objetivos</a:t>
            </a:r>
            <a:endParaRPr lang="es-ES_tradnl" kern="1200" dirty="0"/>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6C9BC5FF-C403-61C7-30EB-00A8D76C8156}"/>
              </a:ext>
            </a:extLst>
          </p:cNvPr>
          <p:cNvGraphicFramePr/>
          <p:nvPr>
            <p:extLst>
              <p:ext uri="{D42A27DB-BD31-4B8C-83A1-F6EECF244321}">
                <p14:modId xmlns:p14="http://schemas.microsoft.com/office/powerpoint/2010/main" val="2222675691"/>
              </p:ext>
            </p:extLst>
          </p:nvPr>
        </p:nvGraphicFramePr>
        <p:xfrm>
          <a:off x="657225" y="1862359"/>
          <a:ext cx="1112996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04391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18" y="2381820"/>
            <a:ext cx="9848774"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chemeClr val="accent5"/>
              </a:solidFill>
              <a:latin typeface="+mn-lt"/>
            </a:endParaRPr>
          </a:p>
          <a:p>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18"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18"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18"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18"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9" name="TextBox 8">
            <a:extLst>
              <a:ext uri="{FF2B5EF4-FFF2-40B4-BE49-F238E27FC236}">
                <a16:creationId xmlns:a16="http://schemas.microsoft.com/office/drawing/2014/main" id="{8B08E78A-D1CE-C2A3-F926-B2BCC50DC075}"/>
              </a:ext>
            </a:extLst>
          </p:cNvPr>
          <p:cNvSpPr txBox="1"/>
          <p:nvPr/>
        </p:nvSpPr>
        <p:spPr>
          <a:xfrm>
            <a:off x="1444406" y="2926384"/>
            <a:ext cx="3561698" cy="1754326"/>
          </a:xfrm>
          <a:prstGeom prst="rect">
            <a:avLst/>
          </a:prstGeom>
          <a:noFill/>
        </p:spPr>
        <p:txBody>
          <a:bodyPr wrap="square" rtlCol="0">
            <a:spAutoFit/>
          </a:bodyPr>
          <a:lstStyle/>
          <a:p>
            <a:r>
              <a:rPr lang="es-ES_tradnl" sz="3600" b="1" dirty="0">
                <a:solidFill>
                  <a:schemeClr val="accent3"/>
                </a:solidFill>
              </a:rPr>
              <a:t>Lección  6- Prevención en el lugar de trabajo</a:t>
            </a:r>
          </a:p>
        </p:txBody>
      </p:sp>
      <p:pic>
        <p:nvPicPr>
          <p:cNvPr id="2" name="Imagen 1">
            <a:extLst>
              <a:ext uri="{FF2B5EF4-FFF2-40B4-BE49-F238E27FC236}">
                <a16:creationId xmlns:a16="http://schemas.microsoft.com/office/drawing/2014/main" id="{51C7F9DD-5B6A-57B9-C818-DBE5D1742DC6}"/>
              </a:ext>
            </a:extLst>
          </p:cNvPr>
          <p:cNvPicPr>
            <a:picLocks noChangeAspect="1"/>
          </p:cNvPicPr>
          <p:nvPr/>
        </p:nvPicPr>
        <p:blipFill>
          <a:blip r:embed="rId13"/>
          <a:stretch>
            <a:fillRect/>
          </a:stretch>
        </p:blipFill>
        <p:spPr>
          <a:xfrm>
            <a:off x="6064626" y="1237129"/>
            <a:ext cx="4756372" cy="5504022"/>
          </a:xfrm>
          <a:prstGeom prst="rect">
            <a:avLst/>
          </a:prstGeom>
        </p:spPr>
      </p:pic>
    </p:spTree>
    <p:extLst>
      <p:ext uri="{BB962C8B-B14F-4D97-AF65-F5344CB8AC3E}">
        <p14:creationId xmlns:p14="http://schemas.microsoft.com/office/powerpoint/2010/main" val="37674851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931009" y="1246474"/>
            <a:ext cx="10515600" cy="853291"/>
          </a:xfrm>
        </p:spPr>
        <p:txBody>
          <a:bodyPr vert="horz" lIns="91440" tIns="45720" rIns="91440" bIns="45720" rtlCol="0" anchor="ctr">
            <a:normAutofit/>
          </a:bodyPr>
          <a:lstStyle/>
          <a:p>
            <a:r>
              <a:rPr lang="es-ES_tradnl" b="1" kern="1200" dirty="0">
                <a:latin typeface="+mj-lt"/>
                <a:ea typeface="+mj-ea"/>
                <a:cs typeface="+mj-cs"/>
              </a:rPr>
              <a:t>Lección 6. Objetivos</a:t>
            </a: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8A38D69F-4616-0BFD-DD77-25B4FF9D875A}"/>
              </a:ext>
            </a:extLst>
          </p:cNvPr>
          <p:cNvGraphicFramePr/>
          <p:nvPr>
            <p:extLst>
              <p:ext uri="{D42A27DB-BD31-4B8C-83A1-F6EECF244321}">
                <p14:modId xmlns:p14="http://schemas.microsoft.com/office/powerpoint/2010/main" val="362033690"/>
              </p:ext>
            </p:extLst>
          </p:nvPr>
        </p:nvGraphicFramePr>
        <p:xfrm>
          <a:off x="1023818" y="2155617"/>
          <a:ext cx="10329982" cy="4021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50758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302326"/>
            <a:ext cx="10515600" cy="853291"/>
          </a:xfrm>
        </p:spPr>
        <p:txBody>
          <a:bodyPr anchor="ctr">
            <a:normAutofit/>
          </a:bodyPr>
          <a:lstStyle/>
          <a:p>
            <a:r>
              <a:rPr lang="es-ES_tradnl" sz="3700" b="1" dirty="0"/>
              <a:t>Analicemos lo que aprendimos de las Lecciones 5 y 6</a:t>
            </a:r>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18" y="2343348"/>
            <a:ext cx="9848774" cy="121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chemeClr val="accent5"/>
              </a:solidFill>
              <a:latin typeface="+mn-lt"/>
            </a:endParaRPr>
          </a:p>
          <a:p>
            <a:pPr>
              <a:spcAft>
                <a:spcPts val="600"/>
              </a:spcAft>
            </a:pPr>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18"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18" y="4690568"/>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spcAft>
                <a:spcPts val="600"/>
              </a:spcAft>
            </a:pPr>
            <a:endParaRPr lang="en-US" altLang="en-US" sz="1200">
              <a:solidFill>
                <a:prstClr val="black"/>
              </a:solidFill>
            </a:endParaRPr>
          </a:p>
          <a:p>
            <a:pPr>
              <a:spcAft>
                <a:spcPts val="600"/>
              </a:spcAft>
            </a:pPr>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18" y="4995368"/>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spcAft>
                <a:spcPts val="600"/>
              </a:spcAft>
            </a:pPr>
            <a:endParaRPr lang="en-US" altLang="en-US" sz="1200">
              <a:solidFill>
                <a:prstClr val="black"/>
              </a:solidFill>
            </a:endParaRPr>
          </a:p>
          <a:p>
            <a:pPr>
              <a:spcAft>
                <a:spcPts val="600"/>
              </a:spcAft>
            </a:pPr>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18" y="5604968"/>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spcAft>
                <a:spcPts val="600"/>
              </a:spcAft>
            </a:pPr>
            <a:endParaRPr lang="en-US" altLang="en-US" sz="1200">
              <a:solidFill>
                <a:prstClr val="black"/>
              </a:solidFill>
            </a:endParaRPr>
          </a:p>
          <a:p>
            <a:pPr>
              <a:spcAft>
                <a:spcPts val="600"/>
              </a:spcAft>
            </a:pPr>
            <a:endParaRPr lang="en-US" altLang="en-US">
              <a:solidFill>
                <a:prstClr val="black"/>
              </a:solidFill>
            </a:endParaRPr>
          </a:p>
        </p:txBody>
      </p:sp>
      <p:graphicFrame>
        <p:nvGraphicFramePr>
          <p:cNvPr id="52" name="Content Placeholder 5">
            <a:extLst>
              <a:ext uri="{FF2B5EF4-FFF2-40B4-BE49-F238E27FC236}">
                <a16:creationId xmlns:a16="http://schemas.microsoft.com/office/drawing/2014/main" id="{54E0A116-5993-AA51-C067-A6A82C964883}"/>
              </a:ext>
            </a:extLst>
          </p:cNvPr>
          <p:cNvGraphicFramePr>
            <a:graphicFrameLocks noGrp="1"/>
          </p:cNvGraphicFramePr>
          <p:nvPr>
            <p:ph sz="half" idx="2"/>
            <p:extLst>
              <p:ext uri="{D42A27DB-BD31-4B8C-83A1-F6EECF244321}">
                <p14:modId xmlns:p14="http://schemas.microsoft.com/office/powerpoint/2010/main" val="1758448389"/>
              </p:ext>
            </p:extLst>
          </p:nvPr>
        </p:nvGraphicFramePr>
        <p:xfrm>
          <a:off x="838200" y="2332675"/>
          <a:ext cx="10515600" cy="384428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a:xfrm>
            <a:off x="838200" y="6356350"/>
            <a:ext cx="2743200" cy="365125"/>
          </a:xfrm>
        </p:spPr>
        <p:txBody>
          <a:bodyPr/>
          <a:lstStyle/>
          <a:p>
            <a:pPr>
              <a:spcAft>
                <a:spcPts val="600"/>
              </a:spcAft>
            </a:pPr>
            <a:fld id="{07229C9E-F7B3-8640-A9B4-30EE3DD4157C}" type="datetime1">
              <a:rPr lang="en-GB" smtClean="0"/>
              <a:pPr>
                <a:spcAft>
                  <a:spcPts val="600"/>
                </a:spcAft>
              </a:pPr>
              <a:t>24/02/2026</a:t>
            </a:fld>
            <a:endParaRPr lang="en-US"/>
          </a:p>
        </p:txBody>
      </p:sp>
    </p:spTree>
    <p:extLst>
      <p:ext uri="{BB962C8B-B14F-4D97-AF65-F5344CB8AC3E}">
        <p14:creationId xmlns:p14="http://schemas.microsoft.com/office/powerpoint/2010/main" val="30744643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390E9-CFC8-2E5D-5D74-D6F4A2BB62E8}"/>
            </a:ext>
          </a:extLst>
        </p:cNvPr>
        <p:cNvGrpSpPr/>
        <p:nvPr/>
      </p:nvGrpSpPr>
      <p:grpSpPr>
        <a:xfrm>
          <a:off x="0" y="0"/>
          <a:ext cx="0" cy="0"/>
          <a:chOff x="0" y="0"/>
          <a:chExt cx="0" cy="0"/>
        </a:xfrm>
      </p:grpSpPr>
      <p:sp>
        <p:nvSpPr>
          <p:cNvPr id="30" name="Rectangle 20">
            <a:hlinkClick r:id="" action="ppaction://noaction"/>
            <a:extLst>
              <a:ext uri="{FF2B5EF4-FFF2-40B4-BE49-F238E27FC236}">
                <a16:creationId xmlns:a16="http://schemas.microsoft.com/office/drawing/2014/main" id="{8ABD85F6-8D2B-5C08-800B-F828EC5599DA}"/>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07DA2255-1DCA-EE81-6449-4A1A9FE639F4}"/>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00919948-F955-4FFE-6E5F-8BF9FE1BB176}"/>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E3CC87AD-B44B-F29B-882B-0B4318A873F1}"/>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ED57717C-0AE5-807B-876B-BB591514E3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C8518930-8863-747D-82D3-57755AE1D603}"/>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6E53C533-D4A0-6742-E2EB-B4D86D7E17E1}"/>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B1550A07-13C5-DD88-1B01-CA9A1D06254F}"/>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340477BF-F686-EFF9-3AE3-9964564EA327}"/>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93AD214B-CA57-AD33-E81F-8F58E93AA5B4}"/>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41A5FDE-88EB-4A31-6794-B37E2A3E9174}"/>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AA398866-C862-9CBF-5A6A-05DCD94C5FFB}"/>
              </a:ext>
            </a:extLst>
          </p:cNvPr>
          <p:cNvGraphicFramePr/>
          <p:nvPr>
            <p:extLst>
              <p:ext uri="{D42A27DB-BD31-4B8C-83A1-F6EECF244321}">
                <p14:modId xmlns:p14="http://schemas.microsoft.com/office/powerpoint/2010/main" val="2423536128"/>
              </p:ext>
            </p:extLst>
          </p:nvPr>
        </p:nvGraphicFramePr>
        <p:xfrm>
          <a:off x="1023818" y="1825625"/>
          <a:ext cx="1032998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2361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247887"/>
            <a:ext cx="10515600" cy="896375"/>
          </a:xfrm>
        </p:spPr>
        <p:txBody>
          <a:bodyPr anchor="ctr">
            <a:normAutofit/>
          </a:bodyPr>
          <a:lstStyle/>
          <a:p>
            <a:r>
              <a:rPr lang="es-ES_tradnl" b="1" dirty="0"/>
              <a:t>Propósito de la sesión 1</a:t>
            </a:r>
            <a:endParaRPr lang="es-ES_tradnl" dirty="0"/>
          </a:p>
        </p:txBody>
      </p:sp>
      <p:graphicFrame>
        <p:nvGraphicFramePr>
          <p:cNvPr id="7" name="Content Placeholder 2">
            <a:extLst>
              <a:ext uri="{FF2B5EF4-FFF2-40B4-BE49-F238E27FC236}">
                <a16:creationId xmlns:a16="http://schemas.microsoft.com/office/drawing/2014/main" id="{EAEBB3E2-6F10-3E6D-711C-1AAEE4EFC588}"/>
              </a:ext>
            </a:extLst>
          </p:cNvPr>
          <p:cNvGraphicFramePr>
            <a:graphicFrameLocks noGrp="1"/>
          </p:cNvGraphicFramePr>
          <p:nvPr>
            <p:ph idx="1"/>
            <p:extLst>
              <p:ext uri="{D42A27DB-BD31-4B8C-83A1-F6EECF244321}">
                <p14:modId xmlns:p14="http://schemas.microsoft.com/office/powerpoint/2010/main" val="243270962"/>
              </p:ext>
            </p:extLst>
          </p:nvPr>
        </p:nvGraphicFramePr>
        <p:xfrm>
          <a:off x="838200" y="2323651"/>
          <a:ext cx="10515600" cy="3853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29936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a:xfrm rot="16200000">
            <a:off x="-1189036" y="5303837"/>
            <a:ext cx="2743200" cy="365125"/>
          </a:xfrm>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17" name="Slide Number Placeholder 7">
            <a:extLst>
              <a:ext uri="{FF2B5EF4-FFF2-40B4-BE49-F238E27FC236}">
                <a16:creationId xmlns:a16="http://schemas.microsoft.com/office/drawing/2014/main" id="{B67FE1D0-38A5-CE44-AFE1-A3B25D5DD16A}"/>
              </a:ext>
            </a:extLst>
          </p:cNvPr>
          <p:cNvSpPr>
            <a:spLocks noGrp="1"/>
          </p:cNvSpPr>
          <p:nvPr>
            <p:ph type="sldNum" sz="quarter" idx="12"/>
          </p:nvPr>
        </p:nvSpPr>
        <p:spPr>
          <a:xfrm>
            <a:off x="8610600" y="6102350"/>
            <a:ext cx="2743200" cy="365125"/>
          </a:xfrm>
        </p:spPr>
        <p:txBody>
          <a:bodyPr/>
          <a:lstStyle/>
          <a:p>
            <a:fld id="{4ACAD549-2A0F-1B4F-AFA8-46723A501129}" type="slidenum">
              <a:rPr lang="en-US" smtClean="0">
                <a:solidFill>
                  <a:prstClr val="black">
                    <a:tint val="75000"/>
                  </a:prstClr>
                </a:solidFill>
              </a:rPr>
              <a:pPr/>
              <a:t>70</a:t>
            </a:fld>
            <a:endParaRPr lang="en-US">
              <a:solidFill>
                <a:prstClr val="black">
                  <a:tint val="75000"/>
                </a:prstClr>
              </a:solidFill>
            </a:endParaRPr>
          </a:p>
        </p:txBody>
      </p:sp>
      <p:sp>
        <p:nvSpPr>
          <p:cNvPr id="18" name="Rectangle 20">
            <a:hlinkClick r:id="" action="ppaction://noaction"/>
            <a:extLst>
              <a:ext uri="{FF2B5EF4-FFF2-40B4-BE49-F238E27FC236}">
                <a16:creationId xmlns:a16="http://schemas.microsoft.com/office/drawing/2014/main" id="{A82C7072-FE53-724F-9FB6-2676DAE456E3}"/>
              </a:ext>
            </a:extLst>
          </p:cNvPr>
          <p:cNvSpPr>
            <a:spLocks noChangeAspect="1" noChangeArrowheads="1"/>
          </p:cNvSpPr>
          <p:nvPr/>
        </p:nvSpPr>
        <p:spPr bwMode="auto">
          <a:xfrm>
            <a:off x="1023818" y="2923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Rectangle 18">
            <a:hlinkClick r:id="" action="ppaction://noaction"/>
            <a:extLst>
              <a:ext uri="{FF2B5EF4-FFF2-40B4-BE49-F238E27FC236}">
                <a16:creationId xmlns:a16="http://schemas.microsoft.com/office/drawing/2014/main" id="{498B53CF-F203-E648-BA46-EA0206365CFF}"/>
              </a:ext>
            </a:extLst>
          </p:cNvPr>
          <p:cNvSpPr>
            <a:spLocks noChangeAspect="1" noChangeArrowheads="1"/>
          </p:cNvSpPr>
          <p:nvPr/>
        </p:nvSpPr>
        <p:spPr bwMode="auto">
          <a:xfrm>
            <a:off x="1023818" y="3228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Rectangle 16">
            <a:hlinkClick r:id="" action="ppaction://noaction"/>
            <a:extLst>
              <a:ext uri="{FF2B5EF4-FFF2-40B4-BE49-F238E27FC236}">
                <a16:creationId xmlns:a16="http://schemas.microsoft.com/office/drawing/2014/main" id="{B653F57F-D023-4B4D-A605-646E7493D0B5}"/>
              </a:ext>
            </a:extLst>
          </p:cNvPr>
          <p:cNvSpPr>
            <a:spLocks noChangeAspect="1" noChangeArrowheads="1"/>
          </p:cNvSpPr>
          <p:nvPr/>
        </p:nvSpPr>
        <p:spPr bwMode="auto">
          <a:xfrm>
            <a:off x="1023818" y="3532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Rectangle 14">
            <a:hlinkClick r:id="" action="ppaction://noaction"/>
            <a:extLst>
              <a:ext uri="{FF2B5EF4-FFF2-40B4-BE49-F238E27FC236}">
                <a16:creationId xmlns:a16="http://schemas.microsoft.com/office/drawing/2014/main" id="{113E9E61-FEBA-CB4D-A60B-19D2097A7AD6}"/>
              </a:ext>
            </a:extLst>
          </p:cNvPr>
          <p:cNvSpPr>
            <a:spLocks noChangeAspect="1" noChangeArrowheads="1"/>
          </p:cNvSpPr>
          <p:nvPr/>
        </p:nvSpPr>
        <p:spPr bwMode="auto">
          <a:xfrm>
            <a:off x="1023818" y="3837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Rectangle 12">
            <a:hlinkClick r:id="" action="ppaction://noaction"/>
            <a:extLst>
              <a:ext uri="{FF2B5EF4-FFF2-40B4-BE49-F238E27FC236}">
                <a16:creationId xmlns:a16="http://schemas.microsoft.com/office/drawing/2014/main" id="{C48A3B31-9124-8345-BFD3-5D064D49E62F}"/>
              </a:ext>
            </a:extLst>
          </p:cNvPr>
          <p:cNvSpPr>
            <a:spLocks noChangeAspect="1" noChangeArrowheads="1"/>
          </p:cNvSpPr>
          <p:nvPr/>
        </p:nvSpPr>
        <p:spPr bwMode="auto">
          <a:xfrm rot="16200000">
            <a:off x="-1342039" y="3129615"/>
            <a:ext cx="4896916" cy="103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sz="2000" b="1" dirty="0">
                <a:solidFill>
                  <a:srgbClr val="0070C0"/>
                </a:solidFill>
                <a:latin typeface="Albertus Extra Bold" pitchFamily="34" charset="0"/>
              </a:rPr>
              <a:t>Lo que funciona en prevención</a:t>
            </a:r>
          </a:p>
        </p:txBody>
      </p:sp>
      <p:sp>
        <p:nvSpPr>
          <p:cNvPr id="24" name="Rectangle 10">
            <a:hlinkClick r:id="" action="ppaction://noaction"/>
            <a:extLst>
              <a:ext uri="{FF2B5EF4-FFF2-40B4-BE49-F238E27FC236}">
                <a16:creationId xmlns:a16="http://schemas.microsoft.com/office/drawing/2014/main" id="{E07FCAE0-8709-8049-8C93-65D6C39E895E}"/>
              </a:ext>
            </a:extLst>
          </p:cNvPr>
          <p:cNvSpPr>
            <a:spLocks noChangeAspect="1" noChangeArrowheads="1"/>
          </p:cNvSpPr>
          <p:nvPr/>
        </p:nvSpPr>
        <p:spPr bwMode="auto">
          <a:xfrm>
            <a:off x="1023818" y="444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Rectangle 8">
            <a:hlinkClick r:id="" action="ppaction://noaction"/>
            <a:extLst>
              <a:ext uri="{FF2B5EF4-FFF2-40B4-BE49-F238E27FC236}">
                <a16:creationId xmlns:a16="http://schemas.microsoft.com/office/drawing/2014/main" id="{B5606EDB-AC7C-3345-9664-FAC16956152E}"/>
              </a:ext>
            </a:extLst>
          </p:cNvPr>
          <p:cNvSpPr>
            <a:spLocks noChangeAspect="1" noChangeArrowheads="1"/>
          </p:cNvSpPr>
          <p:nvPr/>
        </p:nvSpPr>
        <p:spPr bwMode="auto">
          <a:xfrm>
            <a:off x="1023818" y="475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Rectangle 6">
            <a:hlinkClick r:id="" action="ppaction://noaction"/>
            <a:extLst>
              <a:ext uri="{FF2B5EF4-FFF2-40B4-BE49-F238E27FC236}">
                <a16:creationId xmlns:a16="http://schemas.microsoft.com/office/drawing/2014/main" id="{4DA17584-D383-084A-AC68-A501F4C819D5}"/>
              </a:ext>
            </a:extLst>
          </p:cNvPr>
          <p:cNvSpPr>
            <a:spLocks noChangeAspect="1" noChangeArrowheads="1"/>
          </p:cNvSpPr>
          <p:nvPr/>
        </p:nvSpPr>
        <p:spPr bwMode="auto">
          <a:xfrm>
            <a:off x="995450" y="5008624"/>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Rectangle 3">
            <a:hlinkClick r:id="" action="ppaction://noaction"/>
            <a:extLst>
              <a:ext uri="{FF2B5EF4-FFF2-40B4-BE49-F238E27FC236}">
                <a16:creationId xmlns:a16="http://schemas.microsoft.com/office/drawing/2014/main" id="{C2B0AFB6-91FB-F24D-9250-CB7ED9E63AA4}"/>
              </a:ext>
            </a:extLst>
          </p:cNvPr>
          <p:cNvSpPr>
            <a:spLocks noChangeAspect="1" noChangeArrowheads="1"/>
          </p:cNvSpPr>
          <p:nvPr/>
        </p:nvSpPr>
        <p:spPr bwMode="auto">
          <a:xfrm>
            <a:off x="1023818" y="536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Rectangle 1">
            <a:hlinkClick r:id="" action="ppaction://noaction"/>
            <a:extLst>
              <a:ext uri="{FF2B5EF4-FFF2-40B4-BE49-F238E27FC236}">
                <a16:creationId xmlns:a16="http://schemas.microsoft.com/office/drawing/2014/main" id="{38822B29-6D96-4045-9134-82A40E781C7C}"/>
              </a:ext>
            </a:extLst>
          </p:cNvPr>
          <p:cNvSpPr>
            <a:spLocks noChangeAspect="1" noChangeArrowheads="1"/>
          </p:cNvSpPr>
          <p:nvPr/>
        </p:nvSpPr>
        <p:spPr bwMode="auto">
          <a:xfrm>
            <a:off x="1023818" y="566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9" name="Picture 6">
            <a:extLst>
              <a:ext uri="{FF2B5EF4-FFF2-40B4-BE49-F238E27FC236}">
                <a16:creationId xmlns:a16="http://schemas.microsoft.com/office/drawing/2014/main" id="{723109B6-9D79-834F-B742-EA1F5E365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412" y="1184714"/>
            <a:ext cx="9140290" cy="52827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 name="CuadroTexto 40">
            <a:extLst>
              <a:ext uri="{FF2B5EF4-FFF2-40B4-BE49-F238E27FC236}">
                <a16:creationId xmlns:a16="http://schemas.microsoft.com/office/drawing/2014/main" id="{5152C489-EE15-CB48-82B6-E08C21050A5B}"/>
              </a:ext>
            </a:extLst>
          </p:cNvPr>
          <p:cNvSpPr txBox="1"/>
          <p:nvPr/>
        </p:nvSpPr>
        <p:spPr>
          <a:xfrm>
            <a:off x="1626298" y="1532566"/>
            <a:ext cx="1048322" cy="323165"/>
          </a:xfrm>
          <a:prstGeom prst="rect">
            <a:avLst/>
          </a:prstGeom>
          <a:solidFill>
            <a:schemeClr val="bg1"/>
          </a:solidFill>
        </p:spPr>
        <p:txBody>
          <a:bodyPr wrap="square" rtlCol="0">
            <a:spAutoFit/>
          </a:bodyPr>
          <a:lstStyle/>
          <a:p>
            <a:pPr algn="ctr"/>
            <a:r>
              <a:rPr lang="es-MX" sz="1500" b="1" dirty="0"/>
              <a:t>Familia</a:t>
            </a:r>
          </a:p>
        </p:txBody>
      </p:sp>
      <p:sp>
        <p:nvSpPr>
          <p:cNvPr id="42" name="CuadroTexto 41">
            <a:extLst>
              <a:ext uri="{FF2B5EF4-FFF2-40B4-BE49-F238E27FC236}">
                <a16:creationId xmlns:a16="http://schemas.microsoft.com/office/drawing/2014/main" id="{880E1DF2-97DC-EF4F-BCCC-A9BA07097A38}"/>
              </a:ext>
            </a:extLst>
          </p:cNvPr>
          <p:cNvSpPr txBox="1"/>
          <p:nvPr/>
        </p:nvSpPr>
        <p:spPr>
          <a:xfrm>
            <a:off x="1626298" y="2653897"/>
            <a:ext cx="1048322" cy="323165"/>
          </a:xfrm>
          <a:prstGeom prst="rect">
            <a:avLst/>
          </a:prstGeom>
          <a:solidFill>
            <a:schemeClr val="bg1"/>
          </a:solidFill>
        </p:spPr>
        <p:txBody>
          <a:bodyPr wrap="square" rtlCol="0">
            <a:spAutoFit/>
          </a:bodyPr>
          <a:lstStyle/>
          <a:p>
            <a:pPr algn="ctr"/>
            <a:r>
              <a:rPr lang="es-MX" sz="1500" b="1" dirty="0"/>
              <a:t>Escuela</a:t>
            </a:r>
          </a:p>
        </p:txBody>
      </p:sp>
      <p:sp>
        <p:nvSpPr>
          <p:cNvPr id="43" name="CuadroTexto 42">
            <a:extLst>
              <a:ext uri="{FF2B5EF4-FFF2-40B4-BE49-F238E27FC236}">
                <a16:creationId xmlns:a16="http://schemas.microsoft.com/office/drawing/2014/main" id="{300CD3C7-B659-EB46-85F1-BEA811B0292C}"/>
              </a:ext>
            </a:extLst>
          </p:cNvPr>
          <p:cNvSpPr txBox="1"/>
          <p:nvPr/>
        </p:nvSpPr>
        <p:spPr>
          <a:xfrm>
            <a:off x="1569148" y="4178423"/>
            <a:ext cx="1162622" cy="323165"/>
          </a:xfrm>
          <a:prstGeom prst="rect">
            <a:avLst/>
          </a:prstGeom>
          <a:solidFill>
            <a:schemeClr val="bg1"/>
          </a:solidFill>
        </p:spPr>
        <p:txBody>
          <a:bodyPr wrap="square" rtlCol="0">
            <a:spAutoFit/>
          </a:bodyPr>
          <a:lstStyle/>
          <a:p>
            <a:pPr algn="ctr"/>
            <a:r>
              <a:rPr lang="es-MX" sz="1500" b="1" dirty="0"/>
              <a:t>Comunidad</a:t>
            </a:r>
          </a:p>
        </p:txBody>
      </p:sp>
      <p:sp>
        <p:nvSpPr>
          <p:cNvPr id="44" name="CuadroTexto 43">
            <a:extLst>
              <a:ext uri="{FF2B5EF4-FFF2-40B4-BE49-F238E27FC236}">
                <a16:creationId xmlns:a16="http://schemas.microsoft.com/office/drawing/2014/main" id="{DD816AE0-B156-5547-8825-EC47D2CA9758}"/>
              </a:ext>
            </a:extLst>
          </p:cNvPr>
          <p:cNvSpPr txBox="1"/>
          <p:nvPr/>
        </p:nvSpPr>
        <p:spPr>
          <a:xfrm>
            <a:off x="1453781" y="5818838"/>
            <a:ext cx="1277990" cy="276999"/>
          </a:xfrm>
          <a:prstGeom prst="rect">
            <a:avLst/>
          </a:prstGeom>
          <a:solidFill>
            <a:schemeClr val="bg1"/>
          </a:solidFill>
        </p:spPr>
        <p:txBody>
          <a:bodyPr wrap="square" rtlCol="0">
            <a:spAutoFit/>
          </a:bodyPr>
          <a:lstStyle/>
          <a:p>
            <a:pPr algn="ctr"/>
            <a:r>
              <a:rPr lang="es-MX" sz="1200" b="1" dirty="0"/>
              <a:t>Lugar de trabajo</a:t>
            </a:r>
          </a:p>
        </p:txBody>
      </p:sp>
      <p:sp>
        <p:nvSpPr>
          <p:cNvPr id="45" name="CuadroTexto 44">
            <a:extLst>
              <a:ext uri="{FF2B5EF4-FFF2-40B4-BE49-F238E27FC236}">
                <a16:creationId xmlns:a16="http://schemas.microsoft.com/office/drawing/2014/main" id="{0313FFF0-C811-6D44-9F5C-DFB0E95EEA11}"/>
              </a:ext>
            </a:extLst>
          </p:cNvPr>
          <p:cNvSpPr txBox="1"/>
          <p:nvPr/>
        </p:nvSpPr>
        <p:spPr>
          <a:xfrm>
            <a:off x="1511464" y="6146412"/>
            <a:ext cx="1277990" cy="276999"/>
          </a:xfrm>
          <a:prstGeom prst="rect">
            <a:avLst/>
          </a:prstGeom>
          <a:solidFill>
            <a:schemeClr val="bg1"/>
          </a:solidFill>
        </p:spPr>
        <p:txBody>
          <a:bodyPr wrap="square" rtlCol="0">
            <a:spAutoFit/>
          </a:bodyPr>
          <a:lstStyle/>
          <a:p>
            <a:pPr algn="ctr"/>
            <a:r>
              <a:rPr lang="es-MX" sz="1200" b="1" dirty="0"/>
              <a:t>Sector Salud</a:t>
            </a:r>
          </a:p>
        </p:txBody>
      </p:sp>
      <p:sp>
        <p:nvSpPr>
          <p:cNvPr id="46" name="CuadroTexto 45">
            <a:extLst>
              <a:ext uri="{FF2B5EF4-FFF2-40B4-BE49-F238E27FC236}">
                <a16:creationId xmlns:a16="http://schemas.microsoft.com/office/drawing/2014/main" id="{BD3CBA1F-1C6D-C642-990D-BFFB756E7818}"/>
              </a:ext>
            </a:extLst>
          </p:cNvPr>
          <p:cNvSpPr txBox="1"/>
          <p:nvPr/>
        </p:nvSpPr>
        <p:spPr>
          <a:xfrm>
            <a:off x="2789454" y="1198923"/>
            <a:ext cx="1416786" cy="246221"/>
          </a:xfrm>
          <a:prstGeom prst="rect">
            <a:avLst/>
          </a:prstGeom>
          <a:solidFill>
            <a:srgbClr val="E9E9EB"/>
          </a:solidFill>
        </p:spPr>
        <p:txBody>
          <a:bodyPr wrap="square" rtlCol="0">
            <a:spAutoFit/>
          </a:bodyPr>
          <a:lstStyle/>
          <a:p>
            <a:pPr algn="ctr"/>
            <a:r>
              <a:rPr lang="es-MX" sz="1000" b="1" dirty="0"/>
              <a:t>Prenatal e infancia</a:t>
            </a:r>
          </a:p>
        </p:txBody>
      </p:sp>
      <p:sp>
        <p:nvSpPr>
          <p:cNvPr id="47" name="CuadroTexto 46">
            <a:extLst>
              <a:ext uri="{FF2B5EF4-FFF2-40B4-BE49-F238E27FC236}">
                <a16:creationId xmlns:a16="http://schemas.microsoft.com/office/drawing/2014/main" id="{C4218226-8F35-0F44-8A1A-EF636F9ECDB4}"/>
              </a:ext>
            </a:extLst>
          </p:cNvPr>
          <p:cNvSpPr txBox="1"/>
          <p:nvPr/>
        </p:nvSpPr>
        <p:spPr>
          <a:xfrm>
            <a:off x="4206241" y="1181216"/>
            <a:ext cx="1188720" cy="246221"/>
          </a:xfrm>
          <a:prstGeom prst="rect">
            <a:avLst/>
          </a:prstGeom>
          <a:solidFill>
            <a:schemeClr val="bg1"/>
          </a:solidFill>
        </p:spPr>
        <p:txBody>
          <a:bodyPr wrap="square" rtlCol="0">
            <a:spAutoFit/>
          </a:bodyPr>
          <a:lstStyle/>
          <a:p>
            <a:pPr algn="ctr"/>
            <a:r>
              <a:rPr lang="es-MX" sz="1000" b="1" dirty="0"/>
              <a:t>Infancia temprana</a:t>
            </a:r>
          </a:p>
        </p:txBody>
      </p:sp>
      <p:sp>
        <p:nvSpPr>
          <p:cNvPr id="48" name="CuadroTexto 47">
            <a:extLst>
              <a:ext uri="{FF2B5EF4-FFF2-40B4-BE49-F238E27FC236}">
                <a16:creationId xmlns:a16="http://schemas.microsoft.com/office/drawing/2014/main" id="{03D4F34A-94B0-0C46-8E60-4599B4917854}"/>
              </a:ext>
            </a:extLst>
          </p:cNvPr>
          <p:cNvSpPr txBox="1"/>
          <p:nvPr/>
        </p:nvSpPr>
        <p:spPr>
          <a:xfrm>
            <a:off x="5514615" y="1198922"/>
            <a:ext cx="1188720" cy="230832"/>
          </a:xfrm>
          <a:prstGeom prst="rect">
            <a:avLst/>
          </a:prstGeom>
          <a:solidFill>
            <a:srgbClr val="E9E9EB"/>
          </a:solidFill>
        </p:spPr>
        <p:txBody>
          <a:bodyPr wrap="square" rtlCol="0">
            <a:spAutoFit/>
          </a:bodyPr>
          <a:lstStyle/>
          <a:p>
            <a:pPr algn="ctr"/>
            <a:r>
              <a:rPr lang="es-MX" sz="900" b="1" dirty="0"/>
              <a:t>Infancia intermedia</a:t>
            </a:r>
          </a:p>
        </p:txBody>
      </p:sp>
      <p:sp>
        <p:nvSpPr>
          <p:cNvPr id="49" name="CuadroTexto 48">
            <a:extLst>
              <a:ext uri="{FF2B5EF4-FFF2-40B4-BE49-F238E27FC236}">
                <a16:creationId xmlns:a16="http://schemas.microsoft.com/office/drawing/2014/main" id="{C1882F1D-D2E8-384B-8E98-8B9BE651FB14}"/>
              </a:ext>
            </a:extLst>
          </p:cNvPr>
          <p:cNvSpPr txBox="1"/>
          <p:nvPr/>
        </p:nvSpPr>
        <p:spPr>
          <a:xfrm>
            <a:off x="6759004" y="1198923"/>
            <a:ext cx="1188720" cy="215444"/>
          </a:xfrm>
          <a:prstGeom prst="rect">
            <a:avLst/>
          </a:prstGeom>
          <a:solidFill>
            <a:schemeClr val="bg1"/>
          </a:solidFill>
        </p:spPr>
        <p:txBody>
          <a:bodyPr wrap="square" rtlCol="0">
            <a:spAutoFit/>
          </a:bodyPr>
          <a:lstStyle/>
          <a:p>
            <a:pPr algn="ctr"/>
            <a:r>
              <a:rPr lang="es-MX" sz="800" b="1" dirty="0"/>
              <a:t>Adolescencia temprana</a:t>
            </a:r>
          </a:p>
        </p:txBody>
      </p:sp>
      <p:sp>
        <p:nvSpPr>
          <p:cNvPr id="50" name="CuadroTexto 49">
            <a:extLst>
              <a:ext uri="{FF2B5EF4-FFF2-40B4-BE49-F238E27FC236}">
                <a16:creationId xmlns:a16="http://schemas.microsoft.com/office/drawing/2014/main" id="{18036936-EAFE-044B-94D1-072F3410BBC7}"/>
              </a:ext>
            </a:extLst>
          </p:cNvPr>
          <p:cNvSpPr txBox="1"/>
          <p:nvPr/>
        </p:nvSpPr>
        <p:spPr>
          <a:xfrm>
            <a:off x="7992920" y="1198922"/>
            <a:ext cx="1288239" cy="230832"/>
          </a:xfrm>
          <a:prstGeom prst="rect">
            <a:avLst/>
          </a:prstGeom>
          <a:solidFill>
            <a:srgbClr val="E9E9EB"/>
          </a:solidFill>
        </p:spPr>
        <p:txBody>
          <a:bodyPr wrap="square" rtlCol="0">
            <a:spAutoFit/>
          </a:bodyPr>
          <a:lstStyle/>
          <a:p>
            <a:pPr algn="ctr"/>
            <a:r>
              <a:rPr lang="es-MX" sz="900" b="1" dirty="0"/>
              <a:t>Adolescencia</a:t>
            </a:r>
          </a:p>
        </p:txBody>
      </p:sp>
      <p:sp>
        <p:nvSpPr>
          <p:cNvPr id="51" name="CuadroTexto 50">
            <a:extLst>
              <a:ext uri="{FF2B5EF4-FFF2-40B4-BE49-F238E27FC236}">
                <a16:creationId xmlns:a16="http://schemas.microsoft.com/office/drawing/2014/main" id="{AE022B99-2543-544E-84EA-AC00282E5755}"/>
              </a:ext>
            </a:extLst>
          </p:cNvPr>
          <p:cNvSpPr txBox="1"/>
          <p:nvPr/>
        </p:nvSpPr>
        <p:spPr>
          <a:xfrm>
            <a:off x="9299078" y="1198922"/>
            <a:ext cx="1266624" cy="246221"/>
          </a:xfrm>
          <a:prstGeom prst="rect">
            <a:avLst/>
          </a:prstGeom>
          <a:solidFill>
            <a:schemeClr val="bg1"/>
          </a:solidFill>
        </p:spPr>
        <p:txBody>
          <a:bodyPr wrap="square" rtlCol="0">
            <a:spAutoFit/>
          </a:bodyPr>
          <a:lstStyle/>
          <a:p>
            <a:pPr algn="ctr"/>
            <a:r>
              <a:rPr lang="es-MX" sz="1000" b="1" dirty="0"/>
              <a:t>Adultez</a:t>
            </a:r>
          </a:p>
        </p:txBody>
      </p:sp>
      <p:sp>
        <p:nvSpPr>
          <p:cNvPr id="52" name="CuadroTexto 51">
            <a:extLst>
              <a:ext uri="{FF2B5EF4-FFF2-40B4-BE49-F238E27FC236}">
                <a16:creationId xmlns:a16="http://schemas.microsoft.com/office/drawing/2014/main" id="{B9ABCA2A-F012-D94D-9221-35CB358D881D}"/>
              </a:ext>
            </a:extLst>
          </p:cNvPr>
          <p:cNvSpPr txBox="1"/>
          <p:nvPr/>
        </p:nvSpPr>
        <p:spPr>
          <a:xfrm>
            <a:off x="2873007" y="1523627"/>
            <a:ext cx="1143822" cy="338554"/>
          </a:xfrm>
          <a:prstGeom prst="rect">
            <a:avLst/>
          </a:prstGeom>
          <a:solidFill>
            <a:srgbClr val="E9E9EB"/>
          </a:solidFill>
        </p:spPr>
        <p:txBody>
          <a:bodyPr wrap="square" rtlCol="0">
            <a:spAutoFit/>
          </a:bodyPr>
          <a:lstStyle/>
          <a:p>
            <a:pPr algn="ctr"/>
            <a:r>
              <a:rPr lang="es-MX" sz="800" dirty="0"/>
              <a:t>Infancia y visitas prenatales</a:t>
            </a:r>
          </a:p>
        </p:txBody>
      </p:sp>
      <p:sp>
        <p:nvSpPr>
          <p:cNvPr id="53" name="CuadroTexto 52">
            <a:extLst>
              <a:ext uri="{FF2B5EF4-FFF2-40B4-BE49-F238E27FC236}">
                <a16:creationId xmlns:a16="http://schemas.microsoft.com/office/drawing/2014/main" id="{CE7B3F33-B868-9C46-8D83-AAA6CEFEDA4E}"/>
              </a:ext>
            </a:extLst>
          </p:cNvPr>
          <p:cNvSpPr txBox="1"/>
          <p:nvPr/>
        </p:nvSpPr>
        <p:spPr>
          <a:xfrm>
            <a:off x="2862120" y="1989103"/>
            <a:ext cx="1230907" cy="553998"/>
          </a:xfrm>
          <a:prstGeom prst="rect">
            <a:avLst/>
          </a:prstGeom>
          <a:solidFill>
            <a:srgbClr val="E9E9EB"/>
          </a:solidFill>
        </p:spPr>
        <p:txBody>
          <a:bodyPr wrap="square" rtlCol="0">
            <a:spAutoFit/>
          </a:bodyPr>
          <a:lstStyle/>
          <a:p>
            <a:pPr algn="ctr"/>
            <a:r>
              <a:rPr lang="es-MX" sz="750" dirty="0"/>
              <a:t>Intervenciones para las mujeres embarazadas con trastornos por uso de sustancias</a:t>
            </a:r>
          </a:p>
        </p:txBody>
      </p:sp>
      <p:sp>
        <p:nvSpPr>
          <p:cNvPr id="54" name="CuadroTexto 53">
            <a:extLst>
              <a:ext uri="{FF2B5EF4-FFF2-40B4-BE49-F238E27FC236}">
                <a16:creationId xmlns:a16="http://schemas.microsoft.com/office/drawing/2014/main" id="{6824197B-22FC-7044-8D06-33C6C7C82758}"/>
              </a:ext>
            </a:extLst>
          </p:cNvPr>
          <p:cNvSpPr txBox="1"/>
          <p:nvPr/>
        </p:nvSpPr>
        <p:spPr>
          <a:xfrm>
            <a:off x="4206240" y="2653897"/>
            <a:ext cx="1188721" cy="338554"/>
          </a:xfrm>
          <a:prstGeom prst="rect">
            <a:avLst/>
          </a:prstGeom>
          <a:solidFill>
            <a:schemeClr val="bg1"/>
          </a:solidFill>
        </p:spPr>
        <p:txBody>
          <a:bodyPr wrap="square" rtlCol="0">
            <a:spAutoFit/>
          </a:bodyPr>
          <a:lstStyle/>
          <a:p>
            <a:pPr algn="ctr"/>
            <a:r>
              <a:rPr lang="es-MX" sz="800" dirty="0"/>
              <a:t>Educación infantil temprana</a:t>
            </a:r>
          </a:p>
        </p:txBody>
      </p:sp>
      <p:sp>
        <p:nvSpPr>
          <p:cNvPr id="55" name="CuadroTexto 54">
            <a:extLst>
              <a:ext uri="{FF2B5EF4-FFF2-40B4-BE49-F238E27FC236}">
                <a16:creationId xmlns:a16="http://schemas.microsoft.com/office/drawing/2014/main" id="{3EAE47AC-72F1-9148-A116-61C4A6E2B8D8}"/>
              </a:ext>
            </a:extLst>
          </p:cNvPr>
          <p:cNvSpPr txBox="1"/>
          <p:nvPr/>
        </p:nvSpPr>
        <p:spPr>
          <a:xfrm>
            <a:off x="5492504" y="2682042"/>
            <a:ext cx="1188721" cy="338554"/>
          </a:xfrm>
          <a:prstGeom prst="rect">
            <a:avLst/>
          </a:prstGeom>
          <a:solidFill>
            <a:srgbClr val="E9E9EB"/>
          </a:solidFill>
        </p:spPr>
        <p:txBody>
          <a:bodyPr wrap="square" rtlCol="0">
            <a:spAutoFit/>
          </a:bodyPr>
          <a:lstStyle/>
          <a:p>
            <a:pPr algn="ctr"/>
            <a:r>
              <a:rPr lang="es-MX" sz="800" dirty="0"/>
              <a:t>Habilidades personales y sociales</a:t>
            </a:r>
          </a:p>
        </p:txBody>
      </p:sp>
      <p:sp>
        <p:nvSpPr>
          <p:cNvPr id="56" name="CuadroTexto 55">
            <a:extLst>
              <a:ext uri="{FF2B5EF4-FFF2-40B4-BE49-F238E27FC236}">
                <a16:creationId xmlns:a16="http://schemas.microsoft.com/office/drawing/2014/main" id="{E4143165-EF86-D44A-8F21-B2DD5A647508}"/>
              </a:ext>
            </a:extLst>
          </p:cNvPr>
          <p:cNvSpPr txBox="1"/>
          <p:nvPr/>
        </p:nvSpPr>
        <p:spPr>
          <a:xfrm>
            <a:off x="5571635" y="3182291"/>
            <a:ext cx="1030458" cy="246221"/>
          </a:xfrm>
          <a:prstGeom prst="rect">
            <a:avLst/>
          </a:prstGeom>
          <a:solidFill>
            <a:srgbClr val="E9E9EB"/>
          </a:solidFill>
        </p:spPr>
        <p:txBody>
          <a:bodyPr wrap="square" rtlCol="0">
            <a:spAutoFit/>
          </a:bodyPr>
          <a:lstStyle/>
          <a:p>
            <a:pPr algn="ctr"/>
            <a:r>
              <a:rPr lang="es-MX" sz="1000" dirty="0"/>
              <a:t>Manejo del aula</a:t>
            </a:r>
          </a:p>
        </p:txBody>
      </p:sp>
      <p:sp>
        <p:nvSpPr>
          <p:cNvPr id="57" name="CuadroTexto 56">
            <a:extLst>
              <a:ext uri="{FF2B5EF4-FFF2-40B4-BE49-F238E27FC236}">
                <a16:creationId xmlns:a16="http://schemas.microsoft.com/office/drawing/2014/main" id="{5644CDEC-1730-DE4B-9E40-5AA0C40BEC53}"/>
              </a:ext>
            </a:extLst>
          </p:cNvPr>
          <p:cNvSpPr txBox="1"/>
          <p:nvPr/>
        </p:nvSpPr>
        <p:spPr>
          <a:xfrm>
            <a:off x="5514616" y="3705149"/>
            <a:ext cx="1166610" cy="323165"/>
          </a:xfrm>
          <a:prstGeom prst="rect">
            <a:avLst/>
          </a:prstGeom>
          <a:solidFill>
            <a:srgbClr val="E9E9EB"/>
          </a:solidFill>
        </p:spPr>
        <p:txBody>
          <a:bodyPr wrap="square" rtlCol="0">
            <a:spAutoFit/>
          </a:bodyPr>
          <a:lstStyle/>
          <a:p>
            <a:pPr algn="ctr"/>
            <a:r>
              <a:rPr lang="es-MX" sz="750" dirty="0"/>
              <a:t>Políticas para mantener a los niños en la escuela</a:t>
            </a:r>
          </a:p>
        </p:txBody>
      </p:sp>
      <p:sp>
        <p:nvSpPr>
          <p:cNvPr id="58" name="CuadroTexto 57">
            <a:extLst>
              <a:ext uri="{FF2B5EF4-FFF2-40B4-BE49-F238E27FC236}">
                <a16:creationId xmlns:a16="http://schemas.microsoft.com/office/drawing/2014/main" id="{D055E5E2-3D1F-B14E-8FAF-25BB699BA29E}"/>
              </a:ext>
            </a:extLst>
          </p:cNvPr>
          <p:cNvSpPr txBox="1"/>
          <p:nvPr/>
        </p:nvSpPr>
        <p:spPr>
          <a:xfrm>
            <a:off x="5880722" y="1553222"/>
            <a:ext cx="1843269" cy="253916"/>
          </a:xfrm>
          <a:prstGeom prst="rect">
            <a:avLst/>
          </a:prstGeom>
          <a:solidFill>
            <a:srgbClr val="E9E9EB"/>
          </a:solidFill>
        </p:spPr>
        <p:txBody>
          <a:bodyPr wrap="square" rtlCol="0">
            <a:spAutoFit/>
          </a:bodyPr>
          <a:lstStyle/>
          <a:p>
            <a:pPr algn="ctr"/>
            <a:r>
              <a:rPr lang="es-MX" sz="1050" dirty="0"/>
              <a:t>Habilidades de los padres </a:t>
            </a:r>
          </a:p>
        </p:txBody>
      </p:sp>
      <p:sp>
        <p:nvSpPr>
          <p:cNvPr id="59" name="CuadroTexto 58">
            <a:extLst>
              <a:ext uri="{FF2B5EF4-FFF2-40B4-BE49-F238E27FC236}">
                <a16:creationId xmlns:a16="http://schemas.microsoft.com/office/drawing/2014/main" id="{AA8277E9-C25F-E148-A444-B1A2B19D07A6}"/>
              </a:ext>
            </a:extLst>
          </p:cNvPr>
          <p:cNvSpPr txBox="1"/>
          <p:nvPr/>
        </p:nvSpPr>
        <p:spPr>
          <a:xfrm>
            <a:off x="6806387" y="2676335"/>
            <a:ext cx="2380644" cy="338554"/>
          </a:xfrm>
          <a:prstGeom prst="rect">
            <a:avLst/>
          </a:prstGeom>
          <a:solidFill>
            <a:schemeClr val="bg1"/>
          </a:solidFill>
        </p:spPr>
        <p:txBody>
          <a:bodyPr wrap="square" rtlCol="0">
            <a:spAutoFit/>
          </a:bodyPr>
          <a:lstStyle/>
          <a:p>
            <a:pPr algn="ctr"/>
            <a:r>
              <a:rPr lang="es-MX" sz="800" dirty="0"/>
              <a:t>Habilidades personales y sociales e influencia de la educación</a:t>
            </a:r>
          </a:p>
        </p:txBody>
      </p:sp>
      <p:sp>
        <p:nvSpPr>
          <p:cNvPr id="60" name="CuadroTexto 59">
            <a:extLst>
              <a:ext uri="{FF2B5EF4-FFF2-40B4-BE49-F238E27FC236}">
                <a16:creationId xmlns:a16="http://schemas.microsoft.com/office/drawing/2014/main" id="{B6516CF8-95DF-4145-9683-FAF4A2D6FCDE}"/>
              </a:ext>
            </a:extLst>
          </p:cNvPr>
          <p:cNvSpPr txBox="1"/>
          <p:nvPr/>
        </p:nvSpPr>
        <p:spPr>
          <a:xfrm>
            <a:off x="7661720" y="3776692"/>
            <a:ext cx="1897759" cy="215444"/>
          </a:xfrm>
          <a:prstGeom prst="rect">
            <a:avLst/>
          </a:prstGeom>
          <a:solidFill>
            <a:srgbClr val="E9E9EB"/>
          </a:solidFill>
        </p:spPr>
        <p:txBody>
          <a:bodyPr wrap="square" rtlCol="0">
            <a:spAutoFit/>
          </a:bodyPr>
          <a:lstStyle/>
          <a:p>
            <a:pPr algn="ctr"/>
            <a:r>
              <a:rPr lang="es-MX" sz="800" dirty="0"/>
              <a:t>Políticas escolares y cultura</a:t>
            </a:r>
          </a:p>
        </p:txBody>
      </p:sp>
      <p:sp>
        <p:nvSpPr>
          <p:cNvPr id="61" name="CuadroTexto 60">
            <a:extLst>
              <a:ext uri="{FF2B5EF4-FFF2-40B4-BE49-F238E27FC236}">
                <a16:creationId xmlns:a16="http://schemas.microsoft.com/office/drawing/2014/main" id="{5EA272B8-EED6-264B-BAB7-7DF528EFEF0A}"/>
              </a:ext>
            </a:extLst>
          </p:cNvPr>
          <p:cNvSpPr txBox="1"/>
          <p:nvPr/>
        </p:nvSpPr>
        <p:spPr>
          <a:xfrm>
            <a:off x="8049017" y="3149605"/>
            <a:ext cx="1154945" cy="461665"/>
          </a:xfrm>
          <a:prstGeom prst="rect">
            <a:avLst/>
          </a:prstGeom>
          <a:solidFill>
            <a:srgbClr val="E9E9EB"/>
          </a:solidFill>
        </p:spPr>
        <p:txBody>
          <a:bodyPr wrap="square" rtlCol="0">
            <a:spAutoFit/>
          </a:bodyPr>
          <a:lstStyle/>
          <a:p>
            <a:pPr algn="ctr"/>
            <a:r>
              <a:rPr lang="es-MX" sz="800" dirty="0"/>
              <a:t>Abordar las vulnerabilidades individuales</a:t>
            </a:r>
          </a:p>
        </p:txBody>
      </p:sp>
      <p:sp>
        <p:nvSpPr>
          <p:cNvPr id="62" name="CuadroTexto 61">
            <a:extLst>
              <a:ext uri="{FF2B5EF4-FFF2-40B4-BE49-F238E27FC236}">
                <a16:creationId xmlns:a16="http://schemas.microsoft.com/office/drawing/2014/main" id="{BEE063B0-6A06-134F-BA97-B35767FBEB58}"/>
              </a:ext>
            </a:extLst>
          </p:cNvPr>
          <p:cNvSpPr txBox="1"/>
          <p:nvPr/>
        </p:nvSpPr>
        <p:spPr>
          <a:xfrm>
            <a:off x="7661719" y="4166901"/>
            <a:ext cx="1897759" cy="215444"/>
          </a:xfrm>
          <a:prstGeom prst="rect">
            <a:avLst/>
          </a:prstGeom>
          <a:solidFill>
            <a:schemeClr val="bg1"/>
          </a:solidFill>
        </p:spPr>
        <p:txBody>
          <a:bodyPr wrap="square" rtlCol="0">
            <a:spAutoFit/>
          </a:bodyPr>
          <a:lstStyle/>
          <a:p>
            <a:pPr algn="ctr"/>
            <a:r>
              <a:rPr lang="es-MX" sz="800" dirty="0"/>
              <a:t>Políticas sobre alcohol y tabaco</a:t>
            </a:r>
          </a:p>
        </p:txBody>
      </p:sp>
      <p:sp>
        <p:nvSpPr>
          <p:cNvPr id="63" name="CuadroTexto 62">
            <a:extLst>
              <a:ext uri="{FF2B5EF4-FFF2-40B4-BE49-F238E27FC236}">
                <a16:creationId xmlns:a16="http://schemas.microsoft.com/office/drawing/2014/main" id="{F2BE9829-BB5C-844A-AA4F-9EED576CC0C3}"/>
              </a:ext>
            </a:extLst>
          </p:cNvPr>
          <p:cNvSpPr txBox="1"/>
          <p:nvPr/>
        </p:nvSpPr>
        <p:spPr>
          <a:xfrm>
            <a:off x="5109084" y="4500159"/>
            <a:ext cx="2838640" cy="215444"/>
          </a:xfrm>
          <a:prstGeom prst="rect">
            <a:avLst/>
          </a:prstGeom>
          <a:solidFill>
            <a:srgbClr val="E9E9EB"/>
          </a:solidFill>
        </p:spPr>
        <p:txBody>
          <a:bodyPr wrap="square" rtlCol="0">
            <a:spAutoFit/>
          </a:bodyPr>
          <a:lstStyle/>
          <a:p>
            <a:pPr algn="ctr"/>
            <a:r>
              <a:rPr lang="es-MX" sz="800" dirty="0"/>
              <a:t>Iniciativas multicomponente basadas en la comunidad</a:t>
            </a:r>
          </a:p>
        </p:txBody>
      </p:sp>
      <p:sp>
        <p:nvSpPr>
          <p:cNvPr id="64" name="CuadroTexto 63">
            <a:extLst>
              <a:ext uri="{FF2B5EF4-FFF2-40B4-BE49-F238E27FC236}">
                <a16:creationId xmlns:a16="http://schemas.microsoft.com/office/drawing/2014/main" id="{DADEA16F-FCE2-954C-8717-7A18710A15BB}"/>
              </a:ext>
            </a:extLst>
          </p:cNvPr>
          <p:cNvSpPr txBox="1"/>
          <p:nvPr/>
        </p:nvSpPr>
        <p:spPr>
          <a:xfrm>
            <a:off x="7606114" y="4853771"/>
            <a:ext cx="1897759" cy="215444"/>
          </a:xfrm>
          <a:prstGeom prst="rect">
            <a:avLst/>
          </a:prstGeom>
          <a:solidFill>
            <a:schemeClr val="bg1"/>
          </a:solidFill>
        </p:spPr>
        <p:txBody>
          <a:bodyPr wrap="square" rtlCol="0">
            <a:spAutoFit/>
          </a:bodyPr>
          <a:lstStyle/>
          <a:p>
            <a:pPr algn="ctr"/>
            <a:r>
              <a:rPr lang="es-MX" sz="800" dirty="0"/>
              <a:t>Campañas en medios de comunicación</a:t>
            </a:r>
          </a:p>
        </p:txBody>
      </p:sp>
      <p:sp>
        <p:nvSpPr>
          <p:cNvPr id="65" name="CuadroTexto 64">
            <a:extLst>
              <a:ext uri="{FF2B5EF4-FFF2-40B4-BE49-F238E27FC236}">
                <a16:creationId xmlns:a16="http://schemas.microsoft.com/office/drawing/2014/main" id="{4418465E-212F-2446-A05A-558368294359}"/>
              </a:ext>
            </a:extLst>
          </p:cNvPr>
          <p:cNvSpPr txBox="1"/>
          <p:nvPr/>
        </p:nvSpPr>
        <p:spPr>
          <a:xfrm>
            <a:off x="7044040" y="5178520"/>
            <a:ext cx="1897759" cy="215444"/>
          </a:xfrm>
          <a:prstGeom prst="rect">
            <a:avLst/>
          </a:prstGeom>
          <a:solidFill>
            <a:srgbClr val="E9E9EB"/>
          </a:solidFill>
        </p:spPr>
        <p:txBody>
          <a:bodyPr wrap="square" rtlCol="0">
            <a:spAutoFit/>
          </a:bodyPr>
          <a:lstStyle/>
          <a:p>
            <a:pPr algn="ctr"/>
            <a:r>
              <a:rPr lang="es-MX" sz="800" dirty="0"/>
              <a:t>Tutoría/mentoría</a:t>
            </a:r>
          </a:p>
        </p:txBody>
      </p:sp>
      <p:sp>
        <p:nvSpPr>
          <p:cNvPr id="66" name="CuadroTexto 65">
            <a:extLst>
              <a:ext uri="{FF2B5EF4-FFF2-40B4-BE49-F238E27FC236}">
                <a16:creationId xmlns:a16="http://schemas.microsoft.com/office/drawing/2014/main" id="{056B40EC-BDD3-1C4A-A14E-7AAA9A4DB150}"/>
              </a:ext>
            </a:extLst>
          </p:cNvPr>
          <p:cNvSpPr txBox="1"/>
          <p:nvPr/>
        </p:nvSpPr>
        <p:spPr>
          <a:xfrm>
            <a:off x="7154260" y="5518403"/>
            <a:ext cx="1897759" cy="215444"/>
          </a:xfrm>
          <a:prstGeom prst="rect">
            <a:avLst/>
          </a:prstGeom>
          <a:solidFill>
            <a:schemeClr val="bg1"/>
          </a:solidFill>
        </p:spPr>
        <p:txBody>
          <a:bodyPr wrap="square" rtlCol="0">
            <a:spAutoFit/>
          </a:bodyPr>
          <a:lstStyle/>
          <a:p>
            <a:pPr algn="ctr"/>
            <a:r>
              <a:rPr lang="es-MX" sz="800" dirty="0"/>
              <a:t>Lugares de entretenimiento</a:t>
            </a:r>
          </a:p>
        </p:txBody>
      </p:sp>
      <p:sp>
        <p:nvSpPr>
          <p:cNvPr id="67" name="CuadroTexto 66">
            <a:extLst>
              <a:ext uri="{FF2B5EF4-FFF2-40B4-BE49-F238E27FC236}">
                <a16:creationId xmlns:a16="http://schemas.microsoft.com/office/drawing/2014/main" id="{5ECFABB7-F88C-084C-BEAD-D68DC0B50F07}"/>
              </a:ext>
            </a:extLst>
          </p:cNvPr>
          <p:cNvSpPr txBox="1"/>
          <p:nvPr/>
        </p:nvSpPr>
        <p:spPr>
          <a:xfrm>
            <a:off x="8255082" y="5843552"/>
            <a:ext cx="1897759" cy="215444"/>
          </a:xfrm>
          <a:prstGeom prst="rect">
            <a:avLst/>
          </a:prstGeom>
          <a:solidFill>
            <a:srgbClr val="E9E9EB"/>
          </a:solidFill>
        </p:spPr>
        <p:txBody>
          <a:bodyPr wrap="square" rtlCol="0">
            <a:spAutoFit/>
          </a:bodyPr>
          <a:lstStyle/>
          <a:p>
            <a:pPr algn="ctr"/>
            <a:r>
              <a:rPr lang="es-MX" sz="800" dirty="0"/>
              <a:t>Prevención en el lugar de trabajo</a:t>
            </a:r>
          </a:p>
        </p:txBody>
      </p:sp>
      <p:sp>
        <p:nvSpPr>
          <p:cNvPr id="68" name="CuadroTexto 67">
            <a:extLst>
              <a:ext uri="{FF2B5EF4-FFF2-40B4-BE49-F238E27FC236}">
                <a16:creationId xmlns:a16="http://schemas.microsoft.com/office/drawing/2014/main" id="{8D451FF4-9602-214D-BA23-4681DFD30FF3}"/>
              </a:ext>
            </a:extLst>
          </p:cNvPr>
          <p:cNvSpPr txBox="1"/>
          <p:nvPr/>
        </p:nvSpPr>
        <p:spPr>
          <a:xfrm>
            <a:off x="7723991" y="6187947"/>
            <a:ext cx="1897759" cy="215444"/>
          </a:xfrm>
          <a:prstGeom prst="rect">
            <a:avLst/>
          </a:prstGeom>
          <a:solidFill>
            <a:schemeClr val="bg1"/>
          </a:solidFill>
        </p:spPr>
        <p:txBody>
          <a:bodyPr wrap="square" rtlCol="0">
            <a:spAutoFit/>
          </a:bodyPr>
          <a:lstStyle/>
          <a:p>
            <a:pPr algn="ctr"/>
            <a:r>
              <a:rPr lang="es-MX" sz="800" dirty="0"/>
              <a:t>Intervención breve</a:t>
            </a:r>
          </a:p>
        </p:txBody>
      </p:sp>
      <p:sp>
        <p:nvSpPr>
          <p:cNvPr id="69" name="CuadroTexto 68">
            <a:extLst>
              <a:ext uri="{FF2B5EF4-FFF2-40B4-BE49-F238E27FC236}">
                <a16:creationId xmlns:a16="http://schemas.microsoft.com/office/drawing/2014/main" id="{EA8ACA76-74DD-434A-AE9D-0985FE13F055}"/>
              </a:ext>
            </a:extLst>
          </p:cNvPr>
          <p:cNvSpPr txBox="1"/>
          <p:nvPr/>
        </p:nvSpPr>
        <p:spPr>
          <a:xfrm>
            <a:off x="3299064" y="1744988"/>
            <a:ext cx="397566" cy="338554"/>
          </a:xfrm>
          <a:prstGeom prst="rect">
            <a:avLst/>
          </a:prstGeom>
          <a:noFill/>
        </p:spPr>
        <p:txBody>
          <a:bodyPr wrap="square" rtlCol="0">
            <a:spAutoFit/>
          </a:bodyPr>
          <a:lstStyle/>
          <a:p>
            <a:r>
              <a:rPr lang="es-MX" sz="800" dirty="0"/>
              <a:t>★★</a:t>
            </a:r>
          </a:p>
          <a:p>
            <a:endParaRPr lang="es-MX" sz="800" dirty="0"/>
          </a:p>
        </p:txBody>
      </p:sp>
      <p:sp>
        <p:nvSpPr>
          <p:cNvPr id="70" name="Rectángulo 69">
            <a:extLst>
              <a:ext uri="{FF2B5EF4-FFF2-40B4-BE49-F238E27FC236}">
                <a16:creationId xmlns:a16="http://schemas.microsoft.com/office/drawing/2014/main" id="{B47C73B0-4B74-BE44-BA18-4F5522179396}"/>
              </a:ext>
            </a:extLst>
          </p:cNvPr>
          <p:cNvSpPr/>
          <p:nvPr/>
        </p:nvSpPr>
        <p:spPr>
          <a:xfrm>
            <a:off x="3328283" y="2442219"/>
            <a:ext cx="269626" cy="215444"/>
          </a:xfrm>
          <a:prstGeom prst="rect">
            <a:avLst/>
          </a:prstGeom>
        </p:spPr>
        <p:txBody>
          <a:bodyPr wrap="none">
            <a:spAutoFit/>
          </a:bodyPr>
          <a:lstStyle/>
          <a:p>
            <a:r>
              <a:rPr lang="es-MX" sz="800" dirty="0"/>
              <a:t>★</a:t>
            </a:r>
          </a:p>
        </p:txBody>
      </p:sp>
      <p:sp>
        <p:nvSpPr>
          <p:cNvPr id="71" name="CuadroTexto 70">
            <a:extLst>
              <a:ext uri="{FF2B5EF4-FFF2-40B4-BE49-F238E27FC236}">
                <a16:creationId xmlns:a16="http://schemas.microsoft.com/office/drawing/2014/main" id="{85DC82BA-DFDC-E242-92FE-7E64DB00A9D8}"/>
              </a:ext>
            </a:extLst>
          </p:cNvPr>
          <p:cNvSpPr txBox="1"/>
          <p:nvPr/>
        </p:nvSpPr>
        <p:spPr>
          <a:xfrm>
            <a:off x="4454839" y="2892302"/>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72" name="CuadroTexto 71">
            <a:extLst>
              <a:ext uri="{FF2B5EF4-FFF2-40B4-BE49-F238E27FC236}">
                <a16:creationId xmlns:a16="http://schemas.microsoft.com/office/drawing/2014/main" id="{7360DF56-3131-FC4C-9FEB-CB82748E0532}"/>
              </a:ext>
            </a:extLst>
          </p:cNvPr>
          <p:cNvSpPr txBox="1"/>
          <p:nvPr/>
        </p:nvSpPr>
        <p:spPr>
          <a:xfrm>
            <a:off x="6407599" y="1720290"/>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73" name="CuadroTexto 72">
            <a:extLst>
              <a:ext uri="{FF2B5EF4-FFF2-40B4-BE49-F238E27FC236}">
                <a16:creationId xmlns:a16="http://schemas.microsoft.com/office/drawing/2014/main" id="{B9EF90BE-9D33-4544-9F1E-187ACEAC6194}"/>
              </a:ext>
            </a:extLst>
          </p:cNvPr>
          <p:cNvSpPr txBox="1"/>
          <p:nvPr/>
        </p:nvSpPr>
        <p:spPr>
          <a:xfrm>
            <a:off x="5767018" y="2892675"/>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74" name="CuadroTexto 73">
            <a:extLst>
              <a:ext uri="{FF2B5EF4-FFF2-40B4-BE49-F238E27FC236}">
                <a16:creationId xmlns:a16="http://schemas.microsoft.com/office/drawing/2014/main" id="{32870785-A4A2-E04D-B552-949F5483A31B}"/>
              </a:ext>
            </a:extLst>
          </p:cNvPr>
          <p:cNvSpPr txBox="1"/>
          <p:nvPr/>
        </p:nvSpPr>
        <p:spPr>
          <a:xfrm>
            <a:off x="5757570" y="3920680"/>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75" name="CuadroTexto 74">
            <a:extLst>
              <a:ext uri="{FF2B5EF4-FFF2-40B4-BE49-F238E27FC236}">
                <a16:creationId xmlns:a16="http://schemas.microsoft.com/office/drawing/2014/main" id="{8A3E0B69-98E2-9147-AA7D-C96F12BFE643}"/>
              </a:ext>
            </a:extLst>
          </p:cNvPr>
          <p:cNvSpPr txBox="1"/>
          <p:nvPr/>
        </p:nvSpPr>
        <p:spPr>
          <a:xfrm>
            <a:off x="6176999" y="4595173"/>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76" name="CuadroTexto 75">
            <a:extLst>
              <a:ext uri="{FF2B5EF4-FFF2-40B4-BE49-F238E27FC236}">
                <a16:creationId xmlns:a16="http://schemas.microsoft.com/office/drawing/2014/main" id="{44D67A9E-9B68-6C40-B302-7F305FCCB135}"/>
              </a:ext>
            </a:extLst>
          </p:cNvPr>
          <p:cNvSpPr txBox="1"/>
          <p:nvPr/>
        </p:nvSpPr>
        <p:spPr>
          <a:xfrm>
            <a:off x="7649215" y="2884428"/>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77" name="CuadroTexto 76">
            <a:extLst>
              <a:ext uri="{FF2B5EF4-FFF2-40B4-BE49-F238E27FC236}">
                <a16:creationId xmlns:a16="http://schemas.microsoft.com/office/drawing/2014/main" id="{A5AA8A6B-308F-B849-9C46-F2362C8D92F1}"/>
              </a:ext>
            </a:extLst>
          </p:cNvPr>
          <p:cNvSpPr txBox="1"/>
          <p:nvPr/>
        </p:nvSpPr>
        <p:spPr>
          <a:xfrm>
            <a:off x="8266181" y="3509269"/>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78" name="CuadroTexto 77">
            <a:extLst>
              <a:ext uri="{FF2B5EF4-FFF2-40B4-BE49-F238E27FC236}">
                <a16:creationId xmlns:a16="http://schemas.microsoft.com/office/drawing/2014/main" id="{A6C7E62D-D8F4-3E44-9C7D-59653F611757}"/>
              </a:ext>
            </a:extLst>
          </p:cNvPr>
          <p:cNvSpPr txBox="1"/>
          <p:nvPr/>
        </p:nvSpPr>
        <p:spPr>
          <a:xfrm>
            <a:off x="8266181" y="3913549"/>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79" name="CuadroTexto 78">
            <a:extLst>
              <a:ext uri="{FF2B5EF4-FFF2-40B4-BE49-F238E27FC236}">
                <a16:creationId xmlns:a16="http://schemas.microsoft.com/office/drawing/2014/main" id="{5F44A6B6-1992-F141-86DD-8C906DEBC9A3}"/>
              </a:ext>
            </a:extLst>
          </p:cNvPr>
          <p:cNvSpPr txBox="1"/>
          <p:nvPr/>
        </p:nvSpPr>
        <p:spPr>
          <a:xfrm>
            <a:off x="8081047" y="4274623"/>
            <a:ext cx="1090883"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80" name="Rectángulo 79">
            <a:extLst>
              <a:ext uri="{FF2B5EF4-FFF2-40B4-BE49-F238E27FC236}">
                <a16:creationId xmlns:a16="http://schemas.microsoft.com/office/drawing/2014/main" id="{8667101A-1AEA-A14C-B0E3-F49CEBE27C01}"/>
              </a:ext>
            </a:extLst>
          </p:cNvPr>
          <p:cNvSpPr/>
          <p:nvPr/>
        </p:nvSpPr>
        <p:spPr>
          <a:xfrm>
            <a:off x="8453129" y="4941238"/>
            <a:ext cx="269626" cy="215444"/>
          </a:xfrm>
          <a:prstGeom prst="rect">
            <a:avLst/>
          </a:prstGeom>
        </p:spPr>
        <p:txBody>
          <a:bodyPr wrap="none">
            <a:spAutoFit/>
          </a:bodyPr>
          <a:lstStyle/>
          <a:p>
            <a:r>
              <a:rPr lang="es-MX" sz="800" dirty="0"/>
              <a:t>★</a:t>
            </a:r>
          </a:p>
        </p:txBody>
      </p:sp>
      <p:sp>
        <p:nvSpPr>
          <p:cNvPr id="81" name="Rectángulo 80">
            <a:extLst>
              <a:ext uri="{FF2B5EF4-FFF2-40B4-BE49-F238E27FC236}">
                <a16:creationId xmlns:a16="http://schemas.microsoft.com/office/drawing/2014/main" id="{4901AC1D-3D14-D741-8F69-CAD6E349E9CE}"/>
              </a:ext>
            </a:extLst>
          </p:cNvPr>
          <p:cNvSpPr/>
          <p:nvPr/>
        </p:nvSpPr>
        <p:spPr>
          <a:xfrm>
            <a:off x="7858106" y="5266787"/>
            <a:ext cx="269626" cy="215444"/>
          </a:xfrm>
          <a:prstGeom prst="rect">
            <a:avLst/>
          </a:prstGeom>
        </p:spPr>
        <p:txBody>
          <a:bodyPr wrap="none">
            <a:spAutoFit/>
          </a:bodyPr>
          <a:lstStyle/>
          <a:p>
            <a:r>
              <a:rPr lang="es-MX" sz="800" dirty="0"/>
              <a:t>★</a:t>
            </a:r>
          </a:p>
        </p:txBody>
      </p:sp>
      <p:sp>
        <p:nvSpPr>
          <p:cNvPr id="82" name="CuadroTexto 81">
            <a:extLst>
              <a:ext uri="{FF2B5EF4-FFF2-40B4-BE49-F238E27FC236}">
                <a16:creationId xmlns:a16="http://schemas.microsoft.com/office/drawing/2014/main" id="{37B9CDEF-C2C9-0A48-B368-3C95D4AFF8EA}"/>
              </a:ext>
            </a:extLst>
          </p:cNvPr>
          <p:cNvSpPr txBox="1"/>
          <p:nvPr/>
        </p:nvSpPr>
        <p:spPr>
          <a:xfrm>
            <a:off x="7801837" y="5619915"/>
            <a:ext cx="397566" cy="338554"/>
          </a:xfrm>
          <a:prstGeom prst="rect">
            <a:avLst/>
          </a:prstGeom>
          <a:noFill/>
        </p:spPr>
        <p:txBody>
          <a:bodyPr wrap="square" rtlCol="0">
            <a:spAutoFit/>
          </a:bodyPr>
          <a:lstStyle/>
          <a:p>
            <a:r>
              <a:rPr lang="es-MX" sz="800" dirty="0"/>
              <a:t>★★</a:t>
            </a:r>
          </a:p>
          <a:p>
            <a:endParaRPr lang="es-MX" sz="800" dirty="0"/>
          </a:p>
        </p:txBody>
      </p:sp>
      <p:sp>
        <p:nvSpPr>
          <p:cNvPr id="83" name="CuadroTexto 82">
            <a:extLst>
              <a:ext uri="{FF2B5EF4-FFF2-40B4-BE49-F238E27FC236}">
                <a16:creationId xmlns:a16="http://schemas.microsoft.com/office/drawing/2014/main" id="{5F9E20F4-E78E-F24F-924D-F1CD389C9F85}"/>
              </a:ext>
            </a:extLst>
          </p:cNvPr>
          <p:cNvSpPr txBox="1"/>
          <p:nvPr/>
        </p:nvSpPr>
        <p:spPr>
          <a:xfrm>
            <a:off x="8835626" y="5947961"/>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84" name="CuadroTexto 83">
            <a:extLst>
              <a:ext uri="{FF2B5EF4-FFF2-40B4-BE49-F238E27FC236}">
                <a16:creationId xmlns:a16="http://schemas.microsoft.com/office/drawing/2014/main" id="{8BBAB2ED-59A7-A94B-B554-3385B187AB4D}"/>
              </a:ext>
            </a:extLst>
          </p:cNvPr>
          <p:cNvSpPr txBox="1"/>
          <p:nvPr/>
        </p:nvSpPr>
        <p:spPr>
          <a:xfrm>
            <a:off x="8285634" y="6276874"/>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85" name="CasellaDiTesto 2">
            <a:extLst>
              <a:ext uri="{FF2B5EF4-FFF2-40B4-BE49-F238E27FC236}">
                <a16:creationId xmlns:a16="http://schemas.microsoft.com/office/drawing/2014/main" id="{292A00F8-3965-1D41-91B1-543FC882E05A}"/>
              </a:ext>
            </a:extLst>
          </p:cNvPr>
          <p:cNvSpPr txBox="1"/>
          <p:nvPr/>
        </p:nvSpPr>
        <p:spPr>
          <a:xfrm rot="5400000">
            <a:off x="9465567" y="3660851"/>
            <a:ext cx="3066116" cy="400110"/>
          </a:xfrm>
          <a:prstGeom prst="rect">
            <a:avLst/>
          </a:prstGeom>
          <a:solidFill>
            <a:schemeClr val="bg1"/>
          </a:solidFill>
        </p:spPr>
        <p:txBody>
          <a:bodyPr wrap="square" rtlCol="0">
            <a:spAutoFit/>
          </a:bodyPr>
          <a:lstStyle/>
          <a:p>
            <a:r>
              <a:rPr lang="es-ES_tradnl" sz="2000" b="1" dirty="0">
                <a:solidFill>
                  <a:srgbClr val="0070C0"/>
                </a:solidFill>
              </a:rPr>
              <a:t>Estándares</a:t>
            </a:r>
            <a:r>
              <a:rPr lang="it-IT" sz="2000" b="1" dirty="0">
                <a:solidFill>
                  <a:srgbClr val="0070C0"/>
                </a:solidFill>
              </a:rPr>
              <a:t> de la ONUDD</a:t>
            </a:r>
            <a:endParaRPr lang="it-IT" sz="2000" dirty="0">
              <a:solidFill>
                <a:prstClr val="black"/>
              </a:solidFill>
            </a:endParaRPr>
          </a:p>
        </p:txBody>
      </p:sp>
    </p:spTree>
    <p:extLst>
      <p:ext uri="{BB962C8B-B14F-4D97-AF65-F5344CB8AC3E}">
        <p14:creationId xmlns:p14="http://schemas.microsoft.com/office/powerpoint/2010/main" val="8886098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19" name="Diagram 1">
            <a:extLst>
              <a:ext uri="{FF2B5EF4-FFF2-40B4-BE49-F238E27FC236}">
                <a16:creationId xmlns:a16="http://schemas.microsoft.com/office/drawing/2014/main" id="{8FE1D87A-BC8F-4F5F-885F-6220D8C6EB32}"/>
              </a:ext>
            </a:extLst>
          </p:cNvPr>
          <p:cNvGraphicFramePr/>
          <p:nvPr>
            <p:extLst>
              <p:ext uri="{D42A27DB-BD31-4B8C-83A1-F6EECF244321}">
                <p14:modId xmlns:p14="http://schemas.microsoft.com/office/powerpoint/2010/main" val="3136442036"/>
              </p:ext>
            </p:extLst>
          </p:nvPr>
        </p:nvGraphicFramePr>
        <p:xfrm>
          <a:off x="-804982" y="1974221"/>
          <a:ext cx="7619400" cy="4844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5" descr="A person standing in a room&#10;&#10;Description automatically generated">
            <a:extLst>
              <a:ext uri="{FF2B5EF4-FFF2-40B4-BE49-F238E27FC236}">
                <a16:creationId xmlns:a16="http://schemas.microsoft.com/office/drawing/2014/main" id="{F1C00857-4751-4F0B-A924-170133059D59}"/>
              </a:ext>
            </a:extLst>
          </p:cNvPr>
          <p:cNvPicPr>
            <a:picLocks noChangeAspect="1"/>
          </p:cNvPicPr>
          <p:nvPr/>
        </p:nvPicPr>
        <p:blipFill>
          <a:blip r:embed="rId8"/>
          <a:stretch>
            <a:fillRect/>
          </a:stretch>
        </p:blipFill>
        <p:spPr>
          <a:xfrm>
            <a:off x="6392561" y="2389347"/>
            <a:ext cx="5401056" cy="3599688"/>
          </a:xfrm>
          <a:prstGeom prst="rect">
            <a:avLst/>
          </a:prstGeom>
        </p:spPr>
      </p:pic>
      <p:sp>
        <p:nvSpPr>
          <p:cNvPr id="7" name="Title 6">
            <a:extLst>
              <a:ext uri="{FF2B5EF4-FFF2-40B4-BE49-F238E27FC236}">
                <a16:creationId xmlns:a16="http://schemas.microsoft.com/office/drawing/2014/main" id="{225FC769-01CB-0D12-DC8A-D3E473CCEFB6}"/>
              </a:ext>
            </a:extLst>
          </p:cNvPr>
          <p:cNvSpPr>
            <a:spLocks noGrp="1"/>
          </p:cNvSpPr>
          <p:nvPr>
            <p:ph type="title"/>
          </p:nvPr>
        </p:nvSpPr>
        <p:spPr/>
        <p:txBody>
          <a:bodyPr/>
          <a:lstStyle/>
          <a:p>
            <a:r>
              <a:rPr lang="es-ES_tradnl" b="1" dirty="0"/>
              <a:t>Escuela y prevención</a:t>
            </a:r>
          </a:p>
        </p:txBody>
      </p:sp>
    </p:spTree>
    <p:extLst>
      <p:ext uri="{BB962C8B-B14F-4D97-AF65-F5344CB8AC3E}">
        <p14:creationId xmlns:p14="http://schemas.microsoft.com/office/powerpoint/2010/main" val="1517118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720815" y="1284484"/>
            <a:ext cx="10515600" cy="896375"/>
          </a:xfrm>
        </p:spPr>
        <p:txBody>
          <a:bodyPr>
            <a:normAutofit/>
          </a:bodyPr>
          <a:lstStyle/>
          <a:p>
            <a:r>
              <a:rPr lang="es-ES_tradnl" sz="4400" b="1" dirty="0">
                <a:ea typeface="+mn-lt"/>
                <a:cs typeface="+mn-lt"/>
              </a:rPr>
              <a:t>Efectividad de las intervenciones en la escuela</a:t>
            </a:r>
            <a:endParaRPr lang="es-ES_tradnl" dirty="0"/>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TextBox 7">
            <a:extLst>
              <a:ext uri="{FF2B5EF4-FFF2-40B4-BE49-F238E27FC236}">
                <a16:creationId xmlns:a16="http://schemas.microsoft.com/office/drawing/2014/main" id="{BB16014B-B4FD-4C3C-8F82-D6588620472D}"/>
              </a:ext>
            </a:extLst>
          </p:cNvPr>
          <p:cNvSpPr txBox="1"/>
          <p:nvPr/>
        </p:nvSpPr>
        <p:spPr>
          <a:xfrm>
            <a:off x="523874" y="5573516"/>
            <a:ext cx="11456631" cy="954107"/>
          </a:xfrm>
          <a:prstGeom prst="rect">
            <a:avLst/>
          </a:prstGeom>
          <a:noFill/>
        </p:spPr>
        <p:txBody>
          <a:bodyPr wrap="square" numCol="2" rtlCol="0">
            <a:spAutoFit/>
          </a:bodyPr>
          <a:lstStyle/>
          <a:p>
            <a:pPr defTabSz="685800">
              <a:defRPr/>
            </a:pPr>
            <a:r>
              <a:rPr lang="es-ES_tradnl" sz="2000" b="1" kern="0" dirty="0">
                <a:solidFill>
                  <a:schemeClr val="accent3"/>
                </a:solidFill>
              </a:rPr>
              <a:t>Los programas se deben enfocar en</a:t>
            </a:r>
          </a:p>
          <a:p>
            <a:pPr marL="285750" indent="-285750" defTabSz="685800">
              <a:buFont typeface="Wingdings" pitchFamily="2" charset="2"/>
              <a:buChar char="ü"/>
              <a:defRPr/>
            </a:pPr>
            <a:r>
              <a:rPr lang="es-ES_tradnl" kern="0" dirty="0">
                <a:solidFill>
                  <a:schemeClr val="accent3"/>
                </a:solidFill>
              </a:rPr>
              <a:t>Autocontrol</a:t>
            </a:r>
          </a:p>
          <a:p>
            <a:pPr marL="285750" indent="-285750" defTabSz="685800">
              <a:buFont typeface="Wingdings" pitchFamily="2" charset="2"/>
              <a:buChar char="ü"/>
              <a:defRPr/>
            </a:pPr>
            <a:r>
              <a:rPr lang="es-ES_tradnl" kern="0" dirty="0">
                <a:solidFill>
                  <a:schemeClr val="accent3"/>
                </a:solidFill>
              </a:rPr>
              <a:t>Conciencia emocional</a:t>
            </a:r>
          </a:p>
          <a:p>
            <a:pPr marL="285750" indent="-285750" defTabSz="685800">
              <a:buFont typeface="Wingdings" pitchFamily="2" charset="2"/>
              <a:buChar char="ü"/>
              <a:defRPr/>
            </a:pPr>
            <a:r>
              <a:rPr lang="es-ES_tradnl" kern="0" dirty="0">
                <a:solidFill>
                  <a:schemeClr val="accent3"/>
                </a:solidFill>
              </a:rPr>
              <a:t>Comunicación</a:t>
            </a:r>
          </a:p>
          <a:p>
            <a:pPr marL="285750" indent="-285750" defTabSz="685800">
              <a:buFont typeface="Wingdings" pitchFamily="2" charset="2"/>
              <a:buChar char="ü"/>
              <a:defRPr/>
            </a:pPr>
            <a:r>
              <a:rPr lang="es-ES_tradnl" kern="0" dirty="0">
                <a:solidFill>
                  <a:schemeClr val="accent3"/>
                </a:solidFill>
              </a:rPr>
              <a:t>Resolución de problemas en situaciones sociales</a:t>
            </a:r>
          </a:p>
          <a:p>
            <a:pPr marL="285750" indent="-285750" defTabSz="685800">
              <a:buFont typeface="Wingdings" pitchFamily="2" charset="2"/>
              <a:buChar char="ü"/>
              <a:defRPr/>
            </a:pPr>
            <a:r>
              <a:rPr lang="es-ES_tradnl" kern="0" dirty="0">
                <a:solidFill>
                  <a:schemeClr val="accent3"/>
                </a:solidFill>
              </a:rPr>
              <a:t>Apoyo académico para desarrollar habilidades de lectura</a:t>
            </a:r>
          </a:p>
        </p:txBody>
      </p:sp>
      <p:graphicFrame>
        <p:nvGraphicFramePr>
          <p:cNvPr id="15" name="Tabla 8">
            <a:extLst>
              <a:ext uri="{FF2B5EF4-FFF2-40B4-BE49-F238E27FC236}">
                <a16:creationId xmlns:a16="http://schemas.microsoft.com/office/drawing/2014/main" id="{C10311E3-66C1-B841-BE10-F1E93FE665ED}"/>
              </a:ext>
            </a:extLst>
          </p:cNvPr>
          <p:cNvGraphicFramePr>
            <a:graphicFrameLocks noGrp="1"/>
          </p:cNvGraphicFramePr>
          <p:nvPr>
            <p:extLst>
              <p:ext uri="{D42A27DB-BD31-4B8C-83A1-F6EECF244321}">
                <p14:modId xmlns:p14="http://schemas.microsoft.com/office/powerpoint/2010/main" val="2133589136"/>
              </p:ext>
            </p:extLst>
          </p:nvPr>
        </p:nvGraphicFramePr>
        <p:xfrm>
          <a:off x="666661" y="2313405"/>
          <a:ext cx="10569754" cy="2931160"/>
        </p:xfrm>
        <a:graphic>
          <a:graphicData uri="http://schemas.openxmlformats.org/drawingml/2006/table">
            <a:tbl>
              <a:tblPr firstRow="1" bandRow="1">
                <a:tableStyleId>{7E9639D4-E3E2-4D34-9284-5A2195B3D0D7}</a:tableStyleId>
              </a:tblPr>
              <a:tblGrid>
                <a:gridCol w="5263658">
                  <a:extLst>
                    <a:ext uri="{9D8B030D-6E8A-4147-A177-3AD203B41FA5}">
                      <a16:colId xmlns:a16="http://schemas.microsoft.com/office/drawing/2014/main" val="2353383759"/>
                    </a:ext>
                  </a:extLst>
                </a:gridCol>
                <a:gridCol w="3039414">
                  <a:extLst>
                    <a:ext uri="{9D8B030D-6E8A-4147-A177-3AD203B41FA5}">
                      <a16:colId xmlns:a16="http://schemas.microsoft.com/office/drawing/2014/main" val="1406153542"/>
                    </a:ext>
                  </a:extLst>
                </a:gridCol>
                <a:gridCol w="2266682">
                  <a:extLst>
                    <a:ext uri="{9D8B030D-6E8A-4147-A177-3AD203B41FA5}">
                      <a16:colId xmlns:a16="http://schemas.microsoft.com/office/drawing/2014/main" val="1237180503"/>
                    </a:ext>
                  </a:extLst>
                </a:gridCol>
              </a:tblGrid>
              <a:tr h="370840">
                <a:tc>
                  <a:txBody>
                    <a:bodyPr/>
                    <a:lstStyle/>
                    <a:p>
                      <a:pPr algn="ctr"/>
                      <a:r>
                        <a:rPr lang="es-MX" dirty="0"/>
                        <a:t>Intervención</a:t>
                      </a:r>
                    </a:p>
                  </a:txBody>
                  <a:tcPr/>
                </a:tc>
                <a:tc>
                  <a:txBody>
                    <a:bodyPr/>
                    <a:lstStyle/>
                    <a:p>
                      <a:pPr algn="ctr"/>
                      <a:r>
                        <a:rPr lang="es-MX" dirty="0"/>
                        <a:t>Nivel de riesgo objetivo</a:t>
                      </a:r>
                    </a:p>
                  </a:txBody>
                  <a:tcPr/>
                </a:tc>
                <a:tc>
                  <a:txBody>
                    <a:bodyPr/>
                    <a:lstStyle/>
                    <a:p>
                      <a:pPr algn="ctr"/>
                      <a:r>
                        <a:rPr lang="es-MX" dirty="0"/>
                        <a:t>Eficiencia</a:t>
                      </a:r>
                    </a:p>
                  </a:txBody>
                  <a:tcPr/>
                </a:tc>
                <a:extLst>
                  <a:ext uri="{0D108BD9-81ED-4DB2-BD59-A6C34878D82A}">
                    <a16:rowId xmlns:a16="http://schemas.microsoft.com/office/drawing/2014/main" val="3330026365"/>
                  </a:ext>
                </a:extLst>
              </a:tr>
              <a:tr h="370840">
                <a:tc>
                  <a:txBody>
                    <a:bodyPr/>
                    <a:lstStyle/>
                    <a:p>
                      <a:r>
                        <a:rPr lang="es-MX" dirty="0"/>
                        <a:t>Programas de habilidades parentales</a:t>
                      </a:r>
                      <a:endParaRPr lang="es-MX" b="1" dirty="0"/>
                    </a:p>
                  </a:txBody>
                  <a:tcPr/>
                </a:tc>
                <a:tc>
                  <a:txBody>
                    <a:bodyPr/>
                    <a:lstStyle/>
                    <a:p>
                      <a:pPr algn="ctr"/>
                      <a:r>
                        <a:rPr lang="es-MX" dirty="0"/>
                        <a:t>Universal y selectiva</a:t>
                      </a:r>
                    </a:p>
                  </a:txBody>
                  <a:tcPr/>
                </a:tc>
                <a:tc>
                  <a:txBody>
                    <a:bodyPr/>
                    <a:lstStyle/>
                    <a:p>
                      <a:pPr algn="ctr"/>
                      <a:r>
                        <a:rPr lang="es-MX" dirty="0"/>
                        <a:t>****</a:t>
                      </a:r>
                    </a:p>
                    <a:p>
                      <a:pPr algn="ctr"/>
                      <a:r>
                        <a:rPr lang="es-MX" dirty="0"/>
                        <a:t>Muy buena</a:t>
                      </a:r>
                    </a:p>
                  </a:txBody>
                  <a:tcPr/>
                </a:tc>
                <a:extLst>
                  <a:ext uri="{0D108BD9-81ED-4DB2-BD59-A6C34878D82A}">
                    <a16:rowId xmlns:a16="http://schemas.microsoft.com/office/drawing/2014/main" val="2245078904"/>
                  </a:ext>
                </a:extLst>
              </a:tr>
              <a:tr h="370840">
                <a:tc>
                  <a:txBody>
                    <a:bodyPr/>
                    <a:lstStyle/>
                    <a:p>
                      <a:r>
                        <a:rPr lang="es-MX" dirty="0"/>
                        <a:t>Educación en habilidades personales y sociales </a:t>
                      </a:r>
                      <a:endParaRPr lang="es-MX" b="1" dirty="0"/>
                    </a:p>
                  </a:txBody>
                  <a:tcPr/>
                </a:tc>
                <a:tc>
                  <a:txBody>
                    <a:bodyPr/>
                    <a:lstStyle/>
                    <a:p>
                      <a:pPr algn="ctr"/>
                      <a:r>
                        <a:rPr lang="es-MX" dirty="0"/>
                        <a:t>Universal</a:t>
                      </a:r>
                    </a:p>
                  </a:txBody>
                  <a:tcPr/>
                </a:tc>
                <a:tc>
                  <a:txBody>
                    <a:bodyPr/>
                    <a:lstStyle/>
                    <a:p>
                      <a:pPr algn="ctr"/>
                      <a:r>
                        <a:rPr lang="es-MX" dirty="0"/>
                        <a:t>***</a:t>
                      </a:r>
                    </a:p>
                    <a:p>
                      <a:pPr algn="ctr"/>
                      <a:r>
                        <a:rPr lang="es-MX" dirty="0"/>
                        <a:t>Buena</a:t>
                      </a:r>
                    </a:p>
                  </a:txBody>
                  <a:tcPr/>
                </a:tc>
                <a:extLst>
                  <a:ext uri="{0D108BD9-81ED-4DB2-BD59-A6C34878D82A}">
                    <a16:rowId xmlns:a16="http://schemas.microsoft.com/office/drawing/2014/main" val="2449305289"/>
                  </a:ext>
                </a:extLst>
              </a:tr>
              <a:tr h="370840">
                <a:tc>
                  <a:txBody>
                    <a:bodyPr/>
                    <a:lstStyle/>
                    <a:p>
                      <a:r>
                        <a:rPr lang="es-MX" dirty="0"/>
                        <a:t>Programas para mejorar el ambiente en el aula</a:t>
                      </a:r>
                      <a:endParaRPr lang="es-MX" b="1" dirty="0"/>
                    </a:p>
                  </a:txBody>
                  <a:tcPr/>
                </a:tc>
                <a:tc>
                  <a:txBody>
                    <a:bodyPr/>
                    <a:lstStyle/>
                    <a:p>
                      <a:pPr algn="ctr"/>
                      <a:r>
                        <a:rPr lang="es-MX" dirty="0"/>
                        <a:t>Universal</a:t>
                      </a:r>
                    </a:p>
                  </a:txBody>
                  <a:tcPr/>
                </a:tc>
                <a:tc>
                  <a:txBody>
                    <a:bodyPr/>
                    <a:lstStyle/>
                    <a:p>
                      <a:pPr algn="ctr"/>
                      <a:r>
                        <a:rPr lang="es-MX" dirty="0"/>
                        <a:t>***</a:t>
                      </a:r>
                    </a:p>
                    <a:p>
                      <a:pPr algn="ctr"/>
                      <a:r>
                        <a:rPr lang="es-MX" dirty="0"/>
                        <a:t>Buena</a:t>
                      </a:r>
                    </a:p>
                  </a:txBody>
                  <a:tcPr/>
                </a:tc>
                <a:extLst>
                  <a:ext uri="{0D108BD9-81ED-4DB2-BD59-A6C34878D82A}">
                    <a16:rowId xmlns:a16="http://schemas.microsoft.com/office/drawing/2014/main" val="211176626"/>
                  </a:ext>
                </a:extLst>
              </a:tr>
              <a:tr h="370840">
                <a:tc>
                  <a:txBody>
                    <a:bodyPr/>
                    <a:lstStyle/>
                    <a:p>
                      <a:r>
                        <a:rPr lang="es-MX" dirty="0"/>
                        <a:t>Políticas para mantener a los niños en la escuela</a:t>
                      </a:r>
                      <a:endParaRPr lang="es-MX" b="1" dirty="0"/>
                    </a:p>
                  </a:txBody>
                  <a:tcPr/>
                </a:tc>
                <a:tc>
                  <a:txBody>
                    <a:bodyPr/>
                    <a:lstStyle/>
                    <a:p>
                      <a:pPr algn="ctr"/>
                      <a:r>
                        <a:rPr lang="es-MX" dirty="0"/>
                        <a:t>Selectiva</a:t>
                      </a:r>
                    </a:p>
                  </a:txBody>
                  <a:tcPr/>
                </a:tc>
                <a:tc>
                  <a:txBody>
                    <a:bodyPr/>
                    <a:lstStyle/>
                    <a:p>
                      <a:pPr algn="ctr"/>
                      <a:r>
                        <a:rPr lang="es-MX" dirty="0"/>
                        <a:t>**</a:t>
                      </a:r>
                    </a:p>
                    <a:p>
                      <a:pPr algn="ctr"/>
                      <a:r>
                        <a:rPr lang="es-MX" dirty="0"/>
                        <a:t>Adecuada</a:t>
                      </a:r>
                    </a:p>
                  </a:txBody>
                  <a:tcPr/>
                </a:tc>
                <a:extLst>
                  <a:ext uri="{0D108BD9-81ED-4DB2-BD59-A6C34878D82A}">
                    <a16:rowId xmlns:a16="http://schemas.microsoft.com/office/drawing/2014/main" val="1121502666"/>
                  </a:ext>
                </a:extLst>
              </a:tr>
            </a:tbl>
          </a:graphicData>
        </a:graphic>
      </p:graphicFrame>
    </p:spTree>
    <p:extLst>
      <p:ext uri="{BB962C8B-B14F-4D97-AF65-F5344CB8AC3E}">
        <p14:creationId xmlns:p14="http://schemas.microsoft.com/office/powerpoint/2010/main" val="2912445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244367" y="1121370"/>
            <a:ext cx="11947633" cy="773767"/>
          </a:xfrm>
        </p:spPr>
        <p:txBody>
          <a:bodyPr>
            <a:normAutofit fontScale="90000"/>
          </a:bodyPr>
          <a:lstStyle/>
          <a:p>
            <a:pPr algn="ctr"/>
            <a:r>
              <a:rPr lang="es-ES_tradnl" sz="3600" b="1" dirty="0">
                <a:ea typeface="+mj-lt"/>
                <a:cs typeface="+mj-lt"/>
              </a:rPr>
              <a:t>Lo que funciona y lo que no funciona en la prevención en la escuela</a:t>
            </a:r>
            <a:endParaRPr lang="es-ES_tradnl" sz="3600" b="1" dirty="0">
              <a:ea typeface="Calibri Light"/>
              <a:cs typeface="Calibri Light"/>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TextBox 2">
            <a:extLst>
              <a:ext uri="{FF2B5EF4-FFF2-40B4-BE49-F238E27FC236}">
                <a16:creationId xmlns:a16="http://schemas.microsoft.com/office/drawing/2014/main" id="{D2DFEF4C-EBEA-4236-EB5E-F41A61360A0C}"/>
              </a:ext>
            </a:extLst>
          </p:cNvPr>
          <p:cNvSpPr txBox="1"/>
          <p:nvPr/>
        </p:nvSpPr>
        <p:spPr>
          <a:xfrm>
            <a:off x="75732" y="7570239"/>
            <a:ext cx="6145078" cy="369332"/>
          </a:xfrm>
          <a:prstGeom prst="rect">
            <a:avLst/>
          </a:prstGeom>
          <a:noFill/>
        </p:spPr>
        <p:txBody>
          <a:bodyPr wrap="square">
            <a:spAutoFit/>
          </a:bodyPr>
          <a:lstStyle/>
          <a:p>
            <a:r>
              <a:rPr lang="en-GB" dirty="0"/>
              <a:t>Source: EUPC manual, 2019</a:t>
            </a:r>
          </a:p>
        </p:txBody>
      </p:sp>
      <p:pic>
        <p:nvPicPr>
          <p:cNvPr id="15" name="Imagen 14">
            <a:extLst>
              <a:ext uri="{FF2B5EF4-FFF2-40B4-BE49-F238E27FC236}">
                <a16:creationId xmlns:a16="http://schemas.microsoft.com/office/drawing/2014/main" id="{A3DCAD77-F2BD-CF4F-B0A0-6298AC2B90E5}"/>
              </a:ext>
            </a:extLst>
          </p:cNvPr>
          <p:cNvPicPr>
            <a:picLocks noChangeAspect="1"/>
          </p:cNvPicPr>
          <p:nvPr/>
        </p:nvPicPr>
        <p:blipFill rotWithShape="1">
          <a:blip r:embed="rId3"/>
          <a:srcRect t="9574"/>
          <a:stretch/>
        </p:blipFill>
        <p:spPr>
          <a:xfrm>
            <a:off x="1874782" y="1791249"/>
            <a:ext cx="8119713" cy="4954090"/>
          </a:xfrm>
          <a:prstGeom prst="rect">
            <a:avLst/>
          </a:prstGeom>
        </p:spPr>
      </p:pic>
    </p:spTree>
    <p:extLst>
      <p:ext uri="{BB962C8B-B14F-4D97-AF65-F5344CB8AC3E}">
        <p14:creationId xmlns:p14="http://schemas.microsoft.com/office/powerpoint/2010/main" val="10275362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0F8AB-F891-2371-261A-6369A994834E}"/>
            </a:ext>
          </a:extLst>
        </p:cNvPr>
        <p:cNvGrpSpPr/>
        <p:nvPr/>
      </p:nvGrpSpPr>
      <p:grpSpPr>
        <a:xfrm>
          <a:off x="0" y="0"/>
          <a:ext cx="0" cy="0"/>
          <a:chOff x="0" y="0"/>
          <a:chExt cx="0" cy="0"/>
        </a:xfrm>
      </p:grpSpPr>
      <p:sp>
        <p:nvSpPr>
          <p:cNvPr id="30" name="Rectangle 20">
            <a:hlinkClick r:id="" action="ppaction://noaction"/>
            <a:extLst>
              <a:ext uri="{FF2B5EF4-FFF2-40B4-BE49-F238E27FC236}">
                <a16:creationId xmlns:a16="http://schemas.microsoft.com/office/drawing/2014/main" id="{2FF4732B-ED7B-A93E-1DCC-61D188D03363}"/>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88B46E6A-0835-E6B6-6A1B-F94716E48A57}"/>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3E853B49-963B-DE02-C95A-CFD8DDA35F3F}"/>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AEDD1750-93B2-9AB0-0AB3-4482F5113185}"/>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FC2A8533-D41E-0948-226F-F5365921F903}"/>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01131C54-29E4-FF85-9A6A-DC6CC76939EB}"/>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B604FADF-A3C6-DBD0-2F2D-1B384028ADCD}"/>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E009CCD9-1106-5FC8-E39E-E6B69E19FD1A}"/>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26011700-FC9D-6EC1-1C7F-CE7DC0AB3A45}"/>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FACB4E4E-DC95-E92B-F754-A319F142DA45}"/>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1E8630B7-8EFC-1363-0B15-DB3F79B08EA8}"/>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D1037896-8178-200C-41F0-0C3A8B14E4E3}"/>
              </a:ext>
            </a:extLst>
          </p:cNvPr>
          <p:cNvGraphicFramePr/>
          <p:nvPr>
            <p:extLst>
              <p:ext uri="{D42A27DB-BD31-4B8C-83A1-F6EECF244321}">
                <p14:modId xmlns:p14="http://schemas.microsoft.com/office/powerpoint/2010/main" val="3988470543"/>
              </p:ext>
            </p:extLst>
          </p:nvPr>
        </p:nvGraphicFramePr>
        <p:xfrm>
          <a:off x="1023818" y="1825625"/>
          <a:ext cx="1032998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27469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6">
            <a:extLst>
              <a:ext uri="{FF2B5EF4-FFF2-40B4-BE49-F238E27FC236}">
                <a16:creationId xmlns:a16="http://schemas.microsoft.com/office/drawing/2014/main" id="{89BAA7A6-D6FB-B841-BE6D-ACC3D405CF7F}"/>
              </a:ext>
            </a:extLst>
          </p:cNvPr>
          <p:cNvSpPr>
            <a:spLocks noGrp="1"/>
          </p:cNvSpPr>
          <p:nvPr>
            <p:ph type="dt" sz="half" idx="10"/>
          </p:nvPr>
        </p:nvSpPr>
        <p:spPr>
          <a:xfrm rot="16200000">
            <a:off x="-1189036" y="5303837"/>
            <a:ext cx="2743200" cy="365125"/>
          </a:xfrm>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20" name="Rectangle 20">
            <a:hlinkClick r:id="" action="ppaction://noaction"/>
            <a:extLst>
              <a:ext uri="{FF2B5EF4-FFF2-40B4-BE49-F238E27FC236}">
                <a16:creationId xmlns:a16="http://schemas.microsoft.com/office/drawing/2014/main" id="{F1EAA660-DDA3-F947-8AF2-21DE42BB9262}"/>
              </a:ext>
            </a:extLst>
          </p:cNvPr>
          <p:cNvSpPr>
            <a:spLocks noChangeAspect="1" noChangeArrowheads="1"/>
          </p:cNvSpPr>
          <p:nvPr/>
        </p:nvSpPr>
        <p:spPr bwMode="auto">
          <a:xfrm>
            <a:off x="1023818" y="2923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Rectangle 18">
            <a:hlinkClick r:id="" action="ppaction://noaction"/>
            <a:extLst>
              <a:ext uri="{FF2B5EF4-FFF2-40B4-BE49-F238E27FC236}">
                <a16:creationId xmlns:a16="http://schemas.microsoft.com/office/drawing/2014/main" id="{2CBFC122-14AC-E548-9984-871E32B6569A}"/>
              </a:ext>
            </a:extLst>
          </p:cNvPr>
          <p:cNvSpPr>
            <a:spLocks noChangeAspect="1" noChangeArrowheads="1"/>
          </p:cNvSpPr>
          <p:nvPr/>
        </p:nvSpPr>
        <p:spPr bwMode="auto">
          <a:xfrm>
            <a:off x="1023818" y="3228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Rectangle 16">
            <a:hlinkClick r:id="" action="ppaction://noaction"/>
            <a:extLst>
              <a:ext uri="{FF2B5EF4-FFF2-40B4-BE49-F238E27FC236}">
                <a16:creationId xmlns:a16="http://schemas.microsoft.com/office/drawing/2014/main" id="{841905C7-A887-C940-96E8-CD15A749ABD7}"/>
              </a:ext>
            </a:extLst>
          </p:cNvPr>
          <p:cNvSpPr>
            <a:spLocks noChangeAspect="1" noChangeArrowheads="1"/>
          </p:cNvSpPr>
          <p:nvPr/>
        </p:nvSpPr>
        <p:spPr bwMode="auto">
          <a:xfrm>
            <a:off x="1023818" y="3532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Rectangle 14">
            <a:hlinkClick r:id="" action="ppaction://noaction"/>
            <a:extLst>
              <a:ext uri="{FF2B5EF4-FFF2-40B4-BE49-F238E27FC236}">
                <a16:creationId xmlns:a16="http://schemas.microsoft.com/office/drawing/2014/main" id="{51F47B3F-D287-7F46-B224-D83B374B7E50}"/>
              </a:ext>
            </a:extLst>
          </p:cNvPr>
          <p:cNvSpPr>
            <a:spLocks noChangeAspect="1" noChangeArrowheads="1"/>
          </p:cNvSpPr>
          <p:nvPr/>
        </p:nvSpPr>
        <p:spPr bwMode="auto">
          <a:xfrm>
            <a:off x="1023818" y="3837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Rectangle 12">
            <a:hlinkClick r:id="" action="ppaction://noaction"/>
            <a:extLst>
              <a:ext uri="{FF2B5EF4-FFF2-40B4-BE49-F238E27FC236}">
                <a16:creationId xmlns:a16="http://schemas.microsoft.com/office/drawing/2014/main" id="{7552378D-BF13-354B-89A2-ADF0850E1BAE}"/>
              </a:ext>
            </a:extLst>
          </p:cNvPr>
          <p:cNvSpPr>
            <a:spLocks noChangeAspect="1" noChangeArrowheads="1"/>
          </p:cNvSpPr>
          <p:nvPr/>
        </p:nvSpPr>
        <p:spPr bwMode="auto">
          <a:xfrm rot="16200000">
            <a:off x="-1342039" y="3129615"/>
            <a:ext cx="4896916" cy="103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sz="2000" b="1" dirty="0">
                <a:solidFill>
                  <a:srgbClr val="0070C0"/>
                </a:solidFill>
                <a:latin typeface="Albertus Extra Bold" pitchFamily="34" charset="0"/>
              </a:rPr>
              <a:t>Lo que funciona en prevención</a:t>
            </a:r>
          </a:p>
        </p:txBody>
      </p:sp>
      <p:sp>
        <p:nvSpPr>
          <p:cNvPr id="25" name="Rectangle 10">
            <a:hlinkClick r:id="" action="ppaction://noaction"/>
            <a:extLst>
              <a:ext uri="{FF2B5EF4-FFF2-40B4-BE49-F238E27FC236}">
                <a16:creationId xmlns:a16="http://schemas.microsoft.com/office/drawing/2014/main" id="{4D01F3E6-31AD-5947-AB76-0DA611B8446B}"/>
              </a:ext>
            </a:extLst>
          </p:cNvPr>
          <p:cNvSpPr>
            <a:spLocks noChangeAspect="1" noChangeArrowheads="1"/>
          </p:cNvSpPr>
          <p:nvPr/>
        </p:nvSpPr>
        <p:spPr bwMode="auto">
          <a:xfrm>
            <a:off x="1023818" y="444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Rectangle 8">
            <a:hlinkClick r:id="" action="ppaction://noaction"/>
            <a:extLst>
              <a:ext uri="{FF2B5EF4-FFF2-40B4-BE49-F238E27FC236}">
                <a16:creationId xmlns:a16="http://schemas.microsoft.com/office/drawing/2014/main" id="{39E805D5-75E9-694F-9A50-46A387207EA3}"/>
              </a:ext>
            </a:extLst>
          </p:cNvPr>
          <p:cNvSpPr>
            <a:spLocks noChangeAspect="1" noChangeArrowheads="1"/>
          </p:cNvSpPr>
          <p:nvPr/>
        </p:nvSpPr>
        <p:spPr bwMode="auto">
          <a:xfrm>
            <a:off x="1023818" y="475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Rectangle 6">
            <a:hlinkClick r:id="" action="ppaction://noaction"/>
            <a:extLst>
              <a:ext uri="{FF2B5EF4-FFF2-40B4-BE49-F238E27FC236}">
                <a16:creationId xmlns:a16="http://schemas.microsoft.com/office/drawing/2014/main" id="{9ED4F646-196B-EC4D-90C7-F6F048228B0F}"/>
              </a:ext>
            </a:extLst>
          </p:cNvPr>
          <p:cNvSpPr>
            <a:spLocks noChangeAspect="1" noChangeArrowheads="1"/>
          </p:cNvSpPr>
          <p:nvPr/>
        </p:nvSpPr>
        <p:spPr bwMode="auto">
          <a:xfrm>
            <a:off x="995450" y="5008624"/>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Rectangle 3">
            <a:hlinkClick r:id="" action="ppaction://noaction"/>
            <a:extLst>
              <a:ext uri="{FF2B5EF4-FFF2-40B4-BE49-F238E27FC236}">
                <a16:creationId xmlns:a16="http://schemas.microsoft.com/office/drawing/2014/main" id="{F42D4783-F4F0-994B-9BF1-E8BDFF5FA322}"/>
              </a:ext>
            </a:extLst>
          </p:cNvPr>
          <p:cNvSpPr>
            <a:spLocks noChangeAspect="1" noChangeArrowheads="1"/>
          </p:cNvSpPr>
          <p:nvPr/>
        </p:nvSpPr>
        <p:spPr bwMode="auto">
          <a:xfrm>
            <a:off x="1023818" y="536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Rectangle 1">
            <a:hlinkClick r:id="" action="ppaction://noaction"/>
            <a:extLst>
              <a:ext uri="{FF2B5EF4-FFF2-40B4-BE49-F238E27FC236}">
                <a16:creationId xmlns:a16="http://schemas.microsoft.com/office/drawing/2014/main" id="{8358D169-9A78-1641-B8BF-3FA70155E23A}"/>
              </a:ext>
            </a:extLst>
          </p:cNvPr>
          <p:cNvSpPr>
            <a:spLocks noChangeAspect="1" noChangeArrowheads="1"/>
          </p:cNvSpPr>
          <p:nvPr/>
        </p:nvSpPr>
        <p:spPr bwMode="auto">
          <a:xfrm>
            <a:off x="1023818" y="566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0" name="Picture 6">
            <a:extLst>
              <a:ext uri="{FF2B5EF4-FFF2-40B4-BE49-F238E27FC236}">
                <a16:creationId xmlns:a16="http://schemas.microsoft.com/office/drawing/2014/main" id="{25DBFB4F-4FBB-234C-944D-E0D94901A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412" y="1184714"/>
            <a:ext cx="9140290" cy="52827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 name="CasellaDiTesto 2">
            <a:extLst>
              <a:ext uri="{FF2B5EF4-FFF2-40B4-BE49-F238E27FC236}">
                <a16:creationId xmlns:a16="http://schemas.microsoft.com/office/drawing/2014/main" id="{8544C8E2-B6EA-E44D-9B07-E6FBDAB3DFAE}"/>
              </a:ext>
            </a:extLst>
          </p:cNvPr>
          <p:cNvSpPr txBox="1"/>
          <p:nvPr/>
        </p:nvSpPr>
        <p:spPr>
          <a:xfrm rot="5400000">
            <a:off x="9465567" y="3660851"/>
            <a:ext cx="3066116" cy="400110"/>
          </a:xfrm>
          <a:prstGeom prst="rect">
            <a:avLst/>
          </a:prstGeom>
          <a:solidFill>
            <a:schemeClr val="bg1"/>
          </a:solidFill>
        </p:spPr>
        <p:txBody>
          <a:bodyPr wrap="square" rtlCol="0">
            <a:spAutoFit/>
          </a:bodyPr>
          <a:lstStyle/>
          <a:p>
            <a:r>
              <a:rPr lang="es-ES_tradnl" sz="2000" b="1" dirty="0">
                <a:solidFill>
                  <a:srgbClr val="0070C0"/>
                </a:solidFill>
              </a:rPr>
              <a:t>Estándares</a:t>
            </a:r>
            <a:r>
              <a:rPr lang="it-IT" sz="2000" b="1" dirty="0">
                <a:solidFill>
                  <a:srgbClr val="0070C0"/>
                </a:solidFill>
              </a:rPr>
              <a:t> de la ONUDD</a:t>
            </a:r>
            <a:endParaRPr lang="it-IT" sz="2000" dirty="0">
              <a:solidFill>
                <a:prstClr val="black"/>
              </a:solidFill>
            </a:endParaRPr>
          </a:p>
        </p:txBody>
      </p:sp>
      <p:sp>
        <p:nvSpPr>
          <p:cNvPr id="42" name="CuadroTexto 41">
            <a:extLst>
              <a:ext uri="{FF2B5EF4-FFF2-40B4-BE49-F238E27FC236}">
                <a16:creationId xmlns:a16="http://schemas.microsoft.com/office/drawing/2014/main" id="{6B687662-5E13-EC41-A8AE-FC6C3EEA23E6}"/>
              </a:ext>
            </a:extLst>
          </p:cNvPr>
          <p:cNvSpPr txBox="1"/>
          <p:nvPr/>
        </p:nvSpPr>
        <p:spPr>
          <a:xfrm>
            <a:off x="1626298" y="1532566"/>
            <a:ext cx="1048322" cy="323165"/>
          </a:xfrm>
          <a:prstGeom prst="rect">
            <a:avLst/>
          </a:prstGeom>
          <a:solidFill>
            <a:schemeClr val="bg1"/>
          </a:solidFill>
        </p:spPr>
        <p:txBody>
          <a:bodyPr wrap="square" rtlCol="0">
            <a:spAutoFit/>
          </a:bodyPr>
          <a:lstStyle/>
          <a:p>
            <a:pPr algn="ctr"/>
            <a:r>
              <a:rPr lang="es-MX" sz="1500" b="1" dirty="0"/>
              <a:t>Familia</a:t>
            </a:r>
          </a:p>
        </p:txBody>
      </p:sp>
      <p:sp>
        <p:nvSpPr>
          <p:cNvPr id="43" name="CuadroTexto 42">
            <a:extLst>
              <a:ext uri="{FF2B5EF4-FFF2-40B4-BE49-F238E27FC236}">
                <a16:creationId xmlns:a16="http://schemas.microsoft.com/office/drawing/2014/main" id="{F3A774C1-E0C6-C645-9336-335D4EFEE148}"/>
              </a:ext>
            </a:extLst>
          </p:cNvPr>
          <p:cNvSpPr txBox="1"/>
          <p:nvPr/>
        </p:nvSpPr>
        <p:spPr>
          <a:xfrm>
            <a:off x="1626298" y="2653897"/>
            <a:ext cx="1048322" cy="323165"/>
          </a:xfrm>
          <a:prstGeom prst="rect">
            <a:avLst/>
          </a:prstGeom>
          <a:solidFill>
            <a:schemeClr val="bg1"/>
          </a:solidFill>
        </p:spPr>
        <p:txBody>
          <a:bodyPr wrap="square" rtlCol="0">
            <a:spAutoFit/>
          </a:bodyPr>
          <a:lstStyle/>
          <a:p>
            <a:pPr algn="ctr"/>
            <a:r>
              <a:rPr lang="es-MX" sz="1500" b="1" dirty="0"/>
              <a:t>Escuela</a:t>
            </a:r>
          </a:p>
        </p:txBody>
      </p:sp>
      <p:sp>
        <p:nvSpPr>
          <p:cNvPr id="44" name="CuadroTexto 43">
            <a:extLst>
              <a:ext uri="{FF2B5EF4-FFF2-40B4-BE49-F238E27FC236}">
                <a16:creationId xmlns:a16="http://schemas.microsoft.com/office/drawing/2014/main" id="{4E9594C4-663C-034F-9D23-A8FD39D4E5EC}"/>
              </a:ext>
            </a:extLst>
          </p:cNvPr>
          <p:cNvSpPr txBox="1"/>
          <p:nvPr/>
        </p:nvSpPr>
        <p:spPr>
          <a:xfrm>
            <a:off x="1569148" y="4178423"/>
            <a:ext cx="1162622" cy="323165"/>
          </a:xfrm>
          <a:prstGeom prst="rect">
            <a:avLst/>
          </a:prstGeom>
          <a:solidFill>
            <a:schemeClr val="bg1"/>
          </a:solidFill>
        </p:spPr>
        <p:txBody>
          <a:bodyPr wrap="square" rtlCol="0">
            <a:spAutoFit/>
          </a:bodyPr>
          <a:lstStyle/>
          <a:p>
            <a:pPr algn="ctr"/>
            <a:r>
              <a:rPr lang="es-MX" sz="1500" b="1" dirty="0"/>
              <a:t>Comunidad</a:t>
            </a:r>
          </a:p>
        </p:txBody>
      </p:sp>
      <p:sp>
        <p:nvSpPr>
          <p:cNvPr id="45" name="CuadroTexto 44">
            <a:extLst>
              <a:ext uri="{FF2B5EF4-FFF2-40B4-BE49-F238E27FC236}">
                <a16:creationId xmlns:a16="http://schemas.microsoft.com/office/drawing/2014/main" id="{09E2CCB8-AA70-FC46-AEBA-75AA40AB5853}"/>
              </a:ext>
            </a:extLst>
          </p:cNvPr>
          <p:cNvSpPr txBox="1"/>
          <p:nvPr/>
        </p:nvSpPr>
        <p:spPr>
          <a:xfrm>
            <a:off x="1453781" y="5818838"/>
            <a:ext cx="1277990" cy="276999"/>
          </a:xfrm>
          <a:prstGeom prst="rect">
            <a:avLst/>
          </a:prstGeom>
          <a:solidFill>
            <a:schemeClr val="bg1"/>
          </a:solidFill>
        </p:spPr>
        <p:txBody>
          <a:bodyPr wrap="square" rtlCol="0">
            <a:spAutoFit/>
          </a:bodyPr>
          <a:lstStyle/>
          <a:p>
            <a:pPr algn="ctr"/>
            <a:r>
              <a:rPr lang="es-MX" sz="1200" b="1" dirty="0"/>
              <a:t>Lugar de trabajo</a:t>
            </a:r>
          </a:p>
        </p:txBody>
      </p:sp>
      <p:sp>
        <p:nvSpPr>
          <p:cNvPr id="46" name="CuadroTexto 45">
            <a:extLst>
              <a:ext uri="{FF2B5EF4-FFF2-40B4-BE49-F238E27FC236}">
                <a16:creationId xmlns:a16="http://schemas.microsoft.com/office/drawing/2014/main" id="{03A21350-BC04-4045-9C51-91D4C8F1E5F6}"/>
              </a:ext>
            </a:extLst>
          </p:cNvPr>
          <p:cNvSpPr txBox="1"/>
          <p:nvPr/>
        </p:nvSpPr>
        <p:spPr>
          <a:xfrm>
            <a:off x="1511464" y="6146412"/>
            <a:ext cx="1277990" cy="276999"/>
          </a:xfrm>
          <a:prstGeom prst="rect">
            <a:avLst/>
          </a:prstGeom>
          <a:solidFill>
            <a:schemeClr val="bg1"/>
          </a:solidFill>
        </p:spPr>
        <p:txBody>
          <a:bodyPr wrap="square" rtlCol="0">
            <a:spAutoFit/>
          </a:bodyPr>
          <a:lstStyle/>
          <a:p>
            <a:pPr algn="ctr"/>
            <a:r>
              <a:rPr lang="es-MX" sz="1200" b="1" dirty="0"/>
              <a:t>Sector Salud</a:t>
            </a:r>
          </a:p>
        </p:txBody>
      </p:sp>
      <p:sp>
        <p:nvSpPr>
          <p:cNvPr id="47" name="CuadroTexto 46">
            <a:extLst>
              <a:ext uri="{FF2B5EF4-FFF2-40B4-BE49-F238E27FC236}">
                <a16:creationId xmlns:a16="http://schemas.microsoft.com/office/drawing/2014/main" id="{52302BB8-9C71-6549-86E2-BF9338346A14}"/>
              </a:ext>
            </a:extLst>
          </p:cNvPr>
          <p:cNvSpPr txBox="1"/>
          <p:nvPr/>
        </p:nvSpPr>
        <p:spPr>
          <a:xfrm>
            <a:off x="2789454" y="1198923"/>
            <a:ext cx="1416786" cy="246221"/>
          </a:xfrm>
          <a:prstGeom prst="rect">
            <a:avLst/>
          </a:prstGeom>
          <a:solidFill>
            <a:srgbClr val="E9E9EB"/>
          </a:solidFill>
        </p:spPr>
        <p:txBody>
          <a:bodyPr wrap="square" rtlCol="0">
            <a:spAutoFit/>
          </a:bodyPr>
          <a:lstStyle/>
          <a:p>
            <a:pPr algn="ctr"/>
            <a:r>
              <a:rPr lang="es-MX" sz="1000" b="1" dirty="0"/>
              <a:t>Prenatal e infancia</a:t>
            </a:r>
          </a:p>
        </p:txBody>
      </p:sp>
      <p:sp>
        <p:nvSpPr>
          <p:cNvPr id="48" name="CuadroTexto 47">
            <a:extLst>
              <a:ext uri="{FF2B5EF4-FFF2-40B4-BE49-F238E27FC236}">
                <a16:creationId xmlns:a16="http://schemas.microsoft.com/office/drawing/2014/main" id="{7C419C6C-2ABC-3E42-BDD8-AEC2B19A9DDF}"/>
              </a:ext>
            </a:extLst>
          </p:cNvPr>
          <p:cNvSpPr txBox="1"/>
          <p:nvPr/>
        </p:nvSpPr>
        <p:spPr>
          <a:xfrm>
            <a:off x="4206241" y="1181216"/>
            <a:ext cx="1188720" cy="246221"/>
          </a:xfrm>
          <a:prstGeom prst="rect">
            <a:avLst/>
          </a:prstGeom>
          <a:solidFill>
            <a:schemeClr val="bg1"/>
          </a:solidFill>
        </p:spPr>
        <p:txBody>
          <a:bodyPr wrap="square" rtlCol="0">
            <a:spAutoFit/>
          </a:bodyPr>
          <a:lstStyle/>
          <a:p>
            <a:pPr algn="ctr"/>
            <a:r>
              <a:rPr lang="es-MX" sz="1000" b="1" dirty="0"/>
              <a:t>Infancia temprana</a:t>
            </a:r>
          </a:p>
        </p:txBody>
      </p:sp>
      <p:sp>
        <p:nvSpPr>
          <p:cNvPr id="49" name="CuadroTexto 48">
            <a:extLst>
              <a:ext uri="{FF2B5EF4-FFF2-40B4-BE49-F238E27FC236}">
                <a16:creationId xmlns:a16="http://schemas.microsoft.com/office/drawing/2014/main" id="{707E533E-F58E-EB4E-9BA5-8AEF975B9E75}"/>
              </a:ext>
            </a:extLst>
          </p:cNvPr>
          <p:cNvSpPr txBox="1"/>
          <p:nvPr/>
        </p:nvSpPr>
        <p:spPr>
          <a:xfrm>
            <a:off x="5514615" y="1198922"/>
            <a:ext cx="1188720" cy="230832"/>
          </a:xfrm>
          <a:prstGeom prst="rect">
            <a:avLst/>
          </a:prstGeom>
          <a:solidFill>
            <a:srgbClr val="E9E9EB"/>
          </a:solidFill>
        </p:spPr>
        <p:txBody>
          <a:bodyPr wrap="square" rtlCol="0">
            <a:spAutoFit/>
          </a:bodyPr>
          <a:lstStyle/>
          <a:p>
            <a:pPr algn="ctr"/>
            <a:r>
              <a:rPr lang="es-MX" sz="900" b="1" dirty="0"/>
              <a:t>Infancia intermedia</a:t>
            </a:r>
          </a:p>
        </p:txBody>
      </p:sp>
      <p:sp>
        <p:nvSpPr>
          <p:cNvPr id="50" name="CuadroTexto 49">
            <a:extLst>
              <a:ext uri="{FF2B5EF4-FFF2-40B4-BE49-F238E27FC236}">
                <a16:creationId xmlns:a16="http://schemas.microsoft.com/office/drawing/2014/main" id="{0A19A6EC-6472-884F-AF8C-A2CC7B58CFE3}"/>
              </a:ext>
            </a:extLst>
          </p:cNvPr>
          <p:cNvSpPr txBox="1"/>
          <p:nvPr/>
        </p:nvSpPr>
        <p:spPr>
          <a:xfrm>
            <a:off x="6759004" y="1198923"/>
            <a:ext cx="1188720" cy="215444"/>
          </a:xfrm>
          <a:prstGeom prst="rect">
            <a:avLst/>
          </a:prstGeom>
          <a:solidFill>
            <a:schemeClr val="bg1"/>
          </a:solidFill>
        </p:spPr>
        <p:txBody>
          <a:bodyPr wrap="square" rtlCol="0">
            <a:spAutoFit/>
          </a:bodyPr>
          <a:lstStyle/>
          <a:p>
            <a:pPr algn="ctr"/>
            <a:r>
              <a:rPr lang="es-MX" sz="800" b="1" dirty="0"/>
              <a:t>Adolescencia temprana</a:t>
            </a:r>
          </a:p>
        </p:txBody>
      </p:sp>
      <p:sp>
        <p:nvSpPr>
          <p:cNvPr id="51" name="CuadroTexto 50">
            <a:extLst>
              <a:ext uri="{FF2B5EF4-FFF2-40B4-BE49-F238E27FC236}">
                <a16:creationId xmlns:a16="http://schemas.microsoft.com/office/drawing/2014/main" id="{BED0E878-826E-4849-A5E2-557BCC9174AB}"/>
              </a:ext>
            </a:extLst>
          </p:cNvPr>
          <p:cNvSpPr txBox="1"/>
          <p:nvPr/>
        </p:nvSpPr>
        <p:spPr>
          <a:xfrm>
            <a:off x="7992920" y="1198922"/>
            <a:ext cx="1288239" cy="230832"/>
          </a:xfrm>
          <a:prstGeom prst="rect">
            <a:avLst/>
          </a:prstGeom>
          <a:solidFill>
            <a:srgbClr val="E9E9EB"/>
          </a:solidFill>
        </p:spPr>
        <p:txBody>
          <a:bodyPr wrap="square" rtlCol="0">
            <a:spAutoFit/>
          </a:bodyPr>
          <a:lstStyle/>
          <a:p>
            <a:pPr algn="ctr"/>
            <a:r>
              <a:rPr lang="es-MX" sz="900" b="1" dirty="0"/>
              <a:t>Adolescencia</a:t>
            </a:r>
          </a:p>
        </p:txBody>
      </p:sp>
      <p:sp>
        <p:nvSpPr>
          <p:cNvPr id="52" name="CuadroTexto 51">
            <a:extLst>
              <a:ext uri="{FF2B5EF4-FFF2-40B4-BE49-F238E27FC236}">
                <a16:creationId xmlns:a16="http://schemas.microsoft.com/office/drawing/2014/main" id="{5CBB9402-790F-9B4C-A4CA-0A546D542BC1}"/>
              </a:ext>
            </a:extLst>
          </p:cNvPr>
          <p:cNvSpPr txBox="1"/>
          <p:nvPr/>
        </p:nvSpPr>
        <p:spPr>
          <a:xfrm>
            <a:off x="9299078" y="1198922"/>
            <a:ext cx="1266624" cy="246221"/>
          </a:xfrm>
          <a:prstGeom prst="rect">
            <a:avLst/>
          </a:prstGeom>
          <a:solidFill>
            <a:schemeClr val="bg1"/>
          </a:solidFill>
        </p:spPr>
        <p:txBody>
          <a:bodyPr wrap="square" rtlCol="0">
            <a:spAutoFit/>
          </a:bodyPr>
          <a:lstStyle/>
          <a:p>
            <a:pPr algn="ctr"/>
            <a:r>
              <a:rPr lang="es-MX" sz="1000" b="1" dirty="0"/>
              <a:t>Adultez</a:t>
            </a:r>
          </a:p>
        </p:txBody>
      </p:sp>
      <p:sp>
        <p:nvSpPr>
          <p:cNvPr id="53" name="CuadroTexto 52">
            <a:extLst>
              <a:ext uri="{FF2B5EF4-FFF2-40B4-BE49-F238E27FC236}">
                <a16:creationId xmlns:a16="http://schemas.microsoft.com/office/drawing/2014/main" id="{A688DE8B-EE6C-B949-B5AE-179174AEB369}"/>
              </a:ext>
            </a:extLst>
          </p:cNvPr>
          <p:cNvSpPr txBox="1"/>
          <p:nvPr/>
        </p:nvSpPr>
        <p:spPr>
          <a:xfrm>
            <a:off x="2873007" y="1523627"/>
            <a:ext cx="1143822" cy="338554"/>
          </a:xfrm>
          <a:prstGeom prst="rect">
            <a:avLst/>
          </a:prstGeom>
          <a:solidFill>
            <a:srgbClr val="E9E9EB"/>
          </a:solidFill>
        </p:spPr>
        <p:txBody>
          <a:bodyPr wrap="square" rtlCol="0">
            <a:spAutoFit/>
          </a:bodyPr>
          <a:lstStyle/>
          <a:p>
            <a:pPr algn="ctr"/>
            <a:r>
              <a:rPr lang="es-MX" sz="800" dirty="0"/>
              <a:t>Infancia y visitas prenatales</a:t>
            </a:r>
          </a:p>
        </p:txBody>
      </p:sp>
      <p:sp>
        <p:nvSpPr>
          <p:cNvPr id="54" name="CuadroTexto 53">
            <a:extLst>
              <a:ext uri="{FF2B5EF4-FFF2-40B4-BE49-F238E27FC236}">
                <a16:creationId xmlns:a16="http://schemas.microsoft.com/office/drawing/2014/main" id="{622726B1-1F62-5E42-BAD3-6C1AD0BFE634}"/>
              </a:ext>
            </a:extLst>
          </p:cNvPr>
          <p:cNvSpPr txBox="1"/>
          <p:nvPr/>
        </p:nvSpPr>
        <p:spPr>
          <a:xfrm>
            <a:off x="2862120" y="1989103"/>
            <a:ext cx="1230907" cy="553998"/>
          </a:xfrm>
          <a:prstGeom prst="rect">
            <a:avLst/>
          </a:prstGeom>
          <a:solidFill>
            <a:srgbClr val="E9E9EB"/>
          </a:solidFill>
        </p:spPr>
        <p:txBody>
          <a:bodyPr wrap="square" rtlCol="0">
            <a:spAutoFit/>
          </a:bodyPr>
          <a:lstStyle/>
          <a:p>
            <a:pPr algn="ctr"/>
            <a:r>
              <a:rPr lang="es-MX" sz="750" dirty="0"/>
              <a:t>Intervenciones para las mujeres embarazadas con trastornos por uso de sustancias</a:t>
            </a:r>
          </a:p>
        </p:txBody>
      </p:sp>
      <p:sp>
        <p:nvSpPr>
          <p:cNvPr id="55" name="CuadroTexto 54">
            <a:extLst>
              <a:ext uri="{FF2B5EF4-FFF2-40B4-BE49-F238E27FC236}">
                <a16:creationId xmlns:a16="http://schemas.microsoft.com/office/drawing/2014/main" id="{705BD48E-A194-914A-8BBD-F8CE8A958809}"/>
              </a:ext>
            </a:extLst>
          </p:cNvPr>
          <p:cNvSpPr txBox="1"/>
          <p:nvPr/>
        </p:nvSpPr>
        <p:spPr>
          <a:xfrm>
            <a:off x="4206240" y="2653897"/>
            <a:ext cx="1188721" cy="338554"/>
          </a:xfrm>
          <a:prstGeom prst="rect">
            <a:avLst/>
          </a:prstGeom>
          <a:solidFill>
            <a:schemeClr val="bg1"/>
          </a:solidFill>
        </p:spPr>
        <p:txBody>
          <a:bodyPr wrap="square" rtlCol="0">
            <a:spAutoFit/>
          </a:bodyPr>
          <a:lstStyle/>
          <a:p>
            <a:pPr algn="ctr"/>
            <a:r>
              <a:rPr lang="es-MX" sz="800" dirty="0"/>
              <a:t>Educación infantil temprana</a:t>
            </a:r>
          </a:p>
        </p:txBody>
      </p:sp>
      <p:sp>
        <p:nvSpPr>
          <p:cNvPr id="56" name="CuadroTexto 55">
            <a:extLst>
              <a:ext uri="{FF2B5EF4-FFF2-40B4-BE49-F238E27FC236}">
                <a16:creationId xmlns:a16="http://schemas.microsoft.com/office/drawing/2014/main" id="{97602DF7-E6FC-A44B-98A3-BC2C644EB159}"/>
              </a:ext>
            </a:extLst>
          </p:cNvPr>
          <p:cNvSpPr txBox="1"/>
          <p:nvPr/>
        </p:nvSpPr>
        <p:spPr>
          <a:xfrm>
            <a:off x="5492504" y="2682042"/>
            <a:ext cx="1188721" cy="338554"/>
          </a:xfrm>
          <a:prstGeom prst="rect">
            <a:avLst/>
          </a:prstGeom>
          <a:solidFill>
            <a:srgbClr val="E9E9EB"/>
          </a:solidFill>
        </p:spPr>
        <p:txBody>
          <a:bodyPr wrap="square" rtlCol="0">
            <a:spAutoFit/>
          </a:bodyPr>
          <a:lstStyle/>
          <a:p>
            <a:pPr algn="ctr"/>
            <a:r>
              <a:rPr lang="es-MX" sz="800" dirty="0"/>
              <a:t>Habilidades personales y sociales</a:t>
            </a:r>
          </a:p>
        </p:txBody>
      </p:sp>
      <p:sp>
        <p:nvSpPr>
          <p:cNvPr id="57" name="CuadroTexto 56">
            <a:extLst>
              <a:ext uri="{FF2B5EF4-FFF2-40B4-BE49-F238E27FC236}">
                <a16:creationId xmlns:a16="http://schemas.microsoft.com/office/drawing/2014/main" id="{3959E391-E145-DA43-8283-3BBE7AA8B384}"/>
              </a:ext>
            </a:extLst>
          </p:cNvPr>
          <p:cNvSpPr txBox="1"/>
          <p:nvPr/>
        </p:nvSpPr>
        <p:spPr>
          <a:xfrm>
            <a:off x="5571635" y="3182291"/>
            <a:ext cx="1030458" cy="246221"/>
          </a:xfrm>
          <a:prstGeom prst="rect">
            <a:avLst/>
          </a:prstGeom>
          <a:solidFill>
            <a:srgbClr val="E9E9EB"/>
          </a:solidFill>
        </p:spPr>
        <p:txBody>
          <a:bodyPr wrap="square" rtlCol="0">
            <a:spAutoFit/>
          </a:bodyPr>
          <a:lstStyle/>
          <a:p>
            <a:pPr algn="ctr"/>
            <a:r>
              <a:rPr lang="es-MX" sz="1000" dirty="0"/>
              <a:t>Manejo del aula</a:t>
            </a:r>
          </a:p>
        </p:txBody>
      </p:sp>
      <p:sp>
        <p:nvSpPr>
          <p:cNvPr id="58" name="CuadroTexto 57">
            <a:extLst>
              <a:ext uri="{FF2B5EF4-FFF2-40B4-BE49-F238E27FC236}">
                <a16:creationId xmlns:a16="http://schemas.microsoft.com/office/drawing/2014/main" id="{80073E16-D41C-AE44-9E52-7185495AFCE4}"/>
              </a:ext>
            </a:extLst>
          </p:cNvPr>
          <p:cNvSpPr txBox="1"/>
          <p:nvPr/>
        </p:nvSpPr>
        <p:spPr>
          <a:xfrm>
            <a:off x="5514616" y="3705149"/>
            <a:ext cx="1166610" cy="323165"/>
          </a:xfrm>
          <a:prstGeom prst="rect">
            <a:avLst/>
          </a:prstGeom>
          <a:solidFill>
            <a:srgbClr val="E9E9EB"/>
          </a:solidFill>
        </p:spPr>
        <p:txBody>
          <a:bodyPr wrap="square" rtlCol="0">
            <a:spAutoFit/>
          </a:bodyPr>
          <a:lstStyle/>
          <a:p>
            <a:pPr algn="ctr"/>
            <a:r>
              <a:rPr lang="es-MX" sz="750" dirty="0"/>
              <a:t>Políticas para mantener a los niños en la escuela</a:t>
            </a:r>
          </a:p>
        </p:txBody>
      </p:sp>
      <p:sp>
        <p:nvSpPr>
          <p:cNvPr id="59" name="CuadroTexto 58">
            <a:extLst>
              <a:ext uri="{FF2B5EF4-FFF2-40B4-BE49-F238E27FC236}">
                <a16:creationId xmlns:a16="http://schemas.microsoft.com/office/drawing/2014/main" id="{0AA94D46-1C2C-7649-A2F0-02C5EA4F960F}"/>
              </a:ext>
            </a:extLst>
          </p:cNvPr>
          <p:cNvSpPr txBox="1"/>
          <p:nvPr/>
        </p:nvSpPr>
        <p:spPr>
          <a:xfrm>
            <a:off x="5880722" y="1553222"/>
            <a:ext cx="1843269" cy="253916"/>
          </a:xfrm>
          <a:prstGeom prst="rect">
            <a:avLst/>
          </a:prstGeom>
          <a:solidFill>
            <a:srgbClr val="E9E9EB"/>
          </a:solidFill>
        </p:spPr>
        <p:txBody>
          <a:bodyPr wrap="square" rtlCol="0">
            <a:spAutoFit/>
          </a:bodyPr>
          <a:lstStyle/>
          <a:p>
            <a:pPr algn="ctr"/>
            <a:r>
              <a:rPr lang="es-MX" sz="1050" dirty="0"/>
              <a:t>Habilidades de los padres </a:t>
            </a:r>
          </a:p>
        </p:txBody>
      </p:sp>
      <p:sp>
        <p:nvSpPr>
          <p:cNvPr id="60" name="CuadroTexto 59">
            <a:extLst>
              <a:ext uri="{FF2B5EF4-FFF2-40B4-BE49-F238E27FC236}">
                <a16:creationId xmlns:a16="http://schemas.microsoft.com/office/drawing/2014/main" id="{9D04D4DA-1CCD-7445-9BC2-C8612D422046}"/>
              </a:ext>
            </a:extLst>
          </p:cNvPr>
          <p:cNvSpPr txBox="1"/>
          <p:nvPr/>
        </p:nvSpPr>
        <p:spPr>
          <a:xfrm>
            <a:off x="6806387" y="2676335"/>
            <a:ext cx="2380644" cy="338554"/>
          </a:xfrm>
          <a:prstGeom prst="rect">
            <a:avLst/>
          </a:prstGeom>
          <a:solidFill>
            <a:schemeClr val="bg1"/>
          </a:solidFill>
        </p:spPr>
        <p:txBody>
          <a:bodyPr wrap="square" rtlCol="0">
            <a:spAutoFit/>
          </a:bodyPr>
          <a:lstStyle/>
          <a:p>
            <a:pPr algn="ctr"/>
            <a:r>
              <a:rPr lang="es-MX" sz="800" dirty="0"/>
              <a:t>Habilidades personales y sociales e influencia de la educación</a:t>
            </a:r>
          </a:p>
        </p:txBody>
      </p:sp>
      <p:sp>
        <p:nvSpPr>
          <p:cNvPr id="61" name="CuadroTexto 60">
            <a:extLst>
              <a:ext uri="{FF2B5EF4-FFF2-40B4-BE49-F238E27FC236}">
                <a16:creationId xmlns:a16="http://schemas.microsoft.com/office/drawing/2014/main" id="{C46A6D52-5B54-B243-A027-1021AFD3783A}"/>
              </a:ext>
            </a:extLst>
          </p:cNvPr>
          <p:cNvSpPr txBox="1"/>
          <p:nvPr/>
        </p:nvSpPr>
        <p:spPr>
          <a:xfrm>
            <a:off x="7661720" y="3776692"/>
            <a:ext cx="1897759" cy="215444"/>
          </a:xfrm>
          <a:prstGeom prst="rect">
            <a:avLst/>
          </a:prstGeom>
          <a:solidFill>
            <a:srgbClr val="E9E9EB"/>
          </a:solidFill>
        </p:spPr>
        <p:txBody>
          <a:bodyPr wrap="square" rtlCol="0">
            <a:spAutoFit/>
          </a:bodyPr>
          <a:lstStyle/>
          <a:p>
            <a:pPr algn="ctr"/>
            <a:r>
              <a:rPr lang="es-MX" sz="800" dirty="0"/>
              <a:t>Políticas escolares y cultura</a:t>
            </a:r>
          </a:p>
        </p:txBody>
      </p:sp>
      <p:sp>
        <p:nvSpPr>
          <p:cNvPr id="62" name="CuadroTexto 61">
            <a:extLst>
              <a:ext uri="{FF2B5EF4-FFF2-40B4-BE49-F238E27FC236}">
                <a16:creationId xmlns:a16="http://schemas.microsoft.com/office/drawing/2014/main" id="{AAD2F261-AB12-A248-BFEC-9966AC6AADB4}"/>
              </a:ext>
            </a:extLst>
          </p:cNvPr>
          <p:cNvSpPr txBox="1"/>
          <p:nvPr/>
        </p:nvSpPr>
        <p:spPr>
          <a:xfrm>
            <a:off x="8049017" y="3149605"/>
            <a:ext cx="1154945" cy="461665"/>
          </a:xfrm>
          <a:prstGeom prst="rect">
            <a:avLst/>
          </a:prstGeom>
          <a:solidFill>
            <a:srgbClr val="E9E9EB"/>
          </a:solidFill>
        </p:spPr>
        <p:txBody>
          <a:bodyPr wrap="square" rtlCol="0">
            <a:spAutoFit/>
          </a:bodyPr>
          <a:lstStyle/>
          <a:p>
            <a:pPr algn="ctr"/>
            <a:r>
              <a:rPr lang="es-MX" sz="800" dirty="0"/>
              <a:t>Abordar las vulnerabilidades individuales</a:t>
            </a:r>
          </a:p>
        </p:txBody>
      </p:sp>
      <p:sp>
        <p:nvSpPr>
          <p:cNvPr id="63" name="CuadroTexto 62">
            <a:extLst>
              <a:ext uri="{FF2B5EF4-FFF2-40B4-BE49-F238E27FC236}">
                <a16:creationId xmlns:a16="http://schemas.microsoft.com/office/drawing/2014/main" id="{F5CAAA03-3443-9B48-99CA-3AA5F22370E0}"/>
              </a:ext>
            </a:extLst>
          </p:cNvPr>
          <p:cNvSpPr txBox="1"/>
          <p:nvPr/>
        </p:nvSpPr>
        <p:spPr>
          <a:xfrm>
            <a:off x="7661719" y="4166901"/>
            <a:ext cx="1897759" cy="215444"/>
          </a:xfrm>
          <a:prstGeom prst="rect">
            <a:avLst/>
          </a:prstGeom>
          <a:solidFill>
            <a:schemeClr val="bg1"/>
          </a:solidFill>
        </p:spPr>
        <p:txBody>
          <a:bodyPr wrap="square" rtlCol="0">
            <a:spAutoFit/>
          </a:bodyPr>
          <a:lstStyle/>
          <a:p>
            <a:pPr algn="ctr"/>
            <a:r>
              <a:rPr lang="es-MX" sz="800" dirty="0"/>
              <a:t>Políticas sobre alcohol y tabaco</a:t>
            </a:r>
          </a:p>
        </p:txBody>
      </p:sp>
      <p:sp>
        <p:nvSpPr>
          <p:cNvPr id="64" name="CuadroTexto 63">
            <a:extLst>
              <a:ext uri="{FF2B5EF4-FFF2-40B4-BE49-F238E27FC236}">
                <a16:creationId xmlns:a16="http://schemas.microsoft.com/office/drawing/2014/main" id="{95023EFA-E8A2-DB4A-9A85-E18C4637E643}"/>
              </a:ext>
            </a:extLst>
          </p:cNvPr>
          <p:cNvSpPr txBox="1"/>
          <p:nvPr/>
        </p:nvSpPr>
        <p:spPr>
          <a:xfrm>
            <a:off x="5109084" y="4500159"/>
            <a:ext cx="2838640" cy="215444"/>
          </a:xfrm>
          <a:prstGeom prst="rect">
            <a:avLst/>
          </a:prstGeom>
          <a:solidFill>
            <a:srgbClr val="E9E9EB"/>
          </a:solidFill>
        </p:spPr>
        <p:txBody>
          <a:bodyPr wrap="square" rtlCol="0">
            <a:spAutoFit/>
          </a:bodyPr>
          <a:lstStyle/>
          <a:p>
            <a:pPr algn="ctr"/>
            <a:r>
              <a:rPr lang="es-MX" sz="800" dirty="0"/>
              <a:t>Iniciativas multicomponente basadas en la comunidad</a:t>
            </a:r>
          </a:p>
        </p:txBody>
      </p:sp>
      <p:sp>
        <p:nvSpPr>
          <p:cNvPr id="65" name="CuadroTexto 64">
            <a:extLst>
              <a:ext uri="{FF2B5EF4-FFF2-40B4-BE49-F238E27FC236}">
                <a16:creationId xmlns:a16="http://schemas.microsoft.com/office/drawing/2014/main" id="{28DD86E5-D55A-FF4D-91DC-D27F93FE8F92}"/>
              </a:ext>
            </a:extLst>
          </p:cNvPr>
          <p:cNvSpPr txBox="1"/>
          <p:nvPr/>
        </p:nvSpPr>
        <p:spPr>
          <a:xfrm>
            <a:off x="7606114" y="4853771"/>
            <a:ext cx="1897759" cy="215444"/>
          </a:xfrm>
          <a:prstGeom prst="rect">
            <a:avLst/>
          </a:prstGeom>
          <a:solidFill>
            <a:schemeClr val="bg1"/>
          </a:solidFill>
        </p:spPr>
        <p:txBody>
          <a:bodyPr wrap="square" rtlCol="0">
            <a:spAutoFit/>
          </a:bodyPr>
          <a:lstStyle/>
          <a:p>
            <a:pPr algn="ctr"/>
            <a:r>
              <a:rPr lang="es-MX" sz="800" dirty="0"/>
              <a:t>Campañas en medios de comunicación</a:t>
            </a:r>
          </a:p>
        </p:txBody>
      </p:sp>
      <p:sp>
        <p:nvSpPr>
          <p:cNvPr id="66" name="CuadroTexto 65">
            <a:extLst>
              <a:ext uri="{FF2B5EF4-FFF2-40B4-BE49-F238E27FC236}">
                <a16:creationId xmlns:a16="http://schemas.microsoft.com/office/drawing/2014/main" id="{D0E05BF5-7BCE-4C4C-A45F-CE7AD79AA582}"/>
              </a:ext>
            </a:extLst>
          </p:cNvPr>
          <p:cNvSpPr txBox="1"/>
          <p:nvPr/>
        </p:nvSpPr>
        <p:spPr>
          <a:xfrm>
            <a:off x="7044040" y="5178520"/>
            <a:ext cx="1897759" cy="215444"/>
          </a:xfrm>
          <a:prstGeom prst="rect">
            <a:avLst/>
          </a:prstGeom>
          <a:solidFill>
            <a:srgbClr val="E9E9EB"/>
          </a:solidFill>
        </p:spPr>
        <p:txBody>
          <a:bodyPr wrap="square" rtlCol="0">
            <a:spAutoFit/>
          </a:bodyPr>
          <a:lstStyle/>
          <a:p>
            <a:pPr algn="ctr"/>
            <a:r>
              <a:rPr lang="es-MX" sz="800" dirty="0"/>
              <a:t>Tutoría/mentoría</a:t>
            </a:r>
          </a:p>
        </p:txBody>
      </p:sp>
      <p:sp>
        <p:nvSpPr>
          <p:cNvPr id="67" name="CuadroTexto 66">
            <a:extLst>
              <a:ext uri="{FF2B5EF4-FFF2-40B4-BE49-F238E27FC236}">
                <a16:creationId xmlns:a16="http://schemas.microsoft.com/office/drawing/2014/main" id="{1C100FBD-9BB2-6641-841E-6E40898B1635}"/>
              </a:ext>
            </a:extLst>
          </p:cNvPr>
          <p:cNvSpPr txBox="1"/>
          <p:nvPr/>
        </p:nvSpPr>
        <p:spPr>
          <a:xfrm>
            <a:off x="7154260" y="5518403"/>
            <a:ext cx="1897759" cy="215444"/>
          </a:xfrm>
          <a:prstGeom prst="rect">
            <a:avLst/>
          </a:prstGeom>
          <a:solidFill>
            <a:schemeClr val="bg1"/>
          </a:solidFill>
        </p:spPr>
        <p:txBody>
          <a:bodyPr wrap="square" rtlCol="0">
            <a:spAutoFit/>
          </a:bodyPr>
          <a:lstStyle/>
          <a:p>
            <a:pPr algn="ctr"/>
            <a:r>
              <a:rPr lang="es-MX" sz="800" dirty="0"/>
              <a:t>Lugares de entretenimiento</a:t>
            </a:r>
          </a:p>
        </p:txBody>
      </p:sp>
      <p:sp>
        <p:nvSpPr>
          <p:cNvPr id="68" name="CuadroTexto 67">
            <a:extLst>
              <a:ext uri="{FF2B5EF4-FFF2-40B4-BE49-F238E27FC236}">
                <a16:creationId xmlns:a16="http://schemas.microsoft.com/office/drawing/2014/main" id="{25B00CC1-F788-FD4C-B48E-35AD4CED90C9}"/>
              </a:ext>
            </a:extLst>
          </p:cNvPr>
          <p:cNvSpPr txBox="1"/>
          <p:nvPr/>
        </p:nvSpPr>
        <p:spPr>
          <a:xfrm>
            <a:off x="8255082" y="5843552"/>
            <a:ext cx="1897759" cy="215444"/>
          </a:xfrm>
          <a:prstGeom prst="rect">
            <a:avLst/>
          </a:prstGeom>
          <a:solidFill>
            <a:srgbClr val="E9E9EB"/>
          </a:solidFill>
        </p:spPr>
        <p:txBody>
          <a:bodyPr wrap="square" rtlCol="0">
            <a:spAutoFit/>
          </a:bodyPr>
          <a:lstStyle/>
          <a:p>
            <a:pPr algn="ctr"/>
            <a:r>
              <a:rPr lang="es-MX" sz="800" dirty="0"/>
              <a:t>Prevención en el lugar de trabajo</a:t>
            </a:r>
          </a:p>
        </p:txBody>
      </p:sp>
      <p:sp>
        <p:nvSpPr>
          <p:cNvPr id="69" name="CuadroTexto 68">
            <a:extLst>
              <a:ext uri="{FF2B5EF4-FFF2-40B4-BE49-F238E27FC236}">
                <a16:creationId xmlns:a16="http://schemas.microsoft.com/office/drawing/2014/main" id="{BADBAEF1-72DC-6F4E-B453-16E0A4CA6FF6}"/>
              </a:ext>
            </a:extLst>
          </p:cNvPr>
          <p:cNvSpPr txBox="1"/>
          <p:nvPr/>
        </p:nvSpPr>
        <p:spPr>
          <a:xfrm>
            <a:off x="7723991" y="6187947"/>
            <a:ext cx="1897759" cy="215444"/>
          </a:xfrm>
          <a:prstGeom prst="rect">
            <a:avLst/>
          </a:prstGeom>
          <a:solidFill>
            <a:schemeClr val="bg1"/>
          </a:solidFill>
        </p:spPr>
        <p:txBody>
          <a:bodyPr wrap="square" rtlCol="0">
            <a:spAutoFit/>
          </a:bodyPr>
          <a:lstStyle/>
          <a:p>
            <a:pPr algn="ctr"/>
            <a:r>
              <a:rPr lang="es-MX" sz="800" dirty="0"/>
              <a:t>Intervención breve</a:t>
            </a:r>
          </a:p>
        </p:txBody>
      </p:sp>
      <p:sp>
        <p:nvSpPr>
          <p:cNvPr id="70" name="CuadroTexto 69">
            <a:extLst>
              <a:ext uri="{FF2B5EF4-FFF2-40B4-BE49-F238E27FC236}">
                <a16:creationId xmlns:a16="http://schemas.microsoft.com/office/drawing/2014/main" id="{13954D93-92D4-034D-9CC6-1A22C526F825}"/>
              </a:ext>
            </a:extLst>
          </p:cNvPr>
          <p:cNvSpPr txBox="1"/>
          <p:nvPr/>
        </p:nvSpPr>
        <p:spPr>
          <a:xfrm>
            <a:off x="3299064" y="1744988"/>
            <a:ext cx="397566" cy="338554"/>
          </a:xfrm>
          <a:prstGeom prst="rect">
            <a:avLst/>
          </a:prstGeom>
          <a:noFill/>
        </p:spPr>
        <p:txBody>
          <a:bodyPr wrap="square" rtlCol="0">
            <a:spAutoFit/>
          </a:bodyPr>
          <a:lstStyle/>
          <a:p>
            <a:r>
              <a:rPr lang="es-MX" sz="800" dirty="0"/>
              <a:t>★★</a:t>
            </a:r>
          </a:p>
          <a:p>
            <a:endParaRPr lang="es-MX" sz="800" dirty="0"/>
          </a:p>
        </p:txBody>
      </p:sp>
      <p:sp>
        <p:nvSpPr>
          <p:cNvPr id="71" name="Rectángulo 70">
            <a:extLst>
              <a:ext uri="{FF2B5EF4-FFF2-40B4-BE49-F238E27FC236}">
                <a16:creationId xmlns:a16="http://schemas.microsoft.com/office/drawing/2014/main" id="{EF03E364-DB0B-D441-BDD2-826F614BE54F}"/>
              </a:ext>
            </a:extLst>
          </p:cNvPr>
          <p:cNvSpPr/>
          <p:nvPr/>
        </p:nvSpPr>
        <p:spPr>
          <a:xfrm>
            <a:off x="3328283" y="2442219"/>
            <a:ext cx="269626" cy="215444"/>
          </a:xfrm>
          <a:prstGeom prst="rect">
            <a:avLst/>
          </a:prstGeom>
        </p:spPr>
        <p:txBody>
          <a:bodyPr wrap="none">
            <a:spAutoFit/>
          </a:bodyPr>
          <a:lstStyle/>
          <a:p>
            <a:r>
              <a:rPr lang="es-MX" sz="800" dirty="0"/>
              <a:t>★</a:t>
            </a:r>
          </a:p>
        </p:txBody>
      </p:sp>
      <p:sp>
        <p:nvSpPr>
          <p:cNvPr id="72" name="CuadroTexto 71">
            <a:extLst>
              <a:ext uri="{FF2B5EF4-FFF2-40B4-BE49-F238E27FC236}">
                <a16:creationId xmlns:a16="http://schemas.microsoft.com/office/drawing/2014/main" id="{295EBD7D-FC9E-5945-82B7-E0796B88D79A}"/>
              </a:ext>
            </a:extLst>
          </p:cNvPr>
          <p:cNvSpPr txBox="1"/>
          <p:nvPr/>
        </p:nvSpPr>
        <p:spPr>
          <a:xfrm>
            <a:off x="4454839" y="2892302"/>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73" name="CuadroTexto 72">
            <a:extLst>
              <a:ext uri="{FF2B5EF4-FFF2-40B4-BE49-F238E27FC236}">
                <a16:creationId xmlns:a16="http://schemas.microsoft.com/office/drawing/2014/main" id="{5BC213AB-84AF-B149-B212-D685DDA87E5C}"/>
              </a:ext>
            </a:extLst>
          </p:cNvPr>
          <p:cNvSpPr txBox="1"/>
          <p:nvPr/>
        </p:nvSpPr>
        <p:spPr>
          <a:xfrm>
            <a:off x="6407599" y="1720290"/>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74" name="CuadroTexto 73">
            <a:extLst>
              <a:ext uri="{FF2B5EF4-FFF2-40B4-BE49-F238E27FC236}">
                <a16:creationId xmlns:a16="http://schemas.microsoft.com/office/drawing/2014/main" id="{5FB21D29-8876-9740-8A3F-C6AEC51FFD0E}"/>
              </a:ext>
            </a:extLst>
          </p:cNvPr>
          <p:cNvSpPr txBox="1"/>
          <p:nvPr/>
        </p:nvSpPr>
        <p:spPr>
          <a:xfrm>
            <a:off x="5767018" y="2892675"/>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75" name="CuadroTexto 74">
            <a:extLst>
              <a:ext uri="{FF2B5EF4-FFF2-40B4-BE49-F238E27FC236}">
                <a16:creationId xmlns:a16="http://schemas.microsoft.com/office/drawing/2014/main" id="{2E6D72AD-8060-794B-8EFA-6BDA345AAE7C}"/>
              </a:ext>
            </a:extLst>
          </p:cNvPr>
          <p:cNvSpPr txBox="1"/>
          <p:nvPr/>
        </p:nvSpPr>
        <p:spPr>
          <a:xfrm>
            <a:off x="5757570" y="3920680"/>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76" name="CuadroTexto 75">
            <a:extLst>
              <a:ext uri="{FF2B5EF4-FFF2-40B4-BE49-F238E27FC236}">
                <a16:creationId xmlns:a16="http://schemas.microsoft.com/office/drawing/2014/main" id="{A069FBF5-BF6C-9D47-9CA2-A3D766283D71}"/>
              </a:ext>
            </a:extLst>
          </p:cNvPr>
          <p:cNvSpPr txBox="1"/>
          <p:nvPr/>
        </p:nvSpPr>
        <p:spPr>
          <a:xfrm>
            <a:off x="6176999" y="4595173"/>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77" name="CuadroTexto 76">
            <a:extLst>
              <a:ext uri="{FF2B5EF4-FFF2-40B4-BE49-F238E27FC236}">
                <a16:creationId xmlns:a16="http://schemas.microsoft.com/office/drawing/2014/main" id="{5002B8E1-7DD2-DC42-8627-07F4AA9C3E7F}"/>
              </a:ext>
            </a:extLst>
          </p:cNvPr>
          <p:cNvSpPr txBox="1"/>
          <p:nvPr/>
        </p:nvSpPr>
        <p:spPr>
          <a:xfrm>
            <a:off x="7649215" y="2884428"/>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78" name="CuadroTexto 77">
            <a:extLst>
              <a:ext uri="{FF2B5EF4-FFF2-40B4-BE49-F238E27FC236}">
                <a16:creationId xmlns:a16="http://schemas.microsoft.com/office/drawing/2014/main" id="{724280A2-FC9B-8746-861C-5165BA5FB21F}"/>
              </a:ext>
            </a:extLst>
          </p:cNvPr>
          <p:cNvSpPr txBox="1"/>
          <p:nvPr/>
        </p:nvSpPr>
        <p:spPr>
          <a:xfrm>
            <a:off x="8266181" y="3509269"/>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79" name="CuadroTexto 78">
            <a:extLst>
              <a:ext uri="{FF2B5EF4-FFF2-40B4-BE49-F238E27FC236}">
                <a16:creationId xmlns:a16="http://schemas.microsoft.com/office/drawing/2014/main" id="{E2E6B1EC-6759-5D4B-B1DF-753DC00EED6D}"/>
              </a:ext>
            </a:extLst>
          </p:cNvPr>
          <p:cNvSpPr txBox="1"/>
          <p:nvPr/>
        </p:nvSpPr>
        <p:spPr>
          <a:xfrm>
            <a:off x="8266181" y="3913549"/>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80" name="CuadroTexto 79">
            <a:extLst>
              <a:ext uri="{FF2B5EF4-FFF2-40B4-BE49-F238E27FC236}">
                <a16:creationId xmlns:a16="http://schemas.microsoft.com/office/drawing/2014/main" id="{9C71B89D-8C89-7B42-BB03-59138B9CE0CF}"/>
              </a:ext>
            </a:extLst>
          </p:cNvPr>
          <p:cNvSpPr txBox="1"/>
          <p:nvPr/>
        </p:nvSpPr>
        <p:spPr>
          <a:xfrm>
            <a:off x="8081047" y="4274623"/>
            <a:ext cx="1090883"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81" name="Rectángulo 80">
            <a:extLst>
              <a:ext uri="{FF2B5EF4-FFF2-40B4-BE49-F238E27FC236}">
                <a16:creationId xmlns:a16="http://schemas.microsoft.com/office/drawing/2014/main" id="{CDE90AE9-CEF4-0D44-9F1F-DB1AE66C9C86}"/>
              </a:ext>
            </a:extLst>
          </p:cNvPr>
          <p:cNvSpPr/>
          <p:nvPr/>
        </p:nvSpPr>
        <p:spPr>
          <a:xfrm>
            <a:off x="8453129" y="4941238"/>
            <a:ext cx="269626" cy="215444"/>
          </a:xfrm>
          <a:prstGeom prst="rect">
            <a:avLst/>
          </a:prstGeom>
        </p:spPr>
        <p:txBody>
          <a:bodyPr wrap="none">
            <a:spAutoFit/>
          </a:bodyPr>
          <a:lstStyle/>
          <a:p>
            <a:r>
              <a:rPr lang="es-MX" sz="800" dirty="0"/>
              <a:t>★</a:t>
            </a:r>
          </a:p>
        </p:txBody>
      </p:sp>
      <p:sp>
        <p:nvSpPr>
          <p:cNvPr id="82" name="Rectángulo 81">
            <a:extLst>
              <a:ext uri="{FF2B5EF4-FFF2-40B4-BE49-F238E27FC236}">
                <a16:creationId xmlns:a16="http://schemas.microsoft.com/office/drawing/2014/main" id="{041D8867-C1E4-2C42-8867-9F40F20B9D80}"/>
              </a:ext>
            </a:extLst>
          </p:cNvPr>
          <p:cNvSpPr/>
          <p:nvPr/>
        </p:nvSpPr>
        <p:spPr>
          <a:xfrm>
            <a:off x="7858106" y="5266787"/>
            <a:ext cx="269626" cy="215444"/>
          </a:xfrm>
          <a:prstGeom prst="rect">
            <a:avLst/>
          </a:prstGeom>
        </p:spPr>
        <p:txBody>
          <a:bodyPr wrap="none">
            <a:spAutoFit/>
          </a:bodyPr>
          <a:lstStyle/>
          <a:p>
            <a:r>
              <a:rPr lang="es-MX" sz="800" dirty="0"/>
              <a:t>★</a:t>
            </a:r>
          </a:p>
        </p:txBody>
      </p:sp>
      <p:sp>
        <p:nvSpPr>
          <p:cNvPr id="83" name="CuadroTexto 82">
            <a:extLst>
              <a:ext uri="{FF2B5EF4-FFF2-40B4-BE49-F238E27FC236}">
                <a16:creationId xmlns:a16="http://schemas.microsoft.com/office/drawing/2014/main" id="{8A5E143B-F183-6E48-A6DC-C6F00D6758CA}"/>
              </a:ext>
            </a:extLst>
          </p:cNvPr>
          <p:cNvSpPr txBox="1"/>
          <p:nvPr/>
        </p:nvSpPr>
        <p:spPr>
          <a:xfrm>
            <a:off x="7801837" y="5619915"/>
            <a:ext cx="397566" cy="338554"/>
          </a:xfrm>
          <a:prstGeom prst="rect">
            <a:avLst/>
          </a:prstGeom>
          <a:noFill/>
        </p:spPr>
        <p:txBody>
          <a:bodyPr wrap="square" rtlCol="0">
            <a:spAutoFit/>
          </a:bodyPr>
          <a:lstStyle/>
          <a:p>
            <a:r>
              <a:rPr lang="es-MX" sz="800" dirty="0"/>
              <a:t>★★</a:t>
            </a:r>
          </a:p>
          <a:p>
            <a:endParaRPr lang="es-MX" sz="800" dirty="0"/>
          </a:p>
        </p:txBody>
      </p:sp>
      <p:sp>
        <p:nvSpPr>
          <p:cNvPr id="84" name="CuadroTexto 83">
            <a:extLst>
              <a:ext uri="{FF2B5EF4-FFF2-40B4-BE49-F238E27FC236}">
                <a16:creationId xmlns:a16="http://schemas.microsoft.com/office/drawing/2014/main" id="{9498B104-2C06-8040-9B81-CAC08CE6364E}"/>
              </a:ext>
            </a:extLst>
          </p:cNvPr>
          <p:cNvSpPr txBox="1"/>
          <p:nvPr/>
        </p:nvSpPr>
        <p:spPr>
          <a:xfrm>
            <a:off x="8835626" y="5947961"/>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
        <p:nvSpPr>
          <p:cNvPr id="85" name="CuadroTexto 84">
            <a:extLst>
              <a:ext uri="{FF2B5EF4-FFF2-40B4-BE49-F238E27FC236}">
                <a16:creationId xmlns:a16="http://schemas.microsoft.com/office/drawing/2014/main" id="{1CBEC403-7A79-AE42-ABC6-B5122C9A7F3D}"/>
              </a:ext>
            </a:extLst>
          </p:cNvPr>
          <p:cNvSpPr txBox="1"/>
          <p:nvPr/>
        </p:nvSpPr>
        <p:spPr>
          <a:xfrm>
            <a:off x="8285634" y="6276874"/>
            <a:ext cx="702810" cy="461665"/>
          </a:xfrm>
          <a:prstGeom prst="rect">
            <a:avLst/>
          </a:prstGeom>
          <a:noFill/>
        </p:spPr>
        <p:txBody>
          <a:bodyPr wrap="square" rtlCol="0">
            <a:spAutoFit/>
          </a:bodyPr>
          <a:lstStyle/>
          <a:p>
            <a:pPr algn="ctr"/>
            <a:r>
              <a:rPr lang="es-MX" sz="800" dirty="0"/>
              <a:t>★★★★</a:t>
            </a:r>
          </a:p>
          <a:p>
            <a:pPr algn="ctr"/>
            <a:endParaRPr lang="es-MX" sz="800" dirty="0"/>
          </a:p>
          <a:p>
            <a:pPr algn="ctr"/>
            <a:endParaRPr lang="es-MX" sz="800" dirty="0"/>
          </a:p>
        </p:txBody>
      </p:sp>
    </p:spTree>
    <p:extLst>
      <p:ext uri="{BB962C8B-B14F-4D97-AF65-F5344CB8AC3E}">
        <p14:creationId xmlns:p14="http://schemas.microsoft.com/office/powerpoint/2010/main" val="21560784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302326"/>
            <a:ext cx="10515600" cy="853291"/>
          </a:xfrm>
        </p:spPr>
        <p:txBody>
          <a:bodyPr vert="horz" lIns="91440" tIns="45720" rIns="91440" bIns="45720" rtlCol="0" anchor="ctr">
            <a:normAutofit/>
          </a:bodyPr>
          <a:lstStyle/>
          <a:p>
            <a:r>
              <a:rPr lang="es-ES_tradnl" b="1" kern="1200" dirty="0"/>
              <a:t>El lugar de trabajo y la fuerza laboral</a:t>
            </a:r>
            <a:endParaRPr lang="es-ES_tradnl" kern="1200" dirty="0"/>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4BF331F4-D4AC-9E2D-5736-1FAB21C42BA3}"/>
              </a:ext>
            </a:extLst>
          </p:cNvPr>
          <p:cNvGraphicFramePr/>
          <p:nvPr>
            <p:extLst>
              <p:ext uri="{D42A27DB-BD31-4B8C-83A1-F6EECF244321}">
                <p14:modId xmlns:p14="http://schemas.microsoft.com/office/powerpoint/2010/main" val="3627679861"/>
              </p:ext>
            </p:extLst>
          </p:nvPr>
        </p:nvGraphicFramePr>
        <p:xfrm>
          <a:off x="838200" y="1825625"/>
          <a:ext cx="1032998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43146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370703" y="1093139"/>
            <a:ext cx="11643105" cy="896375"/>
          </a:xfrm>
        </p:spPr>
        <p:txBody>
          <a:bodyPr>
            <a:noAutofit/>
          </a:bodyPr>
          <a:lstStyle/>
          <a:p>
            <a:r>
              <a:rPr lang="es-ES_tradnl" sz="3300" b="1" dirty="0"/>
              <a:t>Características de los programas preventivos en el lugar de trabajo</a:t>
            </a:r>
            <a:endParaRPr lang="es-ES_tradnl" sz="3300" dirty="0"/>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CuadroTexto 4">
            <a:extLst>
              <a:ext uri="{FF2B5EF4-FFF2-40B4-BE49-F238E27FC236}">
                <a16:creationId xmlns:a16="http://schemas.microsoft.com/office/drawing/2014/main" id="{48AA3248-0591-174B-9510-B409360C3949}"/>
              </a:ext>
            </a:extLst>
          </p:cNvPr>
          <p:cNvSpPr txBox="1"/>
          <p:nvPr/>
        </p:nvSpPr>
        <p:spPr>
          <a:xfrm>
            <a:off x="2718486" y="4473146"/>
            <a:ext cx="184731" cy="369332"/>
          </a:xfrm>
          <a:prstGeom prst="rect">
            <a:avLst/>
          </a:prstGeom>
          <a:noFill/>
        </p:spPr>
        <p:txBody>
          <a:bodyPr wrap="none" rtlCol="0">
            <a:spAutoFit/>
          </a:bodyPr>
          <a:lstStyle/>
          <a:p>
            <a:endParaRPr lang="es-MX" dirty="0"/>
          </a:p>
        </p:txBody>
      </p:sp>
      <p:graphicFrame>
        <p:nvGraphicFramePr>
          <p:cNvPr id="18" name="Content Placeholder 3">
            <a:extLst>
              <a:ext uri="{FF2B5EF4-FFF2-40B4-BE49-F238E27FC236}">
                <a16:creationId xmlns:a16="http://schemas.microsoft.com/office/drawing/2014/main" id="{D54B6607-2939-5340-B7A0-73F8A39C1DC3}"/>
              </a:ext>
            </a:extLst>
          </p:cNvPr>
          <p:cNvGraphicFramePr>
            <a:graphicFrameLocks/>
          </p:cNvGraphicFramePr>
          <p:nvPr>
            <p:extLst>
              <p:ext uri="{D42A27DB-BD31-4B8C-83A1-F6EECF244321}">
                <p14:modId xmlns:p14="http://schemas.microsoft.com/office/powerpoint/2010/main" val="4056575635"/>
              </p:ext>
            </p:extLst>
          </p:nvPr>
        </p:nvGraphicFramePr>
        <p:xfrm>
          <a:off x="370703" y="2168220"/>
          <a:ext cx="11202917" cy="3846835"/>
        </p:xfrm>
        <a:graphic>
          <a:graphicData uri="http://schemas.openxmlformats.org/drawingml/2006/table">
            <a:tbl>
              <a:tblPr firstRow="1" bandRow="1">
                <a:tableStyleId>{C083E6E3-FA7D-4D7B-A595-EF9225AFEA82}</a:tableStyleId>
              </a:tblPr>
              <a:tblGrid>
                <a:gridCol w="2075935">
                  <a:extLst>
                    <a:ext uri="{9D8B030D-6E8A-4147-A177-3AD203B41FA5}">
                      <a16:colId xmlns:a16="http://schemas.microsoft.com/office/drawing/2014/main" val="20000"/>
                    </a:ext>
                  </a:extLst>
                </a:gridCol>
                <a:gridCol w="9126982">
                  <a:extLst>
                    <a:ext uri="{9D8B030D-6E8A-4147-A177-3AD203B41FA5}">
                      <a16:colId xmlns:a16="http://schemas.microsoft.com/office/drawing/2014/main" val="20001"/>
                    </a:ext>
                  </a:extLst>
                </a:gridCol>
              </a:tblGrid>
              <a:tr h="1641791">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r>
                        <a:rPr lang="es-ES_tradnl" sz="2000"/>
                        <a:t>Contenido</a:t>
                      </a:r>
                      <a:endParaRPr lang="es-ES_tradnl" sz="2000" b="1" dirty="0">
                        <a:latin typeface="+mn-lt"/>
                      </a:endParaRPr>
                    </a:p>
                  </a:txBody>
                  <a:tcPr marL="69882" marR="69882" marT="45719" marB="45719" anchor="ct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285750" indent="-285750" algn="just">
                        <a:buFont typeface="Wingdings" panose="05000000000000000000" pitchFamily="2" charset="2"/>
                        <a:buChar char="Ø"/>
                      </a:pPr>
                      <a:r>
                        <a:rPr lang="es-ES_tradnl" sz="2000" noProof="0" dirty="0"/>
                        <a:t>Múltiples componentes que, incluyen tanto políticas como intervenciones.</a:t>
                      </a:r>
                    </a:p>
                    <a:p>
                      <a:pPr marL="285750" indent="-285750" algn="just">
                        <a:buFont typeface="Wingdings" panose="05000000000000000000" pitchFamily="2" charset="2"/>
                        <a:buChar char="Ø"/>
                      </a:pPr>
                      <a:r>
                        <a:rPr lang="es-ES_tradnl" sz="2000" dirty="0"/>
                        <a:t>Proporcionar una intervención breve.</a:t>
                      </a:r>
                    </a:p>
                    <a:p>
                      <a:pPr marL="285750" indent="-285750" algn="just">
                        <a:buFont typeface="Wingdings" panose="05000000000000000000" pitchFamily="2" charset="2"/>
                        <a:buChar char="Ø"/>
                      </a:pPr>
                      <a:r>
                        <a:rPr lang="es-ES_tradnl" sz="2000" dirty="0"/>
                        <a:t>Incluir un componente de comunicación claro.</a:t>
                      </a:r>
                    </a:p>
                    <a:p>
                      <a:pPr marL="285750" indent="-285750" algn="just">
                        <a:buFont typeface="Wingdings" panose="05000000000000000000" pitchFamily="2" charset="2"/>
                        <a:buChar char="Ø"/>
                      </a:pPr>
                      <a:r>
                        <a:rPr lang="es-ES_tradnl" sz="2000" dirty="0"/>
                        <a:t>Utilizar pruebas de alcohol y drogas SOLO como parte de este programa integral.</a:t>
                      </a:r>
                    </a:p>
                    <a:p>
                      <a:pPr marL="285750" indent="-285750" algn="just">
                        <a:buFont typeface="Wingdings" panose="05000000000000000000" pitchFamily="2" charset="2"/>
                        <a:buChar char="Ø"/>
                      </a:pPr>
                      <a:r>
                        <a:rPr lang="es-ES_tradnl" sz="2000" dirty="0"/>
                        <a:t>Cursos de manejo del estrés. </a:t>
                      </a:r>
                      <a:endParaRPr lang="es-ES_tradnl" sz="2000" b="0" dirty="0">
                        <a:latin typeface="+mn-lt"/>
                      </a:endParaRPr>
                    </a:p>
                  </a:txBody>
                  <a:tcPr marL="69882" marR="69882" marT="45719" marB="45719"/>
                </a:tc>
                <a:extLst>
                  <a:ext uri="{0D108BD9-81ED-4DB2-BD59-A6C34878D82A}">
                    <a16:rowId xmlns:a16="http://schemas.microsoft.com/office/drawing/2014/main" val="10000"/>
                  </a:ext>
                </a:extLst>
              </a:tr>
              <a:tr h="94394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s-ES_tradnl" sz="2000"/>
                        <a:t>Estructura</a:t>
                      </a:r>
                      <a:endParaRPr lang="es-ES_tradnl" sz="2000" b="1" dirty="0">
                        <a:latin typeface="+mn-lt"/>
                      </a:endParaRPr>
                    </a:p>
                  </a:txBody>
                  <a:tcPr marL="69882" marR="69882" marT="45719" marB="45719"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lgn="just">
                        <a:buFont typeface="Wingdings" panose="05000000000000000000" pitchFamily="2" charset="2"/>
                        <a:buChar char="Ø"/>
                      </a:pPr>
                      <a:r>
                        <a:rPr lang="es-ES_tradnl" sz="2000"/>
                        <a:t>Desarrollarse con la participación de todas las partes involucradas. </a:t>
                      </a:r>
                    </a:p>
                    <a:p>
                      <a:pPr marL="285750" indent="-285750" algn="just">
                        <a:buFont typeface="Wingdings" panose="05000000000000000000" pitchFamily="2" charset="2"/>
                        <a:buChar char="Ø"/>
                      </a:pPr>
                      <a:r>
                        <a:rPr lang="es-ES_tradnl" sz="2000"/>
                        <a:t>Incorporar las intervenciones preventivas del uso de sustancias en otros programas relacionados con la salud o bienestar. </a:t>
                      </a:r>
                      <a:endParaRPr lang="es-ES_tradnl" sz="2000" dirty="0">
                        <a:latin typeface="+mn-lt"/>
                      </a:endParaRPr>
                    </a:p>
                  </a:txBody>
                  <a:tcPr marL="69882" marR="69882" marT="45719" marB="45719"/>
                </a:tc>
                <a:extLst>
                  <a:ext uri="{0D108BD9-81ED-4DB2-BD59-A6C34878D82A}">
                    <a16:rowId xmlns:a16="http://schemas.microsoft.com/office/drawing/2014/main" val="10001"/>
                  </a:ext>
                </a:extLst>
              </a:tr>
              <a:tr h="119920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s-ES_tradnl" sz="2000" dirty="0"/>
                        <a:t>Implementación</a:t>
                      </a:r>
                      <a:endParaRPr lang="es-ES_tradnl" sz="2000" b="1" dirty="0">
                        <a:latin typeface="+mn-lt"/>
                      </a:endParaRPr>
                    </a:p>
                  </a:txBody>
                  <a:tcPr marL="69882" marR="69882" marT="45719" marB="45719"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Wingdings" panose="05000000000000000000" pitchFamily="2" charset="2"/>
                        <a:buChar char="Ø"/>
                      </a:pPr>
                      <a:r>
                        <a:rPr lang="es-ES_tradnl" sz="2000" dirty="0"/>
                        <a:t>Enfoque no punitivo que garantiza la confidencialidad y acceso al asesoramiento y tratamiento. Capacitación a gerentes, empleados y personal de salud en el lugar de trabajo, sobre el rol en las intervenciones y políticas de prevención.</a:t>
                      </a:r>
                      <a:endParaRPr lang="es-ES_tradnl" sz="2000" dirty="0">
                        <a:latin typeface="+mn-lt"/>
                      </a:endParaRPr>
                    </a:p>
                  </a:txBody>
                  <a:tcPr marL="69882" marR="69882" marT="45719" marB="45719"/>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146058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523631" y="1739943"/>
            <a:ext cx="10515600" cy="896375"/>
          </a:xfrm>
        </p:spPr>
        <p:txBody>
          <a:bodyPr>
            <a:normAutofit/>
          </a:bodyPr>
          <a:lstStyle/>
          <a:p>
            <a:r>
              <a:rPr lang="es-ES_tradnl" sz="4400" b="1" dirty="0">
                <a:solidFill>
                  <a:schemeClr val="accent3"/>
                </a:solidFill>
              </a:rPr>
              <a:t>Pensemos en lo siguiente…</a:t>
            </a:r>
            <a:endParaRPr lang="es-ES_tradnl" dirty="0">
              <a:solidFill>
                <a:schemeClr val="accent3"/>
              </a:solidFill>
            </a:endParaRPr>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532732" y="2075991"/>
            <a:ext cx="11135637" cy="3416320"/>
          </a:xfrm>
          <a:prstGeom prst="rect">
            <a:avLst/>
          </a:prstGeom>
          <a:noFill/>
        </p:spPr>
        <p:txBody>
          <a:bodyPr wrap="square" lIns="91440" tIns="45720" rIns="91440" bIns="45720" rtlCol="0" anchor="t">
            <a:spAutoFit/>
          </a:bodyPr>
          <a:lstStyle/>
          <a:p>
            <a:endParaRPr lang="en-GB" sz="2400" b="1" dirty="0">
              <a:solidFill>
                <a:srgbClr val="0070C0"/>
              </a:solidFill>
            </a:endParaRPr>
          </a:p>
          <a:p>
            <a:endParaRPr lang="en-GB" sz="2400" b="1" dirty="0">
              <a:solidFill>
                <a:srgbClr val="0070C0"/>
              </a:solidFill>
            </a:endParaRPr>
          </a:p>
          <a:p>
            <a:pPr algn="ctr"/>
            <a:r>
              <a:rPr lang="es-ES_tradnl" sz="3600" b="1" dirty="0">
                <a:ea typeface="Calibri" panose="020F0502020204030204"/>
                <a:cs typeface="Calibri" panose="020F0502020204030204"/>
              </a:rPr>
              <a:t>¿Las personas especialistas en tratamiento también pueden ser especialistas en prevención?</a:t>
            </a:r>
          </a:p>
          <a:p>
            <a:endParaRPr lang="en-GB" sz="2400" b="1" dirty="0">
              <a:solidFill>
                <a:srgbClr val="0070C0"/>
              </a:solidFill>
              <a:ea typeface="Calibri" panose="020F0502020204030204"/>
              <a:cs typeface="Calibri" panose="020F0502020204030204"/>
            </a:endParaRPr>
          </a:p>
          <a:p>
            <a:pPr marL="342900" indent="-342900">
              <a:buFont typeface="Arial" panose="020B0604020202020204" pitchFamily="34" charset="0"/>
              <a:buChar char="•"/>
            </a:pPr>
            <a:endParaRPr lang="en-GB" sz="2400" b="1" dirty="0">
              <a:solidFill>
                <a:srgbClr val="FF0000"/>
              </a:solidFill>
              <a:ea typeface="Calibri"/>
              <a:cs typeface="Calibri"/>
            </a:endParaRPr>
          </a:p>
          <a:p>
            <a:endParaRPr lang="en-GB" sz="2400" b="1" dirty="0">
              <a:solidFill>
                <a:srgbClr val="FF0000"/>
              </a:solidFill>
              <a:ea typeface="Calibri"/>
              <a:cs typeface="Calibri"/>
            </a:endParaRPr>
          </a:p>
          <a:p>
            <a:endParaRPr lang="en-GB" sz="2400" b="1" dirty="0">
              <a:solidFill>
                <a:srgbClr val="0070C0"/>
              </a:solidFill>
            </a:endParaRPr>
          </a:p>
        </p:txBody>
      </p:sp>
    </p:spTree>
    <p:extLst>
      <p:ext uri="{BB962C8B-B14F-4D97-AF65-F5344CB8AC3E}">
        <p14:creationId xmlns:p14="http://schemas.microsoft.com/office/powerpoint/2010/main" val="37421160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366115" y="1211413"/>
            <a:ext cx="11459769" cy="1754326"/>
          </a:xfrm>
          <a:prstGeom prst="rect">
            <a:avLst/>
          </a:prstGeom>
          <a:noFill/>
        </p:spPr>
        <p:txBody>
          <a:bodyPr wrap="square" lIns="91440" tIns="45720" rIns="91440" bIns="45720" rtlCol="0" anchor="t">
            <a:spAutoFit/>
          </a:bodyPr>
          <a:lstStyle/>
          <a:p>
            <a:pPr algn="ctr"/>
            <a:r>
              <a:rPr lang="es-ES_tradnl" sz="3600" b="1" dirty="0"/>
              <a:t>Tarea</a:t>
            </a:r>
            <a:endParaRPr lang="es-ES_tradnl" dirty="0"/>
          </a:p>
          <a:p>
            <a:endParaRPr lang="en-US" sz="2400" dirty="0">
              <a:solidFill>
                <a:schemeClr val="accent1"/>
              </a:solidFill>
              <a:ea typeface="Calibri"/>
              <a:cs typeface="Calibri"/>
            </a:endParaRPr>
          </a:p>
          <a:p>
            <a:pPr marL="342900" indent="-342900">
              <a:buFont typeface="Arial" pitchFamily="34" charset="0"/>
              <a:buChar char="•"/>
            </a:pPr>
            <a:endParaRPr lang="en-US" sz="2400" b="1" dirty="0">
              <a:solidFill>
                <a:srgbClr val="FF0000"/>
              </a:solidFill>
            </a:endParaRPr>
          </a:p>
          <a:p>
            <a:pPr marL="342900" indent="-342900">
              <a:buFont typeface="Arial" pitchFamily="34" charset="0"/>
              <a:buChar char="•"/>
            </a:pPr>
            <a:endParaRPr lang="en-US" sz="2400" b="1" dirty="0">
              <a:solidFill>
                <a:srgbClr val="00B050"/>
              </a:solidFill>
            </a:endParaRPr>
          </a:p>
        </p:txBody>
      </p:sp>
      <p:sp>
        <p:nvSpPr>
          <p:cNvPr id="12" name="TextBox 11">
            <a:extLst>
              <a:ext uri="{FF2B5EF4-FFF2-40B4-BE49-F238E27FC236}">
                <a16:creationId xmlns:a16="http://schemas.microsoft.com/office/drawing/2014/main" id="{79AAAD98-D26F-7013-C5B1-6684C08EBDD6}"/>
              </a:ext>
            </a:extLst>
          </p:cNvPr>
          <p:cNvSpPr txBox="1"/>
          <p:nvPr/>
        </p:nvSpPr>
        <p:spPr>
          <a:xfrm>
            <a:off x="490149" y="3085025"/>
            <a:ext cx="3305623" cy="1384995"/>
          </a:xfrm>
          <a:prstGeom prst="rect">
            <a:avLst/>
          </a:prstGeom>
          <a:noFill/>
        </p:spPr>
        <p:txBody>
          <a:bodyPr wrap="square" rtlCol="0">
            <a:spAutoFit/>
          </a:bodyPr>
          <a:lstStyle/>
          <a:p>
            <a:r>
              <a:rPr lang="es-ES_tradnl" sz="2800" b="1" dirty="0">
                <a:solidFill>
                  <a:schemeClr val="accent3"/>
                </a:solidFill>
              </a:rPr>
              <a:t>Lección 7- Prevención con enfoque comunitario</a:t>
            </a:r>
            <a:endParaRPr lang="es-ES_tradnl" sz="3600" b="1" dirty="0">
              <a:solidFill>
                <a:schemeClr val="accent3"/>
              </a:solidFill>
            </a:endParaRPr>
          </a:p>
        </p:txBody>
      </p:sp>
      <p:pic>
        <p:nvPicPr>
          <p:cNvPr id="3" name="Imagen 2">
            <a:extLst>
              <a:ext uri="{FF2B5EF4-FFF2-40B4-BE49-F238E27FC236}">
                <a16:creationId xmlns:a16="http://schemas.microsoft.com/office/drawing/2014/main" id="{DAC7F147-0DA9-BE43-A51D-D2F894D73116}"/>
              </a:ext>
            </a:extLst>
          </p:cNvPr>
          <p:cNvPicPr>
            <a:picLocks noChangeAspect="1"/>
          </p:cNvPicPr>
          <p:nvPr/>
        </p:nvPicPr>
        <p:blipFill>
          <a:blip r:embed="rId3"/>
          <a:stretch>
            <a:fillRect/>
          </a:stretch>
        </p:blipFill>
        <p:spPr>
          <a:xfrm>
            <a:off x="5106056" y="1977088"/>
            <a:ext cx="5409544" cy="4721778"/>
          </a:xfrm>
          <a:prstGeom prst="rect">
            <a:avLst/>
          </a:prstGeom>
        </p:spPr>
      </p:pic>
    </p:spTree>
    <p:extLst>
      <p:ext uri="{BB962C8B-B14F-4D97-AF65-F5344CB8AC3E}">
        <p14:creationId xmlns:p14="http://schemas.microsoft.com/office/powerpoint/2010/main" val="1686445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965241" y="1128956"/>
            <a:ext cx="10765077" cy="1192417"/>
          </a:xfrm>
        </p:spPr>
        <p:txBody>
          <a:bodyPr/>
          <a:lstStyle/>
          <a:p>
            <a:r>
              <a:rPr lang="es-ES_tradnl" b="1" dirty="0"/>
              <a:t>Asistencia</a:t>
            </a:r>
          </a:p>
        </p:txBody>
      </p:sp>
      <p:sp>
        <p:nvSpPr>
          <p:cNvPr id="3" name="Content Placeholder 2">
            <a:extLst>
              <a:ext uri="{FF2B5EF4-FFF2-40B4-BE49-F238E27FC236}">
                <a16:creationId xmlns:a16="http://schemas.microsoft.com/office/drawing/2014/main" id="{83E1BE4F-8237-454B-9B6F-CEE3B38E951A}"/>
              </a:ext>
            </a:extLst>
          </p:cNvPr>
          <p:cNvSpPr>
            <a:spLocks noGrp="1"/>
          </p:cNvSpPr>
          <p:nvPr>
            <p:ph idx="1"/>
          </p:nvPr>
        </p:nvSpPr>
        <p:spPr>
          <a:xfrm>
            <a:off x="838200" y="1953897"/>
            <a:ext cx="10515600" cy="3964333"/>
          </a:xfrm>
        </p:spPr>
        <p:txBody>
          <a:bodyPr vert="horz" lIns="91440" tIns="45720" rIns="91440" bIns="45720" rtlCol="0" anchor="t">
            <a:normAutofit/>
          </a:bodyPr>
          <a:lstStyle/>
          <a:p>
            <a:pPr marL="0" indent="0" algn="ctr">
              <a:buNone/>
            </a:pPr>
            <a:endParaRPr lang="en-US" sz="4400" b="1" dirty="0">
              <a:latin typeface="+mj-lt"/>
              <a:ea typeface="+mj-ea"/>
              <a:cs typeface="+mj-cs"/>
            </a:endParaRPr>
          </a:p>
          <a:p>
            <a:endParaRPr lang="en-US" sz="2400" b="1" dirty="0">
              <a:solidFill>
                <a:srgbClr val="FF0000"/>
              </a:solidFill>
            </a:endParaRPr>
          </a:p>
          <a:p>
            <a:endParaRPr lang="en-US" sz="2400" b="1" dirty="0">
              <a:solidFill>
                <a:srgbClr val="FF0000"/>
              </a:solidFill>
            </a:endParaRPr>
          </a:p>
          <a:p>
            <a:pPr marL="0" indent="0">
              <a:buNone/>
            </a:pPr>
            <a:endParaRPr lang="en-US" sz="2400" b="1" dirty="0">
              <a:solidFill>
                <a:srgbClr val="0070C0"/>
              </a:solidFill>
            </a:endParaRPr>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t>24/02/2026</a:t>
            </a:fld>
            <a:endParaRPr lang="en-US"/>
          </a:p>
        </p:txBody>
      </p:sp>
      <p:graphicFrame>
        <p:nvGraphicFramePr>
          <p:cNvPr id="11" name="Tabella 10"/>
          <p:cNvGraphicFramePr>
            <a:graphicFrameLocks noGrp="1"/>
          </p:cNvGraphicFramePr>
          <p:nvPr>
            <p:extLst>
              <p:ext uri="{D42A27DB-BD31-4B8C-83A1-F6EECF244321}">
                <p14:modId xmlns:p14="http://schemas.microsoft.com/office/powerpoint/2010/main" val="2707848346"/>
              </p:ext>
            </p:extLst>
          </p:nvPr>
        </p:nvGraphicFramePr>
        <p:xfrm>
          <a:off x="1075766" y="2321373"/>
          <a:ext cx="10278034" cy="3667502"/>
        </p:xfrm>
        <a:graphic>
          <a:graphicData uri="http://schemas.openxmlformats.org/drawingml/2006/table">
            <a:tbl>
              <a:tblPr firstRow="1" firstCol="1" bandRow="1">
                <a:tableStyleId>{F5AB1C69-6EDB-4FF4-983F-18BD219EF322}</a:tableStyleId>
              </a:tblPr>
              <a:tblGrid>
                <a:gridCol w="5001140">
                  <a:extLst>
                    <a:ext uri="{9D8B030D-6E8A-4147-A177-3AD203B41FA5}">
                      <a16:colId xmlns:a16="http://schemas.microsoft.com/office/drawing/2014/main" val="20000"/>
                    </a:ext>
                  </a:extLst>
                </a:gridCol>
                <a:gridCol w="5276894">
                  <a:extLst>
                    <a:ext uri="{9D8B030D-6E8A-4147-A177-3AD203B41FA5}">
                      <a16:colId xmlns:a16="http://schemas.microsoft.com/office/drawing/2014/main" val="20001"/>
                    </a:ext>
                  </a:extLst>
                </a:gridCol>
              </a:tblGrid>
              <a:tr h="305888">
                <a:tc>
                  <a:txBody>
                    <a:bodyPr/>
                    <a:lstStyle/>
                    <a:p>
                      <a:pPr marL="0" lvl="0" indent="0" algn="l">
                        <a:buFont typeface="+mj-lt"/>
                        <a:buNone/>
                      </a:pPr>
                      <a:endParaRPr lang="it-IT" sz="1600" b="1">
                        <a:solidFill>
                          <a:srgbClr val="FF0000"/>
                        </a:solidFill>
                        <a:effectLst/>
                        <a:latin typeface="Arial" panose="020B0604020202020204" pitchFamily="34" charset="0"/>
                        <a:ea typeface="Arial"/>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600">
                        <a:solidFill>
                          <a:srgbClr val="FF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0"/>
                  </a:ext>
                </a:extLst>
              </a:tr>
              <a:tr h="303479">
                <a:tc>
                  <a:txBody>
                    <a:bodyPr/>
                    <a:lstStyle/>
                    <a:p>
                      <a:pPr algn="l">
                        <a:spcAft>
                          <a:spcPts val="1000"/>
                        </a:spcAft>
                      </a:pPr>
                      <a:endParaRPr lang="it-IT" sz="1600" b="1">
                        <a:solidFill>
                          <a:srgbClr val="FF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sz="1600">
                        <a:solidFill>
                          <a:srgbClr val="FF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305259393"/>
                  </a:ext>
                </a:extLst>
              </a:tr>
              <a:tr h="303479">
                <a:tc>
                  <a:txBody>
                    <a:bodyPr/>
                    <a:lstStyle/>
                    <a:p>
                      <a:pPr algn="l">
                        <a:spcAft>
                          <a:spcPts val="1000"/>
                        </a:spcAft>
                      </a:pPr>
                      <a:endParaRPr lang="it-IT" sz="1600" b="1">
                        <a:solidFill>
                          <a:srgbClr val="FF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sz="1600">
                        <a:solidFill>
                          <a:srgbClr val="FF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2118270520"/>
                  </a:ext>
                </a:extLst>
              </a:tr>
              <a:tr h="303479">
                <a:tc>
                  <a:txBody>
                    <a:bodyPr/>
                    <a:lstStyle/>
                    <a:p>
                      <a:pPr algn="l">
                        <a:spcAft>
                          <a:spcPts val="1000"/>
                        </a:spcAft>
                      </a:pPr>
                      <a:endParaRPr lang="it-IT" sz="1600" b="1">
                        <a:solidFill>
                          <a:srgbClr val="FF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sz="1600">
                        <a:solidFill>
                          <a:srgbClr val="FF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2696666309"/>
                  </a:ext>
                </a:extLst>
              </a:tr>
              <a:tr h="303479">
                <a:tc>
                  <a:txBody>
                    <a:bodyPr/>
                    <a:lstStyle/>
                    <a:p>
                      <a:pPr algn="l">
                        <a:spcAft>
                          <a:spcPts val="1000"/>
                        </a:spcAft>
                      </a:pPr>
                      <a:endParaRPr lang="it-IT" sz="1600" b="1">
                        <a:solidFill>
                          <a:srgbClr val="FF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sz="1600">
                        <a:solidFill>
                          <a:srgbClr val="FF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1"/>
                  </a:ext>
                </a:extLst>
              </a:tr>
              <a:tr h="303479">
                <a:tc>
                  <a:txBody>
                    <a:bodyPr/>
                    <a:lstStyle/>
                    <a:p>
                      <a:pPr marL="0" lvl="0" indent="0" algn="l">
                        <a:buFont typeface="+mj-lt"/>
                        <a:buNone/>
                      </a:pPr>
                      <a:endParaRPr lang="it-IT" sz="1600" b="1">
                        <a:solidFill>
                          <a:srgbClr val="FF0000"/>
                        </a:solidFill>
                        <a:effectLst/>
                        <a:latin typeface="Arial" panose="020B0604020202020204" pitchFamily="34" charset="0"/>
                        <a:ea typeface="Arial"/>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600">
                        <a:solidFill>
                          <a:srgbClr val="FF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2"/>
                  </a:ext>
                </a:extLst>
              </a:tr>
              <a:tr h="303479">
                <a:tc>
                  <a:txBody>
                    <a:bodyPr/>
                    <a:lstStyle/>
                    <a:p>
                      <a:pPr algn="l">
                        <a:spcAft>
                          <a:spcPts val="1000"/>
                        </a:spcAft>
                      </a:pPr>
                      <a:endParaRPr lang="it-IT" sz="1600" b="1">
                        <a:solidFill>
                          <a:srgbClr val="FF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sz="1600">
                        <a:solidFill>
                          <a:srgbClr val="FF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3"/>
                  </a:ext>
                </a:extLst>
              </a:tr>
              <a:tr h="320454">
                <a:tc>
                  <a:txBody>
                    <a:bodyPr/>
                    <a:lstStyle/>
                    <a:p>
                      <a:pPr marL="0" lvl="0" indent="0" algn="l">
                        <a:buFont typeface="+mj-lt"/>
                        <a:buNone/>
                      </a:pPr>
                      <a:endParaRPr lang="it-IT" sz="1600" b="1">
                        <a:solidFill>
                          <a:srgbClr val="FF0000"/>
                        </a:solidFill>
                        <a:effectLst/>
                        <a:latin typeface="Arial" panose="020B0604020202020204" pitchFamily="34" charset="0"/>
                        <a:ea typeface="Arial"/>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600">
                        <a:solidFill>
                          <a:srgbClr val="FF0000"/>
                        </a:solidFill>
                        <a:effectLst/>
                        <a:latin typeface="Arial" panose="020B0604020202020204" pitchFamily="34" charset="0"/>
                        <a:ea typeface="Arial"/>
                        <a:cs typeface="Arial" panose="020B0604020202020204" pitchFamily="34" charset="0"/>
                      </a:endParaRPr>
                    </a:p>
                  </a:txBody>
                  <a:tcPr marL="68580" marR="68580" marT="0" marB="0"/>
                </a:tc>
                <a:extLst>
                  <a:ext uri="{0D108BD9-81ED-4DB2-BD59-A6C34878D82A}">
                    <a16:rowId xmlns:a16="http://schemas.microsoft.com/office/drawing/2014/main" val="10004"/>
                  </a:ext>
                </a:extLst>
              </a:tr>
              <a:tr h="309849">
                <a:tc>
                  <a:txBody>
                    <a:bodyPr/>
                    <a:lstStyle/>
                    <a:p>
                      <a:pPr algn="l">
                        <a:spcAft>
                          <a:spcPts val="1000"/>
                        </a:spcAft>
                      </a:pPr>
                      <a:endParaRPr lang="it-IT" sz="1600" b="1">
                        <a:solidFill>
                          <a:srgbClr val="FF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sz="1600">
                        <a:solidFill>
                          <a:srgbClr val="FF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5"/>
                  </a:ext>
                </a:extLst>
              </a:tr>
              <a:tr h="303479">
                <a:tc>
                  <a:txBody>
                    <a:bodyPr/>
                    <a:lstStyle/>
                    <a:p>
                      <a:pPr algn="l">
                        <a:spcAft>
                          <a:spcPts val="1000"/>
                        </a:spcAft>
                      </a:pPr>
                      <a:endParaRPr lang="it-IT" sz="1600" b="1">
                        <a:solidFill>
                          <a:srgbClr val="FF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sz="1600">
                        <a:solidFill>
                          <a:srgbClr val="FF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6"/>
                  </a:ext>
                </a:extLst>
              </a:tr>
              <a:tr h="303479">
                <a:tc>
                  <a:txBody>
                    <a:bodyPr/>
                    <a:lstStyle/>
                    <a:p>
                      <a:pPr marL="0" lvl="0" indent="0" algn="l">
                        <a:buFont typeface="+mj-lt"/>
                        <a:buNone/>
                      </a:pPr>
                      <a:endParaRPr lang="it-IT" sz="1600" b="1">
                        <a:solidFill>
                          <a:srgbClr val="FF0000"/>
                        </a:solidFill>
                        <a:effectLst/>
                        <a:latin typeface="Arial" panose="020B0604020202020204" pitchFamily="34" charset="0"/>
                        <a:ea typeface="Arial"/>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600">
                        <a:solidFill>
                          <a:srgbClr val="FF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7"/>
                  </a:ext>
                </a:extLst>
              </a:tr>
              <a:tr h="303479">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it-IT" sz="1600" b="1">
                        <a:solidFill>
                          <a:srgbClr val="FF0000"/>
                        </a:solidFill>
                        <a:effectLst/>
                        <a:latin typeface="Arial" panose="020B0604020202020204" pitchFamily="34" charset="0"/>
                        <a:ea typeface="Arial"/>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600">
                        <a:solidFill>
                          <a:srgbClr val="FF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912548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8D424-40B2-89D7-CA7B-1A1FEDA82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8B65B4-84A5-2C78-2C3A-E583AC3861A5}"/>
              </a:ext>
            </a:extLst>
          </p:cNvPr>
          <p:cNvSpPr>
            <a:spLocks noGrp="1"/>
          </p:cNvSpPr>
          <p:nvPr>
            <p:ph type="title"/>
          </p:nvPr>
        </p:nvSpPr>
        <p:spPr/>
        <p:txBody>
          <a:bodyPr>
            <a:normAutofit/>
          </a:bodyPr>
          <a:lstStyle/>
          <a:p>
            <a:pPr algn="ctr"/>
            <a:r>
              <a:rPr lang="es-ES_tradnl" dirty="0"/>
              <a:t>Preguntas</a:t>
            </a:r>
          </a:p>
        </p:txBody>
      </p:sp>
      <p:sp>
        <p:nvSpPr>
          <p:cNvPr id="7" name="Date Placeholder 6">
            <a:extLst>
              <a:ext uri="{FF2B5EF4-FFF2-40B4-BE49-F238E27FC236}">
                <a16:creationId xmlns:a16="http://schemas.microsoft.com/office/drawing/2014/main" id="{A472C7E9-E477-9E0B-C70B-68EC5565C5E9}"/>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F191405-9D77-8A3B-8ED2-7B2C3FF3BABD}"/>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985DB46F-E7AB-1E5C-88AE-D0E6F6C88C0A}"/>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FFBA97BD-F160-C38C-3CD7-715A9086773F}"/>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87CBE27E-E505-C316-945A-A698481F1001}"/>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D23BB7FE-3785-66F6-468E-8E3948C90045}"/>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64820E31-762A-FB4A-78C2-B9976F2EC5C1}"/>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A250874F-EB08-83C4-4488-23253A27D719}"/>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43D2FA86-D99B-EDF5-FB94-AB0FF0553E8E}"/>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DD3A2B96-4433-AB1E-D07B-6A6A5308CF37}"/>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1D11807-038A-7F33-EE95-6F67DCE2355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9" name="Picture 2">
            <a:extLst>
              <a:ext uri="{FF2B5EF4-FFF2-40B4-BE49-F238E27FC236}">
                <a16:creationId xmlns:a16="http://schemas.microsoft.com/office/drawing/2014/main" id="{641B69D5-389D-9C68-F0D8-C00D23C1E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968" y="2280908"/>
            <a:ext cx="273685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3991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38C6F-6D00-2581-C3CD-142770FA11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80B933-6108-F0F5-42C1-FD8B34F66B27}"/>
              </a:ext>
            </a:extLst>
          </p:cNvPr>
          <p:cNvSpPr>
            <a:spLocks noGrp="1"/>
          </p:cNvSpPr>
          <p:nvPr>
            <p:ph type="ctrTitle"/>
          </p:nvPr>
        </p:nvSpPr>
        <p:spPr>
          <a:xfrm>
            <a:off x="1524000" y="1122363"/>
            <a:ext cx="9144000" cy="2387600"/>
          </a:xfrm>
        </p:spPr>
        <p:txBody>
          <a:bodyPr anchor="b">
            <a:normAutofit/>
          </a:bodyPr>
          <a:lstStyle/>
          <a:p>
            <a:r>
              <a:rPr lang="es-ES_tradnl" b="1" dirty="0"/>
              <a:t>Fin de la sesión 4</a:t>
            </a:r>
          </a:p>
        </p:txBody>
      </p:sp>
      <p:sp>
        <p:nvSpPr>
          <p:cNvPr id="3" name="Content Placeholder 2">
            <a:extLst>
              <a:ext uri="{FF2B5EF4-FFF2-40B4-BE49-F238E27FC236}">
                <a16:creationId xmlns:a16="http://schemas.microsoft.com/office/drawing/2014/main" id="{33345AEE-C6C2-6B93-0EEF-20FA1785371C}"/>
              </a:ext>
            </a:extLst>
          </p:cNvPr>
          <p:cNvSpPr>
            <a:spLocks noGrp="1"/>
          </p:cNvSpPr>
          <p:nvPr>
            <p:ph type="subTitle" idx="1"/>
          </p:nvPr>
        </p:nvSpPr>
        <p:spPr>
          <a:xfrm>
            <a:off x="1524000" y="4686300"/>
            <a:ext cx="9144000" cy="571500"/>
          </a:xfrm>
        </p:spPr>
        <p:txBody>
          <a:bodyPr>
            <a:normAutofit fontScale="77500" lnSpcReduction="20000"/>
          </a:bodyPr>
          <a:lstStyle/>
          <a:p>
            <a:pPr marL="0" indent="0">
              <a:buNone/>
            </a:pPr>
            <a:r>
              <a:rPr lang="en-GB" sz="5400" dirty="0"/>
              <a:t>GRACIAS</a:t>
            </a:r>
          </a:p>
        </p:txBody>
      </p:sp>
      <p:sp>
        <p:nvSpPr>
          <p:cNvPr id="4" name="Date Placeholder 3" hidden="1">
            <a:extLst>
              <a:ext uri="{FF2B5EF4-FFF2-40B4-BE49-F238E27FC236}">
                <a16:creationId xmlns:a16="http://schemas.microsoft.com/office/drawing/2014/main" id="{095DD1E7-A86A-DD39-BDF9-C02F72475248}"/>
              </a:ext>
            </a:extLst>
          </p:cNvPr>
          <p:cNvSpPr>
            <a:spLocks noGrp="1"/>
          </p:cNvSpPr>
          <p:nvPr>
            <p:ph type="dt" sz="half" idx="10"/>
          </p:nvPr>
        </p:nvSpPr>
        <p:spPr/>
        <p:txBody>
          <a:bodyPr/>
          <a:lstStyle/>
          <a:p>
            <a:pPr>
              <a:spcAft>
                <a:spcPts val="600"/>
              </a:spcAft>
            </a:pPr>
            <a:fld id="{C2A69087-6CD6-A247-B8BF-9271D0517BCF}"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Tree>
    <p:extLst>
      <p:ext uri="{BB962C8B-B14F-4D97-AF65-F5344CB8AC3E}">
        <p14:creationId xmlns:p14="http://schemas.microsoft.com/office/powerpoint/2010/main" val="38922583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27980-8D67-C77C-C915-E53D9932E1D9}"/>
            </a:ext>
          </a:extLst>
        </p:cNvPr>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BA3F6DC4-0BE5-6BAE-DA6C-C4747B45EA72}"/>
              </a:ext>
            </a:extLst>
          </p:cNvPr>
          <p:cNvSpPr>
            <a:spLocks noGrp="1"/>
          </p:cNvSpPr>
          <p:nvPr>
            <p:ph type="dt" sz="half" idx="10"/>
          </p:nvPr>
        </p:nvSpPr>
        <p:spPr/>
        <p:txBody>
          <a:bodyPr/>
          <a:lstStyle/>
          <a:p>
            <a:pPr>
              <a:spcAft>
                <a:spcPts val="600"/>
              </a:spcAft>
            </a:pPr>
            <a:fld id="{A3DD4DF0-9A38-664C-8B4A-D827078BFFF0}" type="datetime1">
              <a:rPr lang="en-GB" smtClean="0"/>
              <a:pPr>
                <a:spcAft>
                  <a:spcPts val="600"/>
                </a:spcAft>
              </a:pPr>
              <a:t>24/02/2026</a:t>
            </a:fld>
            <a:endParaRPr lang="en-US"/>
          </a:p>
        </p:txBody>
      </p:sp>
      <p:sp>
        <p:nvSpPr>
          <p:cNvPr id="9" name="Subtitle 2">
            <a:extLst>
              <a:ext uri="{FF2B5EF4-FFF2-40B4-BE49-F238E27FC236}">
                <a16:creationId xmlns:a16="http://schemas.microsoft.com/office/drawing/2014/main" id="{1BA944DA-ABEA-D943-A6FC-71B29BE18794}"/>
              </a:ext>
            </a:extLst>
          </p:cNvPr>
          <p:cNvSpPr txBox="1">
            <a:spLocks/>
          </p:cNvSpPr>
          <p:nvPr/>
        </p:nvSpPr>
        <p:spPr>
          <a:xfrm>
            <a:off x="838200" y="5340442"/>
            <a:ext cx="10515600" cy="9413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s-ES_tradnl" sz="4000" b="1" dirty="0">
                <a:solidFill>
                  <a:schemeClr val="tx1"/>
                </a:solidFill>
              </a:rPr>
              <a:t>SESIÓN 5</a:t>
            </a:r>
          </a:p>
        </p:txBody>
      </p:sp>
      <p:sp>
        <p:nvSpPr>
          <p:cNvPr id="10" name="Title 1">
            <a:extLst>
              <a:ext uri="{FF2B5EF4-FFF2-40B4-BE49-F238E27FC236}">
                <a16:creationId xmlns:a16="http://schemas.microsoft.com/office/drawing/2014/main" id="{35C5C7DC-857A-6845-AC95-73ADDC7363F7}"/>
              </a:ext>
            </a:extLst>
          </p:cNvPr>
          <p:cNvSpPr txBox="1">
            <a:spLocks/>
          </p:cNvSpPr>
          <p:nvPr/>
        </p:nvSpPr>
        <p:spPr>
          <a:xfrm>
            <a:off x="1671773" y="1858519"/>
            <a:ext cx="9486900" cy="18145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s-ES_tradnl" sz="5100" b="1" dirty="0">
                <a:solidFill>
                  <a:schemeClr val="accent3"/>
                </a:solidFill>
              </a:rPr>
              <a:t>Una Introducción Facilitada a la </a:t>
            </a:r>
            <a:br>
              <a:rPr lang="es-ES_tradnl" sz="5100" b="1" dirty="0">
                <a:solidFill>
                  <a:schemeClr val="accent3"/>
                </a:solidFill>
              </a:rPr>
            </a:br>
            <a:r>
              <a:rPr lang="es-ES_tradnl" sz="5100" b="1" dirty="0">
                <a:solidFill>
                  <a:schemeClr val="accent3"/>
                </a:solidFill>
              </a:rPr>
              <a:t>“Prevención Basada en Evidencia”</a:t>
            </a:r>
            <a:endParaRPr lang="es-ES_tradnl" sz="4000" b="1" dirty="0">
              <a:solidFill>
                <a:schemeClr val="accent3"/>
              </a:solidFill>
            </a:endParaRPr>
          </a:p>
        </p:txBody>
      </p:sp>
      <p:sp>
        <p:nvSpPr>
          <p:cNvPr id="11" name="Title 1">
            <a:extLst>
              <a:ext uri="{FF2B5EF4-FFF2-40B4-BE49-F238E27FC236}">
                <a16:creationId xmlns:a16="http://schemas.microsoft.com/office/drawing/2014/main" id="{93510C24-02B7-3E4F-8566-67E0DAACD224}"/>
              </a:ext>
            </a:extLst>
          </p:cNvPr>
          <p:cNvSpPr txBox="1">
            <a:spLocks/>
          </p:cNvSpPr>
          <p:nvPr/>
        </p:nvSpPr>
        <p:spPr>
          <a:xfrm>
            <a:off x="1687271" y="3769961"/>
            <a:ext cx="9486900" cy="7691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sz="3500" b="1" i="1" dirty="0">
                <a:solidFill>
                  <a:schemeClr val="accent3"/>
                </a:solidFill>
              </a:rPr>
              <a:t>(</a:t>
            </a:r>
            <a:r>
              <a:rPr lang="en-AU" sz="3500" b="1" i="1" u="sng" dirty="0"/>
              <a:t>IN</a:t>
            </a:r>
            <a:r>
              <a:rPr lang="en-AU" sz="3500" i="1" dirty="0">
                <a:solidFill>
                  <a:schemeClr val="accent3"/>
                </a:solidFill>
              </a:rPr>
              <a:t>troduction to </a:t>
            </a:r>
            <a:r>
              <a:rPr lang="en-AU" sz="3500" b="1" i="1" u="sng" dirty="0"/>
              <a:t>E</a:t>
            </a:r>
            <a:r>
              <a:rPr lang="en-AU" sz="3500" i="1" dirty="0">
                <a:solidFill>
                  <a:schemeClr val="accent3"/>
                </a:solidFill>
              </a:rPr>
              <a:t>vidence-Based </a:t>
            </a:r>
            <a:r>
              <a:rPr lang="en-AU" sz="3500" b="1" i="1" u="sng" dirty="0"/>
              <a:t>P</a:t>
            </a:r>
            <a:r>
              <a:rPr lang="en-AU" sz="3500" i="1" dirty="0">
                <a:solidFill>
                  <a:schemeClr val="accent3"/>
                </a:solidFill>
              </a:rPr>
              <a:t>revention – </a:t>
            </a:r>
            <a:r>
              <a:rPr lang="en-AU" sz="3500" b="1" i="1" dirty="0"/>
              <a:t>INEP</a:t>
            </a:r>
            <a:r>
              <a:rPr lang="en-AU" sz="3500" i="1" dirty="0">
                <a:solidFill>
                  <a:schemeClr val="accent3"/>
                </a:solidFill>
              </a:rPr>
              <a:t>) </a:t>
            </a:r>
          </a:p>
        </p:txBody>
      </p:sp>
    </p:spTree>
    <p:extLst>
      <p:ext uri="{BB962C8B-B14F-4D97-AF65-F5344CB8AC3E}">
        <p14:creationId xmlns:p14="http://schemas.microsoft.com/office/powerpoint/2010/main" val="40121657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247887"/>
            <a:ext cx="10515600" cy="896375"/>
          </a:xfrm>
        </p:spPr>
        <p:txBody>
          <a:bodyPr anchor="ctr">
            <a:normAutofit/>
          </a:bodyPr>
          <a:lstStyle/>
          <a:p>
            <a:r>
              <a:rPr lang="es-ES_tradnl" dirty="0"/>
              <a:t>Propósito de la sesión 5</a:t>
            </a:r>
          </a:p>
        </p:txBody>
      </p:sp>
      <p:graphicFrame>
        <p:nvGraphicFramePr>
          <p:cNvPr id="9" name="Content Placeholder 2">
            <a:extLst>
              <a:ext uri="{FF2B5EF4-FFF2-40B4-BE49-F238E27FC236}">
                <a16:creationId xmlns:a16="http://schemas.microsoft.com/office/drawing/2014/main" id="{300652A7-004E-5CA3-81F5-8F199F5D8B89}"/>
              </a:ext>
            </a:extLst>
          </p:cNvPr>
          <p:cNvGraphicFramePr>
            <a:graphicFrameLocks noGrp="1"/>
          </p:cNvGraphicFramePr>
          <p:nvPr>
            <p:ph idx="1"/>
            <p:extLst>
              <p:ext uri="{D42A27DB-BD31-4B8C-83A1-F6EECF244321}">
                <p14:modId xmlns:p14="http://schemas.microsoft.com/office/powerpoint/2010/main" val="483478891"/>
              </p:ext>
            </p:extLst>
          </p:nvPr>
        </p:nvGraphicFramePr>
        <p:xfrm>
          <a:off x="838200" y="2323651"/>
          <a:ext cx="10515600" cy="3853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Tree>
    <p:extLst>
      <p:ext uri="{BB962C8B-B14F-4D97-AF65-F5344CB8AC3E}">
        <p14:creationId xmlns:p14="http://schemas.microsoft.com/office/powerpoint/2010/main" val="25781549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2089570"/>
            <a:ext cx="10515600" cy="896375"/>
          </a:xfrm>
        </p:spPr>
        <p:txBody>
          <a:bodyPr>
            <a:normAutofit fontScale="90000"/>
          </a:bodyPr>
          <a:lstStyle/>
          <a:p>
            <a:pPr algn="ctr"/>
            <a:r>
              <a:rPr lang="es-ES_tradnl" sz="4000" b="1" dirty="0"/>
              <a:t>Volviendo a la pregunta</a:t>
            </a:r>
            <a:br>
              <a:rPr lang="es-ES_tradnl" sz="4000" b="1" dirty="0"/>
            </a:br>
            <a:br>
              <a:rPr lang="es-ES_tradnl" sz="4000" b="1" dirty="0"/>
            </a:br>
            <a:r>
              <a:rPr lang="es-ES_tradnl" b="1" dirty="0"/>
              <a:t>¿Las personas especialistas en tratamiento también pueden ser especialistas en prevención</a:t>
            </a:r>
            <a:r>
              <a:rPr lang="es-ES_tradnl" sz="4400" b="1" dirty="0"/>
              <a:t>? </a:t>
            </a:r>
            <a:br>
              <a:rPr lang="es-ES_tradnl" sz="4400" b="1" dirty="0">
                <a:ea typeface="Calibri" panose="020F0502020204030204"/>
                <a:cs typeface="Calibri" panose="020F0502020204030204"/>
              </a:rPr>
            </a:br>
            <a:endParaRPr lang="es-ES_tradnl" dirty="0"/>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4" name="Diagram 3">
            <a:extLst>
              <a:ext uri="{FF2B5EF4-FFF2-40B4-BE49-F238E27FC236}">
                <a16:creationId xmlns:a16="http://schemas.microsoft.com/office/drawing/2014/main" id="{2048F021-53F3-BF68-03EA-EF13023B66F2}"/>
              </a:ext>
            </a:extLst>
          </p:cNvPr>
          <p:cNvGraphicFramePr/>
          <p:nvPr>
            <p:extLst>
              <p:ext uri="{D42A27DB-BD31-4B8C-83A1-F6EECF244321}">
                <p14:modId xmlns:p14="http://schemas.microsoft.com/office/powerpoint/2010/main" val="50834189"/>
              </p:ext>
            </p:extLst>
          </p:nvPr>
        </p:nvGraphicFramePr>
        <p:xfrm>
          <a:off x="1389674" y="3535365"/>
          <a:ext cx="9376016" cy="3107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86354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ctrTitle"/>
          </p:nvPr>
        </p:nvSpPr>
        <p:spPr>
          <a:xfrm>
            <a:off x="1524000" y="1122363"/>
            <a:ext cx="9144000" cy="2387600"/>
          </a:xfrm>
        </p:spPr>
        <p:txBody>
          <a:bodyPr vert="horz" lIns="91440" tIns="45720" rIns="91440" bIns="45720" rtlCol="0" anchor="b">
            <a:normAutofit/>
          </a:bodyPr>
          <a:lstStyle/>
          <a:p>
            <a:r>
              <a:rPr lang="en-US" b="1" kern="1200">
                <a:latin typeface="+mj-lt"/>
                <a:ea typeface="+mj-ea"/>
                <a:cs typeface="+mj-cs"/>
              </a:rPr>
              <a:t>Mentimeter</a:t>
            </a:r>
            <a:endParaRPr lang="en-US" kern="1200">
              <a:latin typeface="+mj-lt"/>
              <a:ea typeface="+mj-ea"/>
              <a:cs typeface="+mj-cs"/>
            </a:endParaRPr>
          </a:p>
        </p:txBody>
      </p:sp>
      <p:sp>
        <p:nvSpPr>
          <p:cNvPr id="3" name="TextBox 2">
            <a:extLst>
              <a:ext uri="{FF2B5EF4-FFF2-40B4-BE49-F238E27FC236}">
                <a16:creationId xmlns:a16="http://schemas.microsoft.com/office/drawing/2014/main" id="{C16DE2DD-564C-053D-2C00-9C73605BEB1B}"/>
              </a:ext>
            </a:extLst>
          </p:cNvPr>
          <p:cNvSpPr txBox="1"/>
          <p:nvPr/>
        </p:nvSpPr>
        <p:spPr>
          <a:xfrm>
            <a:off x="577515" y="3602038"/>
            <a:ext cx="10708107" cy="165576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gn="ctr">
              <a:lnSpc>
                <a:spcPct val="90000"/>
              </a:lnSpc>
              <a:spcBef>
                <a:spcPts val="1000"/>
              </a:spcBef>
            </a:pPr>
            <a:r>
              <a:rPr lang="es-ES_tradnl" sz="4000" b="1" kern="1200" dirty="0">
                <a:solidFill>
                  <a:schemeClr val="accent3"/>
                </a:solidFill>
                <a:latin typeface="+mn-lt"/>
                <a:ea typeface="+mn-ea"/>
                <a:cs typeface="+mn-cs"/>
              </a:rPr>
              <a:t>¿Quiénes son los actores clave en la prevención?</a:t>
            </a: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Tree>
    <p:extLst>
      <p:ext uri="{BB962C8B-B14F-4D97-AF65-F5344CB8AC3E}">
        <p14:creationId xmlns:p14="http://schemas.microsoft.com/office/powerpoint/2010/main" val="40078689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70BF61-D2FC-D1A1-4DDA-64C4ECD4256B}"/>
              </a:ext>
            </a:extLst>
          </p:cNvPr>
          <p:cNvSpPr>
            <a:spLocks noGrp="1"/>
          </p:cNvSpPr>
          <p:nvPr>
            <p:ph type="title"/>
          </p:nvPr>
        </p:nvSpPr>
        <p:spPr>
          <a:xfrm>
            <a:off x="997253" y="857250"/>
            <a:ext cx="10197494" cy="759700"/>
          </a:xfrm>
        </p:spPr>
        <p:txBody>
          <a:bodyPr>
            <a:normAutofit/>
          </a:bodyPr>
          <a:lstStyle/>
          <a:p>
            <a:pPr algn="ctr"/>
            <a:r>
              <a:rPr lang="es-ES_tradnl" b="1" dirty="0"/>
              <a:t>Lista de actores clave</a:t>
            </a:r>
            <a:endParaRPr lang="es-ES_tradnl" dirty="0"/>
          </a:p>
        </p:txBody>
      </p:sp>
      <p:graphicFrame>
        <p:nvGraphicFramePr>
          <p:cNvPr id="5" name="Segnaposto contenuto 2">
            <a:extLst>
              <a:ext uri="{FF2B5EF4-FFF2-40B4-BE49-F238E27FC236}">
                <a16:creationId xmlns:a16="http://schemas.microsoft.com/office/drawing/2014/main" id="{E1359A12-81BC-C620-191E-CFD03EF65140}"/>
              </a:ext>
            </a:extLst>
          </p:cNvPr>
          <p:cNvGraphicFramePr>
            <a:graphicFrameLocks noGrp="1"/>
          </p:cNvGraphicFramePr>
          <p:nvPr>
            <p:ph idx="1"/>
            <p:extLst>
              <p:ext uri="{D42A27DB-BD31-4B8C-83A1-F6EECF244321}">
                <p14:modId xmlns:p14="http://schemas.microsoft.com/office/powerpoint/2010/main" val="1468157797"/>
              </p:ext>
            </p:extLst>
          </p:nvPr>
        </p:nvGraphicFramePr>
        <p:xfrm>
          <a:off x="853064" y="1616950"/>
          <a:ext cx="10810520" cy="5015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51116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391E61-5289-DC46-0ABD-B5897C97BE31}"/>
              </a:ext>
            </a:extLst>
          </p:cNvPr>
          <p:cNvSpPr>
            <a:spLocks noGrp="1"/>
          </p:cNvSpPr>
          <p:nvPr>
            <p:ph type="title"/>
          </p:nvPr>
        </p:nvSpPr>
        <p:spPr>
          <a:xfrm>
            <a:off x="838200" y="1247887"/>
            <a:ext cx="10515600" cy="896375"/>
          </a:xfrm>
        </p:spPr>
        <p:txBody>
          <a:bodyPr anchor="ctr">
            <a:normAutofit/>
          </a:bodyPr>
          <a:lstStyle/>
          <a:p>
            <a:r>
              <a:rPr lang="es-ES_tradnl" b="1" dirty="0"/>
              <a:t>Entonces... Un abordaje multidisciplinario…</a:t>
            </a:r>
          </a:p>
        </p:txBody>
      </p:sp>
      <p:graphicFrame>
        <p:nvGraphicFramePr>
          <p:cNvPr id="11" name="Segnaposto contenuto 2">
            <a:extLst>
              <a:ext uri="{FF2B5EF4-FFF2-40B4-BE49-F238E27FC236}">
                <a16:creationId xmlns:a16="http://schemas.microsoft.com/office/drawing/2014/main" id="{33D2A5A3-6568-4A89-B221-CE5552167D0C}"/>
              </a:ext>
            </a:extLst>
          </p:cNvPr>
          <p:cNvGraphicFramePr>
            <a:graphicFrameLocks noGrp="1"/>
          </p:cNvGraphicFramePr>
          <p:nvPr>
            <p:ph idx="1"/>
            <p:extLst>
              <p:ext uri="{D42A27DB-BD31-4B8C-83A1-F6EECF244321}">
                <p14:modId xmlns:p14="http://schemas.microsoft.com/office/powerpoint/2010/main" val="3334433048"/>
              </p:ext>
            </p:extLst>
          </p:nvPr>
        </p:nvGraphicFramePr>
        <p:xfrm>
          <a:off x="838200" y="2323651"/>
          <a:ext cx="10515600" cy="3853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05322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18" y="2381820"/>
            <a:ext cx="9848774"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chemeClr val="accent5"/>
              </a:solidFill>
              <a:latin typeface="+mn-lt"/>
            </a:endParaRPr>
          </a:p>
          <a:p>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18"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18"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18"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18"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a:solidFill>
                <a:prstClr val="black"/>
              </a:solidFill>
            </a:endParaRPr>
          </a:p>
          <a:p>
            <a:endParaRPr lang="en-US" altLang="en-US">
              <a:solidFill>
                <a:prstClr val="black"/>
              </a:solidFill>
            </a:endParaRPr>
          </a:p>
        </p:txBody>
      </p:sp>
      <p:sp>
        <p:nvSpPr>
          <p:cNvPr id="51" name="TextBox 50">
            <a:extLst>
              <a:ext uri="{FF2B5EF4-FFF2-40B4-BE49-F238E27FC236}">
                <a16:creationId xmlns:a16="http://schemas.microsoft.com/office/drawing/2014/main" id="{B5AE2163-F8B8-F648-9CC4-4A9CB173D44D}"/>
              </a:ext>
            </a:extLst>
          </p:cNvPr>
          <p:cNvSpPr txBox="1"/>
          <p:nvPr/>
        </p:nvSpPr>
        <p:spPr>
          <a:xfrm>
            <a:off x="368420" y="3002066"/>
            <a:ext cx="4431670" cy="1588127"/>
          </a:xfrm>
          <a:prstGeom prst="rect">
            <a:avLst/>
          </a:prstGeom>
          <a:noFill/>
        </p:spPr>
        <p:txBody>
          <a:bodyPr wrap="square" rtlCol="0">
            <a:spAutoFit/>
          </a:bodyPr>
          <a:lstStyle/>
          <a:p>
            <a:pPr>
              <a:lnSpc>
                <a:spcPct val="90000"/>
              </a:lnSpc>
              <a:spcBef>
                <a:spcPts val="1000"/>
              </a:spcBef>
            </a:pPr>
            <a:r>
              <a:rPr lang="es-ES_tradnl" sz="3600" b="1" dirty="0">
                <a:solidFill>
                  <a:schemeClr val="accent3"/>
                </a:solidFill>
              </a:rPr>
              <a:t>Lección 7- Prevención con enfoque comunitario</a:t>
            </a:r>
          </a:p>
        </p:txBody>
      </p:sp>
      <p:pic>
        <p:nvPicPr>
          <p:cNvPr id="2" name="Imagen 1">
            <a:extLst>
              <a:ext uri="{FF2B5EF4-FFF2-40B4-BE49-F238E27FC236}">
                <a16:creationId xmlns:a16="http://schemas.microsoft.com/office/drawing/2014/main" id="{BF1766CF-101D-4BB3-7B20-7D1A32C516AD}"/>
              </a:ext>
            </a:extLst>
          </p:cNvPr>
          <p:cNvPicPr>
            <a:picLocks noChangeAspect="1"/>
          </p:cNvPicPr>
          <p:nvPr/>
        </p:nvPicPr>
        <p:blipFill>
          <a:blip r:embed="rId13"/>
          <a:stretch>
            <a:fillRect/>
          </a:stretch>
        </p:blipFill>
        <p:spPr>
          <a:xfrm>
            <a:off x="5012473" y="1241283"/>
            <a:ext cx="5860119" cy="5115067"/>
          </a:xfrm>
          <a:prstGeom prst="rect">
            <a:avLst/>
          </a:prstGeom>
        </p:spPr>
      </p:pic>
    </p:spTree>
    <p:extLst>
      <p:ext uri="{BB962C8B-B14F-4D97-AF65-F5344CB8AC3E}">
        <p14:creationId xmlns:p14="http://schemas.microsoft.com/office/powerpoint/2010/main" val="6930052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495300" y="1350601"/>
            <a:ext cx="10515600" cy="853291"/>
          </a:xfrm>
        </p:spPr>
        <p:txBody>
          <a:bodyPr vert="horz" lIns="91440" tIns="45720" rIns="91440" bIns="45720" rtlCol="0" anchor="ctr">
            <a:normAutofit/>
          </a:bodyPr>
          <a:lstStyle/>
          <a:p>
            <a:r>
              <a:rPr lang="es-ES_tradnl" b="1" kern="1200" dirty="0">
                <a:latin typeface="+mj-lt"/>
                <a:ea typeface="+mj-ea"/>
                <a:cs typeface="+mj-cs"/>
              </a:rPr>
              <a:t>Lección 7. Objetivos</a:t>
            </a:r>
            <a:endParaRPr lang="es-ES_tradnl" kern="1200" dirty="0">
              <a:latin typeface="+mj-lt"/>
              <a:ea typeface="+mj-ea"/>
              <a:cs typeface="+mj-cs"/>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7" name="TextBox 9">
            <a:extLst>
              <a:ext uri="{FF2B5EF4-FFF2-40B4-BE49-F238E27FC236}">
                <a16:creationId xmlns:a16="http://schemas.microsoft.com/office/drawing/2014/main" id="{B363B428-38B9-67B1-0F14-4D774579AFE9}"/>
              </a:ext>
            </a:extLst>
          </p:cNvPr>
          <p:cNvGraphicFramePr/>
          <p:nvPr>
            <p:extLst>
              <p:ext uri="{D42A27DB-BD31-4B8C-83A1-F6EECF244321}">
                <p14:modId xmlns:p14="http://schemas.microsoft.com/office/powerpoint/2010/main" val="2337451348"/>
              </p:ext>
            </p:extLst>
          </p:nvPr>
        </p:nvGraphicFramePr>
        <p:xfrm>
          <a:off x="495300" y="2460417"/>
          <a:ext cx="11463338" cy="3716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2061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609600" y="1305207"/>
            <a:ext cx="10515600" cy="853291"/>
          </a:xfrm>
        </p:spPr>
        <p:txBody>
          <a:bodyPr/>
          <a:lstStyle/>
          <a:p>
            <a:r>
              <a:rPr lang="es-ES_tradnl" b="1" dirty="0"/>
              <a:t>Intercambio de ideas</a:t>
            </a:r>
          </a:p>
        </p:txBody>
      </p:sp>
      <p:sp>
        <p:nvSpPr>
          <p:cNvPr id="9" name="Content Placeholder 8">
            <a:extLst>
              <a:ext uri="{FF2B5EF4-FFF2-40B4-BE49-F238E27FC236}">
                <a16:creationId xmlns:a16="http://schemas.microsoft.com/office/drawing/2014/main" id="{2F82F493-1DA2-6E95-1EC8-DACE5E4E9E3C}"/>
              </a:ext>
            </a:extLst>
          </p:cNvPr>
          <p:cNvSpPr>
            <a:spLocks noGrp="1"/>
          </p:cNvSpPr>
          <p:nvPr>
            <p:ph sz="half" idx="1"/>
          </p:nvPr>
        </p:nvSpPr>
        <p:spPr>
          <a:xfrm>
            <a:off x="609600" y="2416163"/>
            <a:ext cx="6369424" cy="4508109"/>
          </a:xfrm>
        </p:spPr>
        <p:txBody>
          <a:bodyPr/>
          <a:lstStyle/>
          <a:p>
            <a:pPr marL="0" indent="0">
              <a:buNone/>
            </a:pPr>
            <a:r>
              <a:rPr lang="es-ES_tradnl" sz="3200" b="1" dirty="0">
                <a:solidFill>
                  <a:schemeClr val="accent3"/>
                </a:solidFill>
                <a:ea typeface="Calibri"/>
                <a:cs typeface="Calibri"/>
              </a:rPr>
              <a:t>Paso 1- Trabajo en parejas</a:t>
            </a:r>
          </a:p>
          <a:p>
            <a:r>
              <a:rPr lang="es-ES_tradnl" sz="2800" dirty="0"/>
              <a:t>Nombre</a:t>
            </a:r>
            <a:endParaRPr lang="es-ES_tradnl" sz="2800" dirty="0">
              <a:ea typeface="Calibri"/>
              <a:cs typeface="Calibri"/>
            </a:endParaRPr>
          </a:p>
          <a:p>
            <a:r>
              <a:rPr lang="es-ES_tradnl" sz="2800" dirty="0"/>
              <a:t>Región</a:t>
            </a:r>
            <a:endParaRPr lang="es-ES_tradnl" sz="2800" dirty="0">
              <a:ea typeface="Calibri"/>
              <a:cs typeface="Calibri"/>
            </a:endParaRPr>
          </a:p>
          <a:p>
            <a:r>
              <a:rPr lang="es-ES_tradnl" sz="2800" dirty="0"/>
              <a:t>Rol de trabajo/formación profesional</a:t>
            </a:r>
            <a:endParaRPr lang="es-ES_tradnl" sz="2800" dirty="0">
              <a:ea typeface="Calibri"/>
              <a:cs typeface="Calibri"/>
            </a:endParaRPr>
          </a:p>
          <a:p>
            <a:pPr>
              <a:buFont typeface="Arial,Sans-Serif" panose="020B0604020202020204" pitchFamily="34" charset="0"/>
            </a:pPr>
            <a:r>
              <a:rPr lang="es-ES_tradnl" dirty="0">
                <a:ea typeface="+mn-lt"/>
                <a:cs typeface="+mn-lt"/>
              </a:rPr>
              <a:t>¿Por qué te inscribiste al curso</a:t>
            </a:r>
            <a:r>
              <a:rPr lang="es-ES_tradnl" sz="2800" dirty="0">
                <a:ea typeface="+mn-lt"/>
                <a:cs typeface="+mn-lt"/>
              </a:rPr>
              <a:t>?</a:t>
            </a:r>
          </a:p>
          <a:p>
            <a:pPr>
              <a:buFont typeface="Arial,Sans-Serif" panose="020B0604020202020204" pitchFamily="34" charset="0"/>
            </a:pPr>
            <a:r>
              <a:rPr lang="es-ES_tradnl" sz="2800" dirty="0">
                <a:ea typeface="+mn-lt"/>
                <a:cs typeface="+mn-lt"/>
              </a:rPr>
              <a:t>¿Qué esperas de este curso?</a:t>
            </a:r>
          </a:p>
        </p:txBody>
      </p:sp>
      <p:sp>
        <p:nvSpPr>
          <p:cNvPr id="11" name="Content Placeholder 10">
            <a:extLst>
              <a:ext uri="{FF2B5EF4-FFF2-40B4-BE49-F238E27FC236}">
                <a16:creationId xmlns:a16="http://schemas.microsoft.com/office/drawing/2014/main" id="{BD5C3F7E-2C62-7DAA-A49A-E235A0F307D6}"/>
              </a:ext>
            </a:extLst>
          </p:cNvPr>
          <p:cNvSpPr>
            <a:spLocks noGrp="1"/>
          </p:cNvSpPr>
          <p:nvPr>
            <p:ph sz="half" idx="2"/>
          </p:nvPr>
        </p:nvSpPr>
        <p:spPr>
          <a:xfrm>
            <a:off x="6898338" y="2595282"/>
            <a:ext cx="5181600" cy="3864068"/>
          </a:xfrm>
        </p:spPr>
        <p:txBody>
          <a:bodyPr/>
          <a:lstStyle/>
          <a:p>
            <a:pPr marL="0" indent="0">
              <a:buNone/>
            </a:pPr>
            <a:r>
              <a:rPr lang="es-ES_tradnl" b="1" dirty="0">
                <a:solidFill>
                  <a:schemeClr val="accent3"/>
                </a:solidFill>
                <a:ea typeface="Calibri"/>
                <a:cs typeface="Calibri"/>
              </a:rPr>
              <a:t>Paso 2- Compartir es conectar</a:t>
            </a:r>
            <a:endParaRPr lang="es-ES_tradnl" sz="5400" b="1" dirty="0">
              <a:solidFill>
                <a:schemeClr val="accent3"/>
              </a:solidFill>
              <a:ea typeface="Calibri"/>
              <a:cs typeface="Calibri"/>
            </a:endParaRPr>
          </a:p>
          <a:p>
            <a:r>
              <a:rPr lang="es-ES_tradnl" dirty="0">
                <a:ea typeface="Calibri"/>
                <a:cs typeface="Calibri"/>
              </a:rPr>
              <a:t>Presenta a tu compañero</a:t>
            </a:r>
          </a:p>
          <a:p>
            <a:r>
              <a:rPr lang="es-ES_tradnl" dirty="0"/>
              <a:t>Comparte lo que él/ella te contó</a:t>
            </a:r>
            <a:endParaRPr lang="es-ES_tradnl" dirty="0">
              <a:ea typeface="Calibri"/>
              <a:cs typeface="Calibri"/>
            </a:endParaRPr>
          </a:p>
          <a:p>
            <a:pPr>
              <a:buFont typeface="Arial,Sans-Serif" panose="020B0604020202020204" pitchFamily="34" charset="0"/>
            </a:pPr>
            <a:endParaRPr lang="es-ES_tradnl" dirty="0">
              <a:solidFill>
                <a:schemeClr val="accent1"/>
              </a:solidFill>
            </a:endParaRPr>
          </a:p>
          <a:p>
            <a:endParaRPr lang="en-GB" dirty="0"/>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t>24/02/2026</a:t>
            </a:fld>
            <a:endParaRPr lang="en-US"/>
          </a:p>
        </p:txBody>
      </p:sp>
      <p:sp>
        <p:nvSpPr>
          <p:cNvPr id="8" name="Oval Callout 7">
            <a:extLst>
              <a:ext uri="{FF2B5EF4-FFF2-40B4-BE49-F238E27FC236}">
                <a16:creationId xmlns:a16="http://schemas.microsoft.com/office/drawing/2014/main" id="{5EF806DA-575C-5D17-8731-4D8B9710C6B2}"/>
              </a:ext>
            </a:extLst>
          </p:cNvPr>
          <p:cNvSpPr/>
          <p:nvPr/>
        </p:nvSpPr>
        <p:spPr>
          <a:xfrm>
            <a:off x="10278036" y="965897"/>
            <a:ext cx="1855694" cy="798407"/>
          </a:xfrm>
          <a:prstGeom prst="wedgeEllipse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_tradnl" sz="1800" b="1" dirty="0">
                <a:solidFill>
                  <a:schemeClr val="tx1"/>
                </a:solidFill>
                <a:ea typeface="Calibri"/>
                <a:cs typeface="Calibri"/>
              </a:rPr>
              <a:t>6 </a:t>
            </a:r>
            <a:r>
              <a:rPr lang="es-ES_tradnl" b="1" dirty="0">
                <a:solidFill>
                  <a:schemeClr val="tx1"/>
                </a:solidFill>
                <a:ea typeface="Calibri"/>
                <a:cs typeface="Calibri"/>
              </a:rPr>
              <a:t>minutos</a:t>
            </a:r>
            <a:endParaRPr lang="es-ES_tradnl" sz="1800" b="1" dirty="0">
              <a:solidFill>
                <a:schemeClr val="tx1"/>
              </a:solidFill>
              <a:ea typeface="Calibri"/>
              <a:cs typeface="Calibri"/>
            </a:endParaRPr>
          </a:p>
        </p:txBody>
      </p:sp>
      <p:sp>
        <p:nvSpPr>
          <p:cNvPr id="14" name="TextBox 13">
            <a:extLst>
              <a:ext uri="{FF2B5EF4-FFF2-40B4-BE49-F238E27FC236}">
                <a16:creationId xmlns:a16="http://schemas.microsoft.com/office/drawing/2014/main" id="{D8738D62-AD5D-BE57-A755-78675A8595DC}"/>
              </a:ext>
            </a:extLst>
          </p:cNvPr>
          <p:cNvSpPr txBox="1"/>
          <p:nvPr/>
        </p:nvSpPr>
        <p:spPr>
          <a:xfrm>
            <a:off x="547913" y="2126729"/>
            <a:ext cx="5879450" cy="4017450"/>
          </a:xfrm>
          <a:prstGeom prst="rect">
            <a:avLst/>
          </a:prstGeom>
          <a:noFill/>
          <a:ln>
            <a:solidFill>
              <a:schemeClr val="accent3"/>
            </a:solidFill>
          </a:ln>
        </p:spPr>
        <p:txBody>
          <a:bodyPr wrap="square" rtlCol="0">
            <a:spAutoFit/>
          </a:bodyPr>
          <a:lstStyle/>
          <a:p>
            <a:endParaRPr lang="en-GB" dirty="0"/>
          </a:p>
        </p:txBody>
      </p:sp>
      <p:sp>
        <p:nvSpPr>
          <p:cNvPr id="15" name="TextBox 14">
            <a:extLst>
              <a:ext uri="{FF2B5EF4-FFF2-40B4-BE49-F238E27FC236}">
                <a16:creationId xmlns:a16="http://schemas.microsoft.com/office/drawing/2014/main" id="{DFE05B9B-A43A-815B-3BDD-4FBA1D2B858F}"/>
              </a:ext>
            </a:extLst>
          </p:cNvPr>
          <p:cNvSpPr txBox="1"/>
          <p:nvPr/>
        </p:nvSpPr>
        <p:spPr>
          <a:xfrm>
            <a:off x="6568591" y="2113121"/>
            <a:ext cx="5377938" cy="4017450"/>
          </a:xfrm>
          <a:prstGeom prst="rect">
            <a:avLst/>
          </a:prstGeom>
          <a:noFill/>
          <a:ln>
            <a:solidFill>
              <a:schemeClr val="accent3"/>
            </a:solidFill>
          </a:ln>
        </p:spPr>
        <p:txBody>
          <a:bodyPr wrap="square" rtlCol="0">
            <a:spAutoFit/>
          </a:bodyPr>
          <a:lstStyle/>
          <a:p>
            <a:endParaRPr lang="en-GB" dirty="0"/>
          </a:p>
        </p:txBody>
      </p:sp>
    </p:spTree>
    <p:extLst>
      <p:ext uri="{BB962C8B-B14F-4D97-AF65-F5344CB8AC3E}">
        <p14:creationId xmlns:p14="http://schemas.microsoft.com/office/powerpoint/2010/main" val="18280182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1302326"/>
            <a:ext cx="10711070" cy="853291"/>
          </a:xfrm>
        </p:spPr>
        <p:txBody>
          <a:bodyPr anchor="ctr">
            <a:normAutofit fontScale="90000"/>
          </a:bodyPr>
          <a:lstStyle/>
          <a:p>
            <a:r>
              <a:rPr lang="es-ES_tradnl" b="1" dirty="0"/>
              <a:t>Reflexionar sobre lo que aprendimos en la lección 7</a:t>
            </a:r>
          </a:p>
        </p:txBody>
      </p:sp>
      <p:sp>
        <p:nvSpPr>
          <p:cNvPr id="30" name="Rectangle 20">
            <a:hlinkClick r:id="rId3"/>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4"/>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5"/>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6"/>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7"/>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8"/>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9"/>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0"/>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1"/>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023818" y="2343348"/>
            <a:ext cx="9848774" cy="121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br>
              <a:rPr lang="en-US" altLang="en-US" sz="1200" b="1">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2"/>
              </a:rPr>
            </a:br>
            <a:endParaRPr lang="en-US" altLang="en-US" sz="3000">
              <a:solidFill>
                <a:schemeClr val="accent5"/>
              </a:solidFill>
              <a:latin typeface="+mn-lt"/>
            </a:endParaRPr>
          </a:p>
          <a:p>
            <a:pPr>
              <a:spcAft>
                <a:spcPts val="600"/>
              </a:spcAft>
            </a:pPr>
            <a:endParaRPr lang="en-US" altLang="en-US" sz="3000">
              <a:solidFill>
                <a:srgbClr val="00B050"/>
              </a:solidFill>
              <a:latin typeface="+mn-lt"/>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023818"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023818" y="4690568"/>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spcAft>
                <a:spcPts val="600"/>
              </a:spcAft>
            </a:pPr>
            <a:endParaRPr lang="en-US" altLang="en-US" sz="1200">
              <a:solidFill>
                <a:prstClr val="black"/>
              </a:solidFill>
            </a:endParaRPr>
          </a:p>
          <a:p>
            <a:pPr>
              <a:spcAft>
                <a:spcPts val="600"/>
              </a:spcAft>
            </a:pPr>
            <a:endParaRPr lang="en-US" altLang="en-US">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023818" y="4995368"/>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spcAft>
                <a:spcPts val="600"/>
              </a:spcAft>
            </a:pPr>
            <a:endParaRPr lang="en-US" altLang="en-US" sz="1200">
              <a:solidFill>
                <a:prstClr val="black"/>
              </a:solidFill>
            </a:endParaRPr>
          </a:p>
          <a:p>
            <a:pPr>
              <a:spcAft>
                <a:spcPts val="600"/>
              </a:spcAft>
            </a:pPr>
            <a:endParaRPr lang="en-US" altLang="en-US">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023818" y="5604968"/>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spcAft>
                <a:spcPts val="600"/>
              </a:spcAft>
            </a:pPr>
            <a:endParaRPr lang="en-US" altLang="en-US" sz="1200">
              <a:solidFill>
                <a:prstClr val="black"/>
              </a:solidFill>
            </a:endParaRPr>
          </a:p>
          <a:p>
            <a:pPr>
              <a:spcAft>
                <a:spcPts val="600"/>
              </a:spcAft>
            </a:pPr>
            <a:endParaRPr lang="en-US" altLang="en-US">
              <a:solidFill>
                <a:prstClr val="black"/>
              </a:solidFill>
            </a:endParaRPr>
          </a:p>
        </p:txBody>
      </p:sp>
      <p:graphicFrame>
        <p:nvGraphicFramePr>
          <p:cNvPr id="52" name="Content Placeholder 9">
            <a:extLst>
              <a:ext uri="{FF2B5EF4-FFF2-40B4-BE49-F238E27FC236}">
                <a16:creationId xmlns:a16="http://schemas.microsoft.com/office/drawing/2014/main" id="{3C0B70FA-5B87-90FE-D9DC-120F91AC44FF}"/>
              </a:ext>
            </a:extLst>
          </p:cNvPr>
          <p:cNvGraphicFramePr>
            <a:graphicFrameLocks noGrp="1"/>
          </p:cNvGraphicFramePr>
          <p:nvPr>
            <p:ph sz="half" idx="2"/>
            <p:extLst>
              <p:ext uri="{D42A27DB-BD31-4B8C-83A1-F6EECF244321}">
                <p14:modId xmlns:p14="http://schemas.microsoft.com/office/powerpoint/2010/main" val="2406686756"/>
              </p:ext>
            </p:extLst>
          </p:nvPr>
        </p:nvGraphicFramePr>
        <p:xfrm>
          <a:off x="438150" y="2560659"/>
          <a:ext cx="11468100" cy="361664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 name="Date Placeholder 6" hidden="1">
            <a:extLst>
              <a:ext uri="{FF2B5EF4-FFF2-40B4-BE49-F238E27FC236}">
                <a16:creationId xmlns:a16="http://schemas.microsoft.com/office/drawing/2014/main" id="{AF08012B-D9FD-2740-B762-E5B8F06FCFA5}"/>
              </a:ext>
            </a:extLst>
          </p:cNvPr>
          <p:cNvSpPr>
            <a:spLocks noGrp="1"/>
          </p:cNvSpPr>
          <p:nvPr>
            <p:ph type="dt" sz="half" idx="10"/>
          </p:nvPr>
        </p:nvSpPr>
        <p:spPr>
          <a:xfrm>
            <a:off x="838200" y="6356350"/>
            <a:ext cx="2743200" cy="365125"/>
          </a:xfrm>
        </p:spPr>
        <p:txBody>
          <a:bodyPr/>
          <a:lstStyle/>
          <a:p>
            <a:pPr>
              <a:spcAft>
                <a:spcPts val="600"/>
              </a:spcAft>
            </a:pPr>
            <a:fld id="{07229C9E-F7B3-8640-A9B4-30EE3DD4157C}" type="datetime1">
              <a:rPr lang="en-GB" smtClean="0"/>
              <a:pPr>
                <a:spcAft>
                  <a:spcPts val="600"/>
                </a:spcAft>
              </a:pPr>
              <a:t>24/02/2026</a:t>
            </a:fld>
            <a:endParaRPr lang="en-US"/>
          </a:p>
        </p:txBody>
      </p:sp>
    </p:spTree>
    <p:extLst>
      <p:ext uri="{BB962C8B-B14F-4D97-AF65-F5344CB8AC3E}">
        <p14:creationId xmlns:p14="http://schemas.microsoft.com/office/powerpoint/2010/main" val="40103027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5C1B5-4085-4A24-D128-E39D3519FB26}"/>
            </a:ext>
          </a:extLst>
        </p:cNvPr>
        <p:cNvGrpSpPr/>
        <p:nvPr/>
      </p:nvGrpSpPr>
      <p:grpSpPr>
        <a:xfrm>
          <a:off x="0" y="0"/>
          <a:ext cx="0" cy="0"/>
          <a:chOff x="0" y="0"/>
          <a:chExt cx="0" cy="0"/>
        </a:xfrm>
      </p:grpSpPr>
      <p:sp>
        <p:nvSpPr>
          <p:cNvPr id="30" name="Rectangle 20">
            <a:hlinkClick r:id="" action="ppaction://noaction"/>
            <a:extLst>
              <a:ext uri="{FF2B5EF4-FFF2-40B4-BE49-F238E27FC236}">
                <a16:creationId xmlns:a16="http://schemas.microsoft.com/office/drawing/2014/main" id="{8C10D087-DDF2-E9B9-7B7F-48B1A93786B4}"/>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203E2800-85AD-A4FA-001A-87F2C4D8F22C}"/>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984738F2-D767-F543-8312-84099A4E3D03}"/>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171D6CD1-3F4B-CEA7-42AF-310729FC6680}"/>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7B6EFE42-DCDF-9C99-0ED5-A7729F387813}"/>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D8BD7F94-6D13-DAAA-F084-A3DC0CCBAA32}"/>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330ADAE1-7108-93BD-1F16-9D69CDC8418F}"/>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49B541BD-2FE8-2E64-9CD5-F503F0C8C122}"/>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6AA08A3B-0D96-25A8-4C0C-3989CB56F7C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B9A259EE-C335-2785-3343-A99115CC045E}"/>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Date Placeholder 6" hidden="1">
            <a:extLst>
              <a:ext uri="{FF2B5EF4-FFF2-40B4-BE49-F238E27FC236}">
                <a16:creationId xmlns:a16="http://schemas.microsoft.com/office/drawing/2014/main" id="{4F28590F-7F22-918D-0AA9-D4E39C60B444}"/>
              </a:ext>
            </a:extLst>
          </p:cNvPr>
          <p:cNvSpPr>
            <a:spLocks noGrp="1"/>
          </p:cNvSpPr>
          <p:nvPr>
            <p:ph type="dt" sz="half" idx="10"/>
          </p:nvPr>
        </p:nvSpPr>
        <p:spPr/>
        <p:txBody>
          <a:bodyPr/>
          <a:lstStyle/>
          <a:p>
            <a:pPr>
              <a:spcAft>
                <a:spcPts val="600"/>
              </a:spcAft>
            </a:pPr>
            <a:fld id="{07229C9E-F7B3-8640-A9B4-30EE3DD4157C}"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graphicFrame>
        <p:nvGraphicFramePr>
          <p:cNvPr id="41" name="TextBox 9">
            <a:extLst>
              <a:ext uri="{FF2B5EF4-FFF2-40B4-BE49-F238E27FC236}">
                <a16:creationId xmlns:a16="http://schemas.microsoft.com/office/drawing/2014/main" id="{A5FABC75-1FE4-88FE-9166-CB9E483046CD}"/>
              </a:ext>
            </a:extLst>
          </p:cNvPr>
          <p:cNvGraphicFramePr/>
          <p:nvPr>
            <p:extLst>
              <p:ext uri="{D42A27DB-BD31-4B8C-83A1-F6EECF244321}">
                <p14:modId xmlns:p14="http://schemas.microsoft.com/office/powerpoint/2010/main" val="3441409157"/>
              </p:ext>
            </p:extLst>
          </p:nvPr>
        </p:nvGraphicFramePr>
        <p:xfrm>
          <a:off x="1023818" y="1825625"/>
          <a:ext cx="1032998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12363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TextBox 2">
            <a:extLst>
              <a:ext uri="{FF2B5EF4-FFF2-40B4-BE49-F238E27FC236}">
                <a16:creationId xmlns:a16="http://schemas.microsoft.com/office/drawing/2014/main" id="{C87692CF-C9BA-0FE9-8B87-8C8FE960A998}"/>
              </a:ext>
            </a:extLst>
          </p:cNvPr>
          <p:cNvSpPr txBox="1"/>
          <p:nvPr/>
        </p:nvSpPr>
        <p:spPr>
          <a:xfrm>
            <a:off x="593785" y="3131090"/>
            <a:ext cx="5965717" cy="1569660"/>
          </a:xfrm>
          <a:prstGeom prst="rect">
            <a:avLst/>
          </a:prstGeom>
          <a:noFill/>
        </p:spPr>
        <p:txBody>
          <a:bodyPr wrap="square" lIns="91440" tIns="45720" rIns="91440" bIns="45720" rtlCol="0" anchor="t">
            <a:spAutoFit/>
          </a:bodyPr>
          <a:lstStyle/>
          <a:p>
            <a:pPr algn="just"/>
            <a:r>
              <a:rPr lang="es-ES_tradnl" sz="2400" dirty="0">
                <a:ea typeface="+mn-lt"/>
                <a:cs typeface="+mn-lt"/>
              </a:rPr>
              <a:t>Los factores individuales y ambientales incrementan la vulnerabilidad al consume de sustancias y a conductas de riesgo en niñas, niños, jóvenes y personas adultas. </a:t>
            </a:r>
            <a:endParaRPr lang="es-ES_tradnl" dirty="0">
              <a:ea typeface="Calibri"/>
              <a:cs typeface="Calibri"/>
            </a:endParaRPr>
          </a:p>
        </p:txBody>
      </p:sp>
      <p:sp>
        <p:nvSpPr>
          <p:cNvPr id="8" name="TextBox 7">
            <a:extLst>
              <a:ext uri="{FF2B5EF4-FFF2-40B4-BE49-F238E27FC236}">
                <a16:creationId xmlns:a16="http://schemas.microsoft.com/office/drawing/2014/main" id="{84F8E060-076E-D134-89B0-8FE301A3356A}"/>
              </a:ext>
            </a:extLst>
          </p:cNvPr>
          <p:cNvSpPr txBox="1"/>
          <p:nvPr/>
        </p:nvSpPr>
        <p:spPr>
          <a:xfrm>
            <a:off x="8342413" y="6369050"/>
            <a:ext cx="3163787" cy="369332"/>
          </a:xfrm>
          <a:prstGeom prst="rect">
            <a:avLst/>
          </a:prstGeom>
          <a:noFill/>
        </p:spPr>
        <p:txBody>
          <a:bodyPr wrap="square">
            <a:spAutoFit/>
          </a:bodyPr>
          <a:lstStyle/>
          <a:p>
            <a:r>
              <a:rPr lang="es-ES_tradnl" dirty="0"/>
              <a:t>Fuente: Manual EUPC, 2019</a:t>
            </a:r>
          </a:p>
        </p:txBody>
      </p:sp>
      <p:sp>
        <p:nvSpPr>
          <p:cNvPr id="11" name="Title 10">
            <a:extLst>
              <a:ext uri="{FF2B5EF4-FFF2-40B4-BE49-F238E27FC236}">
                <a16:creationId xmlns:a16="http://schemas.microsoft.com/office/drawing/2014/main" id="{5B66CBB3-8B7C-FA7A-C326-DB2298556A98}"/>
              </a:ext>
            </a:extLst>
          </p:cNvPr>
          <p:cNvSpPr>
            <a:spLocks noGrp="1"/>
          </p:cNvSpPr>
          <p:nvPr>
            <p:ph type="title"/>
          </p:nvPr>
        </p:nvSpPr>
        <p:spPr>
          <a:xfrm>
            <a:off x="380999" y="1247887"/>
            <a:ext cx="11651673" cy="896375"/>
          </a:xfrm>
        </p:spPr>
        <p:txBody>
          <a:bodyPr>
            <a:normAutofit fontScale="90000"/>
          </a:bodyPr>
          <a:lstStyle/>
          <a:p>
            <a:r>
              <a:rPr lang="es-ES_tradnl" sz="4400" b="1" dirty="0">
                <a:solidFill>
                  <a:schemeClr val="accent3"/>
                </a:solidFill>
              </a:rPr>
              <a:t>Necesidad de un enfoque multinivel y multicomponente</a:t>
            </a:r>
            <a:endParaRPr lang="es-ES_tradnl" dirty="0">
              <a:solidFill>
                <a:schemeClr val="accent3"/>
              </a:solidFill>
            </a:endParaRPr>
          </a:p>
        </p:txBody>
      </p:sp>
      <p:pic>
        <p:nvPicPr>
          <p:cNvPr id="2" name="Imagen 1">
            <a:extLst>
              <a:ext uri="{FF2B5EF4-FFF2-40B4-BE49-F238E27FC236}">
                <a16:creationId xmlns:a16="http://schemas.microsoft.com/office/drawing/2014/main" id="{8CCA8FB2-868A-F97E-42E4-75BF51E72FA8}"/>
              </a:ext>
            </a:extLst>
          </p:cNvPr>
          <p:cNvPicPr>
            <a:picLocks noChangeAspect="1"/>
          </p:cNvPicPr>
          <p:nvPr/>
        </p:nvPicPr>
        <p:blipFill rotWithShape="1">
          <a:blip r:embed="rId3"/>
          <a:srcRect b="8532"/>
          <a:stretch/>
        </p:blipFill>
        <p:spPr>
          <a:xfrm>
            <a:off x="7210560" y="2251503"/>
            <a:ext cx="3957621" cy="3950844"/>
          </a:xfrm>
          <a:prstGeom prst="rect">
            <a:avLst/>
          </a:prstGeom>
        </p:spPr>
      </p:pic>
    </p:spTree>
    <p:extLst>
      <p:ext uri="{BB962C8B-B14F-4D97-AF65-F5344CB8AC3E}">
        <p14:creationId xmlns:p14="http://schemas.microsoft.com/office/powerpoint/2010/main" val="4425801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3" name="Diagram 2">
            <a:extLst>
              <a:ext uri="{FF2B5EF4-FFF2-40B4-BE49-F238E27FC236}">
                <a16:creationId xmlns:a16="http://schemas.microsoft.com/office/drawing/2014/main" id="{D91CB2F2-DF4E-9CEE-9748-D6880FFB9D27}"/>
              </a:ext>
            </a:extLst>
          </p:cNvPr>
          <p:cNvGraphicFramePr/>
          <p:nvPr>
            <p:extLst>
              <p:ext uri="{D42A27DB-BD31-4B8C-83A1-F6EECF244321}">
                <p14:modId xmlns:p14="http://schemas.microsoft.com/office/powerpoint/2010/main" val="4035136966"/>
              </p:ext>
            </p:extLst>
          </p:nvPr>
        </p:nvGraphicFramePr>
        <p:xfrm>
          <a:off x="167012" y="1700923"/>
          <a:ext cx="8086034" cy="452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457AE21-4CF4-39CD-D958-CEA8D32CC747}"/>
              </a:ext>
            </a:extLst>
          </p:cNvPr>
          <p:cNvSpPr txBox="1"/>
          <p:nvPr/>
        </p:nvSpPr>
        <p:spPr>
          <a:xfrm>
            <a:off x="7181812" y="6431506"/>
            <a:ext cx="6106332" cy="369332"/>
          </a:xfrm>
          <a:prstGeom prst="rect">
            <a:avLst/>
          </a:prstGeom>
          <a:noFill/>
        </p:spPr>
        <p:txBody>
          <a:bodyPr wrap="square">
            <a:spAutoFit/>
          </a:bodyPr>
          <a:lstStyle/>
          <a:p>
            <a:r>
              <a:rPr lang="en-GB" dirty="0"/>
              <a:t>Fuente: </a:t>
            </a:r>
            <a:r>
              <a:rPr lang="en-GB" dirty="0" err="1"/>
              <a:t>ctc-network.eu</a:t>
            </a:r>
            <a:r>
              <a:rPr lang="en-GB" dirty="0"/>
              <a:t>/ </a:t>
            </a:r>
          </a:p>
        </p:txBody>
      </p:sp>
      <p:pic>
        <p:nvPicPr>
          <p:cNvPr id="2" name="Imagen 1">
            <a:extLst>
              <a:ext uri="{FF2B5EF4-FFF2-40B4-BE49-F238E27FC236}">
                <a16:creationId xmlns:a16="http://schemas.microsoft.com/office/drawing/2014/main" id="{991C5FDD-D5BD-1D7B-E38D-A440B7FA5064}"/>
              </a:ext>
            </a:extLst>
          </p:cNvPr>
          <p:cNvPicPr>
            <a:picLocks noChangeAspect="1"/>
          </p:cNvPicPr>
          <p:nvPr/>
        </p:nvPicPr>
        <p:blipFill rotWithShape="1">
          <a:blip r:embed="rId8"/>
          <a:srcRect t="6351"/>
          <a:stretch/>
        </p:blipFill>
        <p:spPr>
          <a:xfrm>
            <a:off x="8253046" y="2689361"/>
            <a:ext cx="3438954" cy="3414153"/>
          </a:xfrm>
          <a:prstGeom prst="rect">
            <a:avLst/>
          </a:prstGeom>
        </p:spPr>
      </p:pic>
    </p:spTree>
    <p:extLst>
      <p:ext uri="{BB962C8B-B14F-4D97-AF65-F5344CB8AC3E}">
        <p14:creationId xmlns:p14="http://schemas.microsoft.com/office/powerpoint/2010/main" val="30921420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168194" y="2465722"/>
            <a:ext cx="10515600" cy="896375"/>
          </a:xfrm>
        </p:spPr>
        <p:txBody>
          <a:bodyPr>
            <a:normAutofit/>
          </a:bodyPr>
          <a:lstStyle/>
          <a:p>
            <a:r>
              <a:rPr lang="es-ES_tradnl" sz="4400" b="1" dirty="0">
                <a:solidFill>
                  <a:schemeClr val="accent3"/>
                </a:solidFill>
              </a:rPr>
              <a:t>El  modelo </a:t>
            </a:r>
            <a:r>
              <a:rPr lang="es-ES_tradnl" sz="4400" b="1" i="1" dirty="0">
                <a:solidFill>
                  <a:schemeClr val="accent3"/>
                </a:solidFill>
              </a:rPr>
              <a:t>PROSPER</a:t>
            </a:r>
            <a:endParaRPr lang="es-ES_tradnl" i="1" dirty="0">
              <a:solidFill>
                <a:schemeClr val="accent3"/>
              </a:solidFill>
            </a:endParaRPr>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9"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9"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9"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9"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9"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9"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9"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9"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9"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9"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TextBox 7">
            <a:extLst>
              <a:ext uri="{FF2B5EF4-FFF2-40B4-BE49-F238E27FC236}">
                <a16:creationId xmlns:a16="http://schemas.microsoft.com/office/drawing/2014/main" id="{BE437AFF-A31A-F0FE-2DEF-07CCCC503C08}"/>
              </a:ext>
            </a:extLst>
          </p:cNvPr>
          <p:cNvSpPr txBox="1"/>
          <p:nvPr/>
        </p:nvSpPr>
        <p:spPr>
          <a:xfrm>
            <a:off x="6027443" y="6536809"/>
            <a:ext cx="6145078" cy="369332"/>
          </a:xfrm>
          <a:prstGeom prst="rect">
            <a:avLst/>
          </a:prstGeom>
          <a:noFill/>
        </p:spPr>
        <p:txBody>
          <a:bodyPr wrap="square">
            <a:spAutoFit/>
          </a:bodyPr>
          <a:lstStyle/>
          <a:p>
            <a:pPr algn="r"/>
            <a:r>
              <a:rPr lang="en-GB" dirty="0"/>
              <a:t>Fuente: Manual EUPC, 2019</a:t>
            </a:r>
          </a:p>
        </p:txBody>
      </p:sp>
      <p:pic>
        <p:nvPicPr>
          <p:cNvPr id="17" name="Imagen 16">
            <a:extLst>
              <a:ext uri="{FF2B5EF4-FFF2-40B4-BE49-F238E27FC236}">
                <a16:creationId xmlns:a16="http://schemas.microsoft.com/office/drawing/2014/main" id="{3270D51F-1E8D-E241-981F-EFB0F2E6DF62}"/>
              </a:ext>
            </a:extLst>
          </p:cNvPr>
          <p:cNvPicPr>
            <a:picLocks noChangeAspect="1"/>
          </p:cNvPicPr>
          <p:nvPr/>
        </p:nvPicPr>
        <p:blipFill rotWithShape="1">
          <a:blip r:embed="rId3"/>
          <a:srcRect t="4607"/>
          <a:stretch/>
        </p:blipFill>
        <p:spPr>
          <a:xfrm>
            <a:off x="6424863" y="898227"/>
            <a:ext cx="5598943" cy="5591690"/>
          </a:xfrm>
          <a:prstGeom prst="rect">
            <a:avLst/>
          </a:prstGeom>
        </p:spPr>
      </p:pic>
      <p:sp>
        <p:nvSpPr>
          <p:cNvPr id="3" name="TextBox 2">
            <a:extLst>
              <a:ext uri="{FF2B5EF4-FFF2-40B4-BE49-F238E27FC236}">
                <a16:creationId xmlns:a16="http://schemas.microsoft.com/office/drawing/2014/main" id="{C2308944-44F3-8381-D45A-597F5C332DB6}"/>
              </a:ext>
            </a:extLst>
          </p:cNvPr>
          <p:cNvSpPr txBox="1"/>
          <p:nvPr/>
        </p:nvSpPr>
        <p:spPr>
          <a:xfrm>
            <a:off x="168194" y="4222750"/>
            <a:ext cx="8468978" cy="1938992"/>
          </a:xfrm>
          <a:prstGeom prst="rect">
            <a:avLst/>
          </a:prstGeom>
          <a:noFill/>
        </p:spPr>
        <p:txBody>
          <a:bodyPr wrap="square" lIns="91440" tIns="45720" rIns="91440" bIns="45720" rtlCol="0" anchor="t">
            <a:spAutoFit/>
          </a:bodyPr>
          <a:lstStyle/>
          <a:p>
            <a:r>
              <a:rPr lang="en-US" sz="2400" b="1" i="1" dirty="0">
                <a:solidFill>
                  <a:schemeClr val="accent3"/>
                </a:solidFill>
              </a:rPr>
              <a:t>PRO</a:t>
            </a:r>
            <a:r>
              <a:rPr lang="en-US" sz="2400" i="1" dirty="0">
                <a:solidFill>
                  <a:srgbClr val="FF0000"/>
                </a:solidFill>
              </a:rPr>
              <a:t>moting</a:t>
            </a:r>
            <a:r>
              <a:rPr lang="en-US" sz="2400" dirty="0">
                <a:solidFill>
                  <a:srgbClr val="FF0000"/>
                </a:solidFill>
              </a:rPr>
              <a:t> </a:t>
            </a:r>
            <a:r>
              <a:rPr lang="en-US" sz="2400" dirty="0"/>
              <a:t>(</a:t>
            </a:r>
            <a:r>
              <a:rPr lang="es-ES_tradnl" sz="2400" b="1" dirty="0"/>
              <a:t>promoviendo</a:t>
            </a:r>
            <a:r>
              <a:rPr lang="en-US" sz="2400" dirty="0"/>
              <a:t>)</a:t>
            </a:r>
          </a:p>
          <a:p>
            <a:r>
              <a:rPr lang="en-US" sz="2400" b="1" i="1" dirty="0">
                <a:solidFill>
                  <a:schemeClr val="accent3"/>
                </a:solidFill>
              </a:rPr>
              <a:t>S</a:t>
            </a:r>
            <a:r>
              <a:rPr lang="en-US" sz="2400" i="1" dirty="0">
                <a:solidFill>
                  <a:srgbClr val="FF0000"/>
                </a:solidFill>
              </a:rPr>
              <a:t>chool-community-university </a:t>
            </a:r>
            <a:r>
              <a:rPr lang="en-US" sz="2400" dirty="0"/>
              <a:t>(</a:t>
            </a:r>
            <a:r>
              <a:rPr lang="es-ES_tradnl" sz="2400" b="1" dirty="0"/>
              <a:t>escuela-comunidad-universidad</a:t>
            </a:r>
            <a:r>
              <a:rPr lang="en-US" sz="2400" dirty="0"/>
              <a:t>) </a:t>
            </a:r>
            <a:r>
              <a:rPr lang="en-US" sz="2400" dirty="0">
                <a:solidFill>
                  <a:srgbClr val="FF0000"/>
                </a:solidFill>
              </a:rPr>
              <a:t> </a:t>
            </a:r>
            <a:endParaRPr lang="en-US" sz="2400" dirty="0">
              <a:solidFill>
                <a:srgbClr val="FF0000"/>
              </a:solidFill>
              <a:ea typeface="Calibri"/>
              <a:cs typeface="Calibri"/>
            </a:endParaRPr>
          </a:p>
          <a:p>
            <a:r>
              <a:rPr lang="en-US" sz="2400" b="1" i="1" dirty="0">
                <a:solidFill>
                  <a:schemeClr val="accent3"/>
                </a:solidFill>
              </a:rPr>
              <a:t>P</a:t>
            </a:r>
            <a:r>
              <a:rPr lang="en-US" sz="2400" i="1" dirty="0">
                <a:solidFill>
                  <a:srgbClr val="FF0000"/>
                </a:solidFill>
              </a:rPr>
              <a:t>artnerships</a:t>
            </a:r>
            <a:r>
              <a:rPr lang="en-US" sz="2400" dirty="0">
                <a:solidFill>
                  <a:srgbClr val="FF0000"/>
                </a:solidFill>
              </a:rPr>
              <a:t> </a:t>
            </a:r>
            <a:r>
              <a:rPr lang="en-US" sz="2400" dirty="0"/>
              <a:t>(</a:t>
            </a:r>
            <a:r>
              <a:rPr lang="es-ES_tradnl" sz="2400" b="1" dirty="0"/>
              <a:t>asociaciones para</a:t>
            </a:r>
            <a:r>
              <a:rPr lang="es-ES_tradnl" sz="2400" dirty="0"/>
              <a:t>) </a:t>
            </a:r>
          </a:p>
          <a:p>
            <a:r>
              <a:rPr lang="en-US" sz="2400" i="1" dirty="0">
                <a:solidFill>
                  <a:srgbClr val="FF0000"/>
                </a:solidFill>
              </a:rPr>
              <a:t>to </a:t>
            </a:r>
            <a:r>
              <a:rPr lang="en-US" sz="2400" b="1" i="1" dirty="0">
                <a:solidFill>
                  <a:srgbClr val="36ADCC"/>
                </a:solidFill>
              </a:rPr>
              <a:t>E</a:t>
            </a:r>
            <a:r>
              <a:rPr lang="en-US" sz="2400" i="1" dirty="0">
                <a:solidFill>
                  <a:srgbClr val="FF0000"/>
                </a:solidFill>
              </a:rPr>
              <a:t>nhance </a:t>
            </a:r>
            <a:r>
              <a:rPr lang="en-US" sz="2400" dirty="0"/>
              <a:t>(</a:t>
            </a:r>
            <a:r>
              <a:rPr lang="es-ES_tradnl" sz="2400" b="1" dirty="0"/>
              <a:t>mejorar</a:t>
            </a:r>
            <a:r>
              <a:rPr lang="en-US" sz="2400" dirty="0"/>
              <a:t>)</a:t>
            </a:r>
            <a:r>
              <a:rPr lang="en-US" sz="2400" dirty="0">
                <a:solidFill>
                  <a:srgbClr val="FF0000"/>
                </a:solidFill>
              </a:rPr>
              <a:t> </a:t>
            </a:r>
          </a:p>
          <a:p>
            <a:r>
              <a:rPr lang="en-US" sz="2400" b="1" i="1" dirty="0">
                <a:solidFill>
                  <a:schemeClr val="accent3"/>
                </a:solidFill>
              </a:rPr>
              <a:t>R</a:t>
            </a:r>
            <a:r>
              <a:rPr lang="en-US" sz="2400" i="1" dirty="0">
                <a:solidFill>
                  <a:srgbClr val="FF0000"/>
                </a:solidFill>
              </a:rPr>
              <a:t>esilience</a:t>
            </a:r>
            <a:r>
              <a:rPr lang="en-US" sz="2400" dirty="0">
                <a:solidFill>
                  <a:srgbClr val="FF0000"/>
                </a:solidFill>
              </a:rPr>
              <a:t> </a:t>
            </a:r>
            <a:r>
              <a:rPr lang="en-US" sz="2400" dirty="0"/>
              <a:t>(</a:t>
            </a:r>
            <a:r>
              <a:rPr lang="en-US" sz="2400" b="1" dirty="0"/>
              <a:t>la </a:t>
            </a:r>
            <a:r>
              <a:rPr lang="es-ES_tradnl" sz="2400" b="1" dirty="0"/>
              <a:t>resiliencia</a:t>
            </a:r>
            <a:r>
              <a:rPr lang="en-US" sz="2400" dirty="0"/>
              <a:t>)</a:t>
            </a:r>
            <a:endParaRPr lang="en-US" sz="2400" dirty="0">
              <a:solidFill>
                <a:srgbClr val="FF0000"/>
              </a:solidFill>
              <a:ea typeface="Calibri"/>
              <a:cs typeface="Calibri"/>
            </a:endParaRPr>
          </a:p>
        </p:txBody>
      </p:sp>
    </p:spTree>
    <p:extLst>
      <p:ext uri="{BB962C8B-B14F-4D97-AF65-F5344CB8AC3E}">
        <p14:creationId xmlns:p14="http://schemas.microsoft.com/office/powerpoint/2010/main" val="19491256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471487" y="1167009"/>
            <a:ext cx="10515600" cy="896375"/>
          </a:xfrm>
        </p:spPr>
        <p:txBody>
          <a:bodyPr>
            <a:normAutofit/>
          </a:bodyPr>
          <a:lstStyle/>
          <a:p>
            <a:r>
              <a:rPr lang="es-ES_tradnl" sz="4400" b="1" dirty="0">
                <a:solidFill>
                  <a:schemeClr val="accent3"/>
                </a:solidFill>
              </a:rPr>
              <a:t>Programas basados en evidencia</a:t>
            </a:r>
            <a:endParaRPr lang="es-ES_tradnl" dirty="0">
              <a:solidFill>
                <a:schemeClr val="accent3"/>
              </a:solidFill>
            </a:endParaRPr>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5" name="Grupo 4">
            <a:extLst>
              <a:ext uri="{FF2B5EF4-FFF2-40B4-BE49-F238E27FC236}">
                <a16:creationId xmlns:a16="http://schemas.microsoft.com/office/drawing/2014/main" id="{D49B6405-9DE0-6544-B433-8CA7B089D609}"/>
              </a:ext>
            </a:extLst>
          </p:cNvPr>
          <p:cNvGrpSpPr/>
          <p:nvPr/>
        </p:nvGrpSpPr>
        <p:grpSpPr>
          <a:xfrm>
            <a:off x="471487" y="2063384"/>
            <a:ext cx="5980113" cy="4081580"/>
            <a:chOff x="471487" y="2063384"/>
            <a:chExt cx="5980113" cy="4081580"/>
          </a:xfrm>
        </p:grpSpPr>
        <p:pic>
          <p:nvPicPr>
            <p:cNvPr id="4" name="Imagen 3">
              <a:extLst>
                <a:ext uri="{FF2B5EF4-FFF2-40B4-BE49-F238E27FC236}">
                  <a16:creationId xmlns:a16="http://schemas.microsoft.com/office/drawing/2014/main" id="{23172C6A-D3E2-A345-8D23-3E600E8928BF}"/>
                </a:ext>
              </a:extLst>
            </p:cNvPr>
            <p:cNvPicPr>
              <a:picLocks noChangeAspect="1"/>
            </p:cNvPicPr>
            <p:nvPr/>
          </p:nvPicPr>
          <p:blipFill>
            <a:blip r:embed="rId3"/>
            <a:stretch>
              <a:fillRect/>
            </a:stretch>
          </p:blipFill>
          <p:spPr>
            <a:xfrm>
              <a:off x="471487" y="2063384"/>
              <a:ext cx="5980113" cy="4081580"/>
            </a:xfrm>
            <a:prstGeom prst="rect">
              <a:avLst/>
            </a:prstGeom>
          </p:spPr>
        </p:pic>
        <p:pic>
          <p:nvPicPr>
            <p:cNvPr id="9" name="Picture 8" descr="A screenshot of a web page&#10;&#10;Description automatically generated">
              <a:extLst>
                <a:ext uri="{FF2B5EF4-FFF2-40B4-BE49-F238E27FC236}">
                  <a16:creationId xmlns:a16="http://schemas.microsoft.com/office/drawing/2014/main" id="{059EFDAA-6A3F-20F0-14FB-1A2640A48969}"/>
                </a:ext>
              </a:extLst>
            </p:cNvPr>
            <p:cNvPicPr>
              <a:picLocks noChangeAspect="1"/>
            </p:cNvPicPr>
            <p:nvPr/>
          </p:nvPicPr>
          <p:blipFill rotWithShape="1">
            <a:blip r:embed="rId4"/>
            <a:srcRect l="21444" t="31565" r="57034" b="58875"/>
            <a:stretch/>
          </p:blipFill>
          <p:spPr>
            <a:xfrm>
              <a:off x="4721913" y="3177238"/>
              <a:ext cx="1488387" cy="411820"/>
            </a:xfrm>
            <a:prstGeom prst="rect">
              <a:avLst/>
            </a:prstGeom>
          </p:spPr>
        </p:pic>
      </p:grpSp>
      <p:pic>
        <p:nvPicPr>
          <p:cNvPr id="12" name="Picture 11" descr="A screenshot of a computer&#10;&#10;Description automatically generated">
            <a:extLst>
              <a:ext uri="{FF2B5EF4-FFF2-40B4-BE49-F238E27FC236}">
                <a16:creationId xmlns:a16="http://schemas.microsoft.com/office/drawing/2014/main" id="{6899BC4F-B5FC-7F71-7FE4-95060C473D61}"/>
              </a:ext>
            </a:extLst>
          </p:cNvPr>
          <p:cNvPicPr>
            <a:picLocks noChangeAspect="1"/>
          </p:cNvPicPr>
          <p:nvPr/>
        </p:nvPicPr>
        <p:blipFill>
          <a:blip r:embed="rId5"/>
          <a:stretch>
            <a:fillRect/>
          </a:stretch>
        </p:blipFill>
        <p:spPr>
          <a:xfrm>
            <a:off x="7119818" y="2086987"/>
            <a:ext cx="4600695" cy="4721589"/>
          </a:xfrm>
          <a:prstGeom prst="rect">
            <a:avLst/>
          </a:prstGeom>
        </p:spPr>
      </p:pic>
    </p:spTree>
    <p:extLst>
      <p:ext uri="{BB962C8B-B14F-4D97-AF65-F5344CB8AC3E}">
        <p14:creationId xmlns:p14="http://schemas.microsoft.com/office/powerpoint/2010/main" val="4934264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A0E7752-56C7-4744-88EC-298C5B8A28E2}"/>
              </a:ext>
            </a:extLst>
          </p:cNvPr>
          <p:cNvPicPr>
            <a:picLocks noChangeAspect="1"/>
          </p:cNvPicPr>
          <p:nvPr/>
        </p:nvPicPr>
        <p:blipFill rotWithShape="1">
          <a:blip r:embed="rId3"/>
          <a:srcRect r="6390"/>
          <a:stretch/>
        </p:blipFill>
        <p:spPr>
          <a:xfrm>
            <a:off x="8404267" y="1579276"/>
            <a:ext cx="3787733" cy="4511359"/>
          </a:xfrm>
          <a:prstGeom prst="rect">
            <a:avLst/>
          </a:prstGeom>
        </p:spPr>
      </p:pic>
      <p:pic>
        <p:nvPicPr>
          <p:cNvPr id="5" name="Imagen 4">
            <a:extLst>
              <a:ext uri="{FF2B5EF4-FFF2-40B4-BE49-F238E27FC236}">
                <a16:creationId xmlns:a16="http://schemas.microsoft.com/office/drawing/2014/main" id="{D4600699-EF7C-F640-8FE7-36FC9630FB4D}"/>
              </a:ext>
            </a:extLst>
          </p:cNvPr>
          <p:cNvPicPr>
            <a:picLocks noChangeAspect="1"/>
          </p:cNvPicPr>
          <p:nvPr/>
        </p:nvPicPr>
        <p:blipFill rotWithShape="1">
          <a:blip r:embed="rId4"/>
          <a:srcRect r="16558"/>
          <a:stretch/>
        </p:blipFill>
        <p:spPr>
          <a:xfrm>
            <a:off x="2195949" y="1513538"/>
            <a:ext cx="3239651" cy="4711700"/>
          </a:xfrm>
          <a:prstGeom prst="rect">
            <a:avLst/>
          </a:prstGeom>
        </p:spPr>
      </p:pic>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838200" y="937562"/>
            <a:ext cx="10515600" cy="640718"/>
          </a:xfrm>
        </p:spPr>
        <p:txBody>
          <a:bodyPr>
            <a:normAutofit fontScale="90000"/>
          </a:bodyPr>
          <a:lstStyle/>
          <a:p>
            <a:pPr algn="ctr"/>
            <a:r>
              <a:rPr lang="en-US" b="1" dirty="0"/>
              <a:t>Tarea</a:t>
            </a:r>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TextBox 10">
            <a:extLst>
              <a:ext uri="{FF2B5EF4-FFF2-40B4-BE49-F238E27FC236}">
                <a16:creationId xmlns:a16="http://schemas.microsoft.com/office/drawing/2014/main" id="{BF2B35D0-2134-73D5-3EF4-9EB788E5556A}"/>
              </a:ext>
            </a:extLst>
          </p:cNvPr>
          <p:cNvSpPr txBox="1"/>
          <p:nvPr/>
        </p:nvSpPr>
        <p:spPr>
          <a:xfrm>
            <a:off x="268481" y="3349015"/>
            <a:ext cx="3251217" cy="1815882"/>
          </a:xfrm>
          <a:prstGeom prst="rect">
            <a:avLst/>
          </a:prstGeom>
          <a:noFill/>
        </p:spPr>
        <p:txBody>
          <a:bodyPr wrap="square" lIns="91440" tIns="45720" rIns="91440" bIns="45720" rtlCol="0" anchor="t">
            <a:spAutoFit/>
          </a:bodyPr>
          <a:lstStyle/>
          <a:p>
            <a:r>
              <a:rPr lang="es-ES_tradnl" sz="2800" b="1" dirty="0">
                <a:solidFill>
                  <a:schemeClr val="accent3"/>
                </a:solidFill>
              </a:rPr>
              <a:t>Lección 8- Prevención ambiental</a:t>
            </a:r>
            <a:endParaRPr lang="es-ES_tradnl" sz="2800" b="1" dirty="0">
              <a:solidFill>
                <a:schemeClr val="accent3"/>
              </a:solidFill>
              <a:ea typeface="Calibri"/>
              <a:cs typeface="Calibri"/>
            </a:endParaRPr>
          </a:p>
          <a:p>
            <a:endParaRPr lang="en-US" sz="2800" b="1" dirty="0">
              <a:solidFill>
                <a:schemeClr val="accent1"/>
              </a:solidFill>
              <a:ea typeface="Calibri"/>
              <a:cs typeface="Calibri"/>
            </a:endParaRPr>
          </a:p>
        </p:txBody>
      </p:sp>
      <p:sp>
        <p:nvSpPr>
          <p:cNvPr id="12" name="TextBox 11">
            <a:extLst>
              <a:ext uri="{FF2B5EF4-FFF2-40B4-BE49-F238E27FC236}">
                <a16:creationId xmlns:a16="http://schemas.microsoft.com/office/drawing/2014/main" id="{D639E7A4-F324-0775-9CF9-570F03628CB2}"/>
              </a:ext>
            </a:extLst>
          </p:cNvPr>
          <p:cNvSpPr txBox="1"/>
          <p:nvPr/>
        </p:nvSpPr>
        <p:spPr>
          <a:xfrm>
            <a:off x="5294325" y="3429000"/>
            <a:ext cx="3251217" cy="2246769"/>
          </a:xfrm>
          <a:prstGeom prst="rect">
            <a:avLst/>
          </a:prstGeom>
          <a:noFill/>
        </p:spPr>
        <p:txBody>
          <a:bodyPr wrap="square" lIns="91440" tIns="45720" rIns="91440" bIns="45720" rtlCol="0" anchor="t">
            <a:spAutoFit/>
          </a:bodyPr>
          <a:lstStyle/>
          <a:p>
            <a:r>
              <a:rPr lang="es-ES_tradnl" sz="2800" b="1" dirty="0">
                <a:solidFill>
                  <a:schemeClr val="accent3"/>
                </a:solidFill>
              </a:rPr>
              <a:t>Lección 9- Prevención basada en medios de comunicación</a:t>
            </a:r>
            <a:endParaRPr lang="es-ES_tradnl" sz="2800" b="1" dirty="0">
              <a:solidFill>
                <a:schemeClr val="accent3"/>
              </a:solidFill>
              <a:ea typeface="Calibri"/>
              <a:cs typeface="Calibri"/>
            </a:endParaRPr>
          </a:p>
          <a:p>
            <a:endParaRPr lang="en-US" sz="2800" b="1" dirty="0">
              <a:solidFill>
                <a:schemeClr val="accent1"/>
              </a:solidFill>
            </a:endParaRPr>
          </a:p>
        </p:txBody>
      </p:sp>
    </p:spTree>
    <p:extLst>
      <p:ext uri="{BB962C8B-B14F-4D97-AF65-F5344CB8AC3E}">
        <p14:creationId xmlns:p14="http://schemas.microsoft.com/office/powerpoint/2010/main" val="20676664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normAutofit/>
          </a:bodyPr>
          <a:lstStyle/>
          <a:p>
            <a:pPr algn="ctr"/>
            <a:r>
              <a:rPr lang="es-ES_tradnl" dirty="0"/>
              <a:t>Preguntas</a:t>
            </a:r>
          </a:p>
        </p:txBody>
      </p:sp>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24/02/2026</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23818" y="3177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23818" y="3482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23818" y="378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23818" y="4091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23818" y="4396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23818" y="4701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23818" y="500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23818" y="531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23818" y="5615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023818" y="5920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968" y="2280908"/>
            <a:ext cx="273685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0017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7AA1F-307F-C4E3-1837-EFF5DBA604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3AE463-252F-25CA-D066-15CF937AB4A5}"/>
              </a:ext>
            </a:extLst>
          </p:cNvPr>
          <p:cNvSpPr>
            <a:spLocks noGrp="1"/>
          </p:cNvSpPr>
          <p:nvPr>
            <p:ph type="ctrTitle"/>
          </p:nvPr>
        </p:nvSpPr>
        <p:spPr>
          <a:xfrm>
            <a:off x="1524000" y="1122363"/>
            <a:ext cx="9144000" cy="2387600"/>
          </a:xfrm>
        </p:spPr>
        <p:txBody>
          <a:bodyPr anchor="b">
            <a:normAutofit/>
          </a:bodyPr>
          <a:lstStyle/>
          <a:p>
            <a:r>
              <a:rPr lang="es-ES_tradnl" b="1" dirty="0"/>
              <a:t>Fin de la sesión 5</a:t>
            </a:r>
          </a:p>
        </p:txBody>
      </p:sp>
      <p:sp>
        <p:nvSpPr>
          <p:cNvPr id="3" name="Content Placeholder 2">
            <a:extLst>
              <a:ext uri="{FF2B5EF4-FFF2-40B4-BE49-F238E27FC236}">
                <a16:creationId xmlns:a16="http://schemas.microsoft.com/office/drawing/2014/main" id="{87A18FE6-CD8C-E33B-A08A-A7F8F766E4EC}"/>
              </a:ext>
            </a:extLst>
          </p:cNvPr>
          <p:cNvSpPr>
            <a:spLocks noGrp="1"/>
          </p:cNvSpPr>
          <p:nvPr>
            <p:ph type="subTitle" idx="1"/>
          </p:nvPr>
        </p:nvSpPr>
        <p:spPr>
          <a:xfrm>
            <a:off x="1524000" y="4686300"/>
            <a:ext cx="9144000" cy="571500"/>
          </a:xfrm>
        </p:spPr>
        <p:txBody>
          <a:bodyPr>
            <a:normAutofit fontScale="77500" lnSpcReduction="20000"/>
          </a:bodyPr>
          <a:lstStyle/>
          <a:p>
            <a:pPr marL="0" indent="0">
              <a:buNone/>
            </a:pPr>
            <a:r>
              <a:rPr lang="en-GB" sz="5400" dirty="0"/>
              <a:t>GRACIAS</a:t>
            </a:r>
          </a:p>
        </p:txBody>
      </p:sp>
      <p:sp>
        <p:nvSpPr>
          <p:cNvPr id="4" name="Date Placeholder 3" hidden="1">
            <a:extLst>
              <a:ext uri="{FF2B5EF4-FFF2-40B4-BE49-F238E27FC236}">
                <a16:creationId xmlns:a16="http://schemas.microsoft.com/office/drawing/2014/main" id="{DD33690A-1663-68BF-EA69-9F969F896373}"/>
              </a:ext>
            </a:extLst>
          </p:cNvPr>
          <p:cNvSpPr>
            <a:spLocks noGrp="1"/>
          </p:cNvSpPr>
          <p:nvPr>
            <p:ph type="dt" sz="half" idx="10"/>
          </p:nvPr>
        </p:nvSpPr>
        <p:spPr/>
        <p:txBody>
          <a:bodyPr/>
          <a:lstStyle/>
          <a:p>
            <a:pPr>
              <a:spcAft>
                <a:spcPts val="600"/>
              </a:spcAft>
            </a:pPr>
            <a:fld id="{C2A69087-6CD6-A247-B8BF-9271D0517BCF}" type="datetime1">
              <a:rPr lang="en-GB" smtClean="0">
                <a:solidFill>
                  <a:prstClr val="black">
                    <a:tint val="75000"/>
                  </a:prstClr>
                </a:solidFill>
              </a:rPr>
              <a:pPr>
                <a:spcAft>
                  <a:spcPts val="600"/>
                </a:spcAft>
              </a:pPr>
              <a:t>24/02/2026</a:t>
            </a:fld>
            <a:endParaRPr lang="en-US">
              <a:solidFill>
                <a:prstClr val="black">
                  <a:tint val="75000"/>
                </a:prstClr>
              </a:solidFill>
            </a:endParaRPr>
          </a:p>
        </p:txBody>
      </p:sp>
    </p:spTree>
    <p:extLst>
      <p:ext uri="{BB962C8B-B14F-4D97-AF65-F5344CB8AC3E}">
        <p14:creationId xmlns:p14="http://schemas.microsoft.com/office/powerpoint/2010/main" val="2328825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50C1F-7BD0-B28B-7634-03CC145B117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82B2AFE-04AB-7763-7EF1-C6EF5155BDAF}"/>
              </a:ext>
            </a:extLst>
          </p:cNvPr>
          <p:cNvSpPr>
            <a:spLocks noGrp="1"/>
          </p:cNvSpPr>
          <p:nvPr>
            <p:ph type="body" idx="1"/>
          </p:nvPr>
        </p:nvSpPr>
        <p:spPr>
          <a:xfrm>
            <a:off x="838200" y="4962524"/>
            <a:ext cx="10515600" cy="941388"/>
          </a:xfrm>
        </p:spPr>
        <p:txBody>
          <a:bodyPr vert="horz" lIns="91440" tIns="45720" rIns="91440" bIns="45720" rtlCol="0">
            <a:normAutofit/>
          </a:bodyPr>
          <a:lstStyle/>
          <a:p>
            <a:pPr algn="ctr"/>
            <a:r>
              <a:rPr lang="es-ES_tradnl" sz="4000" b="1" dirty="0">
                <a:solidFill>
                  <a:schemeClr val="tx1"/>
                </a:solidFill>
              </a:rPr>
              <a:t>SESIÓN 6</a:t>
            </a:r>
          </a:p>
        </p:txBody>
      </p:sp>
      <p:sp>
        <p:nvSpPr>
          <p:cNvPr id="5" name="Date Placeholder 4" hidden="1">
            <a:extLst>
              <a:ext uri="{FF2B5EF4-FFF2-40B4-BE49-F238E27FC236}">
                <a16:creationId xmlns:a16="http://schemas.microsoft.com/office/drawing/2014/main" id="{DC0D7B91-1890-8C80-583D-B130B6968D09}"/>
              </a:ext>
            </a:extLst>
          </p:cNvPr>
          <p:cNvSpPr>
            <a:spLocks noGrp="1"/>
          </p:cNvSpPr>
          <p:nvPr>
            <p:ph type="dt" sz="half" idx="10"/>
          </p:nvPr>
        </p:nvSpPr>
        <p:spPr/>
        <p:txBody>
          <a:bodyPr/>
          <a:lstStyle/>
          <a:p>
            <a:pPr>
              <a:spcAft>
                <a:spcPts val="600"/>
              </a:spcAft>
            </a:pPr>
            <a:fld id="{A3DD4DF0-9A38-664C-8B4A-D827078BFFF0}" type="datetime1">
              <a:rPr lang="en-GB" smtClean="0"/>
              <a:pPr>
                <a:spcAft>
                  <a:spcPts val="600"/>
                </a:spcAft>
              </a:pPr>
              <a:t>24/02/2026</a:t>
            </a:fld>
            <a:endParaRPr lang="en-US"/>
          </a:p>
        </p:txBody>
      </p:sp>
      <p:sp>
        <p:nvSpPr>
          <p:cNvPr id="7" name="Title 1">
            <a:extLst>
              <a:ext uri="{FF2B5EF4-FFF2-40B4-BE49-F238E27FC236}">
                <a16:creationId xmlns:a16="http://schemas.microsoft.com/office/drawing/2014/main" id="{DA921BD3-EAA7-CA47-8E49-EC8119802688}"/>
              </a:ext>
            </a:extLst>
          </p:cNvPr>
          <p:cNvSpPr txBox="1">
            <a:spLocks/>
          </p:cNvSpPr>
          <p:nvPr/>
        </p:nvSpPr>
        <p:spPr>
          <a:xfrm>
            <a:off x="1671773" y="1858519"/>
            <a:ext cx="9486900" cy="18145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s-ES_tradnl" sz="5100" b="1" dirty="0">
                <a:solidFill>
                  <a:schemeClr val="accent3"/>
                </a:solidFill>
              </a:rPr>
              <a:t>Una Introducción Facilitada a la </a:t>
            </a:r>
            <a:br>
              <a:rPr lang="es-ES_tradnl" sz="5100" b="1" dirty="0">
                <a:solidFill>
                  <a:schemeClr val="accent3"/>
                </a:solidFill>
              </a:rPr>
            </a:br>
            <a:r>
              <a:rPr lang="es-ES_tradnl" sz="5100" b="1" dirty="0">
                <a:solidFill>
                  <a:schemeClr val="accent3"/>
                </a:solidFill>
              </a:rPr>
              <a:t>“Prevención Basada en Evidencia”</a:t>
            </a:r>
            <a:endParaRPr lang="es-ES_tradnl" sz="4000" b="1" dirty="0">
              <a:solidFill>
                <a:schemeClr val="accent3"/>
              </a:solidFill>
            </a:endParaRPr>
          </a:p>
        </p:txBody>
      </p:sp>
      <p:sp>
        <p:nvSpPr>
          <p:cNvPr id="8" name="Title 1">
            <a:extLst>
              <a:ext uri="{FF2B5EF4-FFF2-40B4-BE49-F238E27FC236}">
                <a16:creationId xmlns:a16="http://schemas.microsoft.com/office/drawing/2014/main" id="{BA52DF92-9AF7-994B-9D71-235A48747349}"/>
              </a:ext>
            </a:extLst>
          </p:cNvPr>
          <p:cNvSpPr txBox="1">
            <a:spLocks/>
          </p:cNvSpPr>
          <p:nvPr/>
        </p:nvSpPr>
        <p:spPr>
          <a:xfrm>
            <a:off x="1687271" y="3769961"/>
            <a:ext cx="9486900" cy="7691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sz="3500" b="1" i="1" dirty="0">
                <a:solidFill>
                  <a:schemeClr val="accent3"/>
                </a:solidFill>
              </a:rPr>
              <a:t>(</a:t>
            </a:r>
            <a:r>
              <a:rPr lang="en-AU" sz="3500" b="1" i="1" u="sng" dirty="0"/>
              <a:t>IN</a:t>
            </a:r>
            <a:r>
              <a:rPr lang="en-AU" sz="3500" i="1" dirty="0">
                <a:solidFill>
                  <a:schemeClr val="accent3"/>
                </a:solidFill>
              </a:rPr>
              <a:t>troduction to </a:t>
            </a:r>
            <a:r>
              <a:rPr lang="en-AU" sz="3500" b="1" i="1" u="sng" dirty="0"/>
              <a:t>E</a:t>
            </a:r>
            <a:r>
              <a:rPr lang="en-AU" sz="3500" i="1" dirty="0">
                <a:solidFill>
                  <a:schemeClr val="accent3"/>
                </a:solidFill>
              </a:rPr>
              <a:t>vidence-Based </a:t>
            </a:r>
            <a:r>
              <a:rPr lang="en-AU" sz="3500" b="1" i="1" u="sng" dirty="0"/>
              <a:t>P</a:t>
            </a:r>
            <a:r>
              <a:rPr lang="en-AU" sz="3500" i="1" dirty="0">
                <a:solidFill>
                  <a:schemeClr val="accent3"/>
                </a:solidFill>
              </a:rPr>
              <a:t>revention – </a:t>
            </a:r>
            <a:r>
              <a:rPr lang="en-AU" sz="3500" b="1" i="1" dirty="0"/>
              <a:t>INEP</a:t>
            </a:r>
            <a:r>
              <a:rPr lang="en-AU" sz="3500" i="1" dirty="0">
                <a:solidFill>
                  <a:schemeClr val="accent3"/>
                </a:solidFill>
              </a:rPr>
              <a:t>) </a:t>
            </a:r>
          </a:p>
        </p:txBody>
      </p:sp>
    </p:spTree>
    <p:extLst>
      <p:ext uri="{BB962C8B-B14F-4D97-AF65-F5344CB8AC3E}">
        <p14:creationId xmlns:p14="http://schemas.microsoft.com/office/powerpoint/2010/main" val="16168369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2ff45dc-9306-475c-878f-ec46a36d018b" xsi:nil="true"/>
    <lcf76f155ced4ddcb4097134ff3c332f xmlns="09587abc-553a-4ce6-b70a-a3133ed8706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E41347F07E8B44ADF2DC8551841993" ma:contentTypeVersion="11" ma:contentTypeDescription="Create a new document." ma:contentTypeScope="" ma:versionID="0fab134ef8fe326207177bba96c3823a">
  <xsd:schema xmlns:xsd="http://www.w3.org/2001/XMLSchema" xmlns:xs="http://www.w3.org/2001/XMLSchema" xmlns:p="http://schemas.microsoft.com/office/2006/metadata/properties" xmlns:ns2="09587abc-553a-4ce6-b70a-a3133ed8706b" xmlns:ns3="12ff45dc-9306-475c-878f-ec46a36d018b" targetNamespace="http://schemas.microsoft.com/office/2006/metadata/properties" ma:root="true" ma:fieldsID="1c1a5c2f9a64e2a5eb2dba23c36ee981" ns2:_="" ns3:_="">
    <xsd:import namespace="09587abc-553a-4ce6-b70a-a3133ed8706b"/>
    <xsd:import namespace="12ff45dc-9306-475c-878f-ec46a36d018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587abc-553a-4ce6-b70a-a3133ed870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af546e2-b5b7-495c-8f9b-efda8c7f981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2ff45dc-9306-475c-878f-ec46a36d018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29b7a07-ff88-4896-a4e4-ee99e1eb32e0}" ma:internalName="TaxCatchAll" ma:showField="CatchAllData" ma:web="12ff45dc-9306-475c-878f-ec46a36d01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6DFDD8-8790-4859-B656-E385A65CD1E0}">
  <ds:schemaRefs>
    <ds:schemaRef ds:uri="http://www.w3.org/XML/1998/namespace"/>
    <ds:schemaRef ds:uri="http://schemas.microsoft.com/office/2006/documentManagement/types"/>
    <ds:schemaRef ds:uri="http://purl.org/dc/dcmitype/"/>
    <ds:schemaRef ds:uri="http://purl.org/dc/elements/1.1/"/>
    <ds:schemaRef ds:uri="http://schemas.openxmlformats.org/package/2006/metadata/core-properties"/>
    <ds:schemaRef ds:uri="12ff45dc-9306-475c-878f-ec46a36d018b"/>
    <ds:schemaRef ds:uri="http://purl.org/dc/terms/"/>
    <ds:schemaRef ds:uri="http://schemas.microsoft.com/office/infopath/2007/PartnerControls"/>
    <ds:schemaRef ds:uri="09587abc-553a-4ce6-b70a-a3133ed8706b"/>
    <ds:schemaRef ds:uri="http://schemas.microsoft.com/office/2006/metadata/properties"/>
  </ds:schemaRefs>
</ds:datastoreItem>
</file>

<file path=customXml/itemProps2.xml><?xml version="1.0" encoding="utf-8"?>
<ds:datastoreItem xmlns:ds="http://schemas.openxmlformats.org/officeDocument/2006/customXml" ds:itemID="{9BCA6FEF-F53A-4772-B33F-6D104EDE6DA6}">
  <ds:schemaRefs>
    <ds:schemaRef ds:uri="http://schemas.microsoft.com/sharepoint/v3/contenttype/forms"/>
  </ds:schemaRefs>
</ds:datastoreItem>
</file>

<file path=customXml/itemProps3.xml><?xml version="1.0" encoding="utf-8"?>
<ds:datastoreItem xmlns:ds="http://schemas.openxmlformats.org/officeDocument/2006/customXml" ds:itemID="{A32D5546-B1A3-4F67-B9F8-D87511749E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587abc-553a-4ce6-b70a-a3133ed8706b"/>
    <ds:schemaRef ds:uri="12ff45dc-9306-475c-878f-ec46a36d01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9573</TotalTime>
  <Words>27242</Words>
  <Application>Microsoft Macintosh PowerPoint</Application>
  <PresentationFormat>Panorámica</PresentationFormat>
  <Paragraphs>2752</Paragraphs>
  <Slides>136</Slides>
  <Notes>135</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136</vt:i4>
      </vt:variant>
    </vt:vector>
  </HeadingPairs>
  <TitlesOfParts>
    <vt:vector size="148" baseType="lpstr">
      <vt:lpstr>Albertus Extra Bold</vt:lpstr>
      <vt:lpstr>Arial</vt:lpstr>
      <vt:lpstr>Arial,Sans-Serif</vt:lpstr>
      <vt:lpstr>Calibri</vt:lpstr>
      <vt:lpstr>Calibri Light</vt:lpstr>
      <vt:lpstr>Century Gothic</vt:lpstr>
      <vt:lpstr>Courier New</vt:lpstr>
      <vt:lpstr>Courier New,monospace</vt:lpstr>
      <vt:lpstr>Segoe UI</vt:lpstr>
      <vt:lpstr>Trebuchet MS</vt:lpstr>
      <vt:lpstr>Wingdings</vt:lpstr>
      <vt:lpstr>Office Theme</vt:lpstr>
      <vt:lpstr>Una Introducción Facilitada a la  “Prevención Basada en Evidencia”</vt:lpstr>
      <vt:lpstr>Introducción a la Prevención Basada en Evidencia (INEP)</vt:lpstr>
      <vt:lpstr>Introducción a INEP Plus</vt:lpstr>
      <vt:lpstr>Presentación de PowerPoint</vt:lpstr>
      <vt:lpstr>Sesión 1</vt:lpstr>
      <vt:lpstr>Objetivos del curso INEP Plus:</vt:lpstr>
      <vt:lpstr>Propósito de la sesión 1</vt:lpstr>
      <vt:lpstr>Asistencia</vt:lpstr>
      <vt:lpstr>Intercambio de ideas</vt:lpstr>
      <vt:lpstr>Acuerdo de participantes</vt:lpstr>
      <vt:lpstr>Zoom y Mentimeter</vt:lpstr>
      <vt:lpstr>Registro en INEP Plus (Plataforma CUNI)</vt:lpstr>
      <vt:lpstr>Descripción general del contenido de INEP- CUNI</vt:lpstr>
      <vt:lpstr>Ciclo semanal de aprendizaje</vt:lpstr>
      <vt:lpstr>Tarea</vt:lpstr>
      <vt:lpstr>Lección 1 </vt:lpstr>
      <vt:lpstr>Lección 2: Sustancias, Epidemiologia, y Poblaciones Objetivo</vt:lpstr>
      <vt:lpstr>Datos de contacto Si tiene alguna pregunta, inquietud, duda, etc., pónganse en contacto:</vt:lpstr>
      <vt:lpstr>Preguntas</vt:lpstr>
      <vt:lpstr>Fin de la sesión 1</vt:lpstr>
      <vt:lpstr>Presentación de PowerPoint</vt:lpstr>
      <vt:lpstr>Propósito de la sesión 2</vt:lpstr>
      <vt:lpstr>Presentación de PowerPoint</vt:lpstr>
      <vt:lpstr>Lección 1. Objetivos</vt:lpstr>
      <vt:lpstr>Presentación de PowerPoint</vt:lpstr>
      <vt:lpstr>Lección 2. Objetivos</vt:lpstr>
      <vt:lpstr>Analicemos lo que aprendimos de las Lecciones 1 y 2</vt:lpstr>
      <vt:lpstr>Presentación de PowerPoint</vt:lpstr>
      <vt:lpstr>¿Por qué es importante la prevención?</vt:lpstr>
      <vt:lpstr>Recursos</vt:lpstr>
      <vt:lpstr>El papel de los profesionales de la prevención -Rostro y voz de la prevención en la sociedad-</vt:lpstr>
      <vt:lpstr>Principios Éticos de la Prevención (EDPQS*, 2011)</vt:lpstr>
      <vt:lpstr>Principios Éticos de la Prevención (EDPQS*) (continuación)</vt:lpstr>
      <vt:lpstr>El concepto de Advocacy</vt:lpstr>
      <vt:lpstr>Presentación de PowerPoint</vt:lpstr>
      <vt:lpstr>Modelo etiológico</vt:lpstr>
      <vt:lpstr>Matriz de vulnerabilidad</vt:lpstr>
      <vt:lpstr>Tarea </vt:lpstr>
      <vt:lpstr>Fin de la sesión 2</vt:lpstr>
      <vt:lpstr>Presentación de PowerPoint</vt:lpstr>
      <vt:lpstr>Propósito de la sesión 3</vt:lpstr>
      <vt:lpstr>Presentación de PowerPoint</vt:lpstr>
      <vt:lpstr>Lección 3. Objetivos</vt:lpstr>
      <vt:lpstr>Presentación de PowerPoint</vt:lpstr>
      <vt:lpstr>Lección 4. Objetivos</vt:lpstr>
      <vt:lpstr>Presentación de PowerPoint</vt:lpstr>
      <vt:lpstr>Presentación de PowerPoint</vt:lpstr>
      <vt:lpstr>Teoría del Comportamiento Planificado</vt:lpstr>
      <vt:lpstr>Presentación de PowerPoint</vt:lpstr>
      <vt:lpstr>Portal de Buenas Prácticas</vt:lpstr>
      <vt:lpstr>Presentación de PowerPoint</vt:lpstr>
      <vt:lpstr>Entendiendo la naturaleza y estructura de las familias</vt:lpstr>
      <vt:lpstr>La socialización de niñas y niños: una función familiar crucial</vt:lpstr>
      <vt:lpstr>Presentación de PowerPoint</vt:lpstr>
      <vt:lpstr>Factores que influyen en el desarrollo infantil y juvenil</vt:lpstr>
      <vt:lpstr>Intervenciones preventivas basadas en la familia</vt:lpstr>
      <vt:lpstr>Intervenciones preventivas basadas en la familia (continuación)</vt:lpstr>
      <vt:lpstr>Habilidades parentales</vt:lpstr>
      <vt:lpstr>Tarea</vt:lpstr>
      <vt:lpstr>Preguntas</vt:lpstr>
      <vt:lpstr>Fin de la sesión 3</vt:lpstr>
      <vt:lpstr>Presentación de PowerPoint</vt:lpstr>
      <vt:lpstr>Propósito de la sesión 4</vt:lpstr>
      <vt:lpstr>Presentación de PowerPoint</vt:lpstr>
      <vt:lpstr>Lección 5. Objetivos</vt:lpstr>
      <vt:lpstr>Presentación de PowerPoint</vt:lpstr>
      <vt:lpstr>Lección 6. Objetivos</vt:lpstr>
      <vt:lpstr>Analicemos lo que aprendimos de las Lecciones 5 y 6</vt:lpstr>
      <vt:lpstr>Presentación de PowerPoint</vt:lpstr>
      <vt:lpstr>Presentación de PowerPoint</vt:lpstr>
      <vt:lpstr>Escuela y prevención</vt:lpstr>
      <vt:lpstr>Efectividad de las intervenciones en la escuela</vt:lpstr>
      <vt:lpstr>Lo que funciona y lo que no funciona en la prevención en la escuela</vt:lpstr>
      <vt:lpstr>Presentación de PowerPoint</vt:lpstr>
      <vt:lpstr>Presentación de PowerPoint</vt:lpstr>
      <vt:lpstr>El lugar de trabajo y la fuerza laboral</vt:lpstr>
      <vt:lpstr>Características de los programas preventivos en el lugar de trabajo</vt:lpstr>
      <vt:lpstr>Pensemos en lo siguiente…</vt:lpstr>
      <vt:lpstr>Presentación de PowerPoint</vt:lpstr>
      <vt:lpstr>Preguntas</vt:lpstr>
      <vt:lpstr>Fin de la sesión 4</vt:lpstr>
      <vt:lpstr>Presentación de PowerPoint</vt:lpstr>
      <vt:lpstr>Propósito de la sesión 5</vt:lpstr>
      <vt:lpstr>Volviendo a la pregunta  ¿Las personas especialistas en tratamiento también pueden ser especialistas en prevención?  </vt:lpstr>
      <vt:lpstr>Mentimeter</vt:lpstr>
      <vt:lpstr>Lista de actores clave</vt:lpstr>
      <vt:lpstr>Entonces... Un abordaje multidisciplinario…</vt:lpstr>
      <vt:lpstr>Presentación de PowerPoint</vt:lpstr>
      <vt:lpstr>Lección 7. Objetivos</vt:lpstr>
      <vt:lpstr>Reflexionar sobre lo que aprendimos en la lección 7</vt:lpstr>
      <vt:lpstr>Presentación de PowerPoint</vt:lpstr>
      <vt:lpstr>Necesidad de un enfoque multinivel y multicomponente</vt:lpstr>
      <vt:lpstr>Presentación de PowerPoint</vt:lpstr>
      <vt:lpstr>El  modelo PROSPER</vt:lpstr>
      <vt:lpstr>Programas basados en evidencia</vt:lpstr>
      <vt:lpstr>Tarea</vt:lpstr>
      <vt:lpstr>Preguntas</vt:lpstr>
      <vt:lpstr>Fin de la sesión 5</vt:lpstr>
      <vt:lpstr>Presentación de PowerPoint</vt:lpstr>
      <vt:lpstr>Propósito de la sesión 6</vt:lpstr>
      <vt:lpstr>Presentación de PowerPoint</vt:lpstr>
      <vt:lpstr>Lección 8. Objetivos</vt:lpstr>
      <vt:lpstr>Presentación de PowerPoint</vt:lpstr>
      <vt:lpstr>Lección 9. Objetivos</vt:lpstr>
      <vt:lpstr>Reflexionar sobre lo aprendido en las Lecciones 8 y 9</vt:lpstr>
      <vt:lpstr>Presentación de PowerPoint</vt:lpstr>
      <vt:lpstr>Intervenciones ambientales</vt:lpstr>
      <vt:lpstr>Ejemplos</vt:lpstr>
      <vt:lpstr>Ejemplos (continuación)</vt:lpstr>
      <vt:lpstr>Ejemplos (continuación)</vt:lpstr>
      <vt:lpstr>Presentación de PowerPoint</vt:lpstr>
      <vt:lpstr>¿Por qué utilizar los medios de comunicación en la prevención?</vt:lpstr>
      <vt:lpstr>Evidencia</vt:lpstr>
      <vt:lpstr>Evidencia (continuación) </vt:lpstr>
      <vt:lpstr>Modelo de flujo de comunicación en dos etapas</vt:lpstr>
      <vt:lpstr>Tarea </vt:lpstr>
      <vt:lpstr>Preguntas</vt:lpstr>
      <vt:lpstr>Fin de la sesión 6</vt:lpstr>
      <vt:lpstr>Presentación de PowerPoint</vt:lpstr>
      <vt:lpstr>Propósito de la sesión 7</vt:lpstr>
      <vt:lpstr>Presentación de PowerPoint</vt:lpstr>
      <vt:lpstr>Lección 10. Objetivos</vt:lpstr>
      <vt:lpstr>Reflexión sobre lo aprendido en la Lección 10</vt:lpstr>
      <vt:lpstr>Presentación de PowerPoint</vt:lpstr>
      <vt:lpstr>¿Qué es una ”intervención basada en evidencia”?</vt:lpstr>
      <vt:lpstr>Jerarquía de la evidencia</vt:lpstr>
      <vt:lpstr>Presentación de PowerPoint</vt:lpstr>
      <vt:lpstr>Presentación de PowerPoint</vt:lpstr>
      <vt:lpstr>Cierre  Conclusiones y reflexiones</vt:lpstr>
      <vt:lpstr>Objetivos</vt:lpstr>
      <vt:lpstr>Actividad: Trabajo en grupo</vt:lpstr>
      <vt:lpstr>Reflexiones finales y retroalimentación</vt:lpstr>
      <vt:lpstr>Evaluación</vt:lpstr>
      <vt:lpstr>Expectativas</vt:lpstr>
      <vt:lpstr>Preguntas</vt:lpstr>
      <vt:lpstr>¡Gracias por su participación!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INEP Plus</dc:title>
  <dc:creator>Jeff Lee</dc:creator>
  <cp:lastModifiedBy>JL Benítez</cp:lastModifiedBy>
  <cp:revision>161</cp:revision>
  <cp:lastPrinted>2021-01-25T14:15:16Z</cp:lastPrinted>
  <dcterms:created xsi:type="dcterms:W3CDTF">2020-11-20T10:28:46Z</dcterms:created>
  <dcterms:modified xsi:type="dcterms:W3CDTF">2026-02-24T15:49:28Z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0x010100CFE41347F07E8B44ADF2DC8551841993</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