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33491-3716-A413-BF96-F9FE61EBC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DA7297-51A2-AD0C-8F39-27816DD83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5030A-B921-EFBE-00C0-0136C755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8041C-8882-8B28-28DD-EB55098AA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B5DC3-864B-AD37-301E-00BCFDAE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769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D44E-1112-E7A1-E334-8F57B31B4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50C3B-66C1-A14E-7797-8F0D2ECF6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78417-11E5-8B15-1432-AB271BFA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D0D14-6D7A-33B4-B7D7-37E9F821B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4F84A-15B2-79E9-0429-E00E183A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310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017767-10D6-41D9-E784-A4510B43D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9F006-0FEE-97B4-1789-DE7B0E7F6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87D79-4128-2D31-2D09-36D7EE110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44F4D-1601-1752-4677-2824C27D2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45A93-1C9A-2ED3-2E7A-871B6E074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943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DE030-7305-3224-11C0-3E23D9807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97BDE-70A3-EBF8-F601-B077B9558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6A972-06E9-D7F5-7460-A6AB6E77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E7243-6B93-9476-47FC-0C665F8E4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96F34-8569-6C52-8CC5-890F300F2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037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E613E-EC07-3E20-38BA-B7C128DE4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02A21-61CB-A61E-01FF-FBB0ED064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0E796-8B4E-9688-221D-7E93E3998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28008-E179-C845-B9DC-657AA139F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F3EB4-77E4-8462-01E3-2A237691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93670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FDD9-A0E8-5E6F-AF19-B64E6C91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839E-7AED-1CF0-5F96-D8EAEEE93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1DCAB6-8C01-1783-E40C-863BF1F2D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95E0-6F52-D13B-2B14-0CC88136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4D59C-FC21-AF85-8B05-09510AFB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A23F2-1FFD-8608-9088-51640BD20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669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BE4F8-158D-4077-72FA-74812430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DC36A-6488-0B1B-22D8-96708DCD7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43BD0-52DF-1A00-2640-F2E6BE7EB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3CE8E-0E0E-534B-69F5-B51B71931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3660BB-FBBC-AC3A-8C3C-4CD89B833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87F677-468A-A7B8-309D-622031BF5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240CFC-2A89-B0CE-EF53-EA82AB76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F77D7A-E372-D493-5606-BADAEA9B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293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9FC1-75C6-A7F2-FD97-64276163D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C693E4-8A45-BFD8-7B4A-928D412D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344A5F-46CD-CD7E-B718-A572FFBD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EAA6F-E3CE-A2A1-87A7-B4A3ABFD9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376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8C18AB-D4F3-BC17-E215-DF460895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76971-AD8A-8636-EF3C-2DC2EFDE0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CD3C1-E1E2-6412-8AF6-25F10397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689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3064-12CE-9619-7E91-46389D0D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E16ED-1518-CAC5-1376-910D0DF84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AE6CB-4301-2083-71AB-1050E58BD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1FF99-EEFA-1F61-0FDB-0E04187F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ED04C-A093-4288-6343-CDE4A3853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8F9C0-FDA5-FA0E-8CE7-DE9063A4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953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4434-8840-FC37-BB92-13901795A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B9A833-8ADD-970C-E8F7-8A604A4AF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B7B9-932F-4843-35FF-A2BF3479D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66D3B6-F8E3-32C9-4E63-FF68FC5EB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F2655-A63C-BE81-8A32-0A40A16AD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19D17-9D5E-8F96-E02D-151176E5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3969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689227-31DF-C45B-A0A7-5EBADBC3C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9E4AC-9F10-F4B5-AD15-6B9CF5E9D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A2A45-38E9-AA6B-AE40-BD9CAD97A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BEAD8-1A39-46D6-B1C8-122CF1B78C2D}" type="datetimeFigureOut">
              <a:rPr lang="en-MY" smtClean="0"/>
              <a:t>24/5/2025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2CEC4-5AF0-CAB5-DC1B-102D3779F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DF154-3AE0-907B-C995-7E183624D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F687E-4C44-489E-8884-E46E60C867C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035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C01A70-A329-63DA-D7B4-CB19FC85A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7596996" cy="56977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C6427F-05CA-C5E7-832A-E47E06EB5389}"/>
              </a:ext>
            </a:extLst>
          </p:cNvPr>
          <p:cNvSpPr txBox="1"/>
          <p:nvPr/>
        </p:nvSpPr>
        <p:spPr>
          <a:xfrm>
            <a:off x="1708030" y="6021238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Mapping out stakeholder readiness to pilot decriminalization initiatives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2265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2A75E1-7A3E-CF77-61A8-3D5DAF43D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1"/>
            <a:ext cx="7631502" cy="57236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C5BA8B-8406-818C-BB27-ECA036DD0215}"/>
              </a:ext>
            </a:extLst>
          </p:cNvPr>
          <p:cNvSpPr txBox="1"/>
          <p:nvPr/>
        </p:nvSpPr>
        <p:spPr>
          <a:xfrm>
            <a:off x="1598762" y="6084498"/>
            <a:ext cx="7602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Expert Round Table Meeting in preparation to pilot decriminalization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2750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Biding</dc:creator>
  <cp:lastModifiedBy>Cindy Biding</cp:lastModifiedBy>
  <cp:revision>3</cp:revision>
  <dcterms:created xsi:type="dcterms:W3CDTF">2025-05-24T11:53:58Z</dcterms:created>
  <dcterms:modified xsi:type="dcterms:W3CDTF">2025-05-24T11:57:45Z</dcterms:modified>
</cp:coreProperties>
</file>