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3" r:id="rId1"/>
  </p:sldMasterIdLst>
  <p:notesMasterIdLst>
    <p:notesMasterId r:id="rId37"/>
  </p:notesMasterIdLst>
  <p:sldIdLst>
    <p:sldId id="256" r:id="rId2"/>
    <p:sldId id="1421" r:id="rId3"/>
    <p:sldId id="1429" r:id="rId4"/>
    <p:sldId id="1417" r:id="rId5"/>
    <p:sldId id="1416" r:id="rId6"/>
    <p:sldId id="1420" r:id="rId7"/>
    <p:sldId id="1419" r:id="rId8"/>
    <p:sldId id="379" r:id="rId9"/>
    <p:sldId id="307" r:id="rId10"/>
    <p:sldId id="269" r:id="rId11"/>
    <p:sldId id="298" r:id="rId12"/>
    <p:sldId id="263" r:id="rId13"/>
    <p:sldId id="310" r:id="rId14"/>
    <p:sldId id="318" r:id="rId15"/>
    <p:sldId id="265" r:id="rId16"/>
    <p:sldId id="305" r:id="rId17"/>
    <p:sldId id="322" r:id="rId18"/>
    <p:sldId id="325" r:id="rId19"/>
    <p:sldId id="302" r:id="rId20"/>
    <p:sldId id="303" r:id="rId21"/>
    <p:sldId id="321" r:id="rId22"/>
    <p:sldId id="275" r:id="rId23"/>
    <p:sldId id="276" r:id="rId24"/>
    <p:sldId id="315" r:id="rId25"/>
    <p:sldId id="378" r:id="rId26"/>
    <p:sldId id="268" r:id="rId27"/>
    <p:sldId id="1428" r:id="rId28"/>
    <p:sldId id="274" r:id="rId29"/>
    <p:sldId id="319" r:id="rId30"/>
    <p:sldId id="1425" r:id="rId31"/>
    <p:sldId id="1424" r:id="rId32"/>
    <p:sldId id="1426" r:id="rId33"/>
    <p:sldId id="1418" r:id="rId34"/>
    <p:sldId id="374" r:id="rId35"/>
    <p:sldId id="376" r:id="rId36"/>
  </p:sldIdLst>
  <p:sldSz cx="9144000" cy="5143500" type="screen16x9"/>
  <p:notesSz cx="6858000" cy="9144000"/>
  <p:embeddedFontLst>
    <p:embeddedFont>
      <p:font typeface="Assistant ExtraLight" pitchFamily="2" charset="-79"/>
      <p:regular r:id="rId38"/>
      <p:bold r:id="rId39"/>
    </p:embeddedFont>
    <p:embeddedFont>
      <p:font typeface="Marvel" panose="020F0502020204030204" pitchFamily="34" charset="0"/>
      <p:regular r:id="rId40"/>
      <p:bold r:id="rId41"/>
      <p:italic r:id="rId42"/>
      <p:boldItalic r:id="rId43"/>
    </p:embeddedFont>
    <p:embeddedFont>
      <p:font typeface="Nunito Light" panose="020F0302020204030204" pitchFamily="34" charset="0"/>
      <p:regular r:id="rId44"/>
      <p:italic r:id="rId45"/>
    </p:embeddedFont>
    <p:embeddedFont>
      <p:font typeface="PT Serif" panose="020A0603040505020204" pitchFamily="18" charset="77"/>
      <p:regular r:id="rId46"/>
      <p:bold r:id="rId47"/>
      <p:italic r:id="rId48"/>
      <p:boldItalic r:id="rId49"/>
    </p:embeddedFont>
    <p:embeddedFont>
      <p:font typeface="Thasadith" pitchFamily="2" charset="-34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302E2E5-9E47-448E-B310-5A8F608350FF}">
  <a:tblStyle styleId="{F302E2E5-9E47-448E-B310-5A8F608350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74"/>
    <p:restoredTop sz="86410"/>
  </p:normalViewPr>
  <p:slideViewPr>
    <p:cSldViewPr snapToGrid="0" snapToObjects="1">
      <p:cViewPr varScale="1">
        <p:scale>
          <a:sx n="222" d="100"/>
          <a:sy n="222" d="100"/>
        </p:scale>
        <p:origin x="1736" y="192"/>
      </p:cViewPr>
      <p:guideLst/>
    </p:cSldViewPr>
  </p:slideViewPr>
  <p:outlineViewPr>
    <p:cViewPr>
      <p:scale>
        <a:sx n="33" d="100"/>
        <a:sy n="33" d="100"/>
      </p:scale>
      <p:origin x="0" y="-463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CEFF09-00B6-CA44-A9EC-948FB8A68E2F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C215E7A-F3B6-D947-B27F-FC1F1C84C714}">
      <dgm:prSet phldrT="[Texto]" custT="1"/>
      <dgm:spPr>
        <a:solidFill>
          <a:schemeClr val="accent6">
            <a:lumMod val="25000"/>
          </a:schemeClr>
        </a:solidFill>
      </dgm:spPr>
      <dgm:t>
        <a:bodyPr/>
        <a:lstStyle/>
        <a:p>
          <a:r>
            <a:rPr lang="pt-BR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Estigma</a:t>
          </a:r>
        </a:p>
      </dgm:t>
    </dgm:pt>
    <dgm:pt modelId="{5535615E-F78D-F34C-9702-048BE77EE110}" type="parTrans" cxnId="{81162505-7FD8-DF46-BEE9-BF065DF7B85F}">
      <dgm:prSet/>
      <dgm:spPr/>
      <dgm:t>
        <a:bodyPr/>
        <a:lstStyle/>
        <a:p>
          <a:endParaRPr lang="pt-BR"/>
        </a:p>
      </dgm:t>
    </dgm:pt>
    <dgm:pt modelId="{F107E277-18FA-434D-944C-ED9902ADA7B8}" type="sibTrans" cxnId="{81162505-7FD8-DF46-BEE9-BF065DF7B85F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pt-BR"/>
        </a:p>
      </dgm:t>
    </dgm:pt>
    <dgm:pt modelId="{86D0811B-13DD-884F-9160-84BFC24BA16A}">
      <dgm:prSet phldrT="[Texto]" custT="1"/>
      <dgm:spPr>
        <a:solidFill>
          <a:srgbClr val="EC6255"/>
        </a:solidFill>
      </dgm:spPr>
      <dgm:t>
        <a:bodyPr/>
        <a:lstStyle/>
        <a:p>
          <a:r>
            <a:rPr lang="pt-BR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Menor procura</a:t>
          </a:r>
        </a:p>
      </dgm:t>
    </dgm:pt>
    <dgm:pt modelId="{35036A1E-F919-6A46-A53A-C7F249A7E41D}" type="parTrans" cxnId="{D31B4A2F-7A56-0346-A80E-F736E52CF6A3}">
      <dgm:prSet/>
      <dgm:spPr/>
      <dgm:t>
        <a:bodyPr/>
        <a:lstStyle/>
        <a:p>
          <a:endParaRPr lang="pt-BR"/>
        </a:p>
      </dgm:t>
    </dgm:pt>
    <dgm:pt modelId="{BE5ECC35-E55E-FE47-A03D-C3B840FAA34D}" type="sibTrans" cxnId="{D31B4A2F-7A56-0346-A80E-F736E52CF6A3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pt-BR"/>
        </a:p>
      </dgm:t>
    </dgm:pt>
    <dgm:pt modelId="{F371720A-D0B9-F540-8777-9DFB3074167A}">
      <dgm:prSet phldrT="[Texto]" custT="1"/>
      <dgm:spPr>
        <a:solidFill>
          <a:srgbClr val="6E6E81"/>
        </a:solidFill>
      </dgm:spPr>
      <dgm:t>
        <a:bodyPr/>
        <a:lstStyle/>
        <a:p>
          <a:r>
            <a:rPr lang="pt-BR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Menor oferta</a:t>
          </a:r>
        </a:p>
      </dgm:t>
    </dgm:pt>
    <dgm:pt modelId="{F009707B-6B59-B24E-AC51-09B62CE55D7D}" type="parTrans" cxnId="{CD509A9B-EB71-7447-9396-0686141478C6}">
      <dgm:prSet/>
      <dgm:spPr/>
      <dgm:t>
        <a:bodyPr/>
        <a:lstStyle/>
        <a:p>
          <a:endParaRPr lang="pt-BR"/>
        </a:p>
      </dgm:t>
    </dgm:pt>
    <dgm:pt modelId="{0B79B315-93DA-0843-89B5-6CBBE30B6C57}" type="sibTrans" cxnId="{CD509A9B-EB71-7447-9396-0686141478C6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pt-BR"/>
        </a:p>
      </dgm:t>
    </dgm:pt>
    <dgm:pt modelId="{86BDA4B3-D4B7-D344-8D5C-77A69852D1D7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Pior adesão</a:t>
          </a:r>
        </a:p>
      </dgm:t>
    </dgm:pt>
    <dgm:pt modelId="{D82A800A-7B9A-ED45-B310-0F870823FC19}" type="parTrans" cxnId="{EEBF3EA8-5062-2449-827C-DF909DB5ED2A}">
      <dgm:prSet/>
      <dgm:spPr/>
      <dgm:t>
        <a:bodyPr/>
        <a:lstStyle/>
        <a:p>
          <a:endParaRPr lang="pt-BR"/>
        </a:p>
      </dgm:t>
    </dgm:pt>
    <dgm:pt modelId="{EE14BFC7-A2D3-534C-8391-0E3BA67C4920}" type="sibTrans" cxnId="{EEBF3EA8-5062-2449-827C-DF909DB5ED2A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pt-BR"/>
        </a:p>
      </dgm:t>
    </dgm:pt>
    <dgm:pt modelId="{2038D981-2534-A44F-B836-007E664832EF}">
      <dgm:prSet phldrT="[Texto]" custT="1"/>
      <dgm:spPr>
        <a:solidFill>
          <a:schemeClr val="tx1"/>
        </a:solidFill>
      </dgm:spPr>
      <dgm:t>
        <a:bodyPr/>
        <a:lstStyle/>
        <a:p>
          <a:r>
            <a:rPr lang="pt-BR" sz="1300" dirty="0">
              <a:latin typeface="Times New Roman" panose="02020603050405020304" pitchFamily="18" charset="0"/>
              <a:cs typeface="Times New Roman" panose="02020603050405020304" pitchFamily="18" charset="0"/>
            </a:rPr>
            <a:t>Queixas indiretas e despreparo das equipes</a:t>
          </a:r>
        </a:p>
      </dgm:t>
    </dgm:pt>
    <dgm:pt modelId="{2AAE6EE5-D5AA-644C-BF2B-0C925BC6713F}" type="parTrans" cxnId="{427C0834-4DC1-BF49-AAE4-1266F56061DF}">
      <dgm:prSet/>
      <dgm:spPr/>
      <dgm:t>
        <a:bodyPr/>
        <a:lstStyle/>
        <a:p>
          <a:endParaRPr lang="pt-BR"/>
        </a:p>
      </dgm:t>
    </dgm:pt>
    <dgm:pt modelId="{8D797076-9E50-A447-94D9-50B903B195FA}" type="sibTrans" cxnId="{427C0834-4DC1-BF49-AAE4-1266F56061DF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pt-BR"/>
        </a:p>
      </dgm:t>
    </dgm:pt>
    <dgm:pt modelId="{15780553-5E8B-3E4A-8728-1FFB896962A4}">
      <dgm:prSet custT="1"/>
      <dgm:spPr>
        <a:solidFill>
          <a:schemeClr val="accent5"/>
        </a:solidFill>
      </dgm:spPr>
      <dgm:t>
        <a:bodyPr/>
        <a:lstStyle/>
        <a:p>
          <a:r>
            <a:rPr lang="pt-BR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Subdiagnóstico</a:t>
          </a:r>
          <a:r>
            <a:rPr lang="pt-BR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e </a:t>
          </a:r>
          <a:r>
            <a:rPr lang="pt-BR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Subtratamento</a:t>
          </a:r>
          <a:endParaRPr lang="pt-BR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B74E39-FAC6-6041-BB1A-E949BEE02EE2}" type="parTrans" cxnId="{7B1881FC-1236-FF4E-A7B5-093C86CC0558}">
      <dgm:prSet/>
      <dgm:spPr/>
      <dgm:t>
        <a:bodyPr/>
        <a:lstStyle/>
        <a:p>
          <a:endParaRPr lang="pt-BR"/>
        </a:p>
      </dgm:t>
    </dgm:pt>
    <dgm:pt modelId="{7628B885-5C2C-EC45-BFCC-8CFD90AAB78D}" type="sibTrans" cxnId="{7B1881FC-1236-FF4E-A7B5-093C86CC0558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pt-BR"/>
        </a:p>
      </dgm:t>
    </dgm:pt>
    <dgm:pt modelId="{7792A65B-239E-6E47-906F-FE2B17CD21E7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pt-BR" sz="1300" dirty="0">
              <a:latin typeface="Times New Roman" panose="02020603050405020304" pitchFamily="18" charset="0"/>
              <a:cs typeface="Times New Roman" panose="02020603050405020304" pitchFamily="18" charset="0"/>
            </a:rPr>
            <a:t>Serviços inadequados </a:t>
          </a:r>
        </a:p>
      </dgm:t>
    </dgm:pt>
    <dgm:pt modelId="{C4086104-DA68-FF4D-A603-E56ED4382C9F}" type="parTrans" cxnId="{32427FCF-4BB2-B842-87ED-C8ACE0BA0F33}">
      <dgm:prSet/>
      <dgm:spPr/>
      <dgm:t>
        <a:bodyPr/>
        <a:lstStyle/>
        <a:p>
          <a:endParaRPr lang="pt-BR"/>
        </a:p>
      </dgm:t>
    </dgm:pt>
    <dgm:pt modelId="{00BDC38A-A3B6-A44A-B778-2C27564DC0D6}" type="sibTrans" cxnId="{32427FCF-4BB2-B842-87ED-C8ACE0BA0F33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pt-BR"/>
        </a:p>
      </dgm:t>
    </dgm:pt>
    <dgm:pt modelId="{7F8C460E-09C8-494D-8DE1-332F9B551BF4}" type="pres">
      <dgm:prSet presAssocID="{84CEFF09-00B6-CA44-A9EC-948FB8A68E2F}" presName="cycle" presStyleCnt="0">
        <dgm:presLayoutVars>
          <dgm:dir/>
          <dgm:resizeHandles val="exact"/>
        </dgm:presLayoutVars>
      </dgm:prSet>
      <dgm:spPr/>
    </dgm:pt>
    <dgm:pt modelId="{78B653D4-4B7A-C848-9D23-4A7942492A0D}" type="pres">
      <dgm:prSet presAssocID="{0C215E7A-F3B6-D947-B27F-FC1F1C84C714}" presName="node" presStyleLbl="node1" presStyleIdx="0" presStyleCnt="7">
        <dgm:presLayoutVars>
          <dgm:bulletEnabled val="1"/>
        </dgm:presLayoutVars>
      </dgm:prSet>
      <dgm:spPr/>
    </dgm:pt>
    <dgm:pt modelId="{F00B5EBD-7D5D-404B-A055-CBFE90CB3DDE}" type="pres">
      <dgm:prSet presAssocID="{F107E277-18FA-434D-944C-ED9902ADA7B8}" presName="sibTrans" presStyleLbl="sibTrans2D1" presStyleIdx="0" presStyleCnt="7"/>
      <dgm:spPr/>
    </dgm:pt>
    <dgm:pt modelId="{6DE96BE9-DEF4-8C48-AE0C-B3889307B530}" type="pres">
      <dgm:prSet presAssocID="{F107E277-18FA-434D-944C-ED9902ADA7B8}" presName="connectorText" presStyleLbl="sibTrans2D1" presStyleIdx="0" presStyleCnt="7"/>
      <dgm:spPr/>
    </dgm:pt>
    <dgm:pt modelId="{7682D161-4013-E049-A814-F69039AA8794}" type="pres">
      <dgm:prSet presAssocID="{86D0811B-13DD-884F-9160-84BFC24BA16A}" presName="node" presStyleLbl="node1" presStyleIdx="1" presStyleCnt="7">
        <dgm:presLayoutVars>
          <dgm:bulletEnabled val="1"/>
        </dgm:presLayoutVars>
      </dgm:prSet>
      <dgm:spPr/>
    </dgm:pt>
    <dgm:pt modelId="{ECBC6D2A-C920-5E4E-AFC9-2FAA18E4D846}" type="pres">
      <dgm:prSet presAssocID="{BE5ECC35-E55E-FE47-A03D-C3B840FAA34D}" presName="sibTrans" presStyleLbl="sibTrans2D1" presStyleIdx="1" presStyleCnt="7"/>
      <dgm:spPr/>
    </dgm:pt>
    <dgm:pt modelId="{CC76DCCB-4D16-FD41-AD47-9F7D054001CA}" type="pres">
      <dgm:prSet presAssocID="{BE5ECC35-E55E-FE47-A03D-C3B840FAA34D}" presName="connectorText" presStyleLbl="sibTrans2D1" presStyleIdx="1" presStyleCnt="7"/>
      <dgm:spPr/>
    </dgm:pt>
    <dgm:pt modelId="{CC9492C4-C93C-7E46-B9CC-F7F5F7F70B22}" type="pres">
      <dgm:prSet presAssocID="{F371720A-D0B9-F540-8777-9DFB3074167A}" presName="node" presStyleLbl="node1" presStyleIdx="2" presStyleCnt="7">
        <dgm:presLayoutVars>
          <dgm:bulletEnabled val="1"/>
        </dgm:presLayoutVars>
      </dgm:prSet>
      <dgm:spPr/>
    </dgm:pt>
    <dgm:pt modelId="{DD6AB8D3-D374-5A45-8C6C-81BB60A74F6A}" type="pres">
      <dgm:prSet presAssocID="{0B79B315-93DA-0843-89B5-6CBBE30B6C57}" presName="sibTrans" presStyleLbl="sibTrans2D1" presStyleIdx="2" presStyleCnt="7"/>
      <dgm:spPr/>
    </dgm:pt>
    <dgm:pt modelId="{CD80D4CF-7DE0-7F4E-946C-492FFB18E9E9}" type="pres">
      <dgm:prSet presAssocID="{0B79B315-93DA-0843-89B5-6CBBE30B6C57}" presName="connectorText" presStyleLbl="sibTrans2D1" presStyleIdx="2" presStyleCnt="7"/>
      <dgm:spPr/>
    </dgm:pt>
    <dgm:pt modelId="{557182AC-6DC6-A84A-9ED4-CB27A2CC8F46}" type="pres">
      <dgm:prSet presAssocID="{7792A65B-239E-6E47-906F-FE2B17CD21E7}" presName="node" presStyleLbl="node1" presStyleIdx="3" presStyleCnt="7" custScaleX="109721">
        <dgm:presLayoutVars>
          <dgm:bulletEnabled val="1"/>
        </dgm:presLayoutVars>
      </dgm:prSet>
      <dgm:spPr/>
    </dgm:pt>
    <dgm:pt modelId="{8E70EC10-FC71-D14E-AC1F-2A9F91493490}" type="pres">
      <dgm:prSet presAssocID="{00BDC38A-A3B6-A44A-B778-2C27564DC0D6}" presName="sibTrans" presStyleLbl="sibTrans2D1" presStyleIdx="3" presStyleCnt="7"/>
      <dgm:spPr/>
    </dgm:pt>
    <dgm:pt modelId="{D44E26DE-5CFF-164F-AFB5-6F7359C2B5A4}" type="pres">
      <dgm:prSet presAssocID="{00BDC38A-A3B6-A44A-B778-2C27564DC0D6}" presName="connectorText" presStyleLbl="sibTrans2D1" presStyleIdx="3" presStyleCnt="7"/>
      <dgm:spPr/>
    </dgm:pt>
    <dgm:pt modelId="{1F1175E1-EA41-FF4A-9C27-C0C6108F4D63}" type="pres">
      <dgm:prSet presAssocID="{86BDA4B3-D4B7-D344-8D5C-77A69852D1D7}" presName="node" presStyleLbl="node1" presStyleIdx="4" presStyleCnt="7">
        <dgm:presLayoutVars>
          <dgm:bulletEnabled val="1"/>
        </dgm:presLayoutVars>
      </dgm:prSet>
      <dgm:spPr/>
    </dgm:pt>
    <dgm:pt modelId="{DB428EC1-4F78-064C-B95F-F08A160D0176}" type="pres">
      <dgm:prSet presAssocID="{EE14BFC7-A2D3-534C-8391-0E3BA67C4920}" presName="sibTrans" presStyleLbl="sibTrans2D1" presStyleIdx="4" presStyleCnt="7"/>
      <dgm:spPr/>
    </dgm:pt>
    <dgm:pt modelId="{2BF63B8B-E28B-954B-8085-C759429C9C73}" type="pres">
      <dgm:prSet presAssocID="{EE14BFC7-A2D3-534C-8391-0E3BA67C4920}" presName="connectorText" presStyleLbl="sibTrans2D1" presStyleIdx="4" presStyleCnt="7"/>
      <dgm:spPr/>
    </dgm:pt>
    <dgm:pt modelId="{6CA5DE31-E994-2548-A049-2EDCC45CC834}" type="pres">
      <dgm:prSet presAssocID="{2038D981-2534-A44F-B836-007E664832EF}" presName="node" presStyleLbl="node1" presStyleIdx="5" presStyleCnt="7">
        <dgm:presLayoutVars>
          <dgm:bulletEnabled val="1"/>
        </dgm:presLayoutVars>
      </dgm:prSet>
      <dgm:spPr/>
    </dgm:pt>
    <dgm:pt modelId="{EA20CFC8-8BBE-644F-93B3-7B529865D061}" type="pres">
      <dgm:prSet presAssocID="{8D797076-9E50-A447-94D9-50B903B195FA}" presName="sibTrans" presStyleLbl="sibTrans2D1" presStyleIdx="5" presStyleCnt="7"/>
      <dgm:spPr/>
    </dgm:pt>
    <dgm:pt modelId="{CE2F3114-DB0A-4246-982F-F16B6BB928CA}" type="pres">
      <dgm:prSet presAssocID="{8D797076-9E50-A447-94D9-50B903B195FA}" presName="connectorText" presStyleLbl="sibTrans2D1" presStyleIdx="5" presStyleCnt="7"/>
      <dgm:spPr/>
    </dgm:pt>
    <dgm:pt modelId="{E4EE2A51-8E7E-C146-9CC6-A72B518CB8EB}" type="pres">
      <dgm:prSet presAssocID="{15780553-5E8B-3E4A-8728-1FFB896962A4}" presName="node" presStyleLbl="node1" presStyleIdx="6" presStyleCnt="7" custScaleX="124017">
        <dgm:presLayoutVars>
          <dgm:bulletEnabled val="1"/>
        </dgm:presLayoutVars>
      </dgm:prSet>
      <dgm:spPr/>
    </dgm:pt>
    <dgm:pt modelId="{92BF1A9F-5813-C54A-9F5A-12BEF22F909E}" type="pres">
      <dgm:prSet presAssocID="{7628B885-5C2C-EC45-BFCC-8CFD90AAB78D}" presName="sibTrans" presStyleLbl="sibTrans2D1" presStyleIdx="6" presStyleCnt="7"/>
      <dgm:spPr/>
    </dgm:pt>
    <dgm:pt modelId="{74377897-415B-9C47-A706-3B9DEB516305}" type="pres">
      <dgm:prSet presAssocID="{7628B885-5C2C-EC45-BFCC-8CFD90AAB78D}" presName="connectorText" presStyleLbl="sibTrans2D1" presStyleIdx="6" presStyleCnt="7"/>
      <dgm:spPr/>
    </dgm:pt>
  </dgm:ptLst>
  <dgm:cxnLst>
    <dgm:cxn modelId="{A31F0705-F777-664D-9164-581B7713E89E}" type="presOf" srcId="{F371720A-D0B9-F540-8777-9DFB3074167A}" destId="{CC9492C4-C93C-7E46-B9CC-F7F5F7F70B22}" srcOrd="0" destOrd="0" presId="urn:microsoft.com/office/officeart/2005/8/layout/cycle2"/>
    <dgm:cxn modelId="{81162505-7FD8-DF46-BEE9-BF065DF7B85F}" srcId="{84CEFF09-00B6-CA44-A9EC-948FB8A68E2F}" destId="{0C215E7A-F3B6-D947-B27F-FC1F1C84C714}" srcOrd="0" destOrd="0" parTransId="{5535615E-F78D-F34C-9702-048BE77EE110}" sibTransId="{F107E277-18FA-434D-944C-ED9902ADA7B8}"/>
    <dgm:cxn modelId="{71D29417-B56F-AA42-936A-AF8A2AEED7F7}" type="presOf" srcId="{BE5ECC35-E55E-FE47-A03D-C3B840FAA34D}" destId="{ECBC6D2A-C920-5E4E-AFC9-2FAA18E4D846}" srcOrd="0" destOrd="0" presId="urn:microsoft.com/office/officeart/2005/8/layout/cycle2"/>
    <dgm:cxn modelId="{4356D01D-E681-2145-BCB2-EBD93B55458D}" type="presOf" srcId="{8D797076-9E50-A447-94D9-50B903B195FA}" destId="{CE2F3114-DB0A-4246-982F-F16B6BB928CA}" srcOrd="1" destOrd="0" presId="urn:microsoft.com/office/officeart/2005/8/layout/cycle2"/>
    <dgm:cxn modelId="{5CB66026-22E1-DA41-B199-9C9CC5BE4613}" type="presOf" srcId="{EE14BFC7-A2D3-534C-8391-0E3BA67C4920}" destId="{DB428EC1-4F78-064C-B95F-F08A160D0176}" srcOrd="0" destOrd="0" presId="urn:microsoft.com/office/officeart/2005/8/layout/cycle2"/>
    <dgm:cxn modelId="{D31B4A2F-7A56-0346-A80E-F736E52CF6A3}" srcId="{84CEFF09-00B6-CA44-A9EC-948FB8A68E2F}" destId="{86D0811B-13DD-884F-9160-84BFC24BA16A}" srcOrd="1" destOrd="0" parTransId="{35036A1E-F919-6A46-A53A-C7F249A7E41D}" sibTransId="{BE5ECC35-E55E-FE47-A03D-C3B840FAA34D}"/>
    <dgm:cxn modelId="{427C0834-4DC1-BF49-AAE4-1266F56061DF}" srcId="{84CEFF09-00B6-CA44-A9EC-948FB8A68E2F}" destId="{2038D981-2534-A44F-B836-007E664832EF}" srcOrd="5" destOrd="0" parTransId="{2AAE6EE5-D5AA-644C-BF2B-0C925BC6713F}" sibTransId="{8D797076-9E50-A447-94D9-50B903B195FA}"/>
    <dgm:cxn modelId="{A6BB1537-3320-C74B-B9A9-0D44050290A5}" type="presOf" srcId="{7628B885-5C2C-EC45-BFCC-8CFD90AAB78D}" destId="{92BF1A9F-5813-C54A-9F5A-12BEF22F909E}" srcOrd="0" destOrd="0" presId="urn:microsoft.com/office/officeart/2005/8/layout/cycle2"/>
    <dgm:cxn modelId="{19D67F47-451C-954E-9536-5FCFB4EC593F}" type="presOf" srcId="{EE14BFC7-A2D3-534C-8391-0E3BA67C4920}" destId="{2BF63B8B-E28B-954B-8085-C759429C9C73}" srcOrd="1" destOrd="0" presId="urn:microsoft.com/office/officeart/2005/8/layout/cycle2"/>
    <dgm:cxn modelId="{30828547-F2EA-2F41-8695-21DFCF2163C4}" type="presOf" srcId="{7792A65B-239E-6E47-906F-FE2B17CD21E7}" destId="{557182AC-6DC6-A84A-9ED4-CB27A2CC8F46}" srcOrd="0" destOrd="0" presId="urn:microsoft.com/office/officeart/2005/8/layout/cycle2"/>
    <dgm:cxn modelId="{38C1D54D-E59F-7A4D-B14A-FA07C827A516}" type="presOf" srcId="{00BDC38A-A3B6-A44A-B778-2C27564DC0D6}" destId="{8E70EC10-FC71-D14E-AC1F-2A9F91493490}" srcOrd="0" destOrd="0" presId="urn:microsoft.com/office/officeart/2005/8/layout/cycle2"/>
    <dgm:cxn modelId="{BAE8634F-9521-D64E-8A00-8CCD9595DFC5}" type="presOf" srcId="{BE5ECC35-E55E-FE47-A03D-C3B840FAA34D}" destId="{CC76DCCB-4D16-FD41-AD47-9F7D054001CA}" srcOrd="1" destOrd="0" presId="urn:microsoft.com/office/officeart/2005/8/layout/cycle2"/>
    <dgm:cxn modelId="{E4AE0A57-EEB2-D94A-80B6-4F36791D87DB}" type="presOf" srcId="{15780553-5E8B-3E4A-8728-1FFB896962A4}" destId="{E4EE2A51-8E7E-C146-9CC6-A72B518CB8EB}" srcOrd="0" destOrd="0" presId="urn:microsoft.com/office/officeart/2005/8/layout/cycle2"/>
    <dgm:cxn modelId="{3493ED65-37DF-B142-9507-98439C052C42}" type="presOf" srcId="{00BDC38A-A3B6-A44A-B778-2C27564DC0D6}" destId="{D44E26DE-5CFF-164F-AFB5-6F7359C2B5A4}" srcOrd="1" destOrd="0" presId="urn:microsoft.com/office/officeart/2005/8/layout/cycle2"/>
    <dgm:cxn modelId="{F3F2F481-61FD-2B41-8F84-829566F1E2BB}" type="presOf" srcId="{86D0811B-13DD-884F-9160-84BFC24BA16A}" destId="{7682D161-4013-E049-A814-F69039AA8794}" srcOrd="0" destOrd="0" presId="urn:microsoft.com/office/officeart/2005/8/layout/cycle2"/>
    <dgm:cxn modelId="{DC357799-0FDE-534F-9EF0-BCFD5F2E1E25}" type="presOf" srcId="{7628B885-5C2C-EC45-BFCC-8CFD90AAB78D}" destId="{74377897-415B-9C47-A706-3B9DEB516305}" srcOrd="1" destOrd="0" presId="urn:microsoft.com/office/officeart/2005/8/layout/cycle2"/>
    <dgm:cxn modelId="{CD509A9B-EB71-7447-9396-0686141478C6}" srcId="{84CEFF09-00B6-CA44-A9EC-948FB8A68E2F}" destId="{F371720A-D0B9-F540-8777-9DFB3074167A}" srcOrd="2" destOrd="0" parTransId="{F009707B-6B59-B24E-AC51-09B62CE55D7D}" sibTransId="{0B79B315-93DA-0843-89B5-6CBBE30B6C57}"/>
    <dgm:cxn modelId="{4DE3DAA3-C703-CF41-A3E7-7FFD9FB81A75}" type="presOf" srcId="{0B79B315-93DA-0843-89B5-6CBBE30B6C57}" destId="{DD6AB8D3-D374-5A45-8C6C-81BB60A74F6A}" srcOrd="0" destOrd="0" presId="urn:microsoft.com/office/officeart/2005/8/layout/cycle2"/>
    <dgm:cxn modelId="{729C14A5-8202-FB41-8C1A-1553C7D3A883}" type="presOf" srcId="{8D797076-9E50-A447-94D9-50B903B195FA}" destId="{EA20CFC8-8BBE-644F-93B3-7B529865D061}" srcOrd="0" destOrd="0" presId="urn:microsoft.com/office/officeart/2005/8/layout/cycle2"/>
    <dgm:cxn modelId="{EEBF3EA8-5062-2449-827C-DF909DB5ED2A}" srcId="{84CEFF09-00B6-CA44-A9EC-948FB8A68E2F}" destId="{86BDA4B3-D4B7-D344-8D5C-77A69852D1D7}" srcOrd="4" destOrd="0" parTransId="{D82A800A-7B9A-ED45-B310-0F870823FC19}" sibTransId="{EE14BFC7-A2D3-534C-8391-0E3BA67C4920}"/>
    <dgm:cxn modelId="{26B804B1-C54D-5A47-AB9E-45833AA330D8}" type="presOf" srcId="{84CEFF09-00B6-CA44-A9EC-948FB8A68E2F}" destId="{7F8C460E-09C8-494D-8DE1-332F9B551BF4}" srcOrd="0" destOrd="0" presId="urn:microsoft.com/office/officeart/2005/8/layout/cycle2"/>
    <dgm:cxn modelId="{A6CF43C0-C53E-DE46-A56D-FDF2235D1C79}" type="presOf" srcId="{F107E277-18FA-434D-944C-ED9902ADA7B8}" destId="{F00B5EBD-7D5D-404B-A055-CBFE90CB3DDE}" srcOrd="0" destOrd="0" presId="urn:microsoft.com/office/officeart/2005/8/layout/cycle2"/>
    <dgm:cxn modelId="{99E087C9-0B1A-D146-91B4-33129E79D524}" type="presOf" srcId="{2038D981-2534-A44F-B836-007E664832EF}" destId="{6CA5DE31-E994-2548-A049-2EDCC45CC834}" srcOrd="0" destOrd="0" presId="urn:microsoft.com/office/officeart/2005/8/layout/cycle2"/>
    <dgm:cxn modelId="{9E1DAFCE-CD58-FA4F-9C4E-014935842867}" type="presOf" srcId="{0B79B315-93DA-0843-89B5-6CBBE30B6C57}" destId="{CD80D4CF-7DE0-7F4E-946C-492FFB18E9E9}" srcOrd="1" destOrd="0" presId="urn:microsoft.com/office/officeart/2005/8/layout/cycle2"/>
    <dgm:cxn modelId="{32427FCF-4BB2-B842-87ED-C8ACE0BA0F33}" srcId="{84CEFF09-00B6-CA44-A9EC-948FB8A68E2F}" destId="{7792A65B-239E-6E47-906F-FE2B17CD21E7}" srcOrd="3" destOrd="0" parTransId="{C4086104-DA68-FF4D-A603-E56ED4382C9F}" sibTransId="{00BDC38A-A3B6-A44A-B778-2C27564DC0D6}"/>
    <dgm:cxn modelId="{F8A4B8E1-B68A-3343-A647-1270C53CBED7}" type="presOf" srcId="{F107E277-18FA-434D-944C-ED9902ADA7B8}" destId="{6DE96BE9-DEF4-8C48-AE0C-B3889307B530}" srcOrd="1" destOrd="0" presId="urn:microsoft.com/office/officeart/2005/8/layout/cycle2"/>
    <dgm:cxn modelId="{49F5E6E6-8B9A-944A-8F2F-FFA849B77064}" type="presOf" srcId="{0C215E7A-F3B6-D947-B27F-FC1F1C84C714}" destId="{78B653D4-4B7A-C848-9D23-4A7942492A0D}" srcOrd="0" destOrd="0" presId="urn:microsoft.com/office/officeart/2005/8/layout/cycle2"/>
    <dgm:cxn modelId="{7B1881FC-1236-FF4E-A7B5-093C86CC0558}" srcId="{84CEFF09-00B6-CA44-A9EC-948FB8A68E2F}" destId="{15780553-5E8B-3E4A-8728-1FFB896962A4}" srcOrd="6" destOrd="0" parTransId="{60B74E39-FAC6-6041-BB1A-E949BEE02EE2}" sibTransId="{7628B885-5C2C-EC45-BFCC-8CFD90AAB78D}"/>
    <dgm:cxn modelId="{C9B624FE-2672-804B-81E4-F4D438FF8225}" type="presOf" srcId="{86BDA4B3-D4B7-D344-8D5C-77A69852D1D7}" destId="{1F1175E1-EA41-FF4A-9C27-C0C6108F4D63}" srcOrd="0" destOrd="0" presId="urn:microsoft.com/office/officeart/2005/8/layout/cycle2"/>
    <dgm:cxn modelId="{B75E13EC-F5C3-DD44-B118-57EDCE107A1B}" type="presParOf" srcId="{7F8C460E-09C8-494D-8DE1-332F9B551BF4}" destId="{78B653D4-4B7A-C848-9D23-4A7942492A0D}" srcOrd="0" destOrd="0" presId="urn:microsoft.com/office/officeart/2005/8/layout/cycle2"/>
    <dgm:cxn modelId="{85AF483D-F882-D74D-8F06-A3554285867F}" type="presParOf" srcId="{7F8C460E-09C8-494D-8DE1-332F9B551BF4}" destId="{F00B5EBD-7D5D-404B-A055-CBFE90CB3DDE}" srcOrd="1" destOrd="0" presId="urn:microsoft.com/office/officeart/2005/8/layout/cycle2"/>
    <dgm:cxn modelId="{5952B308-2B04-4D48-9D54-5E66658C4E19}" type="presParOf" srcId="{F00B5EBD-7D5D-404B-A055-CBFE90CB3DDE}" destId="{6DE96BE9-DEF4-8C48-AE0C-B3889307B530}" srcOrd="0" destOrd="0" presId="urn:microsoft.com/office/officeart/2005/8/layout/cycle2"/>
    <dgm:cxn modelId="{5D13632A-A554-2940-9002-4F839D0076DD}" type="presParOf" srcId="{7F8C460E-09C8-494D-8DE1-332F9B551BF4}" destId="{7682D161-4013-E049-A814-F69039AA8794}" srcOrd="2" destOrd="0" presId="urn:microsoft.com/office/officeart/2005/8/layout/cycle2"/>
    <dgm:cxn modelId="{230831E1-FEC4-9342-9DCD-0656477C3BF5}" type="presParOf" srcId="{7F8C460E-09C8-494D-8DE1-332F9B551BF4}" destId="{ECBC6D2A-C920-5E4E-AFC9-2FAA18E4D846}" srcOrd="3" destOrd="0" presId="urn:microsoft.com/office/officeart/2005/8/layout/cycle2"/>
    <dgm:cxn modelId="{4D7DB6A3-7E3C-574D-8976-71DC21BC7609}" type="presParOf" srcId="{ECBC6D2A-C920-5E4E-AFC9-2FAA18E4D846}" destId="{CC76DCCB-4D16-FD41-AD47-9F7D054001CA}" srcOrd="0" destOrd="0" presId="urn:microsoft.com/office/officeart/2005/8/layout/cycle2"/>
    <dgm:cxn modelId="{E4DF2A5C-5042-8945-A568-B8913AC60123}" type="presParOf" srcId="{7F8C460E-09C8-494D-8DE1-332F9B551BF4}" destId="{CC9492C4-C93C-7E46-B9CC-F7F5F7F70B22}" srcOrd="4" destOrd="0" presId="urn:microsoft.com/office/officeart/2005/8/layout/cycle2"/>
    <dgm:cxn modelId="{3C919A7E-CAF9-CE4D-9E01-E3961DFF63BA}" type="presParOf" srcId="{7F8C460E-09C8-494D-8DE1-332F9B551BF4}" destId="{DD6AB8D3-D374-5A45-8C6C-81BB60A74F6A}" srcOrd="5" destOrd="0" presId="urn:microsoft.com/office/officeart/2005/8/layout/cycle2"/>
    <dgm:cxn modelId="{9E97F7C2-A015-DD46-A45D-BC0869C8BDB5}" type="presParOf" srcId="{DD6AB8D3-D374-5A45-8C6C-81BB60A74F6A}" destId="{CD80D4CF-7DE0-7F4E-946C-492FFB18E9E9}" srcOrd="0" destOrd="0" presId="urn:microsoft.com/office/officeart/2005/8/layout/cycle2"/>
    <dgm:cxn modelId="{C954D6BC-EE64-E248-B05E-3B0E08993509}" type="presParOf" srcId="{7F8C460E-09C8-494D-8DE1-332F9B551BF4}" destId="{557182AC-6DC6-A84A-9ED4-CB27A2CC8F46}" srcOrd="6" destOrd="0" presId="urn:microsoft.com/office/officeart/2005/8/layout/cycle2"/>
    <dgm:cxn modelId="{8F782795-4891-0944-88EB-DB332D78C415}" type="presParOf" srcId="{7F8C460E-09C8-494D-8DE1-332F9B551BF4}" destId="{8E70EC10-FC71-D14E-AC1F-2A9F91493490}" srcOrd="7" destOrd="0" presId="urn:microsoft.com/office/officeart/2005/8/layout/cycle2"/>
    <dgm:cxn modelId="{86B356BD-A0EB-CE45-A041-F12559B49119}" type="presParOf" srcId="{8E70EC10-FC71-D14E-AC1F-2A9F91493490}" destId="{D44E26DE-5CFF-164F-AFB5-6F7359C2B5A4}" srcOrd="0" destOrd="0" presId="urn:microsoft.com/office/officeart/2005/8/layout/cycle2"/>
    <dgm:cxn modelId="{3EC9A195-A3B9-5E4F-B0D9-6AE6BC6BD240}" type="presParOf" srcId="{7F8C460E-09C8-494D-8DE1-332F9B551BF4}" destId="{1F1175E1-EA41-FF4A-9C27-C0C6108F4D63}" srcOrd="8" destOrd="0" presId="urn:microsoft.com/office/officeart/2005/8/layout/cycle2"/>
    <dgm:cxn modelId="{6892137C-EF40-2E4E-AF6E-7B04E3618EDA}" type="presParOf" srcId="{7F8C460E-09C8-494D-8DE1-332F9B551BF4}" destId="{DB428EC1-4F78-064C-B95F-F08A160D0176}" srcOrd="9" destOrd="0" presId="urn:microsoft.com/office/officeart/2005/8/layout/cycle2"/>
    <dgm:cxn modelId="{2645563C-2011-DB42-8C6B-312654602AE2}" type="presParOf" srcId="{DB428EC1-4F78-064C-B95F-F08A160D0176}" destId="{2BF63B8B-E28B-954B-8085-C759429C9C73}" srcOrd="0" destOrd="0" presId="urn:microsoft.com/office/officeart/2005/8/layout/cycle2"/>
    <dgm:cxn modelId="{D54D59F9-967B-9D40-8E6D-814DC23C535B}" type="presParOf" srcId="{7F8C460E-09C8-494D-8DE1-332F9B551BF4}" destId="{6CA5DE31-E994-2548-A049-2EDCC45CC834}" srcOrd="10" destOrd="0" presId="urn:microsoft.com/office/officeart/2005/8/layout/cycle2"/>
    <dgm:cxn modelId="{889F5563-179E-5147-A15D-B0C9C059506E}" type="presParOf" srcId="{7F8C460E-09C8-494D-8DE1-332F9B551BF4}" destId="{EA20CFC8-8BBE-644F-93B3-7B529865D061}" srcOrd="11" destOrd="0" presId="urn:microsoft.com/office/officeart/2005/8/layout/cycle2"/>
    <dgm:cxn modelId="{5EC70C26-6077-7D49-A01D-9AC31E400BE9}" type="presParOf" srcId="{EA20CFC8-8BBE-644F-93B3-7B529865D061}" destId="{CE2F3114-DB0A-4246-982F-F16B6BB928CA}" srcOrd="0" destOrd="0" presId="urn:microsoft.com/office/officeart/2005/8/layout/cycle2"/>
    <dgm:cxn modelId="{FE2882AF-C2C3-5A45-9D0F-B74DB2861F50}" type="presParOf" srcId="{7F8C460E-09C8-494D-8DE1-332F9B551BF4}" destId="{E4EE2A51-8E7E-C146-9CC6-A72B518CB8EB}" srcOrd="12" destOrd="0" presId="urn:microsoft.com/office/officeart/2005/8/layout/cycle2"/>
    <dgm:cxn modelId="{6CD4B8DF-B13C-CA44-8009-D70EC762A04B}" type="presParOf" srcId="{7F8C460E-09C8-494D-8DE1-332F9B551BF4}" destId="{92BF1A9F-5813-C54A-9F5A-12BEF22F909E}" srcOrd="13" destOrd="0" presId="urn:microsoft.com/office/officeart/2005/8/layout/cycle2"/>
    <dgm:cxn modelId="{92018A7C-97A4-CB4A-8522-CBD6B39F54BC}" type="presParOf" srcId="{92BF1A9F-5813-C54A-9F5A-12BEF22F909E}" destId="{74377897-415B-9C47-A706-3B9DEB51630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B653D4-4B7A-C848-9D23-4A7942492A0D}">
      <dsp:nvSpPr>
        <dsp:cNvPr id="0" name=""/>
        <dsp:cNvSpPr/>
      </dsp:nvSpPr>
      <dsp:spPr>
        <a:xfrm>
          <a:off x="3305674" y="1350"/>
          <a:ext cx="1147987" cy="1147987"/>
        </a:xfrm>
        <a:prstGeom prst="ellipse">
          <a:avLst/>
        </a:prstGeom>
        <a:solidFill>
          <a:schemeClr val="accent6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Estigma</a:t>
          </a:r>
        </a:p>
      </dsp:txBody>
      <dsp:txXfrm>
        <a:off x="3473793" y="169469"/>
        <a:ext cx="811749" cy="811749"/>
      </dsp:txXfrm>
    </dsp:sp>
    <dsp:sp modelId="{F00B5EBD-7D5D-404B-A055-CBFE90CB3DDE}">
      <dsp:nvSpPr>
        <dsp:cNvPr id="0" name=""/>
        <dsp:cNvSpPr/>
      </dsp:nvSpPr>
      <dsp:spPr>
        <a:xfrm rot="1542857">
          <a:off x="4495872" y="751875"/>
          <a:ext cx="305274" cy="3874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700" kern="1200"/>
        </a:p>
      </dsp:txBody>
      <dsp:txXfrm>
        <a:off x="4500407" y="809496"/>
        <a:ext cx="213692" cy="232467"/>
      </dsp:txXfrm>
    </dsp:sp>
    <dsp:sp modelId="{7682D161-4013-E049-A814-F69039AA8794}">
      <dsp:nvSpPr>
        <dsp:cNvPr id="0" name=""/>
        <dsp:cNvSpPr/>
      </dsp:nvSpPr>
      <dsp:spPr>
        <a:xfrm>
          <a:off x="4858924" y="749356"/>
          <a:ext cx="1147987" cy="1147987"/>
        </a:xfrm>
        <a:prstGeom prst="ellipse">
          <a:avLst/>
        </a:prstGeom>
        <a:solidFill>
          <a:srgbClr val="EC625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Menor procura</a:t>
          </a:r>
        </a:p>
      </dsp:txBody>
      <dsp:txXfrm>
        <a:off x="5027043" y="917475"/>
        <a:ext cx="811749" cy="811749"/>
      </dsp:txXfrm>
    </dsp:sp>
    <dsp:sp modelId="{ECBC6D2A-C920-5E4E-AFC9-2FAA18E4D846}">
      <dsp:nvSpPr>
        <dsp:cNvPr id="0" name=""/>
        <dsp:cNvSpPr/>
      </dsp:nvSpPr>
      <dsp:spPr>
        <a:xfrm rot="4628571">
          <a:off x="5470169" y="1961581"/>
          <a:ext cx="305274" cy="3874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700" kern="1200"/>
        </a:p>
      </dsp:txBody>
      <dsp:txXfrm>
        <a:off x="5505771" y="1994427"/>
        <a:ext cx="213692" cy="232467"/>
      </dsp:txXfrm>
    </dsp:sp>
    <dsp:sp modelId="{CC9492C4-C93C-7E46-B9CC-F7F5F7F70B22}">
      <dsp:nvSpPr>
        <dsp:cNvPr id="0" name=""/>
        <dsp:cNvSpPr/>
      </dsp:nvSpPr>
      <dsp:spPr>
        <a:xfrm>
          <a:off x="5242545" y="2430110"/>
          <a:ext cx="1147987" cy="1147987"/>
        </a:xfrm>
        <a:prstGeom prst="ellipse">
          <a:avLst/>
        </a:prstGeom>
        <a:solidFill>
          <a:srgbClr val="6E6E8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Menor oferta</a:t>
          </a:r>
        </a:p>
      </dsp:txBody>
      <dsp:txXfrm>
        <a:off x="5410664" y="2598229"/>
        <a:ext cx="811749" cy="811749"/>
      </dsp:txXfrm>
    </dsp:sp>
    <dsp:sp modelId="{DD6AB8D3-D374-5A45-8C6C-81BB60A74F6A}">
      <dsp:nvSpPr>
        <dsp:cNvPr id="0" name=""/>
        <dsp:cNvSpPr/>
      </dsp:nvSpPr>
      <dsp:spPr>
        <a:xfrm rot="7714286">
          <a:off x="5143128" y="3470018"/>
          <a:ext cx="294737" cy="3874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700" kern="1200"/>
        </a:p>
      </dsp:txBody>
      <dsp:txXfrm rot="10800000">
        <a:off x="5214903" y="3512942"/>
        <a:ext cx="206316" cy="232467"/>
      </dsp:txXfrm>
    </dsp:sp>
    <dsp:sp modelId="{557182AC-6DC6-A84A-9ED4-CB27A2CC8F46}">
      <dsp:nvSpPr>
        <dsp:cNvPr id="0" name=""/>
        <dsp:cNvSpPr/>
      </dsp:nvSpPr>
      <dsp:spPr>
        <a:xfrm>
          <a:off x="4111865" y="3777970"/>
          <a:ext cx="1259583" cy="1147987"/>
        </a:xfrm>
        <a:prstGeom prst="ellipse">
          <a:avLst/>
        </a:prstGeom>
        <a:solidFill>
          <a:schemeClr val="accent4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Serviços inadequados </a:t>
          </a:r>
        </a:p>
      </dsp:txBody>
      <dsp:txXfrm>
        <a:off x="4296327" y="3946089"/>
        <a:ext cx="890659" cy="811749"/>
      </dsp:txXfrm>
    </dsp:sp>
    <dsp:sp modelId="{8E70EC10-FC71-D14E-AC1F-2A9F91493490}">
      <dsp:nvSpPr>
        <dsp:cNvPr id="0" name=""/>
        <dsp:cNvSpPr/>
      </dsp:nvSpPr>
      <dsp:spPr>
        <a:xfrm rot="10800000">
          <a:off x="3721721" y="4158241"/>
          <a:ext cx="275701" cy="3874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700" kern="1200"/>
        </a:p>
      </dsp:txBody>
      <dsp:txXfrm rot="10800000">
        <a:off x="3804431" y="4235730"/>
        <a:ext cx="192991" cy="232467"/>
      </dsp:txXfrm>
    </dsp:sp>
    <dsp:sp modelId="{1F1175E1-EA41-FF4A-9C27-C0C6108F4D63}">
      <dsp:nvSpPr>
        <dsp:cNvPr id="0" name=""/>
        <dsp:cNvSpPr/>
      </dsp:nvSpPr>
      <dsp:spPr>
        <a:xfrm>
          <a:off x="2443685" y="3777970"/>
          <a:ext cx="1147987" cy="1147987"/>
        </a:xfrm>
        <a:prstGeom prst="ellipse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Pior adesão</a:t>
          </a:r>
        </a:p>
      </dsp:txBody>
      <dsp:txXfrm>
        <a:off x="2611804" y="3946089"/>
        <a:ext cx="811749" cy="811749"/>
      </dsp:txXfrm>
    </dsp:sp>
    <dsp:sp modelId="{DB428EC1-4F78-064C-B95F-F08A160D0176}">
      <dsp:nvSpPr>
        <dsp:cNvPr id="0" name=""/>
        <dsp:cNvSpPr/>
      </dsp:nvSpPr>
      <dsp:spPr>
        <a:xfrm rot="13885714">
          <a:off x="2332988" y="3491066"/>
          <a:ext cx="305274" cy="3874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700" kern="1200"/>
        </a:p>
      </dsp:txBody>
      <dsp:txXfrm rot="10800000">
        <a:off x="2407329" y="3604356"/>
        <a:ext cx="213692" cy="232467"/>
      </dsp:txXfrm>
    </dsp:sp>
    <dsp:sp modelId="{6CA5DE31-E994-2548-A049-2EDCC45CC834}">
      <dsp:nvSpPr>
        <dsp:cNvPr id="0" name=""/>
        <dsp:cNvSpPr/>
      </dsp:nvSpPr>
      <dsp:spPr>
        <a:xfrm>
          <a:off x="1368803" y="2430110"/>
          <a:ext cx="1147987" cy="1147987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Queixas indiretas e despreparo das equipes</a:t>
          </a:r>
        </a:p>
      </dsp:txBody>
      <dsp:txXfrm>
        <a:off x="1536922" y="2598229"/>
        <a:ext cx="811749" cy="811749"/>
      </dsp:txXfrm>
    </dsp:sp>
    <dsp:sp modelId="{EA20CFC8-8BBE-644F-93B3-7B529865D061}">
      <dsp:nvSpPr>
        <dsp:cNvPr id="0" name=""/>
        <dsp:cNvSpPr/>
      </dsp:nvSpPr>
      <dsp:spPr>
        <a:xfrm rot="16971429">
          <a:off x="1980839" y="1980809"/>
          <a:ext cx="302605" cy="3874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700" kern="1200"/>
        </a:p>
      </dsp:txBody>
      <dsp:txXfrm>
        <a:off x="2016129" y="2102550"/>
        <a:ext cx="211824" cy="232467"/>
      </dsp:txXfrm>
    </dsp:sp>
    <dsp:sp modelId="{E4EE2A51-8E7E-C146-9CC6-A72B518CB8EB}">
      <dsp:nvSpPr>
        <dsp:cNvPr id="0" name=""/>
        <dsp:cNvSpPr/>
      </dsp:nvSpPr>
      <dsp:spPr>
        <a:xfrm>
          <a:off x="1614568" y="749356"/>
          <a:ext cx="1423700" cy="1147987"/>
        </a:xfrm>
        <a:prstGeom prst="ellipse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Subdiagnóstico</a:t>
          </a:r>
          <a:r>
            <a:rPr lang="pt-BR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e </a:t>
          </a:r>
          <a:r>
            <a:rPr lang="pt-BR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Subtratamento</a:t>
          </a:r>
          <a:endParaRPr lang="pt-BR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23064" y="917475"/>
        <a:ext cx="1006708" cy="811749"/>
      </dsp:txXfrm>
    </dsp:sp>
    <dsp:sp modelId="{92BF1A9F-5813-C54A-9F5A-12BEF22F909E}">
      <dsp:nvSpPr>
        <dsp:cNvPr id="0" name=""/>
        <dsp:cNvSpPr/>
      </dsp:nvSpPr>
      <dsp:spPr>
        <a:xfrm rot="20057143">
          <a:off x="3018680" y="736060"/>
          <a:ext cx="249978" cy="3874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700" kern="1200"/>
        </a:p>
      </dsp:txBody>
      <dsp:txXfrm>
        <a:off x="3022393" y="829818"/>
        <a:ext cx="174985" cy="232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707c3e161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707c3e161e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0a131ff5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70a131ff51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60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70a131ff5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70a131ff5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6bd6ebcaa4_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6bd6ebcaa4_2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5920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70babe7af9_5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70babe7af9_5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426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70a131ff51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70a131ff51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70b2335a71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70b2335a71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700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70b2335a71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70b2335a71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832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70b2335a71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70b2335a71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896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70b2335a71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70b2335a71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73216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70b2335a71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70b2335a71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479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70b2335a71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70b2335a71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79795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70a131ff51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70a131ff51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326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70a131ff51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70a131ff51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70a131ff51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70a131ff51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70a131ff51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70a131ff51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18871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70a131ff51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70a131ff51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4885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70b2335a71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70b2335a71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70b2335a71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70b2335a71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8758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70a131ff51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70a131ff51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70a131ff5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70a131ff51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94002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70b2335a71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70b2335a71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6900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70b2335a71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70b2335a71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73547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70b2335a71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70b2335a71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0092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70b2335a71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70b2335a71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63290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70b2335a71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70b2335a71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13064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70a131ff51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70a131ff51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8826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70b2335a71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70b2335a71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1233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70b2335a71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70b2335a71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1986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70b2335a71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70b2335a71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0457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70b2335a71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70b2335a71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8791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70b2335a71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70b2335a71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1372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6bd6ebcaa4_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6bd6ebcaa4_2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704675" y="-232625"/>
            <a:ext cx="7994100" cy="4113900"/>
          </a:xfrm>
          <a:prstGeom prst="roundRect">
            <a:avLst>
              <a:gd name="adj" fmla="val 16667"/>
            </a:avLst>
          </a:prstGeom>
          <a:solidFill>
            <a:schemeClr val="lt2">
              <a:alpha val="60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13900" y="2822600"/>
            <a:ext cx="2913300" cy="2610000"/>
          </a:xfrm>
          <a:prstGeom prst="roundRect">
            <a:avLst>
              <a:gd name="adj" fmla="val 16667"/>
            </a:avLst>
          </a:prstGeom>
          <a:solidFill>
            <a:schemeClr val="accent3">
              <a:alpha val="528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7898825" y="407700"/>
            <a:ext cx="2111400" cy="1952400"/>
          </a:xfrm>
          <a:prstGeom prst="roundRect">
            <a:avLst>
              <a:gd name="adj" fmla="val 16667"/>
            </a:avLst>
          </a:prstGeom>
          <a:solidFill>
            <a:schemeClr val="accent3">
              <a:alpha val="528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 rot="896">
            <a:off x="1043701" y="907800"/>
            <a:ext cx="69042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5200"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 rot="1416">
            <a:off x="5456962" y="3940825"/>
            <a:ext cx="29133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2800"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2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/>
          <p:nvPr/>
        </p:nvSpPr>
        <p:spPr>
          <a:xfrm>
            <a:off x="-123750" y="-40925"/>
            <a:ext cx="1514400" cy="1058100"/>
          </a:xfrm>
          <a:prstGeom prst="roundRect">
            <a:avLst>
              <a:gd name="adj" fmla="val 16667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ctrTitle"/>
          </p:nvPr>
        </p:nvSpPr>
        <p:spPr>
          <a:xfrm flipH="1">
            <a:off x="6605688" y="2489339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1"/>
          </p:nvPr>
        </p:nvSpPr>
        <p:spPr>
          <a:xfrm flipH="1">
            <a:off x="6404388" y="2911450"/>
            <a:ext cx="1963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ctrTitle" idx="2"/>
          </p:nvPr>
        </p:nvSpPr>
        <p:spPr>
          <a:xfrm flipH="1">
            <a:off x="977706" y="2489339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3"/>
          </p:nvPr>
        </p:nvSpPr>
        <p:spPr>
          <a:xfrm flipH="1">
            <a:off x="877501" y="2911450"/>
            <a:ext cx="17610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ctrTitle" idx="4"/>
          </p:nvPr>
        </p:nvSpPr>
        <p:spPr>
          <a:xfrm flipH="1">
            <a:off x="3664356" y="2489339"/>
            <a:ext cx="1815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5"/>
          </p:nvPr>
        </p:nvSpPr>
        <p:spPr>
          <a:xfrm flipH="1">
            <a:off x="3664351" y="2911450"/>
            <a:ext cx="1815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 idx="6"/>
          </p:nvPr>
        </p:nvSpPr>
        <p:spPr>
          <a:xfrm>
            <a:off x="603525" y="355646"/>
            <a:ext cx="33936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/>
          <p:nvPr/>
        </p:nvSpPr>
        <p:spPr>
          <a:xfrm>
            <a:off x="-123750" y="-40925"/>
            <a:ext cx="1514400" cy="1058100"/>
          </a:xfrm>
          <a:prstGeom prst="roundRect">
            <a:avLst>
              <a:gd name="adj" fmla="val 16667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ctrTitle"/>
          </p:nvPr>
        </p:nvSpPr>
        <p:spPr>
          <a:xfrm flipH="1">
            <a:off x="6196038" y="1526811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1"/>
          </p:nvPr>
        </p:nvSpPr>
        <p:spPr>
          <a:xfrm flipH="1">
            <a:off x="6050688" y="2114681"/>
            <a:ext cx="2114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ctrTitle" idx="2"/>
          </p:nvPr>
        </p:nvSpPr>
        <p:spPr>
          <a:xfrm flipH="1">
            <a:off x="3817913" y="1526811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3"/>
          </p:nvPr>
        </p:nvSpPr>
        <p:spPr>
          <a:xfrm flipH="1">
            <a:off x="3540863" y="2114681"/>
            <a:ext cx="2114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ctrTitle" idx="4"/>
          </p:nvPr>
        </p:nvSpPr>
        <p:spPr>
          <a:xfrm flipH="1">
            <a:off x="6327738" y="3137772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5"/>
          </p:nvPr>
        </p:nvSpPr>
        <p:spPr>
          <a:xfrm flipH="1">
            <a:off x="6050688" y="3730243"/>
            <a:ext cx="2114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ctrTitle" idx="6"/>
          </p:nvPr>
        </p:nvSpPr>
        <p:spPr>
          <a:xfrm flipH="1">
            <a:off x="1255663" y="1670211"/>
            <a:ext cx="1560600" cy="4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7"/>
          </p:nvPr>
        </p:nvSpPr>
        <p:spPr>
          <a:xfrm flipH="1">
            <a:off x="978613" y="2114680"/>
            <a:ext cx="2114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ctrTitle" idx="8"/>
          </p:nvPr>
        </p:nvSpPr>
        <p:spPr>
          <a:xfrm flipH="1">
            <a:off x="3817913" y="3137772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subTitle" idx="9"/>
          </p:nvPr>
        </p:nvSpPr>
        <p:spPr>
          <a:xfrm flipH="1">
            <a:off x="3540863" y="3730243"/>
            <a:ext cx="2114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ctrTitle" idx="13"/>
          </p:nvPr>
        </p:nvSpPr>
        <p:spPr>
          <a:xfrm flipH="1">
            <a:off x="1255664" y="313778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subTitle" idx="14"/>
          </p:nvPr>
        </p:nvSpPr>
        <p:spPr>
          <a:xfrm flipH="1">
            <a:off x="978613" y="3730257"/>
            <a:ext cx="2114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title" idx="15"/>
          </p:nvPr>
        </p:nvSpPr>
        <p:spPr>
          <a:xfrm>
            <a:off x="594650" y="355650"/>
            <a:ext cx="2463000" cy="6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CUSTOM_4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/>
          <p:nvPr/>
        </p:nvSpPr>
        <p:spPr>
          <a:xfrm>
            <a:off x="-123750" y="-40925"/>
            <a:ext cx="1514400" cy="1058100"/>
          </a:xfrm>
          <a:prstGeom prst="roundRect">
            <a:avLst>
              <a:gd name="adj" fmla="val 16667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title" hasCustomPrompt="1"/>
          </p:nvPr>
        </p:nvSpPr>
        <p:spPr>
          <a:xfrm>
            <a:off x="616850" y="3390750"/>
            <a:ext cx="3414600" cy="8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7" name="Google Shape;117;p18"/>
          <p:cNvSpPr txBox="1">
            <a:spLocks noGrp="1"/>
          </p:cNvSpPr>
          <p:nvPr>
            <p:ph type="title" idx="2" hasCustomPrompt="1"/>
          </p:nvPr>
        </p:nvSpPr>
        <p:spPr>
          <a:xfrm>
            <a:off x="2152775" y="1767150"/>
            <a:ext cx="3545700" cy="9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1"/>
          </p:nvPr>
        </p:nvSpPr>
        <p:spPr>
          <a:xfrm flipH="1">
            <a:off x="4628375" y="3234752"/>
            <a:ext cx="2289300" cy="11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>
                <a:latin typeface="Marvel"/>
                <a:ea typeface="Marvel"/>
                <a:cs typeface="Marvel"/>
                <a:sym typeface="Marv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3"/>
          </p:nvPr>
        </p:nvSpPr>
        <p:spPr>
          <a:xfrm flipH="1">
            <a:off x="5925775" y="1739777"/>
            <a:ext cx="2289300" cy="11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>
                <a:latin typeface="Marvel"/>
                <a:ea typeface="Marvel"/>
                <a:cs typeface="Marvel"/>
                <a:sym typeface="Marv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title" idx="4"/>
          </p:nvPr>
        </p:nvSpPr>
        <p:spPr>
          <a:xfrm>
            <a:off x="603525" y="355646"/>
            <a:ext cx="33936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_15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/>
          <p:nvPr/>
        </p:nvSpPr>
        <p:spPr>
          <a:xfrm>
            <a:off x="-479225" y="1792700"/>
            <a:ext cx="3395100" cy="2385600"/>
          </a:xfrm>
          <a:prstGeom prst="roundRect">
            <a:avLst>
              <a:gd name="adj" fmla="val 13861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1"/>
          <p:cNvSpPr/>
          <p:nvPr/>
        </p:nvSpPr>
        <p:spPr>
          <a:xfrm>
            <a:off x="-123750" y="-40925"/>
            <a:ext cx="1514400" cy="1058100"/>
          </a:xfrm>
          <a:prstGeom prst="roundRect">
            <a:avLst>
              <a:gd name="adj" fmla="val 16667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body" idx="1"/>
          </p:nvPr>
        </p:nvSpPr>
        <p:spPr>
          <a:xfrm>
            <a:off x="2585266" y="2021066"/>
            <a:ext cx="5375700" cy="27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4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594651" y="355650"/>
            <a:ext cx="58881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7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/>
          <p:nvPr/>
        </p:nvSpPr>
        <p:spPr>
          <a:xfrm>
            <a:off x="7743900" y="-40925"/>
            <a:ext cx="1514400" cy="1058100"/>
          </a:xfrm>
          <a:prstGeom prst="roundRect">
            <a:avLst>
              <a:gd name="adj" fmla="val 16667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4171050" y="344700"/>
            <a:ext cx="43452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473DE9-DDB6-E94B-B03E-B90164588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A66475-A591-0A4E-8268-5923AE5C0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6D124D-2DA6-5E44-9E00-D0A801F40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F1A286A-CDF3-CC49-AE1C-DA33859DD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7470CE-731B-474D-8B9D-CF06EBD93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E6899-D08C-9446-8A28-11CE472152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512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780750" y="-221900"/>
            <a:ext cx="1514400" cy="1979700"/>
          </a:xfrm>
          <a:prstGeom prst="roundRect">
            <a:avLst>
              <a:gd name="adj" fmla="val 16667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5124450" y="4016925"/>
            <a:ext cx="4476000" cy="149100"/>
          </a:xfrm>
          <a:prstGeom prst="roundRect">
            <a:avLst>
              <a:gd name="adj" fmla="val 50000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808100" y="2227200"/>
            <a:ext cx="3615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 flipH="1">
            <a:off x="5803800" y="3069000"/>
            <a:ext cx="2620200" cy="15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-77106" y="440775"/>
            <a:ext cx="3230100" cy="12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 flipH="1">
            <a:off x="5623705" y="1995919"/>
            <a:ext cx="15606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 flipH="1">
            <a:off x="5623768" y="2402167"/>
            <a:ext cx="2516100" cy="17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ctrTitle" idx="2"/>
          </p:nvPr>
        </p:nvSpPr>
        <p:spPr>
          <a:xfrm flipH="1">
            <a:off x="1702544" y="1995914"/>
            <a:ext cx="1817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 flipH="1">
            <a:off x="1004132" y="2402167"/>
            <a:ext cx="2516100" cy="17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4"/>
          </p:nvPr>
        </p:nvSpPr>
        <p:spPr>
          <a:xfrm>
            <a:off x="5427350" y="356124"/>
            <a:ext cx="3097800" cy="9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-123750" y="-40925"/>
            <a:ext cx="1514400" cy="1058100"/>
          </a:xfrm>
          <a:prstGeom prst="roundRect">
            <a:avLst>
              <a:gd name="adj" fmla="val 16667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594657" y="355641"/>
            <a:ext cx="31554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/>
        </p:nvSpPr>
        <p:spPr>
          <a:xfrm flipH="1">
            <a:off x="1860825" y="-83950"/>
            <a:ext cx="7823400" cy="4096500"/>
          </a:xfrm>
          <a:prstGeom prst="roundRect">
            <a:avLst>
              <a:gd name="adj" fmla="val 16667"/>
            </a:avLst>
          </a:prstGeom>
          <a:solidFill>
            <a:schemeClr val="lt2">
              <a:alpha val="60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8"/>
          <p:cNvSpPr/>
          <p:nvPr/>
        </p:nvSpPr>
        <p:spPr>
          <a:xfrm flipH="1">
            <a:off x="-355425" y="2689375"/>
            <a:ext cx="2915400" cy="1835400"/>
          </a:xfrm>
          <a:prstGeom prst="roundRect">
            <a:avLst>
              <a:gd name="adj" fmla="val 16667"/>
            </a:avLst>
          </a:prstGeom>
          <a:solidFill>
            <a:schemeClr val="accent3">
              <a:alpha val="528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8"/>
          <p:cNvSpPr/>
          <p:nvPr/>
        </p:nvSpPr>
        <p:spPr>
          <a:xfrm rot="-5400000" flipH="1">
            <a:off x="6573275" y="4327150"/>
            <a:ext cx="2111400" cy="1952400"/>
          </a:xfrm>
          <a:prstGeom prst="roundRect">
            <a:avLst>
              <a:gd name="adj" fmla="val 16667"/>
            </a:avLst>
          </a:prstGeom>
          <a:solidFill>
            <a:schemeClr val="accent3">
              <a:alpha val="528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2961225" y="997550"/>
            <a:ext cx="3739800" cy="1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hasadith"/>
              <a:buNone/>
              <a:defRPr sz="4800">
                <a:solidFill>
                  <a:schemeClr val="lt1"/>
                </a:solidFill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614730" y="2131575"/>
            <a:ext cx="25059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5420751" y="422799"/>
            <a:ext cx="3097800" cy="9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/>
          <p:nvPr/>
        </p:nvSpPr>
        <p:spPr>
          <a:xfrm>
            <a:off x="-123750" y="-40925"/>
            <a:ext cx="1514400" cy="1058100"/>
          </a:xfrm>
          <a:prstGeom prst="roundRect">
            <a:avLst>
              <a:gd name="adj" fmla="val 16667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ubTitle" idx="1"/>
          </p:nvPr>
        </p:nvSpPr>
        <p:spPr>
          <a:xfrm flipH="1">
            <a:off x="609580" y="1236280"/>
            <a:ext cx="2237100" cy="25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594651" y="355645"/>
            <a:ext cx="2558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 hasCustomPrompt="1"/>
          </p:nvPr>
        </p:nvSpPr>
        <p:spPr>
          <a:xfrm rot="121">
            <a:off x="345816" y="2356616"/>
            <a:ext cx="8520600" cy="12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2"/>
          <p:cNvSpPr txBox="1">
            <a:spLocks noGrp="1"/>
          </p:cNvSpPr>
          <p:nvPr>
            <p:ph type="subTitle" idx="1"/>
          </p:nvPr>
        </p:nvSpPr>
        <p:spPr>
          <a:xfrm flipH="1">
            <a:off x="3482150" y="1567376"/>
            <a:ext cx="2179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7743900" y="-40925"/>
            <a:ext cx="1514400" cy="1058100"/>
          </a:xfrm>
          <a:prstGeom prst="roundRect">
            <a:avLst>
              <a:gd name="adj" fmla="val 16667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1"/>
          </p:nvPr>
        </p:nvSpPr>
        <p:spPr>
          <a:xfrm flipH="1">
            <a:off x="5108325" y="2292100"/>
            <a:ext cx="3041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subTitle" idx="2"/>
          </p:nvPr>
        </p:nvSpPr>
        <p:spPr>
          <a:xfrm flipH="1">
            <a:off x="872325" y="2286475"/>
            <a:ext cx="3101100" cy="10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3842525" y="354225"/>
            <a:ext cx="46749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subTitle" idx="3"/>
          </p:nvPr>
        </p:nvSpPr>
        <p:spPr>
          <a:xfrm flipH="1">
            <a:off x="5170232" y="3921525"/>
            <a:ext cx="1649700" cy="6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2400">
                <a:latin typeface="Marvel"/>
                <a:ea typeface="Marvel"/>
                <a:cs typeface="Marvel"/>
                <a:sym typeface="Marv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ubTitle" idx="4"/>
          </p:nvPr>
        </p:nvSpPr>
        <p:spPr>
          <a:xfrm flipH="1">
            <a:off x="2291625" y="3921514"/>
            <a:ext cx="1681800" cy="6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2400">
                <a:latin typeface="Marvel"/>
                <a:ea typeface="Marvel"/>
                <a:cs typeface="Marvel"/>
                <a:sym typeface="Marv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hasadith"/>
              <a:buNone/>
              <a:defRPr sz="3000"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sz="2400" b="1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sz="2400" b="1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sz="2400" b="1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sz="2400" b="1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sz="2400" b="1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sz="2400" b="1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sz="2400" b="1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sz="2400" b="1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sz="2400" b="1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 ExtraLight"/>
              <a:buChar char="●"/>
              <a:defRPr sz="18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 ExtraLight"/>
              <a:buChar char="○"/>
              <a:defRPr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8" r:id="rId8"/>
    <p:sldLayoutId id="2147483661" r:id="rId9"/>
    <p:sldLayoutId id="2147483662" r:id="rId10"/>
    <p:sldLayoutId id="2147483663" r:id="rId11"/>
    <p:sldLayoutId id="2147483664" r:id="rId12"/>
    <p:sldLayoutId id="2147483667" r:id="rId13"/>
    <p:sldLayoutId id="2147483669" r:id="rId14"/>
    <p:sldLayoutId id="2147483670" r:id="rId15"/>
    <p:sldLayoutId id="2147483671" r:id="rId16"/>
    <p:sldLayoutId id="2147483675" r:id="rId17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>
            <a:spLocks noGrp="1"/>
          </p:cNvSpPr>
          <p:nvPr>
            <p:ph type="subTitle" idx="1"/>
          </p:nvPr>
        </p:nvSpPr>
        <p:spPr>
          <a:xfrm rot="1416">
            <a:off x="5280267" y="4008305"/>
            <a:ext cx="3089994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Renata C. S. de Azevedo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Faculdade de Ciências Médicas UNICAMP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ABEAD</a:t>
            </a:r>
            <a:endParaRPr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Google Shape;156;p28"/>
          <p:cNvSpPr txBox="1">
            <a:spLocks noGrp="1"/>
          </p:cNvSpPr>
          <p:nvPr>
            <p:ph type="ctrTitle"/>
          </p:nvPr>
        </p:nvSpPr>
        <p:spPr>
          <a:xfrm rot="896">
            <a:off x="-95752" y="1489983"/>
            <a:ext cx="7267719" cy="7175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pt-BR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PREVENÇÃO DO USO DE SUBSTÂNCIAS NA GESTAÇÃO</a:t>
            </a:r>
          </a:p>
        </p:txBody>
      </p:sp>
      <p:grpSp>
        <p:nvGrpSpPr>
          <p:cNvPr id="9" name="Google Shape;296;p38">
            <a:extLst>
              <a:ext uri="{FF2B5EF4-FFF2-40B4-BE49-F238E27FC236}">
                <a16:creationId xmlns:a16="http://schemas.microsoft.com/office/drawing/2014/main" id="{5492DD41-3E4D-BC4F-A5E0-7E8813B8754D}"/>
              </a:ext>
            </a:extLst>
          </p:cNvPr>
          <p:cNvGrpSpPr/>
          <p:nvPr/>
        </p:nvGrpSpPr>
        <p:grpSpPr>
          <a:xfrm>
            <a:off x="8204299" y="502024"/>
            <a:ext cx="877212" cy="1585154"/>
            <a:chOff x="6675513" y="2307821"/>
            <a:chExt cx="1909269" cy="2905752"/>
          </a:xfrm>
        </p:grpSpPr>
        <p:sp>
          <p:nvSpPr>
            <p:cNvPr id="10" name="Google Shape;297;p38">
              <a:extLst>
                <a:ext uri="{FF2B5EF4-FFF2-40B4-BE49-F238E27FC236}">
                  <a16:creationId xmlns:a16="http://schemas.microsoft.com/office/drawing/2014/main" id="{83C510C1-B0BF-5F42-A332-722D9074409B}"/>
                </a:ext>
              </a:extLst>
            </p:cNvPr>
            <p:cNvSpPr/>
            <p:nvPr/>
          </p:nvSpPr>
          <p:spPr>
            <a:xfrm>
              <a:off x="6675513" y="2307821"/>
              <a:ext cx="1909269" cy="2905752"/>
            </a:xfrm>
            <a:custGeom>
              <a:avLst/>
              <a:gdLst/>
              <a:ahLst/>
              <a:cxnLst/>
              <a:rect l="l" t="t" r="r" b="b"/>
              <a:pathLst>
                <a:path w="55847" h="87214" extrusionOk="0">
                  <a:moveTo>
                    <a:pt x="24021" y="0"/>
                  </a:moveTo>
                  <a:cubicBezTo>
                    <a:pt x="18809" y="0"/>
                    <a:pt x="14992" y="2991"/>
                    <a:pt x="11823" y="7425"/>
                  </a:cubicBezTo>
                  <a:cubicBezTo>
                    <a:pt x="11178" y="8328"/>
                    <a:pt x="10549" y="9291"/>
                    <a:pt x="9994" y="10280"/>
                  </a:cubicBezTo>
                  <a:cubicBezTo>
                    <a:pt x="9949" y="10221"/>
                    <a:pt x="9902" y="10163"/>
                    <a:pt x="9855" y="10106"/>
                  </a:cubicBezTo>
                  <a:cubicBezTo>
                    <a:pt x="9385" y="9531"/>
                    <a:pt x="8674" y="9306"/>
                    <a:pt x="7890" y="9306"/>
                  </a:cubicBezTo>
                  <a:cubicBezTo>
                    <a:pt x="6345" y="9306"/>
                    <a:pt x="4513" y="10180"/>
                    <a:pt x="3661" y="10984"/>
                  </a:cubicBezTo>
                  <a:cubicBezTo>
                    <a:pt x="2813" y="11784"/>
                    <a:pt x="2201" y="13058"/>
                    <a:pt x="2706" y="14109"/>
                  </a:cubicBezTo>
                  <a:cubicBezTo>
                    <a:pt x="3176" y="15089"/>
                    <a:pt x="4370" y="15439"/>
                    <a:pt x="5429" y="15685"/>
                  </a:cubicBezTo>
                  <a:cubicBezTo>
                    <a:pt x="3854" y="16071"/>
                    <a:pt x="2750" y="17816"/>
                    <a:pt x="3074" y="19404"/>
                  </a:cubicBezTo>
                  <a:cubicBezTo>
                    <a:pt x="3366" y="20843"/>
                    <a:pt x="4789" y="21942"/>
                    <a:pt x="6245" y="21942"/>
                  </a:cubicBezTo>
                  <a:cubicBezTo>
                    <a:pt x="6395" y="21942"/>
                    <a:pt x="6546" y="21930"/>
                    <a:pt x="6696" y="21906"/>
                  </a:cubicBezTo>
                  <a:lnTo>
                    <a:pt x="6696" y="21906"/>
                  </a:lnTo>
                  <a:cubicBezTo>
                    <a:pt x="6060" y="22638"/>
                    <a:pt x="6008" y="23779"/>
                    <a:pt x="6468" y="24631"/>
                  </a:cubicBezTo>
                  <a:cubicBezTo>
                    <a:pt x="6929" y="25485"/>
                    <a:pt x="7830" y="26054"/>
                    <a:pt x="8783" y="26237"/>
                  </a:cubicBezTo>
                  <a:cubicBezTo>
                    <a:pt x="8987" y="26277"/>
                    <a:pt x="9198" y="26300"/>
                    <a:pt x="9407" y="26300"/>
                  </a:cubicBezTo>
                  <a:cubicBezTo>
                    <a:pt x="9803" y="26300"/>
                    <a:pt x="10195" y="26219"/>
                    <a:pt x="10535" y="26019"/>
                  </a:cubicBezTo>
                  <a:cubicBezTo>
                    <a:pt x="10688" y="26673"/>
                    <a:pt x="11431" y="26973"/>
                    <a:pt x="12076" y="27163"/>
                  </a:cubicBezTo>
                  <a:cubicBezTo>
                    <a:pt x="12759" y="27363"/>
                    <a:pt x="13466" y="27553"/>
                    <a:pt x="14171" y="27553"/>
                  </a:cubicBezTo>
                  <a:cubicBezTo>
                    <a:pt x="14369" y="27553"/>
                    <a:pt x="14566" y="27538"/>
                    <a:pt x="14763" y="27504"/>
                  </a:cubicBezTo>
                  <a:cubicBezTo>
                    <a:pt x="15661" y="27349"/>
                    <a:pt x="16536" y="26684"/>
                    <a:pt x="16636" y="25778"/>
                  </a:cubicBezTo>
                  <a:cubicBezTo>
                    <a:pt x="17214" y="26116"/>
                    <a:pt x="17880" y="26278"/>
                    <a:pt x="18547" y="26278"/>
                  </a:cubicBezTo>
                  <a:cubicBezTo>
                    <a:pt x="19078" y="26278"/>
                    <a:pt x="19611" y="26175"/>
                    <a:pt x="20103" y="25978"/>
                  </a:cubicBezTo>
                  <a:lnTo>
                    <a:pt x="20251" y="29460"/>
                  </a:lnTo>
                  <a:lnTo>
                    <a:pt x="19250" y="29439"/>
                  </a:lnTo>
                  <a:lnTo>
                    <a:pt x="18359" y="29320"/>
                  </a:lnTo>
                  <a:lnTo>
                    <a:pt x="18461" y="29422"/>
                  </a:lnTo>
                  <a:lnTo>
                    <a:pt x="17950" y="29410"/>
                  </a:lnTo>
                  <a:cubicBezTo>
                    <a:pt x="17774" y="29406"/>
                    <a:pt x="17600" y="29404"/>
                    <a:pt x="17428" y="29404"/>
                  </a:cubicBezTo>
                  <a:cubicBezTo>
                    <a:pt x="12504" y="29404"/>
                    <a:pt x="9521" y="30979"/>
                    <a:pt x="6476" y="35024"/>
                  </a:cubicBezTo>
                  <a:cubicBezTo>
                    <a:pt x="5320" y="36561"/>
                    <a:pt x="3319" y="42138"/>
                    <a:pt x="2781" y="44323"/>
                  </a:cubicBezTo>
                  <a:cubicBezTo>
                    <a:pt x="0" y="55620"/>
                    <a:pt x="1112" y="59820"/>
                    <a:pt x="882" y="61517"/>
                  </a:cubicBezTo>
                  <a:lnTo>
                    <a:pt x="1215" y="61636"/>
                  </a:lnTo>
                  <a:lnTo>
                    <a:pt x="1012" y="63057"/>
                  </a:lnTo>
                  <a:lnTo>
                    <a:pt x="3962" y="73928"/>
                  </a:lnTo>
                  <a:lnTo>
                    <a:pt x="1781" y="77697"/>
                  </a:lnTo>
                  <a:lnTo>
                    <a:pt x="2002" y="81587"/>
                  </a:lnTo>
                  <a:lnTo>
                    <a:pt x="3708" y="86166"/>
                  </a:lnTo>
                  <a:lnTo>
                    <a:pt x="4737" y="86511"/>
                  </a:lnTo>
                  <a:lnTo>
                    <a:pt x="5765" y="86971"/>
                  </a:lnTo>
                  <a:lnTo>
                    <a:pt x="4857" y="83082"/>
                  </a:lnTo>
                  <a:lnTo>
                    <a:pt x="5896" y="79081"/>
                  </a:lnTo>
                  <a:lnTo>
                    <a:pt x="6284" y="82708"/>
                  </a:lnTo>
                  <a:lnTo>
                    <a:pt x="6854" y="83739"/>
                  </a:lnTo>
                  <a:lnTo>
                    <a:pt x="7152" y="79655"/>
                  </a:lnTo>
                  <a:lnTo>
                    <a:pt x="5447" y="74391"/>
                  </a:lnTo>
                  <a:lnTo>
                    <a:pt x="6163" y="63403"/>
                  </a:lnTo>
                  <a:lnTo>
                    <a:pt x="6476" y="63516"/>
                  </a:lnTo>
                  <a:lnTo>
                    <a:pt x="11721" y="44561"/>
                  </a:lnTo>
                  <a:lnTo>
                    <a:pt x="17488" y="55609"/>
                  </a:lnTo>
                  <a:lnTo>
                    <a:pt x="14268" y="74186"/>
                  </a:lnTo>
                  <a:lnTo>
                    <a:pt x="14292" y="74305"/>
                  </a:lnTo>
                  <a:lnTo>
                    <a:pt x="11204" y="87213"/>
                  </a:lnTo>
                  <a:lnTo>
                    <a:pt x="38748" y="87213"/>
                  </a:lnTo>
                  <a:lnTo>
                    <a:pt x="40540" y="79185"/>
                  </a:lnTo>
                  <a:lnTo>
                    <a:pt x="40537" y="79185"/>
                  </a:lnTo>
                  <a:lnTo>
                    <a:pt x="41151" y="76236"/>
                  </a:lnTo>
                  <a:cubicBezTo>
                    <a:pt x="42405" y="75409"/>
                    <a:pt x="43638" y="74162"/>
                    <a:pt x="44831" y="72408"/>
                  </a:cubicBezTo>
                  <a:cubicBezTo>
                    <a:pt x="55847" y="56207"/>
                    <a:pt x="41356" y="48368"/>
                    <a:pt x="36607" y="46330"/>
                  </a:cubicBezTo>
                  <a:cubicBezTo>
                    <a:pt x="36734" y="46170"/>
                    <a:pt x="36860" y="46008"/>
                    <a:pt x="36983" y="45844"/>
                  </a:cubicBezTo>
                  <a:cubicBezTo>
                    <a:pt x="37418" y="45324"/>
                    <a:pt x="37984" y="44620"/>
                    <a:pt x="38068" y="44395"/>
                  </a:cubicBezTo>
                  <a:cubicBezTo>
                    <a:pt x="38079" y="44382"/>
                    <a:pt x="38088" y="44369"/>
                    <a:pt x="38099" y="44354"/>
                  </a:cubicBezTo>
                  <a:lnTo>
                    <a:pt x="38070" y="44324"/>
                  </a:lnTo>
                  <a:cubicBezTo>
                    <a:pt x="35810" y="41903"/>
                    <a:pt x="35683" y="40902"/>
                    <a:pt x="35483" y="39790"/>
                  </a:cubicBezTo>
                  <a:cubicBezTo>
                    <a:pt x="35479" y="39734"/>
                    <a:pt x="35477" y="39676"/>
                    <a:pt x="35475" y="39617"/>
                  </a:cubicBezTo>
                  <a:lnTo>
                    <a:pt x="35475" y="39617"/>
                  </a:lnTo>
                  <a:lnTo>
                    <a:pt x="35477" y="39754"/>
                  </a:lnTo>
                  <a:cubicBezTo>
                    <a:pt x="35467" y="39699"/>
                    <a:pt x="35457" y="39644"/>
                    <a:pt x="35447" y="39589"/>
                  </a:cubicBezTo>
                  <a:lnTo>
                    <a:pt x="34820" y="35477"/>
                  </a:lnTo>
                  <a:cubicBezTo>
                    <a:pt x="34792" y="34612"/>
                    <a:pt x="34705" y="33595"/>
                    <a:pt x="34607" y="32661"/>
                  </a:cubicBezTo>
                  <a:cubicBezTo>
                    <a:pt x="34434" y="31008"/>
                    <a:pt x="33060" y="29743"/>
                    <a:pt x="31400" y="29705"/>
                  </a:cubicBezTo>
                  <a:lnTo>
                    <a:pt x="28128" y="29633"/>
                  </a:lnTo>
                  <a:cubicBezTo>
                    <a:pt x="28109" y="29555"/>
                    <a:pt x="28057" y="29535"/>
                    <a:pt x="27992" y="29535"/>
                  </a:cubicBezTo>
                  <a:cubicBezTo>
                    <a:pt x="27926" y="29535"/>
                    <a:pt x="27845" y="29556"/>
                    <a:pt x="27771" y="29556"/>
                  </a:cubicBezTo>
                  <a:cubicBezTo>
                    <a:pt x="27678" y="29556"/>
                    <a:pt x="27596" y="29523"/>
                    <a:pt x="27566" y="29376"/>
                  </a:cubicBezTo>
                  <a:lnTo>
                    <a:pt x="27233" y="23957"/>
                  </a:lnTo>
                  <a:cubicBezTo>
                    <a:pt x="29922" y="23130"/>
                    <a:pt x="30578" y="19748"/>
                    <a:pt x="31133" y="17984"/>
                  </a:cubicBezTo>
                  <a:cubicBezTo>
                    <a:pt x="31764" y="15991"/>
                    <a:pt x="29981" y="12821"/>
                    <a:pt x="29981" y="12821"/>
                  </a:cubicBezTo>
                  <a:cubicBezTo>
                    <a:pt x="29981" y="12821"/>
                    <a:pt x="30812" y="8958"/>
                    <a:pt x="31058" y="7136"/>
                  </a:cubicBezTo>
                  <a:cubicBezTo>
                    <a:pt x="32379" y="4791"/>
                    <a:pt x="32766" y="4075"/>
                    <a:pt x="30800" y="1782"/>
                  </a:cubicBezTo>
                  <a:cubicBezTo>
                    <a:pt x="29284" y="15"/>
                    <a:pt x="27560" y="253"/>
                    <a:pt x="25241" y="53"/>
                  </a:cubicBezTo>
                  <a:cubicBezTo>
                    <a:pt x="24826" y="18"/>
                    <a:pt x="24419" y="0"/>
                    <a:pt x="24021" y="0"/>
                  </a:cubicBezTo>
                  <a:close/>
                </a:path>
              </a:pathLst>
            </a:custGeom>
            <a:solidFill>
              <a:srgbClr val="C6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8;p38">
              <a:extLst>
                <a:ext uri="{FF2B5EF4-FFF2-40B4-BE49-F238E27FC236}">
                  <a16:creationId xmlns:a16="http://schemas.microsoft.com/office/drawing/2014/main" id="{0DA2C0AB-4A61-F14B-AE77-8569E157226D}"/>
                </a:ext>
              </a:extLst>
            </p:cNvPr>
            <p:cNvSpPr/>
            <p:nvPr/>
          </p:nvSpPr>
          <p:spPr>
            <a:xfrm>
              <a:off x="7377520" y="4066285"/>
              <a:ext cx="793253" cy="831072"/>
            </a:xfrm>
            <a:custGeom>
              <a:avLst/>
              <a:gdLst/>
              <a:ahLst/>
              <a:cxnLst/>
              <a:rect l="l" t="t" r="r" b="b"/>
              <a:pathLst>
                <a:path w="23203" h="24944" extrusionOk="0">
                  <a:moveTo>
                    <a:pt x="16542" y="0"/>
                  </a:moveTo>
                  <a:cubicBezTo>
                    <a:pt x="15545" y="0"/>
                    <a:pt x="14465" y="224"/>
                    <a:pt x="13338" y="710"/>
                  </a:cubicBezTo>
                  <a:cubicBezTo>
                    <a:pt x="1" y="6462"/>
                    <a:pt x="7348" y="20839"/>
                    <a:pt x="9525" y="24542"/>
                  </a:cubicBezTo>
                  <a:cubicBezTo>
                    <a:pt x="9680" y="24805"/>
                    <a:pt x="9952" y="24944"/>
                    <a:pt x="10228" y="24944"/>
                  </a:cubicBezTo>
                  <a:cubicBezTo>
                    <a:pt x="10432" y="24944"/>
                    <a:pt x="10637" y="24868"/>
                    <a:pt x="10797" y="24710"/>
                  </a:cubicBezTo>
                  <a:lnTo>
                    <a:pt x="20052" y="15631"/>
                  </a:lnTo>
                  <a:cubicBezTo>
                    <a:pt x="23202" y="12543"/>
                    <a:pt x="23055" y="9511"/>
                    <a:pt x="22361" y="5156"/>
                  </a:cubicBezTo>
                  <a:cubicBezTo>
                    <a:pt x="21873" y="2094"/>
                    <a:pt x="19595" y="0"/>
                    <a:pt x="16542" y="0"/>
                  </a:cubicBezTo>
                  <a:close/>
                </a:path>
              </a:pathLst>
            </a:custGeom>
            <a:solidFill>
              <a:schemeClr val="accent4">
                <a:alpha val="83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9;p38">
              <a:extLst>
                <a:ext uri="{FF2B5EF4-FFF2-40B4-BE49-F238E27FC236}">
                  <a16:creationId xmlns:a16="http://schemas.microsoft.com/office/drawing/2014/main" id="{1A8EA65D-EA27-CA4F-B120-466852161FC8}"/>
                </a:ext>
              </a:extLst>
            </p:cNvPr>
            <p:cNvSpPr/>
            <p:nvPr/>
          </p:nvSpPr>
          <p:spPr>
            <a:xfrm>
              <a:off x="7676558" y="4187328"/>
              <a:ext cx="437258" cy="589187"/>
            </a:xfrm>
            <a:custGeom>
              <a:avLst/>
              <a:gdLst/>
              <a:ahLst/>
              <a:cxnLst/>
              <a:rect l="l" t="t" r="r" b="b"/>
              <a:pathLst>
                <a:path w="12790" h="17684" extrusionOk="0">
                  <a:moveTo>
                    <a:pt x="2310" y="0"/>
                  </a:moveTo>
                  <a:cubicBezTo>
                    <a:pt x="2257" y="0"/>
                    <a:pt x="2204" y="4"/>
                    <a:pt x="2151" y="11"/>
                  </a:cubicBezTo>
                  <a:cubicBezTo>
                    <a:pt x="1313" y="123"/>
                    <a:pt x="890" y="1073"/>
                    <a:pt x="712" y="1899"/>
                  </a:cubicBezTo>
                  <a:cubicBezTo>
                    <a:pt x="19" y="5119"/>
                    <a:pt x="660" y="8482"/>
                    <a:pt x="324" y="11760"/>
                  </a:cubicBezTo>
                  <a:cubicBezTo>
                    <a:pt x="215" y="12832"/>
                    <a:pt x="1" y="13902"/>
                    <a:pt x="84" y="14977"/>
                  </a:cubicBezTo>
                  <a:cubicBezTo>
                    <a:pt x="212" y="16655"/>
                    <a:pt x="1005" y="17684"/>
                    <a:pt x="2273" y="17684"/>
                  </a:cubicBezTo>
                  <a:cubicBezTo>
                    <a:pt x="2706" y="17684"/>
                    <a:pt x="3195" y="17564"/>
                    <a:pt x="3732" y="17307"/>
                  </a:cubicBezTo>
                  <a:cubicBezTo>
                    <a:pt x="4532" y="16926"/>
                    <a:pt x="5220" y="16345"/>
                    <a:pt x="5886" y="15761"/>
                  </a:cubicBezTo>
                  <a:cubicBezTo>
                    <a:pt x="7757" y="14123"/>
                    <a:pt x="9575" y="12370"/>
                    <a:pt x="10844" y="10232"/>
                  </a:cubicBezTo>
                  <a:cubicBezTo>
                    <a:pt x="12112" y="8094"/>
                    <a:pt x="12789" y="5507"/>
                    <a:pt x="12223" y="3087"/>
                  </a:cubicBezTo>
                  <a:cubicBezTo>
                    <a:pt x="12000" y="2134"/>
                    <a:pt x="11443" y="1105"/>
                    <a:pt x="10479" y="945"/>
                  </a:cubicBezTo>
                  <a:cubicBezTo>
                    <a:pt x="10391" y="930"/>
                    <a:pt x="10305" y="924"/>
                    <a:pt x="10219" y="924"/>
                  </a:cubicBezTo>
                  <a:cubicBezTo>
                    <a:pt x="9523" y="924"/>
                    <a:pt x="8872" y="1364"/>
                    <a:pt x="8253" y="1721"/>
                  </a:cubicBezTo>
                  <a:cubicBezTo>
                    <a:pt x="7321" y="2261"/>
                    <a:pt x="6309" y="2651"/>
                    <a:pt x="5256" y="2877"/>
                  </a:cubicBezTo>
                  <a:cubicBezTo>
                    <a:pt x="4959" y="2940"/>
                    <a:pt x="4650" y="2993"/>
                    <a:pt x="4395" y="3158"/>
                  </a:cubicBezTo>
                  <a:cubicBezTo>
                    <a:pt x="4138" y="3322"/>
                    <a:pt x="3948" y="3634"/>
                    <a:pt x="4027" y="3927"/>
                  </a:cubicBezTo>
                  <a:cubicBezTo>
                    <a:pt x="4086" y="4151"/>
                    <a:pt x="4278" y="4307"/>
                    <a:pt x="4460" y="4449"/>
                  </a:cubicBezTo>
                  <a:lnTo>
                    <a:pt x="6284" y="5867"/>
                  </a:lnTo>
                  <a:cubicBezTo>
                    <a:pt x="6545" y="6071"/>
                    <a:pt x="6818" y="6472"/>
                    <a:pt x="6560" y="6681"/>
                  </a:cubicBezTo>
                  <a:cubicBezTo>
                    <a:pt x="6495" y="6733"/>
                    <a:pt x="6416" y="6752"/>
                    <a:pt x="6332" y="6752"/>
                  </a:cubicBezTo>
                  <a:cubicBezTo>
                    <a:pt x="6246" y="6752"/>
                    <a:pt x="6155" y="6732"/>
                    <a:pt x="6071" y="6710"/>
                  </a:cubicBezTo>
                  <a:cubicBezTo>
                    <a:pt x="5085" y="6452"/>
                    <a:pt x="4086" y="6055"/>
                    <a:pt x="3415" y="5287"/>
                  </a:cubicBezTo>
                  <a:cubicBezTo>
                    <a:pt x="2743" y="4519"/>
                    <a:pt x="2505" y="3296"/>
                    <a:pt x="3103" y="2470"/>
                  </a:cubicBezTo>
                  <a:cubicBezTo>
                    <a:pt x="3308" y="2188"/>
                    <a:pt x="3590" y="1970"/>
                    <a:pt x="3794" y="1687"/>
                  </a:cubicBezTo>
                  <a:cubicBezTo>
                    <a:pt x="3996" y="1404"/>
                    <a:pt x="4106" y="1006"/>
                    <a:pt x="3918" y="712"/>
                  </a:cubicBezTo>
                  <a:cubicBezTo>
                    <a:pt x="3801" y="529"/>
                    <a:pt x="3594" y="427"/>
                    <a:pt x="3398" y="333"/>
                  </a:cubicBezTo>
                  <a:cubicBezTo>
                    <a:pt x="3053" y="168"/>
                    <a:pt x="2685" y="0"/>
                    <a:pt x="2310" y="0"/>
                  </a:cubicBezTo>
                  <a:close/>
                </a:path>
              </a:pathLst>
            </a:custGeom>
            <a:solidFill>
              <a:schemeClr val="lt2">
                <a:alpha val="2527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0;p38">
              <a:extLst>
                <a:ext uri="{FF2B5EF4-FFF2-40B4-BE49-F238E27FC236}">
                  <a16:creationId xmlns:a16="http://schemas.microsoft.com/office/drawing/2014/main" id="{95CB50C2-8188-5E47-8769-078DC2D55EE7}"/>
                </a:ext>
              </a:extLst>
            </p:cNvPr>
            <p:cNvSpPr/>
            <p:nvPr/>
          </p:nvSpPr>
          <p:spPr>
            <a:xfrm>
              <a:off x="7699942" y="4155476"/>
              <a:ext cx="398455" cy="577226"/>
            </a:xfrm>
            <a:custGeom>
              <a:avLst/>
              <a:gdLst/>
              <a:ahLst/>
              <a:cxnLst/>
              <a:rect l="l" t="t" r="r" b="b"/>
              <a:pathLst>
                <a:path w="11655" h="17325" extrusionOk="0">
                  <a:moveTo>
                    <a:pt x="6284" y="1"/>
                  </a:moveTo>
                  <a:cubicBezTo>
                    <a:pt x="6017" y="37"/>
                    <a:pt x="5956" y="386"/>
                    <a:pt x="5918" y="654"/>
                  </a:cubicBezTo>
                  <a:cubicBezTo>
                    <a:pt x="5886" y="881"/>
                    <a:pt x="5722" y="1156"/>
                    <a:pt x="5525" y="1156"/>
                  </a:cubicBezTo>
                  <a:cubicBezTo>
                    <a:pt x="5492" y="1156"/>
                    <a:pt x="5457" y="1148"/>
                    <a:pt x="5422" y="1130"/>
                  </a:cubicBezTo>
                  <a:cubicBezTo>
                    <a:pt x="5335" y="1086"/>
                    <a:pt x="5285" y="994"/>
                    <a:pt x="5239" y="908"/>
                  </a:cubicBezTo>
                  <a:cubicBezTo>
                    <a:pt x="5027" y="519"/>
                    <a:pt x="4648" y="120"/>
                    <a:pt x="4239" y="120"/>
                  </a:cubicBezTo>
                  <a:cubicBezTo>
                    <a:pt x="4166" y="120"/>
                    <a:pt x="4093" y="133"/>
                    <a:pt x="4020" y="160"/>
                  </a:cubicBezTo>
                  <a:cubicBezTo>
                    <a:pt x="4365" y="1059"/>
                    <a:pt x="4715" y="1980"/>
                    <a:pt x="4736" y="2943"/>
                  </a:cubicBezTo>
                  <a:cubicBezTo>
                    <a:pt x="4760" y="4167"/>
                    <a:pt x="4247" y="5376"/>
                    <a:pt x="4398" y="6592"/>
                  </a:cubicBezTo>
                  <a:cubicBezTo>
                    <a:pt x="4441" y="6926"/>
                    <a:pt x="4588" y="7313"/>
                    <a:pt x="4919" y="7385"/>
                  </a:cubicBezTo>
                  <a:cubicBezTo>
                    <a:pt x="4956" y="7394"/>
                    <a:pt x="4994" y="7397"/>
                    <a:pt x="5031" y="7397"/>
                  </a:cubicBezTo>
                  <a:cubicBezTo>
                    <a:pt x="5175" y="7397"/>
                    <a:pt x="5318" y="7343"/>
                    <a:pt x="5455" y="7290"/>
                  </a:cubicBezTo>
                  <a:cubicBezTo>
                    <a:pt x="5927" y="7106"/>
                    <a:pt x="6449" y="6920"/>
                    <a:pt x="6943" y="6920"/>
                  </a:cubicBezTo>
                  <a:cubicBezTo>
                    <a:pt x="7204" y="6920"/>
                    <a:pt x="7458" y="6972"/>
                    <a:pt x="7691" y="7103"/>
                  </a:cubicBezTo>
                  <a:cubicBezTo>
                    <a:pt x="7668" y="7416"/>
                    <a:pt x="7422" y="7674"/>
                    <a:pt x="7141" y="7815"/>
                  </a:cubicBezTo>
                  <a:cubicBezTo>
                    <a:pt x="6862" y="7955"/>
                    <a:pt x="6546" y="8003"/>
                    <a:pt x="6239" y="8076"/>
                  </a:cubicBezTo>
                  <a:cubicBezTo>
                    <a:pt x="5843" y="8168"/>
                    <a:pt x="5458" y="8305"/>
                    <a:pt x="5091" y="8481"/>
                  </a:cubicBezTo>
                  <a:cubicBezTo>
                    <a:pt x="4810" y="8616"/>
                    <a:pt x="4511" y="8814"/>
                    <a:pt x="4456" y="9123"/>
                  </a:cubicBezTo>
                  <a:cubicBezTo>
                    <a:pt x="4398" y="9451"/>
                    <a:pt x="4678" y="9778"/>
                    <a:pt x="5006" y="9833"/>
                  </a:cubicBezTo>
                  <a:cubicBezTo>
                    <a:pt x="5047" y="9839"/>
                    <a:pt x="5088" y="9843"/>
                    <a:pt x="5129" y="9843"/>
                  </a:cubicBezTo>
                  <a:cubicBezTo>
                    <a:pt x="5416" y="9843"/>
                    <a:pt x="5697" y="9681"/>
                    <a:pt x="5878" y="9454"/>
                  </a:cubicBezTo>
                  <a:cubicBezTo>
                    <a:pt x="6000" y="9301"/>
                    <a:pt x="6086" y="9119"/>
                    <a:pt x="6225" y="8982"/>
                  </a:cubicBezTo>
                  <a:cubicBezTo>
                    <a:pt x="6322" y="8886"/>
                    <a:pt x="6459" y="8817"/>
                    <a:pt x="6591" y="8817"/>
                  </a:cubicBezTo>
                  <a:cubicBezTo>
                    <a:pt x="6649" y="8817"/>
                    <a:pt x="6706" y="8830"/>
                    <a:pt x="6757" y="8861"/>
                  </a:cubicBezTo>
                  <a:cubicBezTo>
                    <a:pt x="6553" y="9317"/>
                    <a:pt x="6702" y="9842"/>
                    <a:pt x="6760" y="10338"/>
                  </a:cubicBezTo>
                  <a:cubicBezTo>
                    <a:pt x="6819" y="10835"/>
                    <a:pt x="6701" y="11449"/>
                    <a:pt x="6233" y="11623"/>
                  </a:cubicBezTo>
                  <a:cubicBezTo>
                    <a:pt x="6213" y="11197"/>
                    <a:pt x="5819" y="10826"/>
                    <a:pt x="5394" y="10826"/>
                  </a:cubicBezTo>
                  <a:cubicBezTo>
                    <a:pt x="5384" y="10826"/>
                    <a:pt x="5373" y="10826"/>
                    <a:pt x="5363" y="10827"/>
                  </a:cubicBezTo>
                  <a:cubicBezTo>
                    <a:pt x="5106" y="10838"/>
                    <a:pt x="4852" y="10966"/>
                    <a:pt x="4602" y="10966"/>
                  </a:cubicBezTo>
                  <a:cubicBezTo>
                    <a:pt x="4546" y="10966"/>
                    <a:pt x="4489" y="10959"/>
                    <a:pt x="4433" y="10943"/>
                  </a:cubicBezTo>
                  <a:cubicBezTo>
                    <a:pt x="4274" y="10899"/>
                    <a:pt x="4133" y="10779"/>
                    <a:pt x="3966" y="10776"/>
                  </a:cubicBezTo>
                  <a:cubicBezTo>
                    <a:pt x="3965" y="10776"/>
                    <a:pt x="3964" y="10776"/>
                    <a:pt x="3963" y="10776"/>
                  </a:cubicBezTo>
                  <a:cubicBezTo>
                    <a:pt x="3672" y="10776"/>
                    <a:pt x="3516" y="11111"/>
                    <a:pt x="3285" y="11290"/>
                  </a:cubicBezTo>
                  <a:cubicBezTo>
                    <a:pt x="3125" y="11413"/>
                    <a:pt x="2943" y="11454"/>
                    <a:pt x="2749" y="11454"/>
                  </a:cubicBezTo>
                  <a:cubicBezTo>
                    <a:pt x="2361" y="11454"/>
                    <a:pt x="1924" y="11290"/>
                    <a:pt x="1514" y="11290"/>
                  </a:cubicBezTo>
                  <a:cubicBezTo>
                    <a:pt x="1439" y="11290"/>
                    <a:pt x="1365" y="11295"/>
                    <a:pt x="1291" y="11308"/>
                  </a:cubicBezTo>
                  <a:cubicBezTo>
                    <a:pt x="570" y="11440"/>
                    <a:pt x="200" y="12258"/>
                    <a:pt x="121" y="12986"/>
                  </a:cubicBezTo>
                  <a:cubicBezTo>
                    <a:pt x="0" y="14097"/>
                    <a:pt x="300" y="15269"/>
                    <a:pt x="1024" y="16121"/>
                  </a:cubicBezTo>
                  <a:cubicBezTo>
                    <a:pt x="1650" y="16857"/>
                    <a:pt x="2604" y="17324"/>
                    <a:pt x="3564" y="17324"/>
                  </a:cubicBezTo>
                  <a:cubicBezTo>
                    <a:pt x="3714" y="17324"/>
                    <a:pt x="3864" y="17313"/>
                    <a:pt x="4013" y="17289"/>
                  </a:cubicBezTo>
                  <a:cubicBezTo>
                    <a:pt x="4457" y="17218"/>
                    <a:pt x="4912" y="17024"/>
                    <a:pt x="5150" y="16642"/>
                  </a:cubicBezTo>
                  <a:cubicBezTo>
                    <a:pt x="5297" y="16405"/>
                    <a:pt x="5347" y="16120"/>
                    <a:pt x="5426" y="15852"/>
                  </a:cubicBezTo>
                  <a:cubicBezTo>
                    <a:pt x="5636" y="15144"/>
                    <a:pt x="6123" y="14406"/>
                    <a:pt x="6755" y="14006"/>
                  </a:cubicBezTo>
                  <a:cubicBezTo>
                    <a:pt x="7238" y="13703"/>
                    <a:pt x="7837" y="13627"/>
                    <a:pt x="8344" y="13362"/>
                  </a:cubicBezTo>
                  <a:cubicBezTo>
                    <a:pt x="9630" y="12688"/>
                    <a:pt x="10565" y="11440"/>
                    <a:pt x="11054" y="10091"/>
                  </a:cubicBezTo>
                  <a:cubicBezTo>
                    <a:pt x="11644" y="8457"/>
                    <a:pt x="11654" y="6668"/>
                    <a:pt x="11476" y="4939"/>
                  </a:cubicBezTo>
                  <a:cubicBezTo>
                    <a:pt x="11399" y="4173"/>
                    <a:pt x="11194" y="3284"/>
                    <a:pt x="10490" y="2975"/>
                  </a:cubicBezTo>
                  <a:cubicBezTo>
                    <a:pt x="10326" y="2903"/>
                    <a:pt x="10155" y="2872"/>
                    <a:pt x="9982" y="2872"/>
                  </a:cubicBezTo>
                  <a:cubicBezTo>
                    <a:pt x="9532" y="2872"/>
                    <a:pt x="9066" y="3080"/>
                    <a:pt x="8667" y="3316"/>
                  </a:cubicBezTo>
                  <a:cubicBezTo>
                    <a:pt x="8114" y="3644"/>
                    <a:pt x="7555" y="4046"/>
                    <a:pt x="6911" y="4055"/>
                  </a:cubicBezTo>
                  <a:cubicBezTo>
                    <a:pt x="6678" y="3353"/>
                    <a:pt x="7769" y="2849"/>
                    <a:pt x="7797" y="2111"/>
                  </a:cubicBezTo>
                  <a:cubicBezTo>
                    <a:pt x="7806" y="1885"/>
                    <a:pt x="7711" y="1669"/>
                    <a:pt x="7602" y="1471"/>
                  </a:cubicBezTo>
                  <a:cubicBezTo>
                    <a:pt x="7280" y="887"/>
                    <a:pt x="6830" y="383"/>
                    <a:pt x="6284" y="1"/>
                  </a:cubicBezTo>
                  <a:close/>
                </a:path>
              </a:pathLst>
            </a:custGeom>
            <a:solidFill>
              <a:schemeClr val="lt2">
                <a:alpha val="737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FACE946-FEBE-5640-8F12-1F5DC86D7AE7}"/>
              </a:ext>
            </a:extLst>
          </p:cNvPr>
          <p:cNvSpPr txBox="1"/>
          <p:nvPr/>
        </p:nvSpPr>
        <p:spPr>
          <a:xfrm>
            <a:off x="2255521" y="217950"/>
            <a:ext cx="4986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psiquiatria do desenvolvimento e sua contribuição para a Prevenção do uso de Álcool e Outras Drogas</a:t>
            </a:r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6B83783C-3A3C-DBB2-95F0-4DA06AC12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53" y="87057"/>
            <a:ext cx="1445558" cy="465309"/>
          </a:xfrm>
          <a:prstGeom prst="rect">
            <a:avLst/>
          </a:prstGeom>
        </p:spPr>
      </p:pic>
      <p:pic>
        <p:nvPicPr>
          <p:cNvPr id="6" name="Imagem 5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BD384E00-0DD3-EEDA-DC9D-2B6ACE7F36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8" r="1557" b="6509"/>
          <a:stretch/>
        </p:blipFill>
        <p:spPr>
          <a:xfrm>
            <a:off x="147453" y="4407742"/>
            <a:ext cx="1445558" cy="556631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EBA62B5-DC77-B450-78F7-3131CA0EC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207" y="4413567"/>
            <a:ext cx="522513" cy="5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1"/>
          <p:cNvSpPr txBox="1">
            <a:spLocks noGrp="1"/>
          </p:cNvSpPr>
          <p:nvPr>
            <p:ph type="title"/>
          </p:nvPr>
        </p:nvSpPr>
        <p:spPr>
          <a:xfrm>
            <a:off x="2144961" y="938256"/>
            <a:ext cx="7038753" cy="1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pt-PT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Todavia, quando há modificação das práticas, as mulheres que usam substâncias tendem a fazer escolhas que favorecem o planejamento familiar e uso regular de métodos </a:t>
            </a:r>
            <a:r>
              <a:rPr lang="pt-PT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anticoncepcionais</a:t>
            </a:r>
            <a:r>
              <a:rPr lang="pt-PT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oogle Shape;9343;p64">
            <a:extLst>
              <a:ext uri="{FF2B5EF4-FFF2-40B4-BE49-F238E27FC236}">
                <a16:creationId xmlns:a16="http://schemas.microsoft.com/office/drawing/2014/main" id="{EA03BAF4-F234-A940-8B7E-80DE704316B1}"/>
              </a:ext>
            </a:extLst>
          </p:cNvPr>
          <p:cNvGrpSpPr/>
          <p:nvPr/>
        </p:nvGrpSpPr>
        <p:grpSpPr>
          <a:xfrm>
            <a:off x="163286" y="1198573"/>
            <a:ext cx="1404257" cy="1196283"/>
            <a:chOff x="5743289" y="2439122"/>
            <a:chExt cx="444871" cy="316407"/>
          </a:xfrm>
        </p:grpSpPr>
        <p:sp>
          <p:nvSpPr>
            <p:cNvPr id="5" name="Google Shape;9344;p64">
              <a:extLst>
                <a:ext uri="{FF2B5EF4-FFF2-40B4-BE49-F238E27FC236}">
                  <a16:creationId xmlns:a16="http://schemas.microsoft.com/office/drawing/2014/main" id="{75E16CE4-35C4-F940-96A3-5E8FD34751FA}"/>
                </a:ext>
              </a:extLst>
            </p:cNvPr>
            <p:cNvSpPr/>
            <p:nvPr/>
          </p:nvSpPr>
          <p:spPr>
            <a:xfrm>
              <a:off x="5999902" y="2549177"/>
              <a:ext cx="137497" cy="130722"/>
            </a:xfrm>
            <a:custGeom>
              <a:avLst/>
              <a:gdLst/>
              <a:ahLst/>
              <a:cxnLst/>
              <a:rect l="l" t="t" r="r" b="b"/>
              <a:pathLst>
                <a:path w="5236" h="4978" extrusionOk="0">
                  <a:moveTo>
                    <a:pt x="1838" y="1"/>
                  </a:moveTo>
                  <a:lnTo>
                    <a:pt x="1838" y="441"/>
                  </a:lnTo>
                  <a:cubicBezTo>
                    <a:pt x="1838" y="556"/>
                    <a:pt x="1761" y="661"/>
                    <a:pt x="1646" y="690"/>
                  </a:cubicBezTo>
                  <a:lnTo>
                    <a:pt x="574" y="996"/>
                  </a:lnTo>
                  <a:cubicBezTo>
                    <a:pt x="239" y="1092"/>
                    <a:pt x="0" y="1398"/>
                    <a:pt x="0" y="1752"/>
                  </a:cubicBezTo>
                  <a:lnTo>
                    <a:pt x="0" y="4977"/>
                  </a:lnTo>
                  <a:lnTo>
                    <a:pt x="4192" y="4977"/>
                  </a:lnTo>
                  <a:cubicBezTo>
                    <a:pt x="4766" y="4977"/>
                    <a:pt x="5235" y="4508"/>
                    <a:pt x="5235" y="3934"/>
                  </a:cubicBezTo>
                  <a:lnTo>
                    <a:pt x="5235" y="1752"/>
                  </a:lnTo>
                  <a:cubicBezTo>
                    <a:pt x="5235" y="1408"/>
                    <a:pt x="5015" y="1101"/>
                    <a:pt x="4680" y="996"/>
                  </a:cubicBezTo>
                  <a:lnTo>
                    <a:pt x="3599" y="690"/>
                  </a:lnTo>
                  <a:cubicBezTo>
                    <a:pt x="3484" y="661"/>
                    <a:pt x="3407" y="556"/>
                    <a:pt x="3407" y="441"/>
                  </a:cubicBezTo>
                  <a:lnTo>
                    <a:pt x="3407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345;p64">
              <a:extLst>
                <a:ext uri="{FF2B5EF4-FFF2-40B4-BE49-F238E27FC236}">
                  <a16:creationId xmlns:a16="http://schemas.microsoft.com/office/drawing/2014/main" id="{2C65B654-FD3C-7646-896D-88D8A7C81936}"/>
                </a:ext>
              </a:extLst>
            </p:cNvPr>
            <p:cNvSpPr/>
            <p:nvPr/>
          </p:nvSpPr>
          <p:spPr>
            <a:xfrm>
              <a:off x="6000138" y="2570054"/>
              <a:ext cx="137497" cy="110082"/>
            </a:xfrm>
            <a:custGeom>
              <a:avLst/>
              <a:gdLst/>
              <a:ahLst/>
              <a:cxnLst/>
              <a:rect l="l" t="t" r="r" b="b"/>
              <a:pathLst>
                <a:path w="5236" h="4192" extrusionOk="0">
                  <a:moveTo>
                    <a:pt x="1264" y="0"/>
                  </a:moveTo>
                  <a:lnTo>
                    <a:pt x="575" y="201"/>
                  </a:lnTo>
                  <a:cubicBezTo>
                    <a:pt x="230" y="297"/>
                    <a:pt x="1" y="603"/>
                    <a:pt x="1" y="957"/>
                  </a:cubicBezTo>
                  <a:lnTo>
                    <a:pt x="1" y="4192"/>
                  </a:lnTo>
                  <a:lnTo>
                    <a:pt x="4193" y="4192"/>
                  </a:lnTo>
                  <a:cubicBezTo>
                    <a:pt x="4767" y="4182"/>
                    <a:pt x="5236" y="3713"/>
                    <a:pt x="5236" y="3139"/>
                  </a:cubicBezTo>
                  <a:lnTo>
                    <a:pt x="5236" y="957"/>
                  </a:lnTo>
                  <a:cubicBezTo>
                    <a:pt x="5236" y="603"/>
                    <a:pt x="5006" y="297"/>
                    <a:pt x="4671" y="201"/>
                  </a:cubicBezTo>
                  <a:lnTo>
                    <a:pt x="3972" y="0"/>
                  </a:lnTo>
                  <a:cubicBezTo>
                    <a:pt x="3671" y="517"/>
                    <a:pt x="3147" y="775"/>
                    <a:pt x="2622" y="775"/>
                  </a:cubicBezTo>
                  <a:cubicBezTo>
                    <a:pt x="2097" y="775"/>
                    <a:pt x="1570" y="517"/>
                    <a:pt x="1264" y="0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346;p64">
              <a:extLst>
                <a:ext uri="{FF2B5EF4-FFF2-40B4-BE49-F238E27FC236}">
                  <a16:creationId xmlns:a16="http://schemas.microsoft.com/office/drawing/2014/main" id="{1E9E1401-9006-3A44-83E8-B9CA82A310C9}"/>
                </a:ext>
              </a:extLst>
            </p:cNvPr>
            <p:cNvSpPr/>
            <p:nvPr/>
          </p:nvSpPr>
          <p:spPr>
            <a:xfrm>
              <a:off x="6046645" y="2549177"/>
              <a:ext cx="44511" cy="20640"/>
            </a:xfrm>
            <a:custGeom>
              <a:avLst/>
              <a:gdLst/>
              <a:ahLst/>
              <a:cxnLst/>
              <a:rect l="l" t="t" r="r" b="b"/>
              <a:pathLst>
                <a:path w="1695" h="786" extrusionOk="0">
                  <a:moveTo>
                    <a:pt x="67" y="1"/>
                  </a:moveTo>
                  <a:lnTo>
                    <a:pt x="67" y="441"/>
                  </a:lnTo>
                  <a:cubicBezTo>
                    <a:pt x="58" y="498"/>
                    <a:pt x="39" y="556"/>
                    <a:pt x="0" y="604"/>
                  </a:cubicBezTo>
                  <a:cubicBezTo>
                    <a:pt x="268" y="728"/>
                    <a:pt x="555" y="786"/>
                    <a:pt x="852" y="786"/>
                  </a:cubicBezTo>
                  <a:cubicBezTo>
                    <a:pt x="1139" y="786"/>
                    <a:pt x="1426" y="728"/>
                    <a:pt x="1694" y="604"/>
                  </a:cubicBezTo>
                  <a:cubicBezTo>
                    <a:pt x="1656" y="556"/>
                    <a:pt x="1637" y="498"/>
                    <a:pt x="1637" y="441"/>
                  </a:cubicBezTo>
                  <a:lnTo>
                    <a:pt x="1637" y="1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347;p64">
              <a:extLst>
                <a:ext uri="{FF2B5EF4-FFF2-40B4-BE49-F238E27FC236}">
                  <a16:creationId xmlns:a16="http://schemas.microsoft.com/office/drawing/2014/main" id="{BC5B0A93-3DDB-154B-AAF0-9C4DB5C9A031}"/>
                </a:ext>
              </a:extLst>
            </p:cNvPr>
            <p:cNvSpPr/>
            <p:nvPr/>
          </p:nvSpPr>
          <p:spPr>
            <a:xfrm>
              <a:off x="6020753" y="2452935"/>
              <a:ext cx="34453" cy="75681"/>
            </a:xfrm>
            <a:custGeom>
              <a:avLst/>
              <a:gdLst/>
              <a:ahLst/>
              <a:cxnLst/>
              <a:rect l="l" t="t" r="r" b="b"/>
              <a:pathLst>
                <a:path w="1312" h="2882" extrusionOk="0">
                  <a:moveTo>
                    <a:pt x="785" y="0"/>
                  </a:moveTo>
                  <a:cubicBezTo>
                    <a:pt x="355" y="0"/>
                    <a:pt x="0" y="355"/>
                    <a:pt x="0" y="785"/>
                  </a:cubicBezTo>
                  <a:lnTo>
                    <a:pt x="0" y="967"/>
                  </a:lnTo>
                  <a:cubicBezTo>
                    <a:pt x="0" y="1197"/>
                    <a:pt x="39" y="1417"/>
                    <a:pt x="106" y="1637"/>
                  </a:cubicBezTo>
                  <a:lnTo>
                    <a:pt x="527" y="2881"/>
                  </a:lnTo>
                  <a:lnTo>
                    <a:pt x="1312" y="2881"/>
                  </a:lnTo>
                  <a:lnTo>
                    <a:pt x="1312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348;p64">
              <a:extLst>
                <a:ext uri="{FF2B5EF4-FFF2-40B4-BE49-F238E27FC236}">
                  <a16:creationId xmlns:a16="http://schemas.microsoft.com/office/drawing/2014/main" id="{C1D6A6AE-11E8-9E42-8165-5E4247FAA48C}"/>
                </a:ext>
              </a:extLst>
            </p:cNvPr>
            <p:cNvSpPr/>
            <p:nvPr/>
          </p:nvSpPr>
          <p:spPr>
            <a:xfrm>
              <a:off x="6034565" y="2446159"/>
              <a:ext cx="82456" cy="82456"/>
            </a:xfrm>
            <a:custGeom>
              <a:avLst/>
              <a:gdLst/>
              <a:ahLst/>
              <a:cxnLst/>
              <a:rect l="l" t="t" r="r" b="b"/>
              <a:pathLst>
                <a:path w="3140" h="3140" extrusionOk="0">
                  <a:moveTo>
                    <a:pt x="786" y="0"/>
                  </a:moveTo>
                  <a:cubicBezTo>
                    <a:pt x="355" y="0"/>
                    <a:pt x="1" y="354"/>
                    <a:pt x="1" y="785"/>
                  </a:cubicBezTo>
                  <a:cubicBezTo>
                    <a:pt x="1" y="1072"/>
                    <a:pt x="231" y="1311"/>
                    <a:pt x="527" y="1311"/>
                  </a:cubicBezTo>
                  <a:lnTo>
                    <a:pt x="2623" y="3139"/>
                  </a:lnTo>
                  <a:lnTo>
                    <a:pt x="3063" y="1589"/>
                  </a:lnTo>
                  <a:cubicBezTo>
                    <a:pt x="3111" y="1397"/>
                    <a:pt x="3140" y="1206"/>
                    <a:pt x="3140" y="1014"/>
                  </a:cubicBezTo>
                  <a:lnTo>
                    <a:pt x="3140" y="526"/>
                  </a:lnTo>
                  <a:cubicBezTo>
                    <a:pt x="3140" y="239"/>
                    <a:pt x="2910" y="0"/>
                    <a:pt x="261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349;p64">
              <a:extLst>
                <a:ext uri="{FF2B5EF4-FFF2-40B4-BE49-F238E27FC236}">
                  <a16:creationId xmlns:a16="http://schemas.microsoft.com/office/drawing/2014/main" id="{D0CBB34E-B7AF-D643-AED4-FCD0723469FB}"/>
                </a:ext>
              </a:extLst>
            </p:cNvPr>
            <p:cNvSpPr/>
            <p:nvPr/>
          </p:nvSpPr>
          <p:spPr>
            <a:xfrm>
              <a:off x="6027528" y="2480324"/>
              <a:ext cx="82982" cy="75681"/>
            </a:xfrm>
            <a:custGeom>
              <a:avLst/>
              <a:gdLst/>
              <a:ahLst/>
              <a:cxnLst/>
              <a:rect l="l" t="t" r="r" b="b"/>
              <a:pathLst>
                <a:path w="3160" h="2882" extrusionOk="0">
                  <a:moveTo>
                    <a:pt x="1015" y="1"/>
                  </a:moveTo>
                  <a:cubicBezTo>
                    <a:pt x="872" y="1"/>
                    <a:pt x="738" y="58"/>
                    <a:pt x="642" y="154"/>
                  </a:cubicBezTo>
                  <a:lnTo>
                    <a:pt x="164" y="632"/>
                  </a:lnTo>
                  <a:cubicBezTo>
                    <a:pt x="58" y="737"/>
                    <a:pt x="1" y="871"/>
                    <a:pt x="10" y="1005"/>
                  </a:cubicBezTo>
                  <a:lnTo>
                    <a:pt x="10" y="1312"/>
                  </a:lnTo>
                  <a:cubicBezTo>
                    <a:pt x="10" y="2183"/>
                    <a:pt x="709" y="2881"/>
                    <a:pt x="1580" y="2881"/>
                  </a:cubicBezTo>
                  <a:cubicBezTo>
                    <a:pt x="1586" y="2881"/>
                    <a:pt x="1592" y="2881"/>
                    <a:pt x="1597" y="2881"/>
                  </a:cubicBezTo>
                  <a:cubicBezTo>
                    <a:pt x="2460" y="2881"/>
                    <a:pt x="3159" y="2177"/>
                    <a:pt x="3150" y="1312"/>
                  </a:cubicBezTo>
                  <a:lnTo>
                    <a:pt x="3150" y="977"/>
                  </a:lnTo>
                  <a:cubicBezTo>
                    <a:pt x="3150" y="833"/>
                    <a:pt x="3102" y="699"/>
                    <a:pt x="3006" y="603"/>
                  </a:cubicBezTo>
                  <a:cubicBezTo>
                    <a:pt x="2594" y="211"/>
                    <a:pt x="1858" y="29"/>
                    <a:pt x="101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350;p64">
              <a:extLst>
                <a:ext uri="{FF2B5EF4-FFF2-40B4-BE49-F238E27FC236}">
                  <a16:creationId xmlns:a16="http://schemas.microsoft.com/office/drawing/2014/main" id="{89AFB40D-133E-094B-83E3-CA94D6AFFFB4}"/>
                </a:ext>
              </a:extLst>
            </p:cNvPr>
            <p:cNvSpPr/>
            <p:nvPr/>
          </p:nvSpPr>
          <p:spPr>
            <a:xfrm>
              <a:off x="6027528" y="2480586"/>
              <a:ext cx="82456" cy="74158"/>
            </a:xfrm>
            <a:custGeom>
              <a:avLst/>
              <a:gdLst/>
              <a:ahLst/>
              <a:cxnLst/>
              <a:rect l="l" t="t" r="r" b="b"/>
              <a:pathLst>
                <a:path w="3140" h="2824" extrusionOk="0">
                  <a:moveTo>
                    <a:pt x="1015" y="0"/>
                  </a:moveTo>
                  <a:cubicBezTo>
                    <a:pt x="872" y="0"/>
                    <a:pt x="728" y="58"/>
                    <a:pt x="633" y="153"/>
                  </a:cubicBezTo>
                  <a:lnTo>
                    <a:pt x="154" y="632"/>
                  </a:lnTo>
                  <a:cubicBezTo>
                    <a:pt x="58" y="737"/>
                    <a:pt x="1" y="871"/>
                    <a:pt x="1" y="1005"/>
                  </a:cubicBezTo>
                  <a:lnTo>
                    <a:pt x="1" y="1311"/>
                  </a:lnTo>
                  <a:cubicBezTo>
                    <a:pt x="1" y="2010"/>
                    <a:pt x="460" y="2632"/>
                    <a:pt x="1140" y="2823"/>
                  </a:cubicBezTo>
                  <a:cubicBezTo>
                    <a:pt x="910" y="2546"/>
                    <a:pt x="786" y="2192"/>
                    <a:pt x="786" y="1838"/>
                  </a:cubicBezTo>
                  <a:lnTo>
                    <a:pt x="795" y="1062"/>
                  </a:lnTo>
                  <a:cubicBezTo>
                    <a:pt x="786" y="768"/>
                    <a:pt x="1025" y="535"/>
                    <a:pt x="1316" y="535"/>
                  </a:cubicBezTo>
                  <a:cubicBezTo>
                    <a:pt x="1327" y="535"/>
                    <a:pt x="1339" y="535"/>
                    <a:pt x="1350" y="536"/>
                  </a:cubicBezTo>
                  <a:cubicBezTo>
                    <a:pt x="1877" y="565"/>
                    <a:pt x="2661" y="651"/>
                    <a:pt x="3140" y="890"/>
                  </a:cubicBezTo>
                  <a:cubicBezTo>
                    <a:pt x="3130" y="785"/>
                    <a:pt x="3073" y="680"/>
                    <a:pt x="2996" y="603"/>
                  </a:cubicBezTo>
                  <a:cubicBezTo>
                    <a:pt x="2594" y="201"/>
                    <a:pt x="1848" y="29"/>
                    <a:pt x="1015" y="0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351;p64">
              <a:extLst>
                <a:ext uri="{FF2B5EF4-FFF2-40B4-BE49-F238E27FC236}">
                  <a16:creationId xmlns:a16="http://schemas.microsoft.com/office/drawing/2014/main" id="{8AFD58F2-FD24-A34E-82EA-F0DF44FD4899}"/>
                </a:ext>
              </a:extLst>
            </p:cNvPr>
            <p:cNvSpPr/>
            <p:nvPr/>
          </p:nvSpPr>
          <p:spPr>
            <a:xfrm>
              <a:off x="6000138" y="2583368"/>
              <a:ext cx="27415" cy="96768"/>
            </a:xfrm>
            <a:custGeom>
              <a:avLst/>
              <a:gdLst/>
              <a:ahLst/>
              <a:cxnLst/>
              <a:rect l="l" t="t" r="r" b="b"/>
              <a:pathLst>
                <a:path w="1044" h="3685" extrusionOk="0">
                  <a:moveTo>
                    <a:pt x="144" y="0"/>
                  </a:moveTo>
                  <a:cubicBezTo>
                    <a:pt x="49" y="134"/>
                    <a:pt x="1" y="287"/>
                    <a:pt x="1" y="450"/>
                  </a:cubicBezTo>
                  <a:lnTo>
                    <a:pt x="1" y="3685"/>
                  </a:lnTo>
                  <a:lnTo>
                    <a:pt x="1044" y="3685"/>
                  </a:lnTo>
                  <a:lnTo>
                    <a:pt x="1044" y="1235"/>
                  </a:lnTo>
                  <a:cubicBezTo>
                    <a:pt x="1044" y="1024"/>
                    <a:pt x="967" y="823"/>
                    <a:pt x="814" y="68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4B63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352;p64">
              <a:extLst>
                <a:ext uri="{FF2B5EF4-FFF2-40B4-BE49-F238E27FC236}">
                  <a16:creationId xmlns:a16="http://schemas.microsoft.com/office/drawing/2014/main" id="{735980D0-E460-7E47-A58C-68F240E1423D}"/>
                </a:ext>
              </a:extLst>
            </p:cNvPr>
            <p:cNvSpPr/>
            <p:nvPr/>
          </p:nvSpPr>
          <p:spPr>
            <a:xfrm>
              <a:off x="6075794" y="2583368"/>
              <a:ext cx="61842" cy="96532"/>
            </a:xfrm>
            <a:custGeom>
              <a:avLst/>
              <a:gdLst/>
              <a:ahLst/>
              <a:cxnLst/>
              <a:rect l="l" t="t" r="r" b="b"/>
              <a:pathLst>
                <a:path w="2355" h="3676" extrusionOk="0">
                  <a:moveTo>
                    <a:pt x="2211" y="0"/>
                  </a:moveTo>
                  <a:lnTo>
                    <a:pt x="1541" y="680"/>
                  </a:lnTo>
                  <a:cubicBezTo>
                    <a:pt x="1388" y="823"/>
                    <a:pt x="1312" y="1024"/>
                    <a:pt x="1312" y="1235"/>
                  </a:cubicBezTo>
                  <a:lnTo>
                    <a:pt x="1312" y="2364"/>
                  </a:lnTo>
                  <a:cubicBezTo>
                    <a:pt x="1312" y="2508"/>
                    <a:pt x="1187" y="2632"/>
                    <a:pt x="1044" y="2632"/>
                  </a:cubicBezTo>
                  <a:lnTo>
                    <a:pt x="0" y="2632"/>
                  </a:lnTo>
                  <a:lnTo>
                    <a:pt x="0" y="3675"/>
                  </a:lnTo>
                  <a:lnTo>
                    <a:pt x="1312" y="3675"/>
                  </a:lnTo>
                  <a:cubicBezTo>
                    <a:pt x="1886" y="3675"/>
                    <a:pt x="2355" y="3206"/>
                    <a:pt x="2355" y="2632"/>
                  </a:cubicBezTo>
                  <a:lnTo>
                    <a:pt x="2355" y="450"/>
                  </a:lnTo>
                  <a:cubicBezTo>
                    <a:pt x="2355" y="287"/>
                    <a:pt x="2307" y="134"/>
                    <a:pt x="2211" y="0"/>
                  </a:cubicBezTo>
                  <a:close/>
                </a:path>
              </a:pathLst>
            </a:custGeom>
            <a:solidFill>
              <a:srgbClr val="4B63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353;p64">
              <a:extLst>
                <a:ext uri="{FF2B5EF4-FFF2-40B4-BE49-F238E27FC236}">
                  <a16:creationId xmlns:a16="http://schemas.microsoft.com/office/drawing/2014/main" id="{A9569CA4-3E59-674D-8983-071E713E7267}"/>
                </a:ext>
              </a:extLst>
            </p:cNvPr>
            <p:cNvSpPr/>
            <p:nvPr/>
          </p:nvSpPr>
          <p:spPr>
            <a:xfrm>
              <a:off x="5766424" y="2686649"/>
              <a:ext cx="398863" cy="20903"/>
            </a:xfrm>
            <a:custGeom>
              <a:avLst/>
              <a:gdLst/>
              <a:ahLst/>
              <a:cxnLst/>
              <a:rect l="l" t="t" r="r" b="b"/>
              <a:pathLst>
                <a:path w="15189" h="796" extrusionOk="0">
                  <a:moveTo>
                    <a:pt x="0" y="1"/>
                  </a:moveTo>
                  <a:lnTo>
                    <a:pt x="0" y="795"/>
                  </a:lnTo>
                  <a:lnTo>
                    <a:pt x="15188" y="795"/>
                  </a:lnTo>
                  <a:lnTo>
                    <a:pt x="15188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354;p64">
              <a:extLst>
                <a:ext uri="{FF2B5EF4-FFF2-40B4-BE49-F238E27FC236}">
                  <a16:creationId xmlns:a16="http://schemas.microsoft.com/office/drawing/2014/main" id="{3DEB9B48-6E05-C24B-80CD-3EB5366085ED}"/>
                </a:ext>
              </a:extLst>
            </p:cNvPr>
            <p:cNvSpPr/>
            <p:nvPr/>
          </p:nvSpPr>
          <p:spPr>
            <a:xfrm>
              <a:off x="5759387" y="2686649"/>
              <a:ext cx="13839" cy="68880"/>
            </a:xfrm>
            <a:custGeom>
              <a:avLst/>
              <a:gdLst/>
              <a:ahLst/>
              <a:cxnLst/>
              <a:rect l="l" t="t" r="r" b="b"/>
              <a:pathLst>
                <a:path w="527" h="2623" extrusionOk="0">
                  <a:moveTo>
                    <a:pt x="0" y="1"/>
                  </a:moveTo>
                  <a:lnTo>
                    <a:pt x="0" y="2365"/>
                  </a:lnTo>
                  <a:cubicBezTo>
                    <a:pt x="0" y="2537"/>
                    <a:pt x="132" y="2623"/>
                    <a:pt x="264" y="2623"/>
                  </a:cubicBezTo>
                  <a:cubicBezTo>
                    <a:pt x="395" y="2623"/>
                    <a:pt x="527" y="2537"/>
                    <a:pt x="527" y="2365"/>
                  </a:cubicBezTo>
                  <a:lnTo>
                    <a:pt x="527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355;p64">
              <a:extLst>
                <a:ext uri="{FF2B5EF4-FFF2-40B4-BE49-F238E27FC236}">
                  <a16:creationId xmlns:a16="http://schemas.microsoft.com/office/drawing/2014/main" id="{5F58C8C9-9342-B84D-BE6E-6065CAFF9E14}"/>
                </a:ext>
              </a:extLst>
            </p:cNvPr>
            <p:cNvSpPr/>
            <p:nvPr/>
          </p:nvSpPr>
          <p:spPr>
            <a:xfrm>
              <a:off x="6158224" y="2686649"/>
              <a:ext cx="13839" cy="68880"/>
            </a:xfrm>
            <a:custGeom>
              <a:avLst/>
              <a:gdLst/>
              <a:ahLst/>
              <a:cxnLst/>
              <a:rect l="l" t="t" r="r" b="b"/>
              <a:pathLst>
                <a:path w="527" h="2623" extrusionOk="0">
                  <a:moveTo>
                    <a:pt x="0" y="1"/>
                  </a:moveTo>
                  <a:lnTo>
                    <a:pt x="0" y="2365"/>
                  </a:lnTo>
                  <a:cubicBezTo>
                    <a:pt x="0" y="2537"/>
                    <a:pt x="132" y="2623"/>
                    <a:pt x="264" y="2623"/>
                  </a:cubicBezTo>
                  <a:cubicBezTo>
                    <a:pt x="395" y="2623"/>
                    <a:pt x="527" y="2537"/>
                    <a:pt x="527" y="2365"/>
                  </a:cubicBezTo>
                  <a:lnTo>
                    <a:pt x="527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356;p64">
              <a:extLst>
                <a:ext uri="{FF2B5EF4-FFF2-40B4-BE49-F238E27FC236}">
                  <a16:creationId xmlns:a16="http://schemas.microsoft.com/office/drawing/2014/main" id="{EFF7DC46-98C4-5849-9C15-7E245CEDB898}"/>
                </a:ext>
              </a:extLst>
            </p:cNvPr>
            <p:cNvSpPr/>
            <p:nvPr/>
          </p:nvSpPr>
          <p:spPr>
            <a:xfrm>
              <a:off x="5759387" y="2686649"/>
              <a:ext cx="13839" cy="20903"/>
            </a:xfrm>
            <a:custGeom>
              <a:avLst/>
              <a:gdLst/>
              <a:ahLst/>
              <a:cxnLst/>
              <a:rect l="l" t="t" r="r" b="b"/>
              <a:pathLst>
                <a:path w="527" h="796" extrusionOk="0">
                  <a:moveTo>
                    <a:pt x="0" y="1"/>
                  </a:moveTo>
                  <a:lnTo>
                    <a:pt x="0" y="795"/>
                  </a:lnTo>
                  <a:lnTo>
                    <a:pt x="527" y="795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357;p64">
              <a:extLst>
                <a:ext uri="{FF2B5EF4-FFF2-40B4-BE49-F238E27FC236}">
                  <a16:creationId xmlns:a16="http://schemas.microsoft.com/office/drawing/2014/main" id="{6B4E9834-0D7F-CD46-A628-95D7962D74C7}"/>
                </a:ext>
              </a:extLst>
            </p:cNvPr>
            <p:cNvSpPr/>
            <p:nvPr/>
          </p:nvSpPr>
          <p:spPr>
            <a:xfrm>
              <a:off x="6158224" y="2686649"/>
              <a:ext cx="13839" cy="20903"/>
            </a:xfrm>
            <a:custGeom>
              <a:avLst/>
              <a:gdLst/>
              <a:ahLst/>
              <a:cxnLst/>
              <a:rect l="l" t="t" r="r" b="b"/>
              <a:pathLst>
                <a:path w="527" h="796" extrusionOk="0">
                  <a:moveTo>
                    <a:pt x="0" y="1"/>
                  </a:moveTo>
                  <a:lnTo>
                    <a:pt x="0" y="795"/>
                  </a:lnTo>
                  <a:lnTo>
                    <a:pt x="527" y="795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358;p64">
              <a:extLst>
                <a:ext uri="{FF2B5EF4-FFF2-40B4-BE49-F238E27FC236}">
                  <a16:creationId xmlns:a16="http://schemas.microsoft.com/office/drawing/2014/main" id="{F0FABCA8-FACD-7C4F-972E-17FC16BB985B}"/>
                </a:ext>
              </a:extLst>
            </p:cNvPr>
            <p:cNvSpPr/>
            <p:nvPr/>
          </p:nvSpPr>
          <p:spPr>
            <a:xfrm>
              <a:off x="5743289" y="2679873"/>
              <a:ext cx="444871" cy="13839"/>
            </a:xfrm>
            <a:custGeom>
              <a:avLst/>
              <a:gdLst/>
              <a:ahLst/>
              <a:cxnLst/>
              <a:rect l="l" t="t" r="r" b="b"/>
              <a:pathLst>
                <a:path w="16941" h="527" extrusionOk="0">
                  <a:moveTo>
                    <a:pt x="355" y="0"/>
                  </a:moveTo>
                  <a:cubicBezTo>
                    <a:pt x="1" y="0"/>
                    <a:pt x="1" y="527"/>
                    <a:pt x="355" y="527"/>
                  </a:cubicBezTo>
                  <a:lnTo>
                    <a:pt x="16586" y="527"/>
                  </a:lnTo>
                  <a:cubicBezTo>
                    <a:pt x="16940" y="527"/>
                    <a:pt x="16940" y="0"/>
                    <a:pt x="16586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359;p64">
              <a:extLst>
                <a:ext uri="{FF2B5EF4-FFF2-40B4-BE49-F238E27FC236}">
                  <a16:creationId xmlns:a16="http://schemas.microsoft.com/office/drawing/2014/main" id="{1FF6CADA-6538-4248-AD12-5D8EFA00EBE1}"/>
                </a:ext>
              </a:extLst>
            </p:cNvPr>
            <p:cNvSpPr/>
            <p:nvPr/>
          </p:nvSpPr>
          <p:spPr>
            <a:xfrm>
              <a:off x="6068992" y="2666034"/>
              <a:ext cx="41254" cy="13865"/>
            </a:xfrm>
            <a:custGeom>
              <a:avLst/>
              <a:gdLst/>
              <a:ahLst/>
              <a:cxnLst/>
              <a:rect l="l" t="t" r="r" b="b"/>
              <a:pathLst>
                <a:path w="1571" h="528" extrusionOk="0">
                  <a:moveTo>
                    <a:pt x="1" y="1"/>
                  </a:moveTo>
                  <a:lnTo>
                    <a:pt x="1" y="527"/>
                  </a:lnTo>
                  <a:lnTo>
                    <a:pt x="1312" y="527"/>
                  </a:lnTo>
                  <a:cubicBezTo>
                    <a:pt x="1456" y="527"/>
                    <a:pt x="1571" y="412"/>
                    <a:pt x="1571" y="269"/>
                  </a:cubicBezTo>
                  <a:cubicBezTo>
                    <a:pt x="1571" y="125"/>
                    <a:pt x="1456" y="1"/>
                    <a:pt x="1312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360;p64">
              <a:extLst>
                <a:ext uri="{FF2B5EF4-FFF2-40B4-BE49-F238E27FC236}">
                  <a16:creationId xmlns:a16="http://schemas.microsoft.com/office/drawing/2014/main" id="{AA8CFE17-8953-524F-AE6A-DF01D261B772}"/>
                </a:ext>
              </a:extLst>
            </p:cNvPr>
            <p:cNvSpPr/>
            <p:nvPr/>
          </p:nvSpPr>
          <p:spPr>
            <a:xfrm>
              <a:off x="5986326" y="2611020"/>
              <a:ext cx="96269" cy="68880"/>
            </a:xfrm>
            <a:custGeom>
              <a:avLst/>
              <a:gdLst/>
              <a:ahLst/>
              <a:cxnLst/>
              <a:rect l="l" t="t" r="r" b="b"/>
              <a:pathLst>
                <a:path w="3666" h="2623" extrusionOk="0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lnTo>
                    <a:pt x="0" y="2364"/>
                  </a:lnTo>
                  <a:cubicBezTo>
                    <a:pt x="0" y="2507"/>
                    <a:pt x="125" y="2622"/>
                    <a:pt x="268" y="2622"/>
                  </a:cubicBezTo>
                  <a:lnTo>
                    <a:pt x="3407" y="2622"/>
                  </a:lnTo>
                  <a:cubicBezTo>
                    <a:pt x="3551" y="2622"/>
                    <a:pt x="3666" y="2507"/>
                    <a:pt x="3666" y="2364"/>
                  </a:cubicBezTo>
                  <a:lnTo>
                    <a:pt x="3666" y="268"/>
                  </a:lnTo>
                  <a:cubicBezTo>
                    <a:pt x="3666" y="125"/>
                    <a:pt x="3551" y="0"/>
                    <a:pt x="3407" y="0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61;p64">
              <a:extLst>
                <a:ext uri="{FF2B5EF4-FFF2-40B4-BE49-F238E27FC236}">
                  <a16:creationId xmlns:a16="http://schemas.microsoft.com/office/drawing/2014/main" id="{D014540E-2D7C-184D-88E6-0036EEB334C2}"/>
                </a:ext>
              </a:extLst>
            </p:cNvPr>
            <p:cNvSpPr/>
            <p:nvPr/>
          </p:nvSpPr>
          <p:spPr>
            <a:xfrm>
              <a:off x="6025269" y="2638645"/>
              <a:ext cx="18382" cy="13865"/>
            </a:xfrm>
            <a:custGeom>
              <a:avLst/>
              <a:gdLst/>
              <a:ahLst/>
              <a:cxnLst/>
              <a:rect l="l" t="t" r="r" b="b"/>
              <a:pathLst>
                <a:path w="700" h="528" extrusionOk="0">
                  <a:moveTo>
                    <a:pt x="355" y="1"/>
                  </a:moveTo>
                  <a:cubicBezTo>
                    <a:pt x="1" y="1"/>
                    <a:pt x="1" y="518"/>
                    <a:pt x="355" y="527"/>
                  </a:cubicBezTo>
                  <a:cubicBezTo>
                    <a:pt x="699" y="518"/>
                    <a:pt x="699" y="1"/>
                    <a:pt x="3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362;p64">
              <a:extLst>
                <a:ext uri="{FF2B5EF4-FFF2-40B4-BE49-F238E27FC236}">
                  <a16:creationId xmlns:a16="http://schemas.microsoft.com/office/drawing/2014/main" id="{0924F7A2-6E46-F449-AE24-55308BDC13D0}"/>
                </a:ext>
              </a:extLst>
            </p:cNvPr>
            <p:cNvSpPr/>
            <p:nvPr/>
          </p:nvSpPr>
          <p:spPr>
            <a:xfrm>
              <a:off x="5807390" y="2556215"/>
              <a:ext cx="137734" cy="123685"/>
            </a:xfrm>
            <a:custGeom>
              <a:avLst/>
              <a:gdLst/>
              <a:ahLst/>
              <a:cxnLst/>
              <a:rect l="l" t="t" r="r" b="b"/>
              <a:pathLst>
                <a:path w="5245" h="4710" extrusionOk="0">
                  <a:moveTo>
                    <a:pt x="1838" y="1"/>
                  </a:moveTo>
                  <a:lnTo>
                    <a:pt x="1838" y="125"/>
                  </a:lnTo>
                  <a:cubicBezTo>
                    <a:pt x="1838" y="364"/>
                    <a:pt x="1685" y="565"/>
                    <a:pt x="1455" y="632"/>
                  </a:cubicBezTo>
                  <a:lnTo>
                    <a:pt x="575" y="881"/>
                  </a:lnTo>
                  <a:cubicBezTo>
                    <a:pt x="240" y="977"/>
                    <a:pt x="0" y="1293"/>
                    <a:pt x="0" y="1637"/>
                  </a:cubicBezTo>
                  <a:lnTo>
                    <a:pt x="0" y="3925"/>
                  </a:lnTo>
                  <a:cubicBezTo>
                    <a:pt x="0" y="4355"/>
                    <a:pt x="354" y="4709"/>
                    <a:pt x="785" y="4709"/>
                  </a:cubicBezTo>
                  <a:lnTo>
                    <a:pt x="4460" y="4709"/>
                  </a:lnTo>
                  <a:cubicBezTo>
                    <a:pt x="4891" y="4709"/>
                    <a:pt x="5245" y="4355"/>
                    <a:pt x="5245" y="3925"/>
                  </a:cubicBezTo>
                  <a:lnTo>
                    <a:pt x="5245" y="1637"/>
                  </a:lnTo>
                  <a:cubicBezTo>
                    <a:pt x="5245" y="1283"/>
                    <a:pt x="5015" y="977"/>
                    <a:pt x="4680" y="881"/>
                  </a:cubicBezTo>
                  <a:lnTo>
                    <a:pt x="3800" y="632"/>
                  </a:lnTo>
                  <a:cubicBezTo>
                    <a:pt x="3570" y="565"/>
                    <a:pt x="3417" y="355"/>
                    <a:pt x="3417" y="116"/>
                  </a:cubicBezTo>
                  <a:lnTo>
                    <a:pt x="3417" y="1"/>
                  </a:lnTo>
                  <a:close/>
                </a:path>
              </a:pathLst>
            </a:custGeom>
            <a:solidFill>
              <a:srgbClr val="8192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363;p64">
              <a:extLst>
                <a:ext uri="{FF2B5EF4-FFF2-40B4-BE49-F238E27FC236}">
                  <a16:creationId xmlns:a16="http://schemas.microsoft.com/office/drawing/2014/main" id="{28A8B9DB-F0DD-CB4B-830A-CC8776966394}"/>
                </a:ext>
              </a:extLst>
            </p:cNvPr>
            <p:cNvSpPr/>
            <p:nvPr/>
          </p:nvSpPr>
          <p:spPr>
            <a:xfrm>
              <a:off x="5807626" y="2587386"/>
              <a:ext cx="27678" cy="92514"/>
            </a:xfrm>
            <a:custGeom>
              <a:avLst/>
              <a:gdLst/>
              <a:ahLst/>
              <a:cxnLst/>
              <a:rect l="l" t="t" r="r" b="b"/>
              <a:pathLst>
                <a:path w="1054" h="3523" extrusionOk="0">
                  <a:moveTo>
                    <a:pt x="144" y="0"/>
                  </a:moveTo>
                  <a:cubicBezTo>
                    <a:pt x="49" y="134"/>
                    <a:pt x="1" y="288"/>
                    <a:pt x="1" y="450"/>
                  </a:cubicBezTo>
                  <a:lnTo>
                    <a:pt x="1" y="2738"/>
                  </a:lnTo>
                  <a:cubicBezTo>
                    <a:pt x="1" y="3168"/>
                    <a:pt x="355" y="3522"/>
                    <a:pt x="786" y="3522"/>
                  </a:cubicBezTo>
                  <a:lnTo>
                    <a:pt x="1054" y="3522"/>
                  </a:lnTo>
                  <a:lnTo>
                    <a:pt x="1054" y="90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364;p64">
              <a:extLst>
                <a:ext uri="{FF2B5EF4-FFF2-40B4-BE49-F238E27FC236}">
                  <a16:creationId xmlns:a16="http://schemas.microsoft.com/office/drawing/2014/main" id="{9E09BD08-29DA-F243-B10A-7DE75892C737}"/>
                </a:ext>
              </a:extLst>
            </p:cNvPr>
            <p:cNvSpPr/>
            <p:nvPr/>
          </p:nvSpPr>
          <p:spPr>
            <a:xfrm>
              <a:off x="5917708" y="2587386"/>
              <a:ext cx="27415" cy="92514"/>
            </a:xfrm>
            <a:custGeom>
              <a:avLst/>
              <a:gdLst/>
              <a:ahLst/>
              <a:cxnLst/>
              <a:rect l="l" t="t" r="r" b="b"/>
              <a:pathLst>
                <a:path w="1044" h="3523" extrusionOk="0">
                  <a:moveTo>
                    <a:pt x="900" y="0"/>
                  </a:moveTo>
                  <a:lnTo>
                    <a:pt x="1" y="900"/>
                  </a:lnTo>
                  <a:lnTo>
                    <a:pt x="1" y="3522"/>
                  </a:lnTo>
                  <a:lnTo>
                    <a:pt x="259" y="3522"/>
                  </a:lnTo>
                  <a:cubicBezTo>
                    <a:pt x="690" y="3522"/>
                    <a:pt x="1044" y="3168"/>
                    <a:pt x="1044" y="2738"/>
                  </a:cubicBezTo>
                  <a:lnTo>
                    <a:pt x="1044" y="450"/>
                  </a:lnTo>
                  <a:cubicBezTo>
                    <a:pt x="1044" y="288"/>
                    <a:pt x="996" y="134"/>
                    <a:pt x="900" y="0"/>
                  </a:cubicBez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65;p64">
              <a:extLst>
                <a:ext uri="{FF2B5EF4-FFF2-40B4-BE49-F238E27FC236}">
                  <a16:creationId xmlns:a16="http://schemas.microsoft.com/office/drawing/2014/main" id="{5F1681F6-49C0-EB41-A8D2-0D2F8701388C}"/>
                </a:ext>
              </a:extLst>
            </p:cNvPr>
            <p:cNvSpPr/>
            <p:nvPr/>
          </p:nvSpPr>
          <p:spPr>
            <a:xfrm>
              <a:off x="5843314" y="2556215"/>
              <a:ext cx="66123" cy="20640"/>
            </a:xfrm>
            <a:custGeom>
              <a:avLst/>
              <a:gdLst/>
              <a:ahLst/>
              <a:cxnLst/>
              <a:rect l="l" t="t" r="r" b="b"/>
              <a:pathLst>
                <a:path w="2518" h="786" extrusionOk="0">
                  <a:moveTo>
                    <a:pt x="470" y="1"/>
                  </a:moveTo>
                  <a:lnTo>
                    <a:pt x="470" y="125"/>
                  </a:lnTo>
                  <a:cubicBezTo>
                    <a:pt x="470" y="364"/>
                    <a:pt x="317" y="565"/>
                    <a:pt x="87" y="632"/>
                  </a:cubicBezTo>
                  <a:lnTo>
                    <a:pt x="1" y="661"/>
                  </a:lnTo>
                  <a:cubicBezTo>
                    <a:pt x="412" y="738"/>
                    <a:pt x="833" y="776"/>
                    <a:pt x="1255" y="786"/>
                  </a:cubicBezTo>
                  <a:cubicBezTo>
                    <a:pt x="1685" y="776"/>
                    <a:pt x="2106" y="738"/>
                    <a:pt x="2518" y="652"/>
                  </a:cubicBezTo>
                  <a:lnTo>
                    <a:pt x="2432" y="632"/>
                  </a:lnTo>
                  <a:cubicBezTo>
                    <a:pt x="2202" y="565"/>
                    <a:pt x="2049" y="355"/>
                    <a:pt x="2049" y="116"/>
                  </a:cubicBezTo>
                  <a:lnTo>
                    <a:pt x="2049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66;p64">
              <a:extLst>
                <a:ext uri="{FF2B5EF4-FFF2-40B4-BE49-F238E27FC236}">
                  <a16:creationId xmlns:a16="http://schemas.microsoft.com/office/drawing/2014/main" id="{3EC7E2DF-1327-AF47-8168-E150FB1D8CC2}"/>
                </a:ext>
              </a:extLst>
            </p:cNvPr>
            <p:cNvSpPr/>
            <p:nvPr/>
          </p:nvSpPr>
          <p:spPr>
            <a:xfrm>
              <a:off x="5815688" y="2439122"/>
              <a:ext cx="121400" cy="123921"/>
            </a:xfrm>
            <a:custGeom>
              <a:avLst/>
              <a:gdLst/>
              <a:ahLst/>
              <a:cxnLst/>
              <a:rect l="l" t="t" r="r" b="b"/>
              <a:pathLst>
                <a:path w="4623" h="4719" extrusionOk="0">
                  <a:moveTo>
                    <a:pt x="2316" y="0"/>
                  </a:moveTo>
                  <a:cubicBezTo>
                    <a:pt x="1302" y="0"/>
                    <a:pt x="555" y="842"/>
                    <a:pt x="479" y="1857"/>
                  </a:cubicBezTo>
                  <a:cubicBezTo>
                    <a:pt x="421" y="2594"/>
                    <a:pt x="278" y="3311"/>
                    <a:pt x="48" y="4010"/>
                  </a:cubicBezTo>
                  <a:cubicBezTo>
                    <a:pt x="0" y="4144"/>
                    <a:pt x="77" y="4297"/>
                    <a:pt x="211" y="4345"/>
                  </a:cubicBezTo>
                  <a:cubicBezTo>
                    <a:pt x="881" y="4584"/>
                    <a:pt x="1598" y="4709"/>
                    <a:pt x="2307" y="4718"/>
                  </a:cubicBezTo>
                  <a:cubicBezTo>
                    <a:pt x="3024" y="4709"/>
                    <a:pt x="3742" y="4584"/>
                    <a:pt x="4412" y="4345"/>
                  </a:cubicBezTo>
                  <a:cubicBezTo>
                    <a:pt x="4546" y="4297"/>
                    <a:pt x="4623" y="4144"/>
                    <a:pt x="4575" y="4010"/>
                  </a:cubicBezTo>
                  <a:cubicBezTo>
                    <a:pt x="4345" y="3311"/>
                    <a:pt x="4201" y="2594"/>
                    <a:pt x="4144" y="1857"/>
                  </a:cubicBezTo>
                  <a:cubicBezTo>
                    <a:pt x="4077" y="833"/>
                    <a:pt x="3321" y="0"/>
                    <a:pt x="231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367;p64">
              <a:extLst>
                <a:ext uri="{FF2B5EF4-FFF2-40B4-BE49-F238E27FC236}">
                  <a16:creationId xmlns:a16="http://schemas.microsoft.com/office/drawing/2014/main" id="{23D9A7E5-0118-C345-B217-1423C0DC90EE}"/>
                </a:ext>
              </a:extLst>
            </p:cNvPr>
            <p:cNvSpPr/>
            <p:nvPr/>
          </p:nvSpPr>
          <p:spPr>
            <a:xfrm>
              <a:off x="5828241" y="2714300"/>
              <a:ext cx="13839" cy="41228"/>
            </a:xfrm>
            <a:custGeom>
              <a:avLst/>
              <a:gdLst/>
              <a:ahLst/>
              <a:cxnLst/>
              <a:rect l="l" t="t" r="r" b="b"/>
              <a:pathLst>
                <a:path w="527" h="1570" extrusionOk="0">
                  <a:moveTo>
                    <a:pt x="1" y="0"/>
                  </a:moveTo>
                  <a:lnTo>
                    <a:pt x="1" y="1312"/>
                  </a:lnTo>
                  <a:cubicBezTo>
                    <a:pt x="1" y="1455"/>
                    <a:pt x="115" y="1570"/>
                    <a:pt x="269" y="1570"/>
                  </a:cubicBezTo>
                  <a:cubicBezTo>
                    <a:pt x="412" y="1570"/>
                    <a:pt x="527" y="1455"/>
                    <a:pt x="527" y="1312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368;p64">
              <a:extLst>
                <a:ext uri="{FF2B5EF4-FFF2-40B4-BE49-F238E27FC236}">
                  <a16:creationId xmlns:a16="http://schemas.microsoft.com/office/drawing/2014/main" id="{6CC93059-813D-5D46-B761-F2B174F32D4D}"/>
                </a:ext>
              </a:extLst>
            </p:cNvPr>
            <p:cNvSpPr/>
            <p:nvPr/>
          </p:nvSpPr>
          <p:spPr>
            <a:xfrm>
              <a:off x="5828241" y="2707263"/>
              <a:ext cx="13839" cy="27678"/>
            </a:xfrm>
            <a:custGeom>
              <a:avLst/>
              <a:gdLst/>
              <a:ahLst/>
              <a:cxnLst/>
              <a:rect l="l" t="t" r="r" b="b"/>
              <a:pathLst>
                <a:path w="527" h="1054" extrusionOk="0">
                  <a:moveTo>
                    <a:pt x="1" y="1"/>
                  </a:moveTo>
                  <a:lnTo>
                    <a:pt x="1" y="1053"/>
                  </a:lnTo>
                  <a:lnTo>
                    <a:pt x="527" y="1053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369;p64">
              <a:extLst>
                <a:ext uri="{FF2B5EF4-FFF2-40B4-BE49-F238E27FC236}">
                  <a16:creationId xmlns:a16="http://schemas.microsoft.com/office/drawing/2014/main" id="{9B6C8ABB-3A23-A944-AACD-899FF21E6082}"/>
                </a:ext>
              </a:extLst>
            </p:cNvPr>
            <p:cNvSpPr/>
            <p:nvPr/>
          </p:nvSpPr>
          <p:spPr>
            <a:xfrm>
              <a:off x="5910671" y="2714300"/>
              <a:ext cx="13865" cy="41228"/>
            </a:xfrm>
            <a:custGeom>
              <a:avLst/>
              <a:gdLst/>
              <a:ahLst/>
              <a:cxnLst/>
              <a:rect l="l" t="t" r="r" b="b"/>
              <a:pathLst>
                <a:path w="528" h="1570" extrusionOk="0">
                  <a:moveTo>
                    <a:pt x="1" y="0"/>
                  </a:moveTo>
                  <a:lnTo>
                    <a:pt x="1" y="1312"/>
                  </a:lnTo>
                  <a:cubicBezTo>
                    <a:pt x="1" y="1455"/>
                    <a:pt x="125" y="1570"/>
                    <a:pt x="269" y="1570"/>
                  </a:cubicBezTo>
                  <a:cubicBezTo>
                    <a:pt x="412" y="1570"/>
                    <a:pt x="527" y="1455"/>
                    <a:pt x="527" y="1312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370;p64">
              <a:extLst>
                <a:ext uri="{FF2B5EF4-FFF2-40B4-BE49-F238E27FC236}">
                  <a16:creationId xmlns:a16="http://schemas.microsoft.com/office/drawing/2014/main" id="{822E5AF4-E4A4-AE4B-ABB4-149031861240}"/>
                </a:ext>
              </a:extLst>
            </p:cNvPr>
            <p:cNvSpPr/>
            <p:nvPr/>
          </p:nvSpPr>
          <p:spPr>
            <a:xfrm>
              <a:off x="5910671" y="2707263"/>
              <a:ext cx="13865" cy="27678"/>
            </a:xfrm>
            <a:custGeom>
              <a:avLst/>
              <a:gdLst/>
              <a:ahLst/>
              <a:cxnLst/>
              <a:rect l="l" t="t" r="r" b="b"/>
              <a:pathLst>
                <a:path w="528" h="1054" extrusionOk="0">
                  <a:moveTo>
                    <a:pt x="1" y="1"/>
                  </a:moveTo>
                  <a:lnTo>
                    <a:pt x="1" y="1053"/>
                  </a:lnTo>
                  <a:lnTo>
                    <a:pt x="527" y="1053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371;p64">
              <a:extLst>
                <a:ext uri="{FF2B5EF4-FFF2-40B4-BE49-F238E27FC236}">
                  <a16:creationId xmlns:a16="http://schemas.microsoft.com/office/drawing/2014/main" id="{C945ACC1-A58A-3940-B35A-85000FA7F2F9}"/>
                </a:ext>
              </a:extLst>
            </p:cNvPr>
            <p:cNvSpPr/>
            <p:nvPr/>
          </p:nvSpPr>
          <p:spPr>
            <a:xfrm>
              <a:off x="5828241" y="2604218"/>
              <a:ext cx="96295" cy="116883"/>
            </a:xfrm>
            <a:custGeom>
              <a:avLst/>
              <a:gdLst/>
              <a:ahLst/>
              <a:cxnLst/>
              <a:rect l="l" t="t" r="r" b="b"/>
              <a:pathLst>
                <a:path w="3667" h="4451" extrusionOk="0">
                  <a:moveTo>
                    <a:pt x="785" y="1"/>
                  </a:moveTo>
                  <a:cubicBezTo>
                    <a:pt x="355" y="1"/>
                    <a:pt x="1" y="355"/>
                    <a:pt x="1" y="785"/>
                  </a:cubicBezTo>
                  <a:lnTo>
                    <a:pt x="1" y="4192"/>
                  </a:lnTo>
                  <a:cubicBezTo>
                    <a:pt x="1" y="4336"/>
                    <a:pt x="115" y="4451"/>
                    <a:pt x="259" y="4451"/>
                  </a:cubicBezTo>
                  <a:lnTo>
                    <a:pt x="3408" y="4451"/>
                  </a:lnTo>
                  <a:cubicBezTo>
                    <a:pt x="3551" y="4451"/>
                    <a:pt x="3666" y="4336"/>
                    <a:pt x="3666" y="4192"/>
                  </a:cubicBezTo>
                  <a:lnTo>
                    <a:pt x="3666" y="785"/>
                  </a:lnTo>
                  <a:cubicBezTo>
                    <a:pt x="3666" y="355"/>
                    <a:pt x="3312" y="1"/>
                    <a:pt x="2881" y="1"/>
                  </a:cubicBezTo>
                  <a:close/>
                </a:path>
              </a:pathLst>
            </a:custGeom>
            <a:solidFill>
              <a:srgbClr val="909F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372;p64">
              <a:extLst>
                <a:ext uri="{FF2B5EF4-FFF2-40B4-BE49-F238E27FC236}">
                  <a16:creationId xmlns:a16="http://schemas.microsoft.com/office/drawing/2014/main" id="{2A4C052D-849B-9244-BE86-8F45C927ABF2}"/>
                </a:ext>
              </a:extLst>
            </p:cNvPr>
            <p:cNvSpPr/>
            <p:nvPr/>
          </p:nvSpPr>
          <p:spPr>
            <a:xfrm>
              <a:off x="5815688" y="2439306"/>
              <a:ext cx="73896" cy="121216"/>
            </a:xfrm>
            <a:custGeom>
              <a:avLst/>
              <a:gdLst/>
              <a:ahLst/>
              <a:cxnLst/>
              <a:rect l="l" t="t" r="r" b="b"/>
              <a:pathLst>
                <a:path w="2814" h="4616" extrusionOk="0">
                  <a:moveTo>
                    <a:pt x="2373" y="1"/>
                  </a:moveTo>
                  <a:cubicBezTo>
                    <a:pt x="2351" y="1"/>
                    <a:pt x="2329" y="1"/>
                    <a:pt x="2307" y="3"/>
                  </a:cubicBezTo>
                  <a:cubicBezTo>
                    <a:pt x="1302" y="3"/>
                    <a:pt x="546" y="835"/>
                    <a:pt x="479" y="1850"/>
                  </a:cubicBezTo>
                  <a:cubicBezTo>
                    <a:pt x="412" y="2587"/>
                    <a:pt x="268" y="3304"/>
                    <a:pt x="48" y="4003"/>
                  </a:cubicBezTo>
                  <a:cubicBezTo>
                    <a:pt x="0" y="4137"/>
                    <a:pt x="77" y="4290"/>
                    <a:pt x="211" y="4338"/>
                  </a:cubicBezTo>
                  <a:cubicBezTo>
                    <a:pt x="555" y="4462"/>
                    <a:pt x="909" y="4548"/>
                    <a:pt x="1273" y="4615"/>
                  </a:cubicBezTo>
                  <a:cubicBezTo>
                    <a:pt x="1263" y="4558"/>
                    <a:pt x="1263" y="4501"/>
                    <a:pt x="1273" y="4453"/>
                  </a:cubicBezTo>
                  <a:cubicBezTo>
                    <a:pt x="1464" y="3668"/>
                    <a:pt x="1589" y="2864"/>
                    <a:pt x="1646" y="2060"/>
                  </a:cubicBezTo>
                  <a:cubicBezTo>
                    <a:pt x="1694" y="1113"/>
                    <a:pt x="2153" y="309"/>
                    <a:pt x="2814" y="70"/>
                  </a:cubicBezTo>
                  <a:cubicBezTo>
                    <a:pt x="2672" y="28"/>
                    <a:pt x="2523" y="1"/>
                    <a:pt x="237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0EA55A20-4A68-3D46-8417-80F8B6F4F1E7}"/>
              </a:ext>
            </a:extLst>
          </p:cNvPr>
          <p:cNvSpPr txBox="1"/>
          <p:nvPr/>
        </p:nvSpPr>
        <p:spPr>
          <a:xfrm>
            <a:off x="8831094" y="4849247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4"/>
          <p:cNvSpPr/>
          <p:nvPr/>
        </p:nvSpPr>
        <p:spPr>
          <a:xfrm>
            <a:off x="6224037" y="2908404"/>
            <a:ext cx="2586657" cy="1478541"/>
          </a:xfrm>
          <a:prstGeom prst="roundRect">
            <a:avLst>
              <a:gd name="adj" fmla="val 16667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4"/>
          <p:cNvSpPr/>
          <p:nvPr/>
        </p:nvSpPr>
        <p:spPr>
          <a:xfrm>
            <a:off x="3132836" y="2986978"/>
            <a:ext cx="2586658" cy="1478541"/>
          </a:xfrm>
          <a:prstGeom prst="roundRect">
            <a:avLst>
              <a:gd name="adj" fmla="val 16667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Menos de 20% recebem tratamento adequado</a:t>
            </a:r>
            <a:endParaRPr sz="1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" name="Google Shape;235;p34"/>
          <p:cNvSpPr/>
          <p:nvPr/>
        </p:nvSpPr>
        <p:spPr>
          <a:xfrm>
            <a:off x="189501" y="3007229"/>
            <a:ext cx="2498651" cy="1470738"/>
          </a:xfrm>
          <a:prstGeom prst="roundRect">
            <a:avLst>
              <a:gd name="adj" fmla="val 16667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TM no </a:t>
            </a:r>
            <a:r>
              <a:rPr lang="en-US" alt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período</a:t>
            </a:r>
            <a:r>
              <a:rPr lang="en-US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gestacional</a:t>
            </a:r>
            <a:r>
              <a:rPr lang="en-US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puerperal </a:t>
            </a:r>
            <a:r>
              <a:rPr lang="en-US" alt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atingem</a:t>
            </a:r>
            <a:r>
              <a:rPr lang="en-US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torno</a:t>
            </a:r>
            <a:r>
              <a:rPr lang="en-US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1:3 </a:t>
            </a:r>
            <a:r>
              <a:rPr lang="en-US" alt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mulheres</a:t>
            </a:r>
            <a:endParaRPr sz="1800" dirty="0"/>
          </a:p>
        </p:txBody>
      </p:sp>
      <p:sp>
        <p:nvSpPr>
          <p:cNvPr id="236" name="Google Shape;236;p34"/>
          <p:cNvSpPr/>
          <p:nvPr/>
        </p:nvSpPr>
        <p:spPr>
          <a:xfrm>
            <a:off x="3074889" y="1307273"/>
            <a:ext cx="2613530" cy="1476974"/>
          </a:xfrm>
          <a:prstGeom prst="roundRect">
            <a:avLst>
              <a:gd name="adj" fmla="val 16667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gestação é um motivador para adoção de hábitos saudáveis, entre eles a cessação do uso de SPA</a:t>
            </a:r>
            <a:endParaRPr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7" name="Google Shape;237;p34"/>
          <p:cNvSpPr/>
          <p:nvPr/>
        </p:nvSpPr>
        <p:spPr>
          <a:xfrm>
            <a:off x="6103088" y="1307273"/>
            <a:ext cx="2728712" cy="1437687"/>
          </a:xfrm>
          <a:prstGeom prst="roundRect">
            <a:avLst>
              <a:gd name="adj" fmla="val 16667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Porém, a gravidez não protege contra a ocorrência, recorrência ou exacerbação de Transtornos Mentais</a:t>
            </a:r>
            <a:endParaRPr sz="1800" dirty="0"/>
          </a:p>
        </p:txBody>
      </p:sp>
      <p:sp>
        <p:nvSpPr>
          <p:cNvPr id="238" name="Google Shape;238;p34"/>
          <p:cNvSpPr/>
          <p:nvPr/>
        </p:nvSpPr>
        <p:spPr>
          <a:xfrm>
            <a:off x="138223" y="1307274"/>
            <a:ext cx="2574315" cy="1528708"/>
          </a:xfrm>
          <a:prstGeom prst="roundRect">
            <a:avLst>
              <a:gd name="adj" fmla="val 16667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4"/>
          <p:cNvSpPr txBox="1">
            <a:spLocks noGrp="1"/>
          </p:cNvSpPr>
          <p:nvPr>
            <p:ph type="title" idx="15"/>
          </p:nvPr>
        </p:nvSpPr>
        <p:spPr>
          <a:xfrm>
            <a:off x="1425379" y="237483"/>
            <a:ext cx="7520371" cy="6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pt-BR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Transtornos</a:t>
            </a:r>
            <a:r>
              <a:rPr lang="en-US" altLang="pt-BR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mentais</a:t>
            </a:r>
            <a:r>
              <a:rPr lang="en-US" altLang="pt-BR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pt-BR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gestação</a:t>
            </a:r>
            <a:r>
              <a:rPr lang="en-US" altLang="pt-BR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altLang="pt-BR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puerpério</a:t>
            </a:r>
            <a:endParaRPr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0" name="Google Shape;240;p34"/>
          <p:cNvSpPr txBox="1">
            <a:spLocks noGrp="1"/>
          </p:cNvSpPr>
          <p:nvPr>
            <p:ph type="ctrTitle"/>
          </p:nvPr>
        </p:nvSpPr>
        <p:spPr>
          <a:xfrm flipH="1">
            <a:off x="6238885" y="2307390"/>
            <a:ext cx="2586658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br>
              <a:rPr lang="en-US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/>
          </a:p>
        </p:txBody>
      </p:sp>
      <p:sp>
        <p:nvSpPr>
          <p:cNvPr id="244" name="Google Shape;244;p34"/>
          <p:cNvSpPr txBox="1">
            <a:spLocks noGrp="1"/>
          </p:cNvSpPr>
          <p:nvPr>
            <p:ph type="ctrTitle" idx="4"/>
          </p:nvPr>
        </p:nvSpPr>
        <p:spPr>
          <a:xfrm flipH="1">
            <a:off x="6268039" y="3098251"/>
            <a:ext cx="2498651" cy="13279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br>
              <a:rPr lang="en" dirty="0"/>
            </a:br>
            <a:br>
              <a:rPr lang="en" dirty="0"/>
            </a:br>
            <a:r>
              <a:rPr lang="pt-BR" altLang="pt-BR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 os TM, o uso de SPA se destaca como um dos maiores desafios</a:t>
            </a:r>
            <a:b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/>
          </a:p>
        </p:txBody>
      </p:sp>
      <p:sp>
        <p:nvSpPr>
          <p:cNvPr id="246" name="Google Shape;246;p34"/>
          <p:cNvSpPr txBox="1">
            <a:spLocks noGrp="1"/>
          </p:cNvSpPr>
          <p:nvPr>
            <p:ph type="ctrTitle" idx="6"/>
          </p:nvPr>
        </p:nvSpPr>
        <p:spPr>
          <a:xfrm flipH="1">
            <a:off x="176054" y="1303460"/>
            <a:ext cx="2498651" cy="16656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br>
              <a:rPr lang="pt-BR" altLang="pt-BR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altLang="pt-BR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pt-BR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gestação e a chegada de um bebê representam um período de alegrias e esperança</a:t>
            </a:r>
            <a:b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1600" dirty="0"/>
          </a:p>
        </p:txBody>
      </p:sp>
      <p:sp>
        <p:nvSpPr>
          <p:cNvPr id="250" name="Google Shape;250;p34"/>
          <p:cNvSpPr txBox="1">
            <a:spLocks noGrp="1"/>
          </p:cNvSpPr>
          <p:nvPr>
            <p:ph type="ctrTitle" idx="13"/>
          </p:nvPr>
        </p:nvSpPr>
        <p:spPr>
          <a:xfrm flipH="1">
            <a:off x="682868" y="401596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b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4B478CF-04CD-D043-B6D0-29E7258E7E3B}"/>
              </a:ext>
            </a:extLst>
          </p:cNvPr>
          <p:cNvSpPr/>
          <p:nvPr/>
        </p:nvSpPr>
        <p:spPr>
          <a:xfrm>
            <a:off x="138223" y="4426232"/>
            <a:ext cx="9031989" cy="704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endParaRPr lang="en-US" alt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</a:pPr>
            <a:r>
              <a:rPr lang="en-US" altLang="pt-B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Easter A, Howard LM, Sandall J. Mental health near miss indicators in maternity care: a missed opportunity? A commentary. BJOG An Int J </a:t>
            </a:r>
            <a:r>
              <a:rPr lang="en-US" altLang="pt-B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Obstet</a:t>
            </a:r>
            <a:r>
              <a:rPr lang="en-US" altLang="pt-B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Gynaecol</a:t>
            </a:r>
            <a:r>
              <a:rPr lang="en-US" altLang="pt-B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2018</a:t>
            </a:r>
            <a:endParaRPr lang="pt-BR" altLang="pt-BR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</a:pPr>
            <a:r>
              <a:rPr lang="en-US" altLang="pt-B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Howard LM, Piot P, Stein A. No health without perinatal mental health. Lancet, 2014</a:t>
            </a:r>
            <a:endParaRPr lang="pt-BR" altLang="pt-BR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oogle Shape;296;p38">
            <a:extLst>
              <a:ext uri="{FF2B5EF4-FFF2-40B4-BE49-F238E27FC236}">
                <a16:creationId xmlns:a16="http://schemas.microsoft.com/office/drawing/2014/main" id="{7B0469E8-9C36-B14A-AD95-8B55CA205465}"/>
              </a:ext>
            </a:extLst>
          </p:cNvPr>
          <p:cNvGrpSpPr/>
          <p:nvPr/>
        </p:nvGrpSpPr>
        <p:grpSpPr>
          <a:xfrm>
            <a:off x="8167955" y="203763"/>
            <a:ext cx="642739" cy="976202"/>
            <a:chOff x="6675513" y="2307821"/>
            <a:chExt cx="1909269" cy="2905752"/>
          </a:xfrm>
        </p:grpSpPr>
        <p:sp>
          <p:nvSpPr>
            <p:cNvPr id="21" name="Google Shape;297;p38">
              <a:extLst>
                <a:ext uri="{FF2B5EF4-FFF2-40B4-BE49-F238E27FC236}">
                  <a16:creationId xmlns:a16="http://schemas.microsoft.com/office/drawing/2014/main" id="{AEA0298C-D632-EC40-AF6B-8C3A6CDFAECB}"/>
                </a:ext>
              </a:extLst>
            </p:cNvPr>
            <p:cNvSpPr/>
            <p:nvPr/>
          </p:nvSpPr>
          <p:spPr>
            <a:xfrm>
              <a:off x="6675513" y="2307821"/>
              <a:ext cx="1909269" cy="2905752"/>
            </a:xfrm>
            <a:custGeom>
              <a:avLst/>
              <a:gdLst/>
              <a:ahLst/>
              <a:cxnLst/>
              <a:rect l="l" t="t" r="r" b="b"/>
              <a:pathLst>
                <a:path w="55847" h="87214" extrusionOk="0">
                  <a:moveTo>
                    <a:pt x="24021" y="0"/>
                  </a:moveTo>
                  <a:cubicBezTo>
                    <a:pt x="18809" y="0"/>
                    <a:pt x="14992" y="2991"/>
                    <a:pt x="11823" y="7425"/>
                  </a:cubicBezTo>
                  <a:cubicBezTo>
                    <a:pt x="11178" y="8328"/>
                    <a:pt x="10549" y="9291"/>
                    <a:pt x="9994" y="10280"/>
                  </a:cubicBezTo>
                  <a:cubicBezTo>
                    <a:pt x="9949" y="10221"/>
                    <a:pt x="9902" y="10163"/>
                    <a:pt x="9855" y="10106"/>
                  </a:cubicBezTo>
                  <a:cubicBezTo>
                    <a:pt x="9385" y="9531"/>
                    <a:pt x="8674" y="9306"/>
                    <a:pt x="7890" y="9306"/>
                  </a:cubicBezTo>
                  <a:cubicBezTo>
                    <a:pt x="6345" y="9306"/>
                    <a:pt x="4513" y="10180"/>
                    <a:pt x="3661" y="10984"/>
                  </a:cubicBezTo>
                  <a:cubicBezTo>
                    <a:pt x="2813" y="11784"/>
                    <a:pt x="2201" y="13058"/>
                    <a:pt x="2706" y="14109"/>
                  </a:cubicBezTo>
                  <a:cubicBezTo>
                    <a:pt x="3176" y="15089"/>
                    <a:pt x="4370" y="15439"/>
                    <a:pt x="5429" y="15685"/>
                  </a:cubicBezTo>
                  <a:cubicBezTo>
                    <a:pt x="3854" y="16071"/>
                    <a:pt x="2750" y="17816"/>
                    <a:pt x="3074" y="19404"/>
                  </a:cubicBezTo>
                  <a:cubicBezTo>
                    <a:pt x="3366" y="20843"/>
                    <a:pt x="4789" y="21942"/>
                    <a:pt x="6245" y="21942"/>
                  </a:cubicBezTo>
                  <a:cubicBezTo>
                    <a:pt x="6395" y="21942"/>
                    <a:pt x="6546" y="21930"/>
                    <a:pt x="6696" y="21906"/>
                  </a:cubicBezTo>
                  <a:lnTo>
                    <a:pt x="6696" y="21906"/>
                  </a:lnTo>
                  <a:cubicBezTo>
                    <a:pt x="6060" y="22638"/>
                    <a:pt x="6008" y="23779"/>
                    <a:pt x="6468" y="24631"/>
                  </a:cubicBezTo>
                  <a:cubicBezTo>
                    <a:pt x="6929" y="25485"/>
                    <a:pt x="7830" y="26054"/>
                    <a:pt x="8783" y="26237"/>
                  </a:cubicBezTo>
                  <a:cubicBezTo>
                    <a:pt x="8987" y="26277"/>
                    <a:pt x="9198" y="26300"/>
                    <a:pt x="9407" y="26300"/>
                  </a:cubicBezTo>
                  <a:cubicBezTo>
                    <a:pt x="9803" y="26300"/>
                    <a:pt x="10195" y="26219"/>
                    <a:pt x="10535" y="26019"/>
                  </a:cubicBezTo>
                  <a:cubicBezTo>
                    <a:pt x="10688" y="26673"/>
                    <a:pt x="11431" y="26973"/>
                    <a:pt x="12076" y="27163"/>
                  </a:cubicBezTo>
                  <a:cubicBezTo>
                    <a:pt x="12759" y="27363"/>
                    <a:pt x="13466" y="27553"/>
                    <a:pt x="14171" y="27553"/>
                  </a:cubicBezTo>
                  <a:cubicBezTo>
                    <a:pt x="14369" y="27553"/>
                    <a:pt x="14566" y="27538"/>
                    <a:pt x="14763" y="27504"/>
                  </a:cubicBezTo>
                  <a:cubicBezTo>
                    <a:pt x="15661" y="27349"/>
                    <a:pt x="16536" y="26684"/>
                    <a:pt x="16636" y="25778"/>
                  </a:cubicBezTo>
                  <a:cubicBezTo>
                    <a:pt x="17214" y="26116"/>
                    <a:pt x="17880" y="26278"/>
                    <a:pt x="18547" y="26278"/>
                  </a:cubicBezTo>
                  <a:cubicBezTo>
                    <a:pt x="19078" y="26278"/>
                    <a:pt x="19611" y="26175"/>
                    <a:pt x="20103" y="25978"/>
                  </a:cubicBezTo>
                  <a:lnTo>
                    <a:pt x="20251" y="29460"/>
                  </a:lnTo>
                  <a:lnTo>
                    <a:pt x="19250" y="29439"/>
                  </a:lnTo>
                  <a:lnTo>
                    <a:pt x="18359" y="29320"/>
                  </a:lnTo>
                  <a:lnTo>
                    <a:pt x="18461" y="29422"/>
                  </a:lnTo>
                  <a:lnTo>
                    <a:pt x="17950" y="29410"/>
                  </a:lnTo>
                  <a:cubicBezTo>
                    <a:pt x="17774" y="29406"/>
                    <a:pt x="17600" y="29404"/>
                    <a:pt x="17428" y="29404"/>
                  </a:cubicBezTo>
                  <a:cubicBezTo>
                    <a:pt x="12504" y="29404"/>
                    <a:pt x="9521" y="30979"/>
                    <a:pt x="6476" y="35024"/>
                  </a:cubicBezTo>
                  <a:cubicBezTo>
                    <a:pt x="5320" y="36561"/>
                    <a:pt x="3319" y="42138"/>
                    <a:pt x="2781" y="44323"/>
                  </a:cubicBezTo>
                  <a:cubicBezTo>
                    <a:pt x="0" y="55620"/>
                    <a:pt x="1112" y="59820"/>
                    <a:pt x="882" y="61517"/>
                  </a:cubicBezTo>
                  <a:lnTo>
                    <a:pt x="1215" y="61636"/>
                  </a:lnTo>
                  <a:lnTo>
                    <a:pt x="1012" y="63057"/>
                  </a:lnTo>
                  <a:lnTo>
                    <a:pt x="3962" y="73928"/>
                  </a:lnTo>
                  <a:lnTo>
                    <a:pt x="1781" y="77697"/>
                  </a:lnTo>
                  <a:lnTo>
                    <a:pt x="2002" y="81587"/>
                  </a:lnTo>
                  <a:lnTo>
                    <a:pt x="3708" y="86166"/>
                  </a:lnTo>
                  <a:lnTo>
                    <a:pt x="4737" y="86511"/>
                  </a:lnTo>
                  <a:lnTo>
                    <a:pt x="5765" y="86971"/>
                  </a:lnTo>
                  <a:lnTo>
                    <a:pt x="4857" y="83082"/>
                  </a:lnTo>
                  <a:lnTo>
                    <a:pt x="5896" y="79081"/>
                  </a:lnTo>
                  <a:lnTo>
                    <a:pt x="6284" y="82708"/>
                  </a:lnTo>
                  <a:lnTo>
                    <a:pt x="6854" y="83739"/>
                  </a:lnTo>
                  <a:lnTo>
                    <a:pt x="7152" y="79655"/>
                  </a:lnTo>
                  <a:lnTo>
                    <a:pt x="5447" y="74391"/>
                  </a:lnTo>
                  <a:lnTo>
                    <a:pt x="6163" y="63403"/>
                  </a:lnTo>
                  <a:lnTo>
                    <a:pt x="6476" y="63516"/>
                  </a:lnTo>
                  <a:lnTo>
                    <a:pt x="11721" y="44561"/>
                  </a:lnTo>
                  <a:lnTo>
                    <a:pt x="17488" y="55609"/>
                  </a:lnTo>
                  <a:lnTo>
                    <a:pt x="14268" y="74186"/>
                  </a:lnTo>
                  <a:lnTo>
                    <a:pt x="14292" y="74305"/>
                  </a:lnTo>
                  <a:lnTo>
                    <a:pt x="11204" y="87213"/>
                  </a:lnTo>
                  <a:lnTo>
                    <a:pt x="38748" y="87213"/>
                  </a:lnTo>
                  <a:lnTo>
                    <a:pt x="40540" y="79185"/>
                  </a:lnTo>
                  <a:lnTo>
                    <a:pt x="40537" y="79185"/>
                  </a:lnTo>
                  <a:lnTo>
                    <a:pt x="41151" y="76236"/>
                  </a:lnTo>
                  <a:cubicBezTo>
                    <a:pt x="42405" y="75409"/>
                    <a:pt x="43638" y="74162"/>
                    <a:pt x="44831" y="72408"/>
                  </a:cubicBezTo>
                  <a:cubicBezTo>
                    <a:pt x="55847" y="56207"/>
                    <a:pt x="41356" y="48368"/>
                    <a:pt x="36607" y="46330"/>
                  </a:cubicBezTo>
                  <a:cubicBezTo>
                    <a:pt x="36734" y="46170"/>
                    <a:pt x="36860" y="46008"/>
                    <a:pt x="36983" y="45844"/>
                  </a:cubicBezTo>
                  <a:cubicBezTo>
                    <a:pt x="37418" y="45324"/>
                    <a:pt x="37984" y="44620"/>
                    <a:pt x="38068" y="44395"/>
                  </a:cubicBezTo>
                  <a:cubicBezTo>
                    <a:pt x="38079" y="44382"/>
                    <a:pt x="38088" y="44369"/>
                    <a:pt x="38099" y="44354"/>
                  </a:cubicBezTo>
                  <a:lnTo>
                    <a:pt x="38070" y="44324"/>
                  </a:lnTo>
                  <a:cubicBezTo>
                    <a:pt x="35810" y="41903"/>
                    <a:pt x="35683" y="40902"/>
                    <a:pt x="35483" y="39790"/>
                  </a:cubicBezTo>
                  <a:cubicBezTo>
                    <a:pt x="35479" y="39734"/>
                    <a:pt x="35477" y="39676"/>
                    <a:pt x="35475" y="39617"/>
                  </a:cubicBezTo>
                  <a:lnTo>
                    <a:pt x="35475" y="39617"/>
                  </a:lnTo>
                  <a:lnTo>
                    <a:pt x="35477" y="39754"/>
                  </a:lnTo>
                  <a:cubicBezTo>
                    <a:pt x="35467" y="39699"/>
                    <a:pt x="35457" y="39644"/>
                    <a:pt x="35447" y="39589"/>
                  </a:cubicBezTo>
                  <a:lnTo>
                    <a:pt x="34820" y="35477"/>
                  </a:lnTo>
                  <a:cubicBezTo>
                    <a:pt x="34792" y="34612"/>
                    <a:pt x="34705" y="33595"/>
                    <a:pt x="34607" y="32661"/>
                  </a:cubicBezTo>
                  <a:cubicBezTo>
                    <a:pt x="34434" y="31008"/>
                    <a:pt x="33060" y="29743"/>
                    <a:pt x="31400" y="29705"/>
                  </a:cubicBezTo>
                  <a:lnTo>
                    <a:pt x="28128" y="29633"/>
                  </a:lnTo>
                  <a:cubicBezTo>
                    <a:pt x="28109" y="29555"/>
                    <a:pt x="28057" y="29535"/>
                    <a:pt x="27992" y="29535"/>
                  </a:cubicBezTo>
                  <a:cubicBezTo>
                    <a:pt x="27926" y="29535"/>
                    <a:pt x="27845" y="29556"/>
                    <a:pt x="27771" y="29556"/>
                  </a:cubicBezTo>
                  <a:cubicBezTo>
                    <a:pt x="27678" y="29556"/>
                    <a:pt x="27596" y="29523"/>
                    <a:pt x="27566" y="29376"/>
                  </a:cubicBezTo>
                  <a:lnTo>
                    <a:pt x="27233" y="23957"/>
                  </a:lnTo>
                  <a:cubicBezTo>
                    <a:pt x="29922" y="23130"/>
                    <a:pt x="30578" y="19748"/>
                    <a:pt x="31133" y="17984"/>
                  </a:cubicBezTo>
                  <a:cubicBezTo>
                    <a:pt x="31764" y="15991"/>
                    <a:pt x="29981" y="12821"/>
                    <a:pt x="29981" y="12821"/>
                  </a:cubicBezTo>
                  <a:cubicBezTo>
                    <a:pt x="29981" y="12821"/>
                    <a:pt x="30812" y="8958"/>
                    <a:pt x="31058" y="7136"/>
                  </a:cubicBezTo>
                  <a:cubicBezTo>
                    <a:pt x="32379" y="4791"/>
                    <a:pt x="32766" y="4075"/>
                    <a:pt x="30800" y="1782"/>
                  </a:cubicBezTo>
                  <a:cubicBezTo>
                    <a:pt x="29284" y="15"/>
                    <a:pt x="27560" y="253"/>
                    <a:pt x="25241" y="53"/>
                  </a:cubicBezTo>
                  <a:cubicBezTo>
                    <a:pt x="24826" y="18"/>
                    <a:pt x="24419" y="0"/>
                    <a:pt x="24021" y="0"/>
                  </a:cubicBezTo>
                  <a:close/>
                </a:path>
              </a:pathLst>
            </a:custGeom>
            <a:solidFill>
              <a:srgbClr val="C6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;p38">
              <a:extLst>
                <a:ext uri="{FF2B5EF4-FFF2-40B4-BE49-F238E27FC236}">
                  <a16:creationId xmlns:a16="http://schemas.microsoft.com/office/drawing/2014/main" id="{079DB523-8205-A24E-95FF-1E0A7DB81636}"/>
                </a:ext>
              </a:extLst>
            </p:cNvPr>
            <p:cNvSpPr/>
            <p:nvPr/>
          </p:nvSpPr>
          <p:spPr>
            <a:xfrm>
              <a:off x="7377520" y="4066285"/>
              <a:ext cx="793253" cy="831072"/>
            </a:xfrm>
            <a:custGeom>
              <a:avLst/>
              <a:gdLst/>
              <a:ahLst/>
              <a:cxnLst/>
              <a:rect l="l" t="t" r="r" b="b"/>
              <a:pathLst>
                <a:path w="23203" h="24944" extrusionOk="0">
                  <a:moveTo>
                    <a:pt x="16542" y="0"/>
                  </a:moveTo>
                  <a:cubicBezTo>
                    <a:pt x="15545" y="0"/>
                    <a:pt x="14465" y="224"/>
                    <a:pt x="13338" y="710"/>
                  </a:cubicBezTo>
                  <a:cubicBezTo>
                    <a:pt x="1" y="6462"/>
                    <a:pt x="7348" y="20839"/>
                    <a:pt x="9525" y="24542"/>
                  </a:cubicBezTo>
                  <a:cubicBezTo>
                    <a:pt x="9680" y="24805"/>
                    <a:pt x="9952" y="24944"/>
                    <a:pt x="10228" y="24944"/>
                  </a:cubicBezTo>
                  <a:cubicBezTo>
                    <a:pt x="10432" y="24944"/>
                    <a:pt x="10637" y="24868"/>
                    <a:pt x="10797" y="24710"/>
                  </a:cubicBezTo>
                  <a:lnTo>
                    <a:pt x="20052" y="15631"/>
                  </a:lnTo>
                  <a:cubicBezTo>
                    <a:pt x="23202" y="12543"/>
                    <a:pt x="23055" y="9511"/>
                    <a:pt x="22361" y="5156"/>
                  </a:cubicBezTo>
                  <a:cubicBezTo>
                    <a:pt x="21873" y="2094"/>
                    <a:pt x="19595" y="0"/>
                    <a:pt x="16542" y="0"/>
                  </a:cubicBezTo>
                  <a:close/>
                </a:path>
              </a:pathLst>
            </a:custGeom>
            <a:solidFill>
              <a:schemeClr val="accent4">
                <a:alpha val="83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9;p38">
              <a:extLst>
                <a:ext uri="{FF2B5EF4-FFF2-40B4-BE49-F238E27FC236}">
                  <a16:creationId xmlns:a16="http://schemas.microsoft.com/office/drawing/2014/main" id="{BF1443CD-E7DB-AA4A-B52D-F4D0AEE4B150}"/>
                </a:ext>
              </a:extLst>
            </p:cNvPr>
            <p:cNvSpPr/>
            <p:nvPr/>
          </p:nvSpPr>
          <p:spPr>
            <a:xfrm>
              <a:off x="7676558" y="4187328"/>
              <a:ext cx="437258" cy="589187"/>
            </a:xfrm>
            <a:custGeom>
              <a:avLst/>
              <a:gdLst/>
              <a:ahLst/>
              <a:cxnLst/>
              <a:rect l="l" t="t" r="r" b="b"/>
              <a:pathLst>
                <a:path w="12790" h="17684" extrusionOk="0">
                  <a:moveTo>
                    <a:pt x="2310" y="0"/>
                  </a:moveTo>
                  <a:cubicBezTo>
                    <a:pt x="2257" y="0"/>
                    <a:pt x="2204" y="4"/>
                    <a:pt x="2151" y="11"/>
                  </a:cubicBezTo>
                  <a:cubicBezTo>
                    <a:pt x="1313" y="123"/>
                    <a:pt x="890" y="1073"/>
                    <a:pt x="712" y="1899"/>
                  </a:cubicBezTo>
                  <a:cubicBezTo>
                    <a:pt x="19" y="5119"/>
                    <a:pt x="660" y="8482"/>
                    <a:pt x="324" y="11760"/>
                  </a:cubicBezTo>
                  <a:cubicBezTo>
                    <a:pt x="215" y="12832"/>
                    <a:pt x="1" y="13902"/>
                    <a:pt x="84" y="14977"/>
                  </a:cubicBezTo>
                  <a:cubicBezTo>
                    <a:pt x="212" y="16655"/>
                    <a:pt x="1005" y="17684"/>
                    <a:pt x="2273" y="17684"/>
                  </a:cubicBezTo>
                  <a:cubicBezTo>
                    <a:pt x="2706" y="17684"/>
                    <a:pt x="3195" y="17564"/>
                    <a:pt x="3732" y="17307"/>
                  </a:cubicBezTo>
                  <a:cubicBezTo>
                    <a:pt x="4532" y="16926"/>
                    <a:pt x="5220" y="16345"/>
                    <a:pt x="5886" y="15761"/>
                  </a:cubicBezTo>
                  <a:cubicBezTo>
                    <a:pt x="7757" y="14123"/>
                    <a:pt x="9575" y="12370"/>
                    <a:pt x="10844" y="10232"/>
                  </a:cubicBezTo>
                  <a:cubicBezTo>
                    <a:pt x="12112" y="8094"/>
                    <a:pt x="12789" y="5507"/>
                    <a:pt x="12223" y="3087"/>
                  </a:cubicBezTo>
                  <a:cubicBezTo>
                    <a:pt x="12000" y="2134"/>
                    <a:pt x="11443" y="1105"/>
                    <a:pt x="10479" y="945"/>
                  </a:cubicBezTo>
                  <a:cubicBezTo>
                    <a:pt x="10391" y="930"/>
                    <a:pt x="10305" y="924"/>
                    <a:pt x="10219" y="924"/>
                  </a:cubicBezTo>
                  <a:cubicBezTo>
                    <a:pt x="9523" y="924"/>
                    <a:pt x="8872" y="1364"/>
                    <a:pt x="8253" y="1721"/>
                  </a:cubicBezTo>
                  <a:cubicBezTo>
                    <a:pt x="7321" y="2261"/>
                    <a:pt x="6309" y="2651"/>
                    <a:pt x="5256" y="2877"/>
                  </a:cubicBezTo>
                  <a:cubicBezTo>
                    <a:pt x="4959" y="2940"/>
                    <a:pt x="4650" y="2993"/>
                    <a:pt x="4395" y="3158"/>
                  </a:cubicBezTo>
                  <a:cubicBezTo>
                    <a:pt x="4138" y="3322"/>
                    <a:pt x="3948" y="3634"/>
                    <a:pt x="4027" y="3927"/>
                  </a:cubicBezTo>
                  <a:cubicBezTo>
                    <a:pt x="4086" y="4151"/>
                    <a:pt x="4278" y="4307"/>
                    <a:pt x="4460" y="4449"/>
                  </a:cubicBezTo>
                  <a:lnTo>
                    <a:pt x="6284" y="5867"/>
                  </a:lnTo>
                  <a:cubicBezTo>
                    <a:pt x="6545" y="6071"/>
                    <a:pt x="6818" y="6472"/>
                    <a:pt x="6560" y="6681"/>
                  </a:cubicBezTo>
                  <a:cubicBezTo>
                    <a:pt x="6495" y="6733"/>
                    <a:pt x="6416" y="6752"/>
                    <a:pt x="6332" y="6752"/>
                  </a:cubicBezTo>
                  <a:cubicBezTo>
                    <a:pt x="6246" y="6752"/>
                    <a:pt x="6155" y="6732"/>
                    <a:pt x="6071" y="6710"/>
                  </a:cubicBezTo>
                  <a:cubicBezTo>
                    <a:pt x="5085" y="6452"/>
                    <a:pt x="4086" y="6055"/>
                    <a:pt x="3415" y="5287"/>
                  </a:cubicBezTo>
                  <a:cubicBezTo>
                    <a:pt x="2743" y="4519"/>
                    <a:pt x="2505" y="3296"/>
                    <a:pt x="3103" y="2470"/>
                  </a:cubicBezTo>
                  <a:cubicBezTo>
                    <a:pt x="3308" y="2188"/>
                    <a:pt x="3590" y="1970"/>
                    <a:pt x="3794" y="1687"/>
                  </a:cubicBezTo>
                  <a:cubicBezTo>
                    <a:pt x="3996" y="1404"/>
                    <a:pt x="4106" y="1006"/>
                    <a:pt x="3918" y="712"/>
                  </a:cubicBezTo>
                  <a:cubicBezTo>
                    <a:pt x="3801" y="529"/>
                    <a:pt x="3594" y="427"/>
                    <a:pt x="3398" y="333"/>
                  </a:cubicBezTo>
                  <a:cubicBezTo>
                    <a:pt x="3053" y="168"/>
                    <a:pt x="2685" y="0"/>
                    <a:pt x="2310" y="0"/>
                  </a:cubicBezTo>
                  <a:close/>
                </a:path>
              </a:pathLst>
            </a:custGeom>
            <a:solidFill>
              <a:schemeClr val="lt2">
                <a:alpha val="2527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0;p38">
              <a:extLst>
                <a:ext uri="{FF2B5EF4-FFF2-40B4-BE49-F238E27FC236}">
                  <a16:creationId xmlns:a16="http://schemas.microsoft.com/office/drawing/2014/main" id="{FAF31D0A-D70B-6B40-8837-F15DBB3AC3DC}"/>
                </a:ext>
              </a:extLst>
            </p:cNvPr>
            <p:cNvSpPr/>
            <p:nvPr/>
          </p:nvSpPr>
          <p:spPr>
            <a:xfrm>
              <a:off x="7699942" y="4155476"/>
              <a:ext cx="398455" cy="577226"/>
            </a:xfrm>
            <a:custGeom>
              <a:avLst/>
              <a:gdLst/>
              <a:ahLst/>
              <a:cxnLst/>
              <a:rect l="l" t="t" r="r" b="b"/>
              <a:pathLst>
                <a:path w="11655" h="17325" extrusionOk="0">
                  <a:moveTo>
                    <a:pt x="6284" y="1"/>
                  </a:moveTo>
                  <a:cubicBezTo>
                    <a:pt x="6017" y="37"/>
                    <a:pt x="5956" y="386"/>
                    <a:pt x="5918" y="654"/>
                  </a:cubicBezTo>
                  <a:cubicBezTo>
                    <a:pt x="5886" y="881"/>
                    <a:pt x="5722" y="1156"/>
                    <a:pt x="5525" y="1156"/>
                  </a:cubicBezTo>
                  <a:cubicBezTo>
                    <a:pt x="5492" y="1156"/>
                    <a:pt x="5457" y="1148"/>
                    <a:pt x="5422" y="1130"/>
                  </a:cubicBezTo>
                  <a:cubicBezTo>
                    <a:pt x="5335" y="1086"/>
                    <a:pt x="5285" y="994"/>
                    <a:pt x="5239" y="908"/>
                  </a:cubicBezTo>
                  <a:cubicBezTo>
                    <a:pt x="5027" y="519"/>
                    <a:pt x="4648" y="120"/>
                    <a:pt x="4239" y="120"/>
                  </a:cubicBezTo>
                  <a:cubicBezTo>
                    <a:pt x="4166" y="120"/>
                    <a:pt x="4093" y="133"/>
                    <a:pt x="4020" y="160"/>
                  </a:cubicBezTo>
                  <a:cubicBezTo>
                    <a:pt x="4365" y="1059"/>
                    <a:pt x="4715" y="1980"/>
                    <a:pt x="4736" y="2943"/>
                  </a:cubicBezTo>
                  <a:cubicBezTo>
                    <a:pt x="4760" y="4167"/>
                    <a:pt x="4247" y="5376"/>
                    <a:pt x="4398" y="6592"/>
                  </a:cubicBezTo>
                  <a:cubicBezTo>
                    <a:pt x="4441" y="6926"/>
                    <a:pt x="4588" y="7313"/>
                    <a:pt x="4919" y="7385"/>
                  </a:cubicBezTo>
                  <a:cubicBezTo>
                    <a:pt x="4956" y="7394"/>
                    <a:pt x="4994" y="7397"/>
                    <a:pt x="5031" y="7397"/>
                  </a:cubicBezTo>
                  <a:cubicBezTo>
                    <a:pt x="5175" y="7397"/>
                    <a:pt x="5318" y="7343"/>
                    <a:pt x="5455" y="7290"/>
                  </a:cubicBezTo>
                  <a:cubicBezTo>
                    <a:pt x="5927" y="7106"/>
                    <a:pt x="6449" y="6920"/>
                    <a:pt x="6943" y="6920"/>
                  </a:cubicBezTo>
                  <a:cubicBezTo>
                    <a:pt x="7204" y="6920"/>
                    <a:pt x="7458" y="6972"/>
                    <a:pt x="7691" y="7103"/>
                  </a:cubicBezTo>
                  <a:cubicBezTo>
                    <a:pt x="7668" y="7416"/>
                    <a:pt x="7422" y="7674"/>
                    <a:pt x="7141" y="7815"/>
                  </a:cubicBezTo>
                  <a:cubicBezTo>
                    <a:pt x="6862" y="7955"/>
                    <a:pt x="6546" y="8003"/>
                    <a:pt x="6239" y="8076"/>
                  </a:cubicBezTo>
                  <a:cubicBezTo>
                    <a:pt x="5843" y="8168"/>
                    <a:pt x="5458" y="8305"/>
                    <a:pt x="5091" y="8481"/>
                  </a:cubicBezTo>
                  <a:cubicBezTo>
                    <a:pt x="4810" y="8616"/>
                    <a:pt x="4511" y="8814"/>
                    <a:pt x="4456" y="9123"/>
                  </a:cubicBezTo>
                  <a:cubicBezTo>
                    <a:pt x="4398" y="9451"/>
                    <a:pt x="4678" y="9778"/>
                    <a:pt x="5006" y="9833"/>
                  </a:cubicBezTo>
                  <a:cubicBezTo>
                    <a:pt x="5047" y="9839"/>
                    <a:pt x="5088" y="9843"/>
                    <a:pt x="5129" y="9843"/>
                  </a:cubicBezTo>
                  <a:cubicBezTo>
                    <a:pt x="5416" y="9843"/>
                    <a:pt x="5697" y="9681"/>
                    <a:pt x="5878" y="9454"/>
                  </a:cubicBezTo>
                  <a:cubicBezTo>
                    <a:pt x="6000" y="9301"/>
                    <a:pt x="6086" y="9119"/>
                    <a:pt x="6225" y="8982"/>
                  </a:cubicBezTo>
                  <a:cubicBezTo>
                    <a:pt x="6322" y="8886"/>
                    <a:pt x="6459" y="8817"/>
                    <a:pt x="6591" y="8817"/>
                  </a:cubicBezTo>
                  <a:cubicBezTo>
                    <a:pt x="6649" y="8817"/>
                    <a:pt x="6706" y="8830"/>
                    <a:pt x="6757" y="8861"/>
                  </a:cubicBezTo>
                  <a:cubicBezTo>
                    <a:pt x="6553" y="9317"/>
                    <a:pt x="6702" y="9842"/>
                    <a:pt x="6760" y="10338"/>
                  </a:cubicBezTo>
                  <a:cubicBezTo>
                    <a:pt x="6819" y="10835"/>
                    <a:pt x="6701" y="11449"/>
                    <a:pt x="6233" y="11623"/>
                  </a:cubicBezTo>
                  <a:cubicBezTo>
                    <a:pt x="6213" y="11197"/>
                    <a:pt x="5819" y="10826"/>
                    <a:pt x="5394" y="10826"/>
                  </a:cubicBezTo>
                  <a:cubicBezTo>
                    <a:pt x="5384" y="10826"/>
                    <a:pt x="5373" y="10826"/>
                    <a:pt x="5363" y="10827"/>
                  </a:cubicBezTo>
                  <a:cubicBezTo>
                    <a:pt x="5106" y="10838"/>
                    <a:pt x="4852" y="10966"/>
                    <a:pt x="4602" y="10966"/>
                  </a:cubicBezTo>
                  <a:cubicBezTo>
                    <a:pt x="4546" y="10966"/>
                    <a:pt x="4489" y="10959"/>
                    <a:pt x="4433" y="10943"/>
                  </a:cubicBezTo>
                  <a:cubicBezTo>
                    <a:pt x="4274" y="10899"/>
                    <a:pt x="4133" y="10779"/>
                    <a:pt x="3966" y="10776"/>
                  </a:cubicBezTo>
                  <a:cubicBezTo>
                    <a:pt x="3965" y="10776"/>
                    <a:pt x="3964" y="10776"/>
                    <a:pt x="3963" y="10776"/>
                  </a:cubicBezTo>
                  <a:cubicBezTo>
                    <a:pt x="3672" y="10776"/>
                    <a:pt x="3516" y="11111"/>
                    <a:pt x="3285" y="11290"/>
                  </a:cubicBezTo>
                  <a:cubicBezTo>
                    <a:pt x="3125" y="11413"/>
                    <a:pt x="2943" y="11454"/>
                    <a:pt x="2749" y="11454"/>
                  </a:cubicBezTo>
                  <a:cubicBezTo>
                    <a:pt x="2361" y="11454"/>
                    <a:pt x="1924" y="11290"/>
                    <a:pt x="1514" y="11290"/>
                  </a:cubicBezTo>
                  <a:cubicBezTo>
                    <a:pt x="1439" y="11290"/>
                    <a:pt x="1365" y="11295"/>
                    <a:pt x="1291" y="11308"/>
                  </a:cubicBezTo>
                  <a:cubicBezTo>
                    <a:pt x="570" y="11440"/>
                    <a:pt x="200" y="12258"/>
                    <a:pt x="121" y="12986"/>
                  </a:cubicBezTo>
                  <a:cubicBezTo>
                    <a:pt x="0" y="14097"/>
                    <a:pt x="300" y="15269"/>
                    <a:pt x="1024" y="16121"/>
                  </a:cubicBezTo>
                  <a:cubicBezTo>
                    <a:pt x="1650" y="16857"/>
                    <a:pt x="2604" y="17324"/>
                    <a:pt x="3564" y="17324"/>
                  </a:cubicBezTo>
                  <a:cubicBezTo>
                    <a:pt x="3714" y="17324"/>
                    <a:pt x="3864" y="17313"/>
                    <a:pt x="4013" y="17289"/>
                  </a:cubicBezTo>
                  <a:cubicBezTo>
                    <a:pt x="4457" y="17218"/>
                    <a:pt x="4912" y="17024"/>
                    <a:pt x="5150" y="16642"/>
                  </a:cubicBezTo>
                  <a:cubicBezTo>
                    <a:pt x="5297" y="16405"/>
                    <a:pt x="5347" y="16120"/>
                    <a:pt x="5426" y="15852"/>
                  </a:cubicBezTo>
                  <a:cubicBezTo>
                    <a:pt x="5636" y="15144"/>
                    <a:pt x="6123" y="14406"/>
                    <a:pt x="6755" y="14006"/>
                  </a:cubicBezTo>
                  <a:cubicBezTo>
                    <a:pt x="7238" y="13703"/>
                    <a:pt x="7837" y="13627"/>
                    <a:pt x="8344" y="13362"/>
                  </a:cubicBezTo>
                  <a:cubicBezTo>
                    <a:pt x="9630" y="12688"/>
                    <a:pt x="10565" y="11440"/>
                    <a:pt x="11054" y="10091"/>
                  </a:cubicBezTo>
                  <a:cubicBezTo>
                    <a:pt x="11644" y="8457"/>
                    <a:pt x="11654" y="6668"/>
                    <a:pt x="11476" y="4939"/>
                  </a:cubicBezTo>
                  <a:cubicBezTo>
                    <a:pt x="11399" y="4173"/>
                    <a:pt x="11194" y="3284"/>
                    <a:pt x="10490" y="2975"/>
                  </a:cubicBezTo>
                  <a:cubicBezTo>
                    <a:pt x="10326" y="2903"/>
                    <a:pt x="10155" y="2872"/>
                    <a:pt x="9982" y="2872"/>
                  </a:cubicBezTo>
                  <a:cubicBezTo>
                    <a:pt x="9532" y="2872"/>
                    <a:pt x="9066" y="3080"/>
                    <a:pt x="8667" y="3316"/>
                  </a:cubicBezTo>
                  <a:cubicBezTo>
                    <a:pt x="8114" y="3644"/>
                    <a:pt x="7555" y="4046"/>
                    <a:pt x="6911" y="4055"/>
                  </a:cubicBezTo>
                  <a:cubicBezTo>
                    <a:pt x="6678" y="3353"/>
                    <a:pt x="7769" y="2849"/>
                    <a:pt x="7797" y="2111"/>
                  </a:cubicBezTo>
                  <a:cubicBezTo>
                    <a:pt x="7806" y="1885"/>
                    <a:pt x="7711" y="1669"/>
                    <a:pt x="7602" y="1471"/>
                  </a:cubicBezTo>
                  <a:cubicBezTo>
                    <a:pt x="7280" y="887"/>
                    <a:pt x="6830" y="383"/>
                    <a:pt x="6284" y="1"/>
                  </a:cubicBezTo>
                  <a:close/>
                </a:path>
              </a:pathLst>
            </a:custGeom>
            <a:solidFill>
              <a:schemeClr val="lt2">
                <a:alpha val="737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75BD80EF-FED4-E046-9F92-A89A00287B0D}"/>
              </a:ext>
            </a:extLst>
          </p:cNvPr>
          <p:cNvSpPr txBox="1"/>
          <p:nvPr/>
        </p:nvSpPr>
        <p:spPr>
          <a:xfrm>
            <a:off x="33048" y="488405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371210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 txBox="1">
            <a:spLocks noGrp="1"/>
          </p:cNvSpPr>
          <p:nvPr>
            <p:ph type="subTitle" idx="2"/>
          </p:nvPr>
        </p:nvSpPr>
        <p:spPr>
          <a:xfrm flipH="1">
            <a:off x="-297371" y="2170541"/>
            <a:ext cx="4592334" cy="18684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pt-BR" alt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Condenação social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defRPr/>
            </a:pPr>
            <a:r>
              <a:rPr lang="pt-BR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Reprovação pela equipe de saúde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defRPr/>
            </a:pPr>
            <a:r>
              <a:rPr lang="pt-BR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Vergonha e sentimentos de culpa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defRPr/>
            </a:pPr>
            <a:r>
              <a:rPr lang="pt-BR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Subnotificação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7" name="Google Shape;257;p35"/>
          <p:cNvSpPr txBox="1">
            <a:spLocks noGrp="1"/>
          </p:cNvSpPr>
          <p:nvPr>
            <p:ph type="title"/>
          </p:nvPr>
        </p:nvSpPr>
        <p:spPr>
          <a:xfrm>
            <a:off x="2926129" y="281348"/>
            <a:ext cx="46749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altLang="pt-B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 de Drogas Psicoativas</a:t>
            </a:r>
            <a:br>
              <a:rPr lang="pt-BR" altLang="pt-BR" sz="3200" dirty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/>
          </a:p>
        </p:txBody>
      </p:sp>
      <p:sp>
        <p:nvSpPr>
          <p:cNvPr id="259" name="Google Shape;259;p35"/>
          <p:cNvSpPr txBox="1">
            <a:spLocks noGrp="1"/>
          </p:cNvSpPr>
          <p:nvPr>
            <p:ph type="subTitle" idx="1"/>
          </p:nvPr>
        </p:nvSpPr>
        <p:spPr>
          <a:xfrm flipH="1">
            <a:off x="4430071" y="2256161"/>
            <a:ext cx="4814572" cy="15589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lnSpc>
                <a:spcPct val="150000"/>
              </a:lnSpc>
            </a:pPr>
            <a:r>
              <a:rPr lang="pt-BR" alt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Baixa detecção</a:t>
            </a:r>
          </a:p>
          <a:p>
            <a:pPr marL="0" indent="0" algn="ctr">
              <a:lnSpc>
                <a:spcPct val="150000"/>
              </a:lnSpc>
            </a:pPr>
            <a:r>
              <a:rPr lang="pt-BR" alt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Pouca informação sobre os riscos do consumo</a:t>
            </a:r>
          </a:p>
          <a:p>
            <a:pPr marL="0" indent="0" algn="ctr">
              <a:lnSpc>
                <a:spcPct val="150000"/>
              </a:lnSpc>
            </a:pPr>
            <a:r>
              <a:rPr lang="pt-BR" alt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Pouca e por vezes inadequada  intervenção 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1" name="Google Shape;261;p35"/>
          <p:cNvSpPr/>
          <p:nvPr/>
        </p:nvSpPr>
        <p:spPr>
          <a:xfrm>
            <a:off x="-297371" y="3986872"/>
            <a:ext cx="3223500" cy="96600"/>
          </a:xfrm>
          <a:prstGeom prst="roundRect">
            <a:avLst>
              <a:gd name="adj" fmla="val 50000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5"/>
          <p:cNvSpPr/>
          <p:nvPr/>
        </p:nvSpPr>
        <p:spPr>
          <a:xfrm>
            <a:off x="6217873" y="3986872"/>
            <a:ext cx="3162000" cy="96600"/>
          </a:xfrm>
          <a:prstGeom prst="roundRect">
            <a:avLst>
              <a:gd name="adj" fmla="val 50000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5"/>
          <p:cNvSpPr/>
          <p:nvPr/>
        </p:nvSpPr>
        <p:spPr>
          <a:xfrm>
            <a:off x="401406" y="1549675"/>
            <a:ext cx="778800" cy="586200"/>
          </a:xfrm>
          <a:prstGeom prst="roundRect">
            <a:avLst>
              <a:gd name="adj" fmla="val 21234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5" name="Google Shape;265;p35"/>
          <p:cNvSpPr/>
          <p:nvPr/>
        </p:nvSpPr>
        <p:spPr>
          <a:xfrm>
            <a:off x="7963794" y="1549675"/>
            <a:ext cx="778800" cy="586200"/>
          </a:xfrm>
          <a:prstGeom prst="roundRect">
            <a:avLst>
              <a:gd name="adj" fmla="val 21234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296;p38">
            <a:extLst>
              <a:ext uri="{FF2B5EF4-FFF2-40B4-BE49-F238E27FC236}">
                <a16:creationId xmlns:a16="http://schemas.microsoft.com/office/drawing/2014/main" id="{D7067013-7990-1B4C-9C3C-66367791A6BB}"/>
              </a:ext>
            </a:extLst>
          </p:cNvPr>
          <p:cNvGrpSpPr/>
          <p:nvPr/>
        </p:nvGrpSpPr>
        <p:grpSpPr>
          <a:xfrm>
            <a:off x="158763" y="92276"/>
            <a:ext cx="867770" cy="1294735"/>
            <a:chOff x="6675513" y="2307821"/>
            <a:chExt cx="1909269" cy="2905752"/>
          </a:xfrm>
        </p:grpSpPr>
        <p:sp>
          <p:nvSpPr>
            <p:cNvPr id="10" name="Google Shape;297;p38">
              <a:extLst>
                <a:ext uri="{FF2B5EF4-FFF2-40B4-BE49-F238E27FC236}">
                  <a16:creationId xmlns:a16="http://schemas.microsoft.com/office/drawing/2014/main" id="{BF6F8014-96ED-1147-B504-7AEE4C727832}"/>
                </a:ext>
              </a:extLst>
            </p:cNvPr>
            <p:cNvSpPr/>
            <p:nvPr/>
          </p:nvSpPr>
          <p:spPr>
            <a:xfrm>
              <a:off x="6675513" y="2307821"/>
              <a:ext cx="1909269" cy="2905752"/>
            </a:xfrm>
            <a:custGeom>
              <a:avLst/>
              <a:gdLst/>
              <a:ahLst/>
              <a:cxnLst/>
              <a:rect l="l" t="t" r="r" b="b"/>
              <a:pathLst>
                <a:path w="55847" h="87214" extrusionOk="0">
                  <a:moveTo>
                    <a:pt x="24021" y="0"/>
                  </a:moveTo>
                  <a:cubicBezTo>
                    <a:pt x="18809" y="0"/>
                    <a:pt x="14992" y="2991"/>
                    <a:pt x="11823" y="7425"/>
                  </a:cubicBezTo>
                  <a:cubicBezTo>
                    <a:pt x="11178" y="8328"/>
                    <a:pt x="10549" y="9291"/>
                    <a:pt x="9994" y="10280"/>
                  </a:cubicBezTo>
                  <a:cubicBezTo>
                    <a:pt x="9949" y="10221"/>
                    <a:pt x="9902" y="10163"/>
                    <a:pt x="9855" y="10106"/>
                  </a:cubicBezTo>
                  <a:cubicBezTo>
                    <a:pt x="9385" y="9531"/>
                    <a:pt x="8674" y="9306"/>
                    <a:pt x="7890" y="9306"/>
                  </a:cubicBezTo>
                  <a:cubicBezTo>
                    <a:pt x="6345" y="9306"/>
                    <a:pt x="4513" y="10180"/>
                    <a:pt x="3661" y="10984"/>
                  </a:cubicBezTo>
                  <a:cubicBezTo>
                    <a:pt x="2813" y="11784"/>
                    <a:pt x="2201" y="13058"/>
                    <a:pt x="2706" y="14109"/>
                  </a:cubicBezTo>
                  <a:cubicBezTo>
                    <a:pt x="3176" y="15089"/>
                    <a:pt x="4370" y="15439"/>
                    <a:pt x="5429" y="15685"/>
                  </a:cubicBezTo>
                  <a:cubicBezTo>
                    <a:pt x="3854" y="16071"/>
                    <a:pt x="2750" y="17816"/>
                    <a:pt x="3074" y="19404"/>
                  </a:cubicBezTo>
                  <a:cubicBezTo>
                    <a:pt x="3366" y="20843"/>
                    <a:pt x="4789" y="21942"/>
                    <a:pt x="6245" y="21942"/>
                  </a:cubicBezTo>
                  <a:cubicBezTo>
                    <a:pt x="6395" y="21942"/>
                    <a:pt x="6546" y="21930"/>
                    <a:pt x="6696" y="21906"/>
                  </a:cubicBezTo>
                  <a:lnTo>
                    <a:pt x="6696" y="21906"/>
                  </a:lnTo>
                  <a:cubicBezTo>
                    <a:pt x="6060" y="22638"/>
                    <a:pt x="6008" y="23779"/>
                    <a:pt x="6468" y="24631"/>
                  </a:cubicBezTo>
                  <a:cubicBezTo>
                    <a:pt x="6929" y="25485"/>
                    <a:pt x="7830" y="26054"/>
                    <a:pt x="8783" y="26237"/>
                  </a:cubicBezTo>
                  <a:cubicBezTo>
                    <a:pt x="8987" y="26277"/>
                    <a:pt x="9198" y="26300"/>
                    <a:pt x="9407" y="26300"/>
                  </a:cubicBezTo>
                  <a:cubicBezTo>
                    <a:pt x="9803" y="26300"/>
                    <a:pt x="10195" y="26219"/>
                    <a:pt x="10535" y="26019"/>
                  </a:cubicBezTo>
                  <a:cubicBezTo>
                    <a:pt x="10688" y="26673"/>
                    <a:pt x="11431" y="26973"/>
                    <a:pt x="12076" y="27163"/>
                  </a:cubicBezTo>
                  <a:cubicBezTo>
                    <a:pt x="12759" y="27363"/>
                    <a:pt x="13466" y="27553"/>
                    <a:pt x="14171" y="27553"/>
                  </a:cubicBezTo>
                  <a:cubicBezTo>
                    <a:pt x="14369" y="27553"/>
                    <a:pt x="14566" y="27538"/>
                    <a:pt x="14763" y="27504"/>
                  </a:cubicBezTo>
                  <a:cubicBezTo>
                    <a:pt x="15661" y="27349"/>
                    <a:pt x="16536" y="26684"/>
                    <a:pt x="16636" y="25778"/>
                  </a:cubicBezTo>
                  <a:cubicBezTo>
                    <a:pt x="17214" y="26116"/>
                    <a:pt x="17880" y="26278"/>
                    <a:pt x="18547" y="26278"/>
                  </a:cubicBezTo>
                  <a:cubicBezTo>
                    <a:pt x="19078" y="26278"/>
                    <a:pt x="19611" y="26175"/>
                    <a:pt x="20103" y="25978"/>
                  </a:cubicBezTo>
                  <a:lnTo>
                    <a:pt x="20251" y="29460"/>
                  </a:lnTo>
                  <a:lnTo>
                    <a:pt x="19250" y="29439"/>
                  </a:lnTo>
                  <a:lnTo>
                    <a:pt x="18359" y="29320"/>
                  </a:lnTo>
                  <a:lnTo>
                    <a:pt x="18461" y="29422"/>
                  </a:lnTo>
                  <a:lnTo>
                    <a:pt x="17950" y="29410"/>
                  </a:lnTo>
                  <a:cubicBezTo>
                    <a:pt x="17774" y="29406"/>
                    <a:pt x="17600" y="29404"/>
                    <a:pt x="17428" y="29404"/>
                  </a:cubicBezTo>
                  <a:cubicBezTo>
                    <a:pt x="12504" y="29404"/>
                    <a:pt x="9521" y="30979"/>
                    <a:pt x="6476" y="35024"/>
                  </a:cubicBezTo>
                  <a:cubicBezTo>
                    <a:pt x="5320" y="36561"/>
                    <a:pt x="3319" y="42138"/>
                    <a:pt x="2781" y="44323"/>
                  </a:cubicBezTo>
                  <a:cubicBezTo>
                    <a:pt x="0" y="55620"/>
                    <a:pt x="1112" y="59820"/>
                    <a:pt x="882" y="61517"/>
                  </a:cubicBezTo>
                  <a:lnTo>
                    <a:pt x="1215" y="61636"/>
                  </a:lnTo>
                  <a:lnTo>
                    <a:pt x="1012" y="63057"/>
                  </a:lnTo>
                  <a:lnTo>
                    <a:pt x="3962" y="73928"/>
                  </a:lnTo>
                  <a:lnTo>
                    <a:pt x="1781" y="77697"/>
                  </a:lnTo>
                  <a:lnTo>
                    <a:pt x="2002" y="81587"/>
                  </a:lnTo>
                  <a:lnTo>
                    <a:pt x="3708" y="86166"/>
                  </a:lnTo>
                  <a:lnTo>
                    <a:pt x="4737" y="86511"/>
                  </a:lnTo>
                  <a:lnTo>
                    <a:pt x="5765" y="86971"/>
                  </a:lnTo>
                  <a:lnTo>
                    <a:pt x="4857" y="83082"/>
                  </a:lnTo>
                  <a:lnTo>
                    <a:pt x="5896" y="79081"/>
                  </a:lnTo>
                  <a:lnTo>
                    <a:pt x="6284" y="82708"/>
                  </a:lnTo>
                  <a:lnTo>
                    <a:pt x="6854" y="83739"/>
                  </a:lnTo>
                  <a:lnTo>
                    <a:pt x="7152" y="79655"/>
                  </a:lnTo>
                  <a:lnTo>
                    <a:pt x="5447" y="74391"/>
                  </a:lnTo>
                  <a:lnTo>
                    <a:pt x="6163" y="63403"/>
                  </a:lnTo>
                  <a:lnTo>
                    <a:pt x="6476" y="63516"/>
                  </a:lnTo>
                  <a:lnTo>
                    <a:pt x="11721" y="44561"/>
                  </a:lnTo>
                  <a:lnTo>
                    <a:pt x="17488" y="55609"/>
                  </a:lnTo>
                  <a:lnTo>
                    <a:pt x="14268" y="74186"/>
                  </a:lnTo>
                  <a:lnTo>
                    <a:pt x="14292" y="74305"/>
                  </a:lnTo>
                  <a:lnTo>
                    <a:pt x="11204" y="87213"/>
                  </a:lnTo>
                  <a:lnTo>
                    <a:pt x="38748" y="87213"/>
                  </a:lnTo>
                  <a:lnTo>
                    <a:pt x="40540" y="79185"/>
                  </a:lnTo>
                  <a:lnTo>
                    <a:pt x="40537" y="79185"/>
                  </a:lnTo>
                  <a:lnTo>
                    <a:pt x="41151" y="76236"/>
                  </a:lnTo>
                  <a:cubicBezTo>
                    <a:pt x="42405" y="75409"/>
                    <a:pt x="43638" y="74162"/>
                    <a:pt x="44831" y="72408"/>
                  </a:cubicBezTo>
                  <a:cubicBezTo>
                    <a:pt x="55847" y="56207"/>
                    <a:pt x="41356" y="48368"/>
                    <a:pt x="36607" y="46330"/>
                  </a:cubicBezTo>
                  <a:cubicBezTo>
                    <a:pt x="36734" y="46170"/>
                    <a:pt x="36860" y="46008"/>
                    <a:pt x="36983" y="45844"/>
                  </a:cubicBezTo>
                  <a:cubicBezTo>
                    <a:pt x="37418" y="45324"/>
                    <a:pt x="37984" y="44620"/>
                    <a:pt x="38068" y="44395"/>
                  </a:cubicBezTo>
                  <a:cubicBezTo>
                    <a:pt x="38079" y="44382"/>
                    <a:pt x="38088" y="44369"/>
                    <a:pt x="38099" y="44354"/>
                  </a:cubicBezTo>
                  <a:lnTo>
                    <a:pt x="38070" y="44324"/>
                  </a:lnTo>
                  <a:cubicBezTo>
                    <a:pt x="35810" y="41903"/>
                    <a:pt x="35683" y="40902"/>
                    <a:pt x="35483" y="39790"/>
                  </a:cubicBezTo>
                  <a:cubicBezTo>
                    <a:pt x="35479" y="39734"/>
                    <a:pt x="35477" y="39676"/>
                    <a:pt x="35475" y="39617"/>
                  </a:cubicBezTo>
                  <a:lnTo>
                    <a:pt x="35475" y="39617"/>
                  </a:lnTo>
                  <a:lnTo>
                    <a:pt x="35477" y="39754"/>
                  </a:lnTo>
                  <a:cubicBezTo>
                    <a:pt x="35467" y="39699"/>
                    <a:pt x="35457" y="39644"/>
                    <a:pt x="35447" y="39589"/>
                  </a:cubicBezTo>
                  <a:lnTo>
                    <a:pt x="34820" y="35477"/>
                  </a:lnTo>
                  <a:cubicBezTo>
                    <a:pt x="34792" y="34612"/>
                    <a:pt x="34705" y="33595"/>
                    <a:pt x="34607" y="32661"/>
                  </a:cubicBezTo>
                  <a:cubicBezTo>
                    <a:pt x="34434" y="31008"/>
                    <a:pt x="33060" y="29743"/>
                    <a:pt x="31400" y="29705"/>
                  </a:cubicBezTo>
                  <a:lnTo>
                    <a:pt x="28128" y="29633"/>
                  </a:lnTo>
                  <a:cubicBezTo>
                    <a:pt x="28109" y="29555"/>
                    <a:pt x="28057" y="29535"/>
                    <a:pt x="27992" y="29535"/>
                  </a:cubicBezTo>
                  <a:cubicBezTo>
                    <a:pt x="27926" y="29535"/>
                    <a:pt x="27845" y="29556"/>
                    <a:pt x="27771" y="29556"/>
                  </a:cubicBezTo>
                  <a:cubicBezTo>
                    <a:pt x="27678" y="29556"/>
                    <a:pt x="27596" y="29523"/>
                    <a:pt x="27566" y="29376"/>
                  </a:cubicBezTo>
                  <a:lnTo>
                    <a:pt x="27233" y="23957"/>
                  </a:lnTo>
                  <a:cubicBezTo>
                    <a:pt x="29922" y="23130"/>
                    <a:pt x="30578" y="19748"/>
                    <a:pt x="31133" y="17984"/>
                  </a:cubicBezTo>
                  <a:cubicBezTo>
                    <a:pt x="31764" y="15991"/>
                    <a:pt x="29981" y="12821"/>
                    <a:pt x="29981" y="12821"/>
                  </a:cubicBezTo>
                  <a:cubicBezTo>
                    <a:pt x="29981" y="12821"/>
                    <a:pt x="30812" y="8958"/>
                    <a:pt x="31058" y="7136"/>
                  </a:cubicBezTo>
                  <a:cubicBezTo>
                    <a:pt x="32379" y="4791"/>
                    <a:pt x="32766" y="4075"/>
                    <a:pt x="30800" y="1782"/>
                  </a:cubicBezTo>
                  <a:cubicBezTo>
                    <a:pt x="29284" y="15"/>
                    <a:pt x="27560" y="253"/>
                    <a:pt x="25241" y="53"/>
                  </a:cubicBezTo>
                  <a:cubicBezTo>
                    <a:pt x="24826" y="18"/>
                    <a:pt x="24419" y="0"/>
                    <a:pt x="24021" y="0"/>
                  </a:cubicBezTo>
                  <a:close/>
                </a:path>
              </a:pathLst>
            </a:custGeom>
            <a:solidFill>
              <a:srgbClr val="C6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8;p38">
              <a:extLst>
                <a:ext uri="{FF2B5EF4-FFF2-40B4-BE49-F238E27FC236}">
                  <a16:creationId xmlns:a16="http://schemas.microsoft.com/office/drawing/2014/main" id="{A1A980A2-E0CA-6947-A89C-F436C37D0D18}"/>
                </a:ext>
              </a:extLst>
            </p:cNvPr>
            <p:cNvSpPr/>
            <p:nvPr/>
          </p:nvSpPr>
          <p:spPr>
            <a:xfrm>
              <a:off x="7377520" y="4066285"/>
              <a:ext cx="793253" cy="831072"/>
            </a:xfrm>
            <a:custGeom>
              <a:avLst/>
              <a:gdLst/>
              <a:ahLst/>
              <a:cxnLst/>
              <a:rect l="l" t="t" r="r" b="b"/>
              <a:pathLst>
                <a:path w="23203" h="24944" extrusionOk="0">
                  <a:moveTo>
                    <a:pt x="16542" y="0"/>
                  </a:moveTo>
                  <a:cubicBezTo>
                    <a:pt x="15545" y="0"/>
                    <a:pt x="14465" y="224"/>
                    <a:pt x="13338" y="710"/>
                  </a:cubicBezTo>
                  <a:cubicBezTo>
                    <a:pt x="1" y="6462"/>
                    <a:pt x="7348" y="20839"/>
                    <a:pt x="9525" y="24542"/>
                  </a:cubicBezTo>
                  <a:cubicBezTo>
                    <a:pt x="9680" y="24805"/>
                    <a:pt x="9952" y="24944"/>
                    <a:pt x="10228" y="24944"/>
                  </a:cubicBezTo>
                  <a:cubicBezTo>
                    <a:pt x="10432" y="24944"/>
                    <a:pt x="10637" y="24868"/>
                    <a:pt x="10797" y="24710"/>
                  </a:cubicBezTo>
                  <a:lnTo>
                    <a:pt x="20052" y="15631"/>
                  </a:lnTo>
                  <a:cubicBezTo>
                    <a:pt x="23202" y="12543"/>
                    <a:pt x="23055" y="9511"/>
                    <a:pt x="22361" y="5156"/>
                  </a:cubicBezTo>
                  <a:cubicBezTo>
                    <a:pt x="21873" y="2094"/>
                    <a:pt x="19595" y="0"/>
                    <a:pt x="16542" y="0"/>
                  </a:cubicBezTo>
                  <a:close/>
                </a:path>
              </a:pathLst>
            </a:custGeom>
            <a:solidFill>
              <a:schemeClr val="accent4">
                <a:alpha val="83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9;p38">
              <a:extLst>
                <a:ext uri="{FF2B5EF4-FFF2-40B4-BE49-F238E27FC236}">
                  <a16:creationId xmlns:a16="http://schemas.microsoft.com/office/drawing/2014/main" id="{7984DCD4-B18F-A645-843D-3D04921243AC}"/>
                </a:ext>
              </a:extLst>
            </p:cNvPr>
            <p:cNvSpPr/>
            <p:nvPr/>
          </p:nvSpPr>
          <p:spPr>
            <a:xfrm>
              <a:off x="7676558" y="4187328"/>
              <a:ext cx="437258" cy="589187"/>
            </a:xfrm>
            <a:custGeom>
              <a:avLst/>
              <a:gdLst/>
              <a:ahLst/>
              <a:cxnLst/>
              <a:rect l="l" t="t" r="r" b="b"/>
              <a:pathLst>
                <a:path w="12790" h="17684" extrusionOk="0">
                  <a:moveTo>
                    <a:pt x="2310" y="0"/>
                  </a:moveTo>
                  <a:cubicBezTo>
                    <a:pt x="2257" y="0"/>
                    <a:pt x="2204" y="4"/>
                    <a:pt x="2151" y="11"/>
                  </a:cubicBezTo>
                  <a:cubicBezTo>
                    <a:pt x="1313" y="123"/>
                    <a:pt x="890" y="1073"/>
                    <a:pt x="712" y="1899"/>
                  </a:cubicBezTo>
                  <a:cubicBezTo>
                    <a:pt x="19" y="5119"/>
                    <a:pt x="660" y="8482"/>
                    <a:pt x="324" y="11760"/>
                  </a:cubicBezTo>
                  <a:cubicBezTo>
                    <a:pt x="215" y="12832"/>
                    <a:pt x="1" y="13902"/>
                    <a:pt x="84" y="14977"/>
                  </a:cubicBezTo>
                  <a:cubicBezTo>
                    <a:pt x="212" y="16655"/>
                    <a:pt x="1005" y="17684"/>
                    <a:pt x="2273" y="17684"/>
                  </a:cubicBezTo>
                  <a:cubicBezTo>
                    <a:pt x="2706" y="17684"/>
                    <a:pt x="3195" y="17564"/>
                    <a:pt x="3732" y="17307"/>
                  </a:cubicBezTo>
                  <a:cubicBezTo>
                    <a:pt x="4532" y="16926"/>
                    <a:pt x="5220" y="16345"/>
                    <a:pt x="5886" y="15761"/>
                  </a:cubicBezTo>
                  <a:cubicBezTo>
                    <a:pt x="7757" y="14123"/>
                    <a:pt x="9575" y="12370"/>
                    <a:pt x="10844" y="10232"/>
                  </a:cubicBezTo>
                  <a:cubicBezTo>
                    <a:pt x="12112" y="8094"/>
                    <a:pt x="12789" y="5507"/>
                    <a:pt x="12223" y="3087"/>
                  </a:cubicBezTo>
                  <a:cubicBezTo>
                    <a:pt x="12000" y="2134"/>
                    <a:pt x="11443" y="1105"/>
                    <a:pt x="10479" y="945"/>
                  </a:cubicBezTo>
                  <a:cubicBezTo>
                    <a:pt x="10391" y="930"/>
                    <a:pt x="10305" y="924"/>
                    <a:pt x="10219" y="924"/>
                  </a:cubicBezTo>
                  <a:cubicBezTo>
                    <a:pt x="9523" y="924"/>
                    <a:pt x="8872" y="1364"/>
                    <a:pt x="8253" y="1721"/>
                  </a:cubicBezTo>
                  <a:cubicBezTo>
                    <a:pt x="7321" y="2261"/>
                    <a:pt x="6309" y="2651"/>
                    <a:pt x="5256" y="2877"/>
                  </a:cubicBezTo>
                  <a:cubicBezTo>
                    <a:pt x="4959" y="2940"/>
                    <a:pt x="4650" y="2993"/>
                    <a:pt x="4395" y="3158"/>
                  </a:cubicBezTo>
                  <a:cubicBezTo>
                    <a:pt x="4138" y="3322"/>
                    <a:pt x="3948" y="3634"/>
                    <a:pt x="4027" y="3927"/>
                  </a:cubicBezTo>
                  <a:cubicBezTo>
                    <a:pt x="4086" y="4151"/>
                    <a:pt x="4278" y="4307"/>
                    <a:pt x="4460" y="4449"/>
                  </a:cubicBezTo>
                  <a:lnTo>
                    <a:pt x="6284" y="5867"/>
                  </a:lnTo>
                  <a:cubicBezTo>
                    <a:pt x="6545" y="6071"/>
                    <a:pt x="6818" y="6472"/>
                    <a:pt x="6560" y="6681"/>
                  </a:cubicBezTo>
                  <a:cubicBezTo>
                    <a:pt x="6495" y="6733"/>
                    <a:pt x="6416" y="6752"/>
                    <a:pt x="6332" y="6752"/>
                  </a:cubicBezTo>
                  <a:cubicBezTo>
                    <a:pt x="6246" y="6752"/>
                    <a:pt x="6155" y="6732"/>
                    <a:pt x="6071" y="6710"/>
                  </a:cubicBezTo>
                  <a:cubicBezTo>
                    <a:pt x="5085" y="6452"/>
                    <a:pt x="4086" y="6055"/>
                    <a:pt x="3415" y="5287"/>
                  </a:cubicBezTo>
                  <a:cubicBezTo>
                    <a:pt x="2743" y="4519"/>
                    <a:pt x="2505" y="3296"/>
                    <a:pt x="3103" y="2470"/>
                  </a:cubicBezTo>
                  <a:cubicBezTo>
                    <a:pt x="3308" y="2188"/>
                    <a:pt x="3590" y="1970"/>
                    <a:pt x="3794" y="1687"/>
                  </a:cubicBezTo>
                  <a:cubicBezTo>
                    <a:pt x="3996" y="1404"/>
                    <a:pt x="4106" y="1006"/>
                    <a:pt x="3918" y="712"/>
                  </a:cubicBezTo>
                  <a:cubicBezTo>
                    <a:pt x="3801" y="529"/>
                    <a:pt x="3594" y="427"/>
                    <a:pt x="3398" y="333"/>
                  </a:cubicBezTo>
                  <a:cubicBezTo>
                    <a:pt x="3053" y="168"/>
                    <a:pt x="2685" y="0"/>
                    <a:pt x="2310" y="0"/>
                  </a:cubicBezTo>
                  <a:close/>
                </a:path>
              </a:pathLst>
            </a:custGeom>
            <a:solidFill>
              <a:schemeClr val="lt2">
                <a:alpha val="2527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0;p38">
              <a:extLst>
                <a:ext uri="{FF2B5EF4-FFF2-40B4-BE49-F238E27FC236}">
                  <a16:creationId xmlns:a16="http://schemas.microsoft.com/office/drawing/2014/main" id="{5A680EE2-528A-D242-94FD-10ACF216264B}"/>
                </a:ext>
              </a:extLst>
            </p:cNvPr>
            <p:cNvSpPr/>
            <p:nvPr/>
          </p:nvSpPr>
          <p:spPr>
            <a:xfrm>
              <a:off x="7699942" y="4155476"/>
              <a:ext cx="398455" cy="577226"/>
            </a:xfrm>
            <a:custGeom>
              <a:avLst/>
              <a:gdLst/>
              <a:ahLst/>
              <a:cxnLst/>
              <a:rect l="l" t="t" r="r" b="b"/>
              <a:pathLst>
                <a:path w="11655" h="17325" extrusionOk="0">
                  <a:moveTo>
                    <a:pt x="6284" y="1"/>
                  </a:moveTo>
                  <a:cubicBezTo>
                    <a:pt x="6017" y="37"/>
                    <a:pt x="5956" y="386"/>
                    <a:pt x="5918" y="654"/>
                  </a:cubicBezTo>
                  <a:cubicBezTo>
                    <a:pt x="5886" y="881"/>
                    <a:pt x="5722" y="1156"/>
                    <a:pt x="5525" y="1156"/>
                  </a:cubicBezTo>
                  <a:cubicBezTo>
                    <a:pt x="5492" y="1156"/>
                    <a:pt x="5457" y="1148"/>
                    <a:pt x="5422" y="1130"/>
                  </a:cubicBezTo>
                  <a:cubicBezTo>
                    <a:pt x="5335" y="1086"/>
                    <a:pt x="5285" y="994"/>
                    <a:pt x="5239" y="908"/>
                  </a:cubicBezTo>
                  <a:cubicBezTo>
                    <a:pt x="5027" y="519"/>
                    <a:pt x="4648" y="120"/>
                    <a:pt x="4239" y="120"/>
                  </a:cubicBezTo>
                  <a:cubicBezTo>
                    <a:pt x="4166" y="120"/>
                    <a:pt x="4093" y="133"/>
                    <a:pt x="4020" y="160"/>
                  </a:cubicBezTo>
                  <a:cubicBezTo>
                    <a:pt x="4365" y="1059"/>
                    <a:pt x="4715" y="1980"/>
                    <a:pt x="4736" y="2943"/>
                  </a:cubicBezTo>
                  <a:cubicBezTo>
                    <a:pt x="4760" y="4167"/>
                    <a:pt x="4247" y="5376"/>
                    <a:pt x="4398" y="6592"/>
                  </a:cubicBezTo>
                  <a:cubicBezTo>
                    <a:pt x="4441" y="6926"/>
                    <a:pt x="4588" y="7313"/>
                    <a:pt x="4919" y="7385"/>
                  </a:cubicBezTo>
                  <a:cubicBezTo>
                    <a:pt x="4956" y="7394"/>
                    <a:pt x="4994" y="7397"/>
                    <a:pt x="5031" y="7397"/>
                  </a:cubicBezTo>
                  <a:cubicBezTo>
                    <a:pt x="5175" y="7397"/>
                    <a:pt x="5318" y="7343"/>
                    <a:pt x="5455" y="7290"/>
                  </a:cubicBezTo>
                  <a:cubicBezTo>
                    <a:pt x="5927" y="7106"/>
                    <a:pt x="6449" y="6920"/>
                    <a:pt x="6943" y="6920"/>
                  </a:cubicBezTo>
                  <a:cubicBezTo>
                    <a:pt x="7204" y="6920"/>
                    <a:pt x="7458" y="6972"/>
                    <a:pt x="7691" y="7103"/>
                  </a:cubicBezTo>
                  <a:cubicBezTo>
                    <a:pt x="7668" y="7416"/>
                    <a:pt x="7422" y="7674"/>
                    <a:pt x="7141" y="7815"/>
                  </a:cubicBezTo>
                  <a:cubicBezTo>
                    <a:pt x="6862" y="7955"/>
                    <a:pt x="6546" y="8003"/>
                    <a:pt x="6239" y="8076"/>
                  </a:cubicBezTo>
                  <a:cubicBezTo>
                    <a:pt x="5843" y="8168"/>
                    <a:pt x="5458" y="8305"/>
                    <a:pt x="5091" y="8481"/>
                  </a:cubicBezTo>
                  <a:cubicBezTo>
                    <a:pt x="4810" y="8616"/>
                    <a:pt x="4511" y="8814"/>
                    <a:pt x="4456" y="9123"/>
                  </a:cubicBezTo>
                  <a:cubicBezTo>
                    <a:pt x="4398" y="9451"/>
                    <a:pt x="4678" y="9778"/>
                    <a:pt x="5006" y="9833"/>
                  </a:cubicBezTo>
                  <a:cubicBezTo>
                    <a:pt x="5047" y="9839"/>
                    <a:pt x="5088" y="9843"/>
                    <a:pt x="5129" y="9843"/>
                  </a:cubicBezTo>
                  <a:cubicBezTo>
                    <a:pt x="5416" y="9843"/>
                    <a:pt x="5697" y="9681"/>
                    <a:pt x="5878" y="9454"/>
                  </a:cubicBezTo>
                  <a:cubicBezTo>
                    <a:pt x="6000" y="9301"/>
                    <a:pt x="6086" y="9119"/>
                    <a:pt x="6225" y="8982"/>
                  </a:cubicBezTo>
                  <a:cubicBezTo>
                    <a:pt x="6322" y="8886"/>
                    <a:pt x="6459" y="8817"/>
                    <a:pt x="6591" y="8817"/>
                  </a:cubicBezTo>
                  <a:cubicBezTo>
                    <a:pt x="6649" y="8817"/>
                    <a:pt x="6706" y="8830"/>
                    <a:pt x="6757" y="8861"/>
                  </a:cubicBezTo>
                  <a:cubicBezTo>
                    <a:pt x="6553" y="9317"/>
                    <a:pt x="6702" y="9842"/>
                    <a:pt x="6760" y="10338"/>
                  </a:cubicBezTo>
                  <a:cubicBezTo>
                    <a:pt x="6819" y="10835"/>
                    <a:pt x="6701" y="11449"/>
                    <a:pt x="6233" y="11623"/>
                  </a:cubicBezTo>
                  <a:cubicBezTo>
                    <a:pt x="6213" y="11197"/>
                    <a:pt x="5819" y="10826"/>
                    <a:pt x="5394" y="10826"/>
                  </a:cubicBezTo>
                  <a:cubicBezTo>
                    <a:pt x="5384" y="10826"/>
                    <a:pt x="5373" y="10826"/>
                    <a:pt x="5363" y="10827"/>
                  </a:cubicBezTo>
                  <a:cubicBezTo>
                    <a:pt x="5106" y="10838"/>
                    <a:pt x="4852" y="10966"/>
                    <a:pt x="4602" y="10966"/>
                  </a:cubicBezTo>
                  <a:cubicBezTo>
                    <a:pt x="4546" y="10966"/>
                    <a:pt x="4489" y="10959"/>
                    <a:pt x="4433" y="10943"/>
                  </a:cubicBezTo>
                  <a:cubicBezTo>
                    <a:pt x="4274" y="10899"/>
                    <a:pt x="4133" y="10779"/>
                    <a:pt x="3966" y="10776"/>
                  </a:cubicBezTo>
                  <a:cubicBezTo>
                    <a:pt x="3965" y="10776"/>
                    <a:pt x="3964" y="10776"/>
                    <a:pt x="3963" y="10776"/>
                  </a:cubicBezTo>
                  <a:cubicBezTo>
                    <a:pt x="3672" y="10776"/>
                    <a:pt x="3516" y="11111"/>
                    <a:pt x="3285" y="11290"/>
                  </a:cubicBezTo>
                  <a:cubicBezTo>
                    <a:pt x="3125" y="11413"/>
                    <a:pt x="2943" y="11454"/>
                    <a:pt x="2749" y="11454"/>
                  </a:cubicBezTo>
                  <a:cubicBezTo>
                    <a:pt x="2361" y="11454"/>
                    <a:pt x="1924" y="11290"/>
                    <a:pt x="1514" y="11290"/>
                  </a:cubicBezTo>
                  <a:cubicBezTo>
                    <a:pt x="1439" y="11290"/>
                    <a:pt x="1365" y="11295"/>
                    <a:pt x="1291" y="11308"/>
                  </a:cubicBezTo>
                  <a:cubicBezTo>
                    <a:pt x="570" y="11440"/>
                    <a:pt x="200" y="12258"/>
                    <a:pt x="121" y="12986"/>
                  </a:cubicBezTo>
                  <a:cubicBezTo>
                    <a:pt x="0" y="14097"/>
                    <a:pt x="300" y="15269"/>
                    <a:pt x="1024" y="16121"/>
                  </a:cubicBezTo>
                  <a:cubicBezTo>
                    <a:pt x="1650" y="16857"/>
                    <a:pt x="2604" y="17324"/>
                    <a:pt x="3564" y="17324"/>
                  </a:cubicBezTo>
                  <a:cubicBezTo>
                    <a:pt x="3714" y="17324"/>
                    <a:pt x="3864" y="17313"/>
                    <a:pt x="4013" y="17289"/>
                  </a:cubicBezTo>
                  <a:cubicBezTo>
                    <a:pt x="4457" y="17218"/>
                    <a:pt x="4912" y="17024"/>
                    <a:pt x="5150" y="16642"/>
                  </a:cubicBezTo>
                  <a:cubicBezTo>
                    <a:pt x="5297" y="16405"/>
                    <a:pt x="5347" y="16120"/>
                    <a:pt x="5426" y="15852"/>
                  </a:cubicBezTo>
                  <a:cubicBezTo>
                    <a:pt x="5636" y="15144"/>
                    <a:pt x="6123" y="14406"/>
                    <a:pt x="6755" y="14006"/>
                  </a:cubicBezTo>
                  <a:cubicBezTo>
                    <a:pt x="7238" y="13703"/>
                    <a:pt x="7837" y="13627"/>
                    <a:pt x="8344" y="13362"/>
                  </a:cubicBezTo>
                  <a:cubicBezTo>
                    <a:pt x="9630" y="12688"/>
                    <a:pt x="10565" y="11440"/>
                    <a:pt x="11054" y="10091"/>
                  </a:cubicBezTo>
                  <a:cubicBezTo>
                    <a:pt x="11644" y="8457"/>
                    <a:pt x="11654" y="6668"/>
                    <a:pt x="11476" y="4939"/>
                  </a:cubicBezTo>
                  <a:cubicBezTo>
                    <a:pt x="11399" y="4173"/>
                    <a:pt x="11194" y="3284"/>
                    <a:pt x="10490" y="2975"/>
                  </a:cubicBezTo>
                  <a:cubicBezTo>
                    <a:pt x="10326" y="2903"/>
                    <a:pt x="10155" y="2872"/>
                    <a:pt x="9982" y="2872"/>
                  </a:cubicBezTo>
                  <a:cubicBezTo>
                    <a:pt x="9532" y="2872"/>
                    <a:pt x="9066" y="3080"/>
                    <a:pt x="8667" y="3316"/>
                  </a:cubicBezTo>
                  <a:cubicBezTo>
                    <a:pt x="8114" y="3644"/>
                    <a:pt x="7555" y="4046"/>
                    <a:pt x="6911" y="4055"/>
                  </a:cubicBezTo>
                  <a:cubicBezTo>
                    <a:pt x="6678" y="3353"/>
                    <a:pt x="7769" y="2849"/>
                    <a:pt x="7797" y="2111"/>
                  </a:cubicBezTo>
                  <a:cubicBezTo>
                    <a:pt x="7806" y="1885"/>
                    <a:pt x="7711" y="1669"/>
                    <a:pt x="7602" y="1471"/>
                  </a:cubicBezTo>
                  <a:cubicBezTo>
                    <a:pt x="7280" y="887"/>
                    <a:pt x="6830" y="383"/>
                    <a:pt x="6284" y="1"/>
                  </a:cubicBezTo>
                  <a:close/>
                </a:path>
              </a:pathLst>
            </a:custGeom>
            <a:solidFill>
              <a:schemeClr val="accent6">
                <a:alpha val="737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699A0607-C612-2D4A-9C11-39E42B3305AC}"/>
              </a:ext>
            </a:extLst>
          </p:cNvPr>
          <p:cNvSpPr txBox="1"/>
          <p:nvPr/>
        </p:nvSpPr>
        <p:spPr>
          <a:xfrm>
            <a:off x="8742594" y="4741008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1"/>
          <p:cNvSpPr txBox="1">
            <a:spLocks noGrp="1"/>
          </p:cNvSpPr>
          <p:nvPr>
            <p:ph type="title"/>
          </p:nvPr>
        </p:nvSpPr>
        <p:spPr>
          <a:xfrm>
            <a:off x="1868791" y="406275"/>
            <a:ext cx="7407667" cy="39956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pt-BR" sz="19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lang="pt-BR" sz="19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Limitações nos dados sobre consequências do uso de SPA na gestação</a:t>
            </a:r>
            <a:br>
              <a:rPr lang="pt-BR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pt-BR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Limites éticos </a:t>
            </a:r>
            <a:br>
              <a:rPr lang="pt-BR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 Subnotificação</a:t>
            </a:r>
            <a:br>
              <a:rPr lang="pt-BR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 </a:t>
            </a:r>
            <a:r>
              <a:rPr lang="pt-BR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</a:t>
            </a:r>
            <a:r>
              <a:rPr lang="pt-BR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out</a:t>
            </a:r>
            <a:br>
              <a:rPr lang="pt-BR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 </a:t>
            </a:r>
            <a:r>
              <a:rPr lang="pt-BR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Policonsumo</a:t>
            </a:r>
            <a:br>
              <a:rPr lang="pt-BR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 Impacto do estilo de vida</a:t>
            </a:r>
            <a:b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oogle Shape;286;p38">
            <a:extLst>
              <a:ext uri="{FF2B5EF4-FFF2-40B4-BE49-F238E27FC236}">
                <a16:creationId xmlns:a16="http://schemas.microsoft.com/office/drawing/2014/main" id="{00E0EF09-92F6-A74E-B9FE-F3659CE8A086}"/>
              </a:ext>
            </a:extLst>
          </p:cNvPr>
          <p:cNvGrpSpPr/>
          <p:nvPr/>
        </p:nvGrpSpPr>
        <p:grpSpPr>
          <a:xfrm>
            <a:off x="2973049" y="4043795"/>
            <a:ext cx="598328" cy="1103762"/>
            <a:chOff x="1574867" y="2301323"/>
            <a:chExt cx="1456495" cy="2918178"/>
          </a:xfrm>
        </p:grpSpPr>
        <p:sp>
          <p:nvSpPr>
            <p:cNvPr id="5" name="Google Shape;287;p38">
              <a:extLst>
                <a:ext uri="{FF2B5EF4-FFF2-40B4-BE49-F238E27FC236}">
                  <a16:creationId xmlns:a16="http://schemas.microsoft.com/office/drawing/2014/main" id="{42047BB8-E6B9-CE46-9BBA-7146AAE530C4}"/>
                </a:ext>
              </a:extLst>
            </p:cNvPr>
            <p:cNvSpPr/>
            <p:nvPr/>
          </p:nvSpPr>
          <p:spPr>
            <a:xfrm>
              <a:off x="1574867" y="2301323"/>
              <a:ext cx="1456495" cy="2918178"/>
            </a:xfrm>
            <a:custGeom>
              <a:avLst/>
              <a:gdLst/>
              <a:ahLst/>
              <a:cxnLst/>
              <a:rect l="l" t="t" r="r" b="b"/>
              <a:pathLst>
                <a:path w="42300" h="86967" extrusionOk="0">
                  <a:moveTo>
                    <a:pt x="25356" y="0"/>
                  </a:moveTo>
                  <a:cubicBezTo>
                    <a:pt x="19999" y="0"/>
                    <a:pt x="14974" y="2770"/>
                    <a:pt x="11823" y="7179"/>
                  </a:cubicBezTo>
                  <a:cubicBezTo>
                    <a:pt x="11246" y="7988"/>
                    <a:pt x="10682" y="8843"/>
                    <a:pt x="10173" y="9720"/>
                  </a:cubicBezTo>
                  <a:cubicBezTo>
                    <a:pt x="9888" y="9636"/>
                    <a:pt x="9580" y="9599"/>
                    <a:pt x="9259" y="9599"/>
                  </a:cubicBezTo>
                  <a:cubicBezTo>
                    <a:pt x="7713" y="9599"/>
                    <a:pt x="5882" y="10473"/>
                    <a:pt x="5030" y="11276"/>
                  </a:cubicBezTo>
                  <a:cubicBezTo>
                    <a:pt x="4182" y="12077"/>
                    <a:pt x="3570" y="13350"/>
                    <a:pt x="4075" y="14402"/>
                  </a:cubicBezTo>
                  <a:cubicBezTo>
                    <a:pt x="4544" y="15382"/>
                    <a:pt x="5739" y="15732"/>
                    <a:pt x="6797" y="15978"/>
                  </a:cubicBezTo>
                  <a:cubicBezTo>
                    <a:pt x="5224" y="16365"/>
                    <a:pt x="4120" y="18110"/>
                    <a:pt x="4443" y="19698"/>
                  </a:cubicBezTo>
                  <a:cubicBezTo>
                    <a:pt x="4736" y="21138"/>
                    <a:pt x="6159" y="22236"/>
                    <a:pt x="7614" y="22236"/>
                  </a:cubicBezTo>
                  <a:cubicBezTo>
                    <a:pt x="7765" y="22236"/>
                    <a:pt x="7916" y="22224"/>
                    <a:pt x="8066" y="22200"/>
                  </a:cubicBezTo>
                  <a:lnTo>
                    <a:pt x="8066" y="22200"/>
                  </a:lnTo>
                  <a:cubicBezTo>
                    <a:pt x="7430" y="22932"/>
                    <a:pt x="7378" y="24073"/>
                    <a:pt x="7838" y="24926"/>
                  </a:cubicBezTo>
                  <a:cubicBezTo>
                    <a:pt x="8299" y="25779"/>
                    <a:pt x="9201" y="26348"/>
                    <a:pt x="10152" y="26531"/>
                  </a:cubicBezTo>
                  <a:cubicBezTo>
                    <a:pt x="10356" y="26571"/>
                    <a:pt x="10567" y="26594"/>
                    <a:pt x="10777" y="26594"/>
                  </a:cubicBezTo>
                  <a:cubicBezTo>
                    <a:pt x="11173" y="26594"/>
                    <a:pt x="11565" y="26513"/>
                    <a:pt x="11905" y="26313"/>
                  </a:cubicBezTo>
                  <a:cubicBezTo>
                    <a:pt x="12059" y="26967"/>
                    <a:pt x="12801" y="27267"/>
                    <a:pt x="13446" y="27456"/>
                  </a:cubicBezTo>
                  <a:cubicBezTo>
                    <a:pt x="14130" y="27656"/>
                    <a:pt x="14838" y="27847"/>
                    <a:pt x="15542" y="27847"/>
                  </a:cubicBezTo>
                  <a:cubicBezTo>
                    <a:pt x="15739" y="27847"/>
                    <a:pt x="15937" y="27832"/>
                    <a:pt x="16133" y="27798"/>
                  </a:cubicBezTo>
                  <a:cubicBezTo>
                    <a:pt x="17031" y="27643"/>
                    <a:pt x="17906" y="26978"/>
                    <a:pt x="18006" y="26072"/>
                  </a:cubicBezTo>
                  <a:cubicBezTo>
                    <a:pt x="18586" y="26410"/>
                    <a:pt x="19252" y="26572"/>
                    <a:pt x="19921" y="26572"/>
                  </a:cubicBezTo>
                  <a:cubicBezTo>
                    <a:pt x="19993" y="26572"/>
                    <a:pt x="20066" y="26570"/>
                    <a:pt x="20139" y="26566"/>
                  </a:cubicBezTo>
                  <a:lnTo>
                    <a:pt x="20253" y="29215"/>
                  </a:lnTo>
                  <a:lnTo>
                    <a:pt x="19252" y="29193"/>
                  </a:lnTo>
                  <a:lnTo>
                    <a:pt x="18361" y="29075"/>
                  </a:lnTo>
                  <a:lnTo>
                    <a:pt x="18462" y="29175"/>
                  </a:lnTo>
                  <a:lnTo>
                    <a:pt x="17951" y="29164"/>
                  </a:lnTo>
                  <a:cubicBezTo>
                    <a:pt x="17773" y="29161"/>
                    <a:pt x="17598" y="29159"/>
                    <a:pt x="17424" y="29159"/>
                  </a:cubicBezTo>
                  <a:cubicBezTo>
                    <a:pt x="12503" y="29159"/>
                    <a:pt x="9522" y="30736"/>
                    <a:pt x="6478" y="34779"/>
                  </a:cubicBezTo>
                  <a:cubicBezTo>
                    <a:pt x="5322" y="36315"/>
                    <a:pt x="3320" y="41892"/>
                    <a:pt x="2782" y="44077"/>
                  </a:cubicBezTo>
                  <a:cubicBezTo>
                    <a:pt x="0" y="55375"/>
                    <a:pt x="1114" y="59574"/>
                    <a:pt x="883" y="61270"/>
                  </a:cubicBezTo>
                  <a:lnTo>
                    <a:pt x="1217" y="61389"/>
                  </a:lnTo>
                  <a:lnTo>
                    <a:pt x="1012" y="62812"/>
                  </a:lnTo>
                  <a:lnTo>
                    <a:pt x="3964" y="73683"/>
                  </a:lnTo>
                  <a:lnTo>
                    <a:pt x="1783" y="77452"/>
                  </a:lnTo>
                  <a:lnTo>
                    <a:pt x="2002" y="81342"/>
                  </a:lnTo>
                  <a:lnTo>
                    <a:pt x="3708" y="85921"/>
                  </a:lnTo>
                  <a:lnTo>
                    <a:pt x="4737" y="86266"/>
                  </a:lnTo>
                  <a:lnTo>
                    <a:pt x="5766" y="86725"/>
                  </a:lnTo>
                  <a:lnTo>
                    <a:pt x="4859" y="82836"/>
                  </a:lnTo>
                  <a:lnTo>
                    <a:pt x="5896" y="78834"/>
                  </a:lnTo>
                  <a:lnTo>
                    <a:pt x="6285" y="82462"/>
                  </a:lnTo>
                  <a:lnTo>
                    <a:pt x="6855" y="83493"/>
                  </a:lnTo>
                  <a:lnTo>
                    <a:pt x="7153" y="79410"/>
                  </a:lnTo>
                  <a:lnTo>
                    <a:pt x="5449" y="74145"/>
                  </a:lnTo>
                  <a:lnTo>
                    <a:pt x="6165" y="63158"/>
                  </a:lnTo>
                  <a:lnTo>
                    <a:pt x="6476" y="63269"/>
                  </a:lnTo>
                  <a:lnTo>
                    <a:pt x="11721" y="44316"/>
                  </a:lnTo>
                  <a:lnTo>
                    <a:pt x="17488" y="55364"/>
                  </a:lnTo>
                  <a:lnTo>
                    <a:pt x="14268" y="73940"/>
                  </a:lnTo>
                  <a:lnTo>
                    <a:pt x="14318" y="73949"/>
                  </a:lnTo>
                  <a:lnTo>
                    <a:pt x="11205" y="86967"/>
                  </a:lnTo>
                  <a:lnTo>
                    <a:pt x="38749" y="86967"/>
                  </a:lnTo>
                  <a:lnTo>
                    <a:pt x="40710" y="78183"/>
                  </a:lnTo>
                  <a:lnTo>
                    <a:pt x="40696" y="78180"/>
                  </a:lnTo>
                  <a:lnTo>
                    <a:pt x="41043" y="76517"/>
                  </a:lnTo>
                  <a:lnTo>
                    <a:pt x="41368" y="74960"/>
                  </a:lnTo>
                  <a:lnTo>
                    <a:pt x="41325" y="74918"/>
                  </a:lnTo>
                  <a:cubicBezTo>
                    <a:pt x="41722" y="72389"/>
                    <a:pt x="42299" y="67398"/>
                    <a:pt x="41368" y="63924"/>
                  </a:cubicBezTo>
                  <a:cubicBezTo>
                    <a:pt x="41104" y="62940"/>
                    <a:pt x="39325" y="58709"/>
                    <a:pt x="38814" y="57829"/>
                  </a:cubicBezTo>
                  <a:cubicBezTo>
                    <a:pt x="38384" y="57088"/>
                    <a:pt x="37797" y="56449"/>
                    <a:pt x="37339" y="55726"/>
                  </a:cubicBezTo>
                  <a:cubicBezTo>
                    <a:pt x="36638" y="54616"/>
                    <a:pt x="35632" y="53360"/>
                    <a:pt x="35477" y="52066"/>
                  </a:cubicBezTo>
                  <a:cubicBezTo>
                    <a:pt x="35394" y="51373"/>
                    <a:pt x="35198" y="50705"/>
                    <a:pt x="35214" y="50009"/>
                  </a:cubicBezTo>
                  <a:cubicBezTo>
                    <a:pt x="35226" y="49506"/>
                    <a:pt x="35392" y="48259"/>
                    <a:pt x="35392" y="48259"/>
                  </a:cubicBezTo>
                  <a:lnTo>
                    <a:pt x="36398" y="46343"/>
                  </a:lnTo>
                  <a:cubicBezTo>
                    <a:pt x="36602" y="46098"/>
                    <a:pt x="36794" y="45850"/>
                    <a:pt x="36984" y="45598"/>
                  </a:cubicBezTo>
                  <a:cubicBezTo>
                    <a:pt x="37419" y="45079"/>
                    <a:pt x="37985" y="44375"/>
                    <a:pt x="38070" y="44150"/>
                  </a:cubicBezTo>
                  <a:cubicBezTo>
                    <a:pt x="38080" y="44137"/>
                    <a:pt x="38090" y="44122"/>
                    <a:pt x="38100" y="44109"/>
                  </a:cubicBezTo>
                  <a:lnTo>
                    <a:pt x="38071" y="44079"/>
                  </a:lnTo>
                  <a:cubicBezTo>
                    <a:pt x="35812" y="41658"/>
                    <a:pt x="35684" y="40657"/>
                    <a:pt x="35485" y="39545"/>
                  </a:cubicBezTo>
                  <a:cubicBezTo>
                    <a:pt x="35482" y="39487"/>
                    <a:pt x="35478" y="39430"/>
                    <a:pt x="35477" y="39372"/>
                  </a:cubicBezTo>
                  <a:lnTo>
                    <a:pt x="35477" y="39372"/>
                  </a:lnTo>
                  <a:lnTo>
                    <a:pt x="35478" y="39509"/>
                  </a:lnTo>
                  <a:cubicBezTo>
                    <a:pt x="35469" y="39454"/>
                    <a:pt x="35459" y="39399"/>
                    <a:pt x="35448" y="39344"/>
                  </a:cubicBezTo>
                  <a:lnTo>
                    <a:pt x="34820" y="35232"/>
                  </a:lnTo>
                  <a:cubicBezTo>
                    <a:pt x="34791" y="34367"/>
                    <a:pt x="34705" y="33350"/>
                    <a:pt x="34607" y="32416"/>
                  </a:cubicBezTo>
                  <a:cubicBezTo>
                    <a:pt x="34434" y="30763"/>
                    <a:pt x="33061" y="29496"/>
                    <a:pt x="31400" y="29460"/>
                  </a:cubicBezTo>
                  <a:lnTo>
                    <a:pt x="28129" y="29388"/>
                  </a:lnTo>
                  <a:cubicBezTo>
                    <a:pt x="28110" y="29309"/>
                    <a:pt x="28059" y="29290"/>
                    <a:pt x="27993" y="29290"/>
                  </a:cubicBezTo>
                  <a:cubicBezTo>
                    <a:pt x="27927" y="29290"/>
                    <a:pt x="27846" y="29310"/>
                    <a:pt x="27772" y="29310"/>
                  </a:cubicBezTo>
                  <a:cubicBezTo>
                    <a:pt x="27679" y="29310"/>
                    <a:pt x="27598" y="29278"/>
                    <a:pt x="27568" y="29131"/>
                  </a:cubicBezTo>
                  <a:lnTo>
                    <a:pt x="27233" y="23712"/>
                  </a:lnTo>
                  <a:cubicBezTo>
                    <a:pt x="29921" y="22885"/>
                    <a:pt x="30578" y="19503"/>
                    <a:pt x="31133" y="17739"/>
                  </a:cubicBezTo>
                  <a:cubicBezTo>
                    <a:pt x="31764" y="15745"/>
                    <a:pt x="29981" y="12576"/>
                    <a:pt x="29981" y="12576"/>
                  </a:cubicBezTo>
                  <a:cubicBezTo>
                    <a:pt x="29981" y="12576"/>
                    <a:pt x="30614" y="9637"/>
                    <a:pt x="30938" y="7676"/>
                  </a:cubicBezTo>
                  <a:cubicBezTo>
                    <a:pt x="30938" y="7676"/>
                    <a:pt x="31476" y="7311"/>
                    <a:pt x="31268" y="4390"/>
                  </a:cubicBezTo>
                  <a:cubicBezTo>
                    <a:pt x="31104" y="2068"/>
                    <a:pt x="29003" y="255"/>
                    <a:pt x="26684" y="57"/>
                  </a:cubicBezTo>
                  <a:cubicBezTo>
                    <a:pt x="26240" y="19"/>
                    <a:pt x="25797" y="0"/>
                    <a:pt x="25356" y="0"/>
                  </a:cubicBezTo>
                  <a:close/>
                </a:path>
              </a:pathLst>
            </a:custGeom>
            <a:solidFill>
              <a:srgbClr val="C6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88;p38">
              <a:extLst>
                <a:ext uri="{FF2B5EF4-FFF2-40B4-BE49-F238E27FC236}">
                  <a16:creationId xmlns:a16="http://schemas.microsoft.com/office/drawing/2014/main" id="{621069D6-E0E9-EA4C-897B-BF8F12ABF792}"/>
                </a:ext>
              </a:extLst>
            </p:cNvPr>
            <p:cNvSpPr/>
            <p:nvPr/>
          </p:nvSpPr>
          <p:spPr>
            <a:xfrm>
              <a:off x="2318919" y="4244895"/>
              <a:ext cx="560148" cy="586877"/>
            </a:xfrm>
            <a:custGeom>
              <a:avLst/>
              <a:gdLst/>
              <a:ahLst/>
              <a:cxnLst/>
              <a:rect l="l" t="t" r="r" b="b"/>
              <a:pathLst>
                <a:path w="16268" h="17490" extrusionOk="0">
                  <a:moveTo>
                    <a:pt x="11599" y="0"/>
                  </a:moveTo>
                  <a:cubicBezTo>
                    <a:pt x="10900" y="0"/>
                    <a:pt x="10142" y="157"/>
                    <a:pt x="9352" y="498"/>
                  </a:cubicBezTo>
                  <a:cubicBezTo>
                    <a:pt x="0" y="4531"/>
                    <a:pt x="5153" y="14613"/>
                    <a:pt x="6678" y="17209"/>
                  </a:cubicBezTo>
                  <a:cubicBezTo>
                    <a:pt x="6787" y="17393"/>
                    <a:pt x="6978" y="17490"/>
                    <a:pt x="7171" y="17490"/>
                  </a:cubicBezTo>
                  <a:cubicBezTo>
                    <a:pt x="7314" y="17490"/>
                    <a:pt x="7458" y="17437"/>
                    <a:pt x="7571" y="17327"/>
                  </a:cubicBezTo>
                  <a:lnTo>
                    <a:pt x="14060" y="10962"/>
                  </a:lnTo>
                  <a:cubicBezTo>
                    <a:pt x="16268" y="8795"/>
                    <a:pt x="16165" y="6669"/>
                    <a:pt x="15679" y="3616"/>
                  </a:cubicBezTo>
                  <a:cubicBezTo>
                    <a:pt x="15336" y="1469"/>
                    <a:pt x="13739" y="0"/>
                    <a:pt x="11599" y="0"/>
                  </a:cubicBezTo>
                  <a:close/>
                </a:path>
              </a:pathLst>
            </a:custGeom>
            <a:solidFill>
              <a:schemeClr val="accent4">
                <a:alpha val="83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89;p38">
              <a:extLst>
                <a:ext uri="{FF2B5EF4-FFF2-40B4-BE49-F238E27FC236}">
                  <a16:creationId xmlns:a16="http://schemas.microsoft.com/office/drawing/2014/main" id="{7F190B8C-7234-3E45-8690-9D93DB06CB77}"/>
                </a:ext>
              </a:extLst>
            </p:cNvPr>
            <p:cNvSpPr/>
            <p:nvPr/>
          </p:nvSpPr>
          <p:spPr>
            <a:xfrm>
              <a:off x="2491908" y="4351231"/>
              <a:ext cx="338093" cy="374272"/>
            </a:xfrm>
            <a:custGeom>
              <a:avLst/>
              <a:gdLst/>
              <a:ahLst/>
              <a:cxnLst/>
              <a:rect l="l" t="t" r="r" b="b"/>
              <a:pathLst>
                <a:path w="9819" h="11154" extrusionOk="0">
                  <a:moveTo>
                    <a:pt x="2569" y="0"/>
                  </a:moveTo>
                  <a:cubicBezTo>
                    <a:pt x="2197" y="0"/>
                    <a:pt x="1825" y="112"/>
                    <a:pt x="1501" y="344"/>
                  </a:cubicBezTo>
                  <a:cubicBezTo>
                    <a:pt x="514" y="1049"/>
                    <a:pt x="1" y="2584"/>
                    <a:pt x="25" y="4042"/>
                  </a:cubicBezTo>
                  <a:cubicBezTo>
                    <a:pt x="49" y="5501"/>
                    <a:pt x="533" y="6885"/>
                    <a:pt x="1141" y="8114"/>
                  </a:cubicBezTo>
                  <a:cubicBezTo>
                    <a:pt x="1861" y="9568"/>
                    <a:pt x="2616" y="11153"/>
                    <a:pt x="3714" y="11153"/>
                  </a:cubicBezTo>
                  <a:cubicBezTo>
                    <a:pt x="4056" y="11153"/>
                    <a:pt x="4431" y="10999"/>
                    <a:pt x="4848" y="10640"/>
                  </a:cubicBezTo>
                  <a:cubicBezTo>
                    <a:pt x="6353" y="9343"/>
                    <a:pt x="7697" y="7710"/>
                    <a:pt x="8813" y="5871"/>
                  </a:cubicBezTo>
                  <a:cubicBezTo>
                    <a:pt x="9329" y="5019"/>
                    <a:pt x="9819" y="4031"/>
                    <a:pt x="9777" y="2950"/>
                  </a:cubicBezTo>
                  <a:cubicBezTo>
                    <a:pt x="9740" y="1972"/>
                    <a:pt x="9222" y="1052"/>
                    <a:pt x="8513" y="708"/>
                  </a:cubicBezTo>
                  <a:cubicBezTo>
                    <a:pt x="8300" y="604"/>
                    <a:pt x="8074" y="554"/>
                    <a:pt x="7848" y="554"/>
                  </a:cubicBezTo>
                  <a:cubicBezTo>
                    <a:pt x="7319" y="554"/>
                    <a:pt x="6787" y="826"/>
                    <a:pt x="6419" y="1321"/>
                  </a:cubicBezTo>
                  <a:cubicBezTo>
                    <a:pt x="6209" y="1603"/>
                    <a:pt x="6050" y="1947"/>
                    <a:pt x="5824" y="2210"/>
                  </a:cubicBezTo>
                  <a:cubicBezTo>
                    <a:pt x="5608" y="2461"/>
                    <a:pt x="4865" y="4038"/>
                    <a:pt x="4558" y="4038"/>
                  </a:cubicBezTo>
                  <a:cubicBezTo>
                    <a:pt x="4544" y="4038"/>
                    <a:pt x="4530" y="4035"/>
                    <a:pt x="4518" y="4027"/>
                  </a:cubicBezTo>
                  <a:cubicBezTo>
                    <a:pt x="4194" y="3837"/>
                    <a:pt x="4574" y="1767"/>
                    <a:pt x="4419" y="1353"/>
                  </a:cubicBezTo>
                  <a:cubicBezTo>
                    <a:pt x="4090" y="471"/>
                    <a:pt x="3331" y="0"/>
                    <a:pt x="2569" y="0"/>
                  </a:cubicBezTo>
                  <a:close/>
                </a:path>
              </a:pathLst>
            </a:custGeom>
            <a:solidFill>
              <a:schemeClr val="lt2">
                <a:alpha val="2527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0;p38">
              <a:extLst>
                <a:ext uri="{FF2B5EF4-FFF2-40B4-BE49-F238E27FC236}">
                  <a16:creationId xmlns:a16="http://schemas.microsoft.com/office/drawing/2014/main" id="{D463B9DE-8F81-4A4C-BF0D-DF8EE4ADB1BA}"/>
                </a:ext>
              </a:extLst>
            </p:cNvPr>
            <p:cNvSpPr/>
            <p:nvPr/>
          </p:nvSpPr>
          <p:spPr>
            <a:xfrm>
              <a:off x="2510846" y="4431461"/>
              <a:ext cx="321255" cy="134623"/>
            </a:xfrm>
            <a:custGeom>
              <a:avLst/>
              <a:gdLst/>
              <a:ahLst/>
              <a:cxnLst/>
              <a:rect l="l" t="t" r="r" b="b"/>
              <a:pathLst>
                <a:path w="9330" h="4012" extrusionOk="0">
                  <a:moveTo>
                    <a:pt x="6515" y="1"/>
                  </a:moveTo>
                  <a:cubicBezTo>
                    <a:pt x="6419" y="1"/>
                    <a:pt x="6322" y="8"/>
                    <a:pt x="6226" y="23"/>
                  </a:cubicBezTo>
                  <a:cubicBezTo>
                    <a:pt x="5846" y="80"/>
                    <a:pt x="5473" y="258"/>
                    <a:pt x="5244" y="567"/>
                  </a:cubicBezTo>
                  <a:cubicBezTo>
                    <a:pt x="5084" y="784"/>
                    <a:pt x="5001" y="1056"/>
                    <a:pt x="4815" y="1251"/>
                  </a:cubicBezTo>
                  <a:cubicBezTo>
                    <a:pt x="4618" y="1459"/>
                    <a:pt x="4342" y="1545"/>
                    <a:pt x="4054" y="1545"/>
                  </a:cubicBezTo>
                  <a:cubicBezTo>
                    <a:pt x="3818" y="1545"/>
                    <a:pt x="3575" y="1487"/>
                    <a:pt x="3362" y="1392"/>
                  </a:cubicBezTo>
                  <a:cubicBezTo>
                    <a:pt x="2888" y="1177"/>
                    <a:pt x="2497" y="818"/>
                    <a:pt x="2041" y="569"/>
                  </a:cubicBezTo>
                  <a:cubicBezTo>
                    <a:pt x="1772" y="422"/>
                    <a:pt x="1456" y="320"/>
                    <a:pt x="1154" y="320"/>
                  </a:cubicBezTo>
                  <a:cubicBezTo>
                    <a:pt x="944" y="320"/>
                    <a:pt x="740" y="370"/>
                    <a:pt x="562" y="487"/>
                  </a:cubicBezTo>
                  <a:cubicBezTo>
                    <a:pt x="69" y="814"/>
                    <a:pt x="1" y="1557"/>
                    <a:pt x="280" y="2081"/>
                  </a:cubicBezTo>
                  <a:cubicBezTo>
                    <a:pt x="558" y="2602"/>
                    <a:pt x="1090" y="2938"/>
                    <a:pt x="1625" y="3190"/>
                  </a:cubicBezTo>
                  <a:cubicBezTo>
                    <a:pt x="2825" y="3755"/>
                    <a:pt x="4156" y="4011"/>
                    <a:pt x="5484" y="4011"/>
                  </a:cubicBezTo>
                  <a:cubicBezTo>
                    <a:pt x="5768" y="4011"/>
                    <a:pt x="6052" y="3999"/>
                    <a:pt x="6335" y="3977"/>
                  </a:cubicBezTo>
                  <a:cubicBezTo>
                    <a:pt x="7946" y="3845"/>
                    <a:pt x="9329" y="2363"/>
                    <a:pt x="8142" y="799"/>
                  </a:cubicBezTo>
                  <a:cubicBezTo>
                    <a:pt x="7763" y="300"/>
                    <a:pt x="7141" y="1"/>
                    <a:pt x="6515" y="1"/>
                  </a:cubicBezTo>
                  <a:close/>
                </a:path>
              </a:pathLst>
            </a:custGeom>
            <a:solidFill>
              <a:schemeClr val="lt2">
                <a:alpha val="737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291;p38">
            <a:extLst>
              <a:ext uri="{FF2B5EF4-FFF2-40B4-BE49-F238E27FC236}">
                <a16:creationId xmlns:a16="http://schemas.microsoft.com/office/drawing/2014/main" id="{C6028AF5-FF21-6A4F-B7D9-71045B57A4A3}"/>
              </a:ext>
            </a:extLst>
          </p:cNvPr>
          <p:cNvGrpSpPr/>
          <p:nvPr/>
        </p:nvGrpSpPr>
        <p:grpSpPr>
          <a:xfrm>
            <a:off x="4415597" y="4029332"/>
            <a:ext cx="598328" cy="1103762"/>
            <a:chOff x="3670207" y="2315323"/>
            <a:chExt cx="1606767" cy="2891045"/>
          </a:xfrm>
        </p:grpSpPr>
        <p:sp>
          <p:nvSpPr>
            <p:cNvPr id="10" name="Google Shape;292;p38">
              <a:extLst>
                <a:ext uri="{FF2B5EF4-FFF2-40B4-BE49-F238E27FC236}">
                  <a16:creationId xmlns:a16="http://schemas.microsoft.com/office/drawing/2014/main" id="{F5FE8973-30B1-1F42-8354-6CE23904E61C}"/>
                </a:ext>
              </a:extLst>
            </p:cNvPr>
            <p:cNvSpPr/>
            <p:nvPr/>
          </p:nvSpPr>
          <p:spPr>
            <a:xfrm>
              <a:off x="3670207" y="2315323"/>
              <a:ext cx="1606767" cy="2891045"/>
            </a:xfrm>
            <a:custGeom>
              <a:avLst/>
              <a:gdLst/>
              <a:ahLst/>
              <a:cxnLst/>
              <a:rect l="l" t="t" r="r" b="b"/>
              <a:pathLst>
                <a:path w="47237" h="87211" extrusionOk="0">
                  <a:moveTo>
                    <a:pt x="25375" y="12"/>
                  </a:moveTo>
                  <a:cubicBezTo>
                    <a:pt x="19988" y="12"/>
                    <a:pt x="14935" y="2990"/>
                    <a:pt x="11768" y="7422"/>
                  </a:cubicBezTo>
                  <a:cubicBezTo>
                    <a:pt x="11283" y="8102"/>
                    <a:pt x="10806" y="8815"/>
                    <a:pt x="10363" y="9547"/>
                  </a:cubicBezTo>
                  <a:cubicBezTo>
                    <a:pt x="10339" y="9589"/>
                    <a:pt x="10294" y="9614"/>
                    <a:pt x="10247" y="9614"/>
                  </a:cubicBezTo>
                  <a:cubicBezTo>
                    <a:pt x="10234" y="9614"/>
                    <a:pt x="10219" y="9612"/>
                    <a:pt x="10206" y="9607"/>
                  </a:cubicBezTo>
                  <a:cubicBezTo>
                    <a:pt x="9902" y="9509"/>
                    <a:pt x="9571" y="9465"/>
                    <a:pt x="9224" y="9465"/>
                  </a:cubicBezTo>
                  <a:cubicBezTo>
                    <a:pt x="7679" y="9465"/>
                    <a:pt x="5847" y="10340"/>
                    <a:pt x="4995" y="11143"/>
                  </a:cubicBezTo>
                  <a:cubicBezTo>
                    <a:pt x="4147" y="11943"/>
                    <a:pt x="3536" y="13217"/>
                    <a:pt x="4040" y="14269"/>
                  </a:cubicBezTo>
                  <a:cubicBezTo>
                    <a:pt x="4443" y="15109"/>
                    <a:pt x="5378" y="15486"/>
                    <a:pt x="6305" y="15733"/>
                  </a:cubicBezTo>
                  <a:cubicBezTo>
                    <a:pt x="6432" y="15765"/>
                    <a:pt x="6446" y="15941"/>
                    <a:pt x="6324" y="15992"/>
                  </a:cubicBezTo>
                  <a:cubicBezTo>
                    <a:pt x="4990" y="16563"/>
                    <a:pt x="4115" y="18128"/>
                    <a:pt x="4407" y="19563"/>
                  </a:cubicBezTo>
                  <a:cubicBezTo>
                    <a:pt x="4700" y="21003"/>
                    <a:pt x="6122" y="22101"/>
                    <a:pt x="7576" y="22101"/>
                  </a:cubicBezTo>
                  <a:cubicBezTo>
                    <a:pt x="7626" y="22101"/>
                    <a:pt x="7676" y="22100"/>
                    <a:pt x="7726" y="22098"/>
                  </a:cubicBezTo>
                  <a:cubicBezTo>
                    <a:pt x="7728" y="22097"/>
                    <a:pt x="7730" y="22097"/>
                    <a:pt x="7732" y="22097"/>
                  </a:cubicBezTo>
                  <a:cubicBezTo>
                    <a:pt x="7840" y="22097"/>
                    <a:pt x="7907" y="22217"/>
                    <a:pt x="7848" y="22309"/>
                  </a:cubicBezTo>
                  <a:cubicBezTo>
                    <a:pt x="7388" y="23034"/>
                    <a:pt x="7390" y="24028"/>
                    <a:pt x="7802" y="24792"/>
                  </a:cubicBezTo>
                  <a:cubicBezTo>
                    <a:pt x="8263" y="25646"/>
                    <a:pt x="9165" y="26213"/>
                    <a:pt x="10116" y="26398"/>
                  </a:cubicBezTo>
                  <a:cubicBezTo>
                    <a:pt x="10320" y="26437"/>
                    <a:pt x="10530" y="26460"/>
                    <a:pt x="10739" y="26460"/>
                  </a:cubicBezTo>
                  <a:cubicBezTo>
                    <a:pt x="11081" y="26460"/>
                    <a:pt x="11422" y="26399"/>
                    <a:pt x="11727" y="26255"/>
                  </a:cubicBezTo>
                  <a:cubicBezTo>
                    <a:pt x="11747" y="26245"/>
                    <a:pt x="11767" y="26241"/>
                    <a:pt x="11788" y="26241"/>
                  </a:cubicBezTo>
                  <a:cubicBezTo>
                    <a:pt x="11842" y="26241"/>
                    <a:pt x="11893" y="26273"/>
                    <a:pt x="11916" y="26327"/>
                  </a:cubicBezTo>
                  <a:cubicBezTo>
                    <a:pt x="12138" y="26880"/>
                    <a:pt x="12815" y="27149"/>
                    <a:pt x="13410" y="27323"/>
                  </a:cubicBezTo>
                  <a:cubicBezTo>
                    <a:pt x="14093" y="27523"/>
                    <a:pt x="14800" y="27714"/>
                    <a:pt x="15505" y="27714"/>
                  </a:cubicBezTo>
                  <a:cubicBezTo>
                    <a:pt x="15703" y="27714"/>
                    <a:pt x="15900" y="27699"/>
                    <a:pt x="16097" y="27665"/>
                  </a:cubicBezTo>
                  <a:cubicBezTo>
                    <a:pt x="16933" y="27519"/>
                    <a:pt x="17751" y="26932"/>
                    <a:pt x="17939" y="26120"/>
                  </a:cubicBezTo>
                  <a:cubicBezTo>
                    <a:pt x="17954" y="26055"/>
                    <a:pt x="18012" y="26014"/>
                    <a:pt x="18073" y="26014"/>
                  </a:cubicBezTo>
                  <a:cubicBezTo>
                    <a:pt x="18094" y="26014"/>
                    <a:pt x="18116" y="26018"/>
                    <a:pt x="18136" y="26029"/>
                  </a:cubicBezTo>
                  <a:cubicBezTo>
                    <a:pt x="18674" y="26306"/>
                    <a:pt x="19277" y="26438"/>
                    <a:pt x="19881" y="26438"/>
                  </a:cubicBezTo>
                  <a:cubicBezTo>
                    <a:pt x="19899" y="26438"/>
                    <a:pt x="19917" y="26438"/>
                    <a:pt x="19934" y="26438"/>
                  </a:cubicBezTo>
                  <a:cubicBezTo>
                    <a:pt x="20008" y="26438"/>
                    <a:pt x="20069" y="26496"/>
                    <a:pt x="20072" y="26571"/>
                  </a:cubicBezTo>
                  <a:lnTo>
                    <a:pt x="20190" y="29311"/>
                  </a:lnTo>
                  <a:cubicBezTo>
                    <a:pt x="20192" y="29389"/>
                    <a:pt x="20130" y="29454"/>
                    <a:pt x="20050" y="29454"/>
                  </a:cubicBezTo>
                  <a:cubicBezTo>
                    <a:pt x="20050" y="29454"/>
                    <a:pt x="20049" y="29454"/>
                    <a:pt x="20048" y="29454"/>
                  </a:cubicBezTo>
                  <a:lnTo>
                    <a:pt x="19202" y="29435"/>
                  </a:lnTo>
                  <a:cubicBezTo>
                    <a:pt x="19197" y="29435"/>
                    <a:pt x="19192" y="29435"/>
                    <a:pt x="19186" y="29434"/>
                  </a:cubicBezTo>
                  <a:lnTo>
                    <a:pt x="18303" y="29317"/>
                  </a:lnTo>
                  <a:lnTo>
                    <a:pt x="18405" y="29419"/>
                  </a:lnTo>
                  <a:lnTo>
                    <a:pt x="17894" y="29407"/>
                  </a:lnTo>
                  <a:cubicBezTo>
                    <a:pt x="17718" y="29403"/>
                    <a:pt x="17544" y="29401"/>
                    <a:pt x="17372" y="29401"/>
                  </a:cubicBezTo>
                  <a:cubicBezTo>
                    <a:pt x="12449" y="29401"/>
                    <a:pt x="9465" y="30977"/>
                    <a:pt x="6420" y="35021"/>
                  </a:cubicBezTo>
                  <a:cubicBezTo>
                    <a:pt x="5264" y="36559"/>
                    <a:pt x="3264" y="42136"/>
                    <a:pt x="2726" y="44321"/>
                  </a:cubicBezTo>
                  <a:cubicBezTo>
                    <a:pt x="1" y="55389"/>
                    <a:pt x="1013" y="59644"/>
                    <a:pt x="839" y="61409"/>
                  </a:cubicBezTo>
                  <a:cubicBezTo>
                    <a:pt x="833" y="61471"/>
                    <a:pt x="870" y="61530"/>
                    <a:pt x="930" y="61552"/>
                  </a:cubicBezTo>
                  <a:lnTo>
                    <a:pt x="1054" y="61596"/>
                  </a:lnTo>
                  <a:cubicBezTo>
                    <a:pt x="1115" y="61617"/>
                    <a:pt x="1153" y="61680"/>
                    <a:pt x="1143" y="61744"/>
                  </a:cubicBezTo>
                  <a:lnTo>
                    <a:pt x="960" y="63028"/>
                  </a:lnTo>
                  <a:cubicBezTo>
                    <a:pt x="957" y="63046"/>
                    <a:pt x="959" y="63065"/>
                    <a:pt x="963" y="63082"/>
                  </a:cubicBezTo>
                  <a:lnTo>
                    <a:pt x="3891" y="73871"/>
                  </a:lnTo>
                  <a:cubicBezTo>
                    <a:pt x="3901" y="73907"/>
                    <a:pt x="3895" y="73944"/>
                    <a:pt x="3878" y="73977"/>
                  </a:cubicBezTo>
                  <a:lnTo>
                    <a:pt x="1747" y="77661"/>
                  </a:lnTo>
                  <a:cubicBezTo>
                    <a:pt x="1733" y="77684"/>
                    <a:pt x="1727" y="77711"/>
                    <a:pt x="1728" y="77738"/>
                  </a:cubicBezTo>
                  <a:lnTo>
                    <a:pt x="1945" y="81564"/>
                  </a:lnTo>
                  <a:cubicBezTo>
                    <a:pt x="1946" y="81579"/>
                    <a:pt x="1949" y="81593"/>
                    <a:pt x="1954" y="81606"/>
                  </a:cubicBezTo>
                  <a:lnTo>
                    <a:pt x="3629" y="86103"/>
                  </a:lnTo>
                  <a:cubicBezTo>
                    <a:pt x="3644" y="86142"/>
                    <a:pt x="3675" y="86173"/>
                    <a:pt x="3715" y="86186"/>
                  </a:cubicBezTo>
                  <a:lnTo>
                    <a:pt x="4674" y="86508"/>
                  </a:lnTo>
                  <a:lnTo>
                    <a:pt x="4686" y="86514"/>
                  </a:lnTo>
                  <a:lnTo>
                    <a:pt x="5456" y="86856"/>
                  </a:lnTo>
                  <a:cubicBezTo>
                    <a:pt x="5474" y="86865"/>
                    <a:pt x="5494" y="86869"/>
                    <a:pt x="5512" y="86869"/>
                  </a:cubicBezTo>
                  <a:cubicBezTo>
                    <a:pt x="5596" y="86869"/>
                    <a:pt x="5667" y="86791"/>
                    <a:pt x="5646" y="86700"/>
                  </a:cubicBezTo>
                  <a:lnTo>
                    <a:pt x="4809" y="83113"/>
                  </a:lnTo>
                  <a:cubicBezTo>
                    <a:pt x="4804" y="83091"/>
                    <a:pt x="4805" y="83068"/>
                    <a:pt x="4811" y="83047"/>
                  </a:cubicBezTo>
                  <a:lnTo>
                    <a:pt x="5650" y="79812"/>
                  </a:lnTo>
                  <a:cubicBezTo>
                    <a:pt x="5668" y="79742"/>
                    <a:pt x="5725" y="79708"/>
                    <a:pt x="5782" y="79708"/>
                  </a:cubicBezTo>
                  <a:cubicBezTo>
                    <a:pt x="5847" y="79708"/>
                    <a:pt x="5911" y="79751"/>
                    <a:pt x="5920" y="79832"/>
                  </a:cubicBezTo>
                  <a:lnTo>
                    <a:pt x="6225" y="82678"/>
                  </a:lnTo>
                  <a:cubicBezTo>
                    <a:pt x="6228" y="82696"/>
                    <a:pt x="6233" y="82714"/>
                    <a:pt x="6242" y="82730"/>
                  </a:cubicBezTo>
                  <a:lnTo>
                    <a:pt x="6574" y="83331"/>
                  </a:lnTo>
                  <a:cubicBezTo>
                    <a:pt x="6601" y="83380"/>
                    <a:pt x="6647" y="83402"/>
                    <a:pt x="6693" y="83402"/>
                  </a:cubicBezTo>
                  <a:cubicBezTo>
                    <a:pt x="6760" y="83402"/>
                    <a:pt x="6827" y="83355"/>
                    <a:pt x="6832" y="83273"/>
                  </a:cubicBezTo>
                  <a:lnTo>
                    <a:pt x="7095" y="79681"/>
                  </a:lnTo>
                  <a:cubicBezTo>
                    <a:pt x="7096" y="79662"/>
                    <a:pt x="7095" y="79644"/>
                    <a:pt x="7088" y="79628"/>
                  </a:cubicBezTo>
                  <a:lnTo>
                    <a:pt x="5401" y="74414"/>
                  </a:lnTo>
                  <a:cubicBezTo>
                    <a:pt x="5395" y="74397"/>
                    <a:pt x="5393" y="74379"/>
                    <a:pt x="5394" y="74362"/>
                  </a:cubicBezTo>
                  <a:lnTo>
                    <a:pt x="6097" y="63584"/>
                  </a:lnTo>
                  <a:cubicBezTo>
                    <a:pt x="6101" y="63510"/>
                    <a:pt x="6164" y="63456"/>
                    <a:pt x="6234" y="63456"/>
                  </a:cubicBezTo>
                  <a:cubicBezTo>
                    <a:pt x="6250" y="63456"/>
                    <a:pt x="6266" y="63458"/>
                    <a:pt x="6281" y="63464"/>
                  </a:cubicBezTo>
                  <a:cubicBezTo>
                    <a:pt x="6296" y="63469"/>
                    <a:pt x="6312" y="63472"/>
                    <a:pt x="6327" y="63472"/>
                  </a:cubicBezTo>
                  <a:cubicBezTo>
                    <a:pt x="6387" y="63472"/>
                    <a:pt x="6443" y="63432"/>
                    <a:pt x="6460" y="63370"/>
                  </a:cubicBezTo>
                  <a:lnTo>
                    <a:pt x="11572" y="44897"/>
                  </a:lnTo>
                  <a:cubicBezTo>
                    <a:pt x="11590" y="44831"/>
                    <a:pt x="11648" y="44796"/>
                    <a:pt x="11705" y="44796"/>
                  </a:cubicBezTo>
                  <a:cubicBezTo>
                    <a:pt x="11753" y="44796"/>
                    <a:pt x="11801" y="44820"/>
                    <a:pt x="11827" y="44871"/>
                  </a:cubicBezTo>
                  <a:lnTo>
                    <a:pt x="17432" y="55608"/>
                  </a:lnTo>
                  <a:lnTo>
                    <a:pt x="14210" y="74184"/>
                  </a:lnTo>
                  <a:lnTo>
                    <a:pt x="14262" y="74193"/>
                  </a:lnTo>
                  <a:lnTo>
                    <a:pt x="11189" y="87041"/>
                  </a:lnTo>
                  <a:cubicBezTo>
                    <a:pt x="11168" y="87127"/>
                    <a:pt x="11233" y="87211"/>
                    <a:pt x="11323" y="87211"/>
                  </a:cubicBezTo>
                  <a:lnTo>
                    <a:pt x="38581" y="87211"/>
                  </a:lnTo>
                  <a:cubicBezTo>
                    <a:pt x="38645" y="87211"/>
                    <a:pt x="38701" y="87165"/>
                    <a:pt x="38716" y="87103"/>
                  </a:cubicBezTo>
                  <a:lnTo>
                    <a:pt x="40484" y="79183"/>
                  </a:lnTo>
                  <a:lnTo>
                    <a:pt x="40481" y="79183"/>
                  </a:lnTo>
                  <a:lnTo>
                    <a:pt x="41308" y="75214"/>
                  </a:lnTo>
                  <a:cubicBezTo>
                    <a:pt x="41309" y="75208"/>
                    <a:pt x="41312" y="75201"/>
                    <a:pt x="41314" y="75194"/>
                  </a:cubicBezTo>
                  <a:cubicBezTo>
                    <a:pt x="47237" y="59881"/>
                    <a:pt x="40556" y="51193"/>
                    <a:pt x="35890" y="47698"/>
                  </a:cubicBezTo>
                  <a:cubicBezTo>
                    <a:pt x="35835" y="47656"/>
                    <a:pt x="35819" y="47581"/>
                    <a:pt x="35851" y="47523"/>
                  </a:cubicBezTo>
                  <a:lnTo>
                    <a:pt x="36336" y="46601"/>
                  </a:lnTo>
                  <a:cubicBezTo>
                    <a:pt x="36340" y="46593"/>
                    <a:pt x="36345" y="46585"/>
                    <a:pt x="36350" y="46577"/>
                  </a:cubicBezTo>
                  <a:cubicBezTo>
                    <a:pt x="36550" y="46336"/>
                    <a:pt x="36741" y="46091"/>
                    <a:pt x="36927" y="45843"/>
                  </a:cubicBezTo>
                  <a:cubicBezTo>
                    <a:pt x="37362" y="45323"/>
                    <a:pt x="37929" y="44619"/>
                    <a:pt x="38012" y="44394"/>
                  </a:cubicBezTo>
                  <a:lnTo>
                    <a:pt x="38044" y="44354"/>
                  </a:lnTo>
                  <a:lnTo>
                    <a:pt x="38014" y="44323"/>
                  </a:lnTo>
                  <a:cubicBezTo>
                    <a:pt x="35760" y="41908"/>
                    <a:pt x="35628" y="40906"/>
                    <a:pt x="35430" y="39798"/>
                  </a:cubicBezTo>
                  <a:cubicBezTo>
                    <a:pt x="35429" y="39793"/>
                    <a:pt x="35429" y="39787"/>
                    <a:pt x="35429" y="39781"/>
                  </a:cubicBezTo>
                  <a:cubicBezTo>
                    <a:pt x="35425" y="39726"/>
                    <a:pt x="35422" y="39671"/>
                    <a:pt x="35420" y="39616"/>
                  </a:cubicBezTo>
                  <a:lnTo>
                    <a:pt x="35420" y="39616"/>
                  </a:lnTo>
                  <a:lnTo>
                    <a:pt x="35422" y="39753"/>
                  </a:lnTo>
                  <a:cubicBezTo>
                    <a:pt x="35412" y="39698"/>
                    <a:pt x="35402" y="39643"/>
                    <a:pt x="35391" y="39588"/>
                  </a:cubicBezTo>
                  <a:lnTo>
                    <a:pt x="34765" y="35484"/>
                  </a:lnTo>
                  <a:cubicBezTo>
                    <a:pt x="34764" y="35479"/>
                    <a:pt x="34764" y="35474"/>
                    <a:pt x="34764" y="35467"/>
                  </a:cubicBezTo>
                  <a:cubicBezTo>
                    <a:pt x="34734" y="34603"/>
                    <a:pt x="34648" y="33590"/>
                    <a:pt x="34551" y="32660"/>
                  </a:cubicBezTo>
                  <a:cubicBezTo>
                    <a:pt x="34377" y="31006"/>
                    <a:pt x="33005" y="29739"/>
                    <a:pt x="31344" y="29703"/>
                  </a:cubicBezTo>
                  <a:lnTo>
                    <a:pt x="28154" y="29633"/>
                  </a:lnTo>
                  <a:cubicBezTo>
                    <a:pt x="28111" y="29631"/>
                    <a:pt x="28072" y="29609"/>
                    <a:pt x="28045" y="29574"/>
                  </a:cubicBezTo>
                  <a:cubicBezTo>
                    <a:pt x="28020" y="29543"/>
                    <a:pt x="27981" y="29533"/>
                    <a:pt x="27936" y="29533"/>
                  </a:cubicBezTo>
                  <a:cubicBezTo>
                    <a:pt x="27870" y="29533"/>
                    <a:pt x="27789" y="29554"/>
                    <a:pt x="27716" y="29554"/>
                  </a:cubicBezTo>
                  <a:cubicBezTo>
                    <a:pt x="27623" y="29554"/>
                    <a:pt x="27541" y="29521"/>
                    <a:pt x="27510" y="29374"/>
                  </a:cubicBezTo>
                  <a:lnTo>
                    <a:pt x="27184" y="24062"/>
                  </a:lnTo>
                  <a:cubicBezTo>
                    <a:pt x="27180" y="23999"/>
                    <a:pt x="27220" y="23941"/>
                    <a:pt x="27279" y="23921"/>
                  </a:cubicBezTo>
                  <a:cubicBezTo>
                    <a:pt x="29882" y="23042"/>
                    <a:pt x="30529" y="19723"/>
                    <a:pt x="31079" y="17982"/>
                  </a:cubicBezTo>
                  <a:cubicBezTo>
                    <a:pt x="31663" y="16127"/>
                    <a:pt x="30161" y="13253"/>
                    <a:pt x="29949" y="12864"/>
                  </a:cubicBezTo>
                  <a:cubicBezTo>
                    <a:pt x="29935" y="12834"/>
                    <a:pt x="29929" y="12801"/>
                    <a:pt x="29936" y="12769"/>
                  </a:cubicBezTo>
                  <a:cubicBezTo>
                    <a:pt x="29987" y="12535"/>
                    <a:pt x="30202" y="11518"/>
                    <a:pt x="30434" y="10350"/>
                  </a:cubicBezTo>
                  <a:cubicBezTo>
                    <a:pt x="30716" y="8923"/>
                    <a:pt x="31241" y="7563"/>
                    <a:pt x="31907" y="6269"/>
                  </a:cubicBezTo>
                  <a:cubicBezTo>
                    <a:pt x="32294" y="5518"/>
                    <a:pt x="32263" y="4369"/>
                    <a:pt x="31250" y="2121"/>
                  </a:cubicBezTo>
                  <a:cubicBezTo>
                    <a:pt x="30292" y="0"/>
                    <a:pt x="28939" y="265"/>
                    <a:pt x="26620" y="66"/>
                  </a:cubicBezTo>
                  <a:cubicBezTo>
                    <a:pt x="26204" y="30"/>
                    <a:pt x="25788" y="12"/>
                    <a:pt x="25375" y="12"/>
                  </a:cubicBezTo>
                  <a:close/>
                </a:path>
              </a:pathLst>
            </a:custGeom>
            <a:solidFill>
              <a:srgbClr val="C6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3;p38">
              <a:extLst>
                <a:ext uri="{FF2B5EF4-FFF2-40B4-BE49-F238E27FC236}">
                  <a16:creationId xmlns:a16="http://schemas.microsoft.com/office/drawing/2014/main" id="{6A68506C-8064-1944-B6C2-D5BD8CD685FD}"/>
                </a:ext>
              </a:extLst>
            </p:cNvPr>
            <p:cNvSpPr/>
            <p:nvPr/>
          </p:nvSpPr>
          <p:spPr>
            <a:xfrm>
              <a:off x="4478437" y="4187934"/>
              <a:ext cx="597746" cy="626303"/>
            </a:xfrm>
            <a:custGeom>
              <a:avLst/>
              <a:gdLst/>
              <a:ahLst/>
              <a:cxnLst/>
              <a:rect l="l" t="t" r="r" b="b"/>
              <a:pathLst>
                <a:path w="17573" h="18893" extrusionOk="0">
                  <a:moveTo>
                    <a:pt x="12528" y="0"/>
                  </a:moveTo>
                  <a:cubicBezTo>
                    <a:pt x="11773" y="0"/>
                    <a:pt x="10955" y="170"/>
                    <a:pt x="10102" y="538"/>
                  </a:cubicBezTo>
                  <a:cubicBezTo>
                    <a:pt x="0" y="4895"/>
                    <a:pt x="5565" y="15784"/>
                    <a:pt x="7213" y="18589"/>
                  </a:cubicBezTo>
                  <a:cubicBezTo>
                    <a:pt x="7330" y="18787"/>
                    <a:pt x="7537" y="18892"/>
                    <a:pt x="7745" y="18892"/>
                  </a:cubicBezTo>
                  <a:cubicBezTo>
                    <a:pt x="7900" y="18892"/>
                    <a:pt x="8055" y="18835"/>
                    <a:pt x="8177" y="18715"/>
                  </a:cubicBezTo>
                  <a:lnTo>
                    <a:pt x="15188" y="11840"/>
                  </a:lnTo>
                  <a:cubicBezTo>
                    <a:pt x="17572" y="9501"/>
                    <a:pt x="17461" y="7204"/>
                    <a:pt x="16935" y="3905"/>
                  </a:cubicBezTo>
                  <a:cubicBezTo>
                    <a:pt x="16566" y="1586"/>
                    <a:pt x="14840" y="0"/>
                    <a:pt x="12528" y="0"/>
                  </a:cubicBezTo>
                  <a:close/>
                </a:path>
              </a:pathLst>
            </a:custGeom>
            <a:solidFill>
              <a:schemeClr val="accent4">
                <a:alpha val="83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4;p38">
              <a:extLst>
                <a:ext uri="{FF2B5EF4-FFF2-40B4-BE49-F238E27FC236}">
                  <a16:creationId xmlns:a16="http://schemas.microsoft.com/office/drawing/2014/main" id="{18849C30-A399-E948-9B72-5446B0DEBC9C}"/>
                </a:ext>
              </a:extLst>
            </p:cNvPr>
            <p:cNvSpPr/>
            <p:nvPr/>
          </p:nvSpPr>
          <p:spPr>
            <a:xfrm>
              <a:off x="4688037" y="4254101"/>
              <a:ext cx="335218" cy="493902"/>
            </a:xfrm>
            <a:custGeom>
              <a:avLst/>
              <a:gdLst/>
              <a:ahLst/>
              <a:cxnLst/>
              <a:rect l="l" t="t" r="r" b="b"/>
              <a:pathLst>
                <a:path w="9855" h="14899" extrusionOk="0">
                  <a:moveTo>
                    <a:pt x="7378" y="1"/>
                  </a:moveTo>
                  <a:cubicBezTo>
                    <a:pt x="6995" y="1"/>
                    <a:pt x="6654" y="293"/>
                    <a:pt x="6358" y="555"/>
                  </a:cubicBezTo>
                  <a:cubicBezTo>
                    <a:pt x="5495" y="1317"/>
                    <a:pt x="4549" y="1976"/>
                    <a:pt x="3536" y="2522"/>
                  </a:cubicBezTo>
                  <a:cubicBezTo>
                    <a:pt x="3236" y="2683"/>
                    <a:pt x="2908" y="2859"/>
                    <a:pt x="2781" y="3175"/>
                  </a:cubicBezTo>
                  <a:cubicBezTo>
                    <a:pt x="2570" y="3705"/>
                    <a:pt x="3044" y="4248"/>
                    <a:pt x="3503" y="4588"/>
                  </a:cubicBezTo>
                  <a:cubicBezTo>
                    <a:pt x="4436" y="5278"/>
                    <a:pt x="5485" y="5795"/>
                    <a:pt x="6603" y="6113"/>
                  </a:cubicBezTo>
                  <a:cubicBezTo>
                    <a:pt x="5297" y="6093"/>
                    <a:pt x="4004" y="5838"/>
                    <a:pt x="2791" y="5357"/>
                  </a:cubicBezTo>
                  <a:cubicBezTo>
                    <a:pt x="2350" y="5183"/>
                    <a:pt x="1892" y="4951"/>
                    <a:pt x="1681" y="4528"/>
                  </a:cubicBezTo>
                  <a:cubicBezTo>
                    <a:pt x="1431" y="4026"/>
                    <a:pt x="1615" y="3408"/>
                    <a:pt x="1926" y="2940"/>
                  </a:cubicBezTo>
                  <a:cubicBezTo>
                    <a:pt x="2237" y="2471"/>
                    <a:pt x="2664" y="2089"/>
                    <a:pt x="2965" y="1615"/>
                  </a:cubicBezTo>
                  <a:cubicBezTo>
                    <a:pt x="3110" y="1388"/>
                    <a:pt x="3193" y="1025"/>
                    <a:pt x="2955" y="896"/>
                  </a:cubicBezTo>
                  <a:cubicBezTo>
                    <a:pt x="2903" y="868"/>
                    <a:pt x="2844" y="858"/>
                    <a:pt x="2784" y="858"/>
                  </a:cubicBezTo>
                  <a:cubicBezTo>
                    <a:pt x="2727" y="858"/>
                    <a:pt x="2667" y="867"/>
                    <a:pt x="2610" y="876"/>
                  </a:cubicBezTo>
                  <a:lnTo>
                    <a:pt x="1289" y="1090"/>
                  </a:lnTo>
                  <a:cubicBezTo>
                    <a:pt x="968" y="1143"/>
                    <a:pt x="624" y="1206"/>
                    <a:pt x="393" y="1434"/>
                  </a:cubicBezTo>
                  <a:cubicBezTo>
                    <a:pt x="141" y="1683"/>
                    <a:pt x="87" y="2066"/>
                    <a:pt x="61" y="2419"/>
                  </a:cubicBezTo>
                  <a:cubicBezTo>
                    <a:pt x="1" y="3239"/>
                    <a:pt x="25" y="4065"/>
                    <a:pt x="50" y="4888"/>
                  </a:cubicBezTo>
                  <a:cubicBezTo>
                    <a:pt x="111" y="6877"/>
                    <a:pt x="171" y="8868"/>
                    <a:pt x="231" y="10858"/>
                  </a:cubicBezTo>
                  <a:cubicBezTo>
                    <a:pt x="243" y="11271"/>
                    <a:pt x="256" y="11688"/>
                    <a:pt x="350" y="12089"/>
                  </a:cubicBezTo>
                  <a:cubicBezTo>
                    <a:pt x="543" y="12912"/>
                    <a:pt x="1254" y="14899"/>
                    <a:pt x="2285" y="14899"/>
                  </a:cubicBezTo>
                  <a:cubicBezTo>
                    <a:pt x="2447" y="14899"/>
                    <a:pt x="2616" y="14850"/>
                    <a:pt x="2792" y="14741"/>
                  </a:cubicBezTo>
                  <a:cubicBezTo>
                    <a:pt x="4095" y="13933"/>
                    <a:pt x="5316" y="12563"/>
                    <a:pt x="6334" y="11429"/>
                  </a:cubicBezTo>
                  <a:cubicBezTo>
                    <a:pt x="7717" y="9888"/>
                    <a:pt x="8888" y="8122"/>
                    <a:pt x="9516" y="6148"/>
                  </a:cubicBezTo>
                  <a:cubicBezTo>
                    <a:pt x="9711" y="5537"/>
                    <a:pt x="9854" y="4894"/>
                    <a:pt x="9797" y="4255"/>
                  </a:cubicBezTo>
                  <a:cubicBezTo>
                    <a:pt x="9740" y="3623"/>
                    <a:pt x="9493" y="3027"/>
                    <a:pt x="9247" y="2442"/>
                  </a:cubicBezTo>
                  <a:cubicBezTo>
                    <a:pt x="8960" y="1758"/>
                    <a:pt x="8667" y="1064"/>
                    <a:pt x="8195" y="491"/>
                  </a:cubicBezTo>
                  <a:cubicBezTo>
                    <a:pt x="8009" y="266"/>
                    <a:pt x="7779" y="54"/>
                    <a:pt x="7491" y="9"/>
                  </a:cubicBezTo>
                  <a:cubicBezTo>
                    <a:pt x="7453" y="4"/>
                    <a:pt x="7416" y="1"/>
                    <a:pt x="7378" y="1"/>
                  </a:cubicBezTo>
                  <a:close/>
                </a:path>
              </a:pathLst>
            </a:custGeom>
            <a:solidFill>
              <a:schemeClr val="lt2">
                <a:alpha val="2527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5;p38">
              <a:extLst>
                <a:ext uri="{FF2B5EF4-FFF2-40B4-BE49-F238E27FC236}">
                  <a16:creationId xmlns:a16="http://schemas.microsoft.com/office/drawing/2014/main" id="{8B39112E-3F24-7546-B024-493FD1E72887}"/>
                </a:ext>
              </a:extLst>
            </p:cNvPr>
            <p:cNvSpPr/>
            <p:nvPr/>
          </p:nvSpPr>
          <p:spPr>
            <a:xfrm>
              <a:off x="4709501" y="4324014"/>
              <a:ext cx="290352" cy="322682"/>
            </a:xfrm>
            <a:custGeom>
              <a:avLst/>
              <a:gdLst/>
              <a:ahLst/>
              <a:cxnLst/>
              <a:rect l="l" t="t" r="r" b="b"/>
              <a:pathLst>
                <a:path w="8536" h="9734" extrusionOk="0">
                  <a:moveTo>
                    <a:pt x="4947" y="0"/>
                  </a:moveTo>
                  <a:cubicBezTo>
                    <a:pt x="4669" y="0"/>
                    <a:pt x="4387" y="126"/>
                    <a:pt x="4183" y="321"/>
                  </a:cubicBezTo>
                  <a:cubicBezTo>
                    <a:pt x="3903" y="586"/>
                    <a:pt x="3748" y="959"/>
                    <a:pt x="3658" y="1335"/>
                  </a:cubicBezTo>
                  <a:cubicBezTo>
                    <a:pt x="3527" y="1888"/>
                    <a:pt x="3571" y="2571"/>
                    <a:pt x="4044" y="2888"/>
                  </a:cubicBezTo>
                  <a:cubicBezTo>
                    <a:pt x="4392" y="3123"/>
                    <a:pt x="4846" y="3076"/>
                    <a:pt x="5264" y="3096"/>
                  </a:cubicBezTo>
                  <a:cubicBezTo>
                    <a:pt x="5683" y="3116"/>
                    <a:pt x="6172" y="3279"/>
                    <a:pt x="6277" y="3686"/>
                  </a:cubicBezTo>
                  <a:cubicBezTo>
                    <a:pt x="5832" y="3881"/>
                    <a:pt x="5354" y="3980"/>
                    <a:pt x="4870" y="3980"/>
                  </a:cubicBezTo>
                  <a:cubicBezTo>
                    <a:pt x="4815" y="3980"/>
                    <a:pt x="4760" y="3979"/>
                    <a:pt x="4705" y="3976"/>
                  </a:cubicBezTo>
                  <a:cubicBezTo>
                    <a:pt x="4622" y="3973"/>
                    <a:pt x="4537" y="3966"/>
                    <a:pt x="4454" y="3966"/>
                  </a:cubicBezTo>
                  <a:cubicBezTo>
                    <a:pt x="4348" y="3966"/>
                    <a:pt x="4244" y="3977"/>
                    <a:pt x="4147" y="4016"/>
                  </a:cubicBezTo>
                  <a:cubicBezTo>
                    <a:pt x="3973" y="4087"/>
                    <a:pt x="3838" y="4295"/>
                    <a:pt x="3919" y="4465"/>
                  </a:cubicBezTo>
                  <a:cubicBezTo>
                    <a:pt x="3929" y="4465"/>
                    <a:pt x="3939" y="4465"/>
                    <a:pt x="3950" y="4465"/>
                  </a:cubicBezTo>
                  <a:cubicBezTo>
                    <a:pt x="4166" y="4465"/>
                    <a:pt x="4478" y="4431"/>
                    <a:pt x="4777" y="4431"/>
                  </a:cubicBezTo>
                  <a:cubicBezTo>
                    <a:pt x="5168" y="4431"/>
                    <a:pt x="5536" y="4489"/>
                    <a:pt x="5639" y="4754"/>
                  </a:cubicBezTo>
                  <a:cubicBezTo>
                    <a:pt x="5779" y="5115"/>
                    <a:pt x="5495" y="5752"/>
                    <a:pt x="5121" y="5835"/>
                  </a:cubicBezTo>
                  <a:cubicBezTo>
                    <a:pt x="5076" y="5845"/>
                    <a:pt x="5028" y="5849"/>
                    <a:pt x="4977" y="5849"/>
                  </a:cubicBezTo>
                  <a:cubicBezTo>
                    <a:pt x="4513" y="5849"/>
                    <a:pt x="3811" y="5486"/>
                    <a:pt x="3380" y="5433"/>
                  </a:cubicBezTo>
                  <a:cubicBezTo>
                    <a:pt x="3130" y="5402"/>
                    <a:pt x="2880" y="5387"/>
                    <a:pt x="2630" y="5387"/>
                  </a:cubicBezTo>
                  <a:cubicBezTo>
                    <a:pt x="2234" y="5387"/>
                    <a:pt x="1838" y="5425"/>
                    <a:pt x="1444" y="5494"/>
                  </a:cubicBezTo>
                  <a:cubicBezTo>
                    <a:pt x="848" y="5607"/>
                    <a:pt x="177" y="5911"/>
                    <a:pt x="74" y="6508"/>
                  </a:cubicBezTo>
                  <a:cubicBezTo>
                    <a:pt x="0" y="6931"/>
                    <a:pt x="245" y="7337"/>
                    <a:pt x="483" y="7696"/>
                  </a:cubicBezTo>
                  <a:cubicBezTo>
                    <a:pt x="832" y="8222"/>
                    <a:pt x="1195" y="8753"/>
                    <a:pt x="1683" y="9154"/>
                  </a:cubicBezTo>
                  <a:cubicBezTo>
                    <a:pt x="2098" y="9495"/>
                    <a:pt x="2622" y="9733"/>
                    <a:pt x="3152" y="9733"/>
                  </a:cubicBezTo>
                  <a:cubicBezTo>
                    <a:pt x="3247" y="9733"/>
                    <a:pt x="3342" y="9726"/>
                    <a:pt x="3436" y="9710"/>
                  </a:cubicBezTo>
                  <a:cubicBezTo>
                    <a:pt x="3937" y="9624"/>
                    <a:pt x="4369" y="9319"/>
                    <a:pt x="4771" y="9010"/>
                  </a:cubicBezTo>
                  <a:cubicBezTo>
                    <a:pt x="5269" y="8629"/>
                    <a:pt x="5754" y="8225"/>
                    <a:pt x="6184" y="7768"/>
                  </a:cubicBezTo>
                  <a:cubicBezTo>
                    <a:pt x="7549" y="6323"/>
                    <a:pt x="8325" y="4374"/>
                    <a:pt x="8497" y="2393"/>
                  </a:cubicBezTo>
                  <a:cubicBezTo>
                    <a:pt x="8535" y="1948"/>
                    <a:pt x="8523" y="1443"/>
                    <a:pt x="8206" y="1128"/>
                  </a:cubicBezTo>
                  <a:cubicBezTo>
                    <a:pt x="8012" y="934"/>
                    <a:pt x="7752" y="859"/>
                    <a:pt x="7477" y="859"/>
                  </a:cubicBezTo>
                  <a:cubicBezTo>
                    <a:pt x="7205" y="859"/>
                    <a:pt x="6919" y="933"/>
                    <a:pt x="6669" y="1038"/>
                  </a:cubicBezTo>
                  <a:cubicBezTo>
                    <a:pt x="6166" y="1249"/>
                    <a:pt x="5680" y="1567"/>
                    <a:pt x="5134" y="1571"/>
                  </a:cubicBezTo>
                  <a:cubicBezTo>
                    <a:pt x="4961" y="1414"/>
                    <a:pt x="5086" y="1125"/>
                    <a:pt x="5245" y="955"/>
                  </a:cubicBezTo>
                  <a:cubicBezTo>
                    <a:pt x="5403" y="784"/>
                    <a:pt x="5605" y="590"/>
                    <a:pt x="5556" y="362"/>
                  </a:cubicBezTo>
                  <a:cubicBezTo>
                    <a:pt x="5523" y="214"/>
                    <a:pt x="5390" y="108"/>
                    <a:pt x="5249" y="55"/>
                  </a:cubicBezTo>
                  <a:cubicBezTo>
                    <a:pt x="5152" y="17"/>
                    <a:pt x="5050" y="0"/>
                    <a:pt x="4947" y="0"/>
                  </a:cubicBezTo>
                  <a:close/>
                </a:path>
              </a:pathLst>
            </a:custGeom>
            <a:solidFill>
              <a:schemeClr val="lt2">
                <a:alpha val="737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296;p38">
            <a:extLst>
              <a:ext uri="{FF2B5EF4-FFF2-40B4-BE49-F238E27FC236}">
                <a16:creationId xmlns:a16="http://schemas.microsoft.com/office/drawing/2014/main" id="{7CDB6720-E08B-4243-B289-C01ED6983F4D}"/>
              </a:ext>
            </a:extLst>
          </p:cNvPr>
          <p:cNvGrpSpPr/>
          <p:nvPr/>
        </p:nvGrpSpPr>
        <p:grpSpPr>
          <a:xfrm>
            <a:off x="5738610" y="4039737"/>
            <a:ext cx="880554" cy="1165654"/>
            <a:chOff x="6675513" y="2307821"/>
            <a:chExt cx="1909269" cy="2905752"/>
          </a:xfrm>
        </p:grpSpPr>
        <p:sp>
          <p:nvSpPr>
            <p:cNvPr id="15" name="Google Shape;297;p38">
              <a:extLst>
                <a:ext uri="{FF2B5EF4-FFF2-40B4-BE49-F238E27FC236}">
                  <a16:creationId xmlns:a16="http://schemas.microsoft.com/office/drawing/2014/main" id="{F13D373B-3D98-DC4D-A24C-293460EE0581}"/>
                </a:ext>
              </a:extLst>
            </p:cNvPr>
            <p:cNvSpPr/>
            <p:nvPr/>
          </p:nvSpPr>
          <p:spPr>
            <a:xfrm>
              <a:off x="6675513" y="2307821"/>
              <a:ext cx="1909269" cy="2905752"/>
            </a:xfrm>
            <a:custGeom>
              <a:avLst/>
              <a:gdLst/>
              <a:ahLst/>
              <a:cxnLst/>
              <a:rect l="l" t="t" r="r" b="b"/>
              <a:pathLst>
                <a:path w="55847" h="87214" extrusionOk="0">
                  <a:moveTo>
                    <a:pt x="24021" y="0"/>
                  </a:moveTo>
                  <a:cubicBezTo>
                    <a:pt x="18809" y="0"/>
                    <a:pt x="14992" y="2991"/>
                    <a:pt x="11823" y="7425"/>
                  </a:cubicBezTo>
                  <a:cubicBezTo>
                    <a:pt x="11178" y="8328"/>
                    <a:pt x="10549" y="9291"/>
                    <a:pt x="9994" y="10280"/>
                  </a:cubicBezTo>
                  <a:cubicBezTo>
                    <a:pt x="9949" y="10221"/>
                    <a:pt x="9902" y="10163"/>
                    <a:pt x="9855" y="10106"/>
                  </a:cubicBezTo>
                  <a:cubicBezTo>
                    <a:pt x="9385" y="9531"/>
                    <a:pt x="8674" y="9306"/>
                    <a:pt x="7890" y="9306"/>
                  </a:cubicBezTo>
                  <a:cubicBezTo>
                    <a:pt x="6345" y="9306"/>
                    <a:pt x="4513" y="10180"/>
                    <a:pt x="3661" y="10984"/>
                  </a:cubicBezTo>
                  <a:cubicBezTo>
                    <a:pt x="2813" y="11784"/>
                    <a:pt x="2201" y="13058"/>
                    <a:pt x="2706" y="14109"/>
                  </a:cubicBezTo>
                  <a:cubicBezTo>
                    <a:pt x="3176" y="15089"/>
                    <a:pt x="4370" y="15439"/>
                    <a:pt x="5429" y="15685"/>
                  </a:cubicBezTo>
                  <a:cubicBezTo>
                    <a:pt x="3854" y="16071"/>
                    <a:pt x="2750" y="17816"/>
                    <a:pt x="3074" y="19404"/>
                  </a:cubicBezTo>
                  <a:cubicBezTo>
                    <a:pt x="3366" y="20843"/>
                    <a:pt x="4789" y="21942"/>
                    <a:pt x="6245" y="21942"/>
                  </a:cubicBezTo>
                  <a:cubicBezTo>
                    <a:pt x="6395" y="21942"/>
                    <a:pt x="6546" y="21930"/>
                    <a:pt x="6696" y="21906"/>
                  </a:cubicBezTo>
                  <a:lnTo>
                    <a:pt x="6696" y="21906"/>
                  </a:lnTo>
                  <a:cubicBezTo>
                    <a:pt x="6060" y="22638"/>
                    <a:pt x="6008" y="23779"/>
                    <a:pt x="6468" y="24631"/>
                  </a:cubicBezTo>
                  <a:cubicBezTo>
                    <a:pt x="6929" y="25485"/>
                    <a:pt x="7830" y="26054"/>
                    <a:pt x="8783" y="26237"/>
                  </a:cubicBezTo>
                  <a:cubicBezTo>
                    <a:pt x="8987" y="26277"/>
                    <a:pt x="9198" y="26300"/>
                    <a:pt x="9407" y="26300"/>
                  </a:cubicBezTo>
                  <a:cubicBezTo>
                    <a:pt x="9803" y="26300"/>
                    <a:pt x="10195" y="26219"/>
                    <a:pt x="10535" y="26019"/>
                  </a:cubicBezTo>
                  <a:cubicBezTo>
                    <a:pt x="10688" y="26673"/>
                    <a:pt x="11431" y="26973"/>
                    <a:pt x="12076" y="27163"/>
                  </a:cubicBezTo>
                  <a:cubicBezTo>
                    <a:pt x="12759" y="27363"/>
                    <a:pt x="13466" y="27553"/>
                    <a:pt x="14171" y="27553"/>
                  </a:cubicBezTo>
                  <a:cubicBezTo>
                    <a:pt x="14369" y="27553"/>
                    <a:pt x="14566" y="27538"/>
                    <a:pt x="14763" y="27504"/>
                  </a:cubicBezTo>
                  <a:cubicBezTo>
                    <a:pt x="15661" y="27349"/>
                    <a:pt x="16536" y="26684"/>
                    <a:pt x="16636" y="25778"/>
                  </a:cubicBezTo>
                  <a:cubicBezTo>
                    <a:pt x="17214" y="26116"/>
                    <a:pt x="17880" y="26278"/>
                    <a:pt x="18547" y="26278"/>
                  </a:cubicBezTo>
                  <a:cubicBezTo>
                    <a:pt x="19078" y="26278"/>
                    <a:pt x="19611" y="26175"/>
                    <a:pt x="20103" y="25978"/>
                  </a:cubicBezTo>
                  <a:lnTo>
                    <a:pt x="20251" y="29460"/>
                  </a:lnTo>
                  <a:lnTo>
                    <a:pt x="19250" y="29439"/>
                  </a:lnTo>
                  <a:lnTo>
                    <a:pt x="18359" y="29320"/>
                  </a:lnTo>
                  <a:lnTo>
                    <a:pt x="18461" y="29422"/>
                  </a:lnTo>
                  <a:lnTo>
                    <a:pt x="17950" y="29410"/>
                  </a:lnTo>
                  <a:cubicBezTo>
                    <a:pt x="17774" y="29406"/>
                    <a:pt x="17600" y="29404"/>
                    <a:pt x="17428" y="29404"/>
                  </a:cubicBezTo>
                  <a:cubicBezTo>
                    <a:pt x="12504" y="29404"/>
                    <a:pt x="9521" y="30979"/>
                    <a:pt x="6476" y="35024"/>
                  </a:cubicBezTo>
                  <a:cubicBezTo>
                    <a:pt x="5320" y="36561"/>
                    <a:pt x="3319" y="42138"/>
                    <a:pt x="2781" y="44323"/>
                  </a:cubicBezTo>
                  <a:cubicBezTo>
                    <a:pt x="0" y="55620"/>
                    <a:pt x="1112" y="59820"/>
                    <a:pt x="882" y="61517"/>
                  </a:cubicBezTo>
                  <a:lnTo>
                    <a:pt x="1215" y="61636"/>
                  </a:lnTo>
                  <a:lnTo>
                    <a:pt x="1012" y="63057"/>
                  </a:lnTo>
                  <a:lnTo>
                    <a:pt x="3962" y="73928"/>
                  </a:lnTo>
                  <a:lnTo>
                    <a:pt x="1781" y="77697"/>
                  </a:lnTo>
                  <a:lnTo>
                    <a:pt x="2002" y="81587"/>
                  </a:lnTo>
                  <a:lnTo>
                    <a:pt x="3708" y="86166"/>
                  </a:lnTo>
                  <a:lnTo>
                    <a:pt x="4737" y="86511"/>
                  </a:lnTo>
                  <a:lnTo>
                    <a:pt x="5765" y="86971"/>
                  </a:lnTo>
                  <a:lnTo>
                    <a:pt x="4857" y="83082"/>
                  </a:lnTo>
                  <a:lnTo>
                    <a:pt x="5896" y="79081"/>
                  </a:lnTo>
                  <a:lnTo>
                    <a:pt x="6284" y="82708"/>
                  </a:lnTo>
                  <a:lnTo>
                    <a:pt x="6854" y="83739"/>
                  </a:lnTo>
                  <a:lnTo>
                    <a:pt x="7152" y="79655"/>
                  </a:lnTo>
                  <a:lnTo>
                    <a:pt x="5447" y="74391"/>
                  </a:lnTo>
                  <a:lnTo>
                    <a:pt x="6163" y="63403"/>
                  </a:lnTo>
                  <a:lnTo>
                    <a:pt x="6476" y="63516"/>
                  </a:lnTo>
                  <a:lnTo>
                    <a:pt x="11721" y="44561"/>
                  </a:lnTo>
                  <a:lnTo>
                    <a:pt x="17488" y="55609"/>
                  </a:lnTo>
                  <a:lnTo>
                    <a:pt x="14268" y="74186"/>
                  </a:lnTo>
                  <a:lnTo>
                    <a:pt x="14292" y="74305"/>
                  </a:lnTo>
                  <a:lnTo>
                    <a:pt x="11204" y="87213"/>
                  </a:lnTo>
                  <a:lnTo>
                    <a:pt x="38748" y="87213"/>
                  </a:lnTo>
                  <a:lnTo>
                    <a:pt x="40540" y="79185"/>
                  </a:lnTo>
                  <a:lnTo>
                    <a:pt x="40537" y="79185"/>
                  </a:lnTo>
                  <a:lnTo>
                    <a:pt x="41151" y="76236"/>
                  </a:lnTo>
                  <a:cubicBezTo>
                    <a:pt x="42405" y="75409"/>
                    <a:pt x="43638" y="74162"/>
                    <a:pt x="44831" y="72408"/>
                  </a:cubicBezTo>
                  <a:cubicBezTo>
                    <a:pt x="55847" y="56207"/>
                    <a:pt x="41356" y="48368"/>
                    <a:pt x="36607" y="46330"/>
                  </a:cubicBezTo>
                  <a:cubicBezTo>
                    <a:pt x="36734" y="46170"/>
                    <a:pt x="36860" y="46008"/>
                    <a:pt x="36983" y="45844"/>
                  </a:cubicBezTo>
                  <a:cubicBezTo>
                    <a:pt x="37418" y="45324"/>
                    <a:pt x="37984" y="44620"/>
                    <a:pt x="38068" y="44395"/>
                  </a:cubicBezTo>
                  <a:cubicBezTo>
                    <a:pt x="38079" y="44382"/>
                    <a:pt x="38088" y="44369"/>
                    <a:pt x="38099" y="44354"/>
                  </a:cubicBezTo>
                  <a:lnTo>
                    <a:pt x="38070" y="44324"/>
                  </a:lnTo>
                  <a:cubicBezTo>
                    <a:pt x="35810" y="41903"/>
                    <a:pt x="35683" y="40902"/>
                    <a:pt x="35483" y="39790"/>
                  </a:cubicBezTo>
                  <a:cubicBezTo>
                    <a:pt x="35479" y="39734"/>
                    <a:pt x="35477" y="39676"/>
                    <a:pt x="35475" y="39617"/>
                  </a:cubicBezTo>
                  <a:lnTo>
                    <a:pt x="35475" y="39617"/>
                  </a:lnTo>
                  <a:lnTo>
                    <a:pt x="35477" y="39754"/>
                  </a:lnTo>
                  <a:cubicBezTo>
                    <a:pt x="35467" y="39699"/>
                    <a:pt x="35457" y="39644"/>
                    <a:pt x="35447" y="39589"/>
                  </a:cubicBezTo>
                  <a:lnTo>
                    <a:pt x="34820" y="35477"/>
                  </a:lnTo>
                  <a:cubicBezTo>
                    <a:pt x="34792" y="34612"/>
                    <a:pt x="34705" y="33595"/>
                    <a:pt x="34607" y="32661"/>
                  </a:cubicBezTo>
                  <a:cubicBezTo>
                    <a:pt x="34434" y="31008"/>
                    <a:pt x="33060" y="29743"/>
                    <a:pt x="31400" y="29705"/>
                  </a:cubicBezTo>
                  <a:lnTo>
                    <a:pt x="28128" y="29633"/>
                  </a:lnTo>
                  <a:cubicBezTo>
                    <a:pt x="28109" y="29555"/>
                    <a:pt x="28057" y="29535"/>
                    <a:pt x="27992" y="29535"/>
                  </a:cubicBezTo>
                  <a:cubicBezTo>
                    <a:pt x="27926" y="29535"/>
                    <a:pt x="27845" y="29556"/>
                    <a:pt x="27771" y="29556"/>
                  </a:cubicBezTo>
                  <a:cubicBezTo>
                    <a:pt x="27678" y="29556"/>
                    <a:pt x="27596" y="29523"/>
                    <a:pt x="27566" y="29376"/>
                  </a:cubicBezTo>
                  <a:lnTo>
                    <a:pt x="27233" y="23957"/>
                  </a:lnTo>
                  <a:cubicBezTo>
                    <a:pt x="29922" y="23130"/>
                    <a:pt x="30578" y="19748"/>
                    <a:pt x="31133" y="17984"/>
                  </a:cubicBezTo>
                  <a:cubicBezTo>
                    <a:pt x="31764" y="15991"/>
                    <a:pt x="29981" y="12821"/>
                    <a:pt x="29981" y="12821"/>
                  </a:cubicBezTo>
                  <a:cubicBezTo>
                    <a:pt x="29981" y="12821"/>
                    <a:pt x="30812" y="8958"/>
                    <a:pt x="31058" y="7136"/>
                  </a:cubicBezTo>
                  <a:cubicBezTo>
                    <a:pt x="32379" y="4791"/>
                    <a:pt x="32766" y="4075"/>
                    <a:pt x="30800" y="1782"/>
                  </a:cubicBezTo>
                  <a:cubicBezTo>
                    <a:pt x="29284" y="15"/>
                    <a:pt x="27560" y="253"/>
                    <a:pt x="25241" y="53"/>
                  </a:cubicBezTo>
                  <a:cubicBezTo>
                    <a:pt x="24826" y="18"/>
                    <a:pt x="24419" y="0"/>
                    <a:pt x="24021" y="0"/>
                  </a:cubicBezTo>
                  <a:close/>
                </a:path>
              </a:pathLst>
            </a:custGeom>
            <a:solidFill>
              <a:srgbClr val="C6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8;p38">
              <a:extLst>
                <a:ext uri="{FF2B5EF4-FFF2-40B4-BE49-F238E27FC236}">
                  <a16:creationId xmlns:a16="http://schemas.microsoft.com/office/drawing/2014/main" id="{4A018FEB-BA40-A44F-8530-EFDE40FFE7F9}"/>
                </a:ext>
              </a:extLst>
            </p:cNvPr>
            <p:cNvSpPr/>
            <p:nvPr/>
          </p:nvSpPr>
          <p:spPr>
            <a:xfrm>
              <a:off x="7377520" y="4066285"/>
              <a:ext cx="793253" cy="831072"/>
            </a:xfrm>
            <a:custGeom>
              <a:avLst/>
              <a:gdLst/>
              <a:ahLst/>
              <a:cxnLst/>
              <a:rect l="l" t="t" r="r" b="b"/>
              <a:pathLst>
                <a:path w="23203" h="24944" extrusionOk="0">
                  <a:moveTo>
                    <a:pt x="16542" y="0"/>
                  </a:moveTo>
                  <a:cubicBezTo>
                    <a:pt x="15545" y="0"/>
                    <a:pt x="14465" y="224"/>
                    <a:pt x="13338" y="710"/>
                  </a:cubicBezTo>
                  <a:cubicBezTo>
                    <a:pt x="1" y="6462"/>
                    <a:pt x="7348" y="20839"/>
                    <a:pt x="9525" y="24542"/>
                  </a:cubicBezTo>
                  <a:cubicBezTo>
                    <a:pt x="9680" y="24805"/>
                    <a:pt x="9952" y="24944"/>
                    <a:pt x="10228" y="24944"/>
                  </a:cubicBezTo>
                  <a:cubicBezTo>
                    <a:pt x="10432" y="24944"/>
                    <a:pt x="10637" y="24868"/>
                    <a:pt x="10797" y="24710"/>
                  </a:cubicBezTo>
                  <a:lnTo>
                    <a:pt x="20052" y="15631"/>
                  </a:lnTo>
                  <a:cubicBezTo>
                    <a:pt x="23202" y="12543"/>
                    <a:pt x="23055" y="9511"/>
                    <a:pt x="22361" y="5156"/>
                  </a:cubicBezTo>
                  <a:cubicBezTo>
                    <a:pt x="21873" y="2094"/>
                    <a:pt x="19595" y="0"/>
                    <a:pt x="16542" y="0"/>
                  </a:cubicBezTo>
                  <a:close/>
                </a:path>
              </a:pathLst>
            </a:custGeom>
            <a:solidFill>
              <a:schemeClr val="accent4">
                <a:alpha val="83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9;p38">
              <a:extLst>
                <a:ext uri="{FF2B5EF4-FFF2-40B4-BE49-F238E27FC236}">
                  <a16:creationId xmlns:a16="http://schemas.microsoft.com/office/drawing/2014/main" id="{AB8261E3-6CCB-1941-BBAE-8CC8BC4A2F3A}"/>
                </a:ext>
              </a:extLst>
            </p:cNvPr>
            <p:cNvSpPr/>
            <p:nvPr/>
          </p:nvSpPr>
          <p:spPr>
            <a:xfrm>
              <a:off x="7676558" y="4187328"/>
              <a:ext cx="437258" cy="589187"/>
            </a:xfrm>
            <a:custGeom>
              <a:avLst/>
              <a:gdLst/>
              <a:ahLst/>
              <a:cxnLst/>
              <a:rect l="l" t="t" r="r" b="b"/>
              <a:pathLst>
                <a:path w="12790" h="17684" extrusionOk="0">
                  <a:moveTo>
                    <a:pt x="2310" y="0"/>
                  </a:moveTo>
                  <a:cubicBezTo>
                    <a:pt x="2257" y="0"/>
                    <a:pt x="2204" y="4"/>
                    <a:pt x="2151" y="11"/>
                  </a:cubicBezTo>
                  <a:cubicBezTo>
                    <a:pt x="1313" y="123"/>
                    <a:pt x="890" y="1073"/>
                    <a:pt x="712" y="1899"/>
                  </a:cubicBezTo>
                  <a:cubicBezTo>
                    <a:pt x="19" y="5119"/>
                    <a:pt x="660" y="8482"/>
                    <a:pt x="324" y="11760"/>
                  </a:cubicBezTo>
                  <a:cubicBezTo>
                    <a:pt x="215" y="12832"/>
                    <a:pt x="1" y="13902"/>
                    <a:pt x="84" y="14977"/>
                  </a:cubicBezTo>
                  <a:cubicBezTo>
                    <a:pt x="212" y="16655"/>
                    <a:pt x="1005" y="17684"/>
                    <a:pt x="2273" y="17684"/>
                  </a:cubicBezTo>
                  <a:cubicBezTo>
                    <a:pt x="2706" y="17684"/>
                    <a:pt x="3195" y="17564"/>
                    <a:pt x="3732" y="17307"/>
                  </a:cubicBezTo>
                  <a:cubicBezTo>
                    <a:pt x="4532" y="16926"/>
                    <a:pt x="5220" y="16345"/>
                    <a:pt x="5886" y="15761"/>
                  </a:cubicBezTo>
                  <a:cubicBezTo>
                    <a:pt x="7757" y="14123"/>
                    <a:pt x="9575" y="12370"/>
                    <a:pt x="10844" y="10232"/>
                  </a:cubicBezTo>
                  <a:cubicBezTo>
                    <a:pt x="12112" y="8094"/>
                    <a:pt x="12789" y="5507"/>
                    <a:pt x="12223" y="3087"/>
                  </a:cubicBezTo>
                  <a:cubicBezTo>
                    <a:pt x="12000" y="2134"/>
                    <a:pt x="11443" y="1105"/>
                    <a:pt x="10479" y="945"/>
                  </a:cubicBezTo>
                  <a:cubicBezTo>
                    <a:pt x="10391" y="930"/>
                    <a:pt x="10305" y="924"/>
                    <a:pt x="10219" y="924"/>
                  </a:cubicBezTo>
                  <a:cubicBezTo>
                    <a:pt x="9523" y="924"/>
                    <a:pt x="8872" y="1364"/>
                    <a:pt x="8253" y="1721"/>
                  </a:cubicBezTo>
                  <a:cubicBezTo>
                    <a:pt x="7321" y="2261"/>
                    <a:pt x="6309" y="2651"/>
                    <a:pt x="5256" y="2877"/>
                  </a:cubicBezTo>
                  <a:cubicBezTo>
                    <a:pt x="4959" y="2940"/>
                    <a:pt x="4650" y="2993"/>
                    <a:pt x="4395" y="3158"/>
                  </a:cubicBezTo>
                  <a:cubicBezTo>
                    <a:pt x="4138" y="3322"/>
                    <a:pt x="3948" y="3634"/>
                    <a:pt x="4027" y="3927"/>
                  </a:cubicBezTo>
                  <a:cubicBezTo>
                    <a:pt x="4086" y="4151"/>
                    <a:pt x="4278" y="4307"/>
                    <a:pt x="4460" y="4449"/>
                  </a:cubicBezTo>
                  <a:lnTo>
                    <a:pt x="6284" y="5867"/>
                  </a:lnTo>
                  <a:cubicBezTo>
                    <a:pt x="6545" y="6071"/>
                    <a:pt x="6818" y="6472"/>
                    <a:pt x="6560" y="6681"/>
                  </a:cubicBezTo>
                  <a:cubicBezTo>
                    <a:pt x="6495" y="6733"/>
                    <a:pt x="6416" y="6752"/>
                    <a:pt x="6332" y="6752"/>
                  </a:cubicBezTo>
                  <a:cubicBezTo>
                    <a:pt x="6246" y="6752"/>
                    <a:pt x="6155" y="6732"/>
                    <a:pt x="6071" y="6710"/>
                  </a:cubicBezTo>
                  <a:cubicBezTo>
                    <a:pt x="5085" y="6452"/>
                    <a:pt x="4086" y="6055"/>
                    <a:pt x="3415" y="5287"/>
                  </a:cubicBezTo>
                  <a:cubicBezTo>
                    <a:pt x="2743" y="4519"/>
                    <a:pt x="2505" y="3296"/>
                    <a:pt x="3103" y="2470"/>
                  </a:cubicBezTo>
                  <a:cubicBezTo>
                    <a:pt x="3308" y="2188"/>
                    <a:pt x="3590" y="1970"/>
                    <a:pt x="3794" y="1687"/>
                  </a:cubicBezTo>
                  <a:cubicBezTo>
                    <a:pt x="3996" y="1404"/>
                    <a:pt x="4106" y="1006"/>
                    <a:pt x="3918" y="712"/>
                  </a:cubicBezTo>
                  <a:cubicBezTo>
                    <a:pt x="3801" y="529"/>
                    <a:pt x="3594" y="427"/>
                    <a:pt x="3398" y="333"/>
                  </a:cubicBezTo>
                  <a:cubicBezTo>
                    <a:pt x="3053" y="168"/>
                    <a:pt x="2685" y="0"/>
                    <a:pt x="2310" y="0"/>
                  </a:cubicBezTo>
                  <a:close/>
                </a:path>
              </a:pathLst>
            </a:custGeom>
            <a:solidFill>
              <a:schemeClr val="lt2">
                <a:alpha val="2527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0;p38">
              <a:extLst>
                <a:ext uri="{FF2B5EF4-FFF2-40B4-BE49-F238E27FC236}">
                  <a16:creationId xmlns:a16="http://schemas.microsoft.com/office/drawing/2014/main" id="{C64A145C-B4E8-8143-BF35-B8A3FCCF1F70}"/>
                </a:ext>
              </a:extLst>
            </p:cNvPr>
            <p:cNvSpPr/>
            <p:nvPr/>
          </p:nvSpPr>
          <p:spPr>
            <a:xfrm>
              <a:off x="7699942" y="4155476"/>
              <a:ext cx="398455" cy="577226"/>
            </a:xfrm>
            <a:custGeom>
              <a:avLst/>
              <a:gdLst/>
              <a:ahLst/>
              <a:cxnLst/>
              <a:rect l="l" t="t" r="r" b="b"/>
              <a:pathLst>
                <a:path w="11655" h="17325" extrusionOk="0">
                  <a:moveTo>
                    <a:pt x="6284" y="1"/>
                  </a:moveTo>
                  <a:cubicBezTo>
                    <a:pt x="6017" y="37"/>
                    <a:pt x="5956" y="386"/>
                    <a:pt x="5918" y="654"/>
                  </a:cubicBezTo>
                  <a:cubicBezTo>
                    <a:pt x="5886" y="881"/>
                    <a:pt x="5722" y="1156"/>
                    <a:pt x="5525" y="1156"/>
                  </a:cubicBezTo>
                  <a:cubicBezTo>
                    <a:pt x="5492" y="1156"/>
                    <a:pt x="5457" y="1148"/>
                    <a:pt x="5422" y="1130"/>
                  </a:cubicBezTo>
                  <a:cubicBezTo>
                    <a:pt x="5335" y="1086"/>
                    <a:pt x="5285" y="994"/>
                    <a:pt x="5239" y="908"/>
                  </a:cubicBezTo>
                  <a:cubicBezTo>
                    <a:pt x="5027" y="519"/>
                    <a:pt x="4648" y="120"/>
                    <a:pt x="4239" y="120"/>
                  </a:cubicBezTo>
                  <a:cubicBezTo>
                    <a:pt x="4166" y="120"/>
                    <a:pt x="4093" y="133"/>
                    <a:pt x="4020" y="160"/>
                  </a:cubicBezTo>
                  <a:cubicBezTo>
                    <a:pt x="4365" y="1059"/>
                    <a:pt x="4715" y="1980"/>
                    <a:pt x="4736" y="2943"/>
                  </a:cubicBezTo>
                  <a:cubicBezTo>
                    <a:pt x="4760" y="4167"/>
                    <a:pt x="4247" y="5376"/>
                    <a:pt x="4398" y="6592"/>
                  </a:cubicBezTo>
                  <a:cubicBezTo>
                    <a:pt x="4441" y="6926"/>
                    <a:pt x="4588" y="7313"/>
                    <a:pt x="4919" y="7385"/>
                  </a:cubicBezTo>
                  <a:cubicBezTo>
                    <a:pt x="4956" y="7394"/>
                    <a:pt x="4994" y="7397"/>
                    <a:pt x="5031" y="7397"/>
                  </a:cubicBezTo>
                  <a:cubicBezTo>
                    <a:pt x="5175" y="7397"/>
                    <a:pt x="5318" y="7343"/>
                    <a:pt x="5455" y="7290"/>
                  </a:cubicBezTo>
                  <a:cubicBezTo>
                    <a:pt x="5927" y="7106"/>
                    <a:pt x="6449" y="6920"/>
                    <a:pt x="6943" y="6920"/>
                  </a:cubicBezTo>
                  <a:cubicBezTo>
                    <a:pt x="7204" y="6920"/>
                    <a:pt x="7458" y="6972"/>
                    <a:pt x="7691" y="7103"/>
                  </a:cubicBezTo>
                  <a:cubicBezTo>
                    <a:pt x="7668" y="7416"/>
                    <a:pt x="7422" y="7674"/>
                    <a:pt x="7141" y="7815"/>
                  </a:cubicBezTo>
                  <a:cubicBezTo>
                    <a:pt x="6862" y="7955"/>
                    <a:pt x="6546" y="8003"/>
                    <a:pt x="6239" y="8076"/>
                  </a:cubicBezTo>
                  <a:cubicBezTo>
                    <a:pt x="5843" y="8168"/>
                    <a:pt x="5458" y="8305"/>
                    <a:pt x="5091" y="8481"/>
                  </a:cubicBezTo>
                  <a:cubicBezTo>
                    <a:pt x="4810" y="8616"/>
                    <a:pt x="4511" y="8814"/>
                    <a:pt x="4456" y="9123"/>
                  </a:cubicBezTo>
                  <a:cubicBezTo>
                    <a:pt x="4398" y="9451"/>
                    <a:pt x="4678" y="9778"/>
                    <a:pt x="5006" y="9833"/>
                  </a:cubicBezTo>
                  <a:cubicBezTo>
                    <a:pt x="5047" y="9839"/>
                    <a:pt x="5088" y="9843"/>
                    <a:pt x="5129" y="9843"/>
                  </a:cubicBezTo>
                  <a:cubicBezTo>
                    <a:pt x="5416" y="9843"/>
                    <a:pt x="5697" y="9681"/>
                    <a:pt x="5878" y="9454"/>
                  </a:cubicBezTo>
                  <a:cubicBezTo>
                    <a:pt x="6000" y="9301"/>
                    <a:pt x="6086" y="9119"/>
                    <a:pt x="6225" y="8982"/>
                  </a:cubicBezTo>
                  <a:cubicBezTo>
                    <a:pt x="6322" y="8886"/>
                    <a:pt x="6459" y="8817"/>
                    <a:pt x="6591" y="8817"/>
                  </a:cubicBezTo>
                  <a:cubicBezTo>
                    <a:pt x="6649" y="8817"/>
                    <a:pt x="6706" y="8830"/>
                    <a:pt x="6757" y="8861"/>
                  </a:cubicBezTo>
                  <a:cubicBezTo>
                    <a:pt x="6553" y="9317"/>
                    <a:pt x="6702" y="9842"/>
                    <a:pt x="6760" y="10338"/>
                  </a:cubicBezTo>
                  <a:cubicBezTo>
                    <a:pt x="6819" y="10835"/>
                    <a:pt x="6701" y="11449"/>
                    <a:pt x="6233" y="11623"/>
                  </a:cubicBezTo>
                  <a:cubicBezTo>
                    <a:pt x="6213" y="11197"/>
                    <a:pt x="5819" y="10826"/>
                    <a:pt x="5394" y="10826"/>
                  </a:cubicBezTo>
                  <a:cubicBezTo>
                    <a:pt x="5384" y="10826"/>
                    <a:pt x="5373" y="10826"/>
                    <a:pt x="5363" y="10827"/>
                  </a:cubicBezTo>
                  <a:cubicBezTo>
                    <a:pt x="5106" y="10838"/>
                    <a:pt x="4852" y="10966"/>
                    <a:pt x="4602" y="10966"/>
                  </a:cubicBezTo>
                  <a:cubicBezTo>
                    <a:pt x="4546" y="10966"/>
                    <a:pt x="4489" y="10959"/>
                    <a:pt x="4433" y="10943"/>
                  </a:cubicBezTo>
                  <a:cubicBezTo>
                    <a:pt x="4274" y="10899"/>
                    <a:pt x="4133" y="10779"/>
                    <a:pt x="3966" y="10776"/>
                  </a:cubicBezTo>
                  <a:cubicBezTo>
                    <a:pt x="3965" y="10776"/>
                    <a:pt x="3964" y="10776"/>
                    <a:pt x="3963" y="10776"/>
                  </a:cubicBezTo>
                  <a:cubicBezTo>
                    <a:pt x="3672" y="10776"/>
                    <a:pt x="3516" y="11111"/>
                    <a:pt x="3285" y="11290"/>
                  </a:cubicBezTo>
                  <a:cubicBezTo>
                    <a:pt x="3125" y="11413"/>
                    <a:pt x="2943" y="11454"/>
                    <a:pt x="2749" y="11454"/>
                  </a:cubicBezTo>
                  <a:cubicBezTo>
                    <a:pt x="2361" y="11454"/>
                    <a:pt x="1924" y="11290"/>
                    <a:pt x="1514" y="11290"/>
                  </a:cubicBezTo>
                  <a:cubicBezTo>
                    <a:pt x="1439" y="11290"/>
                    <a:pt x="1365" y="11295"/>
                    <a:pt x="1291" y="11308"/>
                  </a:cubicBezTo>
                  <a:cubicBezTo>
                    <a:pt x="570" y="11440"/>
                    <a:pt x="200" y="12258"/>
                    <a:pt x="121" y="12986"/>
                  </a:cubicBezTo>
                  <a:cubicBezTo>
                    <a:pt x="0" y="14097"/>
                    <a:pt x="300" y="15269"/>
                    <a:pt x="1024" y="16121"/>
                  </a:cubicBezTo>
                  <a:cubicBezTo>
                    <a:pt x="1650" y="16857"/>
                    <a:pt x="2604" y="17324"/>
                    <a:pt x="3564" y="17324"/>
                  </a:cubicBezTo>
                  <a:cubicBezTo>
                    <a:pt x="3714" y="17324"/>
                    <a:pt x="3864" y="17313"/>
                    <a:pt x="4013" y="17289"/>
                  </a:cubicBezTo>
                  <a:cubicBezTo>
                    <a:pt x="4457" y="17218"/>
                    <a:pt x="4912" y="17024"/>
                    <a:pt x="5150" y="16642"/>
                  </a:cubicBezTo>
                  <a:cubicBezTo>
                    <a:pt x="5297" y="16405"/>
                    <a:pt x="5347" y="16120"/>
                    <a:pt x="5426" y="15852"/>
                  </a:cubicBezTo>
                  <a:cubicBezTo>
                    <a:pt x="5636" y="15144"/>
                    <a:pt x="6123" y="14406"/>
                    <a:pt x="6755" y="14006"/>
                  </a:cubicBezTo>
                  <a:cubicBezTo>
                    <a:pt x="7238" y="13703"/>
                    <a:pt x="7837" y="13627"/>
                    <a:pt x="8344" y="13362"/>
                  </a:cubicBezTo>
                  <a:cubicBezTo>
                    <a:pt x="9630" y="12688"/>
                    <a:pt x="10565" y="11440"/>
                    <a:pt x="11054" y="10091"/>
                  </a:cubicBezTo>
                  <a:cubicBezTo>
                    <a:pt x="11644" y="8457"/>
                    <a:pt x="11654" y="6668"/>
                    <a:pt x="11476" y="4939"/>
                  </a:cubicBezTo>
                  <a:cubicBezTo>
                    <a:pt x="11399" y="4173"/>
                    <a:pt x="11194" y="3284"/>
                    <a:pt x="10490" y="2975"/>
                  </a:cubicBezTo>
                  <a:cubicBezTo>
                    <a:pt x="10326" y="2903"/>
                    <a:pt x="10155" y="2872"/>
                    <a:pt x="9982" y="2872"/>
                  </a:cubicBezTo>
                  <a:cubicBezTo>
                    <a:pt x="9532" y="2872"/>
                    <a:pt x="9066" y="3080"/>
                    <a:pt x="8667" y="3316"/>
                  </a:cubicBezTo>
                  <a:cubicBezTo>
                    <a:pt x="8114" y="3644"/>
                    <a:pt x="7555" y="4046"/>
                    <a:pt x="6911" y="4055"/>
                  </a:cubicBezTo>
                  <a:cubicBezTo>
                    <a:pt x="6678" y="3353"/>
                    <a:pt x="7769" y="2849"/>
                    <a:pt x="7797" y="2111"/>
                  </a:cubicBezTo>
                  <a:cubicBezTo>
                    <a:pt x="7806" y="1885"/>
                    <a:pt x="7711" y="1669"/>
                    <a:pt x="7602" y="1471"/>
                  </a:cubicBezTo>
                  <a:cubicBezTo>
                    <a:pt x="7280" y="887"/>
                    <a:pt x="6830" y="383"/>
                    <a:pt x="6284" y="1"/>
                  </a:cubicBezTo>
                  <a:close/>
                </a:path>
              </a:pathLst>
            </a:custGeom>
            <a:solidFill>
              <a:schemeClr val="lt2">
                <a:alpha val="737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F39158DC-E772-5C4E-A7E3-EBBC47372DE6}"/>
              </a:ext>
            </a:extLst>
          </p:cNvPr>
          <p:cNvSpPr txBox="1"/>
          <p:nvPr/>
        </p:nvSpPr>
        <p:spPr>
          <a:xfrm>
            <a:off x="8786397" y="4801541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14936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9"/>
          <p:cNvSpPr txBox="1">
            <a:spLocks noGrp="1"/>
          </p:cNvSpPr>
          <p:nvPr>
            <p:ph type="title"/>
          </p:nvPr>
        </p:nvSpPr>
        <p:spPr>
          <a:xfrm>
            <a:off x="1585459" y="296257"/>
            <a:ext cx="4735663" cy="6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TABACO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6" name="Google Shape;406;p39"/>
          <p:cNvSpPr txBox="1"/>
          <p:nvPr/>
        </p:nvSpPr>
        <p:spPr>
          <a:xfrm>
            <a:off x="931654" y="1445868"/>
            <a:ext cx="2806460" cy="274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tx1"/>
                </a:solidFill>
                <a:latin typeface="Times New Roman" panose="02020603050405020304" pitchFamily="18" charset="0"/>
                <a:ea typeface="Assistant ExtraLight"/>
                <a:cs typeface="Times New Roman" panose="02020603050405020304" pitchFamily="18" charset="0"/>
                <a:sym typeface="Assistant ExtraLight"/>
              </a:rPr>
              <a:t>Gestação</a:t>
            </a:r>
          </a:p>
        </p:txBody>
      </p:sp>
      <p:sp>
        <p:nvSpPr>
          <p:cNvPr id="407" name="Google Shape;407;p39"/>
          <p:cNvSpPr txBox="1"/>
          <p:nvPr/>
        </p:nvSpPr>
        <p:spPr>
          <a:xfrm>
            <a:off x="5405887" y="1425547"/>
            <a:ext cx="2593676" cy="43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ssistant ExtraLight"/>
                <a:cs typeface="Times New Roman" panose="02020603050405020304" pitchFamily="18" charset="0"/>
                <a:sym typeface="Assistant ExtraLight"/>
              </a:rPr>
              <a:t>Após</a:t>
            </a:r>
            <a:r>
              <a:rPr lang="en" sz="1800" b="1" dirty="0">
                <a:solidFill>
                  <a:schemeClr val="tx1"/>
                </a:solidFill>
                <a:latin typeface="Times New Roman" panose="02020603050405020304" pitchFamily="18" charset="0"/>
                <a:ea typeface="Assistant ExtraLight"/>
                <a:cs typeface="Times New Roman" panose="02020603050405020304" pitchFamily="18" charset="0"/>
                <a:sym typeface="Assistant ExtraLight"/>
              </a:rPr>
              <a:t> o </a:t>
            </a:r>
            <a:r>
              <a:rPr lang="en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ssistant ExtraLight"/>
                <a:cs typeface="Times New Roman" panose="02020603050405020304" pitchFamily="18" charset="0"/>
                <a:sym typeface="Assistant ExtraLight"/>
              </a:rPr>
              <a:t>nascimento</a:t>
            </a:r>
            <a:endParaRPr sz="1800" b="1" dirty="0">
              <a:solidFill>
                <a:schemeClr val="tx1"/>
              </a:solidFill>
              <a:latin typeface="Times New Roman" panose="02020603050405020304" pitchFamily="18" charset="0"/>
              <a:ea typeface="Assistant ExtraLight"/>
              <a:cs typeface="Times New Roman" panose="02020603050405020304" pitchFamily="18" charset="0"/>
              <a:sym typeface="Assistant ExtraLight"/>
            </a:endParaRPr>
          </a:p>
        </p:txBody>
      </p:sp>
      <p:sp>
        <p:nvSpPr>
          <p:cNvPr id="410" name="Google Shape;410;p39"/>
          <p:cNvSpPr/>
          <p:nvPr/>
        </p:nvSpPr>
        <p:spPr>
          <a:xfrm>
            <a:off x="690344" y="1855199"/>
            <a:ext cx="3445889" cy="2767420"/>
          </a:xfrm>
          <a:prstGeom prst="roundRect">
            <a:avLst>
              <a:gd name="adj" fmla="val 16667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1000"/>
              </a:spcBef>
            </a:pPr>
            <a:r>
              <a:rPr lang="pt-BR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Aborto espontâneo</a:t>
            </a:r>
          </a:p>
          <a:p>
            <a:pPr>
              <a:spcBef>
                <a:spcPts val="1000"/>
              </a:spcBef>
            </a:pPr>
            <a:r>
              <a:rPr lang="pt-BR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Baixo crescimento intrauterino</a:t>
            </a:r>
          </a:p>
          <a:p>
            <a:pPr>
              <a:spcBef>
                <a:spcPts val="1000"/>
              </a:spcBef>
            </a:pPr>
            <a:r>
              <a:rPr lang="pt-BR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Partos prematuros</a:t>
            </a:r>
          </a:p>
        </p:txBody>
      </p:sp>
      <p:sp>
        <p:nvSpPr>
          <p:cNvPr id="411" name="Google Shape;411;p39"/>
          <p:cNvSpPr/>
          <p:nvPr/>
        </p:nvSpPr>
        <p:spPr>
          <a:xfrm>
            <a:off x="4652514" y="1811741"/>
            <a:ext cx="3909526" cy="2810878"/>
          </a:xfrm>
          <a:prstGeom prst="roundRect">
            <a:avLst>
              <a:gd name="adj" fmla="val 16667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1000"/>
              </a:spcBef>
            </a:pPr>
            <a:r>
              <a:rPr lang="pt-BR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Morte súbita</a:t>
            </a:r>
          </a:p>
          <a:p>
            <a:pPr>
              <a:spcBef>
                <a:spcPts val="1000"/>
              </a:spcBef>
            </a:pPr>
            <a:r>
              <a:rPr lang="pt-BR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Baixo peso </a:t>
            </a:r>
          </a:p>
          <a:p>
            <a:pPr>
              <a:spcBef>
                <a:spcPts val="1000"/>
              </a:spcBef>
            </a:pPr>
            <a:r>
              <a:rPr lang="pt-BR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Comprometimento imunológico</a:t>
            </a:r>
          </a:p>
          <a:p>
            <a:pPr>
              <a:spcBef>
                <a:spcPts val="1000"/>
              </a:spcBef>
            </a:pPr>
            <a:r>
              <a:rPr lang="pt-BR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Alterações cognitivas e psicomotoras</a:t>
            </a:r>
          </a:p>
        </p:txBody>
      </p:sp>
      <p:pic>
        <p:nvPicPr>
          <p:cNvPr id="150" name="Picture 2" descr="Amor à vida: diga não ao tabagismo durante a gravidez">
            <a:extLst>
              <a:ext uri="{FF2B5EF4-FFF2-40B4-BE49-F238E27FC236}">
                <a16:creationId xmlns:a16="http://schemas.microsoft.com/office/drawing/2014/main" id="{BE907DDF-B4AC-2A4C-B59D-360065121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43"/>
          <a:stretch/>
        </p:blipFill>
        <p:spPr bwMode="auto">
          <a:xfrm>
            <a:off x="7745136" y="129409"/>
            <a:ext cx="1233901" cy="99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F20F87A-8C9A-FA44-A32D-6AB334CAF348}"/>
              </a:ext>
            </a:extLst>
          </p:cNvPr>
          <p:cNvSpPr txBox="1"/>
          <p:nvPr/>
        </p:nvSpPr>
        <p:spPr>
          <a:xfrm>
            <a:off x="8694311" y="4866501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65375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7"/>
          <p:cNvSpPr txBox="1">
            <a:spLocks noGrp="1"/>
          </p:cNvSpPr>
          <p:nvPr>
            <p:ph type="title"/>
          </p:nvPr>
        </p:nvSpPr>
        <p:spPr>
          <a:xfrm>
            <a:off x="1627950" y="184811"/>
            <a:ext cx="58881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ÁLCOOL</a:t>
            </a:r>
            <a:endParaRPr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7" name="Google Shape;277;p37"/>
          <p:cNvSpPr txBox="1">
            <a:spLocks noGrp="1"/>
          </p:cNvSpPr>
          <p:nvPr>
            <p:ph type="body" idx="1"/>
          </p:nvPr>
        </p:nvSpPr>
        <p:spPr>
          <a:xfrm>
            <a:off x="3038167" y="1289122"/>
            <a:ext cx="6105832" cy="3669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Baixo</a:t>
            </a:r>
            <a:r>
              <a:rPr lang="en-US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crescimento</a:t>
            </a:r>
            <a:r>
              <a:rPr lang="en-US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intrauterino</a:t>
            </a:r>
            <a:endParaRPr lang="en-US" altLang="pt-B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Problemas</a:t>
            </a:r>
            <a:r>
              <a:rPr lang="en-US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urinários</a:t>
            </a:r>
            <a:r>
              <a:rPr lang="en-US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ósseos</a:t>
            </a:r>
            <a:r>
              <a:rPr lang="en-US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cardíacos</a:t>
            </a:r>
            <a:r>
              <a:rPr lang="en-US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imunológicos</a:t>
            </a:r>
            <a:r>
              <a:rPr lang="en-US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Anomalias</a:t>
            </a:r>
            <a:r>
              <a:rPr lang="en-US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craniofaciais</a:t>
            </a:r>
            <a:r>
              <a:rPr lang="en-US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no </a:t>
            </a:r>
            <a:r>
              <a:rPr lang="en-US" alt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sistema</a:t>
            </a:r>
            <a:r>
              <a:rPr lang="en-US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nervoso</a:t>
            </a:r>
            <a:r>
              <a:rPr lang="en-US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central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Sd. </a:t>
            </a:r>
            <a:r>
              <a:rPr lang="en-US" alt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Alcóolica</a:t>
            </a:r>
            <a:r>
              <a:rPr lang="en-US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Fetal (SAF)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Efeitos</a:t>
            </a:r>
            <a:r>
              <a:rPr lang="en-US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álcool</a:t>
            </a:r>
            <a:r>
              <a:rPr lang="en-US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alt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feto</a:t>
            </a:r>
            <a:r>
              <a:rPr lang="en-US" alt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(EAF)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altLang="pt-BR" sz="1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dirty="0">
              <a:solidFill>
                <a:schemeClr val="tx1"/>
              </a:solidFill>
            </a:endParaRPr>
          </a:p>
        </p:txBody>
      </p:sp>
      <p:pic>
        <p:nvPicPr>
          <p:cNvPr id="1026" name="Picture 2" descr="Como a bebida alcoólica pode afetar o bebê na gravidez? - Sou Mamãe">
            <a:extLst>
              <a:ext uri="{FF2B5EF4-FFF2-40B4-BE49-F238E27FC236}">
                <a16:creationId xmlns:a16="http://schemas.microsoft.com/office/drawing/2014/main" id="{9FA5AE30-1658-954E-A5F9-8000E021E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523" y="133350"/>
            <a:ext cx="2225757" cy="125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1348E19-CBC2-CC4F-8345-6ADE796AA404}"/>
              </a:ext>
            </a:extLst>
          </p:cNvPr>
          <p:cNvSpPr txBox="1"/>
          <p:nvPr/>
        </p:nvSpPr>
        <p:spPr>
          <a:xfrm>
            <a:off x="-1" y="466869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Tamashiro</a:t>
            </a:r>
            <a:r>
              <a:rPr lang="pt-BR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EM. Detecção e seguimento de gestantes usuárias de drogas psicoativas. 2015. Dissertação (mestrado) - UNICAMP</a:t>
            </a:r>
            <a:r>
              <a:rPr lang="en-US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1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1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Sundermann</a:t>
            </a:r>
            <a:r>
              <a:rPr lang="en-US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 et al. Alcohol Use in Pregnancy and Miscarriage: A Systematic Review and Meta-Analysis. Alcohol Clin Exp Res. 2019</a:t>
            </a:r>
            <a:endParaRPr lang="pt-BR" sz="1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Síndrome Alcoólica Fetal">
            <a:extLst>
              <a:ext uri="{FF2B5EF4-FFF2-40B4-BE49-F238E27FC236}">
                <a16:creationId xmlns:a16="http://schemas.microsoft.com/office/drawing/2014/main" id="{8B84FDE7-301C-BD4B-9A2C-52946A81F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60" y="2221500"/>
            <a:ext cx="2459169" cy="142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306E24D-6515-EF4E-8DDB-ABB189A4012A}"/>
              </a:ext>
            </a:extLst>
          </p:cNvPr>
          <p:cNvSpPr txBox="1"/>
          <p:nvPr/>
        </p:nvSpPr>
        <p:spPr>
          <a:xfrm>
            <a:off x="174660" y="479180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4"/>
          <p:cNvSpPr txBox="1">
            <a:spLocks noGrp="1"/>
          </p:cNvSpPr>
          <p:nvPr>
            <p:ph type="title"/>
          </p:nvPr>
        </p:nvSpPr>
        <p:spPr>
          <a:xfrm>
            <a:off x="1404731" y="330991"/>
            <a:ext cx="3758689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pt-BR" sz="3200" kern="1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COCAÍNA/CRACK</a:t>
            </a:r>
            <a:br>
              <a:rPr lang="en-US" altLang="pt-BR" sz="3200" kern="1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>
              <a:solidFill>
                <a:schemeClr val="bg2"/>
              </a:solidFill>
            </a:endParaRPr>
          </a:p>
        </p:txBody>
      </p:sp>
      <p:sp>
        <p:nvSpPr>
          <p:cNvPr id="679" name="Google Shape;679;p44"/>
          <p:cNvSpPr/>
          <p:nvPr/>
        </p:nvSpPr>
        <p:spPr>
          <a:xfrm>
            <a:off x="7115175" y="4101100"/>
            <a:ext cx="1573800" cy="1429800"/>
          </a:xfrm>
          <a:prstGeom prst="roundRect">
            <a:avLst>
              <a:gd name="adj" fmla="val 16667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Vacina em estudo pode proteger mães e bebês dos efeitos do uso da cocaína  na gravidez | Tv Minas">
            <a:extLst>
              <a:ext uri="{FF2B5EF4-FFF2-40B4-BE49-F238E27FC236}">
                <a16:creationId xmlns:a16="http://schemas.microsoft.com/office/drawing/2014/main" id="{EA1D59E3-CB58-3647-8438-47EF75AD7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372" y="43842"/>
            <a:ext cx="1585350" cy="103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B51D2D39-8B50-8948-952F-B13BE8007C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79" t="2359" r="31911" b="4326"/>
          <a:stretch/>
        </p:blipFill>
        <p:spPr>
          <a:xfrm>
            <a:off x="1" y="1470992"/>
            <a:ext cx="2809460" cy="3218110"/>
          </a:xfrm>
          <a:prstGeom prst="rect">
            <a:avLst/>
          </a:prstGeom>
        </p:spPr>
      </p:pic>
      <p:pic>
        <p:nvPicPr>
          <p:cNvPr id="8" name="Imagem 7" descr="Tabela&#10;&#10;Descrição gerada automaticamente">
            <a:extLst>
              <a:ext uri="{FF2B5EF4-FFF2-40B4-BE49-F238E27FC236}">
                <a16:creationId xmlns:a16="http://schemas.microsoft.com/office/drawing/2014/main" id="{E0BC29CF-DC29-B344-A178-982DD0B513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8" t="9513" r="25261" b="5049"/>
          <a:stretch/>
        </p:blipFill>
        <p:spPr>
          <a:xfrm>
            <a:off x="2809461" y="1311965"/>
            <a:ext cx="5486400" cy="3377136"/>
          </a:xfrm>
          <a:prstGeom prst="rect">
            <a:avLst/>
          </a:prstGeom>
        </p:spPr>
      </p:pic>
      <p:pic>
        <p:nvPicPr>
          <p:cNvPr id="9" name="Imagem 8" descr="Tabela&#10;&#10;Descrição gerada automaticamente">
            <a:extLst>
              <a:ext uri="{FF2B5EF4-FFF2-40B4-BE49-F238E27FC236}">
                <a16:creationId xmlns:a16="http://schemas.microsoft.com/office/drawing/2014/main" id="{90FC1059-FA54-5044-ABD6-55912BBB05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685" t="20350" r="1248" b="5049"/>
          <a:stretch/>
        </p:blipFill>
        <p:spPr>
          <a:xfrm>
            <a:off x="7368209" y="1740234"/>
            <a:ext cx="1706513" cy="294886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C793DEF-71A4-1D43-9A82-9FB19D096CD7}"/>
              </a:ext>
            </a:extLst>
          </p:cNvPr>
          <p:cNvSpPr txBox="1"/>
          <p:nvPr/>
        </p:nvSpPr>
        <p:spPr>
          <a:xfrm>
            <a:off x="290751" y="4816000"/>
            <a:ext cx="24384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Tacon</a:t>
            </a:r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FSA et al. Femina.2018, 46(1):10-18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9E0AB29-9E9A-F141-A722-F39D68E361DC}"/>
              </a:ext>
            </a:extLst>
          </p:cNvPr>
          <p:cNvSpPr txBox="1"/>
          <p:nvPr/>
        </p:nvSpPr>
        <p:spPr>
          <a:xfrm>
            <a:off x="8736168" y="480061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41870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4"/>
          <p:cNvSpPr txBox="1">
            <a:spLocks noGrp="1"/>
          </p:cNvSpPr>
          <p:nvPr>
            <p:ph type="title"/>
          </p:nvPr>
        </p:nvSpPr>
        <p:spPr>
          <a:xfrm>
            <a:off x="163658" y="265260"/>
            <a:ext cx="846451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pt-BR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MACONHA</a:t>
            </a:r>
            <a:br>
              <a:rPr lang="en-US" altLang="pt-BR" sz="2800" kern="1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800" dirty="0">
              <a:solidFill>
                <a:schemeClr val="bg2"/>
              </a:solidFill>
            </a:endParaRPr>
          </a:p>
        </p:txBody>
      </p:sp>
      <p:sp>
        <p:nvSpPr>
          <p:cNvPr id="679" name="Google Shape;679;p44"/>
          <p:cNvSpPr/>
          <p:nvPr/>
        </p:nvSpPr>
        <p:spPr>
          <a:xfrm>
            <a:off x="7115175" y="4101100"/>
            <a:ext cx="1573800" cy="1429800"/>
          </a:xfrm>
          <a:prstGeom prst="roundRect">
            <a:avLst>
              <a:gd name="adj" fmla="val 16667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Imagem 6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81F4E40B-8C61-B94A-86F0-0573597C9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71" y="3218656"/>
            <a:ext cx="4183953" cy="1597344"/>
          </a:xfrm>
          <a:prstGeom prst="rect">
            <a:avLst/>
          </a:prstGeom>
        </p:spPr>
      </p:pic>
      <p:pic>
        <p:nvPicPr>
          <p:cNvPr id="13" name="Imagem 12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81DE21FC-4342-F84F-9570-689E8CAB2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113" y="1401769"/>
            <a:ext cx="4756229" cy="1169981"/>
          </a:xfrm>
          <a:prstGeom prst="rect">
            <a:avLst/>
          </a:prstGeom>
        </p:spPr>
      </p:pic>
      <p:pic>
        <p:nvPicPr>
          <p:cNvPr id="8" name="Imagem 7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C3A223D6-BB4D-924E-A81C-8C63C31706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58" y="1068148"/>
            <a:ext cx="3939003" cy="1886643"/>
          </a:xfrm>
          <a:prstGeom prst="rect">
            <a:avLst/>
          </a:prstGeom>
        </p:spPr>
      </p:pic>
      <p:pic>
        <p:nvPicPr>
          <p:cNvPr id="9" name="Imagem 8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5F6C13FE-47C9-6746-8085-465C97146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1510" y="3158422"/>
            <a:ext cx="4183952" cy="1719818"/>
          </a:xfrm>
          <a:prstGeom prst="rect">
            <a:avLst/>
          </a:prstGeom>
        </p:spPr>
      </p:pic>
      <p:pic>
        <p:nvPicPr>
          <p:cNvPr id="3" name="Imagem 2" descr="Mão de pessoa&#10;&#10;Descrição gerada automaticamente com confiança média">
            <a:extLst>
              <a:ext uri="{FF2B5EF4-FFF2-40B4-BE49-F238E27FC236}">
                <a16:creationId xmlns:a16="http://schemas.microsoft.com/office/drawing/2014/main" id="{138BCB5B-168D-814B-92E4-6EEE401318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7686" y="65988"/>
            <a:ext cx="1730836" cy="74910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F0C0148-3C25-0A40-A356-6A886015BA00}"/>
              </a:ext>
            </a:extLst>
          </p:cNvPr>
          <p:cNvSpPr txBox="1"/>
          <p:nvPr/>
        </p:nvSpPr>
        <p:spPr>
          <a:xfrm>
            <a:off x="8585152" y="486698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405836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4"/>
          <p:cNvSpPr/>
          <p:nvPr/>
        </p:nvSpPr>
        <p:spPr>
          <a:xfrm>
            <a:off x="7115175" y="4101100"/>
            <a:ext cx="1573800" cy="1429800"/>
          </a:xfrm>
          <a:prstGeom prst="roundRect">
            <a:avLst>
              <a:gd name="adj" fmla="val 16667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m 2" descr="Linha do tempo&#10;&#10;Descrição gerada automaticamente">
            <a:extLst>
              <a:ext uri="{FF2B5EF4-FFF2-40B4-BE49-F238E27FC236}">
                <a16:creationId xmlns:a16="http://schemas.microsoft.com/office/drawing/2014/main" id="{8D349601-708A-5941-ACAC-AC58DDB42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448" y="533291"/>
            <a:ext cx="7142131" cy="4610209"/>
          </a:xfrm>
          <a:prstGeom prst="rect">
            <a:avLst/>
          </a:prstGeom>
        </p:spPr>
      </p:pic>
      <p:pic>
        <p:nvPicPr>
          <p:cNvPr id="6" name="Imagem 5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3324508E-08E6-3D4D-9387-7A266FEA8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21" y="533291"/>
            <a:ext cx="3320143" cy="136474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BCB04C2-7F83-5440-BD8A-ACE5DF15CD96}"/>
              </a:ext>
            </a:extLst>
          </p:cNvPr>
          <p:cNvSpPr txBox="1"/>
          <p:nvPr/>
        </p:nvSpPr>
        <p:spPr>
          <a:xfrm>
            <a:off x="116471" y="48665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30226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4"/>
          <p:cNvSpPr/>
          <p:nvPr/>
        </p:nvSpPr>
        <p:spPr>
          <a:xfrm>
            <a:off x="7115175" y="4101100"/>
            <a:ext cx="1573800" cy="1429800"/>
          </a:xfrm>
          <a:prstGeom prst="roundRect">
            <a:avLst>
              <a:gd name="adj" fmla="val 16667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C32C453-02CA-D04A-AE82-675783675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32" y="246873"/>
            <a:ext cx="4047573" cy="4649754"/>
          </a:xfrm>
          <a:prstGeom prst="rect">
            <a:avLst/>
          </a:prstGeom>
        </p:spPr>
      </p:pic>
      <p:pic>
        <p:nvPicPr>
          <p:cNvPr id="5" name="Imagem 4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E8E770D8-05FE-E74D-A900-B63BB40D4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710" y="90741"/>
            <a:ext cx="4376346" cy="497455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426ECEC-9436-E94D-809F-D14B7086E8CB}"/>
              </a:ext>
            </a:extLst>
          </p:cNvPr>
          <p:cNvSpPr/>
          <p:nvPr/>
        </p:nvSpPr>
        <p:spPr>
          <a:xfrm>
            <a:off x="5799809" y="3241964"/>
            <a:ext cx="1788523" cy="111350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3DA246D-1895-A04D-8C52-7B459F377F9B}"/>
              </a:ext>
            </a:extLst>
          </p:cNvPr>
          <p:cNvSpPr txBox="1"/>
          <p:nvPr/>
        </p:nvSpPr>
        <p:spPr>
          <a:xfrm>
            <a:off x="164832" y="4791808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431888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0"/>
          <p:cNvSpPr txBox="1">
            <a:spLocks noGrp="1"/>
          </p:cNvSpPr>
          <p:nvPr>
            <p:ph type="title"/>
          </p:nvPr>
        </p:nvSpPr>
        <p:spPr>
          <a:xfrm>
            <a:off x="-127220" y="2749557"/>
            <a:ext cx="9144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200000"/>
              </a:lnSpc>
            </a:pPr>
            <a:br>
              <a:rPr 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321;p38">
            <a:extLst>
              <a:ext uri="{FF2B5EF4-FFF2-40B4-BE49-F238E27FC236}">
                <a16:creationId xmlns:a16="http://schemas.microsoft.com/office/drawing/2014/main" id="{25546CE9-C043-0243-A53F-40B44184C051}"/>
              </a:ext>
            </a:extLst>
          </p:cNvPr>
          <p:cNvSpPr/>
          <p:nvPr/>
        </p:nvSpPr>
        <p:spPr>
          <a:xfrm>
            <a:off x="2119384" y="2568594"/>
            <a:ext cx="241878" cy="361927"/>
          </a:xfrm>
          <a:custGeom>
            <a:avLst/>
            <a:gdLst/>
            <a:ahLst/>
            <a:cxnLst/>
            <a:rect l="l" t="t" r="r" b="b"/>
            <a:pathLst>
              <a:path w="9232" h="13814" extrusionOk="0">
                <a:moveTo>
                  <a:pt x="796" y="1"/>
                </a:moveTo>
                <a:cubicBezTo>
                  <a:pt x="355" y="1"/>
                  <a:pt x="1" y="355"/>
                  <a:pt x="1" y="787"/>
                </a:cubicBezTo>
                <a:lnTo>
                  <a:pt x="1" y="13027"/>
                </a:lnTo>
                <a:cubicBezTo>
                  <a:pt x="1" y="13468"/>
                  <a:pt x="355" y="13813"/>
                  <a:pt x="796" y="13813"/>
                </a:cubicBezTo>
                <a:lnTo>
                  <a:pt x="8445" y="13813"/>
                </a:lnTo>
                <a:cubicBezTo>
                  <a:pt x="8877" y="13813"/>
                  <a:pt x="9231" y="13468"/>
                  <a:pt x="9231" y="13027"/>
                </a:cubicBezTo>
                <a:lnTo>
                  <a:pt x="9231" y="787"/>
                </a:lnTo>
                <a:cubicBezTo>
                  <a:pt x="9231" y="355"/>
                  <a:pt x="8877" y="1"/>
                  <a:pt x="8445" y="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D7E5BCE-9011-AA42-B208-FCD5E951BE61}"/>
              </a:ext>
            </a:extLst>
          </p:cNvPr>
          <p:cNvSpPr txBox="1"/>
          <p:nvPr/>
        </p:nvSpPr>
        <p:spPr>
          <a:xfrm>
            <a:off x="8575837" y="4827008"/>
            <a:ext cx="509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4E5ECE5-0F76-BCBC-E4B9-59A647906500}"/>
              </a:ext>
            </a:extLst>
          </p:cNvPr>
          <p:cNvSpPr txBox="1"/>
          <p:nvPr/>
        </p:nvSpPr>
        <p:spPr>
          <a:xfrm>
            <a:off x="287382" y="1417958"/>
            <a:ext cx="8856617" cy="3181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800" dirty="0">
                <a:solidFill>
                  <a:srgbClr val="6E6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pt-BR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uso de drogas sempre foi muito maior entre homens.</a:t>
            </a:r>
            <a:br>
              <a:rPr 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Isso tem norteado as pesquisas, </a:t>
            </a:r>
          </a:p>
          <a:p>
            <a:pPr>
              <a:lnSpc>
                <a:spcPct val="150000"/>
              </a:lnSpc>
            </a:pPr>
            <a:r>
              <a:rPr 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propostas de prevenção, </a:t>
            </a:r>
          </a:p>
          <a:p>
            <a:pPr>
              <a:lnSpc>
                <a:spcPct val="150000"/>
              </a:lnSpc>
            </a:pPr>
            <a:r>
              <a:rPr 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linhas de cuidado, </a:t>
            </a:r>
          </a:p>
          <a:p>
            <a:pPr>
              <a:lnSpc>
                <a:spcPct val="150000"/>
              </a:lnSpc>
            </a:pPr>
            <a:r>
              <a:rPr 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formação de profissionais, </a:t>
            </a:r>
          </a:p>
          <a:p>
            <a:pPr>
              <a:lnSpc>
                <a:spcPct val="150000"/>
              </a:lnSpc>
            </a:pPr>
            <a:r>
              <a:rPr 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disponibilidade de tratamento. </a:t>
            </a:r>
          </a:p>
        </p:txBody>
      </p:sp>
    </p:spTree>
    <p:extLst>
      <p:ext uri="{BB962C8B-B14F-4D97-AF65-F5344CB8AC3E}">
        <p14:creationId xmlns:p14="http://schemas.microsoft.com/office/powerpoint/2010/main" val="1329462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4"/>
          <p:cNvSpPr txBox="1">
            <a:spLocks noGrp="1"/>
          </p:cNvSpPr>
          <p:nvPr>
            <p:ph type="subTitle" idx="1"/>
          </p:nvPr>
        </p:nvSpPr>
        <p:spPr>
          <a:xfrm flipH="1">
            <a:off x="1365124" y="487485"/>
            <a:ext cx="7603052" cy="25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60000"/>
              </a:lnSpc>
            </a:pPr>
            <a:r>
              <a:rPr lang="pt-BR" altLang="pt-B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Comorbidade</a:t>
            </a:r>
            <a:r>
              <a:rPr lang="pt-BR" alt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psiquiátrica</a:t>
            </a:r>
          </a:p>
          <a:p>
            <a:pPr>
              <a:lnSpc>
                <a:spcPct val="160000"/>
              </a:lnSpc>
            </a:pPr>
            <a:r>
              <a:rPr lang="pt-BR" alt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 evolução de gestações anteriores</a:t>
            </a:r>
          </a:p>
          <a:p>
            <a:pPr>
              <a:lnSpc>
                <a:spcPct val="160000"/>
              </a:lnSpc>
            </a:pPr>
            <a:r>
              <a:rPr lang="en-US" altLang="pt-B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Gravidez</a:t>
            </a:r>
            <a:r>
              <a:rPr lang="en-US" alt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alt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planejada</a:t>
            </a:r>
            <a:r>
              <a:rPr lang="en-US" alt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n-US" alt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indesejada</a:t>
            </a:r>
            <a:endParaRPr lang="en-US" altLang="pt-B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60000"/>
              </a:lnSpc>
            </a:pPr>
            <a:r>
              <a:rPr lang="pt-BR" alt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Ambivalência com relação ao feto</a:t>
            </a:r>
          </a:p>
          <a:p>
            <a:pPr>
              <a:lnSpc>
                <a:spcPct val="160000"/>
              </a:lnSpc>
            </a:pPr>
            <a:r>
              <a:rPr lang="pt-BR" alt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 companheiro</a:t>
            </a:r>
          </a:p>
          <a:p>
            <a:pPr>
              <a:lnSpc>
                <a:spcPct val="160000"/>
              </a:lnSpc>
            </a:pPr>
            <a:r>
              <a:rPr lang="pt-BR" alt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Relações maritais conflituosas</a:t>
            </a:r>
          </a:p>
          <a:p>
            <a:pPr>
              <a:lnSpc>
                <a:spcPct val="160000"/>
              </a:lnSpc>
            </a:pPr>
            <a:r>
              <a:rPr lang="pt-BR" alt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Violência doméstica</a:t>
            </a:r>
          </a:p>
          <a:p>
            <a:pPr>
              <a:lnSpc>
                <a:spcPct val="160000"/>
              </a:lnSpc>
            </a:pPr>
            <a:r>
              <a:rPr lang="pt-BR" alt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Ausência de suporte social</a:t>
            </a:r>
          </a:p>
          <a:p>
            <a:pPr>
              <a:lnSpc>
                <a:spcPct val="160000"/>
              </a:lnSpc>
            </a:pPr>
            <a:r>
              <a:rPr lang="pt-BR" alt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Antecedente de </a:t>
            </a:r>
            <a:r>
              <a:rPr lang="pt-BR" altLang="pt-B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</a:t>
            </a:r>
            <a:r>
              <a:rPr lang="en-US" altLang="pt-B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ência</a:t>
            </a:r>
            <a:r>
              <a:rPr lang="en-US" alt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sexual</a:t>
            </a:r>
            <a:endParaRPr lang="pt-BR" altLang="pt-B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7" name="Google Shape;677;p44"/>
          <p:cNvSpPr txBox="1">
            <a:spLocks noGrp="1"/>
          </p:cNvSpPr>
          <p:nvPr>
            <p:ph type="title"/>
          </p:nvPr>
        </p:nvSpPr>
        <p:spPr>
          <a:xfrm>
            <a:off x="0" y="108246"/>
            <a:ext cx="9144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FATORES AGRAVADORES PARA DESFECHOS NEGATIVOS  </a:t>
            </a:r>
            <a:endParaRPr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9" name="Google Shape;679;p44"/>
          <p:cNvSpPr/>
          <p:nvPr/>
        </p:nvSpPr>
        <p:spPr>
          <a:xfrm>
            <a:off x="7115175" y="4101100"/>
            <a:ext cx="1573800" cy="1429800"/>
          </a:xfrm>
          <a:prstGeom prst="roundRect">
            <a:avLst>
              <a:gd name="adj" fmla="val 16667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54E9FBF-429B-6B42-89DF-961686F7A650}"/>
              </a:ext>
            </a:extLst>
          </p:cNvPr>
          <p:cNvSpPr/>
          <p:nvPr/>
        </p:nvSpPr>
        <p:spPr>
          <a:xfrm>
            <a:off x="175824" y="4620228"/>
            <a:ext cx="8968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Font typeface="Arial" panose="020B0604020202020204" pitchFamily="34" charset="0"/>
              <a:buNone/>
            </a:pPr>
            <a:r>
              <a:rPr lang="en-US" altLang="pt-B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Engle PL. Maternal mental health: program and policy implications. </a:t>
            </a:r>
            <a:r>
              <a:rPr lang="pt-BR" altLang="pt-B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pt-BR" altLang="pt-B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 </a:t>
            </a:r>
            <a:r>
              <a:rPr lang="pt-BR" altLang="pt-B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Agric</a:t>
            </a:r>
            <a:r>
              <a:rPr lang="pt-BR" altLang="pt-B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Econ. 2009. Ribeiro DG et al. Fatores de risco para o desenvolvimento de crianças atendidas em Unidades de Saúde da Família, ao final do primeiro ano de vida. </a:t>
            </a:r>
            <a:r>
              <a:rPr lang="en-US" altLang="pt-B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Cien</a:t>
            </a:r>
            <a:r>
              <a:rPr lang="en-US" altLang="pt-B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Saude</a:t>
            </a:r>
            <a:r>
              <a:rPr lang="en-US" altLang="pt-B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Colet. 2014 Fisher J et al. Prevalence and determinants of common perinatal mental disorders in women in low-and lower-middle-income countries: A systematic review. Bull World Health Organ. 2012 </a:t>
            </a:r>
            <a:endParaRPr lang="pt-BR" altLang="pt-BR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oogle Shape;296;p38">
            <a:extLst>
              <a:ext uri="{FF2B5EF4-FFF2-40B4-BE49-F238E27FC236}">
                <a16:creationId xmlns:a16="http://schemas.microsoft.com/office/drawing/2014/main" id="{2C6E87B2-3DBA-A448-B3E6-177AD72AF172}"/>
              </a:ext>
            </a:extLst>
          </p:cNvPr>
          <p:cNvGrpSpPr/>
          <p:nvPr/>
        </p:nvGrpSpPr>
        <p:grpSpPr>
          <a:xfrm>
            <a:off x="7463469" y="2177496"/>
            <a:ext cx="877212" cy="1585154"/>
            <a:chOff x="6675513" y="2307821"/>
            <a:chExt cx="1909269" cy="2905752"/>
          </a:xfrm>
        </p:grpSpPr>
        <p:sp>
          <p:nvSpPr>
            <p:cNvPr id="7" name="Google Shape;297;p38">
              <a:extLst>
                <a:ext uri="{FF2B5EF4-FFF2-40B4-BE49-F238E27FC236}">
                  <a16:creationId xmlns:a16="http://schemas.microsoft.com/office/drawing/2014/main" id="{B9404DFE-D756-AC47-B263-23719C4D6D5D}"/>
                </a:ext>
              </a:extLst>
            </p:cNvPr>
            <p:cNvSpPr/>
            <p:nvPr/>
          </p:nvSpPr>
          <p:spPr>
            <a:xfrm>
              <a:off x="6675513" y="2307821"/>
              <a:ext cx="1909269" cy="2905752"/>
            </a:xfrm>
            <a:custGeom>
              <a:avLst/>
              <a:gdLst/>
              <a:ahLst/>
              <a:cxnLst/>
              <a:rect l="l" t="t" r="r" b="b"/>
              <a:pathLst>
                <a:path w="55847" h="87214" extrusionOk="0">
                  <a:moveTo>
                    <a:pt x="24021" y="0"/>
                  </a:moveTo>
                  <a:cubicBezTo>
                    <a:pt x="18809" y="0"/>
                    <a:pt x="14992" y="2991"/>
                    <a:pt x="11823" y="7425"/>
                  </a:cubicBezTo>
                  <a:cubicBezTo>
                    <a:pt x="11178" y="8328"/>
                    <a:pt x="10549" y="9291"/>
                    <a:pt x="9994" y="10280"/>
                  </a:cubicBezTo>
                  <a:cubicBezTo>
                    <a:pt x="9949" y="10221"/>
                    <a:pt x="9902" y="10163"/>
                    <a:pt x="9855" y="10106"/>
                  </a:cubicBezTo>
                  <a:cubicBezTo>
                    <a:pt x="9385" y="9531"/>
                    <a:pt x="8674" y="9306"/>
                    <a:pt x="7890" y="9306"/>
                  </a:cubicBezTo>
                  <a:cubicBezTo>
                    <a:pt x="6345" y="9306"/>
                    <a:pt x="4513" y="10180"/>
                    <a:pt x="3661" y="10984"/>
                  </a:cubicBezTo>
                  <a:cubicBezTo>
                    <a:pt x="2813" y="11784"/>
                    <a:pt x="2201" y="13058"/>
                    <a:pt x="2706" y="14109"/>
                  </a:cubicBezTo>
                  <a:cubicBezTo>
                    <a:pt x="3176" y="15089"/>
                    <a:pt x="4370" y="15439"/>
                    <a:pt x="5429" y="15685"/>
                  </a:cubicBezTo>
                  <a:cubicBezTo>
                    <a:pt x="3854" y="16071"/>
                    <a:pt x="2750" y="17816"/>
                    <a:pt x="3074" y="19404"/>
                  </a:cubicBezTo>
                  <a:cubicBezTo>
                    <a:pt x="3366" y="20843"/>
                    <a:pt x="4789" y="21942"/>
                    <a:pt x="6245" y="21942"/>
                  </a:cubicBezTo>
                  <a:cubicBezTo>
                    <a:pt x="6395" y="21942"/>
                    <a:pt x="6546" y="21930"/>
                    <a:pt x="6696" y="21906"/>
                  </a:cubicBezTo>
                  <a:lnTo>
                    <a:pt x="6696" y="21906"/>
                  </a:lnTo>
                  <a:cubicBezTo>
                    <a:pt x="6060" y="22638"/>
                    <a:pt x="6008" y="23779"/>
                    <a:pt x="6468" y="24631"/>
                  </a:cubicBezTo>
                  <a:cubicBezTo>
                    <a:pt x="6929" y="25485"/>
                    <a:pt x="7830" y="26054"/>
                    <a:pt x="8783" y="26237"/>
                  </a:cubicBezTo>
                  <a:cubicBezTo>
                    <a:pt x="8987" y="26277"/>
                    <a:pt x="9198" y="26300"/>
                    <a:pt x="9407" y="26300"/>
                  </a:cubicBezTo>
                  <a:cubicBezTo>
                    <a:pt x="9803" y="26300"/>
                    <a:pt x="10195" y="26219"/>
                    <a:pt x="10535" y="26019"/>
                  </a:cubicBezTo>
                  <a:cubicBezTo>
                    <a:pt x="10688" y="26673"/>
                    <a:pt x="11431" y="26973"/>
                    <a:pt x="12076" y="27163"/>
                  </a:cubicBezTo>
                  <a:cubicBezTo>
                    <a:pt x="12759" y="27363"/>
                    <a:pt x="13466" y="27553"/>
                    <a:pt x="14171" y="27553"/>
                  </a:cubicBezTo>
                  <a:cubicBezTo>
                    <a:pt x="14369" y="27553"/>
                    <a:pt x="14566" y="27538"/>
                    <a:pt x="14763" y="27504"/>
                  </a:cubicBezTo>
                  <a:cubicBezTo>
                    <a:pt x="15661" y="27349"/>
                    <a:pt x="16536" y="26684"/>
                    <a:pt x="16636" y="25778"/>
                  </a:cubicBezTo>
                  <a:cubicBezTo>
                    <a:pt x="17214" y="26116"/>
                    <a:pt x="17880" y="26278"/>
                    <a:pt x="18547" y="26278"/>
                  </a:cubicBezTo>
                  <a:cubicBezTo>
                    <a:pt x="19078" y="26278"/>
                    <a:pt x="19611" y="26175"/>
                    <a:pt x="20103" y="25978"/>
                  </a:cubicBezTo>
                  <a:lnTo>
                    <a:pt x="20251" y="29460"/>
                  </a:lnTo>
                  <a:lnTo>
                    <a:pt x="19250" y="29439"/>
                  </a:lnTo>
                  <a:lnTo>
                    <a:pt x="18359" y="29320"/>
                  </a:lnTo>
                  <a:lnTo>
                    <a:pt x="18461" y="29422"/>
                  </a:lnTo>
                  <a:lnTo>
                    <a:pt x="17950" y="29410"/>
                  </a:lnTo>
                  <a:cubicBezTo>
                    <a:pt x="17774" y="29406"/>
                    <a:pt x="17600" y="29404"/>
                    <a:pt x="17428" y="29404"/>
                  </a:cubicBezTo>
                  <a:cubicBezTo>
                    <a:pt x="12504" y="29404"/>
                    <a:pt x="9521" y="30979"/>
                    <a:pt x="6476" y="35024"/>
                  </a:cubicBezTo>
                  <a:cubicBezTo>
                    <a:pt x="5320" y="36561"/>
                    <a:pt x="3319" y="42138"/>
                    <a:pt x="2781" y="44323"/>
                  </a:cubicBezTo>
                  <a:cubicBezTo>
                    <a:pt x="0" y="55620"/>
                    <a:pt x="1112" y="59820"/>
                    <a:pt x="882" y="61517"/>
                  </a:cubicBezTo>
                  <a:lnTo>
                    <a:pt x="1215" y="61636"/>
                  </a:lnTo>
                  <a:lnTo>
                    <a:pt x="1012" y="63057"/>
                  </a:lnTo>
                  <a:lnTo>
                    <a:pt x="3962" y="73928"/>
                  </a:lnTo>
                  <a:lnTo>
                    <a:pt x="1781" y="77697"/>
                  </a:lnTo>
                  <a:lnTo>
                    <a:pt x="2002" y="81587"/>
                  </a:lnTo>
                  <a:lnTo>
                    <a:pt x="3708" y="86166"/>
                  </a:lnTo>
                  <a:lnTo>
                    <a:pt x="4737" y="86511"/>
                  </a:lnTo>
                  <a:lnTo>
                    <a:pt x="5765" y="86971"/>
                  </a:lnTo>
                  <a:lnTo>
                    <a:pt x="4857" y="83082"/>
                  </a:lnTo>
                  <a:lnTo>
                    <a:pt x="5896" y="79081"/>
                  </a:lnTo>
                  <a:lnTo>
                    <a:pt x="6284" y="82708"/>
                  </a:lnTo>
                  <a:lnTo>
                    <a:pt x="6854" y="83739"/>
                  </a:lnTo>
                  <a:lnTo>
                    <a:pt x="7152" y="79655"/>
                  </a:lnTo>
                  <a:lnTo>
                    <a:pt x="5447" y="74391"/>
                  </a:lnTo>
                  <a:lnTo>
                    <a:pt x="6163" y="63403"/>
                  </a:lnTo>
                  <a:lnTo>
                    <a:pt x="6476" y="63516"/>
                  </a:lnTo>
                  <a:lnTo>
                    <a:pt x="11721" y="44561"/>
                  </a:lnTo>
                  <a:lnTo>
                    <a:pt x="17488" y="55609"/>
                  </a:lnTo>
                  <a:lnTo>
                    <a:pt x="14268" y="74186"/>
                  </a:lnTo>
                  <a:lnTo>
                    <a:pt x="14292" y="74305"/>
                  </a:lnTo>
                  <a:lnTo>
                    <a:pt x="11204" y="87213"/>
                  </a:lnTo>
                  <a:lnTo>
                    <a:pt x="38748" y="87213"/>
                  </a:lnTo>
                  <a:lnTo>
                    <a:pt x="40540" y="79185"/>
                  </a:lnTo>
                  <a:lnTo>
                    <a:pt x="40537" y="79185"/>
                  </a:lnTo>
                  <a:lnTo>
                    <a:pt x="41151" y="76236"/>
                  </a:lnTo>
                  <a:cubicBezTo>
                    <a:pt x="42405" y="75409"/>
                    <a:pt x="43638" y="74162"/>
                    <a:pt x="44831" y="72408"/>
                  </a:cubicBezTo>
                  <a:cubicBezTo>
                    <a:pt x="55847" y="56207"/>
                    <a:pt x="41356" y="48368"/>
                    <a:pt x="36607" y="46330"/>
                  </a:cubicBezTo>
                  <a:cubicBezTo>
                    <a:pt x="36734" y="46170"/>
                    <a:pt x="36860" y="46008"/>
                    <a:pt x="36983" y="45844"/>
                  </a:cubicBezTo>
                  <a:cubicBezTo>
                    <a:pt x="37418" y="45324"/>
                    <a:pt x="37984" y="44620"/>
                    <a:pt x="38068" y="44395"/>
                  </a:cubicBezTo>
                  <a:cubicBezTo>
                    <a:pt x="38079" y="44382"/>
                    <a:pt x="38088" y="44369"/>
                    <a:pt x="38099" y="44354"/>
                  </a:cubicBezTo>
                  <a:lnTo>
                    <a:pt x="38070" y="44324"/>
                  </a:lnTo>
                  <a:cubicBezTo>
                    <a:pt x="35810" y="41903"/>
                    <a:pt x="35683" y="40902"/>
                    <a:pt x="35483" y="39790"/>
                  </a:cubicBezTo>
                  <a:cubicBezTo>
                    <a:pt x="35479" y="39734"/>
                    <a:pt x="35477" y="39676"/>
                    <a:pt x="35475" y="39617"/>
                  </a:cubicBezTo>
                  <a:lnTo>
                    <a:pt x="35475" y="39617"/>
                  </a:lnTo>
                  <a:lnTo>
                    <a:pt x="35477" y="39754"/>
                  </a:lnTo>
                  <a:cubicBezTo>
                    <a:pt x="35467" y="39699"/>
                    <a:pt x="35457" y="39644"/>
                    <a:pt x="35447" y="39589"/>
                  </a:cubicBezTo>
                  <a:lnTo>
                    <a:pt x="34820" y="35477"/>
                  </a:lnTo>
                  <a:cubicBezTo>
                    <a:pt x="34792" y="34612"/>
                    <a:pt x="34705" y="33595"/>
                    <a:pt x="34607" y="32661"/>
                  </a:cubicBezTo>
                  <a:cubicBezTo>
                    <a:pt x="34434" y="31008"/>
                    <a:pt x="33060" y="29743"/>
                    <a:pt x="31400" y="29705"/>
                  </a:cubicBezTo>
                  <a:lnTo>
                    <a:pt x="28128" y="29633"/>
                  </a:lnTo>
                  <a:cubicBezTo>
                    <a:pt x="28109" y="29555"/>
                    <a:pt x="28057" y="29535"/>
                    <a:pt x="27992" y="29535"/>
                  </a:cubicBezTo>
                  <a:cubicBezTo>
                    <a:pt x="27926" y="29535"/>
                    <a:pt x="27845" y="29556"/>
                    <a:pt x="27771" y="29556"/>
                  </a:cubicBezTo>
                  <a:cubicBezTo>
                    <a:pt x="27678" y="29556"/>
                    <a:pt x="27596" y="29523"/>
                    <a:pt x="27566" y="29376"/>
                  </a:cubicBezTo>
                  <a:lnTo>
                    <a:pt x="27233" y="23957"/>
                  </a:lnTo>
                  <a:cubicBezTo>
                    <a:pt x="29922" y="23130"/>
                    <a:pt x="30578" y="19748"/>
                    <a:pt x="31133" y="17984"/>
                  </a:cubicBezTo>
                  <a:cubicBezTo>
                    <a:pt x="31764" y="15991"/>
                    <a:pt x="29981" y="12821"/>
                    <a:pt x="29981" y="12821"/>
                  </a:cubicBezTo>
                  <a:cubicBezTo>
                    <a:pt x="29981" y="12821"/>
                    <a:pt x="30812" y="8958"/>
                    <a:pt x="31058" y="7136"/>
                  </a:cubicBezTo>
                  <a:cubicBezTo>
                    <a:pt x="32379" y="4791"/>
                    <a:pt x="32766" y="4075"/>
                    <a:pt x="30800" y="1782"/>
                  </a:cubicBezTo>
                  <a:cubicBezTo>
                    <a:pt x="29284" y="15"/>
                    <a:pt x="27560" y="253"/>
                    <a:pt x="25241" y="53"/>
                  </a:cubicBezTo>
                  <a:cubicBezTo>
                    <a:pt x="24826" y="18"/>
                    <a:pt x="24419" y="0"/>
                    <a:pt x="24021" y="0"/>
                  </a:cubicBezTo>
                  <a:close/>
                </a:path>
              </a:pathLst>
            </a:custGeom>
            <a:solidFill>
              <a:srgbClr val="C6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8;p38">
              <a:extLst>
                <a:ext uri="{FF2B5EF4-FFF2-40B4-BE49-F238E27FC236}">
                  <a16:creationId xmlns:a16="http://schemas.microsoft.com/office/drawing/2014/main" id="{4D0D7C32-E33E-EC4E-AD93-0F791EA7B48E}"/>
                </a:ext>
              </a:extLst>
            </p:cNvPr>
            <p:cNvSpPr/>
            <p:nvPr/>
          </p:nvSpPr>
          <p:spPr>
            <a:xfrm>
              <a:off x="7377520" y="4066285"/>
              <a:ext cx="793253" cy="831072"/>
            </a:xfrm>
            <a:custGeom>
              <a:avLst/>
              <a:gdLst/>
              <a:ahLst/>
              <a:cxnLst/>
              <a:rect l="l" t="t" r="r" b="b"/>
              <a:pathLst>
                <a:path w="23203" h="24944" extrusionOk="0">
                  <a:moveTo>
                    <a:pt x="16542" y="0"/>
                  </a:moveTo>
                  <a:cubicBezTo>
                    <a:pt x="15545" y="0"/>
                    <a:pt x="14465" y="224"/>
                    <a:pt x="13338" y="710"/>
                  </a:cubicBezTo>
                  <a:cubicBezTo>
                    <a:pt x="1" y="6462"/>
                    <a:pt x="7348" y="20839"/>
                    <a:pt x="9525" y="24542"/>
                  </a:cubicBezTo>
                  <a:cubicBezTo>
                    <a:pt x="9680" y="24805"/>
                    <a:pt x="9952" y="24944"/>
                    <a:pt x="10228" y="24944"/>
                  </a:cubicBezTo>
                  <a:cubicBezTo>
                    <a:pt x="10432" y="24944"/>
                    <a:pt x="10637" y="24868"/>
                    <a:pt x="10797" y="24710"/>
                  </a:cubicBezTo>
                  <a:lnTo>
                    <a:pt x="20052" y="15631"/>
                  </a:lnTo>
                  <a:cubicBezTo>
                    <a:pt x="23202" y="12543"/>
                    <a:pt x="23055" y="9511"/>
                    <a:pt x="22361" y="5156"/>
                  </a:cubicBezTo>
                  <a:cubicBezTo>
                    <a:pt x="21873" y="2094"/>
                    <a:pt x="19595" y="0"/>
                    <a:pt x="16542" y="0"/>
                  </a:cubicBezTo>
                  <a:close/>
                </a:path>
              </a:pathLst>
            </a:custGeom>
            <a:solidFill>
              <a:schemeClr val="accent4">
                <a:alpha val="83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9;p38">
              <a:extLst>
                <a:ext uri="{FF2B5EF4-FFF2-40B4-BE49-F238E27FC236}">
                  <a16:creationId xmlns:a16="http://schemas.microsoft.com/office/drawing/2014/main" id="{F3548879-4544-1F48-A0AB-A5822DA7BFCE}"/>
                </a:ext>
              </a:extLst>
            </p:cNvPr>
            <p:cNvSpPr/>
            <p:nvPr/>
          </p:nvSpPr>
          <p:spPr>
            <a:xfrm>
              <a:off x="7676558" y="4187328"/>
              <a:ext cx="437258" cy="589187"/>
            </a:xfrm>
            <a:custGeom>
              <a:avLst/>
              <a:gdLst/>
              <a:ahLst/>
              <a:cxnLst/>
              <a:rect l="l" t="t" r="r" b="b"/>
              <a:pathLst>
                <a:path w="12790" h="17684" extrusionOk="0">
                  <a:moveTo>
                    <a:pt x="2310" y="0"/>
                  </a:moveTo>
                  <a:cubicBezTo>
                    <a:pt x="2257" y="0"/>
                    <a:pt x="2204" y="4"/>
                    <a:pt x="2151" y="11"/>
                  </a:cubicBezTo>
                  <a:cubicBezTo>
                    <a:pt x="1313" y="123"/>
                    <a:pt x="890" y="1073"/>
                    <a:pt x="712" y="1899"/>
                  </a:cubicBezTo>
                  <a:cubicBezTo>
                    <a:pt x="19" y="5119"/>
                    <a:pt x="660" y="8482"/>
                    <a:pt x="324" y="11760"/>
                  </a:cubicBezTo>
                  <a:cubicBezTo>
                    <a:pt x="215" y="12832"/>
                    <a:pt x="1" y="13902"/>
                    <a:pt x="84" y="14977"/>
                  </a:cubicBezTo>
                  <a:cubicBezTo>
                    <a:pt x="212" y="16655"/>
                    <a:pt x="1005" y="17684"/>
                    <a:pt x="2273" y="17684"/>
                  </a:cubicBezTo>
                  <a:cubicBezTo>
                    <a:pt x="2706" y="17684"/>
                    <a:pt x="3195" y="17564"/>
                    <a:pt x="3732" y="17307"/>
                  </a:cubicBezTo>
                  <a:cubicBezTo>
                    <a:pt x="4532" y="16926"/>
                    <a:pt x="5220" y="16345"/>
                    <a:pt x="5886" y="15761"/>
                  </a:cubicBezTo>
                  <a:cubicBezTo>
                    <a:pt x="7757" y="14123"/>
                    <a:pt x="9575" y="12370"/>
                    <a:pt x="10844" y="10232"/>
                  </a:cubicBezTo>
                  <a:cubicBezTo>
                    <a:pt x="12112" y="8094"/>
                    <a:pt x="12789" y="5507"/>
                    <a:pt x="12223" y="3087"/>
                  </a:cubicBezTo>
                  <a:cubicBezTo>
                    <a:pt x="12000" y="2134"/>
                    <a:pt x="11443" y="1105"/>
                    <a:pt x="10479" y="945"/>
                  </a:cubicBezTo>
                  <a:cubicBezTo>
                    <a:pt x="10391" y="930"/>
                    <a:pt x="10305" y="924"/>
                    <a:pt x="10219" y="924"/>
                  </a:cubicBezTo>
                  <a:cubicBezTo>
                    <a:pt x="9523" y="924"/>
                    <a:pt x="8872" y="1364"/>
                    <a:pt x="8253" y="1721"/>
                  </a:cubicBezTo>
                  <a:cubicBezTo>
                    <a:pt x="7321" y="2261"/>
                    <a:pt x="6309" y="2651"/>
                    <a:pt x="5256" y="2877"/>
                  </a:cubicBezTo>
                  <a:cubicBezTo>
                    <a:pt x="4959" y="2940"/>
                    <a:pt x="4650" y="2993"/>
                    <a:pt x="4395" y="3158"/>
                  </a:cubicBezTo>
                  <a:cubicBezTo>
                    <a:pt x="4138" y="3322"/>
                    <a:pt x="3948" y="3634"/>
                    <a:pt x="4027" y="3927"/>
                  </a:cubicBezTo>
                  <a:cubicBezTo>
                    <a:pt x="4086" y="4151"/>
                    <a:pt x="4278" y="4307"/>
                    <a:pt x="4460" y="4449"/>
                  </a:cubicBezTo>
                  <a:lnTo>
                    <a:pt x="6284" y="5867"/>
                  </a:lnTo>
                  <a:cubicBezTo>
                    <a:pt x="6545" y="6071"/>
                    <a:pt x="6818" y="6472"/>
                    <a:pt x="6560" y="6681"/>
                  </a:cubicBezTo>
                  <a:cubicBezTo>
                    <a:pt x="6495" y="6733"/>
                    <a:pt x="6416" y="6752"/>
                    <a:pt x="6332" y="6752"/>
                  </a:cubicBezTo>
                  <a:cubicBezTo>
                    <a:pt x="6246" y="6752"/>
                    <a:pt x="6155" y="6732"/>
                    <a:pt x="6071" y="6710"/>
                  </a:cubicBezTo>
                  <a:cubicBezTo>
                    <a:pt x="5085" y="6452"/>
                    <a:pt x="4086" y="6055"/>
                    <a:pt x="3415" y="5287"/>
                  </a:cubicBezTo>
                  <a:cubicBezTo>
                    <a:pt x="2743" y="4519"/>
                    <a:pt x="2505" y="3296"/>
                    <a:pt x="3103" y="2470"/>
                  </a:cubicBezTo>
                  <a:cubicBezTo>
                    <a:pt x="3308" y="2188"/>
                    <a:pt x="3590" y="1970"/>
                    <a:pt x="3794" y="1687"/>
                  </a:cubicBezTo>
                  <a:cubicBezTo>
                    <a:pt x="3996" y="1404"/>
                    <a:pt x="4106" y="1006"/>
                    <a:pt x="3918" y="712"/>
                  </a:cubicBezTo>
                  <a:cubicBezTo>
                    <a:pt x="3801" y="529"/>
                    <a:pt x="3594" y="427"/>
                    <a:pt x="3398" y="333"/>
                  </a:cubicBezTo>
                  <a:cubicBezTo>
                    <a:pt x="3053" y="168"/>
                    <a:pt x="2685" y="0"/>
                    <a:pt x="2310" y="0"/>
                  </a:cubicBezTo>
                  <a:close/>
                </a:path>
              </a:pathLst>
            </a:custGeom>
            <a:solidFill>
              <a:schemeClr val="lt2">
                <a:alpha val="2527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0;p38">
              <a:extLst>
                <a:ext uri="{FF2B5EF4-FFF2-40B4-BE49-F238E27FC236}">
                  <a16:creationId xmlns:a16="http://schemas.microsoft.com/office/drawing/2014/main" id="{CE21C732-1F3B-0A45-B1EE-B2110A13C997}"/>
                </a:ext>
              </a:extLst>
            </p:cNvPr>
            <p:cNvSpPr/>
            <p:nvPr/>
          </p:nvSpPr>
          <p:spPr>
            <a:xfrm>
              <a:off x="7699942" y="4155476"/>
              <a:ext cx="398455" cy="577226"/>
            </a:xfrm>
            <a:custGeom>
              <a:avLst/>
              <a:gdLst/>
              <a:ahLst/>
              <a:cxnLst/>
              <a:rect l="l" t="t" r="r" b="b"/>
              <a:pathLst>
                <a:path w="11655" h="17325" extrusionOk="0">
                  <a:moveTo>
                    <a:pt x="6284" y="1"/>
                  </a:moveTo>
                  <a:cubicBezTo>
                    <a:pt x="6017" y="37"/>
                    <a:pt x="5956" y="386"/>
                    <a:pt x="5918" y="654"/>
                  </a:cubicBezTo>
                  <a:cubicBezTo>
                    <a:pt x="5886" y="881"/>
                    <a:pt x="5722" y="1156"/>
                    <a:pt x="5525" y="1156"/>
                  </a:cubicBezTo>
                  <a:cubicBezTo>
                    <a:pt x="5492" y="1156"/>
                    <a:pt x="5457" y="1148"/>
                    <a:pt x="5422" y="1130"/>
                  </a:cubicBezTo>
                  <a:cubicBezTo>
                    <a:pt x="5335" y="1086"/>
                    <a:pt x="5285" y="994"/>
                    <a:pt x="5239" y="908"/>
                  </a:cubicBezTo>
                  <a:cubicBezTo>
                    <a:pt x="5027" y="519"/>
                    <a:pt x="4648" y="120"/>
                    <a:pt x="4239" y="120"/>
                  </a:cubicBezTo>
                  <a:cubicBezTo>
                    <a:pt x="4166" y="120"/>
                    <a:pt x="4093" y="133"/>
                    <a:pt x="4020" y="160"/>
                  </a:cubicBezTo>
                  <a:cubicBezTo>
                    <a:pt x="4365" y="1059"/>
                    <a:pt x="4715" y="1980"/>
                    <a:pt x="4736" y="2943"/>
                  </a:cubicBezTo>
                  <a:cubicBezTo>
                    <a:pt x="4760" y="4167"/>
                    <a:pt x="4247" y="5376"/>
                    <a:pt x="4398" y="6592"/>
                  </a:cubicBezTo>
                  <a:cubicBezTo>
                    <a:pt x="4441" y="6926"/>
                    <a:pt x="4588" y="7313"/>
                    <a:pt x="4919" y="7385"/>
                  </a:cubicBezTo>
                  <a:cubicBezTo>
                    <a:pt x="4956" y="7394"/>
                    <a:pt x="4994" y="7397"/>
                    <a:pt x="5031" y="7397"/>
                  </a:cubicBezTo>
                  <a:cubicBezTo>
                    <a:pt x="5175" y="7397"/>
                    <a:pt x="5318" y="7343"/>
                    <a:pt x="5455" y="7290"/>
                  </a:cubicBezTo>
                  <a:cubicBezTo>
                    <a:pt x="5927" y="7106"/>
                    <a:pt x="6449" y="6920"/>
                    <a:pt x="6943" y="6920"/>
                  </a:cubicBezTo>
                  <a:cubicBezTo>
                    <a:pt x="7204" y="6920"/>
                    <a:pt x="7458" y="6972"/>
                    <a:pt x="7691" y="7103"/>
                  </a:cubicBezTo>
                  <a:cubicBezTo>
                    <a:pt x="7668" y="7416"/>
                    <a:pt x="7422" y="7674"/>
                    <a:pt x="7141" y="7815"/>
                  </a:cubicBezTo>
                  <a:cubicBezTo>
                    <a:pt x="6862" y="7955"/>
                    <a:pt x="6546" y="8003"/>
                    <a:pt x="6239" y="8076"/>
                  </a:cubicBezTo>
                  <a:cubicBezTo>
                    <a:pt x="5843" y="8168"/>
                    <a:pt x="5458" y="8305"/>
                    <a:pt x="5091" y="8481"/>
                  </a:cubicBezTo>
                  <a:cubicBezTo>
                    <a:pt x="4810" y="8616"/>
                    <a:pt x="4511" y="8814"/>
                    <a:pt x="4456" y="9123"/>
                  </a:cubicBezTo>
                  <a:cubicBezTo>
                    <a:pt x="4398" y="9451"/>
                    <a:pt x="4678" y="9778"/>
                    <a:pt x="5006" y="9833"/>
                  </a:cubicBezTo>
                  <a:cubicBezTo>
                    <a:pt x="5047" y="9839"/>
                    <a:pt x="5088" y="9843"/>
                    <a:pt x="5129" y="9843"/>
                  </a:cubicBezTo>
                  <a:cubicBezTo>
                    <a:pt x="5416" y="9843"/>
                    <a:pt x="5697" y="9681"/>
                    <a:pt x="5878" y="9454"/>
                  </a:cubicBezTo>
                  <a:cubicBezTo>
                    <a:pt x="6000" y="9301"/>
                    <a:pt x="6086" y="9119"/>
                    <a:pt x="6225" y="8982"/>
                  </a:cubicBezTo>
                  <a:cubicBezTo>
                    <a:pt x="6322" y="8886"/>
                    <a:pt x="6459" y="8817"/>
                    <a:pt x="6591" y="8817"/>
                  </a:cubicBezTo>
                  <a:cubicBezTo>
                    <a:pt x="6649" y="8817"/>
                    <a:pt x="6706" y="8830"/>
                    <a:pt x="6757" y="8861"/>
                  </a:cubicBezTo>
                  <a:cubicBezTo>
                    <a:pt x="6553" y="9317"/>
                    <a:pt x="6702" y="9842"/>
                    <a:pt x="6760" y="10338"/>
                  </a:cubicBezTo>
                  <a:cubicBezTo>
                    <a:pt x="6819" y="10835"/>
                    <a:pt x="6701" y="11449"/>
                    <a:pt x="6233" y="11623"/>
                  </a:cubicBezTo>
                  <a:cubicBezTo>
                    <a:pt x="6213" y="11197"/>
                    <a:pt x="5819" y="10826"/>
                    <a:pt x="5394" y="10826"/>
                  </a:cubicBezTo>
                  <a:cubicBezTo>
                    <a:pt x="5384" y="10826"/>
                    <a:pt x="5373" y="10826"/>
                    <a:pt x="5363" y="10827"/>
                  </a:cubicBezTo>
                  <a:cubicBezTo>
                    <a:pt x="5106" y="10838"/>
                    <a:pt x="4852" y="10966"/>
                    <a:pt x="4602" y="10966"/>
                  </a:cubicBezTo>
                  <a:cubicBezTo>
                    <a:pt x="4546" y="10966"/>
                    <a:pt x="4489" y="10959"/>
                    <a:pt x="4433" y="10943"/>
                  </a:cubicBezTo>
                  <a:cubicBezTo>
                    <a:pt x="4274" y="10899"/>
                    <a:pt x="4133" y="10779"/>
                    <a:pt x="3966" y="10776"/>
                  </a:cubicBezTo>
                  <a:cubicBezTo>
                    <a:pt x="3965" y="10776"/>
                    <a:pt x="3964" y="10776"/>
                    <a:pt x="3963" y="10776"/>
                  </a:cubicBezTo>
                  <a:cubicBezTo>
                    <a:pt x="3672" y="10776"/>
                    <a:pt x="3516" y="11111"/>
                    <a:pt x="3285" y="11290"/>
                  </a:cubicBezTo>
                  <a:cubicBezTo>
                    <a:pt x="3125" y="11413"/>
                    <a:pt x="2943" y="11454"/>
                    <a:pt x="2749" y="11454"/>
                  </a:cubicBezTo>
                  <a:cubicBezTo>
                    <a:pt x="2361" y="11454"/>
                    <a:pt x="1924" y="11290"/>
                    <a:pt x="1514" y="11290"/>
                  </a:cubicBezTo>
                  <a:cubicBezTo>
                    <a:pt x="1439" y="11290"/>
                    <a:pt x="1365" y="11295"/>
                    <a:pt x="1291" y="11308"/>
                  </a:cubicBezTo>
                  <a:cubicBezTo>
                    <a:pt x="570" y="11440"/>
                    <a:pt x="200" y="12258"/>
                    <a:pt x="121" y="12986"/>
                  </a:cubicBezTo>
                  <a:cubicBezTo>
                    <a:pt x="0" y="14097"/>
                    <a:pt x="300" y="15269"/>
                    <a:pt x="1024" y="16121"/>
                  </a:cubicBezTo>
                  <a:cubicBezTo>
                    <a:pt x="1650" y="16857"/>
                    <a:pt x="2604" y="17324"/>
                    <a:pt x="3564" y="17324"/>
                  </a:cubicBezTo>
                  <a:cubicBezTo>
                    <a:pt x="3714" y="17324"/>
                    <a:pt x="3864" y="17313"/>
                    <a:pt x="4013" y="17289"/>
                  </a:cubicBezTo>
                  <a:cubicBezTo>
                    <a:pt x="4457" y="17218"/>
                    <a:pt x="4912" y="17024"/>
                    <a:pt x="5150" y="16642"/>
                  </a:cubicBezTo>
                  <a:cubicBezTo>
                    <a:pt x="5297" y="16405"/>
                    <a:pt x="5347" y="16120"/>
                    <a:pt x="5426" y="15852"/>
                  </a:cubicBezTo>
                  <a:cubicBezTo>
                    <a:pt x="5636" y="15144"/>
                    <a:pt x="6123" y="14406"/>
                    <a:pt x="6755" y="14006"/>
                  </a:cubicBezTo>
                  <a:cubicBezTo>
                    <a:pt x="7238" y="13703"/>
                    <a:pt x="7837" y="13627"/>
                    <a:pt x="8344" y="13362"/>
                  </a:cubicBezTo>
                  <a:cubicBezTo>
                    <a:pt x="9630" y="12688"/>
                    <a:pt x="10565" y="11440"/>
                    <a:pt x="11054" y="10091"/>
                  </a:cubicBezTo>
                  <a:cubicBezTo>
                    <a:pt x="11644" y="8457"/>
                    <a:pt x="11654" y="6668"/>
                    <a:pt x="11476" y="4939"/>
                  </a:cubicBezTo>
                  <a:cubicBezTo>
                    <a:pt x="11399" y="4173"/>
                    <a:pt x="11194" y="3284"/>
                    <a:pt x="10490" y="2975"/>
                  </a:cubicBezTo>
                  <a:cubicBezTo>
                    <a:pt x="10326" y="2903"/>
                    <a:pt x="10155" y="2872"/>
                    <a:pt x="9982" y="2872"/>
                  </a:cubicBezTo>
                  <a:cubicBezTo>
                    <a:pt x="9532" y="2872"/>
                    <a:pt x="9066" y="3080"/>
                    <a:pt x="8667" y="3316"/>
                  </a:cubicBezTo>
                  <a:cubicBezTo>
                    <a:pt x="8114" y="3644"/>
                    <a:pt x="7555" y="4046"/>
                    <a:pt x="6911" y="4055"/>
                  </a:cubicBezTo>
                  <a:cubicBezTo>
                    <a:pt x="6678" y="3353"/>
                    <a:pt x="7769" y="2849"/>
                    <a:pt x="7797" y="2111"/>
                  </a:cubicBezTo>
                  <a:cubicBezTo>
                    <a:pt x="7806" y="1885"/>
                    <a:pt x="7711" y="1669"/>
                    <a:pt x="7602" y="1471"/>
                  </a:cubicBezTo>
                  <a:cubicBezTo>
                    <a:pt x="7280" y="887"/>
                    <a:pt x="6830" y="383"/>
                    <a:pt x="6284" y="1"/>
                  </a:cubicBezTo>
                  <a:close/>
                </a:path>
              </a:pathLst>
            </a:custGeom>
            <a:solidFill>
              <a:schemeClr val="lt2">
                <a:alpha val="737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34619FCD-45A2-574B-B893-9034CA163A29}"/>
              </a:ext>
            </a:extLst>
          </p:cNvPr>
          <p:cNvSpPr txBox="1"/>
          <p:nvPr/>
        </p:nvSpPr>
        <p:spPr>
          <a:xfrm>
            <a:off x="8688975" y="4281778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762078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7"/>
          <p:cNvSpPr txBox="1">
            <a:spLocks noGrp="1"/>
          </p:cNvSpPr>
          <p:nvPr>
            <p:ph type="title"/>
          </p:nvPr>
        </p:nvSpPr>
        <p:spPr>
          <a:xfrm>
            <a:off x="0" y="27287"/>
            <a:ext cx="9144000" cy="8973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Transtornos mentais em gestantes: construção e implantação de um protocolo de detecção e cuidado</a:t>
            </a:r>
            <a:br>
              <a:rPr lang="pt-BR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459F089B-6AF3-2448-A648-437C8E146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667" y="965221"/>
            <a:ext cx="6979364" cy="415099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1D290EB-F5E8-2047-86D6-9ED3A8294368}"/>
              </a:ext>
            </a:extLst>
          </p:cNvPr>
          <p:cNvSpPr txBox="1"/>
          <p:nvPr/>
        </p:nvSpPr>
        <p:spPr>
          <a:xfrm>
            <a:off x="0" y="4835723"/>
            <a:ext cx="21066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Rodolfo </a:t>
            </a:r>
            <a:r>
              <a:rPr lang="pt-B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Pacagnella</a:t>
            </a:r>
            <a:r>
              <a:rPr lang="pt-B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Renata Azevedo</a:t>
            </a:r>
          </a:p>
        </p:txBody>
      </p:sp>
      <p:grpSp>
        <p:nvGrpSpPr>
          <p:cNvPr id="7" name="Google Shape;296;p38">
            <a:extLst>
              <a:ext uri="{FF2B5EF4-FFF2-40B4-BE49-F238E27FC236}">
                <a16:creationId xmlns:a16="http://schemas.microsoft.com/office/drawing/2014/main" id="{DE0E5818-BF53-DD41-8F65-AFBB674EE38A}"/>
              </a:ext>
            </a:extLst>
          </p:cNvPr>
          <p:cNvGrpSpPr/>
          <p:nvPr/>
        </p:nvGrpSpPr>
        <p:grpSpPr>
          <a:xfrm>
            <a:off x="981831" y="2073970"/>
            <a:ext cx="877212" cy="1585154"/>
            <a:chOff x="6675513" y="2307821"/>
            <a:chExt cx="1909269" cy="2905752"/>
          </a:xfrm>
        </p:grpSpPr>
        <p:sp>
          <p:nvSpPr>
            <p:cNvPr id="8" name="Google Shape;297;p38">
              <a:extLst>
                <a:ext uri="{FF2B5EF4-FFF2-40B4-BE49-F238E27FC236}">
                  <a16:creationId xmlns:a16="http://schemas.microsoft.com/office/drawing/2014/main" id="{8ADF9AE2-29CC-3444-8507-8AFCCC045BB4}"/>
                </a:ext>
              </a:extLst>
            </p:cNvPr>
            <p:cNvSpPr/>
            <p:nvPr/>
          </p:nvSpPr>
          <p:spPr>
            <a:xfrm>
              <a:off x="6675513" y="2307821"/>
              <a:ext cx="1909269" cy="2905752"/>
            </a:xfrm>
            <a:custGeom>
              <a:avLst/>
              <a:gdLst/>
              <a:ahLst/>
              <a:cxnLst/>
              <a:rect l="l" t="t" r="r" b="b"/>
              <a:pathLst>
                <a:path w="55847" h="87214" extrusionOk="0">
                  <a:moveTo>
                    <a:pt x="24021" y="0"/>
                  </a:moveTo>
                  <a:cubicBezTo>
                    <a:pt x="18809" y="0"/>
                    <a:pt x="14992" y="2991"/>
                    <a:pt x="11823" y="7425"/>
                  </a:cubicBezTo>
                  <a:cubicBezTo>
                    <a:pt x="11178" y="8328"/>
                    <a:pt x="10549" y="9291"/>
                    <a:pt x="9994" y="10280"/>
                  </a:cubicBezTo>
                  <a:cubicBezTo>
                    <a:pt x="9949" y="10221"/>
                    <a:pt x="9902" y="10163"/>
                    <a:pt x="9855" y="10106"/>
                  </a:cubicBezTo>
                  <a:cubicBezTo>
                    <a:pt x="9385" y="9531"/>
                    <a:pt x="8674" y="9306"/>
                    <a:pt x="7890" y="9306"/>
                  </a:cubicBezTo>
                  <a:cubicBezTo>
                    <a:pt x="6345" y="9306"/>
                    <a:pt x="4513" y="10180"/>
                    <a:pt x="3661" y="10984"/>
                  </a:cubicBezTo>
                  <a:cubicBezTo>
                    <a:pt x="2813" y="11784"/>
                    <a:pt x="2201" y="13058"/>
                    <a:pt x="2706" y="14109"/>
                  </a:cubicBezTo>
                  <a:cubicBezTo>
                    <a:pt x="3176" y="15089"/>
                    <a:pt x="4370" y="15439"/>
                    <a:pt x="5429" y="15685"/>
                  </a:cubicBezTo>
                  <a:cubicBezTo>
                    <a:pt x="3854" y="16071"/>
                    <a:pt x="2750" y="17816"/>
                    <a:pt x="3074" y="19404"/>
                  </a:cubicBezTo>
                  <a:cubicBezTo>
                    <a:pt x="3366" y="20843"/>
                    <a:pt x="4789" y="21942"/>
                    <a:pt x="6245" y="21942"/>
                  </a:cubicBezTo>
                  <a:cubicBezTo>
                    <a:pt x="6395" y="21942"/>
                    <a:pt x="6546" y="21930"/>
                    <a:pt x="6696" y="21906"/>
                  </a:cubicBezTo>
                  <a:lnTo>
                    <a:pt x="6696" y="21906"/>
                  </a:lnTo>
                  <a:cubicBezTo>
                    <a:pt x="6060" y="22638"/>
                    <a:pt x="6008" y="23779"/>
                    <a:pt x="6468" y="24631"/>
                  </a:cubicBezTo>
                  <a:cubicBezTo>
                    <a:pt x="6929" y="25485"/>
                    <a:pt x="7830" y="26054"/>
                    <a:pt x="8783" y="26237"/>
                  </a:cubicBezTo>
                  <a:cubicBezTo>
                    <a:pt x="8987" y="26277"/>
                    <a:pt x="9198" y="26300"/>
                    <a:pt x="9407" y="26300"/>
                  </a:cubicBezTo>
                  <a:cubicBezTo>
                    <a:pt x="9803" y="26300"/>
                    <a:pt x="10195" y="26219"/>
                    <a:pt x="10535" y="26019"/>
                  </a:cubicBezTo>
                  <a:cubicBezTo>
                    <a:pt x="10688" y="26673"/>
                    <a:pt x="11431" y="26973"/>
                    <a:pt x="12076" y="27163"/>
                  </a:cubicBezTo>
                  <a:cubicBezTo>
                    <a:pt x="12759" y="27363"/>
                    <a:pt x="13466" y="27553"/>
                    <a:pt x="14171" y="27553"/>
                  </a:cubicBezTo>
                  <a:cubicBezTo>
                    <a:pt x="14369" y="27553"/>
                    <a:pt x="14566" y="27538"/>
                    <a:pt x="14763" y="27504"/>
                  </a:cubicBezTo>
                  <a:cubicBezTo>
                    <a:pt x="15661" y="27349"/>
                    <a:pt x="16536" y="26684"/>
                    <a:pt x="16636" y="25778"/>
                  </a:cubicBezTo>
                  <a:cubicBezTo>
                    <a:pt x="17214" y="26116"/>
                    <a:pt x="17880" y="26278"/>
                    <a:pt x="18547" y="26278"/>
                  </a:cubicBezTo>
                  <a:cubicBezTo>
                    <a:pt x="19078" y="26278"/>
                    <a:pt x="19611" y="26175"/>
                    <a:pt x="20103" y="25978"/>
                  </a:cubicBezTo>
                  <a:lnTo>
                    <a:pt x="20251" y="29460"/>
                  </a:lnTo>
                  <a:lnTo>
                    <a:pt x="19250" y="29439"/>
                  </a:lnTo>
                  <a:lnTo>
                    <a:pt x="18359" y="29320"/>
                  </a:lnTo>
                  <a:lnTo>
                    <a:pt x="18461" y="29422"/>
                  </a:lnTo>
                  <a:lnTo>
                    <a:pt x="17950" y="29410"/>
                  </a:lnTo>
                  <a:cubicBezTo>
                    <a:pt x="17774" y="29406"/>
                    <a:pt x="17600" y="29404"/>
                    <a:pt x="17428" y="29404"/>
                  </a:cubicBezTo>
                  <a:cubicBezTo>
                    <a:pt x="12504" y="29404"/>
                    <a:pt x="9521" y="30979"/>
                    <a:pt x="6476" y="35024"/>
                  </a:cubicBezTo>
                  <a:cubicBezTo>
                    <a:pt x="5320" y="36561"/>
                    <a:pt x="3319" y="42138"/>
                    <a:pt x="2781" y="44323"/>
                  </a:cubicBezTo>
                  <a:cubicBezTo>
                    <a:pt x="0" y="55620"/>
                    <a:pt x="1112" y="59820"/>
                    <a:pt x="882" y="61517"/>
                  </a:cubicBezTo>
                  <a:lnTo>
                    <a:pt x="1215" y="61636"/>
                  </a:lnTo>
                  <a:lnTo>
                    <a:pt x="1012" y="63057"/>
                  </a:lnTo>
                  <a:lnTo>
                    <a:pt x="3962" y="73928"/>
                  </a:lnTo>
                  <a:lnTo>
                    <a:pt x="1781" y="77697"/>
                  </a:lnTo>
                  <a:lnTo>
                    <a:pt x="2002" y="81587"/>
                  </a:lnTo>
                  <a:lnTo>
                    <a:pt x="3708" y="86166"/>
                  </a:lnTo>
                  <a:lnTo>
                    <a:pt x="4737" y="86511"/>
                  </a:lnTo>
                  <a:lnTo>
                    <a:pt x="5765" y="86971"/>
                  </a:lnTo>
                  <a:lnTo>
                    <a:pt x="4857" y="83082"/>
                  </a:lnTo>
                  <a:lnTo>
                    <a:pt x="5896" y="79081"/>
                  </a:lnTo>
                  <a:lnTo>
                    <a:pt x="6284" y="82708"/>
                  </a:lnTo>
                  <a:lnTo>
                    <a:pt x="6854" y="83739"/>
                  </a:lnTo>
                  <a:lnTo>
                    <a:pt x="7152" y="79655"/>
                  </a:lnTo>
                  <a:lnTo>
                    <a:pt x="5447" y="74391"/>
                  </a:lnTo>
                  <a:lnTo>
                    <a:pt x="6163" y="63403"/>
                  </a:lnTo>
                  <a:lnTo>
                    <a:pt x="6476" y="63516"/>
                  </a:lnTo>
                  <a:lnTo>
                    <a:pt x="11721" y="44561"/>
                  </a:lnTo>
                  <a:lnTo>
                    <a:pt x="17488" y="55609"/>
                  </a:lnTo>
                  <a:lnTo>
                    <a:pt x="14268" y="74186"/>
                  </a:lnTo>
                  <a:lnTo>
                    <a:pt x="14292" y="74305"/>
                  </a:lnTo>
                  <a:lnTo>
                    <a:pt x="11204" y="87213"/>
                  </a:lnTo>
                  <a:lnTo>
                    <a:pt x="38748" y="87213"/>
                  </a:lnTo>
                  <a:lnTo>
                    <a:pt x="40540" y="79185"/>
                  </a:lnTo>
                  <a:lnTo>
                    <a:pt x="40537" y="79185"/>
                  </a:lnTo>
                  <a:lnTo>
                    <a:pt x="41151" y="76236"/>
                  </a:lnTo>
                  <a:cubicBezTo>
                    <a:pt x="42405" y="75409"/>
                    <a:pt x="43638" y="74162"/>
                    <a:pt x="44831" y="72408"/>
                  </a:cubicBezTo>
                  <a:cubicBezTo>
                    <a:pt x="55847" y="56207"/>
                    <a:pt x="41356" y="48368"/>
                    <a:pt x="36607" y="46330"/>
                  </a:cubicBezTo>
                  <a:cubicBezTo>
                    <a:pt x="36734" y="46170"/>
                    <a:pt x="36860" y="46008"/>
                    <a:pt x="36983" y="45844"/>
                  </a:cubicBezTo>
                  <a:cubicBezTo>
                    <a:pt x="37418" y="45324"/>
                    <a:pt x="37984" y="44620"/>
                    <a:pt x="38068" y="44395"/>
                  </a:cubicBezTo>
                  <a:cubicBezTo>
                    <a:pt x="38079" y="44382"/>
                    <a:pt x="38088" y="44369"/>
                    <a:pt x="38099" y="44354"/>
                  </a:cubicBezTo>
                  <a:lnTo>
                    <a:pt x="38070" y="44324"/>
                  </a:lnTo>
                  <a:cubicBezTo>
                    <a:pt x="35810" y="41903"/>
                    <a:pt x="35683" y="40902"/>
                    <a:pt x="35483" y="39790"/>
                  </a:cubicBezTo>
                  <a:cubicBezTo>
                    <a:pt x="35479" y="39734"/>
                    <a:pt x="35477" y="39676"/>
                    <a:pt x="35475" y="39617"/>
                  </a:cubicBezTo>
                  <a:lnTo>
                    <a:pt x="35475" y="39617"/>
                  </a:lnTo>
                  <a:lnTo>
                    <a:pt x="35477" y="39754"/>
                  </a:lnTo>
                  <a:cubicBezTo>
                    <a:pt x="35467" y="39699"/>
                    <a:pt x="35457" y="39644"/>
                    <a:pt x="35447" y="39589"/>
                  </a:cubicBezTo>
                  <a:lnTo>
                    <a:pt x="34820" y="35477"/>
                  </a:lnTo>
                  <a:cubicBezTo>
                    <a:pt x="34792" y="34612"/>
                    <a:pt x="34705" y="33595"/>
                    <a:pt x="34607" y="32661"/>
                  </a:cubicBezTo>
                  <a:cubicBezTo>
                    <a:pt x="34434" y="31008"/>
                    <a:pt x="33060" y="29743"/>
                    <a:pt x="31400" y="29705"/>
                  </a:cubicBezTo>
                  <a:lnTo>
                    <a:pt x="28128" y="29633"/>
                  </a:lnTo>
                  <a:cubicBezTo>
                    <a:pt x="28109" y="29555"/>
                    <a:pt x="28057" y="29535"/>
                    <a:pt x="27992" y="29535"/>
                  </a:cubicBezTo>
                  <a:cubicBezTo>
                    <a:pt x="27926" y="29535"/>
                    <a:pt x="27845" y="29556"/>
                    <a:pt x="27771" y="29556"/>
                  </a:cubicBezTo>
                  <a:cubicBezTo>
                    <a:pt x="27678" y="29556"/>
                    <a:pt x="27596" y="29523"/>
                    <a:pt x="27566" y="29376"/>
                  </a:cubicBezTo>
                  <a:lnTo>
                    <a:pt x="27233" y="23957"/>
                  </a:lnTo>
                  <a:cubicBezTo>
                    <a:pt x="29922" y="23130"/>
                    <a:pt x="30578" y="19748"/>
                    <a:pt x="31133" y="17984"/>
                  </a:cubicBezTo>
                  <a:cubicBezTo>
                    <a:pt x="31764" y="15991"/>
                    <a:pt x="29981" y="12821"/>
                    <a:pt x="29981" y="12821"/>
                  </a:cubicBezTo>
                  <a:cubicBezTo>
                    <a:pt x="29981" y="12821"/>
                    <a:pt x="30812" y="8958"/>
                    <a:pt x="31058" y="7136"/>
                  </a:cubicBezTo>
                  <a:cubicBezTo>
                    <a:pt x="32379" y="4791"/>
                    <a:pt x="32766" y="4075"/>
                    <a:pt x="30800" y="1782"/>
                  </a:cubicBezTo>
                  <a:cubicBezTo>
                    <a:pt x="29284" y="15"/>
                    <a:pt x="27560" y="253"/>
                    <a:pt x="25241" y="53"/>
                  </a:cubicBezTo>
                  <a:cubicBezTo>
                    <a:pt x="24826" y="18"/>
                    <a:pt x="24419" y="0"/>
                    <a:pt x="24021" y="0"/>
                  </a:cubicBezTo>
                  <a:close/>
                </a:path>
              </a:pathLst>
            </a:custGeom>
            <a:solidFill>
              <a:srgbClr val="C6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8;p38">
              <a:extLst>
                <a:ext uri="{FF2B5EF4-FFF2-40B4-BE49-F238E27FC236}">
                  <a16:creationId xmlns:a16="http://schemas.microsoft.com/office/drawing/2014/main" id="{A0337D7E-0FAA-5748-8B1E-04DED30FAF4A}"/>
                </a:ext>
              </a:extLst>
            </p:cNvPr>
            <p:cNvSpPr/>
            <p:nvPr/>
          </p:nvSpPr>
          <p:spPr>
            <a:xfrm>
              <a:off x="7377520" y="4066285"/>
              <a:ext cx="793253" cy="831072"/>
            </a:xfrm>
            <a:custGeom>
              <a:avLst/>
              <a:gdLst/>
              <a:ahLst/>
              <a:cxnLst/>
              <a:rect l="l" t="t" r="r" b="b"/>
              <a:pathLst>
                <a:path w="23203" h="24944" extrusionOk="0">
                  <a:moveTo>
                    <a:pt x="16542" y="0"/>
                  </a:moveTo>
                  <a:cubicBezTo>
                    <a:pt x="15545" y="0"/>
                    <a:pt x="14465" y="224"/>
                    <a:pt x="13338" y="710"/>
                  </a:cubicBezTo>
                  <a:cubicBezTo>
                    <a:pt x="1" y="6462"/>
                    <a:pt x="7348" y="20839"/>
                    <a:pt x="9525" y="24542"/>
                  </a:cubicBezTo>
                  <a:cubicBezTo>
                    <a:pt x="9680" y="24805"/>
                    <a:pt x="9952" y="24944"/>
                    <a:pt x="10228" y="24944"/>
                  </a:cubicBezTo>
                  <a:cubicBezTo>
                    <a:pt x="10432" y="24944"/>
                    <a:pt x="10637" y="24868"/>
                    <a:pt x="10797" y="24710"/>
                  </a:cubicBezTo>
                  <a:lnTo>
                    <a:pt x="20052" y="15631"/>
                  </a:lnTo>
                  <a:cubicBezTo>
                    <a:pt x="23202" y="12543"/>
                    <a:pt x="23055" y="9511"/>
                    <a:pt x="22361" y="5156"/>
                  </a:cubicBezTo>
                  <a:cubicBezTo>
                    <a:pt x="21873" y="2094"/>
                    <a:pt x="19595" y="0"/>
                    <a:pt x="16542" y="0"/>
                  </a:cubicBezTo>
                  <a:close/>
                </a:path>
              </a:pathLst>
            </a:custGeom>
            <a:solidFill>
              <a:schemeClr val="accent4">
                <a:alpha val="83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9;p38">
              <a:extLst>
                <a:ext uri="{FF2B5EF4-FFF2-40B4-BE49-F238E27FC236}">
                  <a16:creationId xmlns:a16="http://schemas.microsoft.com/office/drawing/2014/main" id="{6EB8E07B-3E55-3940-9E9E-91400AD36199}"/>
                </a:ext>
              </a:extLst>
            </p:cNvPr>
            <p:cNvSpPr/>
            <p:nvPr/>
          </p:nvSpPr>
          <p:spPr>
            <a:xfrm>
              <a:off x="7676558" y="4187328"/>
              <a:ext cx="437258" cy="589187"/>
            </a:xfrm>
            <a:custGeom>
              <a:avLst/>
              <a:gdLst/>
              <a:ahLst/>
              <a:cxnLst/>
              <a:rect l="l" t="t" r="r" b="b"/>
              <a:pathLst>
                <a:path w="12790" h="17684" extrusionOk="0">
                  <a:moveTo>
                    <a:pt x="2310" y="0"/>
                  </a:moveTo>
                  <a:cubicBezTo>
                    <a:pt x="2257" y="0"/>
                    <a:pt x="2204" y="4"/>
                    <a:pt x="2151" y="11"/>
                  </a:cubicBezTo>
                  <a:cubicBezTo>
                    <a:pt x="1313" y="123"/>
                    <a:pt x="890" y="1073"/>
                    <a:pt x="712" y="1899"/>
                  </a:cubicBezTo>
                  <a:cubicBezTo>
                    <a:pt x="19" y="5119"/>
                    <a:pt x="660" y="8482"/>
                    <a:pt x="324" y="11760"/>
                  </a:cubicBezTo>
                  <a:cubicBezTo>
                    <a:pt x="215" y="12832"/>
                    <a:pt x="1" y="13902"/>
                    <a:pt x="84" y="14977"/>
                  </a:cubicBezTo>
                  <a:cubicBezTo>
                    <a:pt x="212" y="16655"/>
                    <a:pt x="1005" y="17684"/>
                    <a:pt x="2273" y="17684"/>
                  </a:cubicBezTo>
                  <a:cubicBezTo>
                    <a:pt x="2706" y="17684"/>
                    <a:pt x="3195" y="17564"/>
                    <a:pt x="3732" y="17307"/>
                  </a:cubicBezTo>
                  <a:cubicBezTo>
                    <a:pt x="4532" y="16926"/>
                    <a:pt x="5220" y="16345"/>
                    <a:pt x="5886" y="15761"/>
                  </a:cubicBezTo>
                  <a:cubicBezTo>
                    <a:pt x="7757" y="14123"/>
                    <a:pt x="9575" y="12370"/>
                    <a:pt x="10844" y="10232"/>
                  </a:cubicBezTo>
                  <a:cubicBezTo>
                    <a:pt x="12112" y="8094"/>
                    <a:pt x="12789" y="5507"/>
                    <a:pt x="12223" y="3087"/>
                  </a:cubicBezTo>
                  <a:cubicBezTo>
                    <a:pt x="12000" y="2134"/>
                    <a:pt x="11443" y="1105"/>
                    <a:pt x="10479" y="945"/>
                  </a:cubicBezTo>
                  <a:cubicBezTo>
                    <a:pt x="10391" y="930"/>
                    <a:pt x="10305" y="924"/>
                    <a:pt x="10219" y="924"/>
                  </a:cubicBezTo>
                  <a:cubicBezTo>
                    <a:pt x="9523" y="924"/>
                    <a:pt x="8872" y="1364"/>
                    <a:pt x="8253" y="1721"/>
                  </a:cubicBezTo>
                  <a:cubicBezTo>
                    <a:pt x="7321" y="2261"/>
                    <a:pt x="6309" y="2651"/>
                    <a:pt x="5256" y="2877"/>
                  </a:cubicBezTo>
                  <a:cubicBezTo>
                    <a:pt x="4959" y="2940"/>
                    <a:pt x="4650" y="2993"/>
                    <a:pt x="4395" y="3158"/>
                  </a:cubicBezTo>
                  <a:cubicBezTo>
                    <a:pt x="4138" y="3322"/>
                    <a:pt x="3948" y="3634"/>
                    <a:pt x="4027" y="3927"/>
                  </a:cubicBezTo>
                  <a:cubicBezTo>
                    <a:pt x="4086" y="4151"/>
                    <a:pt x="4278" y="4307"/>
                    <a:pt x="4460" y="4449"/>
                  </a:cubicBezTo>
                  <a:lnTo>
                    <a:pt x="6284" y="5867"/>
                  </a:lnTo>
                  <a:cubicBezTo>
                    <a:pt x="6545" y="6071"/>
                    <a:pt x="6818" y="6472"/>
                    <a:pt x="6560" y="6681"/>
                  </a:cubicBezTo>
                  <a:cubicBezTo>
                    <a:pt x="6495" y="6733"/>
                    <a:pt x="6416" y="6752"/>
                    <a:pt x="6332" y="6752"/>
                  </a:cubicBezTo>
                  <a:cubicBezTo>
                    <a:pt x="6246" y="6752"/>
                    <a:pt x="6155" y="6732"/>
                    <a:pt x="6071" y="6710"/>
                  </a:cubicBezTo>
                  <a:cubicBezTo>
                    <a:pt x="5085" y="6452"/>
                    <a:pt x="4086" y="6055"/>
                    <a:pt x="3415" y="5287"/>
                  </a:cubicBezTo>
                  <a:cubicBezTo>
                    <a:pt x="2743" y="4519"/>
                    <a:pt x="2505" y="3296"/>
                    <a:pt x="3103" y="2470"/>
                  </a:cubicBezTo>
                  <a:cubicBezTo>
                    <a:pt x="3308" y="2188"/>
                    <a:pt x="3590" y="1970"/>
                    <a:pt x="3794" y="1687"/>
                  </a:cubicBezTo>
                  <a:cubicBezTo>
                    <a:pt x="3996" y="1404"/>
                    <a:pt x="4106" y="1006"/>
                    <a:pt x="3918" y="712"/>
                  </a:cubicBezTo>
                  <a:cubicBezTo>
                    <a:pt x="3801" y="529"/>
                    <a:pt x="3594" y="427"/>
                    <a:pt x="3398" y="333"/>
                  </a:cubicBezTo>
                  <a:cubicBezTo>
                    <a:pt x="3053" y="168"/>
                    <a:pt x="2685" y="0"/>
                    <a:pt x="2310" y="0"/>
                  </a:cubicBezTo>
                  <a:close/>
                </a:path>
              </a:pathLst>
            </a:custGeom>
            <a:solidFill>
              <a:schemeClr val="lt2">
                <a:alpha val="2527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0;p38">
              <a:extLst>
                <a:ext uri="{FF2B5EF4-FFF2-40B4-BE49-F238E27FC236}">
                  <a16:creationId xmlns:a16="http://schemas.microsoft.com/office/drawing/2014/main" id="{7C49B9E0-6464-5B4F-A256-4AE056C63F97}"/>
                </a:ext>
              </a:extLst>
            </p:cNvPr>
            <p:cNvSpPr/>
            <p:nvPr/>
          </p:nvSpPr>
          <p:spPr>
            <a:xfrm>
              <a:off x="7699942" y="4155476"/>
              <a:ext cx="398455" cy="577226"/>
            </a:xfrm>
            <a:custGeom>
              <a:avLst/>
              <a:gdLst/>
              <a:ahLst/>
              <a:cxnLst/>
              <a:rect l="l" t="t" r="r" b="b"/>
              <a:pathLst>
                <a:path w="11655" h="17325" extrusionOk="0">
                  <a:moveTo>
                    <a:pt x="6284" y="1"/>
                  </a:moveTo>
                  <a:cubicBezTo>
                    <a:pt x="6017" y="37"/>
                    <a:pt x="5956" y="386"/>
                    <a:pt x="5918" y="654"/>
                  </a:cubicBezTo>
                  <a:cubicBezTo>
                    <a:pt x="5886" y="881"/>
                    <a:pt x="5722" y="1156"/>
                    <a:pt x="5525" y="1156"/>
                  </a:cubicBezTo>
                  <a:cubicBezTo>
                    <a:pt x="5492" y="1156"/>
                    <a:pt x="5457" y="1148"/>
                    <a:pt x="5422" y="1130"/>
                  </a:cubicBezTo>
                  <a:cubicBezTo>
                    <a:pt x="5335" y="1086"/>
                    <a:pt x="5285" y="994"/>
                    <a:pt x="5239" y="908"/>
                  </a:cubicBezTo>
                  <a:cubicBezTo>
                    <a:pt x="5027" y="519"/>
                    <a:pt x="4648" y="120"/>
                    <a:pt x="4239" y="120"/>
                  </a:cubicBezTo>
                  <a:cubicBezTo>
                    <a:pt x="4166" y="120"/>
                    <a:pt x="4093" y="133"/>
                    <a:pt x="4020" y="160"/>
                  </a:cubicBezTo>
                  <a:cubicBezTo>
                    <a:pt x="4365" y="1059"/>
                    <a:pt x="4715" y="1980"/>
                    <a:pt x="4736" y="2943"/>
                  </a:cubicBezTo>
                  <a:cubicBezTo>
                    <a:pt x="4760" y="4167"/>
                    <a:pt x="4247" y="5376"/>
                    <a:pt x="4398" y="6592"/>
                  </a:cubicBezTo>
                  <a:cubicBezTo>
                    <a:pt x="4441" y="6926"/>
                    <a:pt x="4588" y="7313"/>
                    <a:pt x="4919" y="7385"/>
                  </a:cubicBezTo>
                  <a:cubicBezTo>
                    <a:pt x="4956" y="7394"/>
                    <a:pt x="4994" y="7397"/>
                    <a:pt x="5031" y="7397"/>
                  </a:cubicBezTo>
                  <a:cubicBezTo>
                    <a:pt x="5175" y="7397"/>
                    <a:pt x="5318" y="7343"/>
                    <a:pt x="5455" y="7290"/>
                  </a:cubicBezTo>
                  <a:cubicBezTo>
                    <a:pt x="5927" y="7106"/>
                    <a:pt x="6449" y="6920"/>
                    <a:pt x="6943" y="6920"/>
                  </a:cubicBezTo>
                  <a:cubicBezTo>
                    <a:pt x="7204" y="6920"/>
                    <a:pt x="7458" y="6972"/>
                    <a:pt x="7691" y="7103"/>
                  </a:cubicBezTo>
                  <a:cubicBezTo>
                    <a:pt x="7668" y="7416"/>
                    <a:pt x="7422" y="7674"/>
                    <a:pt x="7141" y="7815"/>
                  </a:cubicBezTo>
                  <a:cubicBezTo>
                    <a:pt x="6862" y="7955"/>
                    <a:pt x="6546" y="8003"/>
                    <a:pt x="6239" y="8076"/>
                  </a:cubicBezTo>
                  <a:cubicBezTo>
                    <a:pt x="5843" y="8168"/>
                    <a:pt x="5458" y="8305"/>
                    <a:pt x="5091" y="8481"/>
                  </a:cubicBezTo>
                  <a:cubicBezTo>
                    <a:pt x="4810" y="8616"/>
                    <a:pt x="4511" y="8814"/>
                    <a:pt x="4456" y="9123"/>
                  </a:cubicBezTo>
                  <a:cubicBezTo>
                    <a:pt x="4398" y="9451"/>
                    <a:pt x="4678" y="9778"/>
                    <a:pt x="5006" y="9833"/>
                  </a:cubicBezTo>
                  <a:cubicBezTo>
                    <a:pt x="5047" y="9839"/>
                    <a:pt x="5088" y="9843"/>
                    <a:pt x="5129" y="9843"/>
                  </a:cubicBezTo>
                  <a:cubicBezTo>
                    <a:pt x="5416" y="9843"/>
                    <a:pt x="5697" y="9681"/>
                    <a:pt x="5878" y="9454"/>
                  </a:cubicBezTo>
                  <a:cubicBezTo>
                    <a:pt x="6000" y="9301"/>
                    <a:pt x="6086" y="9119"/>
                    <a:pt x="6225" y="8982"/>
                  </a:cubicBezTo>
                  <a:cubicBezTo>
                    <a:pt x="6322" y="8886"/>
                    <a:pt x="6459" y="8817"/>
                    <a:pt x="6591" y="8817"/>
                  </a:cubicBezTo>
                  <a:cubicBezTo>
                    <a:pt x="6649" y="8817"/>
                    <a:pt x="6706" y="8830"/>
                    <a:pt x="6757" y="8861"/>
                  </a:cubicBezTo>
                  <a:cubicBezTo>
                    <a:pt x="6553" y="9317"/>
                    <a:pt x="6702" y="9842"/>
                    <a:pt x="6760" y="10338"/>
                  </a:cubicBezTo>
                  <a:cubicBezTo>
                    <a:pt x="6819" y="10835"/>
                    <a:pt x="6701" y="11449"/>
                    <a:pt x="6233" y="11623"/>
                  </a:cubicBezTo>
                  <a:cubicBezTo>
                    <a:pt x="6213" y="11197"/>
                    <a:pt x="5819" y="10826"/>
                    <a:pt x="5394" y="10826"/>
                  </a:cubicBezTo>
                  <a:cubicBezTo>
                    <a:pt x="5384" y="10826"/>
                    <a:pt x="5373" y="10826"/>
                    <a:pt x="5363" y="10827"/>
                  </a:cubicBezTo>
                  <a:cubicBezTo>
                    <a:pt x="5106" y="10838"/>
                    <a:pt x="4852" y="10966"/>
                    <a:pt x="4602" y="10966"/>
                  </a:cubicBezTo>
                  <a:cubicBezTo>
                    <a:pt x="4546" y="10966"/>
                    <a:pt x="4489" y="10959"/>
                    <a:pt x="4433" y="10943"/>
                  </a:cubicBezTo>
                  <a:cubicBezTo>
                    <a:pt x="4274" y="10899"/>
                    <a:pt x="4133" y="10779"/>
                    <a:pt x="3966" y="10776"/>
                  </a:cubicBezTo>
                  <a:cubicBezTo>
                    <a:pt x="3965" y="10776"/>
                    <a:pt x="3964" y="10776"/>
                    <a:pt x="3963" y="10776"/>
                  </a:cubicBezTo>
                  <a:cubicBezTo>
                    <a:pt x="3672" y="10776"/>
                    <a:pt x="3516" y="11111"/>
                    <a:pt x="3285" y="11290"/>
                  </a:cubicBezTo>
                  <a:cubicBezTo>
                    <a:pt x="3125" y="11413"/>
                    <a:pt x="2943" y="11454"/>
                    <a:pt x="2749" y="11454"/>
                  </a:cubicBezTo>
                  <a:cubicBezTo>
                    <a:pt x="2361" y="11454"/>
                    <a:pt x="1924" y="11290"/>
                    <a:pt x="1514" y="11290"/>
                  </a:cubicBezTo>
                  <a:cubicBezTo>
                    <a:pt x="1439" y="11290"/>
                    <a:pt x="1365" y="11295"/>
                    <a:pt x="1291" y="11308"/>
                  </a:cubicBezTo>
                  <a:cubicBezTo>
                    <a:pt x="570" y="11440"/>
                    <a:pt x="200" y="12258"/>
                    <a:pt x="121" y="12986"/>
                  </a:cubicBezTo>
                  <a:cubicBezTo>
                    <a:pt x="0" y="14097"/>
                    <a:pt x="300" y="15269"/>
                    <a:pt x="1024" y="16121"/>
                  </a:cubicBezTo>
                  <a:cubicBezTo>
                    <a:pt x="1650" y="16857"/>
                    <a:pt x="2604" y="17324"/>
                    <a:pt x="3564" y="17324"/>
                  </a:cubicBezTo>
                  <a:cubicBezTo>
                    <a:pt x="3714" y="17324"/>
                    <a:pt x="3864" y="17313"/>
                    <a:pt x="4013" y="17289"/>
                  </a:cubicBezTo>
                  <a:cubicBezTo>
                    <a:pt x="4457" y="17218"/>
                    <a:pt x="4912" y="17024"/>
                    <a:pt x="5150" y="16642"/>
                  </a:cubicBezTo>
                  <a:cubicBezTo>
                    <a:pt x="5297" y="16405"/>
                    <a:pt x="5347" y="16120"/>
                    <a:pt x="5426" y="15852"/>
                  </a:cubicBezTo>
                  <a:cubicBezTo>
                    <a:pt x="5636" y="15144"/>
                    <a:pt x="6123" y="14406"/>
                    <a:pt x="6755" y="14006"/>
                  </a:cubicBezTo>
                  <a:cubicBezTo>
                    <a:pt x="7238" y="13703"/>
                    <a:pt x="7837" y="13627"/>
                    <a:pt x="8344" y="13362"/>
                  </a:cubicBezTo>
                  <a:cubicBezTo>
                    <a:pt x="9630" y="12688"/>
                    <a:pt x="10565" y="11440"/>
                    <a:pt x="11054" y="10091"/>
                  </a:cubicBezTo>
                  <a:cubicBezTo>
                    <a:pt x="11644" y="8457"/>
                    <a:pt x="11654" y="6668"/>
                    <a:pt x="11476" y="4939"/>
                  </a:cubicBezTo>
                  <a:cubicBezTo>
                    <a:pt x="11399" y="4173"/>
                    <a:pt x="11194" y="3284"/>
                    <a:pt x="10490" y="2975"/>
                  </a:cubicBezTo>
                  <a:cubicBezTo>
                    <a:pt x="10326" y="2903"/>
                    <a:pt x="10155" y="2872"/>
                    <a:pt x="9982" y="2872"/>
                  </a:cubicBezTo>
                  <a:cubicBezTo>
                    <a:pt x="9532" y="2872"/>
                    <a:pt x="9066" y="3080"/>
                    <a:pt x="8667" y="3316"/>
                  </a:cubicBezTo>
                  <a:cubicBezTo>
                    <a:pt x="8114" y="3644"/>
                    <a:pt x="7555" y="4046"/>
                    <a:pt x="6911" y="4055"/>
                  </a:cubicBezTo>
                  <a:cubicBezTo>
                    <a:pt x="6678" y="3353"/>
                    <a:pt x="7769" y="2849"/>
                    <a:pt x="7797" y="2111"/>
                  </a:cubicBezTo>
                  <a:cubicBezTo>
                    <a:pt x="7806" y="1885"/>
                    <a:pt x="7711" y="1669"/>
                    <a:pt x="7602" y="1471"/>
                  </a:cubicBezTo>
                  <a:cubicBezTo>
                    <a:pt x="7280" y="887"/>
                    <a:pt x="6830" y="383"/>
                    <a:pt x="6284" y="1"/>
                  </a:cubicBezTo>
                  <a:close/>
                </a:path>
              </a:pathLst>
            </a:custGeom>
            <a:solidFill>
              <a:schemeClr val="lt2">
                <a:alpha val="737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6A96765C-80CD-0644-8653-204E8A426A3D}"/>
              </a:ext>
            </a:extLst>
          </p:cNvPr>
          <p:cNvSpPr txBox="1"/>
          <p:nvPr/>
        </p:nvSpPr>
        <p:spPr>
          <a:xfrm>
            <a:off x="8625253" y="4774167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022108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47"/>
          <p:cNvSpPr/>
          <p:nvPr/>
        </p:nvSpPr>
        <p:spPr>
          <a:xfrm>
            <a:off x="4171050" y="1860353"/>
            <a:ext cx="531300" cy="2242500"/>
          </a:xfrm>
          <a:prstGeom prst="roundRect">
            <a:avLst>
              <a:gd name="adj" fmla="val 38972"/>
            </a:avLst>
          </a:prstGeom>
          <a:solidFill>
            <a:schemeClr val="dk1">
              <a:alpha val="18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47"/>
          <p:cNvSpPr/>
          <p:nvPr/>
        </p:nvSpPr>
        <p:spPr>
          <a:xfrm>
            <a:off x="983846" y="1860354"/>
            <a:ext cx="531300" cy="2242500"/>
          </a:xfrm>
          <a:prstGeom prst="roundRect">
            <a:avLst>
              <a:gd name="adj" fmla="val 38972"/>
            </a:avLst>
          </a:prstGeom>
          <a:solidFill>
            <a:schemeClr val="dk1">
              <a:alpha val="18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47"/>
          <p:cNvSpPr/>
          <p:nvPr/>
        </p:nvSpPr>
        <p:spPr>
          <a:xfrm>
            <a:off x="7196921" y="1860353"/>
            <a:ext cx="531300" cy="2242500"/>
          </a:xfrm>
          <a:prstGeom prst="roundRect">
            <a:avLst>
              <a:gd name="adj" fmla="val 38972"/>
            </a:avLst>
          </a:prstGeom>
          <a:solidFill>
            <a:schemeClr val="dk1">
              <a:alpha val="18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47"/>
          <p:cNvSpPr/>
          <p:nvPr/>
        </p:nvSpPr>
        <p:spPr>
          <a:xfrm>
            <a:off x="4171050" y="3084394"/>
            <a:ext cx="531300" cy="1018458"/>
          </a:xfrm>
          <a:prstGeom prst="roundRect">
            <a:avLst>
              <a:gd name="adj" fmla="val 38972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47"/>
          <p:cNvSpPr/>
          <p:nvPr/>
        </p:nvSpPr>
        <p:spPr>
          <a:xfrm>
            <a:off x="983846" y="2977115"/>
            <a:ext cx="531300" cy="1125738"/>
          </a:xfrm>
          <a:prstGeom prst="roundRect">
            <a:avLst>
              <a:gd name="adj" fmla="val 38972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5" name="Google Shape;725;p47"/>
          <p:cNvSpPr/>
          <p:nvPr/>
        </p:nvSpPr>
        <p:spPr>
          <a:xfrm>
            <a:off x="7196921" y="3657600"/>
            <a:ext cx="531300" cy="427470"/>
          </a:xfrm>
          <a:prstGeom prst="roundRect">
            <a:avLst>
              <a:gd name="adj" fmla="val 38972"/>
            </a:avLst>
          </a:prstGeom>
          <a:solidFill>
            <a:schemeClr val="accent4">
              <a:alpha val="838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47"/>
          <p:cNvSpPr txBox="1"/>
          <p:nvPr/>
        </p:nvSpPr>
        <p:spPr>
          <a:xfrm>
            <a:off x="3546216" y="4233271"/>
            <a:ext cx="2020186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Times New Roman" panose="02020603050405020304" pitchFamily="18" charset="0"/>
                <a:ea typeface="Dosis ExtraLight"/>
                <a:cs typeface="Times New Roman" panose="02020603050405020304" pitchFamily="18" charset="0"/>
                <a:sym typeface="Marvel"/>
              </a:rPr>
              <a:t>31</a:t>
            </a:r>
            <a:r>
              <a:rPr lang="en" sz="2400" dirty="0">
                <a:solidFill>
                  <a:schemeClr val="dk1"/>
                </a:solidFill>
                <a:latin typeface="Times New Roman" panose="02020603050405020304" pitchFamily="18" charset="0"/>
                <a:ea typeface="Dosis ExtraLight"/>
                <a:cs typeface="Times New Roman" panose="02020603050405020304" pitchFamily="18" charset="0"/>
                <a:sym typeface="Dosis ExtraLight"/>
              </a:rPr>
              <a:t>%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Times New Roman" panose="02020603050405020304" pitchFamily="18" charset="0"/>
                <a:ea typeface="Dosis ExtraLight"/>
                <a:cs typeface="Times New Roman" panose="02020603050405020304" pitchFamily="18" charset="0"/>
                <a:sym typeface="Dosis ExtraLight"/>
              </a:rPr>
              <a:t>DEPRESSÃO</a:t>
            </a:r>
            <a:endParaRPr sz="2400" dirty="0">
              <a:solidFill>
                <a:schemeClr val="dk1"/>
              </a:solidFill>
              <a:latin typeface="Times New Roman" panose="02020603050405020304" pitchFamily="18" charset="0"/>
              <a:ea typeface="Dosis ExtraLight"/>
              <a:cs typeface="Times New Roman" panose="02020603050405020304" pitchFamily="18" charset="0"/>
              <a:sym typeface="Dosis ExtraLight"/>
            </a:endParaRPr>
          </a:p>
        </p:txBody>
      </p:sp>
      <p:sp>
        <p:nvSpPr>
          <p:cNvPr id="727" name="Google Shape;727;p47"/>
          <p:cNvSpPr txBox="1"/>
          <p:nvPr/>
        </p:nvSpPr>
        <p:spPr>
          <a:xfrm>
            <a:off x="191386" y="4308698"/>
            <a:ext cx="2020186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Times New Roman" panose="02020603050405020304" pitchFamily="18" charset="0"/>
                <a:ea typeface="Dosis ExtraLight"/>
                <a:cs typeface="Times New Roman" panose="02020603050405020304" pitchFamily="18" charset="0"/>
                <a:sym typeface="Marvel"/>
              </a:rPr>
              <a:t>41</a:t>
            </a:r>
            <a:r>
              <a:rPr lang="en" sz="2400" dirty="0">
                <a:solidFill>
                  <a:schemeClr val="dk1"/>
                </a:solidFill>
                <a:latin typeface="Times New Roman" panose="02020603050405020304" pitchFamily="18" charset="0"/>
                <a:ea typeface="Dosis ExtraLight"/>
                <a:cs typeface="Times New Roman" panose="02020603050405020304" pitchFamily="18" charset="0"/>
                <a:sym typeface="Dosis ExtraLight"/>
              </a:rPr>
              <a:t>%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Times New Roman" panose="02020603050405020304" pitchFamily="18" charset="0"/>
                <a:ea typeface="Dosis ExtraLight"/>
                <a:cs typeface="Times New Roman" panose="02020603050405020304" pitchFamily="18" charset="0"/>
                <a:sym typeface="Dosis ExtraLight"/>
              </a:rPr>
              <a:t>ANSIEDADE</a:t>
            </a:r>
            <a:endParaRPr sz="2400" dirty="0">
              <a:solidFill>
                <a:schemeClr val="dk1"/>
              </a:solidFill>
              <a:latin typeface="Times New Roman" panose="02020603050405020304" pitchFamily="18" charset="0"/>
              <a:ea typeface="Dosis ExtraLight"/>
              <a:cs typeface="Times New Roman" panose="02020603050405020304" pitchFamily="18" charset="0"/>
              <a:sym typeface="Dosis ExtraLight"/>
            </a:endParaRPr>
          </a:p>
        </p:txBody>
      </p:sp>
      <p:sp>
        <p:nvSpPr>
          <p:cNvPr id="728" name="Google Shape;728;p47"/>
          <p:cNvSpPr txBox="1"/>
          <p:nvPr/>
        </p:nvSpPr>
        <p:spPr>
          <a:xfrm>
            <a:off x="6229884" y="4339778"/>
            <a:ext cx="2537989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Times New Roman" panose="02020603050405020304" pitchFamily="18" charset="0"/>
                <a:ea typeface="Dosis ExtraLight"/>
                <a:cs typeface="Times New Roman" panose="02020603050405020304" pitchFamily="18" charset="0"/>
                <a:sym typeface="Marvel"/>
              </a:rPr>
              <a:t>9.5</a:t>
            </a:r>
            <a:r>
              <a:rPr lang="en" sz="2000" dirty="0">
                <a:solidFill>
                  <a:schemeClr val="dk1"/>
                </a:solidFill>
                <a:latin typeface="Times New Roman" panose="02020603050405020304" pitchFamily="18" charset="0"/>
                <a:ea typeface="Dosis ExtraLight"/>
                <a:cs typeface="Times New Roman" panose="02020603050405020304" pitchFamily="18" charset="0"/>
                <a:sym typeface="Dosis ExtraLight"/>
              </a:rPr>
              <a:t>%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Times New Roman" panose="02020603050405020304" pitchFamily="18" charset="0"/>
                <a:ea typeface="Dosis ExtraLight"/>
                <a:cs typeface="Times New Roman" panose="02020603050405020304" pitchFamily="18" charset="0"/>
                <a:sym typeface="Dosis ExtraLight"/>
              </a:rPr>
              <a:t>COMPORTAMENTO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Times New Roman" panose="02020603050405020304" pitchFamily="18" charset="0"/>
                <a:ea typeface="Dosis ExtraLight"/>
                <a:cs typeface="Times New Roman" panose="02020603050405020304" pitchFamily="18" charset="0"/>
                <a:sym typeface="Dosis ExtraLight"/>
              </a:rPr>
              <a:t>SUICIDA</a:t>
            </a:r>
            <a:endParaRPr sz="2000" dirty="0">
              <a:solidFill>
                <a:schemeClr val="dk1"/>
              </a:solidFill>
              <a:latin typeface="Times New Roman" panose="02020603050405020304" pitchFamily="18" charset="0"/>
              <a:ea typeface="Dosis ExtraLight"/>
              <a:cs typeface="Times New Roman" panose="02020603050405020304" pitchFamily="18" charset="0"/>
              <a:sym typeface="Dosis ExtraLight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5F8651CD-C213-FC44-83DA-3261689CF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86" y="353002"/>
            <a:ext cx="7591219" cy="745800"/>
          </a:xfrm>
        </p:spPr>
        <p:txBody>
          <a:bodyPr/>
          <a:lstStyle/>
          <a:p>
            <a:r>
              <a:rPr lang="pt-B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Gestantes no </a:t>
            </a:r>
            <a:r>
              <a:rPr lang="pt-B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</a:t>
            </a:r>
            <a:r>
              <a:rPr lang="pt-B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natal (CAISM-UNICAMP)</a:t>
            </a:r>
          </a:p>
        </p:txBody>
      </p:sp>
      <p:grpSp>
        <p:nvGrpSpPr>
          <p:cNvPr id="12" name="Google Shape;296;p38">
            <a:extLst>
              <a:ext uri="{FF2B5EF4-FFF2-40B4-BE49-F238E27FC236}">
                <a16:creationId xmlns:a16="http://schemas.microsoft.com/office/drawing/2014/main" id="{196720CE-4742-C94B-8E46-230D4098EF40}"/>
              </a:ext>
            </a:extLst>
          </p:cNvPr>
          <p:cNvGrpSpPr/>
          <p:nvPr/>
        </p:nvGrpSpPr>
        <p:grpSpPr>
          <a:xfrm>
            <a:off x="158455" y="67670"/>
            <a:ext cx="674202" cy="1200152"/>
            <a:chOff x="6675513" y="2307821"/>
            <a:chExt cx="1909269" cy="2905752"/>
          </a:xfrm>
        </p:grpSpPr>
        <p:sp>
          <p:nvSpPr>
            <p:cNvPr id="13" name="Google Shape;297;p38">
              <a:extLst>
                <a:ext uri="{FF2B5EF4-FFF2-40B4-BE49-F238E27FC236}">
                  <a16:creationId xmlns:a16="http://schemas.microsoft.com/office/drawing/2014/main" id="{F5246044-F442-564C-BE97-59D687B49291}"/>
                </a:ext>
              </a:extLst>
            </p:cNvPr>
            <p:cNvSpPr/>
            <p:nvPr/>
          </p:nvSpPr>
          <p:spPr>
            <a:xfrm>
              <a:off x="6675513" y="2307821"/>
              <a:ext cx="1909269" cy="2905752"/>
            </a:xfrm>
            <a:custGeom>
              <a:avLst/>
              <a:gdLst/>
              <a:ahLst/>
              <a:cxnLst/>
              <a:rect l="l" t="t" r="r" b="b"/>
              <a:pathLst>
                <a:path w="55847" h="87214" extrusionOk="0">
                  <a:moveTo>
                    <a:pt x="24021" y="0"/>
                  </a:moveTo>
                  <a:cubicBezTo>
                    <a:pt x="18809" y="0"/>
                    <a:pt x="14992" y="2991"/>
                    <a:pt x="11823" y="7425"/>
                  </a:cubicBezTo>
                  <a:cubicBezTo>
                    <a:pt x="11178" y="8328"/>
                    <a:pt x="10549" y="9291"/>
                    <a:pt x="9994" y="10280"/>
                  </a:cubicBezTo>
                  <a:cubicBezTo>
                    <a:pt x="9949" y="10221"/>
                    <a:pt x="9902" y="10163"/>
                    <a:pt x="9855" y="10106"/>
                  </a:cubicBezTo>
                  <a:cubicBezTo>
                    <a:pt x="9385" y="9531"/>
                    <a:pt x="8674" y="9306"/>
                    <a:pt x="7890" y="9306"/>
                  </a:cubicBezTo>
                  <a:cubicBezTo>
                    <a:pt x="6345" y="9306"/>
                    <a:pt x="4513" y="10180"/>
                    <a:pt x="3661" y="10984"/>
                  </a:cubicBezTo>
                  <a:cubicBezTo>
                    <a:pt x="2813" y="11784"/>
                    <a:pt x="2201" y="13058"/>
                    <a:pt x="2706" y="14109"/>
                  </a:cubicBezTo>
                  <a:cubicBezTo>
                    <a:pt x="3176" y="15089"/>
                    <a:pt x="4370" y="15439"/>
                    <a:pt x="5429" y="15685"/>
                  </a:cubicBezTo>
                  <a:cubicBezTo>
                    <a:pt x="3854" y="16071"/>
                    <a:pt x="2750" y="17816"/>
                    <a:pt x="3074" y="19404"/>
                  </a:cubicBezTo>
                  <a:cubicBezTo>
                    <a:pt x="3366" y="20843"/>
                    <a:pt x="4789" y="21942"/>
                    <a:pt x="6245" y="21942"/>
                  </a:cubicBezTo>
                  <a:cubicBezTo>
                    <a:pt x="6395" y="21942"/>
                    <a:pt x="6546" y="21930"/>
                    <a:pt x="6696" y="21906"/>
                  </a:cubicBezTo>
                  <a:lnTo>
                    <a:pt x="6696" y="21906"/>
                  </a:lnTo>
                  <a:cubicBezTo>
                    <a:pt x="6060" y="22638"/>
                    <a:pt x="6008" y="23779"/>
                    <a:pt x="6468" y="24631"/>
                  </a:cubicBezTo>
                  <a:cubicBezTo>
                    <a:pt x="6929" y="25485"/>
                    <a:pt x="7830" y="26054"/>
                    <a:pt x="8783" y="26237"/>
                  </a:cubicBezTo>
                  <a:cubicBezTo>
                    <a:pt x="8987" y="26277"/>
                    <a:pt x="9198" y="26300"/>
                    <a:pt x="9407" y="26300"/>
                  </a:cubicBezTo>
                  <a:cubicBezTo>
                    <a:pt x="9803" y="26300"/>
                    <a:pt x="10195" y="26219"/>
                    <a:pt x="10535" y="26019"/>
                  </a:cubicBezTo>
                  <a:cubicBezTo>
                    <a:pt x="10688" y="26673"/>
                    <a:pt x="11431" y="26973"/>
                    <a:pt x="12076" y="27163"/>
                  </a:cubicBezTo>
                  <a:cubicBezTo>
                    <a:pt x="12759" y="27363"/>
                    <a:pt x="13466" y="27553"/>
                    <a:pt x="14171" y="27553"/>
                  </a:cubicBezTo>
                  <a:cubicBezTo>
                    <a:pt x="14369" y="27553"/>
                    <a:pt x="14566" y="27538"/>
                    <a:pt x="14763" y="27504"/>
                  </a:cubicBezTo>
                  <a:cubicBezTo>
                    <a:pt x="15661" y="27349"/>
                    <a:pt x="16536" y="26684"/>
                    <a:pt x="16636" y="25778"/>
                  </a:cubicBezTo>
                  <a:cubicBezTo>
                    <a:pt x="17214" y="26116"/>
                    <a:pt x="17880" y="26278"/>
                    <a:pt x="18547" y="26278"/>
                  </a:cubicBezTo>
                  <a:cubicBezTo>
                    <a:pt x="19078" y="26278"/>
                    <a:pt x="19611" y="26175"/>
                    <a:pt x="20103" y="25978"/>
                  </a:cubicBezTo>
                  <a:lnTo>
                    <a:pt x="20251" y="29460"/>
                  </a:lnTo>
                  <a:lnTo>
                    <a:pt x="19250" y="29439"/>
                  </a:lnTo>
                  <a:lnTo>
                    <a:pt x="18359" y="29320"/>
                  </a:lnTo>
                  <a:lnTo>
                    <a:pt x="18461" y="29422"/>
                  </a:lnTo>
                  <a:lnTo>
                    <a:pt x="17950" y="29410"/>
                  </a:lnTo>
                  <a:cubicBezTo>
                    <a:pt x="17774" y="29406"/>
                    <a:pt x="17600" y="29404"/>
                    <a:pt x="17428" y="29404"/>
                  </a:cubicBezTo>
                  <a:cubicBezTo>
                    <a:pt x="12504" y="29404"/>
                    <a:pt x="9521" y="30979"/>
                    <a:pt x="6476" y="35024"/>
                  </a:cubicBezTo>
                  <a:cubicBezTo>
                    <a:pt x="5320" y="36561"/>
                    <a:pt x="3319" y="42138"/>
                    <a:pt x="2781" y="44323"/>
                  </a:cubicBezTo>
                  <a:cubicBezTo>
                    <a:pt x="0" y="55620"/>
                    <a:pt x="1112" y="59820"/>
                    <a:pt x="882" y="61517"/>
                  </a:cubicBezTo>
                  <a:lnTo>
                    <a:pt x="1215" y="61636"/>
                  </a:lnTo>
                  <a:lnTo>
                    <a:pt x="1012" y="63057"/>
                  </a:lnTo>
                  <a:lnTo>
                    <a:pt x="3962" y="73928"/>
                  </a:lnTo>
                  <a:lnTo>
                    <a:pt x="1781" y="77697"/>
                  </a:lnTo>
                  <a:lnTo>
                    <a:pt x="2002" y="81587"/>
                  </a:lnTo>
                  <a:lnTo>
                    <a:pt x="3708" y="86166"/>
                  </a:lnTo>
                  <a:lnTo>
                    <a:pt x="4737" y="86511"/>
                  </a:lnTo>
                  <a:lnTo>
                    <a:pt x="5765" y="86971"/>
                  </a:lnTo>
                  <a:lnTo>
                    <a:pt x="4857" y="83082"/>
                  </a:lnTo>
                  <a:lnTo>
                    <a:pt x="5896" y="79081"/>
                  </a:lnTo>
                  <a:lnTo>
                    <a:pt x="6284" y="82708"/>
                  </a:lnTo>
                  <a:lnTo>
                    <a:pt x="6854" y="83739"/>
                  </a:lnTo>
                  <a:lnTo>
                    <a:pt x="7152" y="79655"/>
                  </a:lnTo>
                  <a:lnTo>
                    <a:pt x="5447" y="74391"/>
                  </a:lnTo>
                  <a:lnTo>
                    <a:pt x="6163" y="63403"/>
                  </a:lnTo>
                  <a:lnTo>
                    <a:pt x="6476" y="63516"/>
                  </a:lnTo>
                  <a:lnTo>
                    <a:pt x="11721" y="44561"/>
                  </a:lnTo>
                  <a:lnTo>
                    <a:pt x="17488" y="55609"/>
                  </a:lnTo>
                  <a:lnTo>
                    <a:pt x="14268" y="74186"/>
                  </a:lnTo>
                  <a:lnTo>
                    <a:pt x="14292" y="74305"/>
                  </a:lnTo>
                  <a:lnTo>
                    <a:pt x="11204" y="87213"/>
                  </a:lnTo>
                  <a:lnTo>
                    <a:pt x="38748" y="87213"/>
                  </a:lnTo>
                  <a:lnTo>
                    <a:pt x="40540" y="79185"/>
                  </a:lnTo>
                  <a:lnTo>
                    <a:pt x="40537" y="79185"/>
                  </a:lnTo>
                  <a:lnTo>
                    <a:pt x="41151" y="76236"/>
                  </a:lnTo>
                  <a:cubicBezTo>
                    <a:pt x="42405" y="75409"/>
                    <a:pt x="43638" y="74162"/>
                    <a:pt x="44831" y="72408"/>
                  </a:cubicBezTo>
                  <a:cubicBezTo>
                    <a:pt x="55847" y="56207"/>
                    <a:pt x="41356" y="48368"/>
                    <a:pt x="36607" y="46330"/>
                  </a:cubicBezTo>
                  <a:cubicBezTo>
                    <a:pt x="36734" y="46170"/>
                    <a:pt x="36860" y="46008"/>
                    <a:pt x="36983" y="45844"/>
                  </a:cubicBezTo>
                  <a:cubicBezTo>
                    <a:pt x="37418" y="45324"/>
                    <a:pt x="37984" y="44620"/>
                    <a:pt x="38068" y="44395"/>
                  </a:cubicBezTo>
                  <a:cubicBezTo>
                    <a:pt x="38079" y="44382"/>
                    <a:pt x="38088" y="44369"/>
                    <a:pt x="38099" y="44354"/>
                  </a:cubicBezTo>
                  <a:lnTo>
                    <a:pt x="38070" y="44324"/>
                  </a:lnTo>
                  <a:cubicBezTo>
                    <a:pt x="35810" y="41903"/>
                    <a:pt x="35683" y="40902"/>
                    <a:pt x="35483" y="39790"/>
                  </a:cubicBezTo>
                  <a:cubicBezTo>
                    <a:pt x="35479" y="39734"/>
                    <a:pt x="35477" y="39676"/>
                    <a:pt x="35475" y="39617"/>
                  </a:cubicBezTo>
                  <a:lnTo>
                    <a:pt x="35475" y="39617"/>
                  </a:lnTo>
                  <a:lnTo>
                    <a:pt x="35477" y="39754"/>
                  </a:lnTo>
                  <a:cubicBezTo>
                    <a:pt x="35467" y="39699"/>
                    <a:pt x="35457" y="39644"/>
                    <a:pt x="35447" y="39589"/>
                  </a:cubicBezTo>
                  <a:lnTo>
                    <a:pt x="34820" y="35477"/>
                  </a:lnTo>
                  <a:cubicBezTo>
                    <a:pt x="34792" y="34612"/>
                    <a:pt x="34705" y="33595"/>
                    <a:pt x="34607" y="32661"/>
                  </a:cubicBezTo>
                  <a:cubicBezTo>
                    <a:pt x="34434" y="31008"/>
                    <a:pt x="33060" y="29743"/>
                    <a:pt x="31400" y="29705"/>
                  </a:cubicBezTo>
                  <a:lnTo>
                    <a:pt x="28128" y="29633"/>
                  </a:lnTo>
                  <a:cubicBezTo>
                    <a:pt x="28109" y="29555"/>
                    <a:pt x="28057" y="29535"/>
                    <a:pt x="27992" y="29535"/>
                  </a:cubicBezTo>
                  <a:cubicBezTo>
                    <a:pt x="27926" y="29535"/>
                    <a:pt x="27845" y="29556"/>
                    <a:pt x="27771" y="29556"/>
                  </a:cubicBezTo>
                  <a:cubicBezTo>
                    <a:pt x="27678" y="29556"/>
                    <a:pt x="27596" y="29523"/>
                    <a:pt x="27566" y="29376"/>
                  </a:cubicBezTo>
                  <a:lnTo>
                    <a:pt x="27233" y="23957"/>
                  </a:lnTo>
                  <a:cubicBezTo>
                    <a:pt x="29922" y="23130"/>
                    <a:pt x="30578" y="19748"/>
                    <a:pt x="31133" y="17984"/>
                  </a:cubicBezTo>
                  <a:cubicBezTo>
                    <a:pt x="31764" y="15991"/>
                    <a:pt x="29981" y="12821"/>
                    <a:pt x="29981" y="12821"/>
                  </a:cubicBezTo>
                  <a:cubicBezTo>
                    <a:pt x="29981" y="12821"/>
                    <a:pt x="30812" y="8958"/>
                    <a:pt x="31058" y="7136"/>
                  </a:cubicBezTo>
                  <a:cubicBezTo>
                    <a:pt x="32379" y="4791"/>
                    <a:pt x="32766" y="4075"/>
                    <a:pt x="30800" y="1782"/>
                  </a:cubicBezTo>
                  <a:cubicBezTo>
                    <a:pt x="29284" y="15"/>
                    <a:pt x="27560" y="253"/>
                    <a:pt x="25241" y="53"/>
                  </a:cubicBezTo>
                  <a:cubicBezTo>
                    <a:pt x="24826" y="18"/>
                    <a:pt x="24419" y="0"/>
                    <a:pt x="24021" y="0"/>
                  </a:cubicBezTo>
                  <a:close/>
                </a:path>
              </a:pathLst>
            </a:custGeom>
            <a:solidFill>
              <a:srgbClr val="C6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298;p38">
              <a:extLst>
                <a:ext uri="{FF2B5EF4-FFF2-40B4-BE49-F238E27FC236}">
                  <a16:creationId xmlns:a16="http://schemas.microsoft.com/office/drawing/2014/main" id="{90198263-6704-6145-8E25-4F156DB7200A}"/>
                </a:ext>
              </a:extLst>
            </p:cNvPr>
            <p:cNvSpPr/>
            <p:nvPr/>
          </p:nvSpPr>
          <p:spPr>
            <a:xfrm>
              <a:off x="7377520" y="4066285"/>
              <a:ext cx="793253" cy="831072"/>
            </a:xfrm>
            <a:custGeom>
              <a:avLst/>
              <a:gdLst/>
              <a:ahLst/>
              <a:cxnLst/>
              <a:rect l="l" t="t" r="r" b="b"/>
              <a:pathLst>
                <a:path w="23203" h="24944" extrusionOk="0">
                  <a:moveTo>
                    <a:pt x="16542" y="0"/>
                  </a:moveTo>
                  <a:cubicBezTo>
                    <a:pt x="15545" y="0"/>
                    <a:pt x="14465" y="224"/>
                    <a:pt x="13338" y="710"/>
                  </a:cubicBezTo>
                  <a:cubicBezTo>
                    <a:pt x="1" y="6462"/>
                    <a:pt x="7348" y="20839"/>
                    <a:pt x="9525" y="24542"/>
                  </a:cubicBezTo>
                  <a:cubicBezTo>
                    <a:pt x="9680" y="24805"/>
                    <a:pt x="9952" y="24944"/>
                    <a:pt x="10228" y="24944"/>
                  </a:cubicBezTo>
                  <a:cubicBezTo>
                    <a:pt x="10432" y="24944"/>
                    <a:pt x="10637" y="24868"/>
                    <a:pt x="10797" y="24710"/>
                  </a:cubicBezTo>
                  <a:lnTo>
                    <a:pt x="20052" y="15631"/>
                  </a:lnTo>
                  <a:cubicBezTo>
                    <a:pt x="23202" y="12543"/>
                    <a:pt x="23055" y="9511"/>
                    <a:pt x="22361" y="5156"/>
                  </a:cubicBezTo>
                  <a:cubicBezTo>
                    <a:pt x="21873" y="2094"/>
                    <a:pt x="19595" y="0"/>
                    <a:pt x="16542" y="0"/>
                  </a:cubicBezTo>
                  <a:close/>
                </a:path>
              </a:pathLst>
            </a:custGeom>
            <a:solidFill>
              <a:schemeClr val="accent4">
                <a:alpha val="83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9;p38">
              <a:extLst>
                <a:ext uri="{FF2B5EF4-FFF2-40B4-BE49-F238E27FC236}">
                  <a16:creationId xmlns:a16="http://schemas.microsoft.com/office/drawing/2014/main" id="{3959E29E-1786-B743-A7AD-860C673FF006}"/>
                </a:ext>
              </a:extLst>
            </p:cNvPr>
            <p:cNvSpPr/>
            <p:nvPr/>
          </p:nvSpPr>
          <p:spPr>
            <a:xfrm>
              <a:off x="7676558" y="4187328"/>
              <a:ext cx="437258" cy="589187"/>
            </a:xfrm>
            <a:custGeom>
              <a:avLst/>
              <a:gdLst/>
              <a:ahLst/>
              <a:cxnLst/>
              <a:rect l="l" t="t" r="r" b="b"/>
              <a:pathLst>
                <a:path w="12790" h="17684" extrusionOk="0">
                  <a:moveTo>
                    <a:pt x="2310" y="0"/>
                  </a:moveTo>
                  <a:cubicBezTo>
                    <a:pt x="2257" y="0"/>
                    <a:pt x="2204" y="4"/>
                    <a:pt x="2151" y="11"/>
                  </a:cubicBezTo>
                  <a:cubicBezTo>
                    <a:pt x="1313" y="123"/>
                    <a:pt x="890" y="1073"/>
                    <a:pt x="712" y="1899"/>
                  </a:cubicBezTo>
                  <a:cubicBezTo>
                    <a:pt x="19" y="5119"/>
                    <a:pt x="660" y="8482"/>
                    <a:pt x="324" y="11760"/>
                  </a:cubicBezTo>
                  <a:cubicBezTo>
                    <a:pt x="215" y="12832"/>
                    <a:pt x="1" y="13902"/>
                    <a:pt x="84" y="14977"/>
                  </a:cubicBezTo>
                  <a:cubicBezTo>
                    <a:pt x="212" y="16655"/>
                    <a:pt x="1005" y="17684"/>
                    <a:pt x="2273" y="17684"/>
                  </a:cubicBezTo>
                  <a:cubicBezTo>
                    <a:pt x="2706" y="17684"/>
                    <a:pt x="3195" y="17564"/>
                    <a:pt x="3732" y="17307"/>
                  </a:cubicBezTo>
                  <a:cubicBezTo>
                    <a:pt x="4532" y="16926"/>
                    <a:pt x="5220" y="16345"/>
                    <a:pt x="5886" y="15761"/>
                  </a:cubicBezTo>
                  <a:cubicBezTo>
                    <a:pt x="7757" y="14123"/>
                    <a:pt x="9575" y="12370"/>
                    <a:pt x="10844" y="10232"/>
                  </a:cubicBezTo>
                  <a:cubicBezTo>
                    <a:pt x="12112" y="8094"/>
                    <a:pt x="12789" y="5507"/>
                    <a:pt x="12223" y="3087"/>
                  </a:cubicBezTo>
                  <a:cubicBezTo>
                    <a:pt x="12000" y="2134"/>
                    <a:pt x="11443" y="1105"/>
                    <a:pt x="10479" y="945"/>
                  </a:cubicBezTo>
                  <a:cubicBezTo>
                    <a:pt x="10391" y="930"/>
                    <a:pt x="10305" y="924"/>
                    <a:pt x="10219" y="924"/>
                  </a:cubicBezTo>
                  <a:cubicBezTo>
                    <a:pt x="9523" y="924"/>
                    <a:pt x="8872" y="1364"/>
                    <a:pt x="8253" y="1721"/>
                  </a:cubicBezTo>
                  <a:cubicBezTo>
                    <a:pt x="7321" y="2261"/>
                    <a:pt x="6309" y="2651"/>
                    <a:pt x="5256" y="2877"/>
                  </a:cubicBezTo>
                  <a:cubicBezTo>
                    <a:pt x="4959" y="2940"/>
                    <a:pt x="4650" y="2993"/>
                    <a:pt x="4395" y="3158"/>
                  </a:cubicBezTo>
                  <a:cubicBezTo>
                    <a:pt x="4138" y="3322"/>
                    <a:pt x="3948" y="3634"/>
                    <a:pt x="4027" y="3927"/>
                  </a:cubicBezTo>
                  <a:cubicBezTo>
                    <a:pt x="4086" y="4151"/>
                    <a:pt x="4278" y="4307"/>
                    <a:pt x="4460" y="4449"/>
                  </a:cubicBezTo>
                  <a:lnTo>
                    <a:pt x="6284" y="5867"/>
                  </a:lnTo>
                  <a:cubicBezTo>
                    <a:pt x="6545" y="6071"/>
                    <a:pt x="6818" y="6472"/>
                    <a:pt x="6560" y="6681"/>
                  </a:cubicBezTo>
                  <a:cubicBezTo>
                    <a:pt x="6495" y="6733"/>
                    <a:pt x="6416" y="6752"/>
                    <a:pt x="6332" y="6752"/>
                  </a:cubicBezTo>
                  <a:cubicBezTo>
                    <a:pt x="6246" y="6752"/>
                    <a:pt x="6155" y="6732"/>
                    <a:pt x="6071" y="6710"/>
                  </a:cubicBezTo>
                  <a:cubicBezTo>
                    <a:pt x="5085" y="6452"/>
                    <a:pt x="4086" y="6055"/>
                    <a:pt x="3415" y="5287"/>
                  </a:cubicBezTo>
                  <a:cubicBezTo>
                    <a:pt x="2743" y="4519"/>
                    <a:pt x="2505" y="3296"/>
                    <a:pt x="3103" y="2470"/>
                  </a:cubicBezTo>
                  <a:cubicBezTo>
                    <a:pt x="3308" y="2188"/>
                    <a:pt x="3590" y="1970"/>
                    <a:pt x="3794" y="1687"/>
                  </a:cubicBezTo>
                  <a:cubicBezTo>
                    <a:pt x="3996" y="1404"/>
                    <a:pt x="4106" y="1006"/>
                    <a:pt x="3918" y="712"/>
                  </a:cubicBezTo>
                  <a:cubicBezTo>
                    <a:pt x="3801" y="529"/>
                    <a:pt x="3594" y="427"/>
                    <a:pt x="3398" y="333"/>
                  </a:cubicBezTo>
                  <a:cubicBezTo>
                    <a:pt x="3053" y="168"/>
                    <a:pt x="2685" y="0"/>
                    <a:pt x="2310" y="0"/>
                  </a:cubicBezTo>
                  <a:close/>
                </a:path>
              </a:pathLst>
            </a:custGeom>
            <a:solidFill>
              <a:schemeClr val="lt2">
                <a:alpha val="2527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0;p38">
              <a:extLst>
                <a:ext uri="{FF2B5EF4-FFF2-40B4-BE49-F238E27FC236}">
                  <a16:creationId xmlns:a16="http://schemas.microsoft.com/office/drawing/2014/main" id="{92515864-9B4B-5A4D-A22B-E9B56028B3C5}"/>
                </a:ext>
              </a:extLst>
            </p:cNvPr>
            <p:cNvSpPr/>
            <p:nvPr/>
          </p:nvSpPr>
          <p:spPr>
            <a:xfrm>
              <a:off x="7699942" y="4155476"/>
              <a:ext cx="398455" cy="577226"/>
            </a:xfrm>
            <a:custGeom>
              <a:avLst/>
              <a:gdLst/>
              <a:ahLst/>
              <a:cxnLst/>
              <a:rect l="l" t="t" r="r" b="b"/>
              <a:pathLst>
                <a:path w="11655" h="17325" extrusionOk="0">
                  <a:moveTo>
                    <a:pt x="6284" y="1"/>
                  </a:moveTo>
                  <a:cubicBezTo>
                    <a:pt x="6017" y="37"/>
                    <a:pt x="5956" y="386"/>
                    <a:pt x="5918" y="654"/>
                  </a:cubicBezTo>
                  <a:cubicBezTo>
                    <a:pt x="5886" y="881"/>
                    <a:pt x="5722" y="1156"/>
                    <a:pt x="5525" y="1156"/>
                  </a:cubicBezTo>
                  <a:cubicBezTo>
                    <a:pt x="5492" y="1156"/>
                    <a:pt x="5457" y="1148"/>
                    <a:pt x="5422" y="1130"/>
                  </a:cubicBezTo>
                  <a:cubicBezTo>
                    <a:pt x="5335" y="1086"/>
                    <a:pt x="5285" y="994"/>
                    <a:pt x="5239" y="908"/>
                  </a:cubicBezTo>
                  <a:cubicBezTo>
                    <a:pt x="5027" y="519"/>
                    <a:pt x="4648" y="120"/>
                    <a:pt x="4239" y="120"/>
                  </a:cubicBezTo>
                  <a:cubicBezTo>
                    <a:pt x="4166" y="120"/>
                    <a:pt x="4093" y="133"/>
                    <a:pt x="4020" y="160"/>
                  </a:cubicBezTo>
                  <a:cubicBezTo>
                    <a:pt x="4365" y="1059"/>
                    <a:pt x="4715" y="1980"/>
                    <a:pt x="4736" y="2943"/>
                  </a:cubicBezTo>
                  <a:cubicBezTo>
                    <a:pt x="4760" y="4167"/>
                    <a:pt x="4247" y="5376"/>
                    <a:pt x="4398" y="6592"/>
                  </a:cubicBezTo>
                  <a:cubicBezTo>
                    <a:pt x="4441" y="6926"/>
                    <a:pt x="4588" y="7313"/>
                    <a:pt x="4919" y="7385"/>
                  </a:cubicBezTo>
                  <a:cubicBezTo>
                    <a:pt x="4956" y="7394"/>
                    <a:pt x="4994" y="7397"/>
                    <a:pt x="5031" y="7397"/>
                  </a:cubicBezTo>
                  <a:cubicBezTo>
                    <a:pt x="5175" y="7397"/>
                    <a:pt x="5318" y="7343"/>
                    <a:pt x="5455" y="7290"/>
                  </a:cubicBezTo>
                  <a:cubicBezTo>
                    <a:pt x="5927" y="7106"/>
                    <a:pt x="6449" y="6920"/>
                    <a:pt x="6943" y="6920"/>
                  </a:cubicBezTo>
                  <a:cubicBezTo>
                    <a:pt x="7204" y="6920"/>
                    <a:pt x="7458" y="6972"/>
                    <a:pt x="7691" y="7103"/>
                  </a:cubicBezTo>
                  <a:cubicBezTo>
                    <a:pt x="7668" y="7416"/>
                    <a:pt x="7422" y="7674"/>
                    <a:pt x="7141" y="7815"/>
                  </a:cubicBezTo>
                  <a:cubicBezTo>
                    <a:pt x="6862" y="7955"/>
                    <a:pt x="6546" y="8003"/>
                    <a:pt x="6239" y="8076"/>
                  </a:cubicBezTo>
                  <a:cubicBezTo>
                    <a:pt x="5843" y="8168"/>
                    <a:pt x="5458" y="8305"/>
                    <a:pt x="5091" y="8481"/>
                  </a:cubicBezTo>
                  <a:cubicBezTo>
                    <a:pt x="4810" y="8616"/>
                    <a:pt x="4511" y="8814"/>
                    <a:pt x="4456" y="9123"/>
                  </a:cubicBezTo>
                  <a:cubicBezTo>
                    <a:pt x="4398" y="9451"/>
                    <a:pt x="4678" y="9778"/>
                    <a:pt x="5006" y="9833"/>
                  </a:cubicBezTo>
                  <a:cubicBezTo>
                    <a:pt x="5047" y="9839"/>
                    <a:pt x="5088" y="9843"/>
                    <a:pt x="5129" y="9843"/>
                  </a:cubicBezTo>
                  <a:cubicBezTo>
                    <a:pt x="5416" y="9843"/>
                    <a:pt x="5697" y="9681"/>
                    <a:pt x="5878" y="9454"/>
                  </a:cubicBezTo>
                  <a:cubicBezTo>
                    <a:pt x="6000" y="9301"/>
                    <a:pt x="6086" y="9119"/>
                    <a:pt x="6225" y="8982"/>
                  </a:cubicBezTo>
                  <a:cubicBezTo>
                    <a:pt x="6322" y="8886"/>
                    <a:pt x="6459" y="8817"/>
                    <a:pt x="6591" y="8817"/>
                  </a:cubicBezTo>
                  <a:cubicBezTo>
                    <a:pt x="6649" y="8817"/>
                    <a:pt x="6706" y="8830"/>
                    <a:pt x="6757" y="8861"/>
                  </a:cubicBezTo>
                  <a:cubicBezTo>
                    <a:pt x="6553" y="9317"/>
                    <a:pt x="6702" y="9842"/>
                    <a:pt x="6760" y="10338"/>
                  </a:cubicBezTo>
                  <a:cubicBezTo>
                    <a:pt x="6819" y="10835"/>
                    <a:pt x="6701" y="11449"/>
                    <a:pt x="6233" y="11623"/>
                  </a:cubicBezTo>
                  <a:cubicBezTo>
                    <a:pt x="6213" y="11197"/>
                    <a:pt x="5819" y="10826"/>
                    <a:pt x="5394" y="10826"/>
                  </a:cubicBezTo>
                  <a:cubicBezTo>
                    <a:pt x="5384" y="10826"/>
                    <a:pt x="5373" y="10826"/>
                    <a:pt x="5363" y="10827"/>
                  </a:cubicBezTo>
                  <a:cubicBezTo>
                    <a:pt x="5106" y="10838"/>
                    <a:pt x="4852" y="10966"/>
                    <a:pt x="4602" y="10966"/>
                  </a:cubicBezTo>
                  <a:cubicBezTo>
                    <a:pt x="4546" y="10966"/>
                    <a:pt x="4489" y="10959"/>
                    <a:pt x="4433" y="10943"/>
                  </a:cubicBezTo>
                  <a:cubicBezTo>
                    <a:pt x="4274" y="10899"/>
                    <a:pt x="4133" y="10779"/>
                    <a:pt x="3966" y="10776"/>
                  </a:cubicBezTo>
                  <a:cubicBezTo>
                    <a:pt x="3965" y="10776"/>
                    <a:pt x="3964" y="10776"/>
                    <a:pt x="3963" y="10776"/>
                  </a:cubicBezTo>
                  <a:cubicBezTo>
                    <a:pt x="3672" y="10776"/>
                    <a:pt x="3516" y="11111"/>
                    <a:pt x="3285" y="11290"/>
                  </a:cubicBezTo>
                  <a:cubicBezTo>
                    <a:pt x="3125" y="11413"/>
                    <a:pt x="2943" y="11454"/>
                    <a:pt x="2749" y="11454"/>
                  </a:cubicBezTo>
                  <a:cubicBezTo>
                    <a:pt x="2361" y="11454"/>
                    <a:pt x="1924" y="11290"/>
                    <a:pt x="1514" y="11290"/>
                  </a:cubicBezTo>
                  <a:cubicBezTo>
                    <a:pt x="1439" y="11290"/>
                    <a:pt x="1365" y="11295"/>
                    <a:pt x="1291" y="11308"/>
                  </a:cubicBezTo>
                  <a:cubicBezTo>
                    <a:pt x="570" y="11440"/>
                    <a:pt x="200" y="12258"/>
                    <a:pt x="121" y="12986"/>
                  </a:cubicBezTo>
                  <a:cubicBezTo>
                    <a:pt x="0" y="14097"/>
                    <a:pt x="300" y="15269"/>
                    <a:pt x="1024" y="16121"/>
                  </a:cubicBezTo>
                  <a:cubicBezTo>
                    <a:pt x="1650" y="16857"/>
                    <a:pt x="2604" y="17324"/>
                    <a:pt x="3564" y="17324"/>
                  </a:cubicBezTo>
                  <a:cubicBezTo>
                    <a:pt x="3714" y="17324"/>
                    <a:pt x="3864" y="17313"/>
                    <a:pt x="4013" y="17289"/>
                  </a:cubicBezTo>
                  <a:cubicBezTo>
                    <a:pt x="4457" y="17218"/>
                    <a:pt x="4912" y="17024"/>
                    <a:pt x="5150" y="16642"/>
                  </a:cubicBezTo>
                  <a:cubicBezTo>
                    <a:pt x="5297" y="16405"/>
                    <a:pt x="5347" y="16120"/>
                    <a:pt x="5426" y="15852"/>
                  </a:cubicBezTo>
                  <a:cubicBezTo>
                    <a:pt x="5636" y="15144"/>
                    <a:pt x="6123" y="14406"/>
                    <a:pt x="6755" y="14006"/>
                  </a:cubicBezTo>
                  <a:cubicBezTo>
                    <a:pt x="7238" y="13703"/>
                    <a:pt x="7837" y="13627"/>
                    <a:pt x="8344" y="13362"/>
                  </a:cubicBezTo>
                  <a:cubicBezTo>
                    <a:pt x="9630" y="12688"/>
                    <a:pt x="10565" y="11440"/>
                    <a:pt x="11054" y="10091"/>
                  </a:cubicBezTo>
                  <a:cubicBezTo>
                    <a:pt x="11644" y="8457"/>
                    <a:pt x="11654" y="6668"/>
                    <a:pt x="11476" y="4939"/>
                  </a:cubicBezTo>
                  <a:cubicBezTo>
                    <a:pt x="11399" y="4173"/>
                    <a:pt x="11194" y="3284"/>
                    <a:pt x="10490" y="2975"/>
                  </a:cubicBezTo>
                  <a:cubicBezTo>
                    <a:pt x="10326" y="2903"/>
                    <a:pt x="10155" y="2872"/>
                    <a:pt x="9982" y="2872"/>
                  </a:cubicBezTo>
                  <a:cubicBezTo>
                    <a:pt x="9532" y="2872"/>
                    <a:pt x="9066" y="3080"/>
                    <a:pt x="8667" y="3316"/>
                  </a:cubicBezTo>
                  <a:cubicBezTo>
                    <a:pt x="8114" y="3644"/>
                    <a:pt x="7555" y="4046"/>
                    <a:pt x="6911" y="4055"/>
                  </a:cubicBezTo>
                  <a:cubicBezTo>
                    <a:pt x="6678" y="3353"/>
                    <a:pt x="7769" y="2849"/>
                    <a:pt x="7797" y="2111"/>
                  </a:cubicBezTo>
                  <a:cubicBezTo>
                    <a:pt x="7806" y="1885"/>
                    <a:pt x="7711" y="1669"/>
                    <a:pt x="7602" y="1471"/>
                  </a:cubicBezTo>
                  <a:cubicBezTo>
                    <a:pt x="7280" y="887"/>
                    <a:pt x="6830" y="383"/>
                    <a:pt x="6284" y="1"/>
                  </a:cubicBezTo>
                  <a:close/>
                </a:path>
              </a:pathLst>
            </a:custGeom>
            <a:solidFill>
              <a:schemeClr val="lt2">
                <a:alpha val="737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1EE53FA4-23D7-374D-8BB1-86AEBE68B8AC}"/>
              </a:ext>
            </a:extLst>
          </p:cNvPr>
          <p:cNvSpPr txBox="1"/>
          <p:nvPr/>
        </p:nvSpPr>
        <p:spPr>
          <a:xfrm>
            <a:off x="8805446" y="48665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48"/>
          <p:cNvSpPr txBox="1">
            <a:spLocks noGrp="1"/>
          </p:cNvSpPr>
          <p:nvPr>
            <p:ph type="title" idx="4"/>
          </p:nvPr>
        </p:nvSpPr>
        <p:spPr>
          <a:xfrm>
            <a:off x="1167442" y="140988"/>
            <a:ext cx="7976558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</a:t>
            </a:r>
            <a:r>
              <a:rPr lang="e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SPA entre </a:t>
            </a:r>
            <a:r>
              <a:rPr lang="en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gestantes</a:t>
            </a:r>
            <a:r>
              <a:rPr lang="e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</a:t>
            </a:r>
            <a:r>
              <a:rPr lang="e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natal</a:t>
            </a:r>
            <a:endParaRPr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0" name="Google Shape;740;p48"/>
          <p:cNvSpPr txBox="1">
            <a:spLocks noGrp="1"/>
          </p:cNvSpPr>
          <p:nvPr>
            <p:ph type="subTitle" idx="1"/>
          </p:nvPr>
        </p:nvSpPr>
        <p:spPr>
          <a:xfrm flipH="1">
            <a:off x="3640210" y="1964510"/>
            <a:ext cx="2755200" cy="113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Maconha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1" name="Google Shape;741;p48"/>
          <p:cNvSpPr/>
          <p:nvPr/>
        </p:nvSpPr>
        <p:spPr>
          <a:xfrm>
            <a:off x="-700955" y="1091100"/>
            <a:ext cx="6848700" cy="893243"/>
          </a:xfrm>
          <a:prstGeom prst="roundRect">
            <a:avLst>
              <a:gd name="adj" fmla="val 16667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48"/>
          <p:cNvSpPr/>
          <p:nvPr/>
        </p:nvSpPr>
        <p:spPr>
          <a:xfrm>
            <a:off x="-1435182" y="2084739"/>
            <a:ext cx="5115000" cy="893243"/>
          </a:xfrm>
          <a:prstGeom prst="roundRect">
            <a:avLst>
              <a:gd name="adj" fmla="val 16667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/>
            <a:r>
              <a:rPr lang="pt-BR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5.3%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3" name="Google Shape;743;p48"/>
          <p:cNvSpPr txBox="1">
            <a:spLocks noGrp="1"/>
          </p:cNvSpPr>
          <p:nvPr>
            <p:ph type="title" idx="2"/>
          </p:nvPr>
        </p:nvSpPr>
        <p:spPr>
          <a:xfrm>
            <a:off x="2086788" y="1043908"/>
            <a:ext cx="3545700" cy="9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9.3</a:t>
            </a:r>
            <a:r>
              <a:rPr lang="en" sz="3600" dirty="0">
                <a:solidFill>
                  <a:schemeClr val="tx1"/>
                </a:solidFill>
                <a:latin typeface="Times New Roman" panose="02020603050405020304" pitchFamily="18" charset="0"/>
                <a:ea typeface="Dosis ExtraLight"/>
                <a:cs typeface="Times New Roman" panose="02020603050405020304" pitchFamily="18" charset="0"/>
                <a:sym typeface="Dosis ExtraLight"/>
              </a:rPr>
              <a:t>%</a:t>
            </a:r>
            <a:endParaRPr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5" name="Google Shape;745;p48"/>
          <p:cNvSpPr txBox="1">
            <a:spLocks noGrp="1"/>
          </p:cNvSpPr>
          <p:nvPr>
            <p:ph type="subTitle" idx="3"/>
          </p:nvPr>
        </p:nvSpPr>
        <p:spPr>
          <a:xfrm flipH="1">
            <a:off x="6127818" y="1069260"/>
            <a:ext cx="1893864" cy="113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pt-BR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Tabaco 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741;p48">
            <a:extLst>
              <a:ext uri="{FF2B5EF4-FFF2-40B4-BE49-F238E27FC236}">
                <a16:creationId xmlns:a16="http://schemas.microsoft.com/office/drawing/2014/main" id="{24D2B080-0A36-2443-B441-2ABB19ECC5CE}"/>
              </a:ext>
            </a:extLst>
          </p:cNvPr>
          <p:cNvSpPr/>
          <p:nvPr/>
        </p:nvSpPr>
        <p:spPr>
          <a:xfrm>
            <a:off x="-1129155" y="3040127"/>
            <a:ext cx="4068943" cy="923299"/>
          </a:xfrm>
          <a:prstGeom prst="roundRect">
            <a:avLst>
              <a:gd name="adj" fmla="val 16667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/>
            <a:r>
              <a:rPr lang="pt-BR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4.7%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10" name="Google Shape;742;p48">
            <a:extLst>
              <a:ext uri="{FF2B5EF4-FFF2-40B4-BE49-F238E27FC236}">
                <a16:creationId xmlns:a16="http://schemas.microsoft.com/office/drawing/2014/main" id="{C61CAD47-089F-964D-9290-5AE5F8AB53B9}"/>
              </a:ext>
            </a:extLst>
          </p:cNvPr>
          <p:cNvSpPr/>
          <p:nvPr/>
        </p:nvSpPr>
        <p:spPr>
          <a:xfrm>
            <a:off x="-3531833" y="4084367"/>
            <a:ext cx="5115000" cy="828835"/>
          </a:xfrm>
          <a:prstGeom prst="roundRect">
            <a:avLst>
              <a:gd name="adj" fmla="val 16667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/>
            <a:r>
              <a:rPr lang="pt-BR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1.2%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D4B459B-1607-404C-99FF-12F8EFF49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810" y="3088835"/>
            <a:ext cx="3414600" cy="821700"/>
          </a:xfrm>
        </p:spPr>
        <p:txBody>
          <a:bodyPr/>
          <a:lstStyle/>
          <a:p>
            <a:pPr algn="l"/>
            <a:r>
              <a:rPr lang="pt-BR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Álcool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09AF3A9-0BC7-A741-860B-C32961DD6907}"/>
              </a:ext>
            </a:extLst>
          </p:cNvPr>
          <p:cNvSpPr txBox="1"/>
          <p:nvPr/>
        </p:nvSpPr>
        <p:spPr>
          <a:xfrm>
            <a:off x="1583167" y="4202970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Cocaína</a:t>
            </a:r>
          </a:p>
        </p:txBody>
      </p:sp>
      <p:grpSp>
        <p:nvGrpSpPr>
          <p:cNvPr id="12" name="Google Shape;296;p38">
            <a:extLst>
              <a:ext uri="{FF2B5EF4-FFF2-40B4-BE49-F238E27FC236}">
                <a16:creationId xmlns:a16="http://schemas.microsoft.com/office/drawing/2014/main" id="{0DEC414C-2507-F44F-B6E7-F65E17EB632F}"/>
              </a:ext>
            </a:extLst>
          </p:cNvPr>
          <p:cNvGrpSpPr/>
          <p:nvPr/>
        </p:nvGrpSpPr>
        <p:grpSpPr>
          <a:xfrm>
            <a:off x="8266788" y="3410393"/>
            <a:ext cx="877212" cy="1585154"/>
            <a:chOff x="6675513" y="2307821"/>
            <a:chExt cx="1909269" cy="2905752"/>
          </a:xfrm>
        </p:grpSpPr>
        <p:sp>
          <p:nvSpPr>
            <p:cNvPr id="13" name="Google Shape;297;p38">
              <a:extLst>
                <a:ext uri="{FF2B5EF4-FFF2-40B4-BE49-F238E27FC236}">
                  <a16:creationId xmlns:a16="http://schemas.microsoft.com/office/drawing/2014/main" id="{EF0604BE-46C9-2F43-AF67-FE6012D6DC07}"/>
                </a:ext>
              </a:extLst>
            </p:cNvPr>
            <p:cNvSpPr/>
            <p:nvPr/>
          </p:nvSpPr>
          <p:spPr>
            <a:xfrm>
              <a:off x="6675513" y="2307821"/>
              <a:ext cx="1909269" cy="2905752"/>
            </a:xfrm>
            <a:custGeom>
              <a:avLst/>
              <a:gdLst/>
              <a:ahLst/>
              <a:cxnLst/>
              <a:rect l="l" t="t" r="r" b="b"/>
              <a:pathLst>
                <a:path w="55847" h="87214" extrusionOk="0">
                  <a:moveTo>
                    <a:pt x="24021" y="0"/>
                  </a:moveTo>
                  <a:cubicBezTo>
                    <a:pt x="18809" y="0"/>
                    <a:pt x="14992" y="2991"/>
                    <a:pt x="11823" y="7425"/>
                  </a:cubicBezTo>
                  <a:cubicBezTo>
                    <a:pt x="11178" y="8328"/>
                    <a:pt x="10549" y="9291"/>
                    <a:pt x="9994" y="10280"/>
                  </a:cubicBezTo>
                  <a:cubicBezTo>
                    <a:pt x="9949" y="10221"/>
                    <a:pt x="9902" y="10163"/>
                    <a:pt x="9855" y="10106"/>
                  </a:cubicBezTo>
                  <a:cubicBezTo>
                    <a:pt x="9385" y="9531"/>
                    <a:pt x="8674" y="9306"/>
                    <a:pt x="7890" y="9306"/>
                  </a:cubicBezTo>
                  <a:cubicBezTo>
                    <a:pt x="6345" y="9306"/>
                    <a:pt x="4513" y="10180"/>
                    <a:pt x="3661" y="10984"/>
                  </a:cubicBezTo>
                  <a:cubicBezTo>
                    <a:pt x="2813" y="11784"/>
                    <a:pt x="2201" y="13058"/>
                    <a:pt x="2706" y="14109"/>
                  </a:cubicBezTo>
                  <a:cubicBezTo>
                    <a:pt x="3176" y="15089"/>
                    <a:pt x="4370" y="15439"/>
                    <a:pt x="5429" y="15685"/>
                  </a:cubicBezTo>
                  <a:cubicBezTo>
                    <a:pt x="3854" y="16071"/>
                    <a:pt x="2750" y="17816"/>
                    <a:pt x="3074" y="19404"/>
                  </a:cubicBezTo>
                  <a:cubicBezTo>
                    <a:pt x="3366" y="20843"/>
                    <a:pt x="4789" y="21942"/>
                    <a:pt x="6245" y="21942"/>
                  </a:cubicBezTo>
                  <a:cubicBezTo>
                    <a:pt x="6395" y="21942"/>
                    <a:pt x="6546" y="21930"/>
                    <a:pt x="6696" y="21906"/>
                  </a:cubicBezTo>
                  <a:lnTo>
                    <a:pt x="6696" y="21906"/>
                  </a:lnTo>
                  <a:cubicBezTo>
                    <a:pt x="6060" y="22638"/>
                    <a:pt x="6008" y="23779"/>
                    <a:pt x="6468" y="24631"/>
                  </a:cubicBezTo>
                  <a:cubicBezTo>
                    <a:pt x="6929" y="25485"/>
                    <a:pt x="7830" y="26054"/>
                    <a:pt x="8783" y="26237"/>
                  </a:cubicBezTo>
                  <a:cubicBezTo>
                    <a:pt x="8987" y="26277"/>
                    <a:pt x="9198" y="26300"/>
                    <a:pt x="9407" y="26300"/>
                  </a:cubicBezTo>
                  <a:cubicBezTo>
                    <a:pt x="9803" y="26300"/>
                    <a:pt x="10195" y="26219"/>
                    <a:pt x="10535" y="26019"/>
                  </a:cubicBezTo>
                  <a:cubicBezTo>
                    <a:pt x="10688" y="26673"/>
                    <a:pt x="11431" y="26973"/>
                    <a:pt x="12076" y="27163"/>
                  </a:cubicBezTo>
                  <a:cubicBezTo>
                    <a:pt x="12759" y="27363"/>
                    <a:pt x="13466" y="27553"/>
                    <a:pt x="14171" y="27553"/>
                  </a:cubicBezTo>
                  <a:cubicBezTo>
                    <a:pt x="14369" y="27553"/>
                    <a:pt x="14566" y="27538"/>
                    <a:pt x="14763" y="27504"/>
                  </a:cubicBezTo>
                  <a:cubicBezTo>
                    <a:pt x="15661" y="27349"/>
                    <a:pt x="16536" y="26684"/>
                    <a:pt x="16636" y="25778"/>
                  </a:cubicBezTo>
                  <a:cubicBezTo>
                    <a:pt x="17214" y="26116"/>
                    <a:pt x="17880" y="26278"/>
                    <a:pt x="18547" y="26278"/>
                  </a:cubicBezTo>
                  <a:cubicBezTo>
                    <a:pt x="19078" y="26278"/>
                    <a:pt x="19611" y="26175"/>
                    <a:pt x="20103" y="25978"/>
                  </a:cubicBezTo>
                  <a:lnTo>
                    <a:pt x="20251" y="29460"/>
                  </a:lnTo>
                  <a:lnTo>
                    <a:pt x="19250" y="29439"/>
                  </a:lnTo>
                  <a:lnTo>
                    <a:pt x="18359" y="29320"/>
                  </a:lnTo>
                  <a:lnTo>
                    <a:pt x="18461" y="29422"/>
                  </a:lnTo>
                  <a:lnTo>
                    <a:pt x="17950" y="29410"/>
                  </a:lnTo>
                  <a:cubicBezTo>
                    <a:pt x="17774" y="29406"/>
                    <a:pt x="17600" y="29404"/>
                    <a:pt x="17428" y="29404"/>
                  </a:cubicBezTo>
                  <a:cubicBezTo>
                    <a:pt x="12504" y="29404"/>
                    <a:pt x="9521" y="30979"/>
                    <a:pt x="6476" y="35024"/>
                  </a:cubicBezTo>
                  <a:cubicBezTo>
                    <a:pt x="5320" y="36561"/>
                    <a:pt x="3319" y="42138"/>
                    <a:pt x="2781" y="44323"/>
                  </a:cubicBezTo>
                  <a:cubicBezTo>
                    <a:pt x="0" y="55620"/>
                    <a:pt x="1112" y="59820"/>
                    <a:pt x="882" y="61517"/>
                  </a:cubicBezTo>
                  <a:lnTo>
                    <a:pt x="1215" y="61636"/>
                  </a:lnTo>
                  <a:lnTo>
                    <a:pt x="1012" y="63057"/>
                  </a:lnTo>
                  <a:lnTo>
                    <a:pt x="3962" y="73928"/>
                  </a:lnTo>
                  <a:lnTo>
                    <a:pt x="1781" y="77697"/>
                  </a:lnTo>
                  <a:lnTo>
                    <a:pt x="2002" y="81587"/>
                  </a:lnTo>
                  <a:lnTo>
                    <a:pt x="3708" y="86166"/>
                  </a:lnTo>
                  <a:lnTo>
                    <a:pt x="4737" y="86511"/>
                  </a:lnTo>
                  <a:lnTo>
                    <a:pt x="5765" y="86971"/>
                  </a:lnTo>
                  <a:lnTo>
                    <a:pt x="4857" y="83082"/>
                  </a:lnTo>
                  <a:lnTo>
                    <a:pt x="5896" y="79081"/>
                  </a:lnTo>
                  <a:lnTo>
                    <a:pt x="6284" y="82708"/>
                  </a:lnTo>
                  <a:lnTo>
                    <a:pt x="6854" y="83739"/>
                  </a:lnTo>
                  <a:lnTo>
                    <a:pt x="7152" y="79655"/>
                  </a:lnTo>
                  <a:lnTo>
                    <a:pt x="5447" y="74391"/>
                  </a:lnTo>
                  <a:lnTo>
                    <a:pt x="6163" y="63403"/>
                  </a:lnTo>
                  <a:lnTo>
                    <a:pt x="6476" y="63516"/>
                  </a:lnTo>
                  <a:lnTo>
                    <a:pt x="11721" y="44561"/>
                  </a:lnTo>
                  <a:lnTo>
                    <a:pt x="17488" y="55609"/>
                  </a:lnTo>
                  <a:lnTo>
                    <a:pt x="14268" y="74186"/>
                  </a:lnTo>
                  <a:lnTo>
                    <a:pt x="14292" y="74305"/>
                  </a:lnTo>
                  <a:lnTo>
                    <a:pt x="11204" y="87213"/>
                  </a:lnTo>
                  <a:lnTo>
                    <a:pt x="38748" y="87213"/>
                  </a:lnTo>
                  <a:lnTo>
                    <a:pt x="40540" y="79185"/>
                  </a:lnTo>
                  <a:lnTo>
                    <a:pt x="40537" y="79185"/>
                  </a:lnTo>
                  <a:lnTo>
                    <a:pt x="41151" y="76236"/>
                  </a:lnTo>
                  <a:cubicBezTo>
                    <a:pt x="42405" y="75409"/>
                    <a:pt x="43638" y="74162"/>
                    <a:pt x="44831" y="72408"/>
                  </a:cubicBezTo>
                  <a:cubicBezTo>
                    <a:pt x="55847" y="56207"/>
                    <a:pt x="41356" y="48368"/>
                    <a:pt x="36607" y="46330"/>
                  </a:cubicBezTo>
                  <a:cubicBezTo>
                    <a:pt x="36734" y="46170"/>
                    <a:pt x="36860" y="46008"/>
                    <a:pt x="36983" y="45844"/>
                  </a:cubicBezTo>
                  <a:cubicBezTo>
                    <a:pt x="37418" y="45324"/>
                    <a:pt x="37984" y="44620"/>
                    <a:pt x="38068" y="44395"/>
                  </a:cubicBezTo>
                  <a:cubicBezTo>
                    <a:pt x="38079" y="44382"/>
                    <a:pt x="38088" y="44369"/>
                    <a:pt x="38099" y="44354"/>
                  </a:cubicBezTo>
                  <a:lnTo>
                    <a:pt x="38070" y="44324"/>
                  </a:lnTo>
                  <a:cubicBezTo>
                    <a:pt x="35810" y="41903"/>
                    <a:pt x="35683" y="40902"/>
                    <a:pt x="35483" y="39790"/>
                  </a:cubicBezTo>
                  <a:cubicBezTo>
                    <a:pt x="35479" y="39734"/>
                    <a:pt x="35477" y="39676"/>
                    <a:pt x="35475" y="39617"/>
                  </a:cubicBezTo>
                  <a:lnTo>
                    <a:pt x="35475" y="39617"/>
                  </a:lnTo>
                  <a:lnTo>
                    <a:pt x="35477" y="39754"/>
                  </a:lnTo>
                  <a:cubicBezTo>
                    <a:pt x="35467" y="39699"/>
                    <a:pt x="35457" y="39644"/>
                    <a:pt x="35447" y="39589"/>
                  </a:cubicBezTo>
                  <a:lnTo>
                    <a:pt x="34820" y="35477"/>
                  </a:lnTo>
                  <a:cubicBezTo>
                    <a:pt x="34792" y="34612"/>
                    <a:pt x="34705" y="33595"/>
                    <a:pt x="34607" y="32661"/>
                  </a:cubicBezTo>
                  <a:cubicBezTo>
                    <a:pt x="34434" y="31008"/>
                    <a:pt x="33060" y="29743"/>
                    <a:pt x="31400" y="29705"/>
                  </a:cubicBezTo>
                  <a:lnTo>
                    <a:pt x="28128" y="29633"/>
                  </a:lnTo>
                  <a:cubicBezTo>
                    <a:pt x="28109" y="29555"/>
                    <a:pt x="28057" y="29535"/>
                    <a:pt x="27992" y="29535"/>
                  </a:cubicBezTo>
                  <a:cubicBezTo>
                    <a:pt x="27926" y="29535"/>
                    <a:pt x="27845" y="29556"/>
                    <a:pt x="27771" y="29556"/>
                  </a:cubicBezTo>
                  <a:cubicBezTo>
                    <a:pt x="27678" y="29556"/>
                    <a:pt x="27596" y="29523"/>
                    <a:pt x="27566" y="29376"/>
                  </a:cubicBezTo>
                  <a:lnTo>
                    <a:pt x="27233" y="23957"/>
                  </a:lnTo>
                  <a:cubicBezTo>
                    <a:pt x="29922" y="23130"/>
                    <a:pt x="30578" y="19748"/>
                    <a:pt x="31133" y="17984"/>
                  </a:cubicBezTo>
                  <a:cubicBezTo>
                    <a:pt x="31764" y="15991"/>
                    <a:pt x="29981" y="12821"/>
                    <a:pt x="29981" y="12821"/>
                  </a:cubicBezTo>
                  <a:cubicBezTo>
                    <a:pt x="29981" y="12821"/>
                    <a:pt x="30812" y="8958"/>
                    <a:pt x="31058" y="7136"/>
                  </a:cubicBezTo>
                  <a:cubicBezTo>
                    <a:pt x="32379" y="4791"/>
                    <a:pt x="32766" y="4075"/>
                    <a:pt x="30800" y="1782"/>
                  </a:cubicBezTo>
                  <a:cubicBezTo>
                    <a:pt x="29284" y="15"/>
                    <a:pt x="27560" y="253"/>
                    <a:pt x="25241" y="53"/>
                  </a:cubicBezTo>
                  <a:cubicBezTo>
                    <a:pt x="24826" y="18"/>
                    <a:pt x="24419" y="0"/>
                    <a:pt x="24021" y="0"/>
                  </a:cubicBezTo>
                  <a:close/>
                </a:path>
              </a:pathLst>
            </a:custGeom>
            <a:solidFill>
              <a:srgbClr val="C6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8;p38">
              <a:extLst>
                <a:ext uri="{FF2B5EF4-FFF2-40B4-BE49-F238E27FC236}">
                  <a16:creationId xmlns:a16="http://schemas.microsoft.com/office/drawing/2014/main" id="{C4235265-7014-EE44-90E0-F76E367B3852}"/>
                </a:ext>
              </a:extLst>
            </p:cNvPr>
            <p:cNvSpPr/>
            <p:nvPr/>
          </p:nvSpPr>
          <p:spPr>
            <a:xfrm>
              <a:off x="7377520" y="4066285"/>
              <a:ext cx="793253" cy="831072"/>
            </a:xfrm>
            <a:custGeom>
              <a:avLst/>
              <a:gdLst/>
              <a:ahLst/>
              <a:cxnLst/>
              <a:rect l="l" t="t" r="r" b="b"/>
              <a:pathLst>
                <a:path w="23203" h="24944" extrusionOk="0">
                  <a:moveTo>
                    <a:pt x="16542" y="0"/>
                  </a:moveTo>
                  <a:cubicBezTo>
                    <a:pt x="15545" y="0"/>
                    <a:pt x="14465" y="224"/>
                    <a:pt x="13338" y="710"/>
                  </a:cubicBezTo>
                  <a:cubicBezTo>
                    <a:pt x="1" y="6462"/>
                    <a:pt x="7348" y="20839"/>
                    <a:pt x="9525" y="24542"/>
                  </a:cubicBezTo>
                  <a:cubicBezTo>
                    <a:pt x="9680" y="24805"/>
                    <a:pt x="9952" y="24944"/>
                    <a:pt x="10228" y="24944"/>
                  </a:cubicBezTo>
                  <a:cubicBezTo>
                    <a:pt x="10432" y="24944"/>
                    <a:pt x="10637" y="24868"/>
                    <a:pt x="10797" y="24710"/>
                  </a:cubicBezTo>
                  <a:lnTo>
                    <a:pt x="20052" y="15631"/>
                  </a:lnTo>
                  <a:cubicBezTo>
                    <a:pt x="23202" y="12543"/>
                    <a:pt x="23055" y="9511"/>
                    <a:pt x="22361" y="5156"/>
                  </a:cubicBezTo>
                  <a:cubicBezTo>
                    <a:pt x="21873" y="2094"/>
                    <a:pt x="19595" y="0"/>
                    <a:pt x="16542" y="0"/>
                  </a:cubicBezTo>
                  <a:close/>
                </a:path>
              </a:pathLst>
            </a:custGeom>
            <a:solidFill>
              <a:schemeClr val="accent4">
                <a:alpha val="83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9;p38">
              <a:extLst>
                <a:ext uri="{FF2B5EF4-FFF2-40B4-BE49-F238E27FC236}">
                  <a16:creationId xmlns:a16="http://schemas.microsoft.com/office/drawing/2014/main" id="{BCD4F331-2FC0-E84F-AB87-4B12C951484A}"/>
                </a:ext>
              </a:extLst>
            </p:cNvPr>
            <p:cNvSpPr/>
            <p:nvPr/>
          </p:nvSpPr>
          <p:spPr>
            <a:xfrm>
              <a:off x="7676558" y="4187328"/>
              <a:ext cx="437258" cy="589187"/>
            </a:xfrm>
            <a:custGeom>
              <a:avLst/>
              <a:gdLst/>
              <a:ahLst/>
              <a:cxnLst/>
              <a:rect l="l" t="t" r="r" b="b"/>
              <a:pathLst>
                <a:path w="12790" h="17684" extrusionOk="0">
                  <a:moveTo>
                    <a:pt x="2310" y="0"/>
                  </a:moveTo>
                  <a:cubicBezTo>
                    <a:pt x="2257" y="0"/>
                    <a:pt x="2204" y="4"/>
                    <a:pt x="2151" y="11"/>
                  </a:cubicBezTo>
                  <a:cubicBezTo>
                    <a:pt x="1313" y="123"/>
                    <a:pt x="890" y="1073"/>
                    <a:pt x="712" y="1899"/>
                  </a:cubicBezTo>
                  <a:cubicBezTo>
                    <a:pt x="19" y="5119"/>
                    <a:pt x="660" y="8482"/>
                    <a:pt x="324" y="11760"/>
                  </a:cubicBezTo>
                  <a:cubicBezTo>
                    <a:pt x="215" y="12832"/>
                    <a:pt x="1" y="13902"/>
                    <a:pt x="84" y="14977"/>
                  </a:cubicBezTo>
                  <a:cubicBezTo>
                    <a:pt x="212" y="16655"/>
                    <a:pt x="1005" y="17684"/>
                    <a:pt x="2273" y="17684"/>
                  </a:cubicBezTo>
                  <a:cubicBezTo>
                    <a:pt x="2706" y="17684"/>
                    <a:pt x="3195" y="17564"/>
                    <a:pt x="3732" y="17307"/>
                  </a:cubicBezTo>
                  <a:cubicBezTo>
                    <a:pt x="4532" y="16926"/>
                    <a:pt x="5220" y="16345"/>
                    <a:pt x="5886" y="15761"/>
                  </a:cubicBezTo>
                  <a:cubicBezTo>
                    <a:pt x="7757" y="14123"/>
                    <a:pt x="9575" y="12370"/>
                    <a:pt x="10844" y="10232"/>
                  </a:cubicBezTo>
                  <a:cubicBezTo>
                    <a:pt x="12112" y="8094"/>
                    <a:pt x="12789" y="5507"/>
                    <a:pt x="12223" y="3087"/>
                  </a:cubicBezTo>
                  <a:cubicBezTo>
                    <a:pt x="12000" y="2134"/>
                    <a:pt x="11443" y="1105"/>
                    <a:pt x="10479" y="945"/>
                  </a:cubicBezTo>
                  <a:cubicBezTo>
                    <a:pt x="10391" y="930"/>
                    <a:pt x="10305" y="924"/>
                    <a:pt x="10219" y="924"/>
                  </a:cubicBezTo>
                  <a:cubicBezTo>
                    <a:pt x="9523" y="924"/>
                    <a:pt x="8872" y="1364"/>
                    <a:pt x="8253" y="1721"/>
                  </a:cubicBezTo>
                  <a:cubicBezTo>
                    <a:pt x="7321" y="2261"/>
                    <a:pt x="6309" y="2651"/>
                    <a:pt x="5256" y="2877"/>
                  </a:cubicBezTo>
                  <a:cubicBezTo>
                    <a:pt x="4959" y="2940"/>
                    <a:pt x="4650" y="2993"/>
                    <a:pt x="4395" y="3158"/>
                  </a:cubicBezTo>
                  <a:cubicBezTo>
                    <a:pt x="4138" y="3322"/>
                    <a:pt x="3948" y="3634"/>
                    <a:pt x="4027" y="3927"/>
                  </a:cubicBezTo>
                  <a:cubicBezTo>
                    <a:pt x="4086" y="4151"/>
                    <a:pt x="4278" y="4307"/>
                    <a:pt x="4460" y="4449"/>
                  </a:cubicBezTo>
                  <a:lnTo>
                    <a:pt x="6284" y="5867"/>
                  </a:lnTo>
                  <a:cubicBezTo>
                    <a:pt x="6545" y="6071"/>
                    <a:pt x="6818" y="6472"/>
                    <a:pt x="6560" y="6681"/>
                  </a:cubicBezTo>
                  <a:cubicBezTo>
                    <a:pt x="6495" y="6733"/>
                    <a:pt x="6416" y="6752"/>
                    <a:pt x="6332" y="6752"/>
                  </a:cubicBezTo>
                  <a:cubicBezTo>
                    <a:pt x="6246" y="6752"/>
                    <a:pt x="6155" y="6732"/>
                    <a:pt x="6071" y="6710"/>
                  </a:cubicBezTo>
                  <a:cubicBezTo>
                    <a:pt x="5085" y="6452"/>
                    <a:pt x="4086" y="6055"/>
                    <a:pt x="3415" y="5287"/>
                  </a:cubicBezTo>
                  <a:cubicBezTo>
                    <a:pt x="2743" y="4519"/>
                    <a:pt x="2505" y="3296"/>
                    <a:pt x="3103" y="2470"/>
                  </a:cubicBezTo>
                  <a:cubicBezTo>
                    <a:pt x="3308" y="2188"/>
                    <a:pt x="3590" y="1970"/>
                    <a:pt x="3794" y="1687"/>
                  </a:cubicBezTo>
                  <a:cubicBezTo>
                    <a:pt x="3996" y="1404"/>
                    <a:pt x="4106" y="1006"/>
                    <a:pt x="3918" y="712"/>
                  </a:cubicBezTo>
                  <a:cubicBezTo>
                    <a:pt x="3801" y="529"/>
                    <a:pt x="3594" y="427"/>
                    <a:pt x="3398" y="333"/>
                  </a:cubicBezTo>
                  <a:cubicBezTo>
                    <a:pt x="3053" y="168"/>
                    <a:pt x="2685" y="0"/>
                    <a:pt x="2310" y="0"/>
                  </a:cubicBezTo>
                  <a:close/>
                </a:path>
              </a:pathLst>
            </a:custGeom>
            <a:solidFill>
              <a:schemeClr val="lt2">
                <a:alpha val="2527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0;p38">
              <a:extLst>
                <a:ext uri="{FF2B5EF4-FFF2-40B4-BE49-F238E27FC236}">
                  <a16:creationId xmlns:a16="http://schemas.microsoft.com/office/drawing/2014/main" id="{94C2F237-7B7B-2D4B-B23A-B92BEA17D61D}"/>
                </a:ext>
              </a:extLst>
            </p:cNvPr>
            <p:cNvSpPr/>
            <p:nvPr/>
          </p:nvSpPr>
          <p:spPr>
            <a:xfrm>
              <a:off x="7699942" y="4155476"/>
              <a:ext cx="398455" cy="577226"/>
            </a:xfrm>
            <a:custGeom>
              <a:avLst/>
              <a:gdLst/>
              <a:ahLst/>
              <a:cxnLst/>
              <a:rect l="l" t="t" r="r" b="b"/>
              <a:pathLst>
                <a:path w="11655" h="17325" extrusionOk="0">
                  <a:moveTo>
                    <a:pt x="6284" y="1"/>
                  </a:moveTo>
                  <a:cubicBezTo>
                    <a:pt x="6017" y="37"/>
                    <a:pt x="5956" y="386"/>
                    <a:pt x="5918" y="654"/>
                  </a:cubicBezTo>
                  <a:cubicBezTo>
                    <a:pt x="5886" y="881"/>
                    <a:pt x="5722" y="1156"/>
                    <a:pt x="5525" y="1156"/>
                  </a:cubicBezTo>
                  <a:cubicBezTo>
                    <a:pt x="5492" y="1156"/>
                    <a:pt x="5457" y="1148"/>
                    <a:pt x="5422" y="1130"/>
                  </a:cubicBezTo>
                  <a:cubicBezTo>
                    <a:pt x="5335" y="1086"/>
                    <a:pt x="5285" y="994"/>
                    <a:pt x="5239" y="908"/>
                  </a:cubicBezTo>
                  <a:cubicBezTo>
                    <a:pt x="5027" y="519"/>
                    <a:pt x="4648" y="120"/>
                    <a:pt x="4239" y="120"/>
                  </a:cubicBezTo>
                  <a:cubicBezTo>
                    <a:pt x="4166" y="120"/>
                    <a:pt x="4093" y="133"/>
                    <a:pt x="4020" y="160"/>
                  </a:cubicBezTo>
                  <a:cubicBezTo>
                    <a:pt x="4365" y="1059"/>
                    <a:pt x="4715" y="1980"/>
                    <a:pt x="4736" y="2943"/>
                  </a:cubicBezTo>
                  <a:cubicBezTo>
                    <a:pt x="4760" y="4167"/>
                    <a:pt x="4247" y="5376"/>
                    <a:pt x="4398" y="6592"/>
                  </a:cubicBezTo>
                  <a:cubicBezTo>
                    <a:pt x="4441" y="6926"/>
                    <a:pt x="4588" y="7313"/>
                    <a:pt x="4919" y="7385"/>
                  </a:cubicBezTo>
                  <a:cubicBezTo>
                    <a:pt x="4956" y="7394"/>
                    <a:pt x="4994" y="7397"/>
                    <a:pt x="5031" y="7397"/>
                  </a:cubicBezTo>
                  <a:cubicBezTo>
                    <a:pt x="5175" y="7397"/>
                    <a:pt x="5318" y="7343"/>
                    <a:pt x="5455" y="7290"/>
                  </a:cubicBezTo>
                  <a:cubicBezTo>
                    <a:pt x="5927" y="7106"/>
                    <a:pt x="6449" y="6920"/>
                    <a:pt x="6943" y="6920"/>
                  </a:cubicBezTo>
                  <a:cubicBezTo>
                    <a:pt x="7204" y="6920"/>
                    <a:pt x="7458" y="6972"/>
                    <a:pt x="7691" y="7103"/>
                  </a:cubicBezTo>
                  <a:cubicBezTo>
                    <a:pt x="7668" y="7416"/>
                    <a:pt x="7422" y="7674"/>
                    <a:pt x="7141" y="7815"/>
                  </a:cubicBezTo>
                  <a:cubicBezTo>
                    <a:pt x="6862" y="7955"/>
                    <a:pt x="6546" y="8003"/>
                    <a:pt x="6239" y="8076"/>
                  </a:cubicBezTo>
                  <a:cubicBezTo>
                    <a:pt x="5843" y="8168"/>
                    <a:pt x="5458" y="8305"/>
                    <a:pt x="5091" y="8481"/>
                  </a:cubicBezTo>
                  <a:cubicBezTo>
                    <a:pt x="4810" y="8616"/>
                    <a:pt x="4511" y="8814"/>
                    <a:pt x="4456" y="9123"/>
                  </a:cubicBezTo>
                  <a:cubicBezTo>
                    <a:pt x="4398" y="9451"/>
                    <a:pt x="4678" y="9778"/>
                    <a:pt x="5006" y="9833"/>
                  </a:cubicBezTo>
                  <a:cubicBezTo>
                    <a:pt x="5047" y="9839"/>
                    <a:pt x="5088" y="9843"/>
                    <a:pt x="5129" y="9843"/>
                  </a:cubicBezTo>
                  <a:cubicBezTo>
                    <a:pt x="5416" y="9843"/>
                    <a:pt x="5697" y="9681"/>
                    <a:pt x="5878" y="9454"/>
                  </a:cubicBezTo>
                  <a:cubicBezTo>
                    <a:pt x="6000" y="9301"/>
                    <a:pt x="6086" y="9119"/>
                    <a:pt x="6225" y="8982"/>
                  </a:cubicBezTo>
                  <a:cubicBezTo>
                    <a:pt x="6322" y="8886"/>
                    <a:pt x="6459" y="8817"/>
                    <a:pt x="6591" y="8817"/>
                  </a:cubicBezTo>
                  <a:cubicBezTo>
                    <a:pt x="6649" y="8817"/>
                    <a:pt x="6706" y="8830"/>
                    <a:pt x="6757" y="8861"/>
                  </a:cubicBezTo>
                  <a:cubicBezTo>
                    <a:pt x="6553" y="9317"/>
                    <a:pt x="6702" y="9842"/>
                    <a:pt x="6760" y="10338"/>
                  </a:cubicBezTo>
                  <a:cubicBezTo>
                    <a:pt x="6819" y="10835"/>
                    <a:pt x="6701" y="11449"/>
                    <a:pt x="6233" y="11623"/>
                  </a:cubicBezTo>
                  <a:cubicBezTo>
                    <a:pt x="6213" y="11197"/>
                    <a:pt x="5819" y="10826"/>
                    <a:pt x="5394" y="10826"/>
                  </a:cubicBezTo>
                  <a:cubicBezTo>
                    <a:pt x="5384" y="10826"/>
                    <a:pt x="5373" y="10826"/>
                    <a:pt x="5363" y="10827"/>
                  </a:cubicBezTo>
                  <a:cubicBezTo>
                    <a:pt x="5106" y="10838"/>
                    <a:pt x="4852" y="10966"/>
                    <a:pt x="4602" y="10966"/>
                  </a:cubicBezTo>
                  <a:cubicBezTo>
                    <a:pt x="4546" y="10966"/>
                    <a:pt x="4489" y="10959"/>
                    <a:pt x="4433" y="10943"/>
                  </a:cubicBezTo>
                  <a:cubicBezTo>
                    <a:pt x="4274" y="10899"/>
                    <a:pt x="4133" y="10779"/>
                    <a:pt x="3966" y="10776"/>
                  </a:cubicBezTo>
                  <a:cubicBezTo>
                    <a:pt x="3965" y="10776"/>
                    <a:pt x="3964" y="10776"/>
                    <a:pt x="3963" y="10776"/>
                  </a:cubicBezTo>
                  <a:cubicBezTo>
                    <a:pt x="3672" y="10776"/>
                    <a:pt x="3516" y="11111"/>
                    <a:pt x="3285" y="11290"/>
                  </a:cubicBezTo>
                  <a:cubicBezTo>
                    <a:pt x="3125" y="11413"/>
                    <a:pt x="2943" y="11454"/>
                    <a:pt x="2749" y="11454"/>
                  </a:cubicBezTo>
                  <a:cubicBezTo>
                    <a:pt x="2361" y="11454"/>
                    <a:pt x="1924" y="11290"/>
                    <a:pt x="1514" y="11290"/>
                  </a:cubicBezTo>
                  <a:cubicBezTo>
                    <a:pt x="1439" y="11290"/>
                    <a:pt x="1365" y="11295"/>
                    <a:pt x="1291" y="11308"/>
                  </a:cubicBezTo>
                  <a:cubicBezTo>
                    <a:pt x="570" y="11440"/>
                    <a:pt x="200" y="12258"/>
                    <a:pt x="121" y="12986"/>
                  </a:cubicBezTo>
                  <a:cubicBezTo>
                    <a:pt x="0" y="14097"/>
                    <a:pt x="300" y="15269"/>
                    <a:pt x="1024" y="16121"/>
                  </a:cubicBezTo>
                  <a:cubicBezTo>
                    <a:pt x="1650" y="16857"/>
                    <a:pt x="2604" y="17324"/>
                    <a:pt x="3564" y="17324"/>
                  </a:cubicBezTo>
                  <a:cubicBezTo>
                    <a:pt x="3714" y="17324"/>
                    <a:pt x="3864" y="17313"/>
                    <a:pt x="4013" y="17289"/>
                  </a:cubicBezTo>
                  <a:cubicBezTo>
                    <a:pt x="4457" y="17218"/>
                    <a:pt x="4912" y="17024"/>
                    <a:pt x="5150" y="16642"/>
                  </a:cubicBezTo>
                  <a:cubicBezTo>
                    <a:pt x="5297" y="16405"/>
                    <a:pt x="5347" y="16120"/>
                    <a:pt x="5426" y="15852"/>
                  </a:cubicBezTo>
                  <a:cubicBezTo>
                    <a:pt x="5636" y="15144"/>
                    <a:pt x="6123" y="14406"/>
                    <a:pt x="6755" y="14006"/>
                  </a:cubicBezTo>
                  <a:cubicBezTo>
                    <a:pt x="7238" y="13703"/>
                    <a:pt x="7837" y="13627"/>
                    <a:pt x="8344" y="13362"/>
                  </a:cubicBezTo>
                  <a:cubicBezTo>
                    <a:pt x="9630" y="12688"/>
                    <a:pt x="10565" y="11440"/>
                    <a:pt x="11054" y="10091"/>
                  </a:cubicBezTo>
                  <a:cubicBezTo>
                    <a:pt x="11644" y="8457"/>
                    <a:pt x="11654" y="6668"/>
                    <a:pt x="11476" y="4939"/>
                  </a:cubicBezTo>
                  <a:cubicBezTo>
                    <a:pt x="11399" y="4173"/>
                    <a:pt x="11194" y="3284"/>
                    <a:pt x="10490" y="2975"/>
                  </a:cubicBezTo>
                  <a:cubicBezTo>
                    <a:pt x="10326" y="2903"/>
                    <a:pt x="10155" y="2872"/>
                    <a:pt x="9982" y="2872"/>
                  </a:cubicBezTo>
                  <a:cubicBezTo>
                    <a:pt x="9532" y="2872"/>
                    <a:pt x="9066" y="3080"/>
                    <a:pt x="8667" y="3316"/>
                  </a:cubicBezTo>
                  <a:cubicBezTo>
                    <a:pt x="8114" y="3644"/>
                    <a:pt x="7555" y="4046"/>
                    <a:pt x="6911" y="4055"/>
                  </a:cubicBezTo>
                  <a:cubicBezTo>
                    <a:pt x="6678" y="3353"/>
                    <a:pt x="7769" y="2849"/>
                    <a:pt x="7797" y="2111"/>
                  </a:cubicBezTo>
                  <a:cubicBezTo>
                    <a:pt x="7806" y="1885"/>
                    <a:pt x="7711" y="1669"/>
                    <a:pt x="7602" y="1471"/>
                  </a:cubicBezTo>
                  <a:cubicBezTo>
                    <a:pt x="7280" y="887"/>
                    <a:pt x="6830" y="383"/>
                    <a:pt x="6284" y="1"/>
                  </a:cubicBezTo>
                  <a:close/>
                </a:path>
              </a:pathLst>
            </a:custGeom>
            <a:solidFill>
              <a:schemeClr val="lt2">
                <a:alpha val="737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DA3DB4D-78BD-924F-936B-374C94B62B9D}"/>
              </a:ext>
            </a:extLst>
          </p:cNvPr>
          <p:cNvSpPr txBox="1"/>
          <p:nvPr/>
        </p:nvSpPr>
        <p:spPr>
          <a:xfrm>
            <a:off x="8805446" y="486650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F48711E0-4BAD-454A-8012-5237E7896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338" y="2087184"/>
            <a:ext cx="7653412" cy="1747838"/>
          </a:xfrm>
          <a:prstGeom prst="rect">
            <a:avLst/>
          </a:prstGeom>
        </p:spPr>
      </p:pic>
      <p:grpSp>
        <p:nvGrpSpPr>
          <p:cNvPr id="3" name="Google Shape;296;p38">
            <a:extLst>
              <a:ext uri="{FF2B5EF4-FFF2-40B4-BE49-F238E27FC236}">
                <a16:creationId xmlns:a16="http://schemas.microsoft.com/office/drawing/2014/main" id="{DE812E0D-7F90-D44C-906C-7BC628402C38}"/>
              </a:ext>
            </a:extLst>
          </p:cNvPr>
          <p:cNvGrpSpPr/>
          <p:nvPr/>
        </p:nvGrpSpPr>
        <p:grpSpPr>
          <a:xfrm>
            <a:off x="8266788" y="80783"/>
            <a:ext cx="877212" cy="1585154"/>
            <a:chOff x="6675513" y="2307821"/>
            <a:chExt cx="1909269" cy="2905752"/>
          </a:xfrm>
        </p:grpSpPr>
        <p:sp>
          <p:nvSpPr>
            <p:cNvPr id="4" name="Google Shape;297;p38">
              <a:extLst>
                <a:ext uri="{FF2B5EF4-FFF2-40B4-BE49-F238E27FC236}">
                  <a16:creationId xmlns:a16="http://schemas.microsoft.com/office/drawing/2014/main" id="{3FD66FB1-1EB5-0741-8919-45CD3B1E3EBB}"/>
                </a:ext>
              </a:extLst>
            </p:cNvPr>
            <p:cNvSpPr/>
            <p:nvPr/>
          </p:nvSpPr>
          <p:spPr>
            <a:xfrm>
              <a:off x="6675513" y="2307821"/>
              <a:ext cx="1909269" cy="2905752"/>
            </a:xfrm>
            <a:custGeom>
              <a:avLst/>
              <a:gdLst/>
              <a:ahLst/>
              <a:cxnLst/>
              <a:rect l="l" t="t" r="r" b="b"/>
              <a:pathLst>
                <a:path w="55847" h="87214" extrusionOk="0">
                  <a:moveTo>
                    <a:pt x="24021" y="0"/>
                  </a:moveTo>
                  <a:cubicBezTo>
                    <a:pt x="18809" y="0"/>
                    <a:pt x="14992" y="2991"/>
                    <a:pt x="11823" y="7425"/>
                  </a:cubicBezTo>
                  <a:cubicBezTo>
                    <a:pt x="11178" y="8328"/>
                    <a:pt x="10549" y="9291"/>
                    <a:pt x="9994" y="10280"/>
                  </a:cubicBezTo>
                  <a:cubicBezTo>
                    <a:pt x="9949" y="10221"/>
                    <a:pt x="9902" y="10163"/>
                    <a:pt x="9855" y="10106"/>
                  </a:cubicBezTo>
                  <a:cubicBezTo>
                    <a:pt x="9385" y="9531"/>
                    <a:pt x="8674" y="9306"/>
                    <a:pt x="7890" y="9306"/>
                  </a:cubicBezTo>
                  <a:cubicBezTo>
                    <a:pt x="6345" y="9306"/>
                    <a:pt x="4513" y="10180"/>
                    <a:pt x="3661" y="10984"/>
                  </a:cubicBezTo>
                  <a:cubicBezTo>
                    <a:pt x="2813" y="11784"/>
                    <a:pt x="2201" y="13058"/>
                    <a:pt x="2706" y="14109"/>
                  </a:cubicBezTo>
                  <a:cubicBezTo>
                    <a:pt x="3176" y="15089"/>
                    <a:pt x="4370" y="15439"/>
                    <a:pt x="5429" y="15685"/>
                  </a:cubicBezTo>
                  <a:cubicBezTo>
                    <a:pt x="3854" y="16071"/>
                    <a:pt x="2750" y="17816"/>
                    <a:pt x="3074" y="19404"/>
                  </a:cubicBezTo>
                  <a:cubicBezTo>
                    <a:pt x="3366" y="20843"/>
                    <a:pt x="4789" y="21942"/>
                    <a:pt x="6245" y="21942"/>
                  </a:cubicBezTo>
                  <a:cubicBezTo>
                    <a:pt x="6395" y="21942"/>
                    <a:pt x="6546" y="21930"/>
                    <a:pt x="6696" y="21906"/>
                  </a:cubicBezTo>
                  <a:lnTo>
                    <a:pt x="6696" y="21906"/>
                  </a:lnTo>
                  <a:cubicBezTo>
                    <a:pt x="6060" y="22638"/>
                    <a:pt x="6008" y="23779"/>
                    <a:pt x="6468" y="24631"/>
                  </a:cubicBezTo>
                  <a:cubicBezTo>
                    <a:pt x="6929" y="25485"/>
                    <a:pt x="7830" y="26054"/>
                    <a:pt x="8783" y="26237"/>
                  </a:cubicBezTo>
                  <a:cubicBezTo>
                    <a:pt x="8987" y="26277"/>
                    <a:pt x="9198" y="26300"/>
                    <a:pt x="9407" y="26300"/>
                  </a:cubicBezTo>
                  <a:cubicBezTo>
                    <a:pt x="9803" y="26300"/>
                    <a:pt x="10195" y="26219"/>
                    <a:pt x="10535" y="26019"/>
                  </a:cubicBezTo>
                  <a:cubicBezTo>
                    <a:pt x="10688" y="26673"/>
                    <a:pt x="11431" y="26973"/>
                    <a:pt x="12076" y="27163"/>
                  </a:cubicBezTo>
                  <a:cubicBezTo>
                    <a:pt x="12759" y="27363"/>
                    <a:pt x="13466" y="27553"/>
                    <a:pt x="14171" y="27553"/>
                  </a:cubicBezTo>
                  <a:cubicBezTo>
                    <a:pt x="14369" y="27553"/>
                    <a:pt x="14566" y="27538"/>
                    <a:pt x="14763" y="27504"/>
                  </a:cubicBezTo>
                  <a:cubicBezTo>
                    <a:pt x="15661" y="27349"/>
                    <a:pt x="16536" y="26684"/>
                    <a:pt x="16636" y="25778"/>
                  </a:cubicBezTo>
                  <a:cubicBezTo>
                    <a:pt x="17214" y="26116"/>
                    <a:pt x="17880" y="26278"/>
                    <a:pt x="18547" y="26278"/>
                  </a:cubicBezTo>
                  <a:cubicBezTo>
                    <a:pt x="19078" y="26278"/>
                    <a:pt x="19611" y="26175"/>
                    <a:pt x="20103" y="25978"/>
                  </a:cubicBezTo>
                  <a:lnTo>
                    <a:pt x="20251" y="29460"/>
                  </a:lnTo>
                  <a:lnTo>
                    <a:pt x="19250" y="29439"/>
                  </a:lnTo>
                  <a:lnTo>
                    <a:pt x="18359" y="29320"/>
                  </a:lnTo>
                  <a:lnTo>
                    <a:pt x="18461" y="29422"/>
                  </a:lnTo>
                  <a:lnTo>
                    <a:pt x="17950" y="29410"/>
                  </a:lnTo>
                  <a:cubicBezTo>
                    <a:pt x="17774" y="29406"/>
                    <a:pt x="17600" y="29404"/>
                    <a:pt x="17428" y="29404"/>
                  </a:cubicBezTo>
                  <a:cubicBezTo>
                    <a:pt x="12504" y="29404"/>
                    <a:pt x="9521" y="30979"/>
                    <a:pt x="6476" y="35024"/>
                  </a:cubicBezTo>
                  <a:cubicBezTo>
                    <a:pt x="5320" y="36561"/>
                    <a:pt x="3319" y="42138"/>
                    <a:pt x="2781" y="44323"/>
                  </a:cubicBezTo>
                  <a:cubicBezTo>
                    <a:pt x="0" y="55620"/>
                    <a:pt x="1112" y="59820"/>
                    <a:pt x="882" y="61517"/>
                  </a:cubicBezTo>
                  <a:lnTo>
                    <a:pt x="1215" y="61636"/>
                  </a:lnTo>
                  <a:lnTo>
                    <a:pt x="1012" y="63057"/>
                  </a:lnTo>
                  <a:lnTo>
                    <a:pt x="3962" y="73928"/>
                  </a:lnTo>
                  <a:lnTo>
                    <a:pt x="1781" y="77697"/>
                  </a:lnTo>
                  <a:lnTo>
                    <a:pt x="2002" y="81587"/>
                  </a:lnTo>
                  <a:lnTo>
                    <a:pt x="3708" y="86166"/>
                  </a:lnTo>
                  <a:lnTo>
                    <a:pt x="4737" y="86511"/>
                  </a:lnTo>
                  <a:lnTo>
                    <a:pt x="5765" y="86971"/>
                  </a:lnTo>
                  <a:lnTo>
                    <a:pt x="4857" y="83082"/>
                  </a:lnTo>
                  <a:lnTo>
                    <a:pt x="5896" y="79081"/>
                  </a:lnTo>
                  <a:lnTo>
                    <a:pt x="6284" y="82708"/>
                  </a:lnTo>
                  <a:lnTo>
                    <a:pt x="6854" y="83739"/>
                  </a:lnTo>
                  <a:lnTo>
                    <a:pt x="7152" y="79655"/>
                  </a:lnTo>
                  <a:lnTo>
                    <a:pt x="5447" y="74391"/>
                  </a:lnTo>
                  <a:lnTo>
                    <a:pt x="6163" y="63403"/>
                  </a:lnTo>
                  <a:lnTo>
                    <a:pt x="6476" y="63516"/>
                  </a:lnTo>
                  <a:lnTo>
                    <a:pt x="11721" y="44561"/>
                  </a:lnTo>
                  <a:lnTo>
                    <a:pt x="17488" y="55609"/>
                  </a:lnTo>
                  <a:lnTo>
                    <a:pt x="14268" y="74186"/>
                  </a:lnTo>
                  <a:lnTo>
                    <a:pt x="14292" y="74305"/>
                  </a:lnTo>
                  <a:lnTo>
                    <a:pt x="11204" y="87213"/>
                  </a:lnTo>
                  <a:lnTo>
                    <a:pt x="38748" y="87213"/>
                  </a:lnTo>
                  <a:lnTo>
                    <a:pt x="40540" y="79185"/>
                  </a:lnTo>
                  <a:lnTo>
                    <a:pt x="40537" y="79185"/>
                  </a:lnTo>
                  <a:lnTo>
                    <a:pt x="41151" y="76236"/>
                  </a:lnTo>
                  <a:cubicBezTo>
                    <a:pt x="42405" y="75409"/>
                    <a:pt x="43638" y="74162"/>
                    <a:pt x="44831" y="72408"/>
                  </a:cubicBezTo>
                  <a:cubicBezTo>
                    <a:pt x="55847" y="56207"/>
                    <a:pt x="41356" y="48368"/>
                    <a:pt x="36607" y="46330"/>
                  </a:cubicBezTo>
                  <a:cubicBezTo>
                    <a:pt x="36734" y="46170"/>
                    <a:pt x="36860" y="46008"/>
                    <a:pt x="36983" y="45844"/>
                  </a:cubicBezTo>
                  <a:cubicBezTo>
                    <a:pt x="37418" y="45324"/>
                    <a:pt x="37984" y="44620"/>
                    <a:pt x="38068" y="44395"/>
                  </a:cubicBezTo>
                  <a:cubicBezTo>
                    <a:pt x="38079" y="44382"/>
                    <a:pt x="38088" y="44369"/>
                    <a:pt x="38099" y="44354"/>
                  </a:cubicBezTo>
                  <a:lnTo>
                    <a:pt x="38070" y="44324"/>
                  </a:lnTo>
                  <a:cubicBezTo>
                    <a:pt x="35810" y="41903"/>
                    <a:pt x="35683" y="40902"/>
                    <a:pt x="35483" y="39790"/>
                  </a:cubicBezTo>
                  <a:cubicBezTo>
                    <a:pt x="35479" y="39734"/>
                    <a:pt x="35477" y="39676"/>
                    <a:pt x="35475" y="39617"/>
                  </a:cubicBezTo>
                  <a:lnTo>
                    <a:pt x="35475" y="39617"/>
                  </a:lnTo>
                  <a:lnTo>
                    <a:pt x="35477" y="39754"/>
                  </a:lnTo>
                  <a:cubicBezTo>
                    <a:pt x="35467" y="39699"/>
                    <a:pt x="35457" y="39644"/>
                    <a:pt x="35447" y="39589"/>
                  </a:cubicBezTo>
                  <a:lnTo>
                    <a:pt x="34820" y="35477"/>
                  </a:lnTo>
                  <a:cubicBezTo>
                    <a:pt x="34792" y="34612"/>
                    <a:pt x="34705" y="33595"/>
                    <a:pt x="34607" y="32661"/>
                  </a:cubicBezTo>
                  <a:cubicBezTo>
                    <a:pt x="34434" y="31008"/>
                    <a:pt x="33060" y="29743"/>
                    <a:pt x="31400" y="29705"/>
                  </a:cubicBezTo>
                  <a:lnTo>
                    <a:pt x="28128" y="29633"/>
                  </a:lnTo>
                  <a:cubicBezTo>
                    <a:pt x="28109" y="29555"/>
                    <a:pt x="28057" y="29535"/>
                    <a:pt x="27992" y="29535"/>
                  </a:cubicBezTo>
                  <a:cubicBezTo>
                    <a:pt x="27926" y="29535"/>
                    <a:pt x="27845" y="29556"/>
                    <a:pt x="27771" y="29556"/>
                  </a:cubicBezTo>
                  <a:cubicBezTo>
                    <a:pt x="27678" y="29556"/>
                    <a:pt x="27596" y="29523"/>
                    <a:pt x="27566" y="29376"/>
                  </a:cubicBezTo>
                  <a:lnTo>
                    <a:pt x="27233" y="23957"/>
                  </a:lnTo>
                  <a:cubicBezTo>
                    <a:pt x="29922" y="23130"/>
                    <a:pt x="30578" y="19748"/>
                    <a:pt x="31133" y="17984"/>
                  </a:cubicBezTo>
                  <a:cubicBezTo>
                    <a:pt x="31764" y="15991"/>
                    <a:pt x="29981" y="12821"/>
                    <a:pt x="29981" y="12821"/>
                  </a:cubicBezTo>
                  <a:cubicBezTo>
                    <a:pt x="29981" y="12821"/>
                    <a:pt x="30812" y="8958"/>
                    <a:pt x="31058" y="7136"/>
                  </a:cubicBezTo>
                  <a:cubicBezTo>
                    <a:pt x="32379" y="4791"/>
                    <a:pt x="32766" y="4075"/>
                    <a:pt x="30800" y="1782"/>
                  </a:cubicBezTo>
                  <a:cubicBezTo>
                    <a:pt x="29284" y="15"/>
                    <a:pt x="27560" y="253"/>
                    <a:pt x="25241" y="53"/>
                  </a:cubicBezTo>
                  <a:cubicBezTo>
                    <a:pt x="24826" y="18"/>
                    <a:pt x="24419" y="0"/>
                    <a:pt x="24021" y="0"/>
                  </a:cubicBezTo>
                  <a:close/>
                </a:path>
              </a:pathLst>
            </a:custGeom>
            <a:solidFill>
              <a:srgbClr val="C6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98;p38">
              <a:extLst>
                <a:ext uri="{FF2B5EF4-FFF2-40B4-BE49-F238E27FC236}">
                  <a16:creationId xmlns:a16="http://schemas.microsoft.com/office/drawing/2014/main" id="{83D416F1-C75D-1042-A03A-84719595BA06}"/>
                </a:ext>
              </a:extLst>
            </p:cNvPr>
            <p:cNvSpPr/>
            <p:nvPr/>
          </p:nvSpPr>
          <p:spPr>
            <a:xfrm>
              <a:off x="7377520" y="4066285"/>
              <a:ext cx="793253" cy="831072"/>
            </a:xfrm>
            <a:custGeom>
              <a:avLst/>
              <a:gdLst/>
              <a:ahLst/>
              <a:cxnLst/>
              <a:rect l="l" t="t" r="r" b="b"/>
              <a:pathLst>
                <a:path w="23203" h="24944" extrusionOk="0">
                  <a:moveTo>
                    <a:pt x="16542" y="0"/>
                  </a:moveTo>
                  <a:cubicBezTo>
                    <a:pt x="15545" y="0"/>
                    <a:pt x="14465" y="224"/>
                    <a:pt x="13338" y="710"/>
                  </a:cubicBezTo>
                  <a:cubicBezTo>
                    <a:pt x="1" y="6462"/>
                    <a:pt x="7348" y="20839"/>
                    <a:pt x="9525" y="24542"/>
                  </a:cubicBezTo>
                  <a:cubicBezTo>
                    <a:pt x="9680" y="24805"/>
                    <a:pt x="9952" y="24944"/>
                    <a:pt x="10228" y="24944"/>
                  </a:cubicBezTo>
                  <a:cubicBezTo>
                    <a:pt x="10432" y="24944"/>
                    <a:pt x="10637" y="24868"/>
                    <a:pt x="10797" y="24710"/>
                  </a:cubicBezTo>
                  <a:lnTo>
                    <a:pt x="20052" y="15631"/>
                  </a:lnTo>
                  <a:cubicBezTo>
                    <a:pt x="23202" y="12543"/>
                    <a:pt x="23055" y="9511"/>
                    <a:pt x="22361" y="5156"/>
                  </a:cubicBezTo>
                  <a:cubicBezTo>
                    <a:pt x="21873" y="2094"/>
                    <a:pt x="19595" y="0"/>
                    <a:pt x="16542" y="0"/>
                  </a:cubicBezTo>
                  <a:close/>
                </a:path>
              </a:pathLst>
            </a:custGeom>
            <a:solidFill>
              <a:schemeClr val="accent4">
                <a:alpha val="83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99;p38">
              <a:extLst>
                <a:ext uri="{FF2B5EF4-FFF2-40B4-BE49-F238E27FC236}">
                  <a16:creationId xmlns:a16="http://schemas.microsoft.com/office/drawing/2014/main" id="{A5FF5E05-FCAA-7D4E-A9E8-6072AF3E85AC}"/>
                </a:ext>
              </a:extLst>
            </p:cNvPr>
            <p:cNvSpPr/>
            <p:nvPr/>
          </p:nvSpPr>
          <p:spPr>
            <a:xfrm>
              <a:off x="7676558" y="4187328"/>
              <a:ext cx="437258" cy="589187"/>
            </a:xfrm>
            <a:custGeom>
              <a:avLst/>
              <a:gdLst/>
              <a:ahLst/>
              <a:cxnLst/>
              <a:rect l="l" t="t" r="r" b="b"/>
              <a:pathLst>
                <a:path w="12790" h="17684" extrusionOk="0">
                  <a:moveTo>
                    <a:pt x="2310" y="0"/>
                  </a:moveTo>
                  <a:cubicBezTo>
                    <a:pt x="2257" y="0"/>
                    <a:pt x="2204" y="4"/>
                    <a:pt x="2151" y="11"/>
                  </a:cubicBezTo>
                  <a:cubicBezTo>
                    <a:pt x="1313" y="123"/>
                    <a:pt x="890" y="1073"/>
                    <a:pt x="712" y="1899"/>
                  </a:cubicBezTo>
                  <a:cubicBezTo>
                    <a:pt x="19" y="5119"/>
                    <a:pt x="660" y="8482"/>
                    <a:pt x="324" y="11760"/>
                  </a:cubicBezTo>
                  <a:cubicBezTo>
                    <a:pt x="215" y="12832"/>
                    <a:pt x="1" y="13902"/>
                    <a:pt x="84" y="14977"/>
                  </a:cubicBezTo>
                  <a:cubicBezTo>
                    <a:pt x="212" y="16655"/>
                    <a:pt x="1005" y="17684"/>
                    <a:pt x="2273" y="17684"/>
                  </a:cubicBezTo>
                  <a:cubicBezTo>
                    <a:pt x="2706" y="17684"/>
                    <a:pt x="3195" y="17564"/>
                    <a:pt x="3732" y="17307"/>
                  </a:cubicBezTo>
                  <a:cubicBezTo>
                    <a:pt x="4532" y="16926"/>
                    <a:pt x="5220" y="16345"/>
                    <a:pt x="5886" y="15761"/>
                  </a:cubicBezTo>
                  <a:cubicBezTo>
                    <a:pt x="7757" y="14123"/>
                    <a:pt x="9575" y="12370"/>
                    <a:pt x="10844" y="10232"/>
                  </a:cubicBezTo>
                  <a:cubicBezTo>
                    <a:pt x="12112" y="8094"/>
                    <a:pt x="12789" y="5507"/>
                    <a:pt x="12223" y="3087"/>
                  </a:cubicBezTo>
                  <a:cubicBezTo>
                    <a:pt x="12000" y="2134"/>
                    <a:pt x="11443" y="1105"/>
                    <a:pt x="10479" y="945"/>
                  </a:cubicBezTo>
                  <a:cubicBezTo>
                    <a:pt x="10391" y="930"/>
                    <a:pt x="10305" y="924"/>
                    <a:pt x="10219" y="924"/>
                  </a:cubicBezTo>
                  <a:cubicBezTo>
                    <a:pt x="9523" y="924"/>
                    <a:pt x="8872" y="1364"/>
                    <a:pt x="8253" y="1721"/>
                  </a:cubicBezTo>
                  <a:cubicBezTo>
                    <a:pt x="7321" y="2261"/>
                    <a:pt x="6309" y="2651"/>
                    <a:pt x="5256" y="2877"/>
                  </a:cubicBezTo>
                  <a:cubicBezTo>
                    <a:pt x="4959" y="2940"/>
                    <a:pt x="4650" y="2993"/>
                    <a:pt x="4395" y="3158"/>
                  </a:cubicBezTo>
                  <a:cubicBezTo>
                    <a:pt x="4138" y="3322"/>
                    <a:pt x="3948" y="3634"/>
                    <a:pt x="4027" y="3927"/>
                  </a:cubicBezTo>
                  <a:cubicBezTo>
                    <a:pt x="4086" y="4151"/>
                    <a:pt x="4278" y="4307"/>
                    <a:pt x="4460" y="4449"/>
                  </a:cubicBezTo>
                  <a:lnTo>
                    <a:pt x="6284" y="5867"/>
                  </a:lnTo>
                  <a:cubicBezTo>
                    <a:pt x="6545" y="6071"/>
                    <a:pt x="6818" y="6472"/>
                    <a:pt x="6560" y="6681"/>
                  </a:cubicBezTo>
                  <a:cubicBezTo>
                    <a:pt x="6495" y="6733"/>
                    <a:pt x="6416" y="6752"/>
                    <a:pt x="6332" y="6752"/>
                  </a:cubicBezTo>
                  <a:cubicBezTo>
                    <a:pt x="6246" y="6752"/>
                    <a:pt x="6155" y="6732"/>
                    <a:pt x="6071" y="6710"/>
                  </a:cubicBezTo>
                  <a:cubicBezTo>
                    <a:pt x="5085" y="6452"/>
                    <a:pt x="4086" y="6055"/>
                    <a:pt x="3415" y="5287"/>
                  </a:cubicBezTo>
                  <a:cubicBezTo>
                    <a:pt x="2743" y="4519"/>
                    <a:pt x="2505" y="3296"/>
                    <a:pt x="3103" y="2470"/>
                  </a:cubicBezTo>
                  <a:cubicBezTo>
                    <a:pt x="3308" y="2188"/>
                    <a:pt x="3590" y="1970"/>
                    <a:pt x="3794" y="1687"/>
                  </a:cubicBezTo>
                  <a:cubicBezTo>
                    <a:pt x="3996" y="1404"/>
                    <a:pt x="4106" y="1006"/>
                    <a:pt x="3918" y="712"/>
                  </a:cubicBezTo>
                  <a:cubicBezTo>
                    <a:pt x="3801" y="529"/>
                    <a:pt x="3594" y="427"/>
                    <a:pt x="3398" y="333"/>
                  </a:cubicBezTo>
                  <a:cubicBezTo>
                    <a:pt x="3053" y="168"/>
                    <a:pt x="2685" y="0"/>
                    <a:pt x="2310" y="0"/>
                  </a:cubicBezTo>
                  <a:close/>
                </a:path>
              </a:pathLst>
            </a:custGeom>
            <a:solidFill>
              <a:schemeClr val="lt2">
                <a:alpha val="2527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0;p38">
              <a:extLst>
                <a:ext uri="{FF2B5EF4-FFF2-40B4-BE49-F238E27FC236}">
                  <a16:creationId xmlns:a16="http://schemas.microsoft.com/office/drawing/2014/main" id="{E8B3C865-4C65-054B-A205-4B62DD3D4CBE}"/>
                </a:ext>
              </a:extLst>
            </p:cNvPr>
            <p:cNvSpPr/>
            <p:nvPr/>
          </p:nvSpPr>
          <p:spPr>
            <a:xfrm>
              <a:off x="7699942" y="4155476"/>
              <a:ext cx="398455" cy="577226"/>
            </a:xfrm>
            <a:custGeom>
              <a:avLst/>
              <a:gdLst/>
              <a:ahLst/>
              <a:cxnLst/>
              <a:rect l="l" t="t" r="r" b="b"/>
              <a:pathLst>
                <a:path w="11655" h="17325" extrusionOk="0">
                  <a:moveTo>
                    <a:pt x="6284" y="1"/>
                  </a:moveTo>
                  <a:cubicBezTo>
                    <a:pt x="6017" y="37"/>
                    <a:pt x="5956" y="386"/>
                    <a:pt x="5918" y="654"/>
                  </a:cubicBezTo>
                  <a:cubicBezTo>
                    <a:pt x="5886" y="881"/>
                    <a:pt x="5722" y="1156"/>
                    <a:pt x="5525" y="1156"/>
                  </a:cubicBezTo>
                  <a:cubicBezTo>
                    <a:pt x="5492" y="1156"/>
                    <a:pt x="5457" y="1148"/>
                    <a:pt x="5422" y="1130"/>
                  </a:cubicBezTo>
                  <a:cubicBezTo>
                    <a:pt x="5335" y="1086"/>
                    <a:pt x="5285" y="994"/>
                    <a:pt x="5239" y="908"/>
                  </a:cubicBezTo>
                  <a:cubicBezTo>
                    <a:pt x="5027" y="519"/>
                    <a:pt x="4648" y="120"/>
                    <a:pt x="4239" y="120"/>
                  </a:cubicBezTo>
                  <a:cubicBezTo>
                    <a:pt x="4166" y="120"/>
                    <a:pt x="4093" y="133"/>
                    <a:pt x="4020" y="160"/>
                  </a:cubicBezTo>
                  <a:cubicBezTo>
                    <a:pt x="4365" y="1059"/>
                    <a:pt x="4715" y="1980"/>
                    <a:pt x="4736" y="2943"/>
                  </a:cubicBezTo>
                  <a:cubicBezTo>
                    <a:pt x="4760" y="4167"/>
                    <a:pt x="4247" y="5376"/>
                    <a:pt x="4398" y="6592"/>
                  </a:cubicBezTo>
                  <a:cubicBezTo>
                    <a:pt x="4441" y="6926"/>
                    <a:pt x="4588" y="7313"/>
                    <a:pt x="4919" y="7385"/>
                  </a:cubicBezTo>
                  <a:cubicBezTo>
                    <a:pt x="4956" y="7394"/>
                    <a:pt x="4994" y="7397"/>
                    <a:pt x="5031" y="7397"/>
                  </a:cubicBezTo>
                  <a:cubicBezTo>
                    <a:pt x="5175" y="7397"/>
                    <a:pt x="5318" y="7343"/>
                    <a:pt x="5455" y="7290"/>
                  </a:cubicBezTo>
                  <a:cubicBezTo>
                    <a:pt x="5927" y="7106"/>
                    <a:pt x="6449" y="6920"/>
                    <a:pt x="6943" y="6920"/>
                  </a:cubicBezTo>
                  <a:cubicBezTo>
                    <a:pt x="7204" y="6920"/>
                    <a:pt x="7458" y="6972"/>
                    <a:pt x="7691" y="7103"/>
                  </a:cubicBezTo>
                  <a:cubicBezTo>
                    <a:pt x="7668" y="7416"/>
                    <a:pt x="7422" y="7674"/>
                    <a:pt x="7141" y="7815"/>
                  </a:cubicBezTo>
                  <a:cubicBezTo>
                    <a:pt x="6862" y="7955"/>
                    <a:pt x="6546" y="8003"/>
                    <a:pt x="6239" y="8076"/>
                  </a:cubicBezTo>
                  <a:cubicBezTo>
                    <a:pt x="5843" y="8168"/>
                    <a:pt x="5458" y="8305"/>
                    <a:pt x="5091" y="8481"/>
                  </a:cubicBezTo>
                  <a:cubicBezTo>
                    <a:pt x="4810" y="8616"/>
                    <a:pt x="4511" y="8814"/>
                    <a:pt x="4456" y="9123"/>
                  </a:cubicBezTo>
                  <a:cubicBezTo>
                    <a:pt x="4398" y="9451"/>
                    <a:pt x="4678" y="9778"/>
                    <a:pt x="5006" y="9833"/>
                  </a:cubicBezTo>
                  <a:cubicBezTo>
                    <a:pt x="5047" y="9839"/>
                    <a:pt x="5088" y="9843"/>
                    <a:pt x="5129" y="9843"/>
                  </a:cubicBezTo>
                  <a:cubicBezTo>
                    <a:pt x="5416" y="9843"/>
                    <a:pt x="5697" y="9681"/>
                    <a:pt x="5878" y="9454"/>
                  </a:cubicBezTo>
                  <a:cubicBezTo>
                    <a:pt x="6000" y="9301"/>
                    <a:pt x="6086" y="9119"/>
                    <a:pt x="6225" y="8982"/>
                  </a:cubicBezTo>
                  <a:cubicBezTo>
                    <a:pt x="6322" y="8886"/>
                    <a:pt x="6459" y="8817"/>
                    <a:pt x="6591" y="8817"/>
                  </a:cubicBezTo>
                  <a:cubicBezTo>
                    <a:pt x="6649" y="8817"/>
                    <a:pt x="6706" y="8830"/>
                    <a:pt x="6757" y="8861"/>
                  </a:cubicBezTo>
                  <a:cubicBezTo>
                    <a:pt x="6553" y="9317"/>
                    <a:pt x="6702" y="9842"/>
                    <a:pt x="6760" y="10338"/>
                  </a:cubicBezTo>
                  <a:cubicBezTo>
                    <a:pt x="6819" y="10835"/>
                    <a:pt x="6701" y="11449"/>
                    <a:pt x="6233" y="11623"/>
                  </a:cubicBezTo>
                  <a:cubicBezTo>
                    <a:pt x="6213" y="11197"/>
                    <a:pt x="5819" y="10826"/>
                    <a:pt x="5394" y="10826"/>
                  </a:cubicBezTo>
                  <a:cubicBezTo>
                    <a:pt x="5384" y="10826"/>
                    <a:pt x="5373" y="10826"/>
                    <a:pt x="5363" y="10827"/>
                  </a:cubicBezTo>
                  <a:cubicBezTo>
                    <a:pt x="5106" y="10838"/>
                    <a:pt x="4852" y="10966"/>
                    <a:pt x="4602" y="10966"/>
                  </a:cubicBezTo>
                  <a:cubicBezTo>
                    <a:pt x="4546" y="10966"/>
                    <a:pt x="4489" y="10959"/>
                    <a:pt x="4433" y="10943"/>
                  </a:cubicBezTo>
                  <a:cubicBezTo>
                    <a:pt x="4274" y="10899"/>
                    <a:pt x="4133" y="10779"/>
                    <a:pt x="3966" y="10776"/>
                  </a:cubicBezTo>
                  <a:cubicBezTo>
                    <a:pt x="3965" y="10776"/>
                    <a:pt x="3964" y="10776"/>
                    <a:pt x="3963" y="10776"/>
                  </a:cubicBezTo>
                  <a:cubicBezTo>
                    <a:pt x="3672" y="10776"/>
                    <a:pt x="3516" y="11111"/>
                    <a:pt x="3285" y="11290"/>
                  </a:cubicBezTo>
                  <a:cubicBezTo>
                    <a:pt x="3125" y="11413"/>
                    <a:pt x="2943" y="11454"/>
                    <a:pt x="2749" y="11454"/>
                  </a:cubicBezTo>
                  <a:cubicBezTo>
                    <a:pt x="2361" y="11454"/>
                    <a:pt x="1924" y="11290"/>
                    <a:pt x="1514" y="11290"/>
                  </a:cubicBezTo>
                  <a:cubicBezTo>
                    <a:pt x="1439" y="11290"/>
                    <a:pt x="1365" y="11295"/>
                    <a:pt x="1291" y="11308"/>
                  </a:cubicBezTo>
                  <a:cubicBezTo>
                    <a:pt x="570" y="11440"/>
                    <a:pt x="200" y="12258"/>
                    <a:pt x="121" y="12986"/>
                  </a:cubicBezTo>
                  <a:cubicBezTo>
                    <a:pt x="0" y="14097"/>
                    <a:pt x="300" y="15269"/>
                    <a:pt x="1024" y="16121"/>
                  </a:cubicBezTo>
                  <a:cubicBezTo>
                    <a:pt x="1650" y="16857"/>
                    <a:pt x="2604" y="17324"/>
                    <a:pt x="3564" y="17324"/>
                  </a:cubicBezTo>
                  <a:cubicBezTo>
                    <a:pt x="3714" y="17324"/>
                    <a:pt x="3864" y="17313"/>
                    <a:pt x="4013" y="17289"/>
                  </a:cubicBezTo>
                  <a:cubicBezTo>
                    <a:pt x="4457" y="17218"/>
                    <a:pt x="4912" y="17024"/>
                    <a:pt x="5150" y="16642"/>
                  </a:cubicBezTo>
                  <a:cubicBezTo>
                    <a:pt x="5297" y="16405"/>
                    <a:pt x="5347" y="16120"/>
                    <a:pt x="5426" y="15852"/>
                  </a:cubicBezTo>
                  <a:cubicBezTo>
                    <a:pt x="5636" y="15144"/>
                    <a:pt x="6123" y="14406"/>
                    <a:pt x="6755" y="14006"/>
                  </a:cubicBezTo>
                  <a:cubicBezTo>
                    <a:pt x="7238" y="13703"/>
                    <a:pt x="7837" y="13627"/>
                    <a:pt x="8344" y="13362"/>
                  </a:cubicBezTo>
                  <a:cubicBezTo>
                    <a:pt x="9630" y="12688"/>
                    <a:pt x="10565" y="11440"/>
                    <a:pt x="11054" y="10091"/>
                  </a:cubicBezTo>
                  <a:cubicBezTo>
                    <a:pt x="11644" y="8457"/>
                    <a:pt x="11654" y="6668"/>
                    <a:pt x="11476" y="4939"/>
                  </a:cubicBezTo>
                  <a:cubicBezTo>
                    <a:pt x="11399" y="4173"/>
                    <a:pt x="11194" y="3284"/>
                    <a:pt x="10490" y="2975"/>
                  </a:cubicBezTo>
                  <a:cubicBezTo>
                    <a:pt x="10326" y="2903"/>
                    <a:pt x="10155" y="2872"/>
                    <a:pt x="9982" y="2872"/>
                  </a:cubicBezTo>
                  <a:cubicBezTo>
                    <a:pt x="9532" y="2872"/>
                    <a:pt x="9066" y="3080"/>
                    <a:pt x="8667" y="3316"/>
                  </a:cubicBezTo>
                  <a:cubicBezTo>
                    <a:pt x="8114" y="3644"/>
                    <a:pt x="7555" y="4046"/>
                    <a:pt x="6911" y="4055"/>
                  </a:cubicBezTo>
                  <a:cubicBezTo>
                    <a:pt x="6678" y="3353"/>
                    <a:pt x="7769" y="2849"/>
                    <a:pt x="7797" y="2111"/>
                  </a:cubicBezTo>
                  <a:cubicBezTo>
                    <a:pt x="7806" y="1885"/>
                    <a:pt x="7711" y="1669"/>
                    <a:pt x="7602" y="1471"/>
                  </a:cubicBezTo>
                  <a:cubicBezTo>
                    <a:pt x="7280" y="887"/>
                    <a:pt x="6830" y="383"/>
                    <a:pt x="6284" y="1"/>
                  </a:cubicBezTo>
                  <a:close/>
                </a:path>
              </a:pathLst>
            </a:custGeom>
            <a:solidFill>
              <a:schemeClr val="lt2">
                <a:alpha val="737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3565ED71-6F8A-FE41-A785-4B1041A91E03}"/>
              </a:ext>
            </a:extLst>
          </p:cNvPr>
          <p:cNvSpPr txBox="1"/>
          <p:nvPr/>
        </p:nvSpPr>
        <p:spPr>
          <a:xfrm>
            <a:off x="8805446" y="48665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pic>
        <p:nvPicPr>
          <p:cNvPr id="1026" name="Picture 2" descr="EQUIPE">
            <a:extLst>
              <a:ext uri="{FF2B5EF4-FFF2-40B4-BE49-F238E27FC236}">
                <a16:creationId xmlns:a16="http://schemas.microsoft.com/office/drawing/2014/main" id="{474F2D82-FFD7-4E46-9972-04A12CFC2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53" y="80783"/>
            <a:ext cx="1213775" cy="81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FB6D18F-0258-6F42-9E26-B6B2A7FA0A3A}"/>
              </a:ext>
            </a:extLst>
          </p:cNvPr>
          <p:cNvSpPr txBox="1"/>
          <p:nvPr/>
        </p:nvSpPr>
        <p:spPr>
          <a:xfrm>
            <a:off x="1459685" y="917205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Eliza </a:t>
            </a:r>
            <a:r>
              <a:rPr lang="pt-B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Tamashiro</a:t>
            </a: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134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6"/>
          <p:cNvSpPr/>
          <p:nvPr/>
        </p:nvSpPr>
        <p:spPr>
          <a:xfrm>
            <a:off x="2096050" y="2432957"/>
            <a:ext cx="7047950" cy="2757368"/>
          </a:xfrm>
          <a:prstGeom prst="roundRect">
            <a:avLst>
              <a:gd name="adj" fmla="val 16667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701" name="Google Shape;701;p46"/>
          <p:cNvGraphicFramePr/>
          <p:nvPr>
            <p:extLst>
              <p:ext uri="{D42A27DB-BD31-4B8C-83A1-F6EECF244321}">
                <p14:modId xmlns:p14="http://schemas.microsoft.com/office/powerpoint/2010/main" val="629625193"/>
              </p:ext>
            </p:extLst>
          </p:nvPr>
        </p:nvGraphicFramePr>
        <p:xfrm>
          <a:off x="1512277" y="1617441"/>
          <a:ext cx="7519919" cy="4058555"/>
        </p:xfrm>
        <a:graphic>
          <a:graphicData uri="http://schemas.openxmlformats.org/drawingml/2006/table">
            <a:tbl>
              <a:tblPr>
                <a:noFill/>
                <a:tableStyleId>{F302E2E5-9E47-448E-B310-5A8F608350FF}</a:tableStyleId>
              </a:tblPr>
              <a:tblGrid>
                <a:gridCol w="2261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0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33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16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97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Marvel"/>
                        <a:ea typeface="Marvel"/>
                        <a:cs typeface="Marvel"/>
                        <a:sym typeface="Marve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Marvel"/>
                          <a:cs typeface="Times New Roman" panose="02020603050405020304" pitchFamily="18" charset="0"/>
                          <a:sym typeface="Marvel"/>
                        </a:rPr>
                        <a:t>Interrupção espontânea ao saber da gestação (%)</a:t>
                      </a:r>
                      <a:endParaRPr sz="18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717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Marvel"/>
                        <a:ea typeface="Marvel"/>
                        <a:cs typeface="Marvel"/>
                        <a:sym typeface="Marve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Marvel"/>
                          <a:cs typeface="Times New Roman" panose="02020603050405020304" pitchFamily="18" charset="0"/>
                          <a:sym typeface="Marvel"/>
                        </a:rPr>
                        <a:t>&lt;</a:t>
                      </a:r>
                      <a:r>
                        <a:rPr lang="en" sz="1600" b="1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Marvel"/>
                          <a:cs typeface="Times New Roman" panose="02020603050405020304" pitchFamily="18" charset="0"/>
                          <a:sym typeface="Marvel"/>
                        </a:rPr>
                        <a:t> </a:t>
                      </a:r>
                      <a:r>
                        <a:rPr lang="pt-BR" sz="1600" b="1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Marvel"/>
                          <a:cs typeface="Times New Roman" panose="02020603050405020304" pitchFamily="18" charset="0"/>
                          <a:sym typeface="Marvel"/>
                        </a:rPr>
                        <a:t>1 mês</a:t>
                      </a:r>
                      <a:endParaRPr sz="16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Marvel"/>
                          <a:cs typeface="Times New Roman" panose="02020603050405020304" pitchFamily="18" charset="0"/>
                          <a:sym typeface="Marvel"/>
                        </a:rPr>
                        <a:t>&gt;</a:t>
                      </a:r>
                      <a:r>
                        <a:rPr lang="en" sz="1600" b="1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Marvel"/>
                          <a:cs typeface="Times New Roman" panose="02020603050405020304" pitchFamily="18" charset="0"/>
                          <a:sym typeface="Marvel"/>
                        </a:rPr>
                        <a:t> 1 </a:t>
                      </a:r>
                      <a:r>
                        <a:rPr lang="en" sz="1600" b="1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Marvel"/>
                          <a:cs typeface="Times New Roman" panose="02020603050405020304" pitchFamily="18" charset="0"/>
                          <a:sym typeface="Marvel"/>
                        </a:rPr>
                        <a:t>mês</a:t>
                      </a:r>
                      <a:endParaRPr sz="16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Marvel"/>
                          <a:cs typeface="Times New Roman" panose="02020603050405020304" pitchFamily="18" charset="0"/>
                          <a:sym typeface="Marvel"/>
                        </a:rPr>
                        <a:t>manteve</a:t>
                      </a:r>
                      <a:endParaRPr sz="16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dk1"/>
                        </a:solidFill>
                        <a:latin typeface="+mj-lt"/>
                        <a:ea typeface="Marvel"/>
                        <a:cs typeface="Marvel"/>
                        <a:sym typeface="Marve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97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Marvel"/>
                          <a:cs typeface="Times New Roman" panose="02020603050405020304" pitchFamily="18" charset="0"/>
                          <a:sym typeface="Marvel"/>
                        </a:rPr>
                        <a:t>Tabaco</a:t>
                      </a:r>
                      <a:endParaRPr sz="18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10.9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1.6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87.5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chemeClr val="dk1"/>
                        </a:solidFill>
                        <a:latin typeface="+mj-lt"/>
                        <a:ea typeface="Assistant ExtraLight"/>
                        <a:cs typeface="Assistant ExtraLight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97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Marvel"/>
                          <a:cs typeface="Times New Roman" panose="02020603050405020304" pitchFamily="18" charset="0"/>
                          <a:sym typeface="Marvel"/>
                        </a:rPr>
                        <a:t>Álcool</a:t>
                      </a:r>
                      <a:endParaRPr sz="18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39.3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10.7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50.0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dk1"/>
                        </a:solidFill>
                        <a:latin typeface="+mj-lt"/>
                        <a:ea typeface="Assistant ExtraLight"/>
                        <a:cs typeface="Assistant ExtraLight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77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Marvel"/>
                          <a:cs typeface="Times New Roman" panose="02020603050405020304" pitchFamily="18" charset="0"/>
                          <a:sym typeface="Marvel"/>
                        </a:rPr>
                        <a:t>    </a:t>
                      </a:r>
                      <a:r>
                        <a:rPr lang="en" sz="1800" b="1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Marvel"/>
                          <a:cs typeface="Times New Roman" panose="02020603050405020304" pitchFamily="18" charset="0"/>
                          <a:sym typeface="Marvel"/>
                        </a:rPr>
                        <a:t>Maconha</a:t>
                      </a:r>
                      <a:endParaRPr lang="en" sz="18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8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Marvel"/>
                          <a:cs typeface="Times New Roman" panose="02020603050405020304" pitchFamily="18" charset="0"/>
                          <a:sym typeface="Marvel"/>
                        </a:rPr>
                        <a:t>  </a:t>
                      </a:r>
                      <a:r>
                        <a:rPr lang="en" sz="1800" b="1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Marvel"/>
                          <a:cs typeface="Times New Roman" panose="02020603050405020304" pitchFamily="18" charset="0"/>
                          <a:sym typeface="Marvel"/>
                        </a:rPr>
                        <a:t>Cocaína</a:t>
                      </a:r>
                      <a:endParaRPr sz="18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30.0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28.6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15.0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28.6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55.0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42.8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dk1"/>
                        </a:solidFill>
                        <a:latin typeface="+mj-lt"/>
                        <a:ea typeface="Assistant ExtraLight"/>
                        <a:cs typeface="Assistant ExtraLight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97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dk1"/>
                        </a:solidFill>
                        <a:latin typeface="Marvel"/>
                        <a:ea typeface="Marvel"/>
                        <a:cs typeface="Marvel"/>
                        <a:sym typeface="Marve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ssistant ExtraLight"/>
                        <a:ea typeface="Assistant ExtraLight"/>
                        <a:cs typeface="Assistant ExtraLight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Assistant ExtraLight"/>
                        <a:ea typeface="Assistant ExtraLight"/>
                        <a:cs typeface="Assistant ExtraLight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Assistant ExtraLight"/>
                        <a:ea typeface="Assistant ExtraLight"/>
                        <a:cs typeface="Assistant ExtraLight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ssistant ExtraLight"/>
                        <a:ea typeface="Assistant ExtraLight"/>
                        <a:cs typeface="Assistant ExtraLight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489404"/>
                  </a:ext>
                </a:extLst>
              </a:tr>
            </a:tbl>
          </a:graphicData>
        </a:graphic>
      </p:graphicFrame>
      <p:sp>
        <p:nvSpPr>
          <p:cNvPr id="703" name="Google Shape;703;p46"/>
          <p:cNvSpPr/>
          <p:nvPr/>
        </p:nvSpPr>
        <p:spPr>
          <a:xfrm>
            <a:off x="1962000" y="1097304"/>
            <a:ext cx="2610000" cy="134100"/>
          </a:xfrm>
          <a:prstGeom prst="roundRect">
            <a:avLst>
              <a:gd name="adj" fmla="val 16667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96;p38">
            <a:extLst>
              <a:ext uri="{FF2B5EF4-FFF2-40B4-BE49-F238E27FC236}">
                <a16:creationId xmlns:a16="http://schemas.microsoft.com/office/drawing/2014/main" id="{704AFA61-3124-7C4C-8350-959CC61E3203}"/>
              </a:ext>
            </a:extLst>
          </p:cNvPr>
          <p:cNvGrpSpPr/>
          <p:nvPr/>
        </p:nvGrpSpPr>
        <p:grpSpPr>
          <a:xfrm>
            <a:off x="82433" y="3559929"/>
            <a:ext cx="877212" cy="1585154"/>
            <a:chOff x="6675513" y="2307821"/>
            <a:chExt cx="1909269" cy="2905752"/>
          </a:xfrm>
        </p:grpSpPr>
        <p:sp>
          <p:nvSpPr>
            <p:cNvPr id="9" name="Google Shape;297;p38">
              <a:extLst>
                <a:ext uri="{FF2B5EF4-FFF2-40B4-BE49-F238E27FC236}">
                  <a16:creationId xmlns:a16="http://schemas.microsoft.com/office/drawing/2014/main" id="{908C45D7-9BEC-5C48-B20C-5430C56F7D7F}"/>
                </a:ext>
              </a:extLst>
            </p:cNvPr>
            <p:cNvSpPr/>
            <p:nvPr/>
          </p:nvSpPr>
          <p:spPr>
            <a:xfrm>
              <a:off x="6675513" y="2307821"/>
              <a:ext cx="1909269" cy="2905752"/>
            </a:xfrm>
            <a:custGeom>
              <a:avLst/>
              <a:gdLst/>
              <a:ahLst/>
              <a:cxnLst/>
              <a:rect l="l" t="t" r="r" b="b"/>
              <a:pathLst>
                <a:path w="55847" h="87214" extrusionOk="0">
                  <a:moveTo>
                    <a:pt x="24021" y="0"/>
                  </a:moveTo>
                  <a:cubicBezTo>
                    <a:pt x="18809" y="0"/>
                    <a:pt x="14992" y="2991"/>
                    <a:pt x="11823" y="7425"/>
                  </a:cubicBezTo>
                  <a:cubicBezTo>
                    <a:pt x="11178" y="8328"/>
                    <a:pt x="10549" y="9291"/>
                    <a:pt x="9994" y="10280"/>
                  </a:cubicBezTo>
                  <a:cubicBezTo>
                    <a:pt x="9949" y="10221"/>
                    <a:pt x="9902" y="10163"/>
                    <a:pt x="9855" y="10106"/>
                  </a:cubicBezTo>
                  <a:cubicBezTo>
                    <a:pt x="9385" y="9531"/>
                    <a:pt x="8674" y="9306"/>
                    <a:pt x="7890" y="9306"/>
                  </a:cubicBezTo>
                  <a:cubicBezTo>
                    <a:pt x="6345" y="9306"/>
                    <a:pt x="4513" y="10180"/>
                    <a:pt x="3661" y="10984"/>
                  </a:cubicBezTo>
                  <a:cubicBezTo>
                    <a:pt x="2813" y="11784"/>
                    <a:pt x="2201" y="13058"/>
                    <a:pt x="2706" y="14109"/>
                  </a:cubicBezTo>
                  <a:cubicBezTo>
                    <a:pt x="3176" y="15089"/>
                    <a:pt x="4370" y="15439"/>
                    <a:pt x="5429" y="15685"/>
                  </a:cubicBezTo>
                  <a:cubicBezTo>
                    <a:pt x="3854" y="16071"/>
                    <a:pt x="2750" y="17816"/>
                    <a:pt x="3074" y="19404"/>
                  </a:cubicBezTo>
                  <a:cubicBezTo>
                    <a:pt x="3366" y="20843"/>
                    <a:pt x="4789" y="21942"/>
                    <a:pt x="6245" y="21942"/>
                  </a:cubicBezTo>
                  <a:cubicBezTo>
                    <a:pt x="6395" y="21942"/>
                    <a:pt x="6546" y="21930"/>
                    <a:pt x="6696" y="21906"/>
                  </a:cubicBezTo>
                  <a:lnTo>
                    <a:pt x="6696" y="21906"/>
                  </a:lnTo>
                  <a:cubicBezTo>
                    <a:pt x="6060" y="22638"/>
                    <a:pt x="6008" y="23779"/>
                    <a:pt x="6468" y="24631"/>
                  </a:cubicBezTo>
                  <a:cubicBezTo>
                    <a:pt x="6929" y="25485"/>
                    <a:pt x="7830" y="26054"/>
                    <a:pt x="8783" y="26237"/>
                  </a:cubicBezTo>
                  <a:cubicBezTo>
                    <a:pt x="8987" y="26277"/>
                    <a:pt x="9198" y="26300"/>
                    <a:pt x="9407" y="26300"/>
                  </a:cubicBezTo>
                  <a:cubicBezTo>
                    <a:pt x="9803" y="26300"/>
                    <a:pt x="10195" y="26219"/>
                    <a:pt x="10535" y="26019"/>
                  </a:cubicBezTo>
                  <a:cubicBezTo>
                    <a:pt x="10688" y="26673"/>
                    <a:pt x="11431" y="26973"/>
                    <a:pt x="12076" y="27163"/>
                  </a:cubicBezTo>
                  <a:cubicBezTo>
                    <a:pt x="12759" y="27363"/>
                    <a:pt x="13466" y="27553"/>
                    <a:pt x="14171" y="27553"/>
                  </a:cubicBezTo>
                  <a:cubicBezTo>
                    <a:pt x="14369" y="27553"/>
                    <a:pt x="14566" y="27538"/>
                    <a:pt x="14763" y="27504"/>
                  </a:cubicBezTo>
                  <a:cubicBezTo>
                    <a:pt x="15661" y="27349"/>
                    <a:pt x="16536" y="26684"/>
                    <a:pt x="16636" y="25778"/>
                  </a:cubicBezTo>
                  <a:cubicBezTo>
                    <a:pt x="17214" y="26116"/>
                    <a:pt x="17880" y="26278"/>
                    <a:pt x="18547" y="26278"/>
                  </a:cubicBezTo>
                  <a:cubicBezTo>
                    <a:pt x="19078" y="26278"/>
                    <a:pt x="19611" y="26175"/>
                    <a:pt x="20103" y="25978"/>
                  </a:cubicBezTo>
                  <a:lnTo>
                    <a:pt x="20251" y="29460"/>
                  </a:lnTo>
                  <a:lnTo>
                    <a:pt x="19250" y="29439"/>
                  </a:lnTo>
                  <a:lnTo>
                    <a:pt x="18359" y="29320"/>
                  </a:lnTo>
                  <a:lnTo>
                    <a:pt x="18461" y="29422"/>
                  </a:lnTo>
                  <a:lnTo>
                    <a:pt x="17950" y="29410"/>
                  </a:lnTo>
                  <a:cubicBezTo>
                    <a:pt x="17774" y="29406"/>
                    <a:pt x="17600" y="29404"/>
                    <a:pt x="17428" y="29404"/>
                  </a:cubicBezTo>
                  <a:cubicBezTo>
                    <a:pt x="12504" y="29404"/>
                    <a:pt x="9521" y="30979"/>
                    <a:pt x="6476" y="35024"/>
                  </a:cubicBezTo>
                  <a:cubicBezTo>
                    <a:pt x="5320" y="36561"/>
                    <a:pt x="3319" y="42138"/>
                    <a:pt x="2781" y="44323"/>
                  </a:cubicBezTo>
                  <a:cubicBezTo>
                    <a:pt x="0" y="55620"/>
                    <a:pt x="1112" y="59820"/>
                    <a:pt x="882" y="61517"/>
                  </a:cubicBezTo>
                  <a:lnTo>
                    <a:pt x="1215" y="61636"/>
                  </a:lnTo>
                  <a:lnTo>
                    <a:pt x="1012" y="63057"/>
                  </a:lnTo>
                  <a:lnTo>
                    <a:pt x="3962" y="73928"/>
                  </a:lnTo>
                  <a:lnTo>
                    <a:pt x="1781" y="77697"/>
                  </a:lnTo>
                  <a:lnTo>
                    <a:pt x="2002" y="81587"/>
                  </a:lnTo>
                  <a:lnTo>
                    <a:pt x="3708" y="86166"/>
                  </a:lnTo>
                  <a:lnTo>
                    <a:pt x="4737" y="86511"/>
                  </a:lnTo>
                  <a:lnTo>
                    <a:pt x="5765" y="86971"/>
                  </a:lnTo>
                  <a:lnTo>
                    <a:pt x="4857" y="83082"/>
                  </a:lnTo>
                  <a:lnTo>
                    <a:pt x="5896" y="79081"/>
                  </a:lnTo>
                  <a:lnTo>
                    <a:pt x="6284" y="82708"/>
                  </a:lnTo>
                  <a:lnTo>
                    <a:pt x="6854" y="83739"/>
                  </a:lnTo>
                  <a:lnTo>
                    <a:pt x="7152" y="79655"/>
                  </a:lnTo>
                  <a:lnTo>
                    <a:pt x="5447" y="74391"/>
                  </a:lnTo>
                  <a:lnTo>
                    <a:pt x="6163" y="63403"/>
                  </a:lnTo>
                  <a:lnTo>
                    <a:pt x="6476" y="63516"/>
                  </a:lnTo>
                  <a:lnTo>
                    <a:pt x="11721" y="44561"/>
                  </a:lnTo>
                  <a:lnTo>
                    <a:pt x="17488" y="55609"/>
                  </a:lnTo>
                  <a:lnTo>
                    <a:pt x="14268" y="74186"/>
                  </a:lnTo>
                  <a:lnTo>
                    <a:pt x="14292" y="74305"/>
                  </a:lnTo>
                  <a:lnTo>
                    <a:pt x="11204" y="87213"/>
                  </a:lnTo>
                  <a:lnTo>
                    <a:pt x="38748" y="87213"/>
                  </a:lnTo>
                  <a:lnTo>
                    <a:pt x="40540" y="79185"/>
                  </a:lnTo>
                  <a:lnTo>
                    <a:pt x="40537" y="79185"/>
                  </a:lnTo>
                  <a:lnTo>
                    <a:pt x="41151" y="76236"/>
                  </a:lnTo>
                  <a:cubicBezTo>
                    <a:pt x="42405" y="75409"/>
                    <a:pt x="43638" y="74162"/>
                    <a:pt x="44831" y="72408"/>
                  </a:cubicBezTo>
                  <a:cubicBezTo>
                    <a:pt x="55847" y="56207"/>
                    <a:pt x="41356" y="48368"/>
                    <a:pt x="36607" y="46330"/>
                  </a:cubicBezTo>
                  <a:cubicBezTo>
                    <a:pt x="36734" y="46170"/>
                    <a:pt x="36860" y="46008"/>
                    <a:pt x="36983" y="45844"/>
                  </a:cubicBezTo>
                  <a:cubicBezTo>
                    <a:pt x="37418" y="45324"/>
                    <a:pt x="37984" y="44620"/>
                    <a:pt x="38068" y="44395"/>
                  </a:cubicBezTo>
                  <a:cubicBezTo>
                    <a:pt x="38079" y="44382"/>
                    <a:pt x="38088" y="44369"/>
                    <a:pt x="38099" y="44354"/>
                  </a:cubicBezTo>
                  <a:lnTo>
                    <a:pt x="38070" y="44324"/>
                  </a:lnTo>
                  <a:cubicBezTo>
                    <a:pt x="35810" y="41903"/>
                    <a:pt x="35683" y="40902"/>
                    <a:pt x="35483" y="39790"/>
                  </a:cubicBezTo>
                  <a:cubicBezTo>
                    <a:pt x="35479" y="39734"/>
                    <a:pt x="35477" y="39676"/>
                    <a:pt x="35475" y="39617"/>
                  </a:cubicBezTo>
                  <a:lnTo>
                    <a:pt x="35475" y="39617"/>
                  </a:lnTo>
                  <a:lnTo>
                    <a:pt x="35477" y="39754"/>
                  </a:lnTo>
                  <a:cubicBezTo>
                    <a:pt x="35467" y="39699"/>
                    <a:pt x="35457" y="39644"/>
                    <a:pt x="35447" y="39589"/>
                  </a:cubicBezTo>
                  <a:lnTo>
                    <a:pt x="34820" y="35477"/>
                  </a:lnTo>
                  <a:cubicBezTo>
                    <a:pt x="34792" y="34612"/>
                    <a:pt x="34705" y="33595"/>
                    <a:pt x="34607" y="32661"/>
                  </a:cubicBezTo>
                  <a:cubicBezTo>
                    <a:pt x="34434" y="31008"/>
                    <a:pt x="33060" y="29743"/>
                    <a:pt x="31400" y="29705"/>
                  </a:cubicBezTo>
                  <a:lnTo>
                    <a:pt x="28128" y="29633"/>
                  </a:lnTo>
                  <a:cubicBezTo>
                    <a:pt x="28109" y="29555"/>
                    <a:pt x="28057" y="29535"/>
                    <a:pt x="27992" y="29535"/>
                  </a:cubicBezTo>
                  <a:cubicBezTo>
                    <a:pt x="27926" y="29535"/>
                    <a:pt x="27845" y="29556"/>
                    <a:pt x="27771" y="29556"/>
                  </a:cubicBezTo>
                  <a:cubicBezTo>
                    <a:pt x="27678" y="29556"/>
                    <a:pt x="27596" y="29523"/>
                    <a:pt x="27566" y="29376"/>
                  </a:cubicBezTo>
                  <a:lnTo>
                    <a:pt x="27233" y="23957"/>
                  </a:lnTo>
                  <a:cubicBezTo>
                    <a:pt x="29922" y="23130"/>
                    <a:pt x="30578" y="19748"/>
                    <a:pt x="31133" y="17984"/>
                  </a:cubicBezTo>
                  <a:cubicBezTo>
                    <a:pt x="31764" y="15991"/>
                    <a:pt x="29981" y="12821"/>
                    <a:pt x="29981" y="12821"/>
                  </a:cubicBezTo>
                  <a:cubicBezTo>
                    <a:pt x="29981" y="12821"/>
                    <a:pt x="30812" y="8958"/>
                    <a:pt x="31058" y="7136"/>
                  </a:cubicBezTo>
                  <a:cubicBezTo>
                    <a:pt x="32379" y="4791"/>
                    <a:pt x="32766" y="4075"/>
                    <a:pt x="30800" y="1782"/>
                  </a:cubicBezTo>
                  <a:cubicBezTo>
                    <a:pt x="29284" y="15"/>
                    <a:pt x="27560" y="253"/>
                    <a:pt x="25241" y="53"/>
                  </a:cubicBezTo>
                  <a:cubicBezTo>
                    <a:pt x="24826" y="18"/>
                    <a:pt x="24419" y="0"/>
                    <a:pt x="24021" y="0"/>
                  </a:cubicBezTo>
                  <a:close/>
                </a:path>
              </a:pathLst>
            </a:custGeom>
            <a:solidFill>
              <a:srgbClr val="C6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8;p38">
              <a:extLst>
                <a:ext uri="{FF2B5EF4-FFF2-40B4-BE49-F238E27FC236}">
                  <a16:creationId xmlns:a16="http://schemas.microsoft.com/office/drawing/2014/main" id="{86A8A585-25F5-3743-BF86-B3BCA4CB445A}"/>
                </a:ext>
              </a:extLst>
            </p:cNvPr>
            <p:cNvSpPr/>
            <p:nvPr/>
          </p:nvSpPr>
          <p:spPr>
            <a:xfrm>
              <a:off x="7377520" y="4066285"/>
              <a:ext cx="793253" cy="831072"/>
            </a:xfrm>
            <a:custGeom>
              <a:avLst/>
              <a:gdLst/>
              <a:ahLst/>
              <a:cxnLst/>
              <a:rect l="l" t="t" r="r" b="b"/>
              <a:pathLst>
                <a:path w="23203" h="24944" extrusionOk="0">
                  <a:moveTo>
                    <a:pt x="16542" y="0"/>
                  </a:moveTo>
                  <a:cubicBezTo>
                    <a:pt x="15545" y="0"/>
                    <a:pt x="14465" y="224"/>
                    <a:pt x="13338" y="710"/>
                  </a:cubicBezTo>
                  <a:cubicBezTo>
                    <a:pt x="1" y="6462"/>
                    <a:pt x="7348" y="20839"/>
                    <a:pt x="9525" y="24542"/>
                  </a:cubicBezTo>
                  <a:cubicBezTo>
                    <a:pt x="9680" y="24805"/>
                    <a:pt x="9952" y="24944"/>
                    <a:pt x="10228" y="24944"/>
                  </a:cubicBezTo>
                  <a:cubicBezTo>
                    <a:pt x="10432" y="24944"/>
                    <a:pt x="10637" y="24868"/>
                    <a:pt x="10797" y="24710"/>
                  </a:cubicBezTo>
                  <a:lnTo>
                    <a:pt x="20052" y="15631"/>
                  </a:lnTo>
                  <a:cubicBezTo>
                    <a:pt x="23202" y="12543"/>
                    <a:pt x="23055" y="9511"/>
                    <a:pt x="22361" y="5156"/>
                  </a:cubicBezTo>
                  <a:cubicBezTo>
                    <a:pt x="21873" y="2094"/>
                    <a:pt x="19595" y="0"/>
                    <a:pt x="16542" y="0"/>
                  </a:cubicBezTo>
                  <a:close/>
                </a:path>
              </a:pathLst>
            </a:custGeom>
            <a:solidFill>
              <a:schemeClr val="accent4">
                <a:alpha val="83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9;p38">
              <a:extLst>
                <a:ext uri="{FF2B5EF4-FFF2-40B4-BE49-F238E27FC236}">
                  <a16:creationId xmlns:a16="http://schemas.microsoft.com/office/drawing/2014/main" id="{F6E7EBA3-550A-964F-A2EC-9538C7E4E911}"/>
                </a:ext>
              </a:extLst>
            </p:cNvPr>
            <p:cNvSpPr/>
            <p:nvPr/>
          </p:nvSpPr>
          <p:spPr>
            <a:xfrm>
              <a:off x="7676558" y="4187328"/>
              <a:ext cx="437258" cy="589187"/>
            </a:xfrm>
            <a:custGeom>
              <a:avLst/>
              <a:gdLst/>
              <a:ahLst/>
              <a:cxnLst/>
              <a:rect l="l" t="t" r="r" b="b"/>
              <a:pathLst>
                <a:path w="12790" h="17684" extrusionOk="0">
                  <a:moveTo>
                    <a:pt x="2310" y="0"/>
                  </a:moveTo>
                  <a:cubicBezTo>
                    <a:pt x="2257" y="0"/>
                    <a:pt x="2204" y="4"/>
                    <a:pt x="2151" y="11"/>
                  </a:cubicBezTo>
                  <a:cubicBezTo>
                    <a:pt x="1313" y="123"/>
                    <a:pt x="890" y="1073"/>
                    <a:pt x="712" y="1899"/>
                  </a:cubicBezTo>
                  <a:cubicBezTo>
                    <a:pt x="19" y="5119"/>
                    <a:pt x="660" y="8482"/>
                    <a:pt x="324" y="11760"/>
                  </a:cubicBezTo>
                  <a:cubicBezTo>
                    <a:pt x="215" y="12832"/>
                    <a:pt x="1" y="13902"/>
                    <a:pt x="84" y="14977"/>
                  </a:cubicBezTo>
                  <a:cubicBezTo>
                    <a:pt x="212" y="16655"/>
                    <a:pt x="1005" y="17684"/>
                    <a:pt x="2273" y="17684"/>
                  </a:cubicBezTo>
                  <a:cubicBezTo>
                    <a:pt x="2706" y="17684"/>
                    <a:pt x="3195" y="17564"/>
                    <a:pt x="3732" y="17307"/>
                  </a:cubicBezTo>
                  <a:cubicBezTo>
                    <a:pt x="4532" y="16926"/>
                    <a:pt x="5220" y="16345"/>
                    <a:pt x="5886" y="15761"/>
                  </a:cubicBezTo>
                  <a:cubicBezTo>
                    <a:pt x="7757" y="14123"/>
                    <a:pt x="9575" y="12370"/>
                    <a:pt x="10844" y="10232"/>
                  </a:cubicBezTo>
                  <a:cubicBezTo>
                    <a:pt x="12112" y="8094"/>
                    <a:pt x="12789" y="5507"/>
                    <a:pt x="12223" y="3087"/>
                  </a:cubicBezTo>
                  <a:cubicBezTo>
                    <a:pt x="12000" y="2134"/>
                    <a:pt x="11443" y="1105"/>
                    <a:pt x="10479" y="945"/>
                  </a:cubicBezTo>
                  <a:cubicBezTo>
                    <a:pt x="10391" y="930"/>
                    <a:pt x="10305" y="924"/>
                    <a:pt x="10219" y="924"/>
                  </a:cubicBezTo>
                  <a:cubicBezTo>
                    <a:pt x="9523" y="924"/>
                    <a:pt x="8872" y="1364"/>
                    <a:pt x="8253" y="1721"/>
                  </a:cubicBezTo>
                  <a:cubicBezTo>
                    <a:pt x="7321" y="2261"/>
                    <a:pt x="6309" y="2651"/>
                    <a:pt x="5256" y="2877"/>
                  </a:cubicBezTo>
                  <a:cubicBezTo>
                    <a:pt x="4959" y="2940"/>
                    <a:pt x="4650" y="2993"/>
                    <a:pt x="4395" y="3158"/>
                  </a:cubicBezTo>
                  <a:cubicBezTo>
                    <a:pt x="4138" y="3322"/>
                    <a:pt x="3948" y="3634"/>
                    <a:pt x="4027" y="3927"/>
                  </a:cubicBezTo>
                  <a:cubicBezTo>
                    <a:pt x="4086" y="4151"/>
                    <a:pt x="4278" y="4307"/>
                    <a:pt x="4460" y="4449"/>
                  </a:cubicBezTo>
                  <a:lnTo>
                    <a:pt x="6284" y="5867"/>
                  </a:lnTo>
                  <a:cubicBezTo>
                    <a:pt x="6545" y="6071"/>
                    <a:pt x="6818" y="6472"/>
                    <a:pt x="6560" y="6681"/>
                  </a:cubicBezTo>
                  <a:cubicBezTo>
                    <a:pt x="6495" y="6733"/>
                    <a:pt x="6416" y="6752"/>
                    <a:pt x="6332" y="6752"/>
                  </a:cubicBezTo>
                  <a:cubicBezTo>
                    <a:pt x="6246" y="6752"/>
                    <a:pt x="6155" y="6732"/>
                    <a:pt x="6071" y="6710"/>
                  </a:cubicBezTo>
                  <a:cubicBezTo>
                    <a:pt x="5085" y="6452"/>
                    <a:pt x="4086" y="6055"/>
                    <a:pt x="3415" y="5287"/>
                  </a:cubicBezTo>
                  <a:cubicBezTo>
                    <a:pt x="2743" y="4519"/>
                    <a:pt x="2505" y="3296"/>
                    <a:pt x="3103" y="2470"/>
                  </a:cubicBezTo>
                  <a:cubicBezTo>
                    <a:pt x="3308" y="2188"/>
                    <a:pt x="3590" y="1970"/>
                    <a:pt x="3794" y="1687"/>
                  </a:cubicBezTo>
                  <a:cubicBezTo>
                    <a:pt x="3996" y="1404"/>
                    <a:pt x="4106" y="1006"/>
                    <a:pt x="3918" y="712"/>
                  </a:cubicBezTo>
                  <a:cubicBezTo>
                    <a:pt x="3801" y="529"/>
                    <a:pt x="3594" y="427"/>
                    <a:pt x="3398" y="333"/>
                  </a:cubicBezTo>
                  <a:cubicBezTo>
                    <a:pt x="3053" y="168"/>
                    <a:pt x="2685" y="0"/>
                    <a:pt x="2310" y="0"/>
                  </a:cubicBezTo>
                  <a:close/>
                </a:path>
              </a:pathLst>
            </a:custGeom>
            <a:solidFill>
              <a:schemeClr val="lt2">
                <a:alpha val="2527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0;p38">
              <a:extLst>
                <a:ext uri="{FF2B5EF4-FFF2-40B4-BE49-F238E27FC236}">
                  <a16:creationId xmlns:a16="http://schemas.microsoft.com/office/drawing/2014/main" id="{3D69022C-E9A7-0A4D-AA49-D9034F1EBEA1}"/>
                </a:ext>
              </a:extLst>
            </p:cNvPr>
            <p:cNvSpPr/>
            <p:nvPr/>
          </p:nvSpPr>
          <p:spPr>
            <a:xfrm>
              <a:off x="7699942" y="4155476"/>
              <a:ext cx="398455" cy="577226"/>
            </a:xfrm>
            <a:custGeom>
              <a:avLst/>
              <a:gdLst/>
              <a:ahLst/>
              <a:cxnLst/>
              <a:rect l="l" t="t" r="r" b="b"/>
              <a:pathLst>
                <a:path w="11655" h="17325" extrusionOk="0">
                  <a:moveTo>
                    <a:pt x="6284" y="1"/>
                  </a:moveTo>
                  <a:cubicBezTo>
                    <a:pt x="6017" y="37"/>
                    <a:pt x="5956" y="386"/>
                    <a:pt x="5918" y="654"/>
                  </a:cubicBezTo>
                  <a:cubicBezTo>
                    <a:pt x="5886" y="881"/>
                    <a:pt x="5722" y="1156"/>
                    <a:pt x="5525" y="1156"/>
                  </a:cubicBezTo>
                  <a:cubicBezTo>
                    <a:pt x="5492" y="1156"/>
                    <a:pt x="5457" y="1148"/>
                    <a:pt x="5422" y="1130"/>
                  </a:cubicBezTo>
                  <a:cubicBezTo>
                    <a:pt x="5335" y="1086"/>
                    <a:pt x="5285" y="994"/>
                    <a:pt x="5239" y="908"/>
                  </a:cubicBezTo>
                  <a:cubicBezTo>
                    <a:pt x="5027" y="519"/>
                    <a:pt x="4648" y="120"/>
                    <a:pt x="4239" y="120"/>
                  </a:cubicBezTo>
                  <a:cubicBezTo>
                    <a:pt x="4166" y="120"/>
                    <a:pt x="4093" y="133"/>
                    <a:pt x="4020" y="160"/>
                  </a:cubicBezTo>
                  <a:cubicBezTo>
                    <a:pt x="4365" y="1059"/>
                    <a:pt x="4715" y="1980"/>
                    <a:pt x="4736" y="2943"/>
                  </a:cubicBezTo>
                  <a:cubicBezTo>
                    <a:pt x="4760" y="4167"/>
                    <a:pt x="4247" y="5376"/>
                    <a:pt x="4398" y="6592"/>
                  </a:cubicBezTo>
                  <a:cubicBezTo>
                    <a:pt x="4441" y="6926"/>
                    <a:pt x="4588" y="7313"/>
                    <a:pt x="4919" y="7385"/>
                  </a:cubicBezTo>
                  <a:cubicBezTo>
                    <a:pt x="4956" y="7394"/>
                    <a:pt x="4994" y="7397"/>
                    <a:pt x="5031" y="7397"/>
                  </a:cubicBezTo>
                  <a:cubicBezTo>
                    <a:pt x="5175" y="7397"/>
                    <a:pt x="5318" y="7343"/>
                    <a:pt x="5455" y="7290"/>
                  </a:cubicBezTo>
                  <a:cubicBezTo>
                    <a:pt x="5927" y="7106"/>
                    <a:pt x="6449" y="6920"/>
                    <a:pt x="6943" y="6920"/>
                  </a:cubicBezTo>
                  <a:cubicBezTo>
                    <a:pt x="7204" y="6920"/>
                    <a:pt x="7458" y="6972"/>
                    <a:pt x="7691" y="7103"/>
                  </a:cubicBezTo>
                  <a:cubicBezTo>
                    <a:pt x="7668" y="7416"/>
                    <a:pt x="7422" y="7674"/>
                    <a:pt x="7141" y="7815"/>
                  </a:cubicBezTo>
                  <a:cubicBezTo>
                    <a:pt x="6862" y="7955"/>
                    <a:pt x="6546" y="8003"/>
                    <a:pt x="6239" y="8076"/>
                  </a:cubicBezTo>
                  <a:cubicBezTo>
                    <a:pt x="5843" y="8168"/>
                    <a:pt x="5458" y="8305"/>
                    <a:pt x="5091" y="8481"/>
                  </a:cubicBezTo>
                  <a:cubicBezTo>
                    <a:pt x="4810" y="8616"/>
                    <a:pt x="4511" y="8814"/>
                    <a:pt x="4456" y="9123"/>
                  </a:cubicBezTo>
                  <a:cubicBezTo>
                    <a:pt x="4398" y="9451"/>
                    <a:pt x="4678" y="9778"/>
                    <a:pt x="5006" y="9833"/>
                  </a:cubicBezTo>
                  <a:cubicBezTo>
                    <a:pt x="5047" y="9839"/>
                    <a:pt x="5088" y="9843"/>
                    <a:pt x="5129" y="9843"/>
                  </a:cubicBezTo>
                  <a:cubicBezTo>
                    <a:pt x="5416" y="9843"/>
                    <a:pt x="5697" y="9681"/>
                    <a:pt x="5878" y="9454"/>
                  </a:cubicBezTo>
                  <a:cubicBezTo>
                    <a:pt x="6000" y="9301"/>
                    <a:pt x="6086" y="9119"/>
                    <a:pt x="6225" y="8982"/>
                  </a:cubicBezTo>
                  <a:cubicBezTo>
                    <a:pt x="6322" y="8886"/>
                    <a:pt x="6459" y="8817"/>
                    <a:pt x="6591" y="8817"/>
                  </a:cubicBezTo>
                  <a:cubicBezTo>
                    <a:pt x="6649" y="8817"/>
                    <a:pt x="6706" y="8830"/>
                    <a:pt x="6757" y="8861"/>
                  </a:cubicBezTo>
                  <a:cubicBezTo>
                    <a:pt x="6553" y="9317"/>
                    <a:pt x="6702" y="9842"/>
                    <a:pt x="6760" y="10338"/>
                  </a:cubicBezTo>
                  <a:cubicBezTo>
                    <a:pt x="6819" y="10835"/>
                    <a:pt x="6701" y="11449"/>
                    <a:pt x="6233" y="11623"/>
                  </a:cubicBezTo>
                  <a:cubicBezTo>
                    <a:pt x="6213" y="11197"/>
                    <a:pt x="5819" y="10826"/>
                    <a:pt x="5394" y="10826"/>
                  </a:cubicBezTo>
                  <a:cubicBezTo>
                    <a:pt x="5384" y="10826"/>
                    <a:pt x="5373" y="10826"/>
                    <a:pt x="5363" y="10827"/>
                  </a:cubicBezTo>
                  <a:cubicBezTo>
                    <a:pt x="5106" y="10838"/>
                    <a:pt x="4852" y="10966"/>
                    <a:pt x="4602" y="10966"/>
                  </a:cubicBezTo>
                  <a:cubicBezTo>
                    <a:pt x="4546" y="10966"/>
                    <a:pt x="4489" y="10959"/>
                    <a:pt x="4433" y="10943"/>
                  </a:cubicBezTo>
                  <a:cubicBezTo>
                    <a:pt x="4274" y="10899"/>
                    <a:pt x="4133" y="10779"/>
                    <a:pt x="3966" y="10776"/>
                  </a:cubicBezTo>
                  <a:cubicBezTo>
                    <a:pt x="3965" y="10776"/>
                    <a:pt x="3964" y="10776"/>
                    <a:pt x="3963" y="10776"/>
                  </a:cubicBezTo>
                  <a:cubicBezTo>
                    <a:pt x="3672" y="10776"/>
                    <a:pt x="3516" y="11111"/>
                    <a:pt x="3285" y="11290"/>
                  </a:cubicBezTo>
                  <a:cubicBezTo>
                    <a:pt x="3125" y="11413"/>
                    <a:pt x="2943" y="11454"/>
                    <a:pt x="2749" y="11454"/>
                  </a:cubicBezTo>
                  <a:cubicBezTo>
                    <a:pt x="2361" y="11454"/>
                    <a:pt x="1924" y="11290"/>
                    <a:pt x="1514" y="11290"/>
                  </a:cubicBezTo>
                  <a:cubicBezTo>
                    <a:pt x="1439" y="11290"/>
                    <a:pt x="1365" y="11295"/>
                    <a:pt x="1291" y="11308"/>
                  </a:cubicBezTo>
                  <a:cubicBezTo>
                    <a:pt x="570" y="11440"/>
                    <a:pt x="200" y="12258"/>
                    <a:pt x="121" y="12986"/>
                  </a:cubicBezTo>
                  <a:cubicBezTo>
                    <a:pt x="0" y="14097"/>
                    <a:pt x="300" y="15269"/>
                    <a:pt x="1024" y="16121"/>
                  </a:cubicBezTo>
                  <a:cubicBezTo>
                    <a:pt x="1650" y="16857"/>
                    <a:pt x="2604" y="17324"/>
                    <a:pt x="3564" y="17324"/>
                  </a:cubicBezTo>
                  <a:cubicBezTo>
                    <a:pt x="3714" y="17324"/>
                    <a:pt x="3864" y="17313"/>
                    <a:pt x="4013" y="17289"/>
                  </a:cubicBezTo>
                  <a:cubicBezTo>
                    <a:pt x="4457" y="17218"/>
                    <a:pt x="4912" y="17024"/>
                    <a:pt x="5150" y="16642"/>
                  </a:cubicBezTo>
                  <a:cubicBezTo>
                    <a:pt x="5297" y="16405"/>
                    <a:pt x="5347" y="16120"/>
                    <a:pt x="5426" y="15852"/>
                  </a:cubicBezTo>
                  <a:cubicBezTo>
                    <a:pt x="5636" y="15144"/>
                    <a:pt x="6123" y="14406"/>
                    <a:pt x="6755" y="14006"/>
                  </a:cubicBezTo>
                  <a:cubicBezTo>
                    <a:pt x="7238" y="13703"/>
                    <a:pt x="7837" y="13627"/>
                    <a:pt x="8344" y="13362"/>
                  </a:cubicBezTo>
                  <a:cubicBezTo>
                    <a:pt x="9630" y="12688"/>
                    <a:pt x="10565" y="11440"/>
                    <a:pt x="11054" y="10091"/>
                  </a:cubicBezTo>
                  <a:cubicBezTo>
                    <a:pt x="11644" y="8457"/>
                    <a:pt x="11654" y="6668"/>
                    <a:pt x="11476" y="4939"/>
                  </a:cubicBezTo>
                  <a:cubicBezTo>
                    <a:pt x="11399" y="4173"/>
                    <a:pt x="11194" y="3284"/>
                    <a:pt x="10490" y="2975"/>
                  </a:cubicBezTo>
                  <a:cubicBezTo>
                    <a:pt x="10326" y="2903"/>
                    <a:pt x="10155" y="2872"/>
                    <a:pt x="9982" y="2872"/>
                  </a:cubicBezTo>
                  <a:cubicBezTo>
                    <a:pt x="9532" y="2872"/>
                    <a:pt x="9066" y="3080"/>
                    <a:pt x="8667" y="3316"/>
                  </a:cubicBezTo>
                  <a:cubicBezTo>
                    <a:pt x="8114" y="3644"/>
                    <a:pt x="7555" y="4046"/>
                    <a:pt x="6911" y="4055"/>
                  </a:cubicBezTo>
                  <a:cubicBezTo>
                    <a:pt x="6678" y="3353"/>
                    <a:pt x="7769" y="2849"/>
                    <a:pt x="7797" y="2111"/>
                  </a:cubicBezTo>
                  <a:cubicBezTo>
                    <a:pt x="7806" y="1885"/>
                    <a:pt x="7711" y="1669"/>
                    <a:pt x="7602" y="1471"/>
                  </a:cubicBezTo>
                  <a:cubicBezTo>
                    <a:pt x="7280" y="887"/>
                    <a:pt x="6830" y="383"/>
                    <a:pt x="6284" y="1"/>
                  </a:cubicBezTo>
                  <a:close/>
                </a:path>
              </a:pathLst>
            </a:custGeom>
            <a:solidFill>
              <a:schemeClr val="lt2">
                <a:alpha val="737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9C0745D-21D5-EE49-868A-066DF99FFFE9}"/>
              </a:ext>
            </a:extLst>
          </p:cNvPr>
          <p:cNvSpPr txBox="1"/>
          <p:nvPr/>
        </p:nvSpPr>
        <p:spPr>
          <a:xfrm>
            <a:off x="8805446" y="48665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pic>
        <p:nvPicPr>
          <p:cNvPr id="14" name="Imagem 1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473D3729-9FE8-7CFB-B051-3DA83D45E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232" y="63260"/>
            <a:ext cx="6140055" cy="140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58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7543F034-CD05-C941-BE5F-3C0DF0C86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06" y="615241"/>
            <a:ext cx="2980464" cy="416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4FA7F0F-722C-1943-BCE6-06526F724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68" y="615241"/>
            <a:ext cx="2980464" cy="415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38AD720-206F-EE42-BAFC-2BE5E86F750E}"/>
              </a:ext>
            </a:extLst>
          </p:cNvPr>
          <p:cNvSpPr txBox="1"/>
          <p:nvPr/>
        </p:nvSpPr>
        <p:spPr>
          <a:xfrm>
            <a:off x="8805446" y="48665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4"/>
          <p:cNvSpPr/>
          <p:nvPr/>
        </p:nvSpPr>
        <p:spPr>
          <a:xfrm>
            <a:off x="7115175" y="4101100"/>
            <a:ext cx="1573800" cy="1429800"/>
          </a:xfrm>
          <a:prstGeom prst="roundRect">
            <a:avLst>
              <a:gd name="adj" fmla="val 16667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5E79F06-260F-5A4F-B0C5-F6B4979AF158}"/>
              </a:ext>
            </a:extLst>
          </p:cNvPr>
          <p:cNvSpPr txBox="1"/>
          <p:nvPr/>
        </p:nvSpPr>
        <p:spPr>
          <a:xfrm>
            <a:off x="-27305" y="4848985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pic>
        <p:nvPicPr>
          <p:cNvPr id="14" name="Imagem 13" descr="Texto&#10;&#10;Descrição gerada automaticamente">
            <a:extLst>
              <a:ext uri="{FF2B5EF4-FFF2-40B4-BE49-F238E27FC236}">
                <a16:creationId xmlns:a16="http://schemas.microsoft.com/office/drawing/2014/main" id="{95FF70F5-0C44-DEAC-C61A-6E117CAAE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798" y="1201776"/>
            <a:ext cx="2499177" cy="3647209"/>
          </a:xfrm>
          <a:prstGeom prst="rect">
            <a:avLst/>
          </a:prstGeom>
        </p:spPr>
      </p:pic>
      <p:pic>
        <p:nvPicPr>
          <p:cNvPr id="16" name="Imagem 15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87E645CF-2C8E-EB3E-4FCA-01A4EC5FA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059" y="1189760"/>
            <a:ext cx="2490561" cy="3671239"/>
          </a:xfrm>
          <a:prstGeom prst="rect">
            <a:avLst/>
          </a:prstGeom>
        </p:spPr>
      </p:pic>
      <p:pic>
        <p:nvPicPr>
          <p:cNvPr id="18" name="Imagem 17" descr="Texto, Aplicativo&#10;&#10;Descrição gerada automaticamente">
            <a:extLst>
              <a:ext uri="{FF2B5EF4-FFF2-40B4-BE49-F238E27FC236}">
                <a16:creationId xmlns:a16="http://schemas.microsoft.com/office/drawing/2014/main" id="{589255C3-A2FF-55D7-89FC-F3880F14A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809" y="1189760"/>
            <a:ext cx="2490561" cy="364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70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6"/>
          <p:cNvSpPr/>
          <p:nvPr/>
        </p:nvSpPr>
        <p:spPr>
          <a:xfrm>
            <a:off x="2096050" y="2432957"/>
            <a:ext cx="7047950" cy="2757368"/>
          </a:xfrm>
          <a:prstGeom prst="roundRect">
            <a:avLst>
              <a:gd name="adj" fmla="val 16667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701" name="Google Shape;701;p46"/>
          <p:cNvGraphicFramePr/>
          <p:nvPr>
            <p:extLst>
              <p:ext uri="{D42A27DB-BD31-4B8C-83A1-F6EECF244321}">
                <p14:modId xmlns:p14="http://schemas.microsoft.com/office/powerpoint/2010/main" val="2719783151"/>
              </p:ext>
            </p:extLst>
          </p:nvPr>
        </p:nvGraphicFramePr>
        <p:xfrm>
          <a:off x="1887167" y="1593861"/>
          <a:ext cx="7153137" cy="3791038"/>
        </p:xfrm>
        <a:graphic>
          <a:graphicData uri="http://schemas.openxmlformats.org/drawingml/2006/table">
            <a:tbl>
              <a:tblPr>
                <a:noFill/>
                <a:tableStyleId>{F302E2E5-9E47-448E-B310-5A8F608350FF}</a:tableStyleId>
              </a:tblPr>
              <a:tblGrid>
                <a:gridCol w="215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6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5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7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97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dk1"/>
                        </a:solidFill>
                        <a:latin typeface="Marvel"/>
                        <a:ea typeface="Marvel"/>
                        <a:cs typeface="Marvel"/>
                        <a:sym typeface="Marve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Marvel"/>
                          <a:cs typeface="Times New Roman" panose="02020603050405020304" pitchFamily="18" charset="0"/>
                          <a:sym typeface="Marvel"/>
                        </a:rPr>
                        <a:t>DESFECHO PÓS INTERVENÇÃO</a:t>
                      </a:r>
                      <a:endParaRPr sz="14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chemeClr val="dk1"/>
                        </a:solidFill>
                        <a:latin typeface="+mj-lt"/>
                        <a:ea typeface="Marvel"/>
                        <a:cs typeface="Marvel"/>
                        <a:sym typeface="Marve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717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Marvel"/>
                        <a:ea typeface="Marvel"/>
                        <a:cs typeface="Marvel"/>
                        <a:sym typeface="Marve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Marvel"/>
                          <a:cs typeface="Times New Roman" panose="02020603050405020304" pitchFamily="18" charset="0"/>
                          <a:sym typeface="Marvel"/>
                        </a:rPr>
                        <a:t>Cessou</a:t>
                      </a:r>
                      <a:endParaRPr sz="16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Marvel"/>
                          <a:cs typeface="Times New Roman" panose="02020603050405020304" pitchFamily="18" charset="0"/>
                          <a:sym typeface="Marvel"/>
                        </a:rPr>
                        <a:t>Manteve</a:t>
                      </a:r>
                      <a:endParaRPr sz="16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Marvel"/>
                          <a:cs typeface="Times New Roman" panose="02020603050405020304" pitchFamily="18" charset="0"/>
                          <a:sym typeface="Marvel"/>
                        </a:rPr>
                        <a:t>p</a:t>
                      </a:r>
                      <a:endParaRPr sz="16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dk1"/>
                        </a:solidFill>
                        <a:latin typeface="+mj-lt"/>
                        <a:ea typeface="Marvel"/>
                        <a:cs typeface="Marvel"/>
                        <a:sym typeface="Marve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97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Marvel"/>
                          <a:cs typeface="Times New Roman" panose="02020603050405020304" pitchFamily="18" charset="0"/>
                          <a:sym typeface="Marvel"/>
                        </a:rPr>
                        <a:t>Tabaco</a:t>
                      </a:r>
                      <a:endParaRPr sz="18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14.3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85.7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0,093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chemeClr val="dk1"/>
                        </a:solidFill>
                        <a:latin typeface="+mj-lt"/>
                        <a:ea typeface="Assistant ExtraLight"/>
                        <a:cs typeface="Assistant ExtraLight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97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Marvel"/>
                          <a:cs typeface="Times New Roman" panose="02020603050405020304" pitchFamily="18" charset="0"/>
                          <a:sym typeface="Marvel"/>
                        </a:rPr>
                        <a:t>Álcool</a:t>
                      </a:r>
                      <a:endParaRPr sz="18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79.0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21.0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0,001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dk1"/>
                        </a:solidFill>
                        <a:latin typeface="+mj-lt"/>
                        <a:ea typeface="Assistant ExtraLight"/>
                        <a:cs typeface="Assistant ExtraLight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77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Marvel"/>
                          <a:cs typeface="Times New Roman" panose="02020603050405020304" pitchFamily="18" charset="0"/>
                          <a:sym typeface="Marvel"/>
                        </a:rPr>
                        <a:t>Maconha</a:t>
                      </a:r>
                      <a:endParaRPr lang="en" sz="18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8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Marvel"/>
                          <a:cs typeface="Times New Roman" panose="02020603050405020304" pitchFamily="18" charset="0"/>
                          <a:sym typeface="Marvel"/>
                        </a:rPr>
                        <a:t>Cocaína</a:t>
                      </a:r>
                      <a:endParaRPr sz="18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Marvel"/>
                        <a:cs typeface="Times New Roman" panose="02020603050405020304" pitchFamily="18" charset="0"/>
                        <a:sym typeface="Marve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70.0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71.4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30.0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28.6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0,002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Assistant ExtraLight"/>
                          <a:cs typeface="Times New Roman" panose="02020603050405020304" pitchFamily="18" charset="0"/>
                          <a:sym typeface="Assistant ExtraLight"/>
                        </a:rPr>
                        <a:t>0,171</a:t>
                      </a:r>
                      <a:endParaRPr sz="16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Assistant ExtraLight"/>
                        <a:cs typeface="Times New Roman" panose="02020603050405020304" pitchFamily="18" charset="0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dk1"/>
                        </a:solidFill>
                        <a:latin typeface="+mj-lt"/>
                        <a:ea typeface="Assistant ExtraLight"/>
                        <a:cs typeface="Assistant ExtraLight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97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dk1"/>
                        </a:solidFill>
                        <a:latin typeface="Marvel"/>
                        <a:ea typeface="Marvel"/>
                        <a:cs typeface="Marvel"/>
                        <a:sym typeface="Marve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ssistant ExtraLight"/>
                        <a:ea typeface="Assistant ExtraLight"/>
                        <a:cs typeface="Assistant ExtraLight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Assistant ExtraLight"/>
                        <a:ea typeface="Assistant ExtraLight"/>
                        <a:cs typeface="Assistant ExtraLight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Assistant ExtraLight"/>
                        <a:ea typeface="Assistant ExtraLight"/>
                        <a:cs typeface="Assistant ExtraLight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ssistant ExtraLight"/>
                        <a:ea typeface="Assistant ExtraLight"/>
                        <a:cs typeface="Assistant ExtraLight"/>
                        <a:sym typeface="Assistant ExtraLigh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489404"/>
                  </a:ext>
                </a:extLst>
              </a:tr>
            </a:tbl>
          </a:graphicData>
        </a:graphic>
      </p:graphicFrame>
      <p:sp>
        <p:nvSpPr>
          <p:cNvPr id="703" name="Google Shape;703;p46"/>
          <p:cNvSpPr/>
          <p:nvPr/>
        </p:nvSpPr>
        <p:spPr>
          <a:xfrm>
            <a:off x="1962000" y="1097304"/>
            <a:ext cx="2610000" cy="134100"/>
          </a:xfrm>
          <a:prstGeom prst="roundRect">
            <a:avLst>
              <a:gd name="adj" fmla="val 16667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D57FC3-EBCB-CA46-8A02-612AC2F4E3A8}"/>
              </a:ext>
            </a:extLst>
          </p:cNvPr>
          <p:cNvSpPr/>
          <p:nvPr/>
        </p:nvSpPr>
        <p:spPr>
          <a:xfrm>
            <a:off x="4304963" y="3471483"/>
            <a:ext cx="914400" cy="3722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7D0F90-BE11-D242-A260-550A8967EADB}"/>
              </a:ext>
            </a:extLst>
          </p:cNvPr>
          <p:cNvSpPr/>
          <p:nvPr/>
        </p:nvSpPr>
        <p:spPr>
          <a:xfrm>
            <a:off x="4304963" y="3968871"/>
            <a:ext cx="914400" cy="3722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Google Shape;296;p38">
            <a:extLst>
              <a:ext uri="{FF2B5EF4-FFF2-40B4-BE49-F238E27FC236}">
                <a16:creationId xmlns:a16="http://schemas.microsoft.com/office/drawing/2014/main" id="{704AFA61-3124-7C4C-8350-959CC61E3203}"/>
              </a:ext>
            </a:extLst>
          </p:cNvPr>
          <p:cNvGrpSpPr/>
          <p:nvPr/>
        </p:nvGrpSpPr>
        <p:grpSpPr>
          <a:xfrm>
            <a:off x="82433" y="3559929"/>
            <a:ext cx="877212" cy="1585154"/>
            <a:chOff x="6675513" y="2307821"/>
            <a:chExt cx="1909269" cy="2905752"/>
          </a:xfrm>
        </p:grpSpPr>
        <p:sp>
          <p:nvSpPr>
            <p:cNvPr id="9" name="Google Shape;297;p38">
              <a:extLst>
                <a:ext uri="{FF2B5EF4-FFF2-40B4-BE49-F238E27FC236}">
                  <a16:creationId xmlns:a16="http://schemas.microsoft.com/office/drawing/2014/main" id="{908C45D7-9BEC-5C48-B20C-5430C56F7D7F}"/>
                </a:ext>
              </a:extLst>
            </p:cNvPr>
            <p:cNvSpPr/>
            <p:nvPr/>
          </p:nvSpPr>
          <p:spPr>
            <a:xfrm>
              <a:off x="6675513" y="2307821"/>
              <a:ext cx="1909269" cy="2905752"/>
            </a:xfrm>
            <a:custGeom>
              <a:avLst/>
              <a:gdLst/>
              <a:ahLst/>
              <a:cxnLst/>
              <a:rect l="l" t="t" r="r" b="b"/>
              <a:pathLst>
                <a:path w="55847" h="87214" extrusionOk="0">
                  <a:moveTo>
                    <a:pt x="24021" y="0"/>
                  </a:moveTo>
                  <a:cubicBezTo>
                    <a:pt x="18809" y="0"/>
                    <a:pt x="14992" y="2991"/>
                    <a:pt x="11823" y="7425"/>
                  </a:cubicBezTo>
                  <a:cubicBezTo>
                    <a:pt x="11178" y="8328"/>
                    <a:pt x="10549" y="9291"/>
                    <a:pt x="9994" y="10280"/>
                  </a:cubicBezTo>
                  <a:cubicBezTo>
                    <a:pt x="9949" y="10221"/>
                    <a:pt x="9902" y="10163"/>
                    <a:pt x="9855" y="10106"/>
                  </a:cubicBezTo>
                  <a:cubicBezTo>
                    <a:pt x="9385" y="9531"/>
                    <a:pt x="8674" y="9306"/>
                    <a:pt x="7890" y="9306"/>
                  </a:cubicBezTo>
                  <a:cubicBezTo>
                    <a:pt x="6345" y="9306"/>
                    <a:pt x="4513" y="10180"/>
                    <a:pt x="3661" y="10984"/>
                  </a:cubicBezTo>
                  <a:cubicBezTo>
                    <a:pt x="2813" y="11784"/>
                    <a:pt x="2201" y="13058"/>
                    <a:pt x="2706" y="14109"/>
                  </a:cubicBezTo>
                  <a:cubicBezTo>
                    <a:pt x="3176" y="15089"/>
                    <a:pt x="4370" y="15439"/>
                    <a:pt x="5429" y="15685"/>
                  </a:cubicBezTo>
                  <a:cubicBezTo>
                    <a:pt x="3854" y="16071"/>
                    <a:pt x="2750" y="17816"/>
                    <a:pt x="3074" y="19404"/>
                  </a:cubicBezTo>
                  <a:cubicBezTo>
                    <a:pt x="3366" y="20843"/>
                    <a:pt x="4789" y="21942"/>
                    <a:pt x="6245" y="21942"/>
                  </a:cubicBezTo>
                  <a:cubicBezTo>
                    <a:pt x="6395" y="21942"/>
                    <a:pt x="6546" y="21930"/>
                    <a:pt x="6696" y="21906"/>
                  </a:cubicBezTo>
                  <a:lnTo>
                    <a:pt x="6696" y="21906"/>
                  </a:lnTo>
                  <a:cubicBezTo>
                    <a:pt x="6060" y="22638"/>
                    <a:pt x="6008" y="23779"/>
                    <a:pt x="6468" y="24631"/>
                  </a:cubicBezTo>
                  <a:cubicBezTo>
                    <a:pt x="6929" y="25485"/>
                    <a:pt x="7830" y="26054"/>
                    <a:pt x="8783" y="26237"/>
                  </a:cubicBezTo>
                  <a:cubicBezTo>
                    <a:pt x="8987" y="26277"/>
                    <a:pt x="9198" y="26300"/>
                    <a:pt x="9407" y="26300"/>
                  </a:cubicBezTo>
                  <a:cubicBezTo>
                    <a:pt x="9803" y="26300"/>
                    <a:pt x="10195" y="26219"/>
                    <a:pt x="10535" y="26019"/>
                  </a:cubicBezTo>
                  <a:cubicBezTo>
                    <a:pt x="10688" y="26673"/>
                    <a:pt x="11431" y="26973"/>
                    <a:pt x="12076" y="27163"/>
                  </a:cubicBezTo>
                  <a:cubicBezTo>
                    <a:pt x="12759" y="27363"/>
                    <a:pt x="13466" y="27553"/>
                    <a:pt x="14171" y="27553"/>
                  </a:cubicBezTo>
                  <a:cubicBezTo>
                    <a:pt x="14369" y="27553"/>
                    <a:pt x="14566" y="27538"/>
                    <a:pt x="14763" y="27504"/>
                  </a:cubicBezTo>
                  <a:cubicBezTo>
                    <a:pt x="15661" y="27349"/>
                    <a:pt x="16536" y="26684"/>
                    <a:pt x="16636" y="25778"/>
                  </a:cubicBezTo>
                  <a:cubicBezTo>
                    <a:pt x="17214" y="26116"/>
                    <a:pt x="17880" y="26278"/>
                    <a:pt x="18547" y="26278"/>
                  </a:cubicBezTo>
                  <a:cubicBezTo>
                    <a:pt x="19078" y="26278"/>
                    <a:pt x="19611" y="26175"/>
                    <a:pt x="20103" y="25978"/>
                  </a:cubicBezTo>
                  <a:lnTo>
                    <a:pt x="20251" y="29460"/>
                  </a:lnTo>
                  <a:lnTo>
                    <a:pt x="19250" y="29439"/>
                  </a:lnTo>
                  <a:lnTo>
                    <a:pt x="18359" y="29320"/>
                  </a:lnTo>
                  <a:lnTo>
                    <a:pt x="18461" y="29422"/>
                  </a:lnTo>
                  <a:lnTo>
                    <a:pt x="17950" y="29410"/>
                  </a:lnTo>
                  <a:cubicBezTo>
                    <a:pt x="17774" y="29406"/>
                    <a:pt x="17600" y="29404"/>
                    <a:pt x="17428" y="29404"/>
                  </a:cubicBezTo>
                  <a:cubicBezTo>
                    <a:pt x="12504" y="29404"/>
                    <a:pt x="9521" y="30979"/>
                    <a:pt x="6476" y="35024"/>
                  </a:cubicBezTo>
                  <a:cubicBezTo>
                    <a:pt x="5320" y="36561"/>
                    <a:pt x="3319" y="42138"/>
                    <a:pt x="2781" y="44323"/>
                  </a:cubicBezTo>
                  <a:cubicBezTo>
                    <a:pt x="0" y="55620"/>
                    <a:pt x="1112" y="59820"/>
                    <a:pt x="882" y="61517"/>
                  </a:cubicBezTo>
                  <a:lnTo>
                    <a:pt x="1215" y="61636"/>
                  </a:lnTo>
                  <a:lnTo>
                    <a:pt x="1012" y="63057"/>
                  </a:lnTo>
                  <a:lnTo>
                    <a:pt x="3962" y="73928"/>
                  </a:lnTo>
                  <a:lnTo>
                    <a:pt x="1781" y="77697"/>
                  </a:lnTo>
                  <a:lnTo>
                    <a:pt x="2002" y="81587"/>
                  </a:lnTo>
                  <a:lnTo>
                    <a:pt x="3708" y="86166"/>
                  </a:lnTo>
                  <a:lnTo>
                    <a:pt x="4737" y="86511"/>
                  </a:lnTo>
                  <a:lnTo>
                    <a:pt x="5765" y="86971"/>
                  </a:lnTo>
                  <a:lnTo>
                    <a:pt x="4857" y="83082"/>
                  </a:lnTo>
                  <a:lnTo>
                    <a:pt x="5896" y="79081"/>
                  </a:lnTo>
                  <a:lnTo>
                    <a:pt x="6284" y="82708"/>
                  </a:lnTo>
                  <a:lnTo>
                    <a:pt x="6854" y="83739"/>
                  </a:lnTo>
                  <a:lnTo>
                    <a:pt x="7152" y="79655"/>
                  </a:lnTo>
                  <a:lnTo>
                    <a:pt x="5447" y="74391"/>
                  </a:lnTo>
                  <a:lnTo>
                    <a:pt x="6163" y="63403"/>
                  </a:lnTo>
                  <a:lnTo>
                    <a:pt x="6476" y="63516"/>
                  </a:lnTo>
                  <a:lnTo>
                    <a:pt x="11721" y="44561"/>
                  </a:lnTo>
                  <a:lnTo>
                    <a:pt x="17488" y="55609"/>
                  </a:lnTo>
                  <a:lnTo>
                    <a:pt x="14268" y="74186"/>
                  </a:lnTo>
                  <a:lnTo>
                    <a:pt x="14292" y="74305"/>
                  </a:lnTo>
                  <a:lnTo>
                    <a:pt x="11204" y="87213"/>
                  </a:lnTo>
                  <a:lnTo>
                    <a:pt x="38748" y="87213"/>
                  </a:lnTo>
                  <a:lnTo>
                    <a:pt x="40540" y="79185"/>
                  </a:lnTo>
                  <a:lnTo>
                    <a:pt x="40537" y="79185"/>
                  </a:lnTo>
                  <a:lnTo>
                    <a:pt x="41151" y="76236"/>
                  </a:lnTo>
                  <a:cubicBezTo>
                    <a:pt x="42405" y="75409"/>
                    <a:pt x="43638" y="74162"/>
                    <a:pt x="44831" y="72408"/>
                  </a:cubicBezTo>
                  <a:cubicBezTo>
                    <a:pt x="55847" y="56207"/>
                    <a:pt x="41356" y="48368"/>
                    <a:pt x="36607" y="46330"/>
                  </a:cubicBezTo>
                  <a:cubicBezTo>
                    <a:pt x="36734" y="46170"/>
                    <a:pt x="36860" y="46008"/>
                    <a:pt x="36983" y="45844"/>
                  </a:cubicBezTo>
                  <a:cubicBezTo>
                    <a:pt x="37418" y="45324"/>
                    <a:pt x="37984" y="44620"/>
                    <a:pt x="38068" y="44395"/>
                  </a:cubicBezTo>
                  <a:cubicBezTo>
                    <a:pt x="38079" y="44382"/>
                    <a:pt x="38088" y="44369"/>
                    <a:pt x="38099" y="44354"/>
                  </a:cubicBezTo>
                  <a:lnTo>
                    <a:pt x="38070" y="44324"/>
                  </a:lnTo>
                  <a:cubicBezTo>
                    <a:pt x="35810" y="41903"/>
                    <a:pt x="35683" y="40902"/>
                    <a:pt x="35483" y="39790"/>
                  </a:cubicBezTo>
                  <a:cubicBezTo>
                    <a:pt x="35479" y="39734"/>
                    <a:pt x="35477" y="39676"/>
                    <a:pt x="35475" y="39617"/>
                  </a:cubicBezTo>
                  <a:lnTo>
                    <a:pt x="35475" y="39617"/>
                  </a:lnTo>
                  <a:lnTo>
                    <a:pt x="35477" y="39754"/>
                  </a:lnTo>
                  <a:cubicBezTo>
                    <a:pt x="35467" y="39699"/>
                    <a:pt x="35457" y="39644"/>
                    <a:pt x="35447" y="39589"/>
                  </a:cubicBezTo>
                  <a:lnTo>
                    <a:pt x="34820" y="35477"/>
                  </a:lnTo>
                  <a:cubicBezTo>
                    <a:pt x="34792" y="34612"/>
                    <a:pt x="34705" y="33595"/>
                    <a:pt x="34607" y="32661"/>
                  </a:cubicBezTo>
                  <a:cubicBezTo>
                    <a:pt x="34434" y="31008"/>
                    <a:pt x="33060" y="29743"/>
                    <a:pt x="31400" y="29705"/>
                  </a:cubicBezTo>
                  <a:lnTo>
                    <a:pt x="28128" y="29633"/>
                  </a:lnTo>
                  <a:cubicBezTo>
                    <a:pt x="28109" y="29555"/>
                    <a:pt x="28057" y="29535"/>
                    <a:pt x="27992" y="29535"/>
                  </a:cubicBezTo>
                  <a:cubicBezTo>
                    <a:pt x="27926" y="29535"/>
                    <a:pt x="27845" y="29556"/>
                    <a:pt x="27771" y="29556"/>
                  </a:cubicBezTo>
                  <a:cubicBezTo>
                    <a:pt x="27678" y="29556"/>
                    <a:pt x="27596" y="29523"/>
                    <a:pt x="27566" y="29376"/>
                  </a:cubicBezTo>
                  <a:lnTo>
                    <a:pt x="27233" y="23957"/>
                  </a:lnTo>
                  <a:cubicBezTo>
                    <a:pt x="29922" y="23130"/>
                    <a:pt x="30578" y="19748"/>
                    <a:pt x="31133" y="17984"/>
                  </a:cubicBezTo>
                  <a:cubicBezTo>
                    <a:pt x="31764" y="15991"/>
                    <a:pt x="29981" y="12821"/>
                    <a:pt x="29981" y="12821"/>
                  </a:cubicBezTo>
                  <a:cubicBezTo>
                    <a:pt x="29981" y="12821"/>
                    <a:pt x="30812" y="8958"/>
                    <a:pt x="31058" y="7136"/>
                  </a:cubicBezTo>
                  <a:cubicBezTo>
                    <a:pt x="32379" y="4791"/>
                    <a:pt x="32766" y="4075"/>
                    <a:pt x="30800" y="1782"/>
                  </a:cubicBezTo>
                  <a:cubicBezTo>
                    <a:pt x="29284" y="15"/>
                    <a:pt x="27560" y="253"/>
                    <a:pt x="25241" y="53"/>
                  </a:cubicBezTo>
                  <a:cubicBezTo>
                    <a:pt x="24826" y="18"/>
                    <a:pt x="24419" y="0"/>
                    <a:pt x="24021" y="0"/>
                  </a:cubicBezTo>
                  <a:close/>
                </a:path>
              </a:pathLst>
            </a:custGeom>
            <a:solidFill>
              <a:srgbClr val="C6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8;p38">
              <a:extLst>
                <a:ext uri="{FF2B5EF4-FFF2-40B4-BE49-F238E27FC236}">
                  <a16:creationId xmlns:a16="http://schemas.microsoft.com/office/drawing/2014/main" id="{86A8A585-25F5-3743-BF86-B3BCA4CB445A}"/>
                </a:ext>
              </a:extLst>
            </p:cNvPr>
            <p:cNvSpPr/>
            <p:nvPr/>
          </p:nvSpPr>
          <p:spPr>
            <a:xfrm>
              <a:off x="7377520" y="4066285"/>
              <a:ext cx="793253" cy="831072"/>
            </a:xfrm>
            <a:custGeom>
              <a:avLst/>
              <a:gdLst/>
              <a:ahLst/>
              <a:cxnLst/>
              <a:rect l="l" t="t" r="r" b="b"/>
              <a:pathLst>
                <a:path w="23203" h="24944" extrusionOk="0">
                  <a:moveTo>
                    <a:pt x="16542" y="0"/>
                  </a:moveTo>
                  <a:cubicBezTo>
                    <a:pt x="15545" y="0"/>
                    <a:pt x="14465" y="224"/>
                    <a:pt x="13338" y="710"/>
                  </a:cubicBezTo>
                  <a:cubicBezTo>
                    <a:pt x="1" y="6462"/>
                    <a:pt x="7348" y="20839"/>
                    <a:pt x="9525" y="24542"/>
                  </a:cubicBezTo>
                  <a:cubicBezTo>
                    <a:pt x="9680" y="24805"/>
                    <a:pt x="9952" y="24944"/>
                    <a:pt x="10228" y="24944"/>
                  </a:cubicBezTo>
                  <a:cubicBezTo>
                    <a:pt x="10432" y="24944"/>
                    <a:pt x="10637" y="24868"/>
                    <a:pt x="10797" y="24710"/>
                  </a:cubicBezTo>
                  <a:lnTo>
                    <a:pt x="20052" y="15631"/>
                  </a:lnTo>
                  <a:cubicBezTo>
                    <a:pt x="23202" y="12543"/>
                    <a:pt x="23055" y="9511"/>
                    <a:pt x="22361" y="5156"/>
                  </a:cubicBezTo>
                  <a:cubicBezTo>
                    <a:pt x="21873" y="2094"/>
                    <a:pt x="19595" y="0"/>
                    <a:pt x="16542" y="0"/>
                  </a:cubicBezTo>
                  <a:close/>
                </a:path>
              </a:pathLst>
            </a:custGeom>
            <a:solidFill>
              <a:schemeClr val="accent4">
                <a:alpha val="83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9;p38">
              <a:extLst>
                <a:ext uri="{FF2B5EF4-FFF2-40B4-BE49-F238E27FC236}">
                  <a16:creationId xmlns:a16="http://schemas.microsoft.com/office/drawing/2014/main" id="{F6E7EBA3-550A-964F-A2EC-9538C7E4E911}"/>
                </a:ext>
              </a:extLst>
            </p:cNvPr>
            <p:cNvSpPr/>
            <p:nvPr/>
          </p:nvSpPr>
          <p:spPr>
            <a:xfrm>
              <a:off x="7676558" y="4187328"/>
              <a:ext cx="437258" cy="589187"/>
            </a:xfrm>
            <a:custGeom>
              <a:avLst/>
              <a:gdLst/>
              <a:ahLst/>
              <a:cxnLst/>
              <a:rect l="l" t="t" r="r" b="b"/>
              <a:pathLst>
                <a:path w="12790" h="17684" extrusionOk="0">
                  <a:moveTo>
                    <a:pt x="2310" y="0"/>
                  </a:moveTo>
                  <a:cubicBezTo>
                    <a:pt x="2257" y="0"/>
                    <a:pt x="2204" y="4"/>
                    <a:pt x="2151" y="11"/>
                  </a:cubicBezTo>
                  <a:cubicBezTo>
                    <a:pt x="1313" y="123"/>
                    <a:pt x="890" y="1073"/>
                    <a:pt x="712" y="1899"/>
                  </a:cubicBezTo>
                  <a:cubicBezTo>
                    <a:pt x="19" y="5119"/>
                    <a:pt x="660" y="8482"/>
                    <a:pt x="324" y="11760"/>
                  </a:cubicBezTo>
                  <a:cubicBezTo>
                    <a:pt x="215" y="12832"/>
                    <a:pt x="1" y="13902"/>
                    <a:pt x="84" y="14977"/>
                  </a:cubicBezTo>
                  <a:cubicBezTo>
                    <a:pt x="212" y="16655"/>
                    <a:pt x="1005" y="17684"/>
                    <a:pt x="2273" y="17684"/>
                  </a:cubicBezTo>
                  <a:cubicBezTo>
                    <a:pt x="2706" y="17684"/>
                    <a:pt x="3195" y="17564"/>
                    <a:pt x="3732" y="17307"/>
                  </a:cubicBezTo>
                  <a:cubicBezTo>
                    <a:pt x="4532" y="16926"/>
                    <a:pt x="5220" y="16345"/>
                    <a:pt x="5886" y="15761"/>
                  </a:cubicBezTo>
                  <a:cubicBezTo>
                    <a:pt x="7757" y="14123"/>
                    <a:pt x="9575" y="12370"/>
                    <a:pt x="10844" y="10232"/>
                  </a:cubicBezTo>
                  <a:cubicBezTo>
                    <a:pt x="12112" y="8094"/>
                    <a:pt x="12789" y="5507"/>
                    <a:pt x="12223" y="3087"/>
                  </a:cubicBezTo>
                  <a:cubicBezTo>
                    <a:pt x="12000" y="2134"/>
                    <a:pt x="11443" y="1105"/>
                    <a:pt x="10479" y="945"/>
                  </a:cubicBezTo>
                  <a:cubicBezTo>
                    <a:pt x="10391" y="930"/>
                    <a:pt x="10305" y="924"/>
                    <a:pt x="10219" y="924"/>
                  </a:cubicBezTo>
                  <a:cubicBezTo>
                    <a:pt x="9523" y="924"/>
                    <a:pt x="8872" y="1364"/>
                    <a:pt x="8253" y="1721"/>
                  </a:cubicBezTo>
                  <a:cubicBezTo>
                    <a:pt x="7321" y="2261"/>
                    <a:pt x="6309" y="2651"/>
                    <a:pt x="5256" y="2877"/>
                  </a:cubicBezTo>
                  <a:cubicBezTo>
                    <a:pt x="4959" y="2940"/>
                    <a:pt x="4650" y="2993"/>
                    <a:pt x="4395" y="3158"/>
                  </a:cubicBezTo>
                  <a:cubicBezTo>
                    <a:pt x="4138" y="3322"/>
                    <a:pt x="3948" y="3634"/>
                    <a:pt x="4027" y="3927"/>
                  </a:cubicBezTo>
                  <a:cubicBezTo>
                    <a:pt x="4086" y="4151"/>
                    <a:pt x="4278" y="4307"/>
                    <a:pt x="4460" y="4449"/>
                  </a:cubicBezTo>
                  <a:lnTo>
                    <a:pt x="6284" y="5867"/>
                  </a:lnTo>
                  <a:cubicBezTo>
                    <a:pt x="6545" y="6071"/>
                    <a:pt x="6818" y="6472"/>
                    <a:pt x="6560" y="6681"/>
                  </a:cubicBezTo>
                  <a:cubicBezTo>
                    <a:pt x="6495" y="6733"/>
                    <a:pt x="6416" y="6752"/>
                    <a:pt x="6332" y="6752"/>
                  </a:cubicBezTo>
                  <a:cubicBezTo>
                    <a:pt x="6246" y="6752"/>
                    <a:pt x="6155" y="6732"/>
                    <a:pt x="6071" y="6710"/>
                  </a:cubicBezTo>
                  <a:cubicBezTo>
                    <a:pt x="5085" y="6452"/>
                    <a:pt x="4086" y="6055"/>
                    <a:pt x="3415" y="5287"/>
                  </a:cubicBezTo>
                  <a:cubicBezTo>
                    <a:pt x="2743" y="4519"/>
                    <a:pt x="2505" y="3296"/>
                    <a:pt x="3103" y="2470"/>
                  </a:cubicBezTo>
                  <a:cubicBezTo>
                    <a:pt x="3308" y="2188"/>
                    <a:pt x="3590" y="1970"/>
                    <a:pt x="3794" y="1687"/>
                  </a:cubicBezTo>
                  <a:cubicBezTo>
                    <a:pt x="3996" y="1404"/>
                    <a:pt x="4106" y="1006"/>
                    <a:pt x="3918" y="712"/>
                  </a:cubicBezTo>
                  <a:cubicBezTo>
                    <a:pt x="3801" y="529"/>
                    <a:pt x="3594" y="427"/>
                    <a:pt x="3398" y="333"/>
                  </a:cubicBezTo>
                  <a:cubicBezTo>
                    <a:pt x="3053" y="168"/>
                    <a:pt x="2685" y="0"/>
                    <a:pt x="2310" y="0"/>
                  </a:cubicBezTo>
                  <a:close/>
                </a:path>
              </a:pathLst>
            </a:custGeom>
            <a:solidFill>
              <a:schemeClr val="lt2">
                <a:alpha val="2527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0;p38">
              <a:extLst>
                <a:ext uri="{FF2B5EF4-FFF2-40B4-BE49-F238E27FC236}">
                  <a16:creationId xmlns:a16="http://schemas.microsoft.com/office/drawing/2014/main" id="{3D69022C-E9A7-0A4D-AA49-D9034F1EBEA1}"/>
                </a:ext>
              </a:extLst>
            </p:cNvPr>
            <p:cNvSpPr/>
            <p:nvPr/>
          </p:nvSpPr>
          <p:spPr>
            <a:xfrm>
              <a:off x="7699942" y="4155476"/>
              <a:ext cx="398455" cy="577226"/>
            </a:xfrm>
            <a:custGeom>
              <a:avLst/>
              <a:gdLst/>
              <a:ahLst/>
              <a:cxnLst/>
              <a:rect l="l" t="t" r="r" b="b"/>
              <a:pathLst>
                <a:path w="11655" h="17325" extrusionOk="0">
                  <a:moveTo>
                    <a:pt x="6284" y="1"/>
                  </a:moveTo>
                  <a:cubicBezTo>
                    <a:pt x="6017" y="37"/>
                    <a:pt x="5956" y="386"/>
                    <a:pt x="5918" y="654"/>
                  </a:cubicBezTo>
                  <a:cubicBezTo>
                    <a:pt x="5886" y="881"/>
                    <a:pt x="5722" y="1156"/>
                    <a:pt x="5525" y="1156"/>
                  </a:cubicBezTo>
                  <a:cubicBezTo>
                    <a:pt x="5492" y="1156"/>
                    <a:pt x="5457" y="1148"/>
                    <a:pt x="5422" y="1130"/>
                  </a:cubicBezTo>
                  <a:cubicBezTo>
                    <a:pt x="5335" y="1086"/>
                    <a:pt x="5285" y="994"/>
                    <a:pt x="5239" y="908"/>
                  </a:cubicBezTo>
                  <a:cubicBezTo>
                    <a:pt x="5027" y="519"/>
                    <a:pt x="4648" y="120"/>
                    <a:pt x="4239" y="120"/>
                  </a:cubicBezTo>
                  <a:cubicBezTo>
                    <a:pt x="4166" y="120"/>
                    <a:pt x="4093" y="133"/>
                    <a:pt x="4020" y="160"/>
                  </a:cubicBezTo>
                  <a:cubicBezTo>
                    <a:pt x="4365" y="1059"/>
                    <a:pt x="4715" y="1980"/>
                    <a:pt x="4736" y="2943"/>
                  </a:cubicBezTo>
                  <a:cubicBezTo>
                    <a:pt x="4760" y="4167"/>
                    <a:pt x="4247" y="5376"/>
                    <a:pt x="4398" y="6592"/>
                  </a:cubicBezTo>
                  <a:cubicBezTo>
                    <a:pt x="4441" y="6926"/>
                    <a:pt x="4588" y="7313"/>
                    <a:pt x="4919" y="7385"/>
                  </a:cubicBezTo>
                  <a:cubicBezTo>
                    <a:pt x="4956" y="7394"/>
                    <a:pt x="4994" y="7397"/>
                    <a:pt x="5031" y="7397"/>
                  </a:cubicBezTo>
                  <a:cubicBezTo>
                    <a:pt x="5175" y="7397"/>
                    <a:pt x="5318" y="7343"/>
                    <a:pt x="5455" y="7290"/>
                  </a:cubicBezTo>
                  <a:cubicBezTo>
                    <a:pt x="5927" y="7106"/>
                    <a:pt x="6449" y="6920"/>
                    <a:pt x="6943" y="6920"/>
                  </a:cubicBezTo>
                  <a:cubicBezTo>
                    <a:pt x="7204" y="6920"/>
                    <a:pt x="7458" y="6972"/>
                    <a:pt x="7691" y="7103"/>
                  </a:cubicBezTo>
                  <a:cubicBezTo>
                    <a:pt x="7668" y="7416"/>
                    <a:pt x="7422" y="7674"/>
                    <a:pt x="7141" y="7815"/>
                  </a:cubicBezTo>
                  <a:cubicBezTo>
                    <a:pt x="6862" y="7955"/>
                    <a:pt x="6546" y="8003"/>
                    <a:pt x="6239" y="8076"/>
                  </a:cubicBezTo>
                  <a:cubicBezTo>
                    <a:pt x="5843" y="8168"/>
                    <a:pt x="5458" y="8305"/>
                    <a:pt x="5091" y="8481"/>
                  </a:cubicBezTo>
                  <a:cubicBezTo>
                    <a:pt x="4810" y="8616"/>
                    <a:pt x="4511" y="8814"/>
                    <a:pt x="4456" y="9123"/>
                  </a:cubicBezTo>
                  <a:cubicBezTo>
                    <a:pt x="4398" y="9451"/>
                    <a:pt x="4678" y="9778"/>
                    <a:pt x="5006" y="9833"/>
                  </a:cubicBezTo>
                  <a:cubicBezTo>
                    <a:pt x="5047" y="9839"/>
                    <a:pt x="5088" y="9843"/>
                    <a:pt x="5129" y="9843"/>
                  </a:cubicBezTo>
                  <a:cubicBezTo>
                    <a:pt x="5416" y="9843"/>
                    <a:pt x="5697" y="9681"/>
                    <a:pt x="5878" y="9454"/>
                  </a:cubicBezTo>
                  <a:cubicBezTo>
                    <a:pt x="6000" y="9301"/>
                    <a:pt x="6086" y="9119"/>
                    <a:pt x="6225" y="8982"/>
                  </a:cubicBezTo>
                  <a:cubicBezTo>
                    <a:pt x="6322" y="8886"/>
                    <a:pt x="6459" y="8817"/>
                    <a:pt x="6591" y="8817"/>
                  </a:cubicBezTo>
                  <a:cubicBezTo>
                    <a:pt x="6649" y="8817"/>
                    <a:pt x="6706" y="8830"/>
                    <a:pt x="6757" y="8861"/>
                  </a:cubicBezTo>
                  <a:cubicBezTo>
                    <a:pt x="6553" y="9317"/>
                    <a:pt x="6702" y="9842"/>
                    <a:pt x="6760" y="10338"/>
                  </a:cubicBezTo>
                  <a:cubicBezTo>
                    <a:pt x="6819" y="10835"/>
                    <a:pt x="6701" y="11449"/>
                    <a:pt x="6233" y="11623"/>
                  </a:cubicBezTo>
                  <a:cubicBezTo>
                    <a:pt x="6213" y="11197"/>
                    <a:pt x="5819" y="10826"/>
                    <a:pt x="5394" y="10826"/>
                  </a:cubicBezTo>
                  <a:cubicBezTo>
                    <a:pt x="5384" y="10826"/>
                    <a:pt x="5373" y="10826"/>
                    <a:pt x="5363" y="10827"/>
                  </a:cubicBezTo>
                  <a:cubicBezTo>
                    <a:pt x="5106" y="10838"/>
                    <a:pt x="4852" y="10966"/>
                    <a:pt x="4602" y="10966"/>
                  </a:cubicBezTo>
                  <a:cubicBezTo>
                    <a:pt x="4546" y="10966"/>
                    <a:pt x="4489" y="10959"/>
                    <a:pt x="4433" y="10943"/>
                  </a:cubicBezTo>
                  <a:cubicBezTo>
                    <a:pt x="4274" y="10899"/>
                    <a:pt x="4133" y="10779"/>
                    <a:pt x="3966" y="10776"/>
                  </a:cubicBezTo>
                  <a:cubicBezTo>
                    <a:pt x="3965" y="10776"/>
                    <a:pt x="3964" y="10776"/>
                    <a:pt x="3963" y="10776"/>
                  </a:cubicBezTo>
                  <a:cubicBezTo>
                    <a:pt x="3672" y="10776"/>
                    <a:pt x="3516" y="11111"/>
                    <a:pt x="3285" y="11290"/>
                  </a:cubicBezTo>
                  <a:cubicBezTo>
                    <a:pt x="3125" y="11413"/>
                    <a:pt x="2943" y="11454"/>
                    <a:pt x="2749" y="11454"/>
                  </a:cubicBezTo>
                  <a:cubicBezTo>
                    <a:pt x="2361" y="11454"/>
                    <a:pt x="1924" y="11290"/>
                    <a:pt x="1514" y="11290"/>
                  </a:cubicBezTo>
                  <a:cubicBezTo>
                    <a:pt x="1439" y="11290"/>
                    <a:pt x="1365" y="11295"/>
                    <a:pt x="1291" y="11308"/>
                  </a:cubicBezTo>
                  <a:cubicBezTo>
                    <a:pt x="570" y="11440"/>
                    <a:pt x="200" y="12258"/>
                    <a:pt x="121" y="12986"/>
                  </a:cubicBezTo>
                  <a:cubicBezTo>
                    <a:pt x="0" y="14097"/>
                    <a:pt x="300" y="15269"/>
                    <a:pt x="1024" y="16121"/>
                  </a:cubicBezTo>
                  <a:cubicBezTo>
                    <a:pt x="1650" y="16857"/>
                    <a:pt x="2604" y="17324"/>
                    <a:pt x="3564" y="17324"/>
                  </a:cubicBezTo>
                  <a:cubicBezTo>
                    <a:pt x="3714" y="17324"/>
                    <a:pt x="3864" y="17313"/>
                    <a:pt x="4013" y="17289"/>
                  </a:cubicBezTo>
                  <a:cubicBezTo>
                    <a:pt x="4457" y="17218"/>
                    <a:pt x="4912" y="17024"/>
                    <a:pt x="5150" y="16642"/>
                  </a:cubicBezTo>
                  <a:cubicBezTo>
                    <a:pt x="5297" y="16405"/>
                    <a:pt x="5347" y="16120"/>
                    <a:pt x="5426" y="15852"/>
                  </a:cubicBezTo>
                  <a:cubicBezTo>
                    <a:pt x="5636" y="15144"/>
                    <a:pt x="6123" y="14406"/>
                    <a:pt x="6755" y="14006"/>
                  </a:cubicBezTo>
                  <a:cubicBezTo>
                    <a:pt x="7238" y="13703"/>
                    <a:pt x="7837" y="13627"/>
                    <a:pt x="8344" y="13362"/>
                  </a:cubicBezTo>
                  <a:cubicBezTo>
                    <a:pt x="9630" y="12688"/>
                    <a:pt x="10565" y="11440"/>
                    <a:pt x="11054" y="10091"/>
                  </a:cubicBezTo>
                  <a:cubicBezTo>
                    <a:pt x="11644" y="8457"/>
                    <a:pt x="11654" y="6668"/>
                    <a:pt x="11476" y="4939"/>
                  </a:cubicBezTo>
                  <a:cubicBezTo>
                    <a:pt x="11399" y="4173"/>
                    <a:pt x="11194" y="3284"/>
                    <a:pt x="10490" y="2975"/>
                  </a:cubicBezTo>
                  <a:cubicBezTo>
                    <a:pt x="10326" y="2903"/>
                    <a:pt x="10155" y="2872"/>
                    <a:pt x="9982" y="2872"/>
                  </a:cubicBezTo>
                  <a:cubicBezTo>
                    <a:pt x="9532" y="2872"/>
                    <a:pt x="9066" y="3080"/>
                    <a:pt x="8667" y="3316"/>
                  </a:cubicBezTo>
                  <a:cubicBezTo>
                    <a:pt x="8114" y="3644"/>
                    <a:pt x="7555" y="4046"/>
                    <a:pt x="6911" y="4055"/>
                  </a:cubicBezTo>
                  <a:cubicBezTo>
                    <a:pt x="6678" y="3353"/>
                    <a:pt x="7769" y="2849"/>
                    <a:pt x="7797" y="2111"/>
                  </a:cubicBezTo>
                  <a:cubicBezTo>
                    <a:pt x="7806" y="1885"/>
                    <a:pt x="7711" y="1669"/>
                    <a:pt x="7602" y="1471"/>
                  </a:cubicBezTo>
                  <a:cubicBezTo>
                    <a:pt x="7280" y="887"/>
                    <a:pt x="6830" y="383"/>
                    <a:pt x="6284" y="1"/>
                  </a:cubicBezTo>
                  <a:close/>
                </a:path>
              </a:pathLst>
            </a:custGeom>
            <a:solidFill>
              <a:schemeClr val="lt2">
                <a:alpha val="737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5B20D76-64A0-8742-92FB-A49E4F8B9A9E}"/>
              </a:ext>
            </a:extLst>
          </p:cNvPr>
          <p:cNvSpPr txBox="1"/>
          <p:nvPr/>
        </p:nvSpPr>
        <p:spPr>
          <a:xfrm>
            <a:off x="8805446" y="486650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m 15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3C6F914F-ADA9-DD0C-999A-BAE04F704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135" y="129057"/>
            <a:ext cx="6140055" cy="140222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 idx="6"/>
          </p:nvPr>
        </p:nvSpPr>
        <p:spPr>
          <a:xfrm>
            <a:off x="1374475" y="355646"/>
            <a:ext cx="7706266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pt-BR" sz="2100" kern="50" dirty="0">
                <a:solidFill>
                  <a:schemeClr val="bg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Variação do número médio de cigarros/semana após </a:t>
            </a:r>
            <a:br>
              <a:rPr lang="pt-BR" sz="2100" kern="50" dirty="0">
                <a:solidFill>
                  <a:schemeClr val="bg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pt-BR" sz="2100" kern="50" dirty="0">
                <a:solidFill>
                  <a:schemeClr val="bg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Intervenção Motivacional  </a:t>
            </a:r>
            <a:br>
              <a:rPr lang="pt-BR" sz="2000" kern="50" dirty="0">
                <a:solidFill>
                  <a:srgbClr val="8A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1" name="Google Shape;191;p32"/>
          <p:cNvGrpSpPr/>
          <p:nvPr/>
        </p:nvGrpSpPr>
        <p:grpSpPr>
          <a:xfrm rot="10800000">
            <a:off x="4308550" y="2000321"/>
            <a:ext cx="3393600" cy="2626225"/>
            <a:chOff x="1528725" y="1395875"/>
            <a:chExt cx="3393600" cy="2626225"/>
          </a:xfrm>
        </p:grpSpPr>
        <p:sp>
          <p:nvSpPr>
            <p:cNvPr id="192" name="Google Shape;192;p32"/>
            <p:cNvSpPr/>
            <p:nvPr/>
          </p:nvSpPr>
          <p:spPr>
            <a:xfrm>
              <a:off x="1750000" y="1395875"/>
              <a:ext cx="2875500" cy="24381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2"/>
            <p:cNvSpPr/>
            <p:nvPr/>
          </p:nvSpPr>
          <p:spPr>
            <a:xfrm>
              <a:off x="1528725" y="1800300"/>
              <a:ext cx="3393600" cy="2221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" name="Google Shape;194;p32"/>
          <p:cNvGrpSpPr/>
          <p:nvPr/>
        </p:nvGrpSpPr>
        <p:grpSpPr>
          <a:xfrm>
            <a:off x="1528725" y="1395875"/>
            <a:ext cx="3393600" cy="2626225"/>
            <a:chOff x="1528725" y="1395875"/>
            <a:chExt cx="3393600" cy="2626225"/>
          </a:xfrm>
        </p:grpSpPr>
        <p:sp>
          <p:nvSpPr>
            <p:cNvPr id="195" name="Google Shape;195;p32"/>
            <p:cNvSpPr/>
            <p:nvPr/>
          </p:nvSpPr>
          <p:spPr>
            <a:xfrm>
              <a:off x="1750000" y="1395875"/>
              <a:ext cx="2875500" cy="24381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2"/>
            <p:cNvSpPr/>
            <p:nvPr/>
          </p:nvSpPr>
          <p:spPr>
            <a:xfrm>
              <a:off x="1528725" y="1800300"/>
              <a:ext cx="3393600" cy="2221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197;p32"/>
          <p:cNvSpPr/>
          <p:nvPr/>
        </p:nvSpPr>
        <p:spPr>
          <a:xfrm>
            <a:off x="6343200" y="1791525"/>
            <a:ext cx="2085600" cy="2438100"/>
          </a:xfrm>
          <a:prstGeom prst="roundRect">
            <a:avLst>
              <a:gd name="adj" fmla="val 16667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2"/>
          <p:cNvSpPr/>
          <p:nvPr/>
        </p:nvSpPr>
        <p:spPr>
          <a:xfrm>
            <a:off x="3529200" y="1791525"/>
            <a:ext cx="2085600" cy="2438100"/>
          </a:xfrm>
          <a:prstGeom prst="roundRect">
            <a:avLst>
              <a:gd name="adj" fmla="val 16667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2"/>
          <p:cNvSpPr/>
          <p:nvPr/>
        </p:nvSpPr>
        <p:spPr>
          <a:xfrm>
            <a:off x="715200" y="1791525"/>
            <a:ext cx="2085600" cy="2438100"/>
          </a:xfrm>
          <a:prstGeom prst="roundRect">
            <a:avLst>
              <a:gd name="adj" fmla="val 16667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2"/>
          <p:cNvSpPr txBox="1">
            <a:spLocks noGrp="1"/>
          </p:cNvSpPr>
          <p:nvPr>
            <p:ph type="ctrTitle" idx="2"/>
          </p:nvPr>
        </p:nvSpPr>
        <p:spPr>
          <a:xfrm flipH="1">
            <a:off x="998971" y="297596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93,48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Google Shape;202;p32"/>
          <p:cNvSpPr txBox="1">
            <a:spLocks noGrp="1"/>
          </p:cNvSpPr>
          <p:nvPr>
            <p:ph type="subTitle" idx="1"/>
          </p:nvPr>
        </p:nvSpPr>
        <p:spPr>
          <a:xfrm flipH="1">
            <a:off x="6412400" y="3518092"/>
            <a:ext cx="1963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p=0,0102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" name="Google Shape;204;p32"/>
          <p:cNvSpPr txBox="1">
            <a:spLocks noGrp="1"/>
          </p:cNvSpPr>
          <p:nvPr>
            <p:ph type="ctrTitle"/>
          </p:nvPr>
        </p:nvSpPr>
        <p:spPr>
          <a:xfrm flipH="1">
            <a:off x="6613700" y="2882139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-35,66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" name="Google Shape;205;p32"/>
          <p:cNvSpPr txBox="1">
            <a:spLocks noGrp="1"/>
          </p:cNvSpPr>
          <p:nvPr>
            <p:ph type="ctrTitle" idx="4"/>
          </p:nvPr>
        </p:nvSpPr>
        <p:spPr>
          <a:xfrm flipH="1">
            <a:off x="3643111" y="3007861"/>
            <a:ext cx="1815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71,76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" name="Google Shape;206;p32"/>
          <p:cNvSpPr txBox="1">
            <a:spLocks noGrp="1"/>
          </p:cNvSpPr>
          <p:nvPr>
            <p:ph type="ctrTitle" idx="2"/>
          </p:nvPr>
        </p:nvSpPr>
        <p:spPr>
          <a:xfrm flipH="1">
            <a:off x="977706" y="202245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Antes IM</a:t>
            </a:r>
            <a:endParaRPr sz="2400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" name="Google Shape;207;p32"/>
          <p:cNvSpPr txBox="1">
            <a:spLocks noGrp="1"/>
          </p:cNvSpPr>
          <p:nvPr>
            <p:ph type="ctrTitle" idx="2"/>
          </p:nvPr>
        </p:nvSpPr>
        <p:spPr>
          <a:xfrm flipH="1">
            <a:off x="3791706" y="202245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Após IM</a:t>
            </a:r>
            <a:endParaRPr sz="2400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" name="Google Shape;208;p32"/>
          <p:cNvSpPr txBox="1">
            <a:spLocks noGrp="1"/>
          </p:cNvSpPr>
          <p:nvPr>
            <p:ph type="ctrTitle" idx="2"/>
          </p:nvPr>
        </p:nvSpPr>
        <p:spPr>
          <a:xfrm flipH="1">
            <a:off x="6605706" y="202245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err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Variação</a:t>
            </a:r>
            <a:endParaRPr sz="2400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7B729A-CD17-E64A-AFAA-72E5659AA254}"/>
              </a:ext>
            </a:extLst>
          </p:cNvPr>
          <p:cNvSpPr/>
          <p:nvPr/>
        </p:nvSpPr>
        <p:spPr>
          <a:xfrm>
            <a:off x="6858001" y="2957205"/>
            <a:ext cx="1070238" cy="5027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0" name="Google Shape;296;p38">
            <a:extLst>
              <a:ext uri="{FF2B5EF4-FFF2-40B4-BE49-F238E27FC236}">
                <a16:creationId xmlns:a16="http://schemas.microsoft.com/office/drawing/2014/main" id="{A576C83E-7797-624F-952A-A8C564B17BE4}"/>
              </a:ext>
            </a:extLst>
          </p:cNvPr>
          <p:cNvGrpSpPr/>
          <p:nvPr/>
        </p:nvGrpSpPr>
        <p:grpSpPr>
          <a:xfrm>
            <a:off x="50505" y="3558346"/>
            <a:ext cx="877212" cy="1585154"/>
            <a:chOff x="6675513" y="2307821"/>
            <a:chExt cx="1909269" cy="2905752"/>
          </a:xfrm>
        </p:grpSpPr>
        <p:sp>
          <p:nvSpPr>
            <p:cNvPr id="21" name="Google Shape;297;p38">
              <a:extLst>
                <a:ext uri="{FF2B5EF4-FFF2-40B4-BE49-F238E27FC236}">
                  <a16:creationId xmlns:a16="http://schemas.microsoft.com/office/drawing/2014/main" id="{CA387C07-D524-A541-8A75-C9D61F75750C}"/>
                </a:ext>
              </a:extLst>
            </p:cNvPr>
            <p:cNvSpPr/>
            <p:nvPr/>
          </p:nvSpPr>
          <p:spPr>
            <a:xfrm>
              <a:off x="6675513" y="2307821"/>
              <a:ext cx="1909269" cy="2905752"/>
            </a:xfrm>
            <a:custGeom>
              <a:avLst/>
              <a:gdLst/>
              <a:ahLst/>
              <a:cxnLst/>
              <a:rect l="l" t="t" r="r" b="b"/>
              <a:pathLst>
                <a:path w="55847" h="87214" extrusionOk="0">
                  <a:moveTo>
                    <a:pt x="24021" y="0"/>
                  </a:moveTo>
                  <a:cubicBezTo>
                    <a:pt x="18809" y="0"/>
                    <a:pt x="14992" y="2991"/>
                    <a:pt x="11823" y="7425"/>
                  </a:cubicBezTo>
                  <a:cubicBezTo>
                    <a:pt x="11178" y="8328"/>
                    <a:pt x="10549" y="9291"/>
                    <a:pt x="9994" y="10280"/>
                  </a:cubicBezTo>
                  <a:cubicBezTo>
                    <a:pt x="9949" y="10221"/>
                    <a:pt x="9902" y="10163"/>
                    <a:pt x="9855" y="10106"/>
                  </a:cubicBezTo>
                  <a:cubicBezTo>
                    <a:pt x="9385" y="9531"/>
                    <a:pt x="8674" y="9306"/>
                    <a:pt x="7890" y="9306"/>
                  </a:cubicBezTo>
                  <a:cubicBezTo>
                    <a:pt x="6345" y="9306"/>
                    <a:pt x="4513" y="10180"/>
                    <a:pt x="3661" y="10984"/>
                  </a:cubicBezTo>
                  <a:cubicBezTo>
                    <a:pt x="2813" y="11784"/>
                    <a:pt x="2201" y="13058"/>
                    <a:pt x="2706" y="14109"/>
                  </a:cubicBezTo>
                  <a:cubicBezTo>
                    <a:pt x="3176" y="15089"/>
                    <a:pt x="4370" y="15439"/>
                    <a:pt x="5429" y="15685"/>
                  </a:cubicBezTo>
                  <a:cubicBezTo>
                    <a:pt x="3854" y="16071"/>
                    <a:pt x="2750" y="17816"/>
                    <a:pt x="3074" y="19404"/>
                  </a:cubicBezTo>
                  <a:cubicBezTo>
                    <a:pt x="3366" y="20843"/>
                    <a:pt x="4789" y="21942"/>
                    <a:pt x="6245" y="21942"/>
                  </a:cubicBezTo>
                  <a:cubicBezTo>
                    <a:pt x="6395" y="21942"/>
                    <a:pt x="6546" y="21930"/>
                    <a:pt x="6696" y="21906"/>
                  </a:cubicBezTo>
                  <a:lnTo>
                    <a:pt x="6696" y="21906"/>
                  </a:lnTo>
                  <a:cubicBezTo>
                    <a:pt x="6060" y="22638"/>
                    <a:pt x="6008" y="23779"/>
                    <a:pt x="6468" y="24631"/>
                  </a:cubicBezTo>
                  <a:cubicBezTo>
                    <a:pt x="6929" y="25485"/>
                    <a:pt x="7830" y="26054"/>
                    <a:pt x="8783" y="26237"/>
                  </a:cubicBezTo>
                  <a:cubicBezTo>
                    <a:pt x="8987" y="26277"/>
                    <a:pt x="9198" y="26300"/>
                    <a:pt x="9407" y="26300"/>
                  </a:cubicBezTo>
                  <a:cubicBezTo>
                    <a:pt x="9803" y="26300"/>
                    <a:pt x="10195" y="26219"/>
                    <a:pt x="10535" y="26019"/>
                  </a:cubicBezTo>
                  <a:cubicBezTo>
                    <a:pt x="10688" y="26673"/>
                    <a:pt x="11431" y="26973"/>
                    <a:pt x="12076" y="27163"/>
                  </a:cubicBezTo>
                  <a:cubicBezTo>
                    <a:pt x="12759" y="27363"/>
                    <a:pt x="13466" y="27553"/>
                    <a:pt x="14171" y="27553"/>
                  </a:cubicBezTo>
                  <a:cubicBezTo>
                    <a:pt x="14369" y="27553"/>
                    <a:pt x="14566" y="27538"/>
                    <a:pt x="14763" y="27504"/>
                  </a:cubicBezTo>
                  <a:cubicBezTo>
                    <a:pt x="15661" y="27349"/>
                    <a:pt x="16536" y="26684"/>
                    <a:pt x="16636" y="25778"/>
                  </a:cubicBezTo>
                  <a:cubicBezTo>
                    <a:pt x="17214" y="26116"/>
                    <a:pt x="17880" y="26278"/>
                    <a:pt x="18547" y="26278"/>
                  </a:cubicBezTo>
                  <a:cubicBezTo>
                    <a:pt x="19078" y="26278"/>
                    <a:pt x="19611" y="26175"/>
                    <a:pt x="20103" y="25978"/>
                  </a:cubicBezTo>
                  <a:lnTo>
                    <a:pt x="20251" y="29460"/>
                  </a:lnTo>
                  <a:lnTo>
                    <a:pt x="19250" y="29439"/>
                  </a:lnTo>
                  <a:lnTo>
                    <a:pt x="18359" y="29320"/>
                  </a:lnTo>
                  <a:lnTo>
                    <a:pt x="18461" y="29422"/>
                  </a:lnTo>
                  <a:lnTo>
                    <a:pt x="17950" y="29410"/>
                  </a:lnTo>
                  <a:cubicBezTo>
                    <a:pt x="17774" y="29406"/>
                    <a:pt x="17600" y="29404"/>
                    <a:pt x="17428" y="29404"/>
                  </a:cubicBezTo>
                  <a:cubicBezTo>
                    <a:pt x="12504" y="29404"/>
                    <a:pt x="9521" y="30979"/>
                    <a:pt x="6476" y="35024"/>
                  </a:cubicBezTo>
                  <a:cubicBezTo>
                    <a:pt x="5320" y="36561"/>
                    <a:pt x="3319" y="42138"/>
                    <a:pt x="2781" y="44323"/>
                  </a:cubicBezTo>
                  <a:cubicBezTo>
                    <a:pt x="0" y="55620"/>
                    <a:pt x="1112" y="59820"/>
                    <a:pt x="882" y="61517"/>
                  </a:cubicBezTo>
                  <a:lnTo>
                    <a:pt x="1215" y="61636"/>
                  </a:lnTo>
                  <a:lnTo>
                    <a:pt x="1012" y="63057"/>
                  </a:lnTo>
                  <a:lnTo>
                    <a:pt x="3962" y="73928"/>
                  </a:lnTo>
                  <a:lnTo>
                    <a:pt x="1781" y="77697"/>
                  </a:lnTo>
                  <a:lnTo>
                    <a:pt x="2002" y="81587"/>
                  </a:lnTo>
                  <a:lnTo>
                    <a:pt x="3708" y="86166"/>
                  </a:lnTo>
                  <a:lnTo>
                    <a:pt x="4737" y="86511"/>
                  </a:lnTo>
                  <a:lnTo>
                    <a:pt x="5765" y="86971"/>
                  </a:lnTo>
                  <a:lnTo>
                    <a:pt x="4857" y="83082"/>
                  </a:lnTo>
                  <a:lnTo>
                    <a:pt x="5896" y="79081"/>
                  </a:lnTo>
                  <a:lnTo>
                    <a:pt x="6284" y="82708"/>
                  </a:lnTo>
                  <a:lnTo>
                    <a:pt x="6854" y="83739"/>
                  </a:lnTo>
                  <a:lnTo>
                    <a:pt x="7152" y="79655"/>
                  </a:lnTo>
                  <a:lnTo>
                    <a:pt x="5447" y="74391"/>
                  </a:lnTo>
                  <a:lnTo>
                    <a:pt x="6163" y="63403"/>
                  </a:lnTo>
                  <a:lnTo>
                    <a:pt x="6476" y="63516"/>
                  </a:lnTo>
                  <a:lnTo>
                    <a:pt x="11721" y="44561"/>
                  </a:lnTo>
                  <a:lnTo>
                    <a:pt x="17488" y="55609"/>
                  </a:lnTo>
                  <a:lnTo>
                    <a:pt x="14268" y="74186"/>
                  </a:lnTo>
                  <a:lnTo>
                    <a:pt x="14292" y="74305"/>
                  </a:lnTo>
                  <a:lnTo>
                    <a:pt x="11204" y="87213"/>
                  </a:lnTo>
                  <a:lnTo>
                    <a:pt x="38748" y="87213"/>
                  </a:lnTo>
                  <a:lnTo>
                    <a:pt x="40540" y="79185"/>
                  </a:lnTo>
                  <a:lnTo>
                    <a:pt x="40537" y="79185"/>
                  </a:lnTo>
                  <a:lnTo>
                    <a:pt x="41151" y="76236"/>
                  </a:lnTo>
                  <a:cubicBezTo>
                    <a:pt x="42405" y="75409"/>
                    <a:pt x="43638" y="74162"/>
                    <a:pt x="44831" y="72408"/>
                  </a:cubicBezTo>
                  <a:cubicBezTo>
                    <a:pt x="55847" y="56207"/>
                    <a:pt x="41356" y="48368"/>
                    <a:pt x="36607" y="46330"/>
                  </a:cubicBezTo>
                  <a:cubicBezTo>
                    <a:pt x="36734" y="46170"/>
                    <a:pt x="36860" y="46008"/>
                    <a:pt x="36983" y="45844"/>
                  </a:cubicBezTo>
                  <a:cubicBezTo>
                    <a:pt x="37418" y="45324"/>
                    <a:pt x="37984" y="44620"/>
                    <a:pt x="38068" y="44395"/>
                  </a:cubicBezTo>
                  <a:cubicBezTo>
                    <a:pt x="38079" y="44382"/>
                    <a:pt x="38088" y="44369"/>
                    <a:pt x="38099" y="44354"/>
                  </a:cubicBezTo>
                  <a:lnTo>
                    <a:pt x="38070" y="44324"/>
                  </a:lnTo>
                  <a:cubicBezTo>
                    <a:pt x="35810" y="41903"/>
                    <a:pt x="35683" y="40902"/>
                    <a:pt x="35483" y="39790"/>
                  </a:cubicBezTo>
                  <a:cubicBezTo>
                    <a:pt x="35479" y="39734"/>
                    <a:pt x="35477" y="39676"/>
                    <a:pt x="35475" y="39617"/>
                  </a:cubicBezTo>
                  <a:lnTo>
                    <a:pt x="35475" y="39617"/>
                  </a:lnTo>
                  <a:lnTo>
                    <a:pt x="35477" y="39754"/>
                  </a:lnTo>
                  <a:cubicBezTo>
                    <a:pt x="35467" y="39699"/>
                    <a:pt x="35457" y="39644"/>
                    <a:pt x="35447" y="39589"/>
                  </a:cubicBezTo>
                  <a:lnTo>
                    <a:pt x="34820" y="35477"/>
                  </a:lnTo>
                  <a:cubicBezTo>
                    <a:pt x="34792" y="34612"/>
                    <a:pt x="34705" y="33595"/>
                    <a:pt x="34607" y="32661"/>
                  </a:cubicBezTo>
                  <a:cubicBezTo>
                    <a:pt x="34434" y="31008"/>
                    <a:pt x="33060" y="29743"/>
                    <a:pt x="31400" y="29705"/>
                  </a:cubicBezTo>
                  <a:lnTo>
                    <a:pt x="28128" y="29633"/>
                  </a:lnTo>
                  <a:cubicBezTo>
                    <a:pt x="28109" y="29555"/>
                    <a:pt x="28057" y="29535"/>
                    <a:pt x="27992" y="29535"/>
                  </a:cubicBezTo>
                  <a:cubicBezTo>
                    <a:pt x="27926" y="29535"/>
                    <a:pt x="27845" y="29556"/>
                    <a:pt x="27771" y="29556"/>
                  </a:cubicBezTo>
                  <a:cubicBezTo>
                    <a:pt x="27678" y="29556"/>
                    <a:pt x="27596" y="29523"/>
                    <a:pt x="27566" y="29376"/>
                  </a:cubicBezTo>
                  <a:lnTo>
                    <a:pt x="27233" y="23957"/>
                  </a:lnTo>
                  <a:cubicBezTo>
                    <a:pt x="29922" y="23130"/>
                    <a:pt x="30578" y="19748"/>
                    <a:pt x="31133" y="17984"/>
                  </a:cubicBezTo>
                  <a:cubicBezTo>
                    <a:pt x="31764" y="15991"/>
                    <a:pt x="29981" y="12821"/>
                    <a:pt x="29981" y="12821"/>
                  </a:cubicBezTo>
                  <a:cubicBezTo>
                    <a:pt x="29981" y="12821"/>
                    <a:pt x="30812" y="8958"/>
                    <a:pt x="31058" y="7136"/>
                  </a:cubicBezTo>
                  <a:cubicBezTo>
                    <a:pt x="32379" y="4791"/>
                    <a:pt x="32766" y="4075"/>
                    <a:pt x="30800" y="1782"/>
                  </a:cubicBezTo>
                  <a:cubicBezTo>
                    <a:pt x="29284" y="15"/>
                    <a:pt x="27560" y="253"/>
                    <a:pt x="25241" y="53"/>
                  </a:cubicBezTo>
                  <a:cubicBezTo>
                    <a:pt x="24826" y="18"/>
                    <a:pt x="24419" y="0"/>
                    <a:pt x="24021" y="0"/>
                  </a:cubicBezTo>
                  <a:close/>
                </a:path>
              </a:pathLst>
            </a:custGeom>
            <a:solidFill>
              <a:srgbClr val="C6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98;p38">
              <a:extLst>
                <a:ext uri="{FF2B5EF4-FFF2-40B4-BE49-F238E27FC236}">
                  <a16:creationId xmlns:a16="http://schemas.microsoft.com/office/drawing/2014/main" id="{172E940C-99C8-4C41-AFD1-DA141DD7CE89}"/>
                </a:ext>
              </a:extLst>
            </p:cNvPr>
            <p:cNvSpPr/>
            <p:nvPr/>
          </p:nvSpPr>
          <p:spPr>
            <a:xfrm>
              <a:off x="7377520" y="4066285"/>
              <a:ext cx="793253" cy="831072"/>
            </a:xfrm>
            <a:custGeom>
              <a:avLst/>
              <a:gdLst/>
              <a:ahLst/>
              <a:cxnLst/>
              <a:rect l="l" t="t" r="r" b="b"/>
              <a:pathLst>
                <a:path w="23203" h="24944" extrusionOk="0">
                  <a:moveTo>
                    <a:pt x="16542" y="0"/>
                  </a:moveTo>
                  <a:cubicBezTo>
                    <a:pt x="15545" y="0"/>
                    <a:pt x="14465" y="224"/>
                    <a:pt x="13338" y="710"/>
                  </a:cubicBezTo>
                  <a:cubicBezTo>
                    <a:pt x="1" y="6462"/>
                    <a:pt x="7348" y="20839"/>
                    <a:pt x="9525" y="24542"/>
                  </a:cubicBezTo>
                  <a:cubicBezTo>
                    <a:pt x="9680" y="24805"/>
                    <a:pt x="9952" y="24944"/>
                    <a:pt x="10228" y="24944"/>
                  </a:cubicBezTo>
                  <a:cubicBezTo>
                    <a:pt x="10432" y="24944"/>
                    <a:pt x="10637" y="24868"/>
                    <a:pt x="10797" y="24710"/>
                  </a:cubicBezTo>
                  <a:lnTo>
                    <a:pt x="20052" y="15631"/>
                  </a:lnTo>
                  <a:cubicBezTo>
                    <a:pt x="23202" y="12543"/>
                    <a:pt x="23055" y="9511"/>
                    <a:pt x="22361" y="5156"/>
                  </a:cubicBezTo>
                  <a:cubicBezTo>
                    <a:pt x="21873" y="2094"/>
                    <a:pt x="19595" y="0"/>
                    <a:pt x="16542" y="0"/>
                  </a:cubicBezTo>
                  <a:close/>
                </a:path>
              </a:pathLst>
            </a:custGeom>
            <a:solidFill>
              <a:schemeClr val="accent4">
                <a:alpha val="83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9;p38">
              <a:extLst>
                <a:ext uri="{FF2B5EF4-FFF2-40B4-BE49-F238E27FC236}">
                  <a16:creationId xmlns:a16="http://schemas.microsoft.com/office/drawing/2014/main" id="{60F5AF8F-D062-6440-B15C-676B5FF1FB4B}"/>
                </a:ext>
              </a:extLst>
            </p:cNvPr>
            <p:cNvSpPr/>
            <p:nvPr/>
          </p:nvSpPr>
          <p:spPr>
            <a:xfrm>
              <a:off x="7676558" y="4187328"/>
              <a:ext cx="437258" cy="589187"/>
            </a:xfrm>
            <a:custGeom>
              <a:avLst/>
              <a:gdLst/>
              <a:ahLst/>
              <a:cxnLst/>
              <a:rect l="l" t="t" r="r" b="b"/>
              <a:pathLst>
                <a:path w="12790" h="17684" extrusionOk="0">
                  <a:moveTo>
                    <a:pt x="2310" y="0"/>
                  </a:moveTo>
                  <a:cubicBezTo>
                    <a:pt x="2257" y="0"/>
                    <a:pt x="2204" y="4"/>
                    <a:pt x="2151" y="11"/>
                  </a:cubicBezTo>
                  <a:cubicBezTo>
                    <a:pt x="1313" y="123"/>
                    <a:pt x="890" y="1073"/>
                    <a:pt x="712" y="1899"/>
                  </a:cubicBezTo>
                  <a:cubicBezTo>
                    <a:pt x="19" y="5119"/>
                    <a:pt x="660" y="8482"/>
                    <a:pt x="324" y="11760"/>
                  </a:cubicBezTo>
                  <a:cubicBezTo>
                    <a:pt x="215" y="12832"/>
                    <a:pt x="1" y="13902"/>
                    <a:pt x="84" y="14977"/>
                  </a:cubicBezTo>
                  <a:cubicBezTo>
                    <a:pt x="212" y="16655"/>
                    <a:pt x="1005" y="17684"/>
                    <a:pt x="2273" y="17684"/>
                  </a:cubicBezTo>
                  <a:cubicBezTo>
                    <a:pt x="2706" y="17684"/>
                    <a:pt x="3195" y="17564"/>
                    <a:pt x="3732" y="17307"/>
                  </a:cubicBezTo>
                  <a:cubicBezTo>
                    <a:pt x="4532" y="16926"/>
                    <a:pt x="5220" y="16345"/>
                    <a:pt x="5886" y="15761"/>
                  </a:cubicBezTo>
                  <a:cubicBezTo>
                    <a:pt x="7757" y="14123"/>
                    <a:pt x="9575" y="12370"/>
                    <a:pt x="10844" y="10232"/>
                  </a:cubicBezTo>
                  <a:cubicBezTo>
                    <a:pt x="12112" y="8094"/>
                    <a:pt x="12789" y="5507"/>
                    <a:pt x="12223" y="3087"/>
                  </a:cubicBezTo>
                  <a:cubicBezTo>
                    <a:pt x="12000" y="2134"/>
                    <a:pt x="11443" y="1105"/>
                    <a:pt x="10479" y="945"/>
                  </a:cubicBezTo>
                  <a:cubicBezTo>
                    <a:pt x="10391" y="930"/>
                    <a:pt x="10305" y="924"/>
                    <a:pt x="10219" y="924"/>
                  </a:cubicBezTo>
                  <a:cubicBezTo>
                    <a:pt x="9523" y="924"/>
                    <a:pt x="8872" y="1364"/>
                    <a:pt x="8253" y="1721"/>
                  </a:cubicBezTo>
                  <a:cubicBezTo>
                    <a:pt x="7321" y="2261"/>
                    <a:pt x="6309" y="2651"/>
                    <a:pt x="5256" y="2877"/>
                  </a:cubicBezTo>
                  <a:cubicBezTo>
                    <a:pt x="4959" y="2940"/>
                    <a:pt x="4650" y="2993"/>
                    <a:pt x="4395" y="3158"/>
                  </a:cubicBezTo>
                  <a:cubicBezTo>
                    <a:pt x="4138" y="3322"/>
                    <a:pt x="3948" y="3634"/>
                    <a:pt x="4027" y="3927"/>
                  </a:cubicBezTo>
                  <a:cubicBezTo>
                    <a:pt x="4086" y="4151"/>
                    <a:pt x="4278" y="4307"/>
                    <a:pt x="4460" y="4449"/>
                  </a:cubicBezTo>
                  <a:lnTo>
                    <a:pt x="6284" y="5867"/>
                  </a:lnTo>
                  <a:cubicBezTo>
                    <a:pt x="6545" y="6071"/>
                    <a:pt x="6818" y="6472"/>
                    <a:pt x="6560" y="6681"/>
                  </a:cubicBezTo>
                  <a:cubicBezTo>
                    <a:pt x="6495" y="6733"/>
                    <a:pt x="6416" y="6752"/>
                    <a:pt x="6332" y="6752"/>
                  </a:cubicBezTo>
                  <a:cubicBezTo>
                    <a:pt x="6246" y="6752"/>
                    <a:pt x="6155" y="6732"/>
                    <a:pt x="6071" y="6710"/>
                  </a:cubicBezTo>
                  <a:cubicBezTo>
                    <a:pt x="5085" y="6452"/>
                    <a:pt x="4086" y="6055"/>
                    <a:pt x="3415" y="5287"/>
                  </a:cubicBezTo>
                  <a:cubicBezTo>
                    <a:pt x="2743" y="4519"/>
                    <a:pt x="2505" y="3296"/>
                    <a:pt x="3103" y="2470"/>
                  </a:cubicBezTo>
                  <a:cubicBezTo>
                    <a:pt x="3308" y="2188"/>
                    <a:pt x="3590" y="1970"/>
                    <a:pt x="3794" y="1687"/>
                  </a:cubicBezTo>
                  <a:cubicBezTo>
                    <a:pt x="3996" y="1404"/>
                    <a:pt x="4106" y="1006"/>
                    <a:pt x="3918" y="712"/>
                  </a:cubicBezTo>
                  <a:cubicBezTo>
                    <a:pt x="3801" y="529"/>
                    <a:pt x="3594" y="427"/>
                    <a:pt x="3398" y="333"/>
                  </a:cubicBezTo>
                  <a:cubicBezTo>
                    <a:pt x="3053" y="168"/>
                    <a:pt x="2685" y="0"/>
                    <a:pt x="2310" y="0"/>
                  </a:cubicBezTo>
                  <a:close/>
                </a:path>
              </a:pathLst>
            </a:custGeom>
            <a:solidFill>
              <a:schemeClr val="lt2">
                <a:alpha val="2527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0;p38">
              <a:extLst>
                <a:ext uri="{FF2B5EF4-FFF2-40B4-BE49-F238E27FC236}">
                  <a16:creationId xmlns:a16="http://schemas.microsoft.com/office/drawing/2014/main" id="{51439CA2-AE77-9740-BF97-95E11D99D0FE}"/>
                </a:ext>
              </a:extLst>
            </p:cNvPr>
            <p:cNvSpPr/>
            <p:nvPr/>
          </p:nvSpPr>
          <p:spPr>
            <a:xfrm>
              <a:off x="7699942" y="4155476"/>
              <a:ext cx="398455" cy="577226"/>
            </a:xfrm>
            <a:custGeom>
              <a:avLst/>
              <a:gdLst/>
              <a:ahLst/>
              <a:cxnLst/>
              <a:rect l="l" t="t" r="r" b="b"/>
              <a:pathLst>
                <a:path w="11655" h="17325" extrusionOk="0">
                  <a:moveTo>
                    <a:pt x="6284" y="1"/>
                  </a:moveTo>
                  <a:cubicBezTo>
                    <a:pt x="6017" y="37"/>
                    <a:pt x="5956" y="386"/>
                    <a:pt x="5918" y="654"/>
                  </a:cubicBezTo>
                  <a:cubicBezTo>
                    <a:pt x="5886" y="881"/>
                    <a:pt x="5722" y="1156"/>
                    <a:pt x="5525" y="1156"/>
                  </a:cubicBezTo>
                  <a:cubicBezTo>
                    <a:pt x="5492" y="1156"/>
                    <a:pt x="5457" y="1148"/>
                    <a:pt x="5422" y="1130"/>
                  </a:cubicBezTo>
                  <a:cubicBezTo>
                    <a:pt x="5335" y="1086"/>
                    <a:pt x="5285" y="994"/>
                    <a:pt x="5239" y="908"/>
                  </a:cubicBezTo>
                  <a:cubicBezTo>
                    <a:pt x="5027" y="519"/>
                    <a:pt x="4648" y="120"/>
                    <a:pt x="4239" y="120"/>
                  </a:cubicBezTo>
                  <a:cubicBezTo>
                    <a:pt x="4166" y="120"/>
                    <a:pt x="4093" y="133"/>
                    <a:pt x="4020" y="160"/>
                  </a:cubicBezTo>
                  <a:cubicBezTo>
                    <a:pt x="4365" y="1059"/>
                    <a:pt x="4715" y="1980"/>
                    <a:pt x="4736" y="2943"/>
                  </a:cubicBezTo>
                  <a:cubicBezTo>
                    <a:pt x="4760" y="4167"/>
                    <a:pt x="4247" y="5376"/>
                    <a:pt x="4398" y="6592"/>
                  </a:cubicBezTo>
                  <a:cubicBezTo>
                    <a:pt x="4441" y="6926"/>
                    <a:pt x="4588" y="7313"/>
                    <a:pt x="4919" y="7385"/>
                  </a:cubicBezTo>
                  <a:cubicBezTo>
                    <a:pt x="4956" y="7394"/>
                    <a:pt x="4994" y="7397"/>
                    <a:pt x="5031" y="7397"/>
                  </a:cubicBezTo>
                  <a:cubicBezTo>
                    <a:pt x="5175" y="7397"/>
                    <a:pt x="5318" y="7343"/>
                    <a:pt x="5455" y="7290"/>
                  </a:cubicBezTo>
                  <a:cubicBezTo>
                    <a:pt x="5927" y="7106"/>
                    <a:pt x="6449" y="6920"/>
                    <a:pt x="6943" y="6920"/>
                  </a:cubicBezTo>
                  <a:cubicBezTo>
                    <a:pt x="7204" y="6920"/>
                    <a:pt x="7458" y="6972"/>
                    <a:pt x="7691" y="7103"/>
                  </a:cubicBezTo>
                  <a:cubicBezTo>
                    <a:pt x="7668" y="7416"/>
                    <a:pt x="7422" y="7674"/>
                    <a:pt x="7141" y="7815"/>
                  </a:cubicBezTo>
                  <a:cubicBezTo>
                    <a:pt x="6862" y="7955"/>
                    <a:pt x="6546" y="8003"/>
                    <a:pt x="6239" y="8076"/>
                  </a:cubicBezTo>
                  <a:cubicBezTo>
                    <a:pt x="5843" y="8168"/>
                    <a:pt x="5458" y="8305"/>
                    <a:pt x="5091" y="8481"/>
                  </a:cubicBezTo>
                  <a:cubicBezTo>
                    <a:pt x="4810" y="8616"/>
                    <a:pt x="4511" y="8814"/>
                    <a:pt x="4456" y="9123"/>
                  </a:cubicBezTo>
                  <a:cubicBezTo>
                    <a:pt x="4398" y="9451"/>
                    <a:pt x="4678" y="9778"/>
                    <a:pt x="5006" y="9833"/>
                  </a:cubicBezTo>
                  <a:cubicBezTo>
                    <a:pt x="5047" y="9839"/>
                    <a:pt x="5088" y="9843"/>
                    <a:pt x="5129" y="9843"/>
                  </a:cubicBezTo>
                  <a:cubicBezTo>
                    <a:pt x="5416" y="9843"/>
                    <a:pt x="5697" y="9681"/>
                    <a:pt x="5878" y="9454"/>
                  </a:cubicBezTo>
                  <a:cubicBezTo>
                    <a:pt x="6000" y="9301"/>
                    <a:pt x="6086" y="9119"/>
                    <a:pt x="6225" y="8982"/>
                  </a:cubicBezTo>
                  <a:cubicBezTo>
                    <a:pt x="6322" y="8886"/>
                    <a:pt x="6459" y="8817"/>
                    <a:pt x="6591" y="8817"/>
                  </a:cubicBezTo>
                  <a:cubicBezTo>
                    <a:pt x="6649" y="8817"/>
                    <a:pt x="6706" y="8830"/>
                    <a:pt x="6757" y="8861"/>
                  </a:cubicBezTo>
                  <a:cubicBezTo>
                    <a:pt x="6553" y="9317"/>
                    <a:pt x="6702" y="9842"/>
                    <a:pt x="6760" y="10338"/>
                  </a:cubicBezTo>
                  <a:cubicBezTo>
                    <a:pt x="6819" y="10835"/>
                    <a:pt x="6701" y="11449"/>
                    <a:pt x="6233" y="11623"/>
                  </a:cubicBezTo>
                  <a:cubicBezTo>
                    <a:pt x="6213" y="11197"/>
                    <a:pt x="5819" y="10826"/>
                    <a:pt x="5394" y="10826"/>
                  </a:cubicBezTo>
                  <a:cubicBezTo>
                    <a:pt x="5384" y="10826"/>
                    <a:pt x="5373" y="10826"/>
                    <a:pt x="5363" y="10827"/>
                  </a:cubicBezTo>
                  <a:cubicBezTo>
                    <a:pt x="5106" y="10838"/>
                    <a:pt x="4852" y="10966"/>
                    <a:pt x="4602" y="10966"/>
                  </a:cubicBezTo>
                  <a:cubicBezTo>
                    <a:pt x="4546" y="10966"/>
                    <a:pt x="4489" y="10959"/>
                    <a:pt x="4433" y="10943"/>
                  </a:cubicBezTo>
                  <a:cubicBezTo>
                    <a:pt x="4274" y="10899"/>
                    <a:pt x="4133" y="10779"/>
                    <a:pt x="3966" y="10776"/>
                  </a:cubicBezTo>
                  <a:cubicBezTo>
                    <a:pt x="3965" y="10776"/>
                    <a:pt x="3964" y="10776"/>
                    <a:pt x="3963" y="10776"/>
                  </a:cubicBezTo>
                  <a:cubicBezTo>
                    <a:pt x="3672" y="10776"/>
                    <a:pt x="3516" y="11111"/>
                    <a:pt x="3285" y="11290"/>
                  </a:cubicBezTo>
                  <a:cubicBezTo>
                    <a:pt x="3125" y="11413"/>
                    <a:pt x="2943" y="11454"/>
                    <a:pt x="2749" y="11454"/>
                  </a:cubicBezTo>
                  <a:cubicBezTo>
                    <a:pt x="2361" y="11454"/>
                    <a:pt x="1924" y="11290"/>
                    <a:pt x="1514" y="11290"/>
                  </a:cubicBezTo>
                  <a:cubicBezTo>
                    <a:pt x="1439" y="11290"/>
                    <a:pt x="1365" y="11295"/>
                    <a:pt x="1291" y="11308"/>
                  </a:cubicBezTo>
                  <a:cubicBezTo>
                    <a:pt x="570" y="11440"/>
                    <a:pt x="200" y="12258"/>
                    <a:pt x="121" y="12986"/>
                  </a:cubicBezTo>
                  <a:cubicBezTo>
                    <a:pt x="0" y="14097"/>
                    <a:pt x="300" y="15269"/>
                    <a:pt x="1024" y="16121"/>
                  </a:cubicBezTo>
                  <a:cubicBezTo>
                    <a:pt x="1650" y="16857"/>
                    <a:pt x="2604" y="17324"/>
                    <a:pt x="3564" y="17324"/>
                  </a:cubicBezTo>
                  <a:cubicBezTo>
                    <a:pt x="3714" y="17324"/>
                    <a:pt x="3864" y="17313"/>
                    <a:pt x="4013" y="17289"/>
                  </a:cubicBezTo>
                  <a:cubicBezTo>
                    <a:pt x="4457" y="17218"/>
                    <a:pt x="4912" y="17024"/>
                    <a:pt x="5150" y="16642"/>
                  </a:cubicBezTo>
                  <a:cubicBezTo>
                    <a:pt x="5297" y="16405"/>
                    <a:pt x="5347" y="16120"/>
                    <a:pt x="5426" y="15852"/>
                  </a:cubicBezTo>
                  <a:cubicBezTo>
                    <a:pt x="5636" y="15144"/>
                    <a:pt x="6123" y="14406"/>
                    <a:pt x="6755" y="14006"/>
                  </a:cubicBezTo>
                  <a:cubicBezTo>
                    <a:pt x="7238" y="13703"/>
                    <a:pt x="7837" y="13627"/>
                    <a:pt x="8344" y="13362"/>
                  </a:cubicBezTo>
                  <a:cubicBezTo>
                    <a:pt x="9630" y="12688"/>
                    <a:pt x="10565" y="11440"/>
                    <a:pt x="11054" y="10091"/>
                  </a:cubicBezTo>
                  <a:cubicBezTo>
                    <a:pt x="11644" y="8457"/>
                    <a:pt x="11654" y="6668"/>
                    <a:pt x="11476" y="4939"/>
                  </a:cubicBezTo>
                  <a:cubicBezTo>
                    <a:pt x="11399" y="4173"/>
                    <a:pt x="11194" y="3284"/>
                    <a:pt x="10490" y="2975"/>
                  </a:cubicBezTo>
                  <a:cubicBezTo>
                    <a:pt x="10326" y="2903"/>
                    <a:pt x="10155" y="2872"/>
                    <a:pt x="9982" y="2872"/>
                  </a:cubicBezTo>
                  <a:cubicBezTo>
                    <a:pt x="9532" y="2872"/>
                    <a:pt x="9066" y="3080"/>
                    <a:pt x="8667" y="3316"/>
                  </a:cubicBezTo>
                  <a:cubicBezTo>
                    <a:pt x="8114" y="3644"/>
                    <a:pt x="7555" y="4046"/>
                    <a:pt x="6911" y="4055"/>
                  </a:cubicBezTo>
                  <a:cubicBezTo>
                    <a:pt x="6678" y="3353"/>
                    <a:pt x="7769" y="2849"/>
                    <a:pt x="7797" y="2111"/>
                  </a:cubicBezTo>
                  <a:cubicBezTo>
                    <a:pt x="7806" y="1885"/>
                    <a:pt x="7711" y="1669"/>
                    <a:pt x="7602" y="1471"/>
                  </a:cubicBezTo>
                  <a:cubicBezTo>
                    <a:pt x="7280" y="887"/>
                    <a:pt x="6830" y="383"/>
                    <a:pt x="6284" y="1"/>
                  </a:cubicBezTo>
                  <a:close/>
                </a:path>
              </a:pathLst>
            </a:custGeom>
            <a:solidFill>
              <a:schemeClr val="lt2">
                <a:alpha val="737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FBB3511-9DF4-B449-96C5-0713776BF4AC}"/>
              </a:ext>
            </a:extLst>
          </p:cNvPr>
          <p:cNvSpPr txBox="1"/>
          <p:nvPr/>
        </p:nvSpPr>
        <p:spPr>
          <a:xfrm>
            <a:off x="8805446" y="48665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925413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0"/>
          <p:cNvSpPr txBox="1">
            <a:spLocks noGrp="1"/>
          </p:cNvSpPr>
          <p:nvPr>
            <p:ph type="title"/>
          </p:nvPr>
        </p:nvSpPr>
        <p:spPr>
          <a:xfrm>
            <a:off x="-127220" y="2749557"/>
            <a:ext cx="9144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200000"/>
              </a:lnSpc>
            </a:pPr>
            <a:br>
              <a:rPr 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321;p38">
            <a:extLst>
              <a:ext uri="{FF2B5EF4-FFF2-40B4-BE49-F238E27FC236}">
                <a16:creationId xmlns:a16="http://schemas.microsoft.com/office/drawing/2014/main" id="{25546CE9-C043-0243-A53F-40B44184C051}"/>
              </a:ext>
            </a:extLst>
          </p:cNvPr>
          <p:cNvSpPr/>
          <p:nvPr/>
        </p:nvSpPr>
        <p:spPr>
          <a:xfrm>
            <a:off x="2119384" y="2568594"/>
            <a:ext cx="241878" cy="361927"/>
          </a:xfrm>
          <a:custGeom>
            <a:avLst/>
            <a:gdLst/>
            <a:ahLst/>
            <a:cxnLst/>
            <a:rect l="l" t="t" r="r" b="b"/>
            <a:pathLst>
              <a:path w="9232" h="13814" extrusionOk="0">
                <a:moveTo>
                  <a:pt x="796" y="1"/>
                </a:moveTo>
                <a:cubicBezTo>
                  <a:pt x="355" y="1"/>
                  <a:pt x="1" y="355"/>
                  <a:pt x="1" y="787"/>
                </a:cubicBezTo>
                <a:lnTo>
                  <a:pt x="1" y="13027"/>
                </a:lnTo>
                <a:cubicBezTo>
                  <a:pt x="1" y="13468"/>
                  <a:pt x="355" y="13813"/>
                  <a:pt x="796" y="13813"/>
                </a:cubicBezTo>
                <a:lnTo>
                  <a:pt x="8445" y="13813"/>
                </a:lnTo>
                <a:cubicBezTo>
                  <a:pt x="8877" y="13813"/>
                  <a:pt x="9231" y="13468"/>
                  <a:pt x="9231" y="13027"/>
                </a:cubicBezTo>
                <a:lnTo>
                  <a:pt x="9231" y="787"/>
                </a:lnTo>
                <a:cubicBezTo>
                  <a:pt x="9231" y="355"/>
                  <a:pt x="8877" y="1"/>
                  <a:pt x="8445" y="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D7E5BCE-9011-AA42-B208-FCD5E951BE61}"/>
              </a:ext>
            </a:extLst>
          </p:cNvPr>
          <p:cNvSpPr txBox="1"/>
          <p:nvPr/>
        </p:nvSpPr>
        <p:spPr>
          <a:xfrm>
            <a:off x="8634046" y="4827008"/>
            <a:ext cx="509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4E5ECE5-0F76-BCBC-E4B9-59A647906500}"/>
              </a:ext>
            </a:extLst>
          </p:cNvPr>
          <p:cNvSpPr txBox="1"/>
          <p:nvPr/>
        </p:nvSpPr>
        <p:spPr>
          <a:xfrm>
            <a:off x="322216" y="1417958"/>
            <a:ext cx="8821783" cy="3689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800" dirty="0">
                <a:solidFill>
                  <a:srgbClr val="6E6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pt-BR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uso de drogas sempre foi muito maior entre homens.</a:t>
            </a:r>
            <a:br>
              <a:rPr 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Isso tem norteado as pesquisas, </a:t>
            </a:r>
          </a:p>
          <a:p>
            <a:pPr>
              <a:lnSpc>
                <a:spcPct val="150000"/>
              </a:lnSpc>
            </a:pPr>
            <a:r>
              <a:rPr 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propostas de prevenção, </a:t>
            </a:r>
          </a:p>
          <a:p>
            <a:pPr>
              <a:lnSpc>
                <a:spcPct val="150000"/>
              </a:lnSpc>
            </a:pPr>
            <a:r>
              <a:rPr 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linhas de cuidado, </a:t>
            </a:r>
          </a:p>
          <a:p>
            <a:pPr>
              <a:lnSpc>
                <a:spcPct val="150000"/>
              </a:lnSpc>
            </a:pPr>
            <a:r>
              <a:rPr 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formação de profissionais, </a:t>
            </a:r>
          </a:p>
          <a:p>
            <a:pPr>
              <a:lnSpc>
                <a:spcPct val="150000"/>
              </a:lnSpc>
            </a:pPr>
            <a:r>
              <a:rPr 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disponibilidade de tratamento. </a:t>
            </a:r>
          </a:p>
        </p:txBody>
      </p:sp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FC2F80BA-8064-61BC-EC26-70DA330DF513}"/>
              </a:ext>
            </a:extLst>
          </p:cNvPr>
          <p:cNvSpPr/>
          <p:nvPr/>
        </p:nvSpPr>
        <p:spPr>
          <a:xfrm rot="19826167">
            <a:off x="2904840" y="1530548"/>
            <a:ext cx="3600091" cy="2076091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 dado ainda é verdadeiro?</a:t>
            </a:r>
          </a:p>
        </p:txBody>
      </p:sp>
    </p:spTree>
    <p:extLst>
      <p:ext uri="{BB962C8B-B14F-4D97-AF65-F5344CB8AC3E}">
        <p14:creationId xmlns:p14="http://schemas.microsoft.com/office/powerpoint/2010/main" val="2954408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4"/>
          <p:cNvSpPr/>
          <p:nvPr/>
        </p:nvSpPr>
        <p:spPr>
          <a:xfrm>
            <a:off x="7115175" y="4101100"/>
            <a:ext cx="1573800" cy="1429800"/>
          </a:xfrm>
          <a:prstGeom prst="roundRect">
            <a:avLst>
              <a:gd name="adj" fmla="val 16667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296;p38">
            <a:extLst>
              <a:ext uri="{FF2B5EF4-FFF2-40B4-BE49-F238E27FC236}">
                <a16:creationId xmlns:a16="http://schemas.microsoft.com/office/drawing/2014/main" id="{DAB47DBE-CE38-4941-B4F0-3B288503A989}"/>
              </a:ext>
            </a:extLst>
          </p:cNvPr>
          <p:cNvGrpSpPr/>
          <p:nvPr/>
        </p:nvGrpSpPr>
        <p:grpSpPr>
          <a:xfrm>
            <a:off x="7491530" y="3932772"/>
            <a:ext cx="821089" cy="1193212"/>
            <a:chOff x="6675513" y="2307821"/>
            <a:chExt cx="1909269" cy="2905752"/>
          </a:xfrm>
        </p:grpSpPr>
        <p:sp>
          <p:nvSpPr>
            <p:cNvPr id="7" name="Google Shape;297;p38">
              <a:extLst>
                <a:ext uri="{FF2B5EF4-FFF2-40B4-BE49-F238E27FC236}">
                  <a16:creationId xmlns:a16="http://schemas.microsoft.com/office/drawing/2014/main" id="{ABBAE820-4B09-704F-ADA9-B2BE5E180909}"/>
                </a:ext>
              </a:extLst>
            </p:cNvPr>
            <p:cNvSpPr/>
            <p:nvPr/>
          </p:nvSpPr>
          <p:spPr>
            <a:xfrm>
              <a:off x="6675513" y="2307821"/>
              <a:ext cx="1909269" cy="2905752"/>
            </a:xfrm>
            <a:custGeom>
              <a:avLst/>
              <a:gdLst/>
              <a:ahLst/>
              <a:cxnLst/>
              <a:rect l="l" t="t" r="r" b="b"/>
              <a:pathLst>
                <a:path w="55847" h="87214" extrusionOk="0">
                  <a:moveTo>
                    <a:pt x="24021" y="0"/>
                  </a:moveTo>
                  <a:cubicBezTo>
                    <a:pt x="18809" y="0"/>
                    <a:pt x="14992" y="2991"/>
                    <a:pt x="11823" y="7425"/>
                  </a:cubicBezTo>
                  <a:cubicBezTo>
                    <a:pt x="11178" y="8328"/>
                    <a:pt x="10549" y="9291"/>
                    <a:pt x="9994" y="10280"/>
                  </a:cubicBezTo>
                  <a:cubicBezTo>
                    <a:pt x="9949" y="10221"/>
                    <a:pt x="9902" y="10163"/>
                    <a:pt x="9855" y="10106"/>
                  </a:cubicBezTo>
                  <a:cubicBezTo>
                    <a:pt x="9385" y="9531"/>
                    <a:pt x="8674" y="9306"/>
                    <a:pt x="7890" y="9306"/>
                  </a:cubicBezTo>
                  <a:cubicBezTo>
                    <a:pt x="6345" y="9306"/>
                    <a:pt x="4513" y="10180"/>
                    <a:pt x="3661" y="10984"/>
                  </a:cubicBezTo>
                  <a:cubicBezTo>
                    <a:pt x="2813" y="11784"/>
                    <a:pt x="2201" y="13058"/>
                    <a:pt x="2706" y="14109"/>
                  </a:cubicBezTo>
                  <a:cubicBezTo>
                    <a:pt x="3176" y="15089"/>
                    <a:pt x="4370" y="15439"/>
                    <a:pt x="5429" y="15685"/>
                  </a:cubicBezTo>
                  <a:cubicBezTo>
                    <a:pt x="3854" y="16071"/>
                    <a:pt x="2750" y="17816"/>
                    <a:pt x="3074" y="19404"/>
                  </a:cubicBezTo>
                  <a:cubicBezTo>
                    <a:pt x="3366" y="20843"/>
                    <a:pt x="4789" y="21942"/>
                    <a:pt x="6245" y="21942"/>
                  </a:cubicBezTo>
                  <a:cubicBezTo>
                    <a:pt x="6395" y="21942"/>
                    <a:pt x="6546" y="21930"/>
                    <a:pt x="6696" y="21906"/>
                  </a:cubicBezTo>
                  <a:lnTo>
                    <a:pt x="6696" y="21906"/>
                  </a:lnTo>
                  <a:cubicBezTo>
                    <a:pt x="6060" y="22638"/>
                    <a:pt x="6008" y="23779"/>
                    <a:pt x="6468" y="24631"/>
                  </a:cubicBezTo>
                  <a:cubicBezTo>
                    <a:pt x="6929" y="25485"/>
                    <a:pt x="7830" y="26054"/>
                    <a:pt x="8783" y="26237"/>
                  </a:cubicBezTo>
                  <a:cubicBezTo>
                    <a:pt x="8987" y="26277"/>
                    <a:pt x="9198" y="26300"/>
                    <a:pt x="9407" y="26300"/>
                  </a:cubicBezTo>
                  <a:cubicBezTo>
                    <a:pt x="9803" y="26300"/>
                    <a:pt x="10195" y="26219"/>
                    <a:pt x="10535" y="26019"/>
                  </a:cubicBezTo>
                  <a:cubicBezTo>
                    <a:pt x="10688" y="26673"/>
                    <a:pt x="11431" y="26973"/>
                    <a:pt x="12076" y="27163"/>
                  </a:cubicBezTo>
                  <a:cubicBezTo>
                    <a:pt x="12759" y="27363"/>
                    <a:pt x="13466" y="27553"/>
                    <a:pt x="14171" y="27553"/>
                  </a:cubicBezTo>
                  <a:cubicBezTo>
                    <a:pt x="14369" y="27553"/>
                    <a:pt x="14566" y="27538"/>
                    <a:pt x="14763" y="27504"/>
                  </a:cubicBezTo>
                  <a:cubicBezTo>
                    <a:pt x="15661" y="27349"/>
                    <a:pt x="16536" y="26684"/>
                    <a:pt x="16636" y="25778"/>
                  </a:cubicBezTo>
                  <a:cubicBezTo>
                    <a:pt x="17214" y="26116"/>
                    <a:pt x="17880" y="26278"/>
                    <a:pt x="18547" y="26278"/>
                  </a:cubicBezTo>
                  <a:cubicBezTo>
                    <a:pt x="19078" y="26278"/>
                    <a:pt x="19611" y="26175"/>
                    <a:pt x="20103" y="25978"/>
                  </a:cubicBezTo>
                  <a:lnTo>
                    <a:pt x="20251" y="29460"/>
                  </a:lnTo>
                  <a:lnTo>
                    <a:pt x="19250" y="29439"/>
                  </a:lnTo>
                  <a:lnTo>
                    <a:pt x="18359" y="29320"/>
                  </a:lnTo>
                  <a:lnTo>
                    <a:pt x="18461" y="29422"/>
                  </a:lnTo>
                  <a:lnTo>
                    <a:pt x="17950" y="29410"/>
                  </a:lnTo>
                  <a:cubicBezTo>
                    <a:pt x="17774" y="29406"/>
                    <a:pt x="17600" y="29404"/>
                    <a:pt x="17428" y="29404"/>
                  </a:cubicBezTo>
                  <a:cubicBezTo>
                    <a:pt x="12504" y="29404"/>
                    <a:pt x="9521" y="30979"/>
                    <a:pt x="6476" y="35024"/>
                  </a:cubicBezTo>
                  <a:cubicBezTo>
                    <a:pt x="5320" y="36561"/>
                    <a:pt x="3319" y="42138"/>
                    <a:pt x="2781" y="44323"/>
                  </a:cubicBezTo>
                  <a:cubicBezTo>
                    <a:pt x="0" y="55620"/>
                    <a:pt x="1112" y="59820"/>
                    <a:pt x="882" y="61517"/>
                  </a:cubicBezTo>
                  <a:lnTo>
                    <a:pt x="1215" y="61636"/>
                  </a:lnTo>
                  <a:lnTo>
                    <a:pt x="1012" y="63057"/>
                  </a:lnTo>
                  <a:lnTo>
                    <a:pt x="3962" y="73928"/>
                  </a:lnTo>
                  <a:lnTo>
                    <a:pt x="1781" y="77697"/>
                  </a:lnTo>
                  <a:lnTo>
                    <a:pt x="2002" y="81587"/>
                  </a:lnTo>
                  <a:lnTo>
                    <a:pt x="3708" y="86166"/>
                  </a:lnTo>
                  <a:lnTo>
                    <a:pt x="4737" y="86511"/>
                  </a:lnTo>
                  <a:lnTo>
                    <a:pt x="5765" y="86971"/>
                  </a:lnTo>
                  <a:lnTo>
                    <a:pt x="4857" y="83082"/>
                  </a:lnTo>
                  <a:lnTo>
                    <a:pt x="5896" y="79081"/>
                  </a:lnTo>
                  <a:lnTo>
                    <a:pt x="6284" y="82708"/>
                  </a:lnTo>
                  <a:lnTo>
                    <a:pt x="6854" y="83739"/>
                  </a:lnTo>
                  <a:lnTo>
                    <a:pt x="7152" y="79655"/>
                  </a:lnTo>
                  <a:lnTo>
                    <a:pt x="5447" y="74391"/>
                  </a:lnTo>
                  <a:lnTo>
                    <a:pt x="6163" y="63403"/>
                  </a:lnTo>
                  <a:lnTo>
                    <a:pt x="6476" y="63516"/>
                  </a:lnTo>
                  <a:lnTo>
                    <a:pt x="11721" y="44561"/>
                  </a:lnTo>
                  <a:lnTo>
                    <a:pt x="17488" y="55609"/>
                  </a:lnTo>
                  <a:lnTo>
                    <a:pt x="14268" y="74186"/>
                  </a:lnTo>
                  <a:lnTo>
                    <a:pt x="14292" y="74305"/>
                  </a:lnTo>
                  <a:lnTo>
                    <a:pt x="11204" y="87213"/>
                  </a:lnTo>
                  <a:lnTo>
                    <a:pt x="38748" y="87213"/>
                  </a:lnTo>
                  <a:lnTo>
                    <a:pt x="40540" y="79185"/>
                  </a:lnTo>
                  <a:lnTo>
                    <a:pt x="40537" y="79185"/>
                  </a:lnTo>
                  <a:lnTo>
                    <a:pt x="41151" y="76236"/>
                  </a:lnTo>
                  <a:cubicBezTo>
                    <a:pt x="42405" y="75409"/>
                    <a:pt x="43638" y="74162"/>
                    <a:pt x="44831" y="72408"/>
                  </a:cubicBezTo>
                  <a:cubicBezTo>
                    <a:pt x="55847" y="56207"/>
                    <a:pt x="41356" y="48368"/>
                    <a:pt x="36607" y="46330"/>
                  </a:cubicBezTo>
                  <a:cubicBezTo>
                    <a:pt x="36734" y="46170"/>
                    <a:pt x="36860" y="46008"/>
                    <a:pt x="36983" y="45844"/>
                  </a:cubicBezTo>
                  <a:cubicBezTo>
                    <a:pt x="37418" y="45324"/>
                    <a:pt x="37984" y="44620"/>
                    <a:pt x="38068" y="44395"/>
                  </a:cubicBezTo>
                  <a:cubicBezTo>
                    <a:pt x="38079" y="44382"/>
                    <a:pt x="38088" y="44369"/>
                    <a:pt x="38099" y="44354"/>
                  </a:cubicBezTo>
                  <a:lnTo>
                    <a:pt x="38070" y="44324"/>
                  </a:lnTo>
                  <a:cubicBezTo>
                    <a:pt x="35810" y="41903"/>
                    <a:pt x="35683" y="40902"/>
                    <a:pt x="35483" y="39790"/>
                  </a:cubicBezTo>
                  <a:cubicBezTo>
                    <a:pt x="35479" y="39734"/>
                    <a:pt x="35477" y="39676"/>
                    <a:pt x="35475" y="39617"/>
                  </a:cubicBezTo>
                  <a:lnTo>
                    <a:pt x="35475" y="39617"/>
                  </a:lnTo>
                  <a:lnTo>
                    <a:pt x="35477" y="39754"/>
                  </a:lnTo>
                  <a:cubicBezTo>
                    <a:pt x="35467" y="39699"/>
                    <a:pt x="35457" y="39644"/>
                    <a:pt x="35447" y="39589"/>
                  </a:cubicBezTo>
                  <a:lnTo>
                    <a:pt x="34820" y="35477"/>
                  </a:lnTo>
                  <a:cubicBezTo>
                    <a:pt x="34792" y="34612"/>
                    <a:pt x="34705" y="33595"/>
                    <a:pt x="34607" y="32661"/>
                  </a:cubicBezTo>
                  <a:cubicBezTo>
                    <a:pt x="34434" y="31008"/>
                    <a:pt x="33060" y="29743"/>
                    <a:pt x="31400" y="29705"/>
                  </a:cubicBezTo>
                  <a:lnTo>
                    <a:pt x="28128" y="29633"/>
                  </a:lnTo>
                  <a:cubicBezTo>
                    <a:pt x="28109" y="29555"/>
                    <a:pt x="28057" y="29535"/>
                    <a:pt x="27992" y="29535"/>
                  </a:cubicBezTo>
                  <a:cubicBezTo>
                    <a:pt x="27926" y="29535"/>
                    <a:pt x="27845" y="29556"/>
                    <a:pt x="27771" y="29556"/>
                  </a:cubicBezTo>
                  <a:cubicBezTo>
                    <a:pt x="27678" y="29556"/>
                    <a:pt x="27596" y="29523"/>
                    <a:pt x="27566" y="29376"/>
                  </a:cubicBezTo>
                  <a:lnTo>
                    <a:pt x="27233" y="23957"/>
                  </a:lnTo>
                  <a:cubicBezTo>
                    <a:pt x="29922" y="23130"/>
                    <a:pt x="30578" y="19748"/>
                    <a:pt x="31133" y="17984"/>
                  </a:cubicBezTo>
                  <a:cubicBezTo>
                    <a:pt x="31764" y="15991"/>
                    <a:pt x="29981" y="12821"/>
                    <a:pt x="29981" y="12821"/>
                  </a:cubicBezTo>
                  <a:cubicBezTo>
                    <a:pt x="29981" y="12821"/>
                    <a:pt x="30812" y="8958"/>
                    <a:pt x="31058" y="7136"/>
                  </a:cubicBezTo>
                  <a:cubicBezTo>
                    <a:pt x="32379" y="4791"/>
                    <a:pt x="32766" y="4075"/>
                    <a:pt x="30800" y="1782"/>
                  </a:cubicBezTo>
                  <a:cubicBezTo>
                    <a:pt x="29284" y="15"/>
                    <a:pt x="27560" y="253"/>
                    <a:pt x="25241" y="53"/>
                  </a:cubicBezTo>
                  <a:cubicBezTo>
                    <a:pt x="24826" y="18"/>
                    <a:pt x="24419" y="0"/>
                    <a:pt x="24021" y="0"/>
                  </a:cubicBezTo>
                  <a:close/>
                </a:path>
              </a:pathLst>
            </a:custGeom>
            <a:solidFill>
              <a:srgbClr val="C6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8;p38">
              <a:extLst>
                <a:ext uri="{FF2B5EF4-FFF2-40B4-BE49-F238E27FC236}">
                  <a16:creationId xmlns:a16="http://schemas.microsoft.com/office/drawing/2014/main" id="{1561C538-FF21-B546-AF71-87824DC9E901}"/>
                </a:ext>
              </a:extLst>
            </p:cNvPr>
            <p:cNvSpPr/>
            <p:nvPr/>
          </p:nvSpPr>
          <p:spPr>
            <a:xfrm>
              <a:off x="7377520" y="4066285"/>
              <a:ext cx="793253" cy="831072"/>
            </a:xfrm>
            <a:custGeom>
              <a:avLst/>
              <a:gdLst/>
              <a:ahLst/>
              <a:cxnLst/>
              <a:rect l="l" t="t" r="r" b="b"/>
              <a:pathLst>
                <a:path w="23203" h="24944" extrusionOk="0">
                  <a:moveTo>
                    <a:pt x="16542" y="0"/>
                  </a:moveTo>
                  <a:cubicBezTo>
                    <a:pt x="15545" y="0"/>
                    <a:pt x="14465" y="224"/>
                    <a:pt x="13338" y="710"/>
                  </a:cubicBezTo>
                  <a:cubicBezTo>
                    <a:pt x="1" y="6462"/>
                    <a:pt x="7348" y="20839"/>
                    <a:pt x="9525" y="24542"/>
                  </a:cubicBezTo>
                  <a:cubicBezTo>
                    <a:pt x="9680" y="24805"/>
                    <a:pt x="9952" y="24944"/>
                    <a:pt x="10228" y="24944"/>
                  </a:cubicBezTo>
                  <a:cubicBezTo>
                    <a:pt x="10432" y="24944"/>
                    <a:pt x="10637" y="24868"/>
                    <a:pt x="10797" y="24710"/>
                  </a:cubicBezTo>
                  <a:lnTo>
                    <a:pt x="20052" y="15631"/>
                  </a:lnTo>
                  <a:cubicBezTo>
                    <a:pt x="23202" y="12543"/>
                    <a:pt x="23055" y="9511"/>
                    <a:pt x="22361" y="5156"/>
                  </a:cubicBezTo>
                  <a:cubicBezTo>
                    <a:pt x="21873" y="2094"/>
                    <a:pt x="19595" y="0"/>
                    <a:pt x="16542" y="0"/>
                  </a:cubicBezTo>
                  <a:close/>
                </a:path>
              </a:pathLst>
            </a:custGeom>
            <a:solidFill>
              <a:schemeClr val="accent4">
                <a:alpha val="83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9;p38">
              <a:extLst>
                <a:ext uri="{FF2B5EF4-FFF2-40B4-BE49-F238E27FC236}">
                  <a16:creationId xmlns:a16="http://schemas.microsoft.com/office/drawing/2014/main" id="{7C21630E-5B95-3D46-9669-5F10CADEB95E}"/>
                </a:ext>
              </a:extLst>
            </p:cNvPr>
            <p:cNvSpPr/>
            <p:nvPr/>
          </p:nvSpPr>
          <p:spPr>
            <a:xfrm>
              <a:off x="7676558" y="4187328"/>
              <a:ext cx="437258" cy="589187"/>
            </a:xfrm>
            <a:custGeom>
              <a:avLst/>
              <a:gdLst/>
              <a:ahLst/>
              <a:cxnLst/>
              <a:rect l="l" t="t" r="r" b="b"/>
              <a:pathLst>
                <a:path w="12790" h="17684" extrusionOk="0">
                  <a:moveTo>
                    <a:pt x="2310" y="0"/>
                  </a:moveTo>
                  <a:cubicBezTo>
                    <a:pt x="2257" y="0"/>
                    <a:pt x="2204" y="4"/>
                    <a:pt x="2151" y="11"/>
                  </a:cubicBezTo>
                  <a:cubicBezTo>
                    <a:pt x="1313" y="123"/>
                    <a:pt x="890" y="1073"/>
                    <a:pt x="712" y="1899"/>
                  </a:cubicBezTo>
                  <a:cubicBezTo>
                    <a:pt x="19" y="5119"/>
                    <a:pt x="660" y="8482"/>
                    <a:pt x="324" y="11760"/>
                  </a:cubicBezTo>
                  <a:cubicBezTo>
                    <a:pt x="215" y="12832"/>
                    <a:pt x="1" y="13902"/>
                    <a:pt x="84" y="14977"/>
                  </a:cubicBezTo>
                  <a:cubicBezTo>
                    <a:pt x="212" y="16655"/>
                    <a:pt x="1005" y="17684"/>
                    <a:pt x="2273" y="17684"/>
                  </a:cubicBezTo>
                  <a:cubicBezTo>
                    <a:pt x="2706" y="17684"/>
                    <a:pt x="3195" y="17564"/>
                    <a:pt x="3732" y="17307"/>
                  </a:cubicBezTo>
                  <a:cubicBezTo>
                    <a:pt x="4532" y="16926"/>
                    <a:pt x="5220" y="16345"/>
                    <a:pt x="5886" y="15761"/>
                  </a:cubicBezTo>
                  <a:cubicBezTo>
                    <a:pt x="7757" y="14123"/>
                    <a:pt x="9575" y="12370"/>
                    <a:pt x="10844" y="10232"/>
                  </a:cubicBezTo>
                  <a:cubicBezTo>
                    <a:pt x="12112" y="8094"/>
                    <a:pt x="12789" y="5507"/>
                    <a:pt x="12223" y="3087"/>
                  </a:cubicBezTo>
                  <a:cubicBezTo>
                    <a:pt x="12000" y="2134"/>
                    <a:pt x="11443" y="1105"/>
                    <a:pt x="10479" y="945"/>
                  </a:cubicBezTo>
                  <a:cubicBezTo>
                    <a:pt x="10391" y="930"/>
                    <a:pt x="10305" y="924"/>
                    <a:pt x="10219" y="924"/>
                  </a:cubicBezTo>
                  <a:cubicBezTo>
                    <a:pt x="9523" y="924"/>
                    <a:pt x="8872" y="1364"/>
                    <a:pt x="8253" y="1721"/>
                  </a:cubicBezTo>
                  <a:cubicBezTo>
                    <a:pt x="7321" y="2261"/>
                    <a:pt x="6309" y="2651"/>
                    <a:pt x="5256" y="2877"/>
                  </a:cubicBezTo>
                  <a:cubicBezTo>
                    <a:pt x="4959" y="2940"/>
                    <a:pt x="4650" y="2993"/>
                    <a:pt x="4395" y="3158"/>
                  </a:cubicBezTo>
                  <a:cubicBezTo>
                    <a:pt x="4138" y="3322"/>
                    <a:pt x="3948" y="3634"/>
                    <a:pt x="4027" y="3927"/>
                  </a:cubicBezTo>
                  <a:cubicBezTo>
                    <a:pt x="4086" y="4151"/>
                    <a:pt x="4278" y="4307"/>
                    <a:pt x="4460" y="4449"/>
                  </a:cubicBezTo>
                  <a:lnTo>
                    <a:pt x="6284" y="5867"/>
                  </a:lnTo>
                  <a:cubicBezTo>
                    <a:pt x="6545" y="6071"/>
                    <a:pt x="6818" y="6472"/>
                    <a:pt x="6560" y="6681"/>
                  </a:cubicBezTo>
                  <a:cubicBezTo>
                    <a:pt x="6495" y="6733"/>
                    <a:pt x="6416" y="6752"/>
                    <a:pt x="6332" y="6752"/>
                  </a:cubicBezTo>
                  <a:cubicBezTo>
                    <a:pt x="6246" y="6752"/>
                    <a:pt x="6155" y="6732"/>
                    <a:pt x="6071" y="6710"/>
                  </a:cubicBezTo>
                  <a:cubicBezTo>
                    <a:pt x="5085" y="6452"/>
                    <a:pt x="4086" y="6055"/>
                    <a:pt x="3415" y="5287"/>
                  </a:cubicBezTo>
                  <a:cubicBezTo>
                    <a:pt x="2743" y="4519"/>
                    <a:pt x="2505" y="3296"/>
                    <a:pt x="3103" y="2470"/>
                  </a:cubicBezTo>
                  <a:cubicBezTo>
                    <a:pt x="3308" y="2188"/>
                    <a:pt x="3590" y="1970"/>
                    <a:pt x="3794" y="1687"/>
                  </a:cubicBezTo>
                  <a:cubicBezTo>
                    <a:pt x="3996" y="1404"/>
                    <a:pt x="4106" y="1006"/>
                    <a:pt x="3918" y="712"/>
                  </a:cubicBezTo>
                  <a:cubicBezTo>
                    <a:pt x="3801" y="529"/>
                    <a:pt x="3594" y="427"/>
                    <a:pt x="3398" y="333"/>
                  </a:cubicBezTo>
                  <a:cubicBezTo>
                    <a:pt x="3053" y="168"/>
                    <a:pt x="2685" y="0"/>
                    <a:pt x="2310" y="0"/>
                  </a:cubicBezTo>
                  <a:close/>
                </a:path>
              </a:pathLst>
            </a:custGeom>
            <a:solidFill>
              <a:schemeClr val="lt2">
                <a:alpha val="2527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0;p38">
              <a:extLst>
                <a:ext uri="{FF2B5EF4-FFF2-40B4-BE49-F238E27FC236}">
                  <a16:creationId xmlns:a16="http://schemas.microsoft.com/office/drawing/2014/main" id="{54CFCE2C-857A-9246-ABA4-0FD260B4030A}"/>
                </a:ext>
              </a:extLst>
            </p:cNvPr>
            <p:cNvSpPr/>
            <p:nvPr/>
          </p:nvSpPr>
          <p:spPr>
            <a:xfrm>
              <a:off x="7699942" y="4155476"/>
              <a:ext cx="398455" cy="577226"/>
            </a:xfrm>
            <a:custGeom>
              <a:avLst/>
              <a:gdLst/>
              <a:ahLst/>
              <a:cxnLst/>
              <a:rect l="l" t="t" r="r" b="b"/>
              <a:pathLst>
                <a:path w="11655" h="17325" extrusionOk="0">
                  <a:moveTo>
                    <a:pt x="6284" y="1"/>
                  </a:moveTo>
                  <a:cubicBezTo>
                    <a:pt x="6017" y="37"/>
                    <a:pt x="5956" y="386"/>
                    <a:pt x="5918" y="654"/>
                  </a:cubicBezTo>
                  <a:cubicBezTo>
                    <a:pt x="5886" y="881"/>
                    <a:pt x="5722" y="1156"/>
                    <a:pt x="5525" y="1156"/>
                  </a:cubicBezTo>
                  <a:cubicBezTo>
                    <a:pt x="5492" y="1156"/>
                    <a:pt x="5457" y="1148"/>
                    <a:pt x="5422" y="1130"/>
                  </a:cubicBezTo>
                  <a:cubicBezTo>
                    <a:pt x="5335" y="1086"/>
                    <a:pt x="5285" y="994"/>
                    <a:pt x="5239" y="908"/>
                  </a:cubicBezTo>
                  <a:cubicBezTo>
                    <a:pt x="5027" y="519"/>
                    <a:pt x="4648" y="120"/>
                    <a:pt x="4239" y="120"/>
                  </a:cubicBezTo>
                  <a:cubicBezTo>
                    <a:pt x="4166" y="120"/>
                    <a:pt x="4093" y="133"/>
                    <a:pt x="4020" y="160"/>
                  </a:cubicBezTo>
                  <a:cubicBezTo>
                    <a:pt x="4365" y="1059"/>
                    <a:pt x="4715" y="1980"/>
                    <a:pt x="4736" y="2943"/>
                  </a:cubicBezTo>
                  <a:cubicBezTo>
                    <a:pt x="4760" y="4167"/>
                    <a:pt x="4247" y="5376"/>
                    <a:pt x="4398" y="6592"/>
                  </a:cubicBezTo>
                  <a:cubicBezTo>
                    <a:pt x="4441" y="6926"/>
                    <a:pt x="4588" y="7313"/>
                    <a:pt x="4919" y="7385"/>
                  </a:cubicBezTo>
                  <a:cubicBezTo>
                    <a:pt x="4956" y="7394"/>
                    <a:pt x="4994" y="7397"/>
                    <a:pt x="5031" y="7397"/>
                  </a:cubicBezTo>
                  <a:cubicBezTo>
                    <a:pt x="5175" y="7397"/>
                    <a:pt x="5318" y="7343"/>
                    <a:pt x="5455" y="7290"/>
                  </a:cubicBezTo>
                  <a:cubicBezTo>
                    <a:pt x="5927" y="7106"/>
                    <a:pt x="6449" y="6920"/>
                    <a:pt x="6943" y="6920"/>
                  </a:cubicBezTo>
                  <a:cubicBezTo>
                    <a:pt x="7204" y="6920"/>
                    <a:pt x="7458" y="6972"/>
                    <a:pt x="7691" y="7103"/>
                  </a:cubicBezTo>
                  <a:cubicBezTo>
                    <a:pt x="7668" y="7416"/>
                    <a:pt x="7422" y="7674"/>
                    <a:pt x="7141" y="7815"/>
                  </a:cubicBezTo>
                  <a:cubicBezTo>
                    <a:pt x="6862" y="7955"/>
                    <a:pt x="6546" y="8003"/>
                    <a:pt x="6239" y="8076"/>
                  </a:cubicBezTo>
                  <a:cubicBezTo>
                    <a:pt x="5843" y="8168"/>
                    <a:pt x="5458" y="8305"/>
                    <a:pt x="5091" y="8481"/>
                  </a:cubicBezTo>
                  <a:cubicBezTo>
                    <a:pt x="4810" y="8616"/>
                    <a:pt x="4511" y="8814"/>
                    <a:pt x="4456" y="9123"/>
                  </a:cubicBezTo>
                  <a:cubicBezTo>
                    <a:pt x="4398" y="9451"/>
                    <a:pt x="4678" y="9778"/>
                    <a:pt x="5006" y="9833"/>
                  </a:cubicBezTo>
                  <a:cubicBezTo>
                    <a:pt x="5047" y="9839"/>
                    <a:pt x="5088" y="9843"/>
                    <a:pt x="5129" y="9843"/>
                  </a:cubicBezTo>
                  <a:cubicBezTo>
                    <a:pt x="5416" y="9843"/>
                    <a:pt x="5697" y="9681"/>
                    <a:pt x="5878" y="9454"/>
                  </a:cubicBezTo>
                  <a:cubicBezTo>
                    <a:pt x="6000" y="9301"/>
                    <a:pt x="6086" y="9119"/>
                    <a:pt x="6225" y="8982"/>
                  </a:cubicBezTo>
                  <a:cubicBezTo>
                    <a:pt x="6322" y="8886"/>
                    <a:pt x="6459" y="8817"/>
                    <a:pt x="6591" y="8817"/>
                  </a:cubicBezTo>
                  <a:cubicBezTo>
                    <a:pt x="6649" y="8817"/>
                    <a:pt x="6706" y="8830"/>
                    <a:pt x="6757" y="8861"/>
                  </a:cubicBezTo>
                  <a:cubicBezTo>
                    <a:pt x="6553" y="9317"/>
                    <a:pt x="6702" y="9842"/>
                    <a:pt x="6760" y="10338"/>
                  </a:cubicBezTo>
                  <a:cubicBezTo>
                    <a:pt x="6819" y="10835"/>
                    <a:pt x="6701" y="11449"/>
                    <a:pt x="6233" y="11623"/>
                  </a:cubicBezTo>
                  <a:cubicBezTo>
                    <a:pt x="6213" y="11197"/>
                    <a:pt x="5819" y="10826"/>
                    <a:pt x="5394" y="10826"/>
                  </a:cubicBezTo>
                  <a:cubicBezTo>
                    <a:pt x="5384" y="10826"/>
                    <a:pt x="5373" y="10826"/>
                    <a:pt x="5363" y="10827"/>
                  </a:cubicBezTo>
                  <a:cubicBezTo>
                    <a:pt x="5106" y="10838"/>
                    <a:pt x="4852" y="10966"/>
                    <a:pt x="4602" y="10966"/>
                  </a:cubicBezTo>
                  <a:cubicBezTo>
                    <a:pt x="4546" y="10966"/>
                    <a:pt x="4489" y="10959"/>
                    <a:pt x="4433" y="10943"/>
                  </a:cubicBezTo>
                  <a:cubicBezTo>
                    <a:pt x="4274" y="10899"/>
                    <a:pt x="4133" y="10779"/>
                    <a:pt x="3966" y="10776"/>
                  </a:cubicBezTo>
                  <a:cubicBezTo>
                    <a:pt x="3965" y="10776"/>
                    <a:pt x="3964" y="10776"/>
                    <a:pt x="3963" y="10776"/>
                  </a:cubicBezTo>
                  <a:cubicBezTo>
                    <a:pt x="3672" y="10776"/>
                    <a:pt x="3516" y="11111"/>
                    <a:pt x="3285" y="11290"/>
                  </a:cubicBezTo>
                  <a:cubicBezTo>
                    <a:pt x="3125" y="11413"/>
                    <a:pt x="2943" y="11454"/>
                    <a:pt x="2749" y="11454"/>
                  </a:cubicBezTo>
                  <a:cubicBezTo>
                    <a:pt x="2361" y="11454"/>
                    <a:pt x="1924" y="11290"/>
                    <a:pt x="1514" y="11290"/>
                  </a:cubicBezTo>
                  <a:cubicBezTo>
                    <a:pt x="1439" y="11290"/>
                    <a:pt x="1365" y="11295"/>
                    <a:pt x="1291" y="11308"/>
                  </a:cubicBezTo>
                  <a:cubicBezTo>
                    <a:pt x="570" y="11440"/>
                    <a:pt x="200" y="12258"/>
                    <a:pt x="121" y="12986"/>
                  </a:cubicBezTo>
                  <a:cubicBezTo>
                    <a:pt x="0" y="14097"/>
                    <a:pt x="300" y="15269"/>
                    <a:pt x="1024" y="16121"/>
                  </a:cubicBezTo>
                  <a:cubicBezTo>
                    <a:pt x="1650" y="16857"/>
                    <a:pt x="2604" y="17324"/>
                    <a:pt x="3564" y="17324"/>
                  </a:cubicBezTo>
                  <a:cubicBezTo>
                    <a:pt x="3714" y="17324"/>
                    <a:pt x="3864" y="17313"/>
                    <a:pt x="4013" y="17289"/>
                  </a:cubicBezTo>
                  <a:cubicBezTo>
                    <a:pt x="4457" y="17218"/>
                    <a:pt x="4912" y="17024"/>
                    <a:pt x="5150" y="16642"/>
                  </a:cubicBezTo>
                  <a:cubicBezTo>
                    <a:pt x="5297" y="16405"/>
                    <a:pt x="5347" y="16120"/>
                    <a:pt x="5426" y="15852"/>
                  </a:cubicBezTo>
                  <a:cubicBezTo>
                    <a:pt x="5636" y="15144"/>
                    <a:pt x="6123" y="14406"/>
                    <a:pt x="6755" y="14006"/>
                  </a:cubicBezTo>
                  <a:cubicBezTo>
                    <a:pt x="7238" y="13703"/>
                    <a:pt x="7837" y="13627"/>
                    <a:pt x="8344" y="13362"/>
                  </a:cubicBezTo>
                  <a:cubicBezTo>
                    <a:pt x="9630" y="12688"/>
                    <a:pt x="10565" y="11440"/>
                    <a:pt x="11054" y="10091"/>
                  </a:cubicBezTo>
                  <a:cubicBezTo>
                    <a:pt x="11644" y="8457"/>
                    <a:pt x="11654" y="6668"/>
                    <a:pt x="11476" y="4939"/>
                  </a:cubicBezTo>
                  <a:cubicBezTo>
                    <a:pt x="11399" y="4173"/>
                    <a:pt x="11194" y="3284"/>
                    <a:pt x="10490" y="2975"/>
                  </a:cubicBezTo>
                  <a:cubicBezTo>
                    <a:pt x="10326" y="2903"/>
                    <a:pt x="10155" y="2872"/>
                    <a:pt x="9982" y="2872"/>
                  </a:cubicBezTo>
                  <a:cubicBezTo>
                    <a:pt x="9532" y="2872"/>
                    <a:pt x="9066" y="3080"/>
                    <a:pt x="8667" y="3316"/>
                  </a:cubicBezTo>
                  <a:cubicBezTo>
                    <a:pt x="8114" y="3644"/>
                    <a:pt x="7555" y="4046"/>
                    <a:pt x="6911" y="4055"/>
                  </a:cubicBezTo>
                  <a:cubicBezTo>
                    <a:pt x="6678" y="3353"/>
                    <a:pt x="7769" y="2849"/>
                    <a:pt x="7797" y="2111"/>
                  </a:cubicBezTo>
                  <a:cubicBezTo>
                    <a:pt x="7806" y="1885"/>
                    <a:pt x="7711" y="1669"/>
                    <a:pt x="7602" y="1471"/>
                  </a:cubicBezTo>
                  <a:cubicBezTo>
                    <a:pt x="7280" y="887"/>
                    <a:pt x="6830" y="383"/>
                    <a:pt x="6284" y="1"/>
                  </a:cubicBezTo>
                  <a:close/>
                </a:path>
              </a:pathLst>
            </a:custGeom>
            <a:solidFill>
              <a:schemeClr val="lt2">
                <a:alpha val="737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5E79F06-260F-5A4F-B0C5-F6B4979AF158}"/>
              </a:ext>
            </a:extLst>
          </p:cNvPr>
          <p:cNvSpPr txBox="1"/>
          <p:nvPr/>
        </p:nvSpPr>
        <p:spPr>
          <a:xfrm>
            <a:off x="-27305" y="4848985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C90C04B-6232-12CF-A3A7-FFDFF5C6387A}"/>
              </a:ext>
            </a:extLst>
          </p:cNvPr>
          <p:cNvSpPr txBox="1"/>
          <p:nvPr/>
        </p:nvSpPr>
        <p:spPr>
          <a:xfrm>
            <a:off x="0" y="1423159"/>
            <a:ext cx="9144000" cy="2777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P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Pergunte sobre o uso de substâncias em todas as mulheres que estão planejando uma gravidez ou estão grávidas.</a:t>
            </a:r>
          </a:p>
          <a:p>
            <a:pPr>
              <a:lnSpc>
                <a:spcPct val="200000"/>
              </a:lnSpc>
            </a:pPr>
            <a:r>
              <a:rPr lang="pt-P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Intervenções Breves na Atenção Primária podem ser eficazes. </a:t>
            </a:r>
          </a:p>
          <a:p>
            <a:pPr>
              <a:lnSpc>
                <a:spcPct val="200000"/>
              </a:lnSpc>
            </a:pPr>
            <a:r>
              <a:rPr lang="pt-P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O suporte para mulheres que usam substâncias durante a gravidez deve envolver a ligação com outros serviços, como os de obstetrícia e especializados em TUS.</a:t>
            </a:r>
          </a:p>
        </p:txBody>
      </p:sp>
      <p:pic>
        <p:nvPicPr>
          <p:cNvPr id="13" name="Imagem 12" descr="Interface gráfica do usuário, Texto&#10;&#10;Descrição gerada automaticamente com confiança média">
            <a:extLst>
              <a:ext uri="{FF2B5EF4-FFF2-40B4-BE49-F238E27FC236}">
                <a16:creationId xmlns:a16="http://schemas.microsoft.com/office/drawing/2014/main" id="{F1C785DB-023A-DE7A-13C5-AED9EAA59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455" y="211685"/>
            <a:ext cx="4138564" cy="89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25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4"/>
          <p:cNvSpPr/>
          <p:nvPr/>
        </p:nvSpPr>
        <p:spPr>
          <a:xfrm>
            <a:off x="7115175" y="4101100"/>
            <a:ext cx="1573800" cy="1429800"/>
          </a:xfrm>
          <a:prstGeom prst="roundRect">
            <a:avLst>
              <a:gd name="adj" fmla="val 16667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296;p38">
            <a:extLst>
              <a:ext uri="{FF2B5EF4-FFF2-40B4-BE49-F238E27FC236}">
                <a16:creationId xmlns:a16="http://schemas.microsoft.com/office/drawing/2014/main" id="{DAB47DBE-CE38-4941-B4F0-3B288503A989}"/>
              </a:ext>
            </a:extLst>
          </p:cNvPr>
          <p:cNvGrpSpPr/>
          <p:nvPr/>
        </p:nvGrpSpPr>
        <p:grpSpPr>
          <a:xfrm>
            <a:off x="7603843" y="3932772"/>
            <a:ext cx="821089" cy="1193212"/>
            <a:chOff x="6675513" y="2307821"/>
            <a:chExt cx="1909269" cy="2905752"/>
          </a:xfrm>
        </p:grpSpPr>
        <p:sp>
          <p:nvSpPr>
            <p:cNvPr id="7" name="Google Shape;297;p38">
              <a:extLst>
                <a:ext uri="{FF2B5EF4-FFF2-40B4-BE49-F238E27FC236}">
                  <a16:creationId xmlns:a16="http://schemas.microsoft.com/office/drawing/2014/main" id="{ABBAE820-4B09-704F-ADA9-B2BE5E180909}"/>
                </a:ext>
              </a:extLst>
            </p:cNvPr>
            <p:cNvSpPr/>
            <p:nvPr/>
          </p:nvSpPr>
          <p:spPr>
            <a:xfrm>
              <a:off x="6675513" y="2307821"/>
              <a:ext cx="1909269" cy="2905752"/>
            </a:xfrm>
            <a:custGeom>
              <a:avLst/>
              <a:gdLst/>
              <a:ahLst/>
              <a:cxnLst/>
              <a:rect l="l" t="t" r="r" b="b"/>
              <a:pathLst>
                <a:path w="55847" h="87214" extrusionOk="0">
                  <a:moveTo>
                    <a:pt x="24021" y="0"/>
                  </a:moveTo>
                  <a:cubicBezTo>
                    <a:pt x="18809" y="0"/>
                    <a:pt x="14992" y="2991"/>
                    <a:pt x="11823" y="7425"/>
                  </a:cubicBezTo>
                  <a:cubicBezTo>
                    <a:pt x="11178" y="8328"/>
                    <a:pt x="10549" y="9291"/>
                    <a:pt x="9994" y="10280"/>
                  </a:cubicBezTo>
                  <a:cubicBezTo>
                    <a:pt x="9949" y="10221"/>
                    <a:pt x="9902" y="10163"/>
                    <a:pt x="9855" y="10106"/>
                  </a:cubicBezTo>
                  <a:cubicBezTo>
                    <a:pt x="9385" y="9531"/>
                    <a:pt x="8674" y="9306"/>
                    <a:pt x="7890" y="9306"/>
                  </a:cubicBezTo>
                  <a:cubicBezTo>
                    <a:pt x="6345" y="9306"/>
                    <a:pt x="4513" y="10180"/>
                    <a:pt x="3661" y="10984"/>
                  </a:cubicBezTo>
                  <a:cubicBezTo>
                    <a:pt x="2813" y="11784"/>
                    <a:pt x="2201" y="13058"/>
                    <a:pt x="2706" y="14109"/>
                  </a:cubicBezTo>
                  <a:cubicBezTo>
                    <a:pt x="3176" y="15089"/>
                    <a:pt x="4370" y="15439"/>
                    <a:pt x="5429" y="15685"/>
                  </a:cubicBezTo>
                  <a:cubicBezTo>
                    <a:pt x="3854" y="16071"/>
                    <a:pt x="2750" y="17816"/>
                    <a:pt x="3074" y="19404"/>
                  </a:cubicBezTo>
                  <a:cubicBezTo>
                    <a:pt x="3366" y="20843"/>
                    <a:pt x="4789" y="21942"/>
                    <a:pt x="6245" y="21942"/>
                  </a:cubicBezTo>
                  <a:cubicBezTo>
                    <a:pt x="6395" y="21942"/>
                    <a:pt x="6546" y="21930"/>
                    <a:pt x="6696" y="21906"/>
                  </a:cubicBezTo>
                  <a:lnTo>
                    <a:pt x="6696" y="21906"/>
                  </a:lnTo>
                  <a:cubicBezTo>
                    <a:pt x="6060" y="22638"/>
                    <a:pt x="6008" y="23779"/>
                    <a:pt x="6468" y="24631"/>
                  </a:cubicBezTo>
                  <a:cubicBezTo>
                    <a:pt x="6929" y="25485"/>
                    <a:pt x="7830" y="26054"/>
                    <a:pt x="8783" y="26237"/>
                  </a:cubicBezTo>
                  <a:cubicBezTo>
                    <a:pt x="8987" y="26277"/>
                    <a:pt x="9198" y="26300"/>
                    <a:pt x="9407" y="26300"/>
                  </a:cubicBezTo>
                  <a:cubicBezTo>
                    <a:pt x="9803" y="26300"/>
                    <a:pt x="10195" y="26219"/>
                    <a:pt x="10535" y="26019"/>
                  </a:cubicBezTo>
                  <a:cubicBezTo>
                    <a:pt x="10688" y="26673"/>
                    <a:pt x="11431" y="26973"/>
                    <a:pt x="12076" y="27163"/>
                  </a:cubicBezTo>
                  <a:cubicBezTo>
                    <a:pt x="12759" y="27363"/>
                    <a:pt x="13466" y="27553"/>
                    <a:pt x="14171" y="27553"/>
                  </a:cubicBezTo>
                  <a:cubicBezTo>
                    <a:pt x="14369" y="27553"/>
                    <a:pt x="14566" y="27538"/>
                    <a:pt x="14763" y="27504"/>
                  </a:cubicBezTo>
                  <a:cubicBezTo>
                    <a:pt x="15661" y="27349"/>
                    <a:pt x="16536" y="26684"/>
                    <a:pt x="16636" y="25778"/>
                  </a:cubicBezTo>
                  <a:cubicBezTo>
                    <a:pt x="17214" y="26116"/>
                    <a:pt x="17880" y="26278"/>
                    <a:pt x="18547" y="26278"/>
                  </a:cubicBezTo>
                  <a:cubicBezTo>
                    <a:pt x="19078" y="26278"/>
                    <a:pt x="19611" y="26175"/>
                    <a:pt x="20103" y="25978"/>
                  </a:cubicBezTo>
                  <a:lnTo>
                    <a:pt x="20251" y="29460"/>
                  </a:lnTo>
                  <a:lnTo>
                    <a:pt x="19250" y="29439"/>
                  </a:lnTo>
                  <a:lnTo>
                    <a:pt x="18359" y="29320"/>
                  </a:lnTo>
                  <a:lnTo>
                    <a:pt x="18461" y="29422"/>
                  </a:lnTo>
                  <a:lnTo>
                    <a:pt x="17950" y="29410"/>
                  </a:lnTo>
                  <a:cubicBezTo>
                    <a:pt x="17774" y="29406"/>
                    <a:pt x="17600" y="29404"/>
                    <a:pt x="17428" y="29404"/>
                  </a:cubicBezTo>
                  <a:cubicBezTo>
                    <a:pt x="12504" y="29404"/>
                    <a:pt x="9521" y="30979"/>
                    <a:pt x="6476" y="35024"/>
                  </a:cubicBezTo>
                  <a:cubicBezTo>
                    <a:pt x="5320" y="36561"/>
                    <a:pt x="3319" y="42138"/>
                    <a:pt x="2781" y="44323"/>
                  </a:cubicBezTo>
                  <a:cubicBezTo>
                    <a:pt x="0" y="55620"/>
                    <a:pt x="1112" y="59820"/>
                    <a:pt x="882" y="61517"/>
                  </a:cubicBezTo>
                  <a:lnTo>
                    <a:pt x="1215" y="61636"/>
                  </a:lnTo>
                  <a:lnTo>
                    <a:pt x="1012" y="63057"/>
                  </a:lnTo>
                  <a:lnTo>
                    <a:pt x="3962" y="73928"/>
                  </a:lnTo>
                  <a:lnTo>
                    <a:pt x="1781" y="77697"/>
                  </a:lnTo>
                  <a:lnTo>
                    <a:pt x="2002" y="81587"/>
                  </a:lnTo>
                  <a:lnTo>
                    <a:pt x="3708" y="86166"/>
                  </a:lnTo>
                  <a:lnTo>
                    <a:pt x="4737" y="86511"/>
                  </a:lnTo>
                  <a:lnTo>
                    <a:pt x="5765" y="86971"/>
                  </a:lnTo>
                  <a:lnTo>
                    <a:pt x="4857" y="83082"/>
                  </a:lnTo>
                  <a:lnTo>
                    <a:pt x="5896" y="79081"/>
                  </a:lnTo>
                  <a:lnTo>
                    <a:pt x="6284" y="82708"/>
                  </a:lnTo>
                  <a:lnTo>
                    <a:pt x="6854" y="83739"/>
                  </a:lnTo>
                  <a:lnTo>
                    <a:pt x="7152" y="79655"/>
                  </a:lnTo>
                  <a:lnTo>
                    <a:pt x="5447" y="74391"/>
                  </a:lnTo>
                  <a:lnTo>
                    <a:pt x="6163" y="63403"/>
                  </a:lnTo>
                  <a:lnTo>
                    <a:pt x="6476" y="63516"/>
                  </a:lnTo>
                  <a:lnTo>
                    <a:pt x="11721" y="44561"/>
                  </a:lnTo>
                  <a:lnTo>
                    <a:pt x="17488" y="55609"/>
                  </a:lnTo>
                  <a:lnTo>
                    <a:pt x="14268" y="74186"/>
                  </a:lnTo>
                  <a:lnTo>
                    <a:pt x="14292" y="74305"/>
                  </a:lnTo>
                  <a:lnTo>
                    <a:pt x="11204" y="87213"/>
                  </a:lnTo>
                  <a:lnTo>
                    <a:pt x="38748" y="87213"/>
                  </a:lnTo>
                  <a:lnTo>
                    <a:pt x="40540" y="79185"/>
                  </a:lnTo>
                  <a:lnTo>
                    <a:pt x="40537" y="79185"/>
                  </a:lnTo>
                  <a:lnTo>
                    <a:pt x="41151" y="76236"/>
                  </a:lnTo>
                  <a:cubicBezTo>
                    <a:pt x="42405" y="75409"/>
                    <a:pt x="43638" y="74162"/>
                    <a:pt x="44831" y="72408"/>
                  </a:cubicBezTo>
                  <a:cubicBezTo>
                    <a:pt x="55847" y="56207"/>
                    <a:pt x="41356" y="48368"/>
                    <a:pt x="36607" y="46330"/>
                  </a:cubicBezTo>
                  <a:cubicBezTo>
                    <a:pt x="36734" y="46170"/>
                    <a:pt x="36860" y="46008"/>
                    <a:pt x="36983" y="45844"/>
                  </a:cubicBezTo>
                  <a:cubicBezTo>
                    <a:pt x="37418" y="45324"/>
                    <a:pt x="37984" y="44620"/>
                    <a:pt x="38068" y="44395"/>
                  </a:cubicBezTo>
                  <a:cubicBezTo>
                    <a:pt x="38079" y="44382"/>
                    <a:pt x="38088" y="44369"/>
                    <a:pt x="38099" y="44354"/>
                  </a:cubicBezTo>
                  <a:lnTo>
                    <a:pt x="38070" y="44324"/>
                  </a:lnTo>
                  <a:cubicBezTo>
                    <a:pt x="35810" y="41903"/>
                    <a:pt x="35683" y="40902"/>
                    <a:pt x="35483" y="39790"/>
                  </a:cubicBezTo>
                  <a:cubicBezTo>
                    <a:pt x="35479" y="39734"/>
                    <a:pt x="35477" y="39676"/>
                    <a:pt x="35475" y="39617"/>
                  </a:cubicBezTo>
                  <a:lnTo>
                    <a:pt x="35475" y="39617"/>
                  </a:lnTo>
                  <a:lnTo>
                    <a:pt x="35477" y="39754"/>
                  </a:lnTo>
                  <a:cubicBezTo>
                    <a:pt x="35467" y="39699"/>
                    <a:pt x="35457" y="39644"/>
                    <a:pt x="35447" y="39589"/>
                  </a:cubicBezTo>
                  <a:lnTo>
                    <a:pt x="34820" y="35477"/>
                  </a:lnTo>
                  <a:cubicBezTo>
                    <a:pt x="34792" y="34612"/>
                    <a:pt x="34705" y="33595"/>
                    <a:pt x="34607" y="32661"/>
                  </a:cubicBezTo>
                  <a:cubicBezTo>
                    <a:pt x="34434" y="31008"/>
                    <a:pt x="33060" y="29743"/>
                    <a:pt x="31400" y="29705"/>
                  </a:cubicBezTo>
                  <a:lnTo>
                    <a:pt x="28128" y="29633"/>
                  </a:lnTo>
                  <a:cubicBezTo>
                    <a:pt x="28109" y="29555"/>
                    <a:pt x="28057" y="29535"/>
                    <a:pt x="27992" y="29535"/>
                  </a:cubicBezTo>
                  <a:cubicBezTo>
                    <a:pt x="27926" y="29535"/>
                    <a:pt x="27845" y="29556"/>
                    <a:pt x="27771" y="29556"/>
                  </a:cubicBezTo>
                  <a:cubicBezTo>
                    <a:pt x="27678" y="29556"/>
                    <a:pt x="27596" y="29523"/>
                    <a:pt x="27566" y="29376"/>
                  </a:cubicBezTo>
                  <a:lnTo>
                    <a:pt x="27233" y="23957"/>
                  </a:lnTo>
                  <a:cubicBezTo>
                    <a:pt x="29922" y="23130"/>
                    <a:pt x="30578" y="19748"/>
                    <a:pt x="31133" y="17984"/>
                  </a:cubicBezTo>
                  <a:cubicBezTo>
                    <a:pt x="31764" y="15991"/>
                    <a:pt x="29981" y="12821"/>
                    <a:pt x="29981" y="12821"/>
                  </a:cubicBezTo>
                  <a:cubicBezTo>
                    <a:pt x="29981" y="12821"/>
                    <a:pt x="30812" y="8958"/>
                    <a:pt x="31058" y="7136"/>
                  </a:cubicBezTo>
                  <a:cubicBezTo>
                    <a:pt x="32379" y="4791"/>
                    <a:pt x="32766" y="4075"/>
                    <a:pt x="30800" y="1782"/>
                  </a:cubicBezTo>
                  <a:cubicBezTo>
                    <a:pt x="29284" y="15"/>
                    <a:pt x="27560" y="253"/>
                    <a:pt x="25241" y="53"/>
                  </a:cubicBezTo>
                  <a:cubicBezTo>
                    <a:pt x="24826" y="18"/>
                    <a:pt x="24419" y="0"/>
                    <a:pt x="24021" y="0"/>
                  </a:cubicBezTo>
                  <a:close/>
                </a:path>
              </a:pathLst>
            </a:custGeom>
            <a:solidFill>
              <a:srgbClr val="C6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8;p38">
              <a:extLst>
                <a:ext uri="{FF2B5EF4-FFF2-40B4-BE49-F238E27FC236}">
                  <a16:creationId xmlns:a16="http://schemas.microsoft.com/office/drawing/2014/main" id="{1561C538-FF21-B546-AF71-87824DC9E901}"/>
                </a:ext>
              </a:extLst>
            </p:cNvPr>
            <p:cNvSpPr/>
            <p:nvPr/>
          </p:nvSpPr>
          <p:spPr>
            <a:xfrm>
              <a:off x="7377520" y="4066285"/>
              <a:ext cx="793253" cy="831072"/>
            </a:xfrm>
            <a:custGeom>
              <a:avLst/>
              <a:gdLst/>
              <a:ahLst/>
              <a:cxnLst/>
              <a:rect l="l" t="t" r="r" b="b"/>
              <a:pathLst>
                <a:path w="23203" h="24944" extrusionOk="0">
                  <a:moveTo>
                    <a:pt x="16542" y="0"/>
                  </a:moveTo>
                  <a:cubicBezTo>
                    <a:pt x="15545" y="0"/>
                    <a:pt x="14465" y="224"/>
                    <a:pt x="13338" y="710"/>
                  </a:cubicBezTo>
                  <a:cubicBezTo>
                    <a:pt x="1" y="6462"/>
                    <a:pt x="7348" y="20839"/>
                    <a:pt x="9525" y="24542"/>
                  </a:cubicBezTo>
                  <a:cubicBezTo>
                    <a:pt x="9680" y="24805"/>
                    <a:pt x="9952" y="24944"/>
                    <a:pt x="10228" y="24944"/>
                  </a:cubicBezTo>
                  <a:cubicBezTo>
                    <a:pt x="10432" y="24944"/>
                    <a:pt x="10637" y="24868"/>
                    <a:pt x="10797" y="24710"/>
                  </a:cubicBezTo>
                  <a:lnTo>
                    <a:pt x="20052" y="15631"/>
                  </a:lnTo>
                  <a:cubicBezTo>
                    <a:pt x="23202" y="12543"/>
                    <a:pt x="23055" y="9511"/>
                    <a:pt x="22361" y="5156"/>
                  </a:cubicBezTo>
                  <a:cubicBezTo>
                    <a:pt x="21873" y="2094"/>
                    <a:pt x="19595" y="0"/>
                    <a:pt x="16542" y="0"/>
                  </a:cubicBezTo>
                  <a:close/>
                </a:path>
              </a:pathLst>
            </a:custGeom>
            <a:solidFill>
              <a:schemeClr val="accent4">
                <a:alpha val="83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9;p38">
              <a:extLst>
                <a:ext uri="{FF2B5EF4-FFF2-40B4-BE49-F238E27FC236}">
                  <a16:creationId xmlns:a16="http://schemas.microsoft.com/office/drawing/2014/main" id="{7C21630E-5B95-3D46-9669-5F10CADEB95E}"/>
                </a:ext>
              </a:extLst>
            </p:cNvPr>
            <p:cNvSpPr/>
            <p:nvPr/>
          </p:nvSpPr>
          <p:spPr>
            <a:xfrm>
              <a:off x="7676558" y="4187328"/>
              <a:ext cx="437258" cy="589187"/>
            </a:xfrm>
            <a:custGeom>
              <a:avLst/>
              <a:gdLst/>
              <a:ahLst/>
              <a:cxnLst/>
              <a:rect l="l" t="t" r="r" b="b"/>
              <a:pathLst>
                <a:path w="12790" h="17684" extrusionOk="0">
                  <a:moveTo>
                    <a:pt x="2310" y="0"/>
                  </a:moveTo>
                  <a:cubicBezTo>
                    <a:pt x="2257" y="0"/>
                    <a:pt x="2204" y="4"/>
                    <a:pt x="2151" y="11"/>
                  </a:cubicBezTo>
                  <a:cubicBezTo>
                    <a:pt x="1313" y="123"/>
                    <a:pt x="890" y="1073"/>
                    <a:pt x="712" y="1899"/>
                  </a:cubicBezTo>
                  <a:cubicBezTo>
                    <a:pt x="19" y="5119"/>
                    <a:pt x="660" y="8482"/>
                    <a:pt x="324" y="11760"/>
                  </a:cubicBezTo>
                  <a:cubicBezTo>
                    <a:pt x="215" y="12832"/>
                    <a:pt x="1" y="13902"/>
                    <a:pt x="84" y="14977"/>
                  </a:cubicBezTo>
                  <a:cubicBezTo>
                    <a:pt x="212" y="16655"/>
                    <a:pt x="1005" y="17684"/>
                    <a:pt x="2273" y="17684"/>
                  </a:cubicBezTo>
                  <a:cubicBezTo>
                    <a:pt x="2706" y="17684"/>
                    <a:pt x="3195" y="17564"/>
                    <a:pt x="3732" y="17307"/>
                  </a:cubicBezTo>
                  <a:cubicBezTo>
                    <a:pt x="4532" y="16926"/>
                    <a:pt x="5220" y="16345"/>
                    <a:pt x="5886" y="15761"/>
                  </a:cubicBezTo>
                  <a:cubicBezTo>
                    <a:pt x="7757" y="14123"/>
                    <a:pt x="9575" y="12370"/>
                    <a:pt x="10844" y="10232"/>
                  </a:cubicBezTo>
                  <a:cubicBezTo>
                    <a:pt x="12112" y="8094"/>
                    <a:pt x="12789" y="5507"/>
                    <a:pt x="12223" y="3087"/>
                  </a:cubicBezTo>
                  <a:cubicBezTo>
                    <a:pt x="12000" y="2134"/>
                    <a:pt x="11443" y="1105"/>
                    <a:pt x="10479" y="945"/>
                  </a:cubicBezTo>
                  <a:cubicBezTo>
                    <a:pt x="10391" y="930"/>
                    <a:pt x="10305" y="924"/>
                    <a:pt x="10219" y="924"/>
                  </a:cubicBezTo>
                  <a:cubicBezTo>
                    <a:pt x="9523" y="924"/>
                    <a:pt x="8872" y="1364"/>
                    <a:pt x="8253" y="1721"/>
                  </a:cubicBezTo>
                  <a:cubicBezTo>
                    <a:pt x="7321" y="2261"/>
                    <a:pt x="6309" y="2651"/>
                    <a:pt x="5256" y="2877"/>
                  </a:cubicBezTo>
                  <a:cubicBezTo>
                    <a:pt x="4959" y="2940"/>
                    <a:pt x="4650" y="2993"/>
                    <a:pt x="4395" y="3158"/>
                  </a:cubicBezTo>
                  <a:cubicBezTo>
                    <a:pt x="4138" y="3322"/>
                    <a:pt x="3948" y="3634"/>
                    <a:pt x="4027" y="3927"/>
                  </a:cubicBezTo>
                  <a:cubicBezTo>
                    <a:pt x="4086" y="4151"/>
                    <a:pt x="4278" y="4307"/>
                    <a:pt x="4460" y="4449"/>
                  </a:cubicBezTo>
                  <a:lnTo>
                    <a:pt x="6284" y="5867"/>
                  </a:lnTo>
                  <a:cubicBezTo>
                    <a:pt x="6545" y="6071"/>
                    <a:pt x="6818" y="6472"/>
                    <a:pt x="6560" y="6681"/>
                  </a:cubicBezTo>
                  <a:cubicBezTo>
                    <a:pt x="6495" y="6733"/>
                    <a:pt x="6416" y="6752"/>
                    <a:pt x="6332" y="6752"/>
                  </a:cubicBezTo>
                  <a:cubicBezTo>
                    <a:pt x="6246" y="6752"/>
                    <a:pt x="6155" y="6732"/>
                    <a:pt x="6071" y="6710"/>
                  </a:cubicBezTo>
                  <a:cubicBezTo>
                    <a:pt x="5085" y="6452"/>
                    <a:pt x="4086" y="6055"/>
                    <a:pt x="3415" y="5287"/>
                  </a:cubicBezTo>
                  <a:cubicBezTo>
                    <a:pt x="2743" y="4519"/>
                    <a:pt x="2505" y="3296"/>
                    <a:pt x="3103" y="2470"/>
                  </a:cubicBezTo>
                  <a:cubicBezTo>
                    <a:pt x="3308" y="2188"/>
                    <a:pt x="3590" y="1970"/>
                    <a:pt x="3794" y="1687"/>
                  </a:cubicBezTo>
                  <a:cubicBezTo>
                    <a:pt x="3996" y="1404"/>
                    <a:pt x="4106" y="1006"/>
                    <a:pt x="3918" y="712"/>
                  </a:cubicBezTo>
                  <a:cubicBezTo>
                    <a:pt x="3801" y="529"/>
                    <a:pt x="3594" y="427"/>
                    <a:pt x="3398" y="333"/>
                  </a:cubicBezTo>
                  <a:cubicBezTo>
                    <a:pt x="3053" y="168"/>
                    <a:pt x="2685" y="0"/>
                    <a:pt x="2310" y="0"/>
                  </a:cubicBezTo>
                  <a:close/>
                </a:path>
              </a:pathLst>
            </a:custGeom>
            <a:solidFill>
              <a:schemeClr val="lt2">
                <a:alpha val="2527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0;p38">
              <a:extLst>
                <a:ext uri="{FF2B5EF4-FFF2-40B4-BE49-F238E27FC236}">
                  <a16:creationId xmlns:a16="http://schemas.microsoft.com/office/drawing/2014/main" id="{54CFCE2C-857A-9246-ABA4-0FD260B4030A}"/>
                </a:ext>
              </a:extLst>
            </p:cNvPr>
            <p:cNvSpPr/>
            <p:nvPr/>
          </p:nvSpPr>
          <p:spPr>
            <a:xfrm>
              <a:off x="7699942" y="4155476"/>
              <a:ext cx="398455" cy="577226"/>
            </a:xfrm>
            <a:custGeom>
              <a:avLst/>
              <a:gdLst/>
              <a:ahLst/>
              <a:cxnLst/>
              <a:rect l="l" t="t" r="r" b="b"/>
              <a:pathLst>
                <a:path w="11655" h="17325" extrusionOk="0">
                  <a:moveTo>
                    <a:pt x="6284" y="1"/>
                  </a:moveTo>
                  <a:cubicBezTo>
                    <a:pt x="6017" y="37"/>
                    <a:pt x="5956" y="386"/>
                    <a:pt x="5918" y="654"/>
                  </a:cubicBezTo>
                  <a:cubicBezTo>
                    <a:pt x="5886" y="881"/>
                    <a:pt x="5722" y="1156"/>
                    <a:pt x="5525" y="1156"/>
                  </a:cubicBezTo>
                  <a:cubicBezTo>
                    <a:pt x="5492" y="1156"/>
                    <a:pt x="5457" y="1148"/>
                    <a:pt x="5422" y="1130"/>
                  </a:cubicBezTo>
                  <a:cubicBezTo>
                    <a:pt x="5335" y="1086"/>
                    <a:pt x="5285" y="994"/>
                    <a:pt x="5239" y="908"/>
                  </a:cubicBezTo>
                  <a:cubicBezTo>
                    <a:pt x="5027" y="519"/>
                    <a:pt x="4648" y="120"/>
                    <a:pt x="4239" y="120"/>
                  </a:cubicBezTo>
                  <a:cubicBezTo>
                    <a:pt x="4166" y="120"/>
                    <a:pt x="4093" y="133"/>
                    <a:pt x="4020" y="160"/>
                  </a:cubicBezTo>
                  <a:cubicBezTo>
                    <a:pt x="4365" y="1059"/>
                    <a:pt x="4715" y="1980"/>
                    <a:pt x="4736" y="2943"/>
                  </a:cubicBezTo>
                  <a:cubicBezTo>
                    <a:pt x="4760" y="4167"/>
                    <a:pt x="4247" y="5376"/>
                    <a:pt x="4398" y="6592"/>
                  </a:cubicBezTo>
                  <a:cubicBezTo>
                    <a:pt x="4441" y="6926"/>
                    <a:pt x="4588" y="7313"/>
                    <a:pt x="4919" y="7385"/>
                  </a:cubicBezTo>
                  <a:cubicBezTo>
                    <a:pt x="4956" y="7394"/>
                    <a:pt x="4994" y="7397"/>
                    <a:pt x="5031" y="7397"/>
                  </a:cubicBezTo>
                  <a:cubicBezTo>
                    <a:pt x="5175" y="7397"/>
                    <a:pt x="5318" y="7343"/>
                    <a:pt x="5455" y="7290"/>
                  </a:cubicBezTo>
                  <a:cubicBezTo>
                    <a:pt x="5927" y="7106"/>
                    <a:pt x="6449" y="6920"/>
                    <a:pt x="6943" y="6920"/>
                  </a:cubicBezTo>
                  <a:cubicBezTo>
                    <a:pt x="7204" y="6920"/>
                    <a:pt x="7458" y="6972"/>
                    <a:pt x="7691" y="7103"/>
                  </a:cubicBezTo>
                  <a:cubicBezTo>
                    <a:pt x="7668" y="7416"/>
                    <a:pt x="7422" y="7674"/>
                    <a:pt x="7141" y="7815"/>
                  </a:cubicBezTo>
                  <a:cubicBezTo>
                    <a:pt x="6862" y="7955"/>
                    <a:pt x="6546" y="8003"/>
                    <a:pt x="6239" y="8076"/>
                  </a:cubicBezTo>
                  <a:cubicBezTo>
                    <a:pt x="5843" y="8168"/>
                    <a:pt x="5458" y="8305"/>
                    <a:pt x="5091" y="8481"/>
                  </a:cubicBezTo>
                  <a:cubicBezTo>
                    <a:pt x="4810" y="8616"/>
                    <a:pt x="4511" y="8814"/>
                    <a:pt x="4456" y="9123"/>
                  </a:cubicBezTo>
                  <a:cubicBezTo>
                    <a:pt x="4398" y="9451"/>
                    <a:pt x="4678" y="9778"/>
                    <a:pt x="5006" y="9833"/>
                  </a:cubicBezTo>
                  <a:cubicBezTo>
                    <a:pt x="5047" y="9839"/>
                    <a:pt x="5088" y="9843"/>
                    <a:pt x="5129" y="9843"/>
                  </a:cubicBezTo>
                  <a:cubicBezTo>
                    <a:pt x="5416" y="9843"/>
                    <a:pt x="5697" y="9681"/>
                    <a:pt x="5878" y="9454"/>
                  </a:cubicBezTo>
                  <a:cubicBezTo>
                    <a:pt x="6000" y="9301"/>
                    <a:pt x="6086" y="9119"/>
                    <a:pt x="6225" y="8982"/>
                  </a:cubicBezTo>
                  <a:cubicBezTo>
                    <a:pt x="6322" y="8886"/>
                    <a:pt x="6459" y="8817"/>
                    <a:pt x="6591" y="8817"/>
                  </a:cubicBezTo>
                  <a:cubicBezTo>
                    <a:pt x="6649" y="8817"/>
                    <a:pt x="6706" y="8830"/>
                    <a:pt x="6757" y="8861"/>
                  </a:cubicBezTo>
                  <a:cubicBezTo>
                    <a:pt x="6553" y="9317"/>
                    <a:pt x="6702" y="9842"/>
                    <a:pt x="6760" y="10338"/>
                  </a:cubicBezTo>
                  <a:cubicBezTo>
                    <a:pt x="6819" y="10835"/>
                    <a:pt x="6701" y="11449"/>
                    <a:pt x="6233" y="11623"/>
                  </a:cubicBezTo>
                  <a:cubicBezTo>
                    <a:pt x="6213" y="11197"/>
                    <a:pt x="5819" y="10826"/>
                    <a:pt x="5394" y="10826"/>
                  </a:cubicBezTo>
                  <a:cubicBezTo>
                    <a:pt x="5384" y="10826"/>
                    <a:pt x="5373" y="10826"/>
                    <a:pt x="5363" y="10827"/>
                  </a:cubicBezTo>
                  <a:cubicBezTo>
                    <a:pt x="5106" y="10838"/>
                    <a:pt x="4852" y="10966"/>
                    <a:pt x="4602" y="10966"/>
                  </a:cubicBezTo>
                  <a:cubicBezTo>
                    <a:pt x="4546" y="10966"/>
                    <a:pt x="4489" y="10959"/>
                    <a:pt x="4433" y="10943"/>
                  </a:cubicBezTo>
                  <a:cubicBezTo>
                    <a:pt x="4274" y="10899"/>
                    <a:pt x="4133" y="10779"/>
                    <a:pt x="3966" y="10776"/>
                  </a:cubicBezTo>
                  <a:cubicBezTo>
                    <a:pt x="3965" y="10776"/>
                    <a:pt x="3964" y="10776"/>
                    <a:pt x="3963" y="10776"/>
                  </a:cubicBezTo>
                  <a:cubicBezTo>
                    <a:pt x="3672" y="10776"/>
                    <a:pt x="3516" y="11111"/>
                    <a:pt x="3285" y="11290"/>
                  </a:cubicBezTo>
                  <a:cubicBezTo>
                    <a:pt x="3125" y="11413"/>
                    <a:pt x="2943" y="11454"/>
                    <a:pt x="2749" y="11454"/>
                  </a:cubicBezTo>
                  <a:cubicBezTo>
                    <a:pt x="2361" y="11454"/>
                    <a:pt x="1924" y="11290"/>
                    <a:pt x="1514" y="11290"/>
                  </a:cubicBezTo>
                  <a:cubicBezTo>
                    <a:pt x="1439" y="11290"/>
                    <a:pt x="1365" y="11295"/>
                    <a:pt x="1291" y="11308"/>
                  </a:cubicBezTo>
                  <a:cubicBezTo>
                    <a:pt x="570" y="11440"/>
                    <a:pt x="200" y="12258"/>
                    <a:pt x="121" y="12986"/>
                  </a:cubicBezTo>
                  <a:cubicBezTo>
                    <a:pt x="0" y="14097"/>
                    <a:pt x="300" y="15269"/>
                    <a:pt x="1024" y="16121"/>
                  </a:cubicBezTo>
                  <a:cubicBezTo>
                    <a:pt x="1650" y="16857"/>
                    <a:pt x="2604" y="17324"/>
                    <a:pt x="3564" y="17324"/>
                  </a:cubicBezTo>
                  <a:cubicBezTo>
                    <a:pt x="3714" y="17324"/>
                    <a:pt x="3864" y="17313"/>
                    <a:pt x="4013" y="17289"/>
                  </a:cubicBezTo>
                  <a:cubicBezTo>
                    <a:pt x="4457" y="17218"/>
                    <a:pt x="4912" y="17024"/>
                    <a:pt x="5150" y="16642"/>
                  </a:cubicBezTo>
                  <a:cubicBezTo>
                    <a:pt x="5297" y="16405"/>
                    <a:pt x="5347" y="16120"/>
                    <a:pt x="5426" y="15852"/>
                  </a:cubicBezTo>
                  <a:cubicBezTo>
                    <a:pt x="5636" y="15144"/>
                    <a:pt x="6123" y="14406"/>
                    <a:pt x="6755" y="14006"/>
                  </a:cubicBezTo>
                  <a:cubicBezTo>
                    <a:pt x="7238" y="13703"/>
                    <a:pt x="7837" y="13627"/>
                    <a:pt x="8344" y="13362"/>
                  </a:cubicBezTo>
                  <a:cubicBezTo>
                    <a:pt x="9630" y="12688"/>
                    <a:pt x="10565" y="11440"/>
                    <a:pt x="11054" y="10091"/>
                  </a:cubicBezTo>
                  <a:cubicBezTo>
                    <a:pt x="11644" y="8457"/>
                    <a:pt x="11654" y="6668"/>
                    <a:pt x="11476" y="4939"/>
                  </a:cubicBezTo>
                  <a:cubicBezTo>
                    <a:pt x="11399" y="4173"/>
                    <a:pt x="11194" y="3284"/>
                    <a:pt x="10490" y="2975"/>
                  </a:cubicBezTo>
                  <a:cubicBezTo>
                    <a:pt x="10326" y="2903"/>
                    <a:pt x="10155" y="2872"/>
                    <a:pt x="9982" y="2872"/>
                  </a:cubicBezTo>
                  <a:cubicBezTo>
                    <a:pt x="9532" y="2872"/>
                    <a:pt x="9066" y="3080"/>
                    <a:pt x="8667" y="3316"/>
                  </a:cubicBezTo>
                  <a:cubicBezTo>
                    <a:pt x="8114" y="3644"/>
                    <a:pt x="7555" y="4046"/>
                    <a:pt x="6911" y="4055"/>
                  </a:cubicBezTo>
                  <a:cubicBezTo>
                    <a:pt x="6678" y="3353"/>
                    <a:pt x="7769" y="2849"/>
                    <a:pt x="7797" y="2111"/>
                  </a:cubicBezTo>
                  <a:cubicBezTo>
                    <a:pt x="7806" y="1885"/>
                    <a:pt x="7711" y="1669"/>
                    <a:pt x="7602" y="1471"/>
                  </a:cubicBezTo>
                  <a:cubicBezTo>
                    <a:pt x="7280" y="887"/>
                    <a:pt x="6830" y="383"/>
                    <a:pt x="6284" y="1"/>
                  </a:cubicBezTo>
                  <a:close/>
                </a:path>
              </a:pathLst>
            </a:custGeom>
            <a:solidFill>
              <a:schemeClr val="lt2">
                <a:alpha val="737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5E79F06-260F-5A4F-B0C5-F6B4979AF158}"/>
              </a:ext>
            </a:extLst>
          </p:cNvPr>
          <p:cNvSpPr txBox="1"/>
          <p:nvPr/>
        </p:nvSpPr>
        <p:spPr>
          <a:xfrm>
            <a:off x="-27305" y="4848985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4E57D2D-42A7-86E6-48B8-EEE5AEC0F658}"/>
              </a:ext>
            </a:extLst>
          </p:cNvPr>
          <p:cNvSpPr txBox="1"/>
          <p:nvPr/>
        </p:nvSpPr>
        <p:spPr>
          <a:xfrm>
            <a:off x="83510" y="1079099"/>
            <a:ext cx="9060490" cy="3956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PT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“O que você está usando? Como você usa e com que frequência?" </a:t>
            </a:r>
            <a:br>
              <a:rPr lang="pt-PT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“O seu parceiro/a ou outra pessoa da família também usa substâncias?” </a:t>
            </a:r>
            <a:br>
              <a:rPr lang="pt-PT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“Qual é a sua compreensão do impacto do uso da substância em você e seu bebê durante a gravidez?” </a:t>
            </a:r>
          </a:p>
          <a:p>
            <a:pPr>
              <a:lnSpc>
                <a:spcPct val="200000"/>
              </a:lnSpc>
            </a:pPr>
            <a:r>
              <a:rPr lang="pt-PT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“Você está recebendo cuidados pré-natais?” </a:t>
            </a:r>
            <a:br>
              <a:rPr lang="pt-PT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“Você está encaminhada ou seguindo em serviço, como um serviço especializado em TUS?”</a:t>
            </a:r>
          </a:p>
          <a:p>
            <a:pPr>
              <a:lnSpc>
                <a:spcPct val="200000"/>
              </a:lnSpc>
            </a:pPr>
            <a:r>
              <a:rPr lang="pt-PT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“Quem está te apoiando durante a gravidez e após o parto?” </a:t>
            </a:r>
          </a:p>
          <a:p>
            <a:pPr>
              <a:lnSpc>
                <a:spcPct val="200000"/>
              </a:lnSpc>
            </a:pPr>
            <a:r>
              <a:rPr lang="pt-PT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“Você gostaria de amamentar?”</a:t>
            </a:r>
            <a:br>
              <a:rPr lang="pt-BR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1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m 16" descr="Interface gráfica do usuário, Texto&#10;&#10;Descrição gerada automaticamente com confiança média">
            <a:extLst>
              <a:ext uri="{FF2B5EF4-FFF2-40B4-BE49-F238E27FC236}">
                <a16:creationId xmlns:a16="http://schemas.microsoft.com/office/drawing/2014/main" id="{C2A413D4-C8D9-B954-0EC4-42E1B7A8E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222" y="107548"/>
            <a:ext cx="3401350" cy="73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51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4"/>
          <p:cNvSpPr/>
          <p:nvPr/>
        </p:nvSpPr>
        <p:spPr>
          <a:xfrm>
            <a:off x="7115175" y="4101100"/>
            <a:ext cx="1573800" cy="1429800"/>
          </a:xfrm>
          <a:prstGeom prst="roundRect">
            <a:avLst>
              <a:gd name="adj" fmla="val 16667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296;p38">
            <a:extLst>
              <a:ext uri="{FF2B5EF4-FFF2-40B4-BE49-F238E27FC236}">
                <a16:creationId xmlns:a16="http://schemas.microsoft.com/office/drawing/2014/main" id="{DAB47DBE-CE38-4941-B4F0-3B288503A989}"/>
              </a:ext>
            </a:extLst>
          </p:cNvPr>
          <p:cNvGrpSpPr/>
          <p:nvPr/>
        </p:nvGrpSpPr>
        <p:grpSpPr>
          <a:xfrm>
            <a:off x="7626048" y="4005227"/>
            <a:ext cx="821089" cy="1193212"/>
            <a:chOff x="6675513" y="2307821"/>
            <a:chExt cx="1909269" cy="2905752"/>
          </a:xfrm>
        </p:grpSpPr>
        <p:sp>
          <p:nvSpPr>
            <p:cNvPr id="7" name="Google Shape;297;p38">
              <a:extLst>
                <a:ext uri="{FF2B5EF4-FFF2-40B4-BE49-F238E27FC236}">
                  <a16:creationId xmlns:a16="http://schemas.microsoft.com/office/drawing/2014/main" id="{ABBAE820-4B09-704F-ADA9-B2BE5E180909}"/>
                </a:ext>
              </a:extLst>
            </p:cNvPr>
            <p:cNvSpPr/>
            <p:nvPr/>
          </p:nvSpPr>
          <p:spPr>
            <a:xfrm>
              <a:off x="6675513" y="2307821"/>
              <a:ext cx="1909269" cy="2905752"/>
            </a:xfrm>
            <a:custGeom>
              <a:avLst/>
              <a:gdLst/>
              <a:ahLst/>
              <a:cxnLst/>
              <a:rect l="l" t="t" r="r" b="b"/>
              <a:pathLst>
                <a:path w="55847" h="87214" extrusionOk="0">
                  <a:moveTo>
                    <a:pt x="24021" y="0"/>
                  </a:moveTo>
                  <a:cubicBezTo>
                    <a:pt x="18809" y="0"/>
                    <a:pt x="14992" y="2991"/>
                    <a:pt x="11823" y="7425"/>
                  </a:cubicBezTo>
                  <a:cubicBezTo>
                    <a:pt x="11178" y="8328"/>
                    <a:pt x="10549" y="9291"/>
                    <a:pt x="9994" y="10280"/>
                  </a:cubicBezTo>
                  <a:cubicBezTo>
                    <a:pt x="9949" y="10221"/>
                    <a:pt x="9902" y="10163"/>
                    <a:pt x="9855" y="10106"/>
                  </a:cubicBezTo>
                  <a:cubicBezTo>
                    <a:pt x="9385" y="9531"/>
                    <a:pt x="8674" y="9306"/>
                    <a:pt x="7890" y="9306"/>
                  </a:cubicBezTo>
                  <a:cubicBezTo>
                    <a:pt x="6345" y="9306"/>
                    <a:pt x="4513" y="10180"/>
                    <a:pt x="3661" y="10984"/>
                  </a:cubicBezTo>
                  <a:cubicBezTo>
                    <a:pt x="2813" y="11784"/>
                    <a:pt x="2201" y="13058"/>
                    <a:pt x="2706" y="14109"/>
                  </a:cubicBezTo>
                  <a:cubicBezTo>
                    <a:pt x="3176" y="15089"/>
                    <a:pt x="4370" y="15439"/>
                    <a:pt x="5429" y="15685"/>
                  </a:cubicBezTo>
                  <a:cubicBezTo>
                    <a:pt x="3854" y="16071"/>
                    <a:pt x="2750" y="17816"/>
                    <a:pt x="3074" y="19404"/>
                  </a:cubicBezTo>
                  <a:cubicBezTo>
                    <a:pt x="3366" y="20843"/>
                    <a:pt x="4789" y="21942"/>
                    <a:pt x="6245" y="21942"/>
                  </a:cubicBezTo>
                  <a:cubicBezTo>
                    <a:pt x="6395" y="21942"/>
                    <a:pt x="6546" y="21930"/>
                    <a:pt x="6696" y="21906"/>
                  </a:cubicBezTo>
                  <a:lnTo>
                    <a:pt x="6696" y="21906"/>
                  </a:lnTo>
                  <a:cubicBezTo>
                    <a:pt x="6060" y="22638"/>
                    <a:pt x="6008" y="23779"/>
                    <a:pt x="6468" y="24631"/>
                  </a:cubicBezTo>
                  <a:cubicBezTo>
                    <a:pt x="6929" y="25485"/>
                    <a:pt x="7830" y="26054"/>
                    <a:pt x="8783" y="26237"/>
                  </a:cubicBezTo>
                  <a:cubicBezTo>
                    <a:pt x="8987" y="26277"/>
                    <a:pt x="9198" y="26300"/>
                    <a:pt x="9407" y="26300"/>
                  </a:cubicBezTo>
                  <a:cubicBezTo>
                    <a:pt x="9803" y="26300"/>
                    <a:pt x="10195" y="26219"/>
                    <a:pt x="10535" y="26019"/>
                  </a:cubicBezTo>
                  <a:cubicBezTo>
                    <a:pt x="10688" y="26673"/>
                    <a:pt x="11431" y="26973"/>
                    <a:pt x="12076" y="27163"/>
                  </a:cubicBezTo>
                  <a:cubicBezTo>
                    <a:pt x="12759" y="27363"/>
                    <a:pt x="13466" y="27553"/>
                    <a:pt x="14171" y="27553"/>
                  </a:cubicBezTo>
                  <a:cubicBezTo>
                    <a:pt x="14369" y="27553"/>
                    <a:pt x="14566" y="27538"/>
                    <a:pt x="14763" y="27504"/>
                  </a:cubicBezTo>
                  <a:cubicBezTo>
                    <a:pt x="15661" y="27349"/>
                    <a:pt x="16536" y="26684"/>
                    <a:pt x="16636" y="25778"/>
                  </a:cubicBezTo>
                  <a:cubicBezTo>
                    <a:pt x="17214" y="26116"/>
                    <a:pt x="17880" y="26278"/>
                    <a:pt x="18547" y="26278"/>
                  </a:cubicBezTo>
                  <a:cubicBezTo>
                    <a:pt x="19078" y="26278"/>
                    <a:pt x="19611" y="26175"/>
                    <a:pt x="20103" y="25978"/>
                  </a:cubicBezTo>
                  <a:lnTo>
                    <a:pt x="20251" y="29460"/>
                  </a:lnTo>
                  <a:lnTo>
                    <a:pt x="19250" y="29439"/>
                  </a:lnTo>
                  <a:lnTo>
                    <a:pt x="18359" y="29320"/>
                  </a:lnTo>
                  <a:lnTo>
                    <a:pt x="18461" y="29422"/>
                  </a:lnTo>
                  <a:lnTo>
                    <a:pt x="17950" y="29410"/>
                  </a:lnTo>
                  <a:cubicBezTo>
                    <a:pt x="17774" y="29406"/>
                    <a:pt x="17600" y="29404"/>
                    <a:pt x="17428" y="29404"/>
                  </a:cubicBezTo>
                  <a:cubicBezTo>
                    <a:pt x="12504" y="29404"/>
                    <a:pt x="9521" y="30979"/>
                    <a:pt x="6476" y="35024"/>
                  </a:cubicBezTo>
                  <a:cubicBezTo>
                    <a:pt x="5320" y="36561"/>
                    <a:pt x="3319" y="42138"/>
                    <a:pt x="2781" y="44323"/>
                  </a:cubicBezTo>
                  <a:cubicBezTo>
                    <a:pt x="0" y="55620"/>
                    <a:pt x="1112" y="59820"/>
                    <a:pt x="882" y="61517"/>
                  </a:cubicBezTo>
                  <a:lnTo>
                    <a:pt x="1215" y="61636"/>
                  </a:lnTo>
                  <a:lnTo>
                    <a:pt x="1012" y="63057"/>
                  </a:lnTo>
                  <a:lnTo>
                    <a:pt x="3962" y="73928"/>
                  </a:lnTo>
                  <a:lnTo>
                    <a:pt x="1781" y="77697"/>
                  </a:lnTo>
                  <a:lnTo>
                    <a:pt x="2002" y="81587"/>
                  </a:lnTo>
                  <a:lnTo>
                    <a:pt x="3708" y="86166"/>
                  </a:lnTo>
                  <a:lnTo>
                    <a:pt x="4737" y="86511"/>
                  </a:lnTo>
                  <a:lnTo>
                    <a:pt x="5765" y="86971"/>
                  </a:lnTo>
                  <a:lnTo>
                    <a:pt x="4857" y="83082"/>
                  </a:lnTo>
                  <a:lnTo>
                    <a:pt x="5896" y="79081"/>
                  </a:lnTo>
                  <a:lnTo>
                    <a:pt x="6284" y="82708"/>
                  </a:lnTo>
                  <a:lnTo>
                    <a:pt x="6854" y="83739"/>
                  </a:lnTo>
                  <a:lnTo>
                    <a:pt x="7152" y="79655"/>
                  </a:lnTo>
                  <a:lnTo>
                    <a:pt x="5447" y="74391"/>
                  </a:lnTo>
                  <a:lnTo>
                    <a:pt x="6163" y="63403"/>
                  </a:lnTo>
                  <a:lnTo>
                    <a:pt x="6476" y="63516"/>
                  </a:lnTo>
                  <a:lnTo>
                    <a:pt x="11721" y="44561"/>
                  </a:lnTo>
                  <a:lnTo>
                    <a:pt x="17488" y="55609"/>
                  </a:lnTo>
                  <a:lnTo>
                    <a:pt x="14268" y="74186"/>
                  </a:lnTo>
                  <a:lnTo>
                    <a:pt x="14292" y="74305"/>
                  </a:lnTo>
                  <a:lnTo>
                    <a:pt x="11204" y="87213"/>
                  </a:lnTo>
                  <a:lnTo>
                    <a:pt x="38748" y="87213"/>
                  </a:lnTo>
                  <a:lnTo>
                    <a:pt x="40540" y="79185"/>
                  </a:lnTo>
                  <a:lnTo>
                    <a:pt x="40537" y="79185"/>
                  </a:lnTo>
                  <a:lnTo>
                    <a:pt x="41151" y="76236"/>
                  </a:lnTo>
                  <a:cubicBezTo>
                    <a:pt x="42405" y="75409"/>
                    <a:pt x="43638" y="74162"/>
                    <a:pt x="44831" y="72408"/>
                  </a:cubicBezTo>
                  <a:cubicBezTo>
                    <a:pt x="55847" y="56207"/>
                    <a:pt x="41356" y="48368"/>
                    <a:pt x="36607" y="46330"/>
                  </a:cubicBezTo>
                  <a:cubicBezTo>
                    <a:pt x="36734" y="46170"/>
                    <a:pt x="36860" y="46008"/>
                    <a:pt x="36983" y="45844"/>
                  </a:cubicBezTo>
                  <a:cubicBezTo>
                    <a:pt x="37418" y="45324"/>
                    <a:pt x="37984" y="44620"/>
                    <a:pt x="38068" y="44395"/>
                  </a:cubicBezTo>
                  <a:cubicBezTo>
                    <a:pt x="38079" y="44382"/>
                    <a:pt x="38088" y="44369"/>
                    <a:pt x="38099" y="44354"/>
                  </a:cubicBezTo>
                  <a:lnTo>
                    <a:pt x="38070" y="44324"/>
                  </a:lnTo>
                  <a:cubicBezTo>
                    <a:pt x="35810" y="41903"/>
                    <a:pt x="35683" y="40902"/>
                    <a:pt x="35483" y="39790"/>
                  </a:cubicBezTo>
                  <a:cubicBezTo>
                    <a:pt x="35479" y="39734"/>
                    <a:pt x="35477" y="39676"/>
                    <a:pt x="35475" y="39617"/>
                  </a:cubicBezTo>
                  <a:lnTo>
                    <a:pt x="35475" y="39617"/>
                  </a:lnTo>
                  <a:lnTo>
                    <a:pt x="35477" y="39754"/>
                  </a:lnTo>
                  <a:cubicBezTo>
                    <a:pt x="35467" y="39699"/>
                    <a:pt x="35457" y="39644"/>
                    <a:pt x="35447" y="39589"/>
                  </a:cubicBezTo>
                  <a:lnTo>
                    <a:pt x="34820" y="35477"/>
                  </a:lnTo>
                  <a:cubicBezTo>
                    <a:pt x="34792" y="34612"/>
                    <a:pt x="34705" y="33595"/>
                    <a:pt x="34607" y="32661"/>
                  </a:cubicBezTo>
                  <a:cubicBezTo>
                    <a:pt x="34434" y="31008"/>
                    <a:pt x="33060" y="29743"/>
                    <a:pt x="31400" y="29705"/>
                  </a:cubicBezTo>
                  <a:lnTo>
                    <a:pt x="28128" y="29633"/>
                  </a:lnTo>
                  <a:cubicBezTo>
                    <a:pt x="28109" y="29555"/>
                    <a:pt x="28057" y="29535"/>
                    <a:pt x="27992" y="29535"/>
                  </a:cubicBezTo>
                  <a:cubicBezTo>
                    <a:pt x="27926" y="29535"/>
                    <a:pt x="27845" y="29556"/>
                    <a:pt x="27771" y="29556"/>
                  </a:cubicBezTo>
                  <a:cubicBezTo>
                    <a:pt x="27678" y="29556"/>
                    <a:pt x="27596" y="29523"/>
                    <a:pt x="27566" y="29376"/>
                  </a:cubicBezTo>
                  <a:lnTo>
                    <a:pt x="27233" y="23957"/>
                  </a:lnTo>
                  <a:cubicBezTo>
                    <a:pt x="29922" y="23130"/>
                    <a:pt x="30578" y="19748"/>
                    <a:pt x="31133" y="17984"/>
                  </a:cubicBezTo>
                  <a:cubicBezTo>
                    <a:pt x="31764" y="15991"/>
                    <a:pt x="29981" y="12821"/>
                    <a:pt x="29981" y="12821"/>
                  </a:cubicBezTo>
                  <a:cubicBezTo>
                    <a:pt x="29981" y="12821"/>
                    <a:pt x="30812" y="8958"/>
                    <a:pt x="31058" y="7136"/>
                  </a:cubicBezTo>
                  <a:cubicBezTo>
                    <a:pt x="32379" y="4791"/>
                    <a:pt x="32766" y="4075"/>
                    <a:pt x="30800" y="1782"/>
                  </a:cubicBezTo>
                  <a:cubicBezTo>
                    <a:pt x="29284" y="15"/>
                    <a:pt x="27560" y="253"/>
                    <a:pt x="25241" y="53"/>
                  </a:cubicBezTo>
                  <a:cubicBezTo>
                    <a:pt x="24826" y="18"/>
                    <a:pt x="24419" y="0"/>
                    <a:pt x="24021" y="0"/>
                  </a:cubicBezTo>
                  <a:close/>
                </a:path>
              </a:pathLst>
            </a:custGeom>
            <a:solidFill>
              <a:srgbClr val="C6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8;p38">
              <a:extLst>
                <a:ext uri="{FF2B5EF4-FFF2-40B4-BE49-F238E27FC236}">
                  <a16:creationId xmlns:a16="http://schemas.microsoft.com/office/drawing/2014/main" id="{1561C538-FF21-B546-AF71-87824DC9E901}"/>
                </a:ext>
              </a:extLst>
            </p:cNvPr>
            <p:cNvSpPr/>
            <p:nvPr/>
          </p:nvSpPr>
          <p:spPr>
            <a:xfrm>
              <a:off x="7377520" y="4066285"/>
              <a:ext cx="793253" cy="831072"/>
            </a:xfrm>
            <a:custGeom>
              <a:avLst/>
              <a:gdLst/>
              <a:ahLst/>
              <a:cxnLst/>
              <a:rect l="l" t="t" r="r" b="b"/>
              <a:pathLst>
                <a:path w="23203" h="24944" extrusionOk="0">
                  <a:moveTo>
                    <a:pt x="16542" y="0"/>
                  </a:moveTo>
                  <a:cubicBezTo>
                    <a:pt x="15545" y="0"/>
                    <a:pt x="14465" y="224"/>
                    <a:pt x="13338" y="710"/>
                  </a:cubicBezTo>
                  <a:cubicBezTo>
                    <a:pt x="1" y="6462"/>
                    <a:pt x="7348" y="20839"/>
                    <a:pt x="9525" y="24542"/>
                  </a:cubicBezTo>
                  <a:cubicBezTo>
                    <a:pt x="9680" y="24805"/>
                    <a:pt x="9952" y="24944"/>
                    <a:pt x="10228" y="24944"/>
                  </a:cubicBezTo>
                  <a:cubicBezTo>
                    <a:pt x="10432" y="24944"/>
                    <a:pt x="10637" y="24868"/>
                    <a:pt x="10797" y="24710"/>
                  </a:cubicBezTo>
                  <a:lnTo>
                    <a:pt x="20052" y="15631"/>
                  </a:lnTo>
                  <a:cubicBezTo>
                    <a:pt x="23202" y="12543"/>
                    <a:pt x="23055" y="9511"/>
                    <a:pt x="22361" y="5156"/>
                  </a:cubicBezTo>
                  <a:cubicBezTo>
                    <a:pt x="21873" y="2094"/>
                    <a:pt x="19595" y="0"/>
                    <a:pt x="16542" y="0"/>
                  </a:cubicBezTo>
                  <a:close/>
                </a:path>
              </a:pathLst>
            </a:custGeom>
            <a:solidFill>
              <a:schemeClr val="accent4">
                <a:alpha val="83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9;p38">
              <a:extLst>
                <a:ext uri="{FF2B5EF4-FFF2-40B4-BE49-F238E27FC236}">
                  <a16:creationId xmlns:a16="http://schemas.microsoft.com/office/drawing/2014/main" id="{7C21630E-5B95-3D46-9669-5F10CADEB95E}"/>
                </a:ext>
              </a:extLst>
            </p:cNvPr>
            <p:cNvSpPr/>
            <p:nvPr/>
          </p:nvSpPr>
          <p:spPr>
            <a:xfrm>
              <a:off x="7676558" y="4187328"/>
              <a:ext cx="437258" cy="589187"/>
            </a:xfrm>
            <a:custGeom>
              <a:avLst/>
              <a:gdLst/>
              <a:ahLst/>
              <a:cxnLst/>
              <a:rect l="l" t="t" r="r" b="b"/>
              <a:pathLst>
                <a:path w="12790" h="17684" extrusionOk="0">
                  <a:moveTo>
                    <a:pt x="2310" y="0"/>
                  </a:moveTo>
                  <a:cubicBezTo>
                    <a:pt x="2257" y="0"/>
                    <a:pt x="2204" y="4"/>
                    <a:pt x="2151" y="11"/>
                  </a:cubicBezTo>
                  <a:cubicBezTo>
                    <a:pt x="1313" y="123"/>
                    <a:pt x="890" y="1073"/>
                    <a:pt x="712" y="1899"/>
                  </a:cubicBezTo>
                  <a:cubicBezTo>
                    <a:pt x="19" y="5119"/>
                    <a:pt x="660" y="8482"/>
                    <a:pt x="324" y="11760"/>
                  </a:cubicBezTo>
                  <a:cubicBezTo>
                    <a:pt x="215" y="12832"/>
                    <a:pt x="1" y="13902"/>
                    <a:pt x="84" y="14977"/>
                  </a:cubicBezTo>
                  <a:cubicBezTo>
                    <a:pt x="212" y="16655"/>
                    <a:pt x="1005" y="17684"/>
                    <a:pt x="2273" y="17684"/>
                  </a:cubicBezTo>
                  <a:cubicBezTo>
                    <a:pt x="2706" y="17684"/>
                    <a:pt x="3195" y="17564"/>
                    <a:pt x="3732" y="17307"/>
                  </a:cubicBezTo>
                  <a:cubicBezTo>
                    <a:pt x="4532" y="16926"/>
                    <a:pt x="5220" y="16345"/>
                    <a:pt x="5886" y="15761"/>
                  </a:cubicBezTo>
                  <a:cubicBezTo>
                    <a:pt x="7757" y="14123"/>
                    <a:pt x="9575" y="12370"/>
                    <a:pt x="10844" y="10232"/>
                  </a:cubicBezTo>
                  <a:cubicBezTo>
                    <a:pt x="12112" y="8094"/>
                    <a:pt x="12789" y="5507"/>
                    <a:pt x="12223" y="3087"/>
                  </a:cubicBezTo>
                  <a:cubicBezTo>
                    <a:pt x="12000" y="2134"/>
                    <a:pt x="11443" y="1105"/>
                    <a:pt x="10479" y="945"/>
                  </a:cubicBezTo>
                  <a:cubicBezTo>
                    <a:pt x="10391" y="930"/>
                    <a:pt x="10305" y="924"/>
                    <a:pt x="10219" y="924"/>
                  </a:cubicBezTo>
                  <a:cubicBezTo>
                    <a:pt x="9523" y="924"/>
                    <a:pt x="8872" y="1364"/>
                    <a:pt x="8253" y="1721"/>
                  </a:cubicBezTo>
                  <a:cubicBezTo>
                    <a:pt x="7321" y="2261"/>
                    <a:pt x="6309" y="2651"/>
                    <a:pt x="5256" y="2877"/>
                  </a:cubicBezTo>
                  <a:cubicBezTo>
                    <a:pt x="4959" y="2940"/>
                    <a:pt x="4650" y="2993"/>
                    <a:pt x="4395" y="3158"/>
                  </a:cubicBezTo>
                  <a:cubicBezTo>
                    <a:pt x="4138" y="3322"/>
                    <a:pt x="3948" y="3634"/>
                    <a:pt x="4027" y="3927"/>
                  </a:cubicBezTo>
                  <a:cubicBezTo>
                    <a:pt x="4086" y="4151"/>
                    <a:pt x="4278" y="4307"/>
                    <a:pt x="4460" y="4449"/>
                  </a:cubicBezTo>
                  <a:lnTo>
                    <a:pt x="6284" y="5867"/>
                  </a:lnTo>
                  <a:cubicBezTo>
                    <a:pt x="6545" y="6071"/>
                    <a:pt x="6818" y="6472"/>
                    <a:pt x="6560" y="6681"/>
                  </a:cubicBezTo>
                  <a:cubicBezTo>
                    <a:pt x="6495" y="6733"/>
                    <a:pt x="6416" y="6752"/>
                    <a:pt x="6332" y="6752"/>
                  </a:cubicBezTo>
                  <a:cubicBezTo>
                    <a:pt x="6246" y="6752"/>
                    <a:pt x="6155" y="6732"/>
                    <a:pt x="6071" y="6710"/>
                  </a:cubicBezTo>
                  <a:cubicBezTo>
                    <a:pt x="5085" y="6452"/>
                    <a:pt x="4086" y="6055"/>
                    <a:pt x="3415" y="5287"/>
                  </a:cubicBezTo>
                  <a:cubicBezTo>
                    <a:pt x="2743" y="4519"/>
                    <a:pt x="2505" y="3296"/>
                    <a:pt x="3103" y="2470"/>
                  </a:cubicBezTo>
                  <a:cubicBezTo>
                    <a:pt x="3308" y="2188"/>
                    <a:pt x="3590" y="1970"/>
                    <a:pt x="3794" y="1687"/>
                  </a:cubicBezTo>
                  <a:cubicBezTo>
                    <a:pt x="3996" y="1404"/>
                    <a:pt x="4106" y="1006"/>
                    <a:pt x="3918" y="712"/>
                  </a:cubicBezTo>
                  <a:cubicBezTo>
                    <a:pt x="3801" y="529"/>
                    <a:pt x="3594" y="427"/>
                    <a:pt x="3398" y="333"/>
                  </a:cubicBezTo>
                  <a:cubicBezTo>
                    <a:pt x="3053" y="168"/>
                    <a:pt x="2685" y="0"/>
                    <a:pt x="2310" y="0"/>
                  </a:cubicBezTo>
                  <a:close/>
                </a:path>
              </a:pathLst>
            </a:custGeom>
            <a:solidFill>
              <a:schemeClr val="lt2">
                <a:alpha val="2527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0;p38">
              <a:extLst>
                <a:ext uri="{FF2B5EF4-FFF2-40B4-BE49-F238E27FC236}">
                  <a16:creationId xmlns:a16="http://schemas.microsoft.com/office/drawing/2014/main" id="{54CFCE2C-857A-9246-ABA4-0FD260B4030A}"/>
                </a:ext>
              </a:extLst>
            </p:cNvPr>
            <p:cNvSpPr/>
            <p:nvPr/>
          </p:nvSpPr>
          <p:spPr>
            <a:xfrm>
              <a:off x="7699942" y="4155476"/>
              <a:ext cx="398455" cy="577226"/>
            </a:xfrm>
            <a:custGeom>
              <a:avLst/>
              <a:gdLst/>
              <a:ahLst/>
              <a:cxnLst/>
              <a:rect l="l" t="t" r="r" b="b"/>
              <a:pathLst>
                <a:path w="11655" h="17325" extrusionOk="0">
                  <a:moveTo>
                    <a:pt x="6284" y="1"/>
                  </a:moveTo>
                  <a:cubicBezTo>
                    <a:pt x="6017" y="37"/>
                    <a:pt x="5956" y="386"/>
                    <a:pt x="5918" y="654"/>
                  </a:cubicBezTo>
                  <a:cubicBezTo>
                    <a:pt x="5886" y="881"/>
                    <a:pt x="5722" y="1156"/>
                    <a:pt x="5525" y="1156"/>
                  </a:cubicBezTo>
                  <a:cubicBezTo>
                    <a:pt x="5492" y="1156"/>
                    <a:pt x="5457" y="1148"/>
                    <a:pt x="5422" y="1130"/>
                  </a:cubicBezTo>
                  <a:cubicBezTo>
                    <a:pt x="5335" y="1086"/>
                    <a:pt x="5285" y="994"/>
                    <a:pt x="5239" y="908"/>
                  </a:cubicBezTo>
                  <a:cubicBezTo>
                    <a:pt x="5027" y="519"/>
                    <a:pt x="4648" y="120"/>
                    <a:pt x="4239" y="120"/>
                  </a:cubicBezTo>
                  <a:cubicBezTo>
                    <a:pt x="4166" y="120"/>
                    <a:pt x="4093" y="133"/>
                    <a:pt x="4020" y="160"/>
                  </a:cubicBezTo>
                  <a:cubicBezTo>
                    <a:pt x="4365" y="1059"/>
                    <a:pt x="4715" y="1980"/>
                    <a:pt x="4736" y="2943"/>
                  </a:cubicBezTo>
                  <a:cubicBezTo>
                    <a:pt x="4760" y="4167"/>
                    <a:pt x="4247" y="5376"/>
                    <a:pt x="4398" y="6592"/>
                  </a:cubicBezTo>
                  <a:cubicBezTo>
                    <a:pt x="4441" y="6926"/>
                    <a:pt x="4588" y="7313"/>
                    <a:pt x="4919" y="7385"/>
                  </a:cubicBezTo>
                  <a:cubicBezTo>
                    <a:pt x="4956" y="7394"/>
                    <a:pt x="4994" y="7397"/>
                    <a:pt x="5031" y="7397"/>
                  </a:cubicBezTo>
                  <a:cubicBezTo>
                    <a:pt x="5175" y="7397"/>
                    <a:pt x="5318" y="7343"/>
                    <a:pt x="5455" y="7290"/>
                  </a:cubicBezTo>
                  <a:cubicBezTo>
                    <a:pt x="5927" y="7106"/>
                    <a:pt x="6449" y="6920"/>
                    <a:pt x="6943" y="6920"/>
                  </a:cubicBezTo>
                  <a:cubicBezTo>
                    <a:pt x="7204" y="6920"/>
                    <a:pt x="7458" y="6972"/>
                    <a:pt x="7691" y="7103"/>
                  </a:cubicBezTo>
                  <a:cubicBezTo>
                    <a:pt x="7668" y="7416"/>
                    <a:pt x="7422" y="7674"/>
                    <a:pt x="7141" y="7815"/>
                  </a:cubicBezTo>
                  <a:cubicBezTo>
                    <a:pt x="6862" y="7955"/>
                    <a:pt x="6546" y="8003"/>
                    <a:pt x="6239" y="8076"/>
                  </a:cubicBezTo>
                  <a:cubicBezTo>
                    <a:pt x="5843" y="8168"/>
                    <a:pt x="5458" y="8305"/>
                    <a:pt x="5091" y="8481"/>
                  </a:cubicBezTo>
                  <a:cubicBezTo>
                    <a:pt x="4810" y="8616"/>
                    <a:pt x="4511" y="8814"/>
                    <a:pt x="4456" y="9123"/>
                  </a:cubicBezTo>
                  <a:cubicBezTo>
                    <a:pt x="4398" y="9451"/>
                    <a:pt x="4678" y="9778"/>
                    <a:pt x="5006" y="9833"/>
                  </a:cubicBezTo>
                  <a:cubicBezTo>
                    <a:pt x="5047" y="9839"/>
                    <a:pt x="5088" y="9843"/>
                    <a:pt x="5129" y="9843"/>
                  </a:cubicBezTo>
                  <a:cubicBezTo>
                    <a:pt x="5416" y="9843"/>
                    <a:pt x="5697" y="9681"/>
                    <a:pt x="5878" y="9454"/>
                  </a:cubicBezTo>
                  <a:cubicBezTo>
                    <a:pt x="6000" y="9301"/>
                    <a:pt x="6086" y="9119"/>
                    <a:pt x="6225" y="8982"/>
                  </a:cubicBezTo>
                  <a:cubicBezTo>
                    <a:pt x="6322" y="8886"/>
                    <a:pt x="6459" y="8817"/>
                    <a:pt x="6591" y="8817"/>
                  </a:cubicBezTo>
                  <a:cubicBezTo>
                    <a:pt x="6649" y="8817"/>
                    <a:pt x="6706" y="8830"/>
                    <a:pt x="6757" y="8861"/>
                  </a:cubicBezTo>
                  <a:cubicBezTo>
                    <a:pt x="6553" y="9317"/>
                    <a:pt x="6702" y="9842"/>
                    <a:pt x="6760" y="10338"/>
                  </a:cubicBezTo>
                  <a:cubicBezTo>
                    <a:pt x="6819" y="10835"/>
                    <a:pt x="6701" y="11449"/>
                    <a:pt x="6233" y="11623"/>
                  </a:cubicBezTo>
                  <a:cubicBezTo>
                    <a:pt x="6213" y="11197"/>
                    <a:pt x="5819" y="10826"/>
                    <a:pt x="5394" y="10826"/>
                  </a:cubicBezTo>
                  <a:cubicBezTo>
                    <a:pt x="5384" y="10826"/>
                    <a:pt x="5373" y="10826"/>
                    <a:pt x="5363" y="10827"/>
                  </a:cubicBezTo>
                  <a:cubicBezTo>
                    <a:pt x="5106" y="10838"/>
                    <a:pt x="4852" y="10966"/>
                    <a:pt x="4602" y="10966"/>
                  </a:cubicBezTo>
                  <a:cubicBezTo>
                    <a:pt x="4546" y="10966"/>
                    <a:pt x="4489" y="10959"/>
                    <a:pt x="4433" y="10943"/>
                  </a:cubicBezTo>
                  <a:cubicBezTo>
                    <a:pt x="4274" y="10899"/>
                    <a:pt x="4133" y="10779"/>
                    <a:pt x="3966" y="10776"/>
                  </a:cubicBezTo>
                  <a:cubicBezTo>
                    <a:pt x="3965" y="10776"/>
                    <a:pt x="3964" y="10776"/>
                    <a:pt x="3963" y="10776"/>
                  </a:cubicBezTo>
                  <a:cubicBezTo>
                    <a:pt x="3672" y="10776"/>
                    <a:pt x="3516" y="11111"/>
                    <a:pt x="3285" y="11290"/>
                  </a:cubicBezTo>
                  <a:cubicBezTo>
                    <a:pt x="3125" y="11413"/>
                    <a:pt x="2943" y="11454"/>
                    <a:pt x="2749" y="11454"/>
                  </a:cubicBezTo>
                  <a:cubicBezTo>
                    <a:pt x="2361" y="11454"/>
                    <a:pt x="1924" y="11290"/>
                    <a:pt x="1514" y="11290"/>
                  </a:cubicBezTo>
                  <a:cubicBezTo>
                    <a:pt x="1439" y="11290"/>
                    <a:pt x="1365" y="11295"/>
                    <a:pt x="1291" y="11308"/>
                  </a:cubicBezTo>
                  <a:cubicBezTo>
                    <a:pt x="570" y="11440"/>
                    <a:pt x="200" y="12258"/>
                    <a:pt x="121" y="12986"/>
                  </a:cubicBezTo>
                  <a:cubicBezTo>
                    <a:pt x="0" y="14097"/>
                    <a:pt x="300" y="15269"/>
                    <a:pt x="1024" y="16121"/>
                  </a:cubicBezTo>
                  <a:cubicBezTo>
                    <a:pt x="1650" y="16857"/>
                    <a:pt x="2604" y="17324"/>
                    <a:pt x="3564" y="17324"/>
                  </a:cubicBezTo>
                  <a:cubicBezTo>
                    <a:pt x="3714" y="17324"/>
                    <a:pt x="3864" y="17313"/>
                    <a:pt x="4013" y="17289"/>
                  </a:cubicBezTo>
                  <a:cubicBezTo>
                    <a:pt x="4457" y="17218"/>
                    <a:pt x="4912" y="17024"/>
                    <a:pt x="5150" y="16642"/>
                  </a:cubicBezTo>
                  <a:cubicBezTo>
                    <a:pt x="5297" y="16405"/>
                    <a:pt x="5347" y="16120"/>
                    <a:pt x="5426" y="15852"/>
                  </a:cubicBezTo>
                  <a:cubicBezTo>
                    <a:pt x="5636" y="15144"/>
                    <a:pt x="6123" y="14406"/>
                    <a:pt x="6755" y="14006"/>
                  </a:cubicBezTo>
                  <a:cubicBezTo>
                    <a:pt x="7238" y="13703"/>
                    <a:pt x="7837" y="13627"/>
                    <a:pt x="8344" y="13362"/>
                  </a:cubicBezTo>
                  <a:cubicBezTo>
                    <a:pt x="9630" y="12688"/>
                    <a:pt x="10565" y="11440"/>
                    <a:pt x="11054" y="10091"/>
                  </a:cubicBezTo>
                  <a:cubicBezTo>
                    <a:pt x="11644" y="8457"/>
                    <a:pt x="11654" y="6668"/>
                    <a:pt x="11476" y="4939"/>
                  </a:cubicBezTo>
                  <a:cubicBezTo>
                    <a:pt x="11399" y="4173"/>
                    <a:pt x="11194" y="3284"/>
                    <a:pt x="10490" y="2975"/>
                  </a:cubicBezTo>
                  <a:cubicBezTo>
                    <a:pt x="10326" y="2903"/>
                    <a:pt x="10155" y="2872"/>
                    <a:pt x="9982" y="2872"/>
                  </a:cubicBezTo>
                  <a:cubicBezTo>
                    <a:pt x="9532" y="2872"/>
                    <a:pt x="9066" y="3080"/>
                    <a:pt x="8667" y="3316"/>
                  </a:cubicBezTo>
                  <a:cubicBezTo>
                    <a:pt x="8114" y="3644"/>
                    <a:pt x="7555" y="4046"/>
                    <a:pt x="6911" y="4055"/>
                  </a:cubicBezTo>
                  <a:cubicBezTo>
                    <a:pt x="6678" y="3353"/>
                    <a:pt x="7769" y="2849"/>
                    <a:pt x="7797" y="2111"/>
                  </a:cubicBezTo>
                  <a:cubicBezTo>
                    <a:pt x="7806" y="1885"/>
                    <a:pt x="7711" y="1669"/>
                    <a:pt x="7602" y="1471"/>
                  </a:cubicBezTo>
                  <a:cubicBezTo>
                    <a:pt x="7280" y="887"/>
                    <a:pt x="6830" y="383"/>
                    <a:pt x="6284" y="1"/>
                  </a:cubicBezTo>
                  <a:close/>
                </a:path>
              </a:pathLst>
            </a:custGeom>
            <a:solidFill>
              <a:schemeClr val="lt2">
                <a:alpha val="737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5E79F06-260F-5A4F-B0C5-F6B4979AF158}"/>
              </a:ext>
            </a:extLst>
          </p:cNvPr>
          <p:cNvSpPr txBox="1"/>
          <p:nvPr/>
        </p:nvSpPr>
        <p:spPr>
          <a:xfrm>
            <a:off x="-27305" y="4848985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C123A9D-F181-F7AF-7EB1-B5B9A84D5687}"/>
              </a:ext>
            </a:extLst>
          </p:cNvPr>
          <p:cNvSpPr txBox="1"/>
          <p:nvPr/>
        </p:nvSpPr>
        <p:spPr>
          <a:xfrm>
            <a:off x="0" y="34621"/>
            <a:ext cx="914400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pt-PT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Proposta para Intervenção Breve</a:t>
            </a:r>
          </a:p>
          <a:p>
            <a:endParaRPr lang="pt-PT" sz="1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pt-PT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PT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“O que você sabe sobre como as substâncias que você está usando podem afetar sua gravidez e o bebê?” </a:t>
            </a:r>
          </a:p>
          <a:p>
            <a:pPr>
              <a:lnSpc>
                <a:spcPct val="150000"/>
              </a:lnSpc>
            </a:pPr>
            <a:r>
              <a:rPr lang="pt-PT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Isso pode ser seguido por fornecer informações sobre os riscos de uma forma empática e sem julgamentos. </a:t>
            </a:r>
          </a:p>
          <a:p>
            <a:endParaRPr lang="pt-PT" sz="1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PT" sz="1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“Você já pensou em parar ou reduzir?” </a:t>
            </a:r>
          </a:p>
          <a:p>
            <a:pPr>
              <a:lnSpc>
                <a:spcPct val="150000"/>
              </a:lnSpc>
            </a:pPr>
            <a:r>
              <a:rPr lang="pt-PT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Avaliar  e conversar sobre as barreiras percebidas para interromper ou reduzir o uso de SPA.</a:t>
            </a:r>
          </a:p>
          <a:p>
            <a:pPr>
              <a:lnSpc>
                <a:spcPct val="150000"/>
              </a:lnSpc>
            </a:pPr>
            <a:endParaRPr lang="pt-PT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PT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“Você gostaria de mais informações sobre como podemos apoiá-la com a redução ou parada?”</a:t>
            </a:r>
          </a:p>
          <a:p>
            <a:pPr>
              <a:lnSpc>
                <a:spcPct val="150000"/>
              </a:lnSpc>
            </a:pPr>
            <a:r>
              <a:rPr lang="pt-PT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Oportunidade para dar informações sobre opções de apoio, facilitação de acesso e remoção de barreiras.</a:t>
            </a:r>
          </a:p>
          <a:p>
            <a:endParaRPr lang="pt-PT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PT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Termine instilando esperança de que ela seja capaz de mudar.</a:t>
            </a:r>
            <a:br>
              <a:rPr lang="pt-BR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m 12" descr="Interface gráfica do usuário, Texto&#10;&#10;Descrição gerada automaticamente com confiança média">
            <a:extLst>
              <a:ext uri="{FF2B5EF4-FFF2-40B4-BE49-F238E27FC236}">
                <a16:creationId xmlns:a16="http://schemas.microsoft.com/office/drawing/2014/main" id="{472A6E70-9881-AA24-C5E0-6947C1368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0" y="122899"/>
            <a:ext cx="2433587" cy="52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91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0"/>
          <p:cNvSpPr txBox="1">
            <a:spLocks noGrp="1"/>
          </p:cNvSpPr>
          <p:nvPr>
            <p:ph type="title"/>
          </p:nvPr>
        </p:nvSpPr>
        <p:spPr>
          <a:xfrm>
            <a:off x="-127220" y="2749557"/>
            <a:ext cx="9144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200000"/>
              </a:lnSpc>
            </a:pPr>
            <a:br>
              <a:rPr 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321;p38">
            <a:extLst>
              <a:ext uri="{FF2B5EF4-FFF2-40B4-BE49-F238E27FC236}">
                <a16:creationId xmlns:a16="http://schemas.microsoft.com/office/drawing/2014/main" id="{25546CE9-C043-0243-A53F-40B44184C051}"/>
              </a:ext>
            </a:extLst>
          </p:cNvPr>
          <p:cNvSpPr/>
          <p:nvPr/>
        </p:nvSpPr>
        <p:spPr>
          <a:xfrm>
            <a:off x="2119384" y="2568594"/>
            <a:ext cx="241878" cy="361927"/>
          </a:xfrm>
          <a:custGeom>
            <a:avLst/>
            <a:gdLst/>
            <a:ahLst/>
            <a:cxnLst/>
            <a:rect l="l" t="t" r="r" b="b"/>
            <a:pathLst>
              <a:path w="9232" h="13814" extrusionOk="0">
                <a:moveTo>
                  <a:pt x="796" y="1"/>
                </a:moveTo>
                <a:cubicBezTo>
                  <a:pt x="355" y="1"/>
                  <a:pt x="1" y="355"/>
                  <a:pt x="1" y="787"/>
                </a:cubicBezTo>
                <a:lnTo>
                  <a:pt x="1" y="13027"/>
                </a:lnTo>
                <a:cubicBezTo>
                  <a:pt x="1" y="13468"/>
                  <a:pt x="355" y="13813"/>
                  <a:pt x="796" y="13813"/>
                </a:cubicBezTo>
                <a:lnTo>
                  <a:pt x="8445" y="13813"/>
                </a:lnTo>
                <a:cubicBezTo>
                  <a:pt x="8877" y="13813"/>
                  <a:pt x="9231" y="13468"/>
                  <a:pt x="9231" y="13027"/>
                </a:cubicBezTo>
                <a:lnTo>
                  <a:pt x="9231" y="787"/>
                </a:lnTo>
                <a:cubicBezTo>
                  <a:pt x="9231" y="355"/>
                  <a:pt x="8877" y="1"/>
                  <a:pt x="8445" y="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D7E5BCE-9011-AA42-B208-FCD5E951BE61}"/>
              </a:ext>
            </a:extLst>
          </p:cNvPr>
          <p:cNvSpPr txBox="1"/>
          <p:nvPr/>
        </p:nvSpPr>
        <p:spPr>
          <a:xfrm>
            <a:off x="0" y="4897536"/>
            <a:ext cx="509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5F1A99FD-6E7A-3817-3B4B-6434D5F764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9950491"/>
              </p:ext>
            </p:extLst>
          </p:nvPr>
        </p:nvGraphicFramePr>
        <p:xfrm>
          <a:off x="939219" y="108095"/>
          <a:ext cx="7759337" cy="4927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43277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48"/>
          <p:cNvSpPr txBox="1">
            <a:spLocks noGrp="1"/>
          </p:cNvSpPr>
          <p:nvPr>
            <p:ph type="title" idx="4"/>
          </p:nvPr>
        </p:nvSpPr>
        <p:spPr>
          <a:xfrm>
            <a:off x="69574" y="107351"/>
            <a:ext cx="8267520" cy="4790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Pontos chave</a:t>
            </a:r>
            <a:endParaRPr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1" name="Google Shape;741;p48"/>
          <p:cNvSpPr/>
          <p:nvPr/>
        </p:nvSpPr>
        <p:spPr>
          <a:xfrm>
            <a:off x="0" y="825954"/>
            <a:ext cx="9074426" cy="734489"/>
          </a:xfrm>
          <a:prstGeom prst="roundRect">
            <a:avLst>
              <a:gd name="adj" fmla="val 16667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48"/>
          <p:cNvSpPr/>
          <p:nvPr/>
        </p:nvSpPr>
        <p:spPr>
          <a:xfrm>
            <a:off x="-1" y="1628505"/>
            <a:ext cx="8893629" cy="734489"/>
          </a:xfrm>
          <a:prstGeom prst="roundRect">
            <a:avLst>
              <a:gd name="adj" fmla="val 16667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P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Concentrar a abordagem no binômio materno-fetal, focando as necessidades da mãe para aumentar a motivação para alcançar a abstinência e não exclusivamente a saúde do bebê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3" name="Google Shape;743;p48"/>
          <p:cNvSpPr txBox="1">
            <a:spLocks noGrp="1"/>
          </p:cNvSpPr>
          <p:nvPr>
            <p:ph type="title" idx="2"/>
          </p:nvPr>
        </p:nvSpPr>
        <p:spPr>
          <a:xfrm>
            <a:off x="1" y="738809"/>
            <a:ext cx="9074426" cy="9539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Estratégias de promoção à saúde e prevenção do uso de SPA dirigidas às mulheres</a:t>
            </a:r>
            <a:endParaRPr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741;p48">
            <a:extLst>
              <a:ext uri="{FF2B5EF4-FFF2-40B4-BE49-F238E27FC236}">
                <a16:creationId xmlns:a16="http://schemas.microsoft.com/office/drawing/2014/main" id="{24D2B080-0A36-2443-B441-2ABB19ECC5CE}"/>
              </a:ext>
            </a:extLst>
          </p:cNvPr>
          <p:cNvSpPr/>
          <p:nvPr/>
        </p:nvSpPr>
        <p:spPr>
          <a:xfrm>
            <a:off x="-1" y="2422233"/>
            <a:ext cx="8567058" cy="828835"/>
          </a:xfrm>
          <a:prstGeom prst="roundRect">
            <a:avLst>
              <a:gd name="adj" fmla="val 16667"/>
            </a:avLst>
          </a:prstGeom>
          <a:solidFill>
            <a:schemeClr val="lt2">
              <a:alpha val="60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P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Avaliar a rede de apoio da paciente, com ênfase no parceiro, para identificar problemas relacionados com consumo de drogas e violência familiar</a:t>
            </a:r>
            <a:endParaRPr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742;p48">
            <a:extLst>
              <a:ext uri="{FF2B5EF4-FFF2-40B4-BE49-F238E27FC236}">
                <a16:creationId xmlns:a16="http://schemas.microsoft.com/office/drawing/2014/main" id="{C61CAD47-089F-964D-9290-5AE5F8AB53B9}"/>
              </a:ext>
            </a:extLst>
          </p:cNvPr>
          <p:cNvSpPr/>
          <p:nvPr/>
        </p:nvSpPr>
        <p:spPr>
          <a:xfrm>
            <a:off x="69572" y="4015878"/>
            <a:ext cx="7321827" cy="730294"/>
          </a:xfrm>
          <a:prstGeom prst="roundRect">
            <a:avLst>
              <a:gd name="adj" fmla="val 16667"/>
            </a:avLst>
          </a:prstGeom>
          <a:solidFill>
            <a:schemeClr val="tx2">
              <a:alpha val="5978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Estabelecer metas a curto prazo e readequar sempre que necessário</a:t>
            </a:r>
            <a:endParaRPr sz="2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742;p48">
            <a:extLst>
              <a:ext uri="{FF2B5EF4-FFF2-40B4-BE49-F238E27FC236}">
                <a16:creationId xmlns:a16="http://schemas.microsoft.com/office/drawing/2014/main" id="{12F59BB3-4D0F-BA4B-86D8-84EAAB0C47CC}"/>
              </a:ext>
            </a:extLst>
          </p:cNvPr>
          <p:cNvSpPr/>
          <p:nvPr/>
        </p:nvSpPr>
        <p:spPr>
          <a:xfrm>
            <a:off x="69573" y="3310307"/>
            <a:ext cx="7953197" cy="646331"/>
          </a:xfrm>
          <a:prstGeom prst="roundRect">
            <a:avLst>
              <a:gd name="adj" fmla="val 16667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Identificar a tratar comorbidades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EC996F6-ADA6-B74E-8E5A-461C6D477126}"/>
              </a:ext>
            </a:extLst>
          </p:cNvPr>
          <p:cNvSpPr/>
          <p:nvPr/>
        </p:nvSpPr>
        <p:spPr>
          <a:xfrm>
            <a:off x="-1" y="4897279"/>
            <a:ext cx="91440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Navarrete</a:t>
            </a:r>
            <a:r>
              <a:rPr lang="pt-B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 (2020) </a:t>
            </a:r>
            <a:r>
              <a:rPr lang="pt-B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Cannabis</a:t>
            </a:r>
            <a:r>
              <a:rPr lang="pt-B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Use in </a:t>
            </a:r>
            <a:r>
              <a:rPr lang="pt-B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Pregnant</a:t>
            </a:r>
            <a:r>
              <a:rPr lang="pt-B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Breastfeeding</a:t>
            </a:r>
            <a:r>
              <a:rPr lang="pt-B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Women</a:t>
            </a:r>
            <a:r>
              <a:rPr lang="pt-B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Behavioral</a:t>
            </a:r>
            <a:r>
              <a:rPr lang="pt-B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Neurobiological</a:t>
            </a:r>
            <a:r>
              <a:rPr lang="pt-B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Consequences</a:t>
            </a:r>
            <a:r>
              <a:rPr lang="pt-B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Front. </a:t>
            </a:r>
            <a:r>
              <a:rPr lang="pt-BR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Psychiatry</a:t>
            </a:r>
            <a:endParaRPr lang="pt-BR" sz="100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oogle Shape;296;p38">
            <a:extLst>
              <a:ext uri="{FF2B5EF4-FFF2-40B4-BE49-F238E27FC236}">
                <a16:creationId xmlns:a16="http://schemas.microsoft.com/office/drawing/2014/main" id="{06FA5EA1-0E10-B742-BCAD-CFB2A7235FAF}"/>
              </a:ext>
            </a:extLst>
          </p:cNvPr>
          <p:cNvGrpSpPr/>
          <p:nvPr/>
        </p:nvGrpSpPr>
        <p:grpSpPr>
          <a:xfrm>
            <a:off x="435966" y="23403"/>
            <a:ext cx="514453" cy="734489"/>
            <a:chOff x="6675513" y="2307821"/>
            <a:chExt cx="1909269" cy="2905752"/>
          </a:xfrm>
        </p:grpSpPr>
        <p:sp>
          <p:nvSpPr>
            <p:cNvPr id="13" name="Google Shape;297;p38">
              <a:extLst>
                <a:ext uri="{FF2B5EF4-FFF2-40B4-BE49-F238E27FC236}">
                  <a16:creationId xmlns:a16="http://schemas.microsoft.com/office/drawing/2014/main" id="{0FE717DC-4831-0D44-85D0-E8F3188564EF}"/>
                </a:ext>
              </a:extLst>
            </p:cNvPr>
            <p:cNvSpPr/>
            <p:nvPr/>
          </p:nvSpPr>
          <p:spPr>
            <a:xfrm>
              <a:off x="6675513" y="2307821"/>
              <a:ext cx="1909269" cy="2905752"/>
            </a:xfrm>
            <a:custGeom>
              <a:avLst/>
              <a:gdLst/>
              <a:ahLst/>
              <a:cxnLst/>
              <a:rect l="l" t="t" r="r" b="b"/>
              <a:pathLst>
                <a:path w="55847" h="87214" extrusionOk="0">
                  <a:moveTo>
                    <a:pt x="24021" y="0"/>
                  </a:moveTo>
                  <a:cubicBezTo>
                    <a:pt x="18809" y="0"/>
                    <a:pt x="14992" y="2991"/>
                    <a:pt x="11823" y="7425"/>
                  </a:cubicBezTo>
                  <a:cubicBezTo>
                    <a:pt x="11178" y="8328"/>
                    <a:pt x="10549" y="9291"/>
                    <a:pt x="9994" y="10280"/>
                  </a:cubicBezTo>
                  <a:cubicBezTo>
                    <a:pt x="9949" y="10221"/>
                    <a:pt x="9902" y="10163"/>
                    <a:pt x="9855" y="10106"/>
                  </a:cubicBezTo>
                  <a:cubicBezTo>
                    <a:pt x="9385" y="9531"/>
                    <a:pt x="8674" y="9306"/>
                    <a:pt x="7890" y="9306"/>
                  </a:cubicBezTo>
                  <a:cubicBezTo>
                    <a:pt x="6345" y="9306"/>
                    <a:pt x="4513" y="10180"/>
                    <a:pt x="3661" y="10984"/>
                  </a:cubicBezTo>
                  <a:cubicBezTo>
                    <a:pt x="2813" y="11784"/>
                    <a:pt x="2201" y="13058"/>
                    <a:pt x="2706" y="14109"/>
                  </a:cubicBezTo>
                  <a:cubicBezTo>
                    <a:pt x="3176" y="15089"/>
                    <a:pt x="4370" y="15439"/>
                    <a:pt x="5429" y="15685"/>
                  </a:cubicBezTo>
                  <a:cubicBezTo>
                    <a:pt x="3854" y="16071"/>
                    <a:pt x="2750" y="17816"/>
                    <a:pt x="3074" y="19404"/>
                  </a:cubicBezTo>
                  <a:cubicBezTo>
                    <a:pt x="3366" y="20843"/>
                    <a:pt x="4789" y="21942"/>
                    <a:pt x="6245" y="21942"/>
                  </a:cubicBezTo>
                  <a:cubicBezTo>
                    <a:pt x="6395" y="21942"/>
                    <a:pt x="6546" y="21930"/>
                    <a:pt x="6696" y="21906"/>
                  </a:cubicBezTo>
                  <a:lnTo>
                    <a:pt x="6696" y="21906"/>
                  </a:lnTo>
                  <a:cubicBezTo>
                    <a:pt x="6060" y="22638"/>
                    <a:pt x="6008" y="23779"/>
                    <a:pt x="6468" y="24631"/>
                  </a:cubicBezTo>
                  <a:cubicBezTo>
                    <a:pt x="6929" y="25485"/>
                    <a:pt x="7830" y="26054"/>
                    <a:pt x="8783" y="26237"/>
                  </a:cubicBezTo>
                  <a:cubicBezTo>
                    <a:pt x="8987" y="26277"/>
                    <a:pt x="9198" y="26300"/>
                    <a:pt x="9407" y="26300"/>
                  </a:cubicBezTo>
                  <a:cubicBezTo>
                    <a:pt x="9803" y="26300"/>
                    <a:pt x="10195" y="26219"/>
                    <a:pt x="10535" y="26019"/>
                  </a:cubicBezTo>
                  <a:cubicBezTo>
                    <a:pt x="10688" y="26673"/>
                    <a:pt x="11431" y="26973"/>
                    <a:pt x="12076" y="27163"/>
                  </a:cubicBezTo>
                  <a:cubicBezTo>
                    <a:pt x="12759" y="27363"/>
                    <a:pt x="13466" y="27553"/>
                    <a:pt x="14171" y="27553"/>
                  </a:cubicBezTo>
                  <a:cubicBezTo>
                    <a:pt x="14369" y="27553"/>
                    <a:pt x="14566" y="27538"/>
                    <a:pt x="14763" y="27504"/>
                  </a:cubicBezTo>
                  <a:cubicBezTo>
                    <a:pt x="15661" y="27349"/>
                    <a:pt x="16536" y="26684"/>
                    <a:pt x="16636" y="25778"/>
                  </a:cubicBezTo>
                  <a:cubicBezTo>
                    <a:pt x="17214" y="26116"/>
                    <a:pt x="17880" y="26278"/>
                    <a:pt x="18547" y="26278"/>
                  </a:cubicBezTo>
                  <a:cubicBezTo>
                    <a:pt x="19078" y="26278"/>
                    <a:pt x="19611" y="26175"/>
                    <a:pt x="20103" y="25978"/>
                  </a:cubicBezTo>
                  <a:lnTo>
                    <a:pt x="20251" y="29460"/>
                  </a:lnTo>
                  <a:lnTo>
                    <a:pt x="19250" y="29439"/>
                  </a:lnTo>
                  <a:lnTo>
                    <a:pt x="18359" y="29320"/>
                  </a:lnTo>
                  <a:lnTo>
                    <a:pt x="18461" y="29422"/>
                  </a:lnTo>
                  <a:lnTo>
                    <a:pt x="17950" y="29410"/>
                  </a:lnTo>
                  <a:cubicBezTo>
                    <a:pt x="17774" y="29406"/>
                    <a:pt x="17600" y="29404"/>
                    <a:pt x="17428" y="29404"/>
                  </a:cubicBezTo>
                  <a:cubicBezTo>
                    <a:pt x="12504" y="29404"/>
                    <a:pt x="9521" y="30979"/>
                    <a:pt x="6476" y="35024"/>
                  </a:cubicBezTo>
                  <a:cubicBezTo>
                    <a:pt x="5320" y="36561"/>
                    <a:pt x="3319" y="42138"/>
                    <a:pt x="2781" y="44323"/>
                  </a:cubicBezTo>
                  <a:cubicBezTo>
                    <a:pt x="0" y="55620"/>
                    <a:pt x="1112" y="59820"/>
                    <a:pt x="882" y="61517"/>
                  </a:cubicBezTo>
                  <a:lnTo>
                    <a:pt x="1215" y="61636"/>
                  </a:lnTo>
                  <a:lnTo>
                    <a:pt x="1012" y="63057"/>
                  </a:lnTo>
                  <a:lnTo>
                    <a:pt x="3962" y="73928"/>
                  </a:lnTo>
                  <a:lnTo>
                    <a:pt x="1781" y="77697"/>
                  </a:lnTo>
                  <a:lnTo>
                    <a:pt x="2002" y="81587"/>
                  </a:lnTo>
                  <a:lnTo>
                    <a:pt x="3708" y="86166"/>
                  </a:lnTo>
                  <a:lnTo>
                    <a:pt x="4737" y="86511"/>
                  </a:lnTo>
                  <a:lnTo>
                    <a:pt x="5765" y="86971"/>
                  </a:lnTo>
                  <a:lnTo>
                    <a:pt x="4857" y="83082"/>
                  </a:lnTo>
                  <a:lnTo>
                    <a:pt x="5896" y="79081"/>
                  </a:lnTo>
                  <a:lnTo>
                    <a:pt x="6284" y="82708"/>
                  </a:lnTo>
                  <a:lnTo>
                    <a:pt x="6854" y="83739"/>
                  </a:lnTo>
                  <a:lnTo>
                    <a:pt x="7152" y="79655"/>
                  </a:lnTo>
                  <a:lnTo>
                    <a:pt x="5447" y="74391"/>
                  </a:lnTo>
                  <a:lnTo>
                    <a:pt x="6163" y="63403"/>
                  </a:lnTo>
                  <a:lnTo>
                    <a:pt x="6476" y="63516"/>
                  </a:lnTo>
                  <a:lnTo>
                    <a:pt x="11721" y="44561"/>
                  </a:lnTo>
                  <a:lnTo>
                    <a:pt x="17488" y="55609"/>
                  </a:lnTo>
                  <a:lnTo>
                    <a:pt x="14268" y="74186"/>
                  </a:lnTo>
                  <a:lnTo>
                    <a:pt x="14292" y="74305"/>
                  </a:lnTo>
                  <a:lnTo>
                    <a:pt x="11204" y="87213"/>
                  </a:lnTo>
                  <a:lnTo>
                    <a:pt x="38748" y="87213"/>
                  </a:lnTo>
                  <a:lnTo>
                    <a:pt x="40540" y="79185"/>
                  </a:lnTo>
                  <a:lnTo>
                    <a:pt x="40537" y="79185"/>
                  </a:lnTo>
                  <a:lnTo>
                    <a:pt x="41151" y="76236"/>
                  </a:lnTo>
                  <a:cubicBezTo>
                    <a:pt x="42405" y="75409"/>
                    <a:pt x="43638" y="74162"/>
                    <a:pt x="44831" y="72408"/>
                  </a:cubicBezTo>
                  <a:cubicBezTo>
                    <a:pt x="55847" y="56207"/>
                    <a:pt x="41356" y="48368"/>
                    <a:pt x="36607" y="46330"/>
                  </a:cubicBezTo>
                  <a:cubicBezTo>
                    <a:pt x="36734" y="46170"/>
                    <a:pt x="36860" y="46008"/>
                    <a:pt x="36983" y="45844"/>
                  </a:cubicBezTo>
                  <a:cubicBezTo>
                    <a:pt x="37418" y="45324"/>
                    <a:pt x="37984" y="44620"/>
                    <a:pt x="38068" y="44395"/>
                  </a:cubicBezTo>
                  <a:cubicBezTo>
                    <a:pt x="38079" y="44382"/>
                    <a:pt x="38088" y="44369"/>
                    <a:pt x="38099" y="44354"/>
                  </a:cubicBezTo>
                  <a:lnTo>
                    <a:pt x="38070" y="44324"/>
                  </a:lnTo>
                  <a:cubicBezTo>
                    <a:pt x="35810" y="41903"/>
                    <a:pt x="35683" y="40902"/>
                    <a:pt x="35483" y="39790"/>
                  </a:cubicBezTo>
                  <a:cubicBezTo>
                    <a:pt x="35479" y="39734"/>
                    <a:pt x="35477" y="39676"/>
                    <a:pt x="35475" y="39617"/>
                  </a:cubicBezTo>
                  <a:lnTo>
                    <a:pt x="35475" y="39617"/>
                  </a:lnTo>
                  <a:lnTo>
                    <a:pt x="35477" y="39754"/>
                  </a:lnTo>
                  <a:cubicBezTo>
                    <a:pt x="35467" y="39699"/>
                    <a:pt x="35457" y="39644"/>
                    <a:pt x="35447" y="39589"/>
                  </a:cubicBezTo>
                  <a:lnTo>
                    <a:pt x="34820" y="35477"/>
                  </a:lnTo>
                  <a:cubicBezTo>
                    <a:pt x="34792" y="34612"/>
                    <a:pt x="34705" y="33595"/>
                    <a:pt x="34607" y="32661"/>
                  </a:cubicBezTo>
                  <a:cubicBezTo>
                    <a:pt x="34434" y="31008"/>
                    <a:pt x="33060" y="29743"/>
                    <a:pt x="31400" y="29705"/>
                  </a:cubicBezTo>
                  <a:lnTo>
                    <a:pt x="28128" y="29633"/>
                  </a:lnTo>
                  <a:cubicBezTo>
                    <a:pt x="28109" y="29555"/>
                    <a:pt x="28057" y="29535"/>
                    <a:pt x="27992" y="29535"/>
                  </a:cubicBezTo>
                  <a:cubicBezTo>
                    <a:pt x="27926" y="29535"/>
                    <a:pt x="27845" y="29556"/>
                    <a:pt x="27771" y="29556"/>
                  </a:cubicBezTo>
                  <a:cubicBezTo>
                    <a:pt x="27678" y="29556"/>
                    <a:pt x="27596" y="29523"/>
                    <a:pt x="27566" y="29376"/>
                  </a:cubicBezTo>
                  <a:lnTo>
                    <a:pt x="27233" y="23957"/>
                  </a:lnTo>
                  <a:cubicBezTo>
                    <a:pt x="29922" y="23130"/>
                    <a:pt x="30578" y="19748"/>
                    <a:pt x="31133" y="17984"/>
                  </a:cubicBezTo>
                  <a:cubicBezTo>
                    <a:pt x="31764" y="15991"/>
                    <a:pt x="29981" y="12821"/>
                    <a:pt x="29981" y="12821"/>
                  </a:cubicBezTo>
                  <a:cubicBezTo>
                    <a:pt x="29981" y="12821"/>
                    <a:pt x="30812" y="8958"/>
                    <a:pt x="31058" y="7136"/>
                  </a:cubicBezTo>
                  <a:cubicBezTo>
                    <a:pt x="32379" y="4791"/>
                    <a:pt x="32766" y="4075"/>
                    <a:pt x="30800" y="1782"/>
                  </a:cubicBezTo>
                  <a:cubicBezTo>
                    <a:pt x="29284" y="15"/>
                    <a:pt x="27560" y="253"/>
                    <a:pt x="25241" y="53"/>
                  </a:cubicBezTo>
                  <a:cubicBezTo>
                    <a:pt x="24826" y="18"/>
                    <a:pt x="24419" y="0"/>
                    <a:pt x="24021" y="0"/>
                  </a:cubicBezTo>
                  <a:close/>
                </a:path>
              </a:pathLst>
            </a:custGeom>
            <a:solidFill>
              <a:srgbClr val="C6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8;p38">
              <a:extLst>
                <a:ext uri="{FF2B5EF4-FFF2-40B4-BE49-F238E27FC236}">
                  <a16:creationId xmlns:a16="http://schemas.microsoft.com/office/drawing/2014/main" id="{66F2FD96-78BE-2B4C-A2B1-215E8A931761}"/>
                </a:ext>
              </a:extLst>
            </p:cNvPr>
            <p:cNvSpPr/>
            <p:nvPr/>
          </p:nvSpPr>
          <p:spPr>
            <a:xfrm>
              <a:off x="7377520" y="4066285"/>
              <a:ext cx="793253" cy="831072"/>
            </a:xfrm>
            <a:custGeom>
              <a:avLst/>
              <a:gdLst/>
              <a:ahLst/>
              <a:cxnLst/>
              <a:rect l="l" t="t" r="r" b="b"/>
              <a:pathLst>
                <a:path w="23203" h="24944" extrusionOk="0">
                  <a:moveTo>
                    <a:pt x="16542" y="0"/>
                  </a:moveTo>
                  <a:cubicBezTo>
                    <a:pt x="15545" y="0"/>
                    <a:pt x="14465" y="224"/>
                    <a:pt x="13338" y="710"/>
                  </a:cubicBezTo>
                  <a:cubicBezTo>
                    <a:pt x="1" y="6462"/>
                    <a:pt x="7348" y="20839"/>
                    <a:pt x="9525" y="24542"/>
                  </a:cubicBezTo>
                  <a:cubicBezTo>
                    <a:pt x="9680" y="24805"/>
                    <a:pt x="9952" y="24944"/>
                    <a:pt x="10228" y="24944"/>
                  </a:cubicBezTo>
                  <a:cubicBezTo>
                    <a:pt x="10432" y="24944"/>
                    <a:pt x="10637" y="24868"/>
                    <a:pt x="10797" y="24710"/>
                  </a:cubicBezTo>
                  <a:lnTo>
                    <a:pt x="20052" y="15631"/>
                  </a:lnTo>
                  <a:cubicBezTo>
                    <a:pt x="23202" y="12543"/>
                    <a:pt x="23055" y="9511"/>
                    <a:pt x="22361" y="5156"/>
                  </a:cubicBezTo>
                  <a:cubicBezTo>
                    <a:pt x="21873" y="2094"/>
                    <a:pt x="19595" y="0"/>
                    <a:pt x="16542" y="0"/>
                  </a:cubicBezTo>
                  <a:close/>
                </a:path>
              </a:pathLst>
            </a:custGeom>
            <a:solidFill>
              <a:schemeClr val="accent4">
                <a:alpha val="838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9;p38">
              <a:extLst>
                <a:ext uri="{FF2B5EF4-FFF2-40B4-BE49-F238E27FC236}">
                  <a16:creationId xmlns:a16="http://schemas.microsoft.com/office/drawing/2014/main" id="{89665273-3B28-E14E-B8C7-51413847B7A7}"/>
                </a:ext>
              </a:extLst>
            </p:cNvPr>
            <p:cNvSpPr/>
            <p:nvPr/>
          </p:nvSpPr>
          <p:spPr>
            <a:xfrm>
              <a:off x="7676558" y="4187328"/>
              <a:ext cx="437258" cy="589187"/>
            </a:xfrm>
            <a:custGeom>
              <a:avLst/>
              <a:gdLst/>
              <a:ahLst/>
              <a:cxnLst/>
              <a:rect l="l" t="t" r="r" b="b"/>
              <a:pathLst>
                <a:path w="12790" h="17684" extrusionOk="0">
                  <a:moveTo>
                    <a:pt x="2310" y="0"/>
                  </a:moveTo>
                  <a:cubicBezTo>
                    <a:pt x="2257" y="0"/>
                    <a:pt x="2204" y="4"/>
                    <a:pt x="2151" y="11"/>
                  </a:cubicBezTo>
                  <a:cubicBezTo>
                    <a:pt x="1313" y="123"/>
                    <a:pt x="890" y="1073"/>
                    <a:pt x="712" y="1899"/>
                  </a:cubicBezTo>
                  <a:cubicBezTo>
                    <a:pt x="19" y="5119"/>
                    <a:pt x="660" y="8482"/>
                    <a:pt x="324" y="11760"/>
                  </a:cubicBezTo>
                  <a:cubicBezTo>
                    <a:pt x="215" y="12832"/>
                    <a:pt x="1" y="13902"/>
                    <a:pt x="84" y="14977"/>
                  </a:cubicBezTo>
                  <a:cubicBezTo>
                    <a:pt x="212" y="16655"/>
                    <a:pt x="1005" y="17684"/>
                    <a:pt x="2273" y="17684"/>
                  </a:cubicBezTo>
                  <a:cubicBezTo>
                    <a:pt x="2706" y="17684"/>
                    <a:pt x="3195" y="17564"/>
                    <a:pt x="3732" y="17307"/>
                  </a:cubicBezTo>
                  <a:cubicBezTo>
                    <a:pt x="4532" y="16926"/>
                    <a:pt x="5220" y="16345"/>
                    <a:pt x="5886" y="15761"/>
                  </a:cubicBezTo>
                  <a:cubicBezTo>
                    <a:pt x="7757" y="14123"/>
                    <a:pt x="9575" y="12370"/>
                    <a:pt x="10844" y="10232"/>
                  </a:cubicBezTo>
                  <a:cubicBezTo>
                    <a:pt x="12112" y="8094"/>
                    <a:pt x="12789" y="5507"/>
                    <a:pt x="12223" y="3087"/>
                  </a:cubicBezTo>
                  <a:cubicBezTo>
                    <a:pt x="12000" y="2134"/>
                    <a:pt x="11443" y="1105"/>
                    <a:pt x="10479" y="945"/>
                  </a:cubicBezTo>
                  <a:cubicBezTo>
                    <a:pt x="10391" y="930"/>
                    <a:pt x="10305" y="924"/>
                    <a:pt x="10219" y="924"/>
                  </a:cubicBezTo>
                  <a:cubicBezTo>
                    <a:pt x="9523" y="924"/>
                    <a:pt x="8872" y="1364"/>
                    <a:pt x="8253" y="1721"/>
                  </a:cubicBezTo>
                  <a:cubicBezTo>
                    <a:pt x="7321" y="2261"/>
                    <a:pt x="6309" y="2651"/>
                    <a:pt x="5256" y="2877"/>
                  </a:cubicBezTo>
                  <a:cubicBezTo>
                    <a:pt x="4959" y="2940"/>
                    <a:pt x="4650" y="2993"/>
                    <a:pt x="4395" y="3158"/>
                  </a:cubicBezTo>
                  <a:cubicBezTo>
                    <a:pt x="4138" y="3322"/>
                    <a:pt x="3948" y="3634"/>
                    <a:pt x="4027" y="3927"/>
                  </a:cubicBezTo>
                  <a:cubicBezTo>
                    <a:pt x="4086" y="4151"/>
                    <a:pt x="4278" y="4307"/>
                    <a:pt x="4460" y="4449"/>
                  </a:cubicBezTo>
                  <a:lnTo>
                    <a:pt x="6284" y="5867"/>
                  </a:lnTo>
                  <a:cubicBezTo>
                    <a:pt x="6545" y="6071"/>
                    <a:pt x="6818" y="6472"/>
                    <a:pt x="6560" y="6681"/>
                  </a:cubicBezTo>
                  <a:cubicBezTo>
                    <a:pt x="6495" y="6733"/>
                    <a:pt x="6416" y="6752"/>
                    <a:pt x="6332" y="6752"/>
                  </a:cubicBezTo>
                  <a:cubicBezTo>
                    <a:pt x="6246" y="6752"/>
                    <a:pt x="6155" y="6732"/>
                    <a:pt x="6071" y="6710"/>
                  </a:cubicBezTo>
                  <a:cubicBezTo>
                    <a:pt x="5085" y="6452"/>
                    <a:pt x="4086" y="6055"/>
                    <a:pt x="3415" y="5287"/>
                  </a:cubicBezTo>
                  <a:cubicBezTo>
                    <a:pt x="2743" y="4519"/>
                    <a:pt x="2505" y="3296"/>
                    <a:pt x="3103" y="2470"/>
                  </a:cubicBezTo>
                  <a:cubicBezTo>
                    <a:pt x="3308" y="2188"/>
                    <a:pt x="3590" y="1970"/>
                    <a:pt x="3794" y="1687"/>
                  </a:cubicBezTo>
                  <a:cubicBezTo>
                    <a:pt x="3996" y="1404"/>
                    <a:pt x="4106" y="1006"/>
                    <a:pt x="3918" y="712"/>
                  </a:cubicBezTo>
                  <a:cubicBezTo>
                    <a:pt x="3801" y="529"/>
                    <a:pt x="3594" y="427"/>
                    <a:pt x="3398" y="333"/>
                  </a:cubicBezTo>
                  <a:cubicBezTo>
                    <a:pt x="3053" y="168"/>
                    <a:pt x="2685" y="0"/>
                    <a:pt x="2310" y="0"/>
                  </a:cubicBezTo>
                  <a:close/>
                </a:path>
              </a:pathLst>
            </a:custGeom>
            <a:solidFill>
              <a:schemeClr val="lt2">
                <a:alpha val="2527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0;p38">
              <a:extLst>
                <a:ext uri="{FF2B5EF4-FFF2-40B4-BE49-F238E27FC236}">
                  <a16:creationId xmlns:a16="http://schemas.microsoft.com/office/drawing/2014/main" id="{6BA226AA-DAC0-8349-95BE-A339C29CCE0C}"/>
                </a:ext>
              </a:extLst>
            </p:cNvPr>
            <p:cNvSpPr/>
            <p:nvPr/>
          </p:nvSpPr>
          <p:spPr>
            <a:xfrm>
              <a:off x="7699942" y="4155476"/>
              <a:ext cx="398455" cy="577226"/>
            </a:xfrm>
            <a:custGeom>
              <a:avLst/>
              <a:gdLst/>
              <a:ahLst/>
              <a:cxnLst/>
              <a:rect l="l" t="t" r="r" b="b"/>
              <a:pathLst>
                <a:path w="11655" h="17325" extrusionOk="0">
                  <a:moveTo>
                    <a:pt x="6284" y="1"/>
                  </a:moveTo>
                  <a:cubicBezTo>
                    <a:pt x="6017" y="37"/>
                    <a:pt x="5956" y="386"/>
                    <a:pt x="5918" y="654"/>
                  </a:cubicBezTo>
                  <a:cubicBezTo>
                    <a:pt x="5886" y="881"/>
                    <a:pt x="5722" y="1156"/>
                    <a:pt x="5525" y="1156"/>
                  </a:cubicBezTo>
                  <a:cubicBezTo>
                    <a:pt x="5492" y="1156"/>
                    <a:pt x="5457" y="1148"/>
                    <a:pt x="5422" y="1130"/>
                  </a:cubicBezTo>
                  <a:cubicBezTo>
                    <a:pt x="5335" y="1086"/>
                    <a:pt x="5285" y="994"/>
                    <a:pt x="5239" y="908"/>
                  </a:cubicBezTo>
                  <a:cubicBezTo>
                    <a:pt x="5027" y="519"/>
                    <a:pt x="4648" y="120"/>
                    <a:pt x="4239" y="120"/>
                  </a:cubicBezTo>
                  <a:cubicBezTo>
                    <a:pt x="4166" y="120"/>
                    <a:pt x="4093" y="133"/>
                    <a:pt x="4020" y="160"/>
                  </a:cubicBezTo>
                  <a:cubicBezTo>
                    <a:pt x="4365" y="1059"/>
                    <a:pt x="4715" y="1980"/>
                    <a:pt x="4736" y="2943"/>
                  </a:cubicBezTo>
                  <a:cubicBezTo>
                    <a:pt x="4760" y="4167"/>
                    <a:pt x="4247" y="5376"/>
                    <a:pt x="4398" y="6592"/>
                  </a:cubicBezTo>
                  <a:cubicBezTo>
                    <a:pt x="4441" y="6926"/>
                    <a:pt x="4588" y="7313"/>
                    <a:pt x="4919" y="7385"/>
                  </a:cubicBezTo>
                  <a:cubicBezTo>
                    <a:pt x="4956" y="7394"/>
                    <a:pt x="4994" y="7397"/>
                    <a:pt x="5031" y="7397"/>
                  </a:cubicBezTo>
                  <a:cubicBezTo>
                    <a:pt x="5175" y="7397"/>
                    <a:pt x="5318" y="7343"/>
                    <a:pt x="5455" y="7290"/>
                  </a:cubicBezTo>
                  <a:cubicBezTo>
                    <a:pt x="5927" y="7106"/>
                    <a:pt x="6449" y="6920"/>
                    <a:pt x="6943" y="6920"/>
                  </a:cubicBezTo>
                  <a:cubicBezTo>
                    <a:pt x="7204" y="6920"/>
                    <a:pt x="7458" y="6972"/>
                    <a:pt x="7691" y="7103"/>
                  </a:cubicBezTo>
                  <a:cubicBezTo>
                    <a:pt x="7668" y="7416"/>
                    <a:pt x="7422" y="7674"/>
                    <a:pt x="7141" y="7815"/>
                  </a:cubicBezTo>
                  <a:cubicBezTo>
                    <a:pt x="6862" y="7955"/>
                    <a:pt x="6546" y="8003"/>
                    <a:pt x="6239" y="8076"/>
                  </a:cubicBezTo>
                  <a:cubicBezTo>
                    <a:pt x="5843" y="8168"/>
                    <a:pt x="5458" y="8305"/>
                    <a:pt x="5091" y="8481"/>
                  </a:cubicBezTo>
                  <a:cubicBezTo>
                    <a:pt x="4810" y="8616"/>
                    <a:pt x="4511" y="8814"/>
                    <a:pt x="4456" y="9123"/>
                  </a:cubicBezTo>
                  <a:cubicBezTo>
                    <a:pt x="4398" y="9451"/>
                    <a:pt x="4678" y="9778"/>
                    <a:pt x="5006" y="9833"/>
                  </a:cubicBezTo>
                  <a:cubicBezTo>
                    <a:pt x="5047" y="9839"/>
                    <a:pt x="5088" y="9843"/>
                    <a:pt x="5129" y="9843"/>
                  </a:cubicBezTo>
                  <a:cubicBezTo>
                    <a:pt x="5416" y="9843"/>
                    <a:pt x="5697" y="9681"/>
                    <a:pt x="5878" y="9454"/>
                  </a:cubicBezTo>
                  <a:cubicBezTo>
                    <a:pt x="6000" y="9301"/>
                    <a:pt x="6086" y="9119"/>
                    <a:pt x="6225" y="8982"/>
                  </a:cubicBezTo>
                  <a:cubicBezTo>
                    <a:pt x="6322" y="8886"/>
                    <a:pt x="6459" y="8817"/>
                    <a:pt x="6591" y="8817"/>
                  </a:cubicBezTo>
                  <a:cubicBezTo>
                    <a:pt x="6649" y="8817"/>
                    <a:pt x="6706" y="8830"/>
                    <a:pt x="6757" y="8861"/>
                  </a:cubicBezTo>
                  <a:cubicBezTo>
                    <a:pt x="6553" y="9317"/>
                    <a:pt x="6702" y="9842"/>
                    <a:pt x="6760" y="10338"/>
                  </a:cubicBezTo>
                  <a:cubicBezTo>
                    <a:pt x="6819" y="10835"/>
                    <a:pt x="6701" y="11449"/>
                    <a:pt x="6233" y="11623"/>
                  </a:cubicBezTo>
                  <a:cubicBezTo>
                    <a:pt x="6213" y="11197"/>
                    <a:pt x="5819" y="10826"/>
                    <a:pt x="5394" y="10826"/>
                  </a:cubicBezTo>
                  <a:cubicBezTo>
                    <a:pt x="5384" y="10826"/>
                    <a:pt x="5373" y="10826"/>
                    <a:pt x="5363" y="10827"/>
                  </a:cubicBezTo>
                  <a:cubicBezTo>
                    <a:pt x="5106" y="10838"/>
                    <a:pt x="4852" y="10966"/>
                    <a:pt x="4602" y="10966"/>
                  </a:cubicBezTo>
                  <a:cubicBezTo>
                    <a:pt x="4546" y="10966"/>
                    <a:pt x="4489" y="10959"/>
                    <a:pt x="4433" y="10943"/>
                  </a:cubicBezTo>
                  <a:cubicBezTo>
                    <a:pt x="4274" y="10899"/>
                    <a:pt x="4133" y="10779"/>
                    <a:pt x="3966" y="10776"/>
                  </a:cubicBezTo>
                  <a:cubicBezTo>
                    <a:pt x="3965" y="10776"/>
                    <a:pt x="3964" y="10776"/>
                    <a:pt x="3963" y="10776"/>
                  </a:cubicBezTo>
                  <a:cubicBezTo>
                    <a:pt x="3672" y="10776"/>
                    <a:pt x="3516" y="11111"/>
                    <a:pt x="3285" y="11290"/>
                  </a:cubicBezTo>
                  <a:cubicBezTo>
                    <a:pt x="3125" y="11413"/>
                    <a:pt x="2943" y="11454"/>
                    <a:pt x="2749" y="11454"/>
                  </a:cubicBezTo>
                  <a:cubicBezTo>
                    <a:pt x="2361" y="11454"/>
                    <a:pt x="1924" y="11290"/>
                    <a:pt x="1514" y="11290"/>
                  </a:cubicBezTo>
                  <a:cubicBezTo>
                    <a:pt x="1439" y="11290"/>
                    <a:pt x="1365" y="11295"/>
                    <a:pt x="1291" y="11308"/>
                  </a:cubicBezTo>
                  <a:cubicBezTo>
                    <a:pt x="570" y="11440"/>
                    <a:pt x="200" y="12258"/>
                    <a:pt x="121" y="12986"/>
                  </a:cubicBezTo>
                  <a:cubicBezTo>
                    <a:pt x="0" y="14097"/>
                    <a:pt x="300" y="15269"/>
                    <a:pt x="1024" y="16121"/>
                  </a:cubicBezTo>
                  <a:cubicBezTo>
                    <a:pt x="1650" y="16857"/>
                    <a:pt x="2604" y="17324"/>
                    <a:pt x="3564" y="17324"/>
                  </a:cubicBezTo>
                  <a:cubicBezTo>
                    <a:pt x="3714" y="17324"/>
                    <a:pt x="3864" y="17313"/>
                    <a:pt x="4013" y="17289"/>
                  </a:cubicBezTo>
                  <a:cubicBezTo>
                    <a:pt x="4457" y="17218"/>
                    <a:pt x="4912" y="17024"/>
                    <a:pt x="5150" y="16642"/>
                  </a:cubicBezTo>
                  <a:cubicBezTo>
                    <a:pt x="5297" y="16405"/>
                    <a:pt x="5347" y="16120"/>
                    <a:pt x="5426" y="15852"/>
                  </a:cubicBezTo>
                  <a:cubicBezTo>
                    <a:pt x="5636" y="15144"/>
                    <a:pt x="6123" y="14406"/>
                    <a:pt x="6755" y="14006"/>
                  </a:cubicBezTo>
                  <a:cubicBezTo>
                    <a:pt x="7238" y="13703"/>
                    <a:pt x="7837" y="13627"/>
                    <a:pt x="8344" y="13362"/>
                  </a:cubicBezTo>
                  <a:cubicBezTo>
                    <a:pt x="9630" y="12688"/>
                    <a:pt x="10565" y="11440"/>
                    <a:pt x="11054" y="10091"/>
                  </a:cubicBezTo>
                  <a:cubicBezTo>
                    <a:pt x="11644" y="8457"/>
                    <a:pt x="11654" y="6668"/>
                    <a:pt x="11476" y="4939"/>
                  </a:cubicBezTo>
                  <a:cubicBezTo>
                    <a:pt x="11399" y="4173"/>
                    <a:pt x="11194" y="3284"/>
                    <a:pt x="10490" y="2975"/>
                  </a:cubicBezTo>
                  <a:cubicBezTo>
                    <a:pt x="10326" y="2903"/>
                    <a:pt x="10155" y="2872"/>
                    <a:pt x="9982" y="2872"/>
                  </a:cubicBezTo>
                  <a:cubicBezTo>
                    <a:pt x="9532" y="2872"/>
                    <a:pt x="9066" y="3080"/>
                    <a:pt x="8667" y="3316"/>
                  </a:cubicBezTo>
                  <a:cubicBezTo>
                    <a:pt x="8114" y="3644"/>
                    <a:pt x="7555" y="4046"/>
                    <a:pt x="6911" y="4055"/>
                  </a:cubicBezTo>
                  <a:cubicBezTo>
                    <a:pt x="6678" y="3353"/>
                    <a:pt x="7769" y="2849"/>
                    <a:pt x="7797" y="2111"/>
                  </a:cubicBezTo>
                  <a:cubicBezTo>
                    <a:pt x="7806" y="1885"/>
                    <a:pt x="7711" y="1669"/>
                    <a:pt x="7602" y="1471"/>
                  </a:cubicBezTo>
                  <a:cubicBezTo>
                    <a:pt x="7280" y="887"/>
                    <a:pt x="6830" y="383"/>
                    <a:pt x="6284" y="1"/>
                  </a:cubicBezTo>
                  <a:close/>
                </a:path>
              </a:pathLst>
            </a:custGeom>
            <a:solidFill>
              <a:schemeClr val="lt2">
                <a:alpha val="737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4FB4515-CB5E-0046-B9DD-6959E649A809}"/>
              </a:ext>
            </a:extLst>
          </p:cNvPr>
          <p:cNvSpPr txBox="1"/>
          <p:nvPr/>
        </p:nvSpPr>
        <p:spPr>
          <a:xfrm>
            <a:off x="-1" y="48665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67561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086;p82">
            <a:extLst>
              <a:ext uri="{FF2B5EF4-FFF2-40B4-BE49-F238E27FC236}">
                <a16:creationId xmlns:a16="http://schemas.microsoft.com/office/drawing/2014/main" id="{3C0F7E7C-A82B-8649-A4FA-C6FDAB8ED005}"/>
              </a:ext>
            </a:extLst>
          </p:cNvPr>
          <p:cNvGrpSpPr/>
          <p:nvPr/>
        </p:nvGrpSpPr>
        <p:grpSpPr>
          <a:xfrm>
            <a:off x="6443944" y="574534"/>
            <a:ext cx="2462655" cy="3225609"/>
            <a:chOff x="1054400" y="1222533"/>
            <a:chExt cx="2529018" cy="3897572"/>
          </a:xfrm>
        </p:grpSpPr>
        <p:sp>
          <p:nvSpPr>
            <p:cNvPr id="3" name="Google Shape;3087;p82">
              <a:extLst>
                <a:ext uri="{FF2B5EF4-FFF2-40B4-BE49-F238E27FC236}">
                  <a16:creationId xmlns:a16="http://schemas.microsoft.com/office/drawing/2014/main" id="{37A863D2-1B86-A248-82C5-541D4E41E5C7}"/>
                </a:ext>
              </a:extLst>
            </p:cNvPr>
            <p:cNvSpPr/>
            <p:nvPr/>
          </p:nvSpPr>
          <p:spPr>
            <a:xfrm>
              <a:off x="3318843" y="2341057"/>
              <a:ext cx="226022" cy="214919"/>
            </a:xfrm>
            <a:custGeom>
              <a:avLst/>
              <a:gdLst/>
              <a:ahLst/>
              <a:cxnLst/>
              <a:rect l="l" t="t" r="r" b="b"/>
              <a:pathLst>
                <a:path w="8407" h="7994" extrusionOk="0">
                  <a:moveTo>
                    <a:pt x="3743" y="1"/>
                  </a:moveTo>
                  <a:cubicBezTo>
                    <a:pt x="3469" y="1"/>
                    <a:pt x="3203" y="42"/>
                    <a:pt x="2969" y="127"/>
                  </a:cubicBezTo>
                  <a:cubicBezTo>
                    <a:pt x="2429" y="331"/>
                    <a:pt x="1793" y="389"/>
                    <a:pt x="1249" y="389"/>
                  </a:cubicBezTo>
                  <a:cubicBezTo>
                    <a:pt x="549" y="389"/>
                    <a:pt x="0" y="294"/>
                    <a:pt x="0" y="294"/>
                  </a:cubicBezTo>
                  <a:lnTo>
                    <a:pt x="0" y="294"/>
                  </a:lnTo>
                  <a:cubicBezTo>
                    <a:pt x="234" y="1094"/>
                    <a:pt x="200" y="4930"/>
                    <a:pt x="200" y="4930"/>
                  </a:cubicBezTo>
                  <a:cubicBezTo>
                    <a:pt x="200" y="4930"/>
                    <a:pt x="2902" y="4263"/>
                    <a:pt x="3269" y="4130"/>
                  </a:cubicBezTo>
                  <a:cubicBezTo>
                    <a:pt x="3278" y="4127"/>
                    <a:pt x="3288" y="4125"/>
                    <a:pt x="3299" y="4125"/>
                  </a:cubicBezTo>
                  <a:cubicBezTo>
                    <a:pt x="3725" y="4125"/>
                    <a:pt x="4874" y="6780"/>
                    <a:pt x="5037" y="7399"/>
                  </a:cubicBezTo>
                  <a:cubicBezTo>
                    <a:pt x="5116" y="7700"/>
                    <a:pt x="5512" y="7993"/>
                    <a:pt x="5991" y="7993"/>
                  </a:cubicBezTo>
                  <a:cubicBezTo>
                    <a:pt x="6520" y="7993"/>
                    <a:pt x="7152" y="7635"/>
                    <a:pt x="7572" y="6531"/>
                  </a:cubicBezTo>
                  <a:cubicBezTo>
                    <a:pt x="8406" y="4430"/>
                    <a:pt x="5537" y="3563"/>
                    <a:pt x="5871" y="1995"/>
                  </a:cubicBezTo>
                  <a:cubicBezTo>
                    <a:pt x="6139" y="706"/>
                    <a:pt x="4873" y="1"/>
                    <a:pt x="3743" y="1"/>
                  </a:cubicBezTo>
                  <a:close/>
                </a:path>
              </a:pathLst>
            </a:custGeom>
            <a:solidFill>
              <a:srgbClr val="FB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3088;p82">
              <a:extLst>
                <a:ext uri="{FF2B5EF4-FFF2-40B4-BE49-F238E27FC236}">
                  <a16:creationId xmlns:a16="http://schemas.microsoft.com/office/drawing/2014/main" id="{13A1FCB4-29BB-3342-94AD-21F589736E05}"/>
                </a:ext>
              </a:extLst>
            </p:cNvPr>
            <p:cNvSpPr/>
            <p:nvPr/>
          </p:nvSpPr>
          <p:spPr>
            <a:xfrm>
              <a:off x="2908981" y="1909499"/>
              <a:ext cx="521085" cy="704683"/>
            </a:xfrm>
            <a:custGeom>
              <a:avLst/>
              <a:gdLst/>
              <a:ahLst/>
              <a:cxnLst/>
              <a:rect l="l" t="t" r="r" b="b"/>
              <a:pathLst>
                <a:path w="19382" h="26211" extrusionOk="0">
                  <a:moveTo>
                    <a:pt x="11709" y="1"/>
                  </a:moveTo>
                  <a:lnTo>
                    <a:pt x="2703" y="9908"/>
                  </a:lnTo>
                  <a:cubicBezTo>
                    <a:pt x="2703" y="9908"/>
                    <a:pt x="1" y="22717"/>
                    <a:pt x="2703" y="25586"/>
                  </a:cubicBezTo>
                  <a:cubicBezTo>
                    <a:pt x="3111" y="26025"/>
                    <a:pt x="3773" y="26210"/>
                    <a:pt x="4602" y="26210"/>
                  </a:cubicBezTo>
                  <a:cubicBezTo>
                    <a:pt x="9190" y="26210"/>
                    <a:pt x="18881" y="20515"/>
                    <a:pt x="18881" y="20515"/>
                  </a:cubicBezTo>
                  <a:cubicBezTo>
                    <a:pt x="18881" y="20515"/>
                    <a:pt x="19381" y="17413"/>
                    <a:pt x="18214" y="16112"/>
                  </a:cubicBezTo>
                  <a:lnTo>
                    <a:pt x="10241" y="13911"/>
                  </a:lnTo>
                  <a:cubicBezTo>
                    <a:pt x="10241" y="13911"/>
                    <a:pt x="15812" y="3536"/>
                    <a:pt x="11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089;p82">
              <a:extLst>
                <a:ext uri="{FF2B5EF4-FFF2-40B4-BE49-F238E27FC236}">
                  <a16:creationId xmlns:a16="http://schemas.microsoft.com/office/drawing/2014/main" id="{425FCF2E-FA0A-2044-9186-8EDAC27C27A1}"/>
                </a:ext>
              </a:extLst>
            </p:cNvPr>
            <p:cNvSpPr/>
            <p:nvPr/>
          </p:nvSpPr>
          <p:spPr>
            <a:xfrm>
              <a:off x="1961070" y="1656457"/>
              <a:ext cx="998159" cy="1563228"/>
            </a:xfrm>
            <a:custGeom>
              <a:avLst/>
              <a:gdLst/>
              <a:ahLst/>
              <a:cxnLst/>
              <a:rect l="l" t="t" r="r" b="b"/>
              <a:pathLst>
                <a:path w="37127" h="58145" extrusionOk="0">
                  <a:moveTo>
                    <a:pt x="33266" y="1"/>
                  </a:moveTo>
                  <a:cubicBezTo>
                    <a:pt x="33015" y="1"/>
                    <a:pt x="32839" y="120"/>
                    <a:pt x="32690" y="239"/>
                  </a:cubicBezTo>
                  <a:cubicBezTo>
                    <a:pt x="32190" y="706"/>
                    <a:pt x="32057" y="1674"/>
                    <a:pt x="32057" y="1674"/>
                  </a:cubicBezTo>
                  <a:lnTo>
                    <a:pt x="31823" y="273"/>
                  </a:lnTo>
                  <a:cubicBezTo>
                    <a:pt x="31756" y="273"/>
                    <a:pt x="31656" y="339"/>
                    <a:pt x="31590" y="373"/>
                  </a:cubicBezTo>
                  <a:cubicBezTo>
                    <a:pt x="30689" y="940"/>
                    <a:pt x="30889" y="2941"/>
                    <a:pt x="30889" y="4142"/>
                  </a:cubicBezTo>
                  <a:cubicBezTo>
                    <a:pt x="30889" y="5443"/>
                    <a:pt x="30689" y="6010"/>
                    <a:pt x="30322" y="7511"/>
                  </a:cubicBezTo>
                  <a:cubicBezTo>
                    <a:pt x="29994" y="8954"/>
                    <a:pt x="28634" y="10849"/>
                    <a:pt x="27859" y="10849"/>
                  </a:cubicBezTo>
                  <a:cubicBezTo>
                    <a:pt x="27846" y="10849"/>
                    <a:pt x="27833" y="10848"/>
                    <a:pt x="27820" y="10847"/>
                  </a:cubicBezTo>
                  <a:cubicBezTo>
                    <a:pt x="27220" y="10814"/>
                    <a:pt x="27220" y="10080"/>
                    <a:pt x="27320" y="9479"/>
                  </a:cubicBezTo>
                  <a:cubicBezTo>
                    <a:pt x="27420" y="8545"/>
                    <a:pt x="27253" y="7445"/>
                    <a:pt x="26786" y="6511"/>
                  </a:cubicBezTo>
                  <a:cubicBezTo>
                    <a:pt x="26753" y="6410"/>
                    <a:pt x="26719" y="6344"/>
                    <a:pt x="26686" y="6277"/>
                  </a:cubicBezTo>
                  <a:cubicBezTo>
                    <a:pt x="26510" y="6025"/>
                    <a:pt x="26352" y="5906"/>
                    <a:pt x="26200" y="5906"/>
                  </a:cubicBezTo>
                  <a:cubicBezTo>
                    <a:pt x="26150" y="5906"/>
                    <a:pt x="26101" y="5919"/>
                    <a:pt x="26052" y="5943"/>
                  </a:cubicBezTo>
                  <a:cubicBezTo>
                    <a:pt x="26019" y="5943"/>
                    <a:pt x="25952" y="5977"/>
                    <a:pt x="25919" y="6010"/>
                  </a:cubicBezTo>
                  <a:cubicBezTo>
                    <a:pt x="25919" y="6044"/>
                    <a:pt x="25919" y="6044"/>
                    <a:pt x="25919" y="6044"/>
                  </a:cubicBezTo>
                  <a:cubicBezTo>
                    <a:pt x="25852" y="6077"/>
                    <a:pt x="25819" y="6144"/>
                    <a:pt x="25785" y="6177"/>
                  </a:cubicBezTo>
                  <a:cubicBezTo>
                    <a:pt x="25785" y="6210"/>
                    <a:pt x="25785" y="6210"/>
                    <a:pt x="25785" y="6210"/>
                  </a:cubicBezTo>
                  <a:cubicBezTo>
                    <a:pt x="25752" y="6277"/>
                    <a:pt x="25719" y="6344"/>
                    <a:pt x="25685" y="6410"/>
                  </a:cubicBezTo>
                  <a:cubicBezTo>
                    <a:pt x="25685" y="6410"/>
                    <a:pt x="25685" y="6444"/>
                    <a:pt x="25685" y="6444"/>
                  </a:cubicBezTo>
                  <a:cubicBezTo>
                    <a:pt x="25652" y="6511"/>
                    <a:pt x="25619" y="6611"/>
                    <a:pt x="25585" y="6711"/>
                  </a:cubicBezTo>
                  <a:cubicBezTo>
                    <a:pt x="25585" y="6744"/>
                    <a:pt x="25552" y="6811"/>
                    <a:pt x="25552" y="6911"/>
                  </a:cubicBezTo>
                  <a:cubicBezTo>
                    <a:pt x="25552" y="6911"/>
                    <a:pt x="25552" y="6944"/>
                    <a:pt x="25552" y="6978"/>
                  </a:cubicBezTo>
                  <a:cubicBezTo>
                    <a:pt x="25519" y="7011"/>
                    <a:pt x="25519" y="7078"/>
                    <a:pt x="25519" y="7144"/>
                  </a:cubicBezTo>
                  <a:cubicBezTo>
                    <a:pt x="25519" y="7178"/>
                    <a:pt x="25519" y="7211"/>
                    <a:pt x="25485" y="7244"/>
                  </a:cubicBezTo>
                  <a:cubicBezTo>
                    <a:pt x="25485" y="7344"/>
                    <a:pt x="25485" y="7411"/>
                    <a:pt x="25485" y="7545"/>
                  </a:cubicBezTo>
                  <a:cubicBezTo>
                    <a:pt x="25318" y="9179"/>
                    <a:pt x="25318" y="12548"/>
                    <a:pt x="25418" y="14316"/>
                  </a:cubicBezTo>
                  <a:cubicBezTo>
                    <a:pt x="25519" y="16518"/>
                    <a:pt x="26486" y="17385"/>
                    <a:pt x="27086" y="18953"/>
                  </a:cubicBezTo>
                  <a:cubicBezTo>
                    <a:pt x="27687" y="20554"/>
                    <a:pt x="27620" y="25124"/>
                    <a:pt x="27620" y="25124"/>
                  </a:cubicBezTo>
                  <a:cubicBezTo>
                    <a:pt x="27587" y="27993"/>
                    <a:pt x="26453" y="35831"/>
                    <a:pt x="26786" y="37966"/>
                  </a:cubicBezTo>
                  <a:cubicBezTo>
                    <a:pt x="26786" y="37966"/>
                    <a:pt x="20582" y="42703"/>
                    <a:pt x="8907" y="47173"/>
                  </a:cubicBezTo>
                  <a:cubicBezTo>
                    <a:pt x="0" y="50596"/>
                    <a:pt x="1815" y="58145"/>
                    <a:pt x="7112" y="58145"/>
                  </a:cubicBezTo>
                  <a:cubicBezTo>
                    <a:pt x="7389" y="58145"/>
                    <a:pt x="7677" y="58124"/>
                    <a:pt x="7973" y="58081"/>
                  </a:cubicBezTo>
                  <a:cubicBezTo>
                    <a:pt x="16245" y="56880"/>
                    <a:pt x="23450" y="51142"/>
                    <a:pt x="26786" y="49375"/>
                  </a:cubicBezTo>
                  <a:cubicBezTo>
                    <a:pt x="30155" y="47573"/>
                    <a:pt x="33891" y="46206"/>
                    <a:pt x="34859" y="44971"/>
                  </a:cubicBezTo>
                  <a:cubicBezTo>
                    <a:pt x="35793" y="43704"/>
                    <a:pt x="35092" y="41436"/>
                    <a:pt x="34825" y="38533"/>
                  </a:cubicBezTo>
                  <a:cubicBezTo>
                    <a:pt x="34592" y="35665"/>
                    <a:pt x="34291" y="27926"/>
                    <a:pt x="33024" y="24223"/>
                  </a:cubicBezTo>
                  <a:cubicBezTo>
                    <a:pt x="33024" y="24223"/>
                    <a:pt x="31990" y="19820"/>
                    <a:pt x="31990" y="18653"/>
                  </a:cubicBezTo>
                  <a:cubicBezTo>
                    <a:pt x="32023" y="17485"/>
                    <a:pt x="34725" y="12748"/>
                    <a:pt x="35626" y="11080"/>
                  </a:cubicBezTo>
                  <a:cubicBezTo>
                    <a:pt x="36560" y="9446"/>
                    <a:pt x="37127" y="7778"/>
                    <a:pt x="36993" y="6611"/>
                  </a:cubicBezTo>
                  <a:cubicBezTo>
                    <a:pt x="36960" y="6310"/>
                    <a:pt x="36960" y="6077"/>
                    <a:pt x="36927" y="5810"/>
                  </a:cubicBezTo>
                  <a:cubicBezTo>
                    <a:pt x="36893" y="5009"/>
                    <a:pt x="36927" y="4442"/>
                    <a:pt x="36927" y="4442"/>
                  </a:cubicBezTo>
                  <a:cubicBezTo>
                    <a:pt x="36793" y="4442"/>
                    <a:pt x="36693" y="4509"/>
                    <a:pt x="36593" y="4576"/>
                  </a:cubicBezTo>
                  <a:cubicBezTo>
                    <a:pt x="36326" y="4709"/>
                    <a:pt x="36093" y="5009"/>
                    <a:pt x="36093" y="5576"/>
                  </a:cubicBezTo>
                  <a:cubicBezTo>
                    <a:pt x="36068" y="6771"/>
                    <a:pt x="35467" y="8096"/>
                    <a:pt x="35275" y="8096"/>
                  </a:cubicBezTo>
                  <a:cubicBezTo>
                    <a:pt x="35209" y="8096"/>
                    <a:pt x="35191" y="7942"/>
                    <a:pt x="35259" y="7578"/>
                  </a:cubicBezTo>
                  <a:cubicBezTo>
                    <a:pt x="35526" y="6144"/>
                    <a:pt x="35192" y="4843"/>
                    <a:pt x="34992" y="3942"/>
                  </a:cubicBezTo>
                  <a:cubicBezTo>
                    <a:pt x="34925" y="3575"/>
                    <a:pt x="34825" y="2808"/>
                    <a:pt x="34758" y="2107"/>
                  </a:cubicBezTo>
                  <a:cubicBezTo>
                    <a:pt x="34692" y="1273"/>
                    <a:pt x="34625" y="540"/>
                    <a:pt x="34625" y="540"/>
                  </a:cubicBezTo>
                  <a:cubicBezTo>
                    <a:pt x="34592" y="531"/>
                    <a:pt x="34558" y="527"/>
                    <a:pt x="34525" y="527"/>
                  </a:cubicBezTo>
                  <a:cubicBezTo>
                    <a:pt x="34425" y="527"/>
                    <a:pt x="34325" y="565"/>
                    <a:pt x="34225" y="640"/>
                  </a:cubicBezTo>
                  <a:cubicBezTo>
                    <a:pt x="33824" y="873"/>
                    <a:pt x="33591" y="1474"/>
                    <a:pt x="33591" y="1474"/>
                  </a:cubicBezTo>
                  <a:lnTo>
                    <a:pt x="33357" y="6"/>
                  </a:lnTo>
                  <a:cubicBezTo>
                    <a:pt x="33326" y="2"/>
                    <a:pt x="33295" y="1"/>
                    <a:pt x="332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090;p82">
              <a:extLst>
                <a:ext uri="{FF2B5EF4-FFF2-40B4-BE49-F238E27FC236}">
                  <a16:creationId xmlns:a16="http://schemas.microsoft.com/office/drawing/2014/main" id="{B704D575-51A4-DF4A-953C-7AE303D6A558}"/>
                </a:ext>
              </a:extLst>
            </p:cNvPr>
            <p:cNvSpPr/>
            <p:nvPr/>
          </p:nvSpPr>
          <p:spPr>
            <a:xfrm>
              <a:off x="1666007" y="2768636"/>
              <a:ext cx="732724" cy="702209"/>
            </a:xfrm>
            <a:custGeom>
              <a:avLst/>
              <a:gdLst/>
              <a:ahLst/>
              <a:cxnLst/>
              <a:rect l="l" t="t" r="r" b="b"/>
              <a:pathLst>
                <a:path w="27254" h="26119" extrusionOk="0">
                  <a:moveTo>
                    <a:pt x="22650" y="1"/>
                  </a:moveTo>
                  <a:cubicBezTo>
                    <a:pt x="22650" y="1"/>
                    <a:pt x="20349" y="1102"/>
                    <a:pt x="18180" y="1936"/>
                  </a:cubicBezTo>
                  <a:cubicBezTo>
                    <a:pt x="16012" y="2769"/>
                    <a:pt x="1" y="6606"/>
                    <a:pt x="801" y="15378"/>
                  </a:cubicBezTo>
                  <a:cubicBezTo>
                    <a:pt x="1562" y="23751"/>
                    <a:pt x="11097" y="25701"/>
                    <a:pt x="14328" y="25701"/>
                  </a:cubicBezTo>
                  <a:cubicBezTo>
                    <a:pt x="14496" y="25701"/>
                    <a:pt x="14646" y="25696"/>
                    <a:pt x="14778" y="25686"/>
                  </a:cubicBezTo>
                  <a:cubicBezTo>
                    <a:pt x="14934" y="25674"/>
                    <a:pt x="15103" y="25669"/>
                    <a:pt x="15282" y="25669"/>
                  </a:cubicBezTo>
                  <a:cubicBezTo>
                    <a:pt x="16944" y="25669"/>
                    <a:pt x="19507" y="26118"/>
                    <a:pt x="21293" y="26118"/>
                  </a:cubicBezTo>
                  <a:cubicBezTo>
                    <a:pt x="22648" y="26118"/>
                    <a:pt x="23555" y="25860"/>
                    <a:pt x="23284" y="24952"/>
                  </a:cubicBezTo>
                  <a:cubicBezTo>
                    <a:pt x="23284" y="24952"/>
                    <a:pt x="21216" y="23985"/>
                    <a:pt x="22717" y="20382"/>
                  </a:cubicBezTo>
                  <a:cubicBezTo>
                    <a:pt x="27254" y="9408"/>
                    <a:pt x="24151" y="468"/>
                    <a:pt x="22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091;p82">
              <a:extLst>
                <a:ext uri="{FF2B5EF4-FFF2-40B4-BE49-F238E27FC236}">
                  <a16:creationId xmlns:a16="http://schemas.microsoft.com/office/drawing/2014/main" id="{41D3AC84-985E-B34E-8C4F-25B1D14B63AA}"/>
                </a:ext>
              </a:extLst>
            </p:cNvPr>
            <p:cNvSpPr/>
            <p:nvPr/>
          </p:nvSpPr>
          <p:spPr>
            <a:xfrm>
              <a:off x="2227420" y="1701248"/>
              <a:ext cx="565150" cy="479467"/>
            </a:xfrm>
            <a:custGeom>
              <a:avLst/>
              <a:gdLst/>
              <a:ahLst/>
              <a:cxnLst/>
              <a:rect l="l" t="t" r="r" b="b"/>
              <a:pathLst>
                <a:path w="21021" h="17834" extrusionOk="0">
                  <a:moveTo>
                    <a:pt x="17391" y="1"/>
                  </a:moveTo>
                  <a:cubicBezTo>
                    <a:pt x="17310" y="1"/>
                    <a:pt x="17229" y="3"/>
                    <a:pt x="17146" y="8"/>
                  </a:cubicBezTo>
                  <a:cubicBezTo>
                    <a:pt x="14811" y="141"/>
                    <a:pt x="14110" y="6279"/>
                    <a:pt x="13543" y="7680"/>
                  </a:cubicBezTo>
                  <a:cubicBezTo>
                    <a:pt x="12943" y="9081"/>
                    <a:pt x="10041" y="10916"/>
                    <a:pt x="8907" y="11016"/>
                  </a:cubicBezTo>
                  <a:cubicBezTo>
                    <a:pt x="8864" y="11020"/>
                    <a:pt x="8820" y="11022"/>
                    <a:pt x="8775" y="11022"/>
                  </a:cubicBezTo>
                  <a:cubicBezTo>
                    <a:pt x="7715" y="11022"/>
                    <a:pt x="5882" y="9948"/>
                    <a:pt x="4570" y="9948"/>
                  </a:cubicBezTo>
                  <a:cubicBezTo>
                    <a:pt x="3970" y="9915"/>
                    <a:pt x="3436" y="9881"/>
                    <a:pt x="2969" y="9848"/>
                  </a:cubicBezTo>
                  <a:cubicBezTo>
                    <a:pt x="2435" y="9781"/>
                    <a:pt x="2069" y="9715"/>
                    <a:pt x="1935" y="9615"/>
                  </a:cubicBezTo>
                  <a:cubicBezTo>
                    <a:pt x="1918" y="9609"/>
                    <a:pt x="1902" y="9606"/>
                    <a:pt x="1887" y="9606"/>
                  </a:cubicBezTo>
                  <a:cubicBezTo>
                    <a:pt x="1813" y="9606"/>
                    <a:pt x="1763" y="9671"/>
                    <a:pt x="1735" y="9781"/>
                  </a:cubicBezTo>
                  <a:cubicBezTo>
                    <a:pt x="1735" y="9982"/>
                    <a:pt x="1835" y="10315"/>
                    <a:pt x="2202" y="10549"/>
                  </a:cubicBezTo>
                  <a:cubicBezTo>
                    <a:pt x="2802" y="10982"/>
                    <a:pt x="4303" y="11383"/>
                    <a:pt x="4303" y="11383"/>
                  </a:cubicBezTo>
                  <a:cubicBezTo>
                    <a:pt x="4303" y="11383"/>
                    <a:pt x="3503" y="11983"/>
                    <a:pt x="2569" y="12517"/>
                  </a:cubicBezTo>
                  <a:cubicBezTo>
                    <a:pt x="1568" y="13084"/>
                    <a:pt x="467" y="13651"/>
                    <a:pt x="134" y="14018"/>
                  </a:cubicBezTo>
                  <a:cubicBezTo>
                    <a:pt x="34" y="14118"/>
                    <a:pt x="0" y="14218"/>
                    <a:pt x="67" y="14318"/>
                  </a:cubicBezTo>
                  <a:cubicBezTo>
                    <a:pt x="134" y="14418"/>
                    <a:pt x="267" y="14485"/>
                    <a:pt x="467" y="14518"/>
                  </a:cubicBezTo>
                  <a:cubicBezTo>
                    <a:pt x="527" y="14527"/>
                    <a:pt x="592" y="14531"/>
                    <a:pt x="660" y="14531"/>
                  </a:cubicBezTo>
                  <a:cubicBezTo>
                    <a:pt x="1381" y="14531"/>
                    <a:pt x="2469" y="14085"/>
                    <a:pt x="2469" y="14084"/>
                  </a:cubicBezTo>
                  <a:lnTo>
                    <a:pt x="2469" y="14084"/>
                  </a:lnTo>
                  <a:cubicBezTo>
                    <a:pt x="2469" y="14085"/>
                    <a:pt x="1001" y="14952"/>
                    <a:pt x="668" y="15485"/>
                  </a:cubicBezTo>
                  <a:cubicBezTo>
                    <a:pt x="634" y="15586"/>
                    <a:pt x="601" y="15652"/>
                    <a:pt x="634" y="15752"/>
                  </a:cubicBezTo>
                  <a:cubicBezTo>
                    <a:pt x="684" y="15827"/>
                    <a:pt x="828" y="15865"/>
                    <a:pt x="1024" y="15865"/>
                  </a:cubicBezTo>
                  <a:cubicBezTo>
                    <a:pt x="1089" y="15865"/>
                    <a:pt x="1160" y="15861"/>
                    <a:pt x="1235" y="15852"/>
                  </a:cubicBezTo>
                  <a:cubicBezTo>
                    <a:pt x="2002" y="15752"/>
                    <a:pt x="3303" y="15219"/>
                    <a:pt x="3303" y="15219"/>
                  </a:cubicBezTo>
                  <a:lnTo>
                    <a:pt x="3303" y="15219"/>
                  </a:lnTo>
                  <a:cubicBezTo>
                    <a:pt x="3303" y="15219"/>
                    <a:pt x="2135" y="16019"/>
                    <a:pt x="1768" y="16620"/>
                  </a:cubicBezTo>
                  <a:cubicBezTo>
                    <a:pt x="1668" y="16786"/>
                    <a:pt x="1635" y="16953"/>
                    <a:pt x="1735" y="17053"/>
                  </a:cubicBezTo>
                  <a:cubicBezTo>
                    <a:pt x="1802" y="17120"/>
                    <a:pt x="1902" y="17153"/>
                    <a:pt x="2002" y="17153"/>
                  </a:cubicBezTo>
                  <a:cubicBezTo>
                    <a:pt x="2736" y="17153"/>
                    <a:pt x="4403" y="16086"/>
                    <a:pt x="4404" y="16086"/>
                  </a:cubicBezTo>
                  <a:lnTo>
                    <a:pt x="4404" y="16086"/>
                  </a:lnTo>
                  <a:cubicBezTo>
                    <a:pt x="4403" y="16086"/>
                    <a:pt x="3603" y="16786"/>
                    <a:pt x="3269" y="17320"/>
                  </a:cubicBezTo>
                  <a:cubicBezTo>
                    <a:pt x="3136" y="17487"/>
                    <a:pt x="3103" y="17687"/>
                    <a:pt x="3169" y="17754"/>
                  </a:cubicBezTo>
                  <a:cubicBezTo>
                    <a:pt x="3206" y="17809"/>
                    <a:pt x="3263" y="17834"/>
                    <a:pt x="3346" y="17834"/>
                  </a:cubicBezTo>
                  <a:cubicBezTo>
                    <a:pt x="3413" y="17834"/>
                    <a:pt x="3498" y="17817"/>
                    <a:pt x="3603" y="17787"/>
                  </a:cubicBezTo>
                  <a:cubicBezTo>
                    <a:pt x="4404" y="17587"/>
                    <a:pt x="6105" y="16653"/>
                    <a:pt x="6972" y="16119"/>
                  </a:cubicBezTo>
                  <a:cubicBezTo>
                    <a:pt x="8073" y="15419"/>
                    <a:pt x="9440" y="15352"/>
                    <a:pt x="10141" y="15352"/>
                  </a:cubicBezTo>
                  <a:cubicBezTo>
                    <a:pt x="12209" y="15285"/>
                    <a:pt x="16079" y="14318"/>
                    <a:pt x="17480" y="13050"/>
                  </a:cubicBezTo>
                  <a:cubicBezTo>
                    <a:pt x="18614" y="12083"/>
                    <a:pt x="19714" y="8981"/>
                    <a:pt x="20248" y="5945"/>
                  </a:cubicBezTo>
                  <a:cubicBezTo>
                    <a:pt x="21021" y="1792"/>
                    <a:pt x="19619" y="1"/>
                    <a:pt x="17391" y="1"/>
                  </a:cubicBezTo>
                  <a:close/>
                </a:path>
              </a:pathLst>
            </a:custGeom>
            <a:solidFill>
              <a:srgbClr val="FB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92;p82">
              <a:extLst>
                <a:ext uri="{FF2B5EF4-FFF2-40B4-BE49-F238E27FC236}">
                  <a16:creationId xmlns:a16="http://schemas.microsoft.com/office/drawing/2014/main" id="{268F178F-D35C-894E-90B7-902C91EBDC4B}"/>
                </a:ext>
              </a:extLst>
            </p:cNvPr>
            <p:cNvSpPr/>
            <p:nvPr/>
          </p:nvSpPr>
          <p:spPr>
            <a:xfrm>
              <a:off x="2433682" y="1501465"/>
              <a:ext cx="284309" cy="399081"/>
            </a:xfrm>
            <a:custGeom>
              <a:avLst/>
              <a:gdLst/>
              <a:ahLst/>
              <a:cxnLst/>
              <a:rect l="l" t="t" r="r" b="b"/>
              <a:pathLst>
                <a:path w="10575" h="14844" extrusionOk="0">
                  <a:moveTo>
                    <a:pt x="1" y="0"/>
                  </a:moveTo>
                  <a:lnTo>
                    <a:pt x="1435" y="14844"/>
                  </a:lnTo>
                  <a:lnTo>
                    <a:pt x="5538" y="14577"/>
                  </a:lnTo>
                  <a:cubicBezTo>
                    <a:pt x="5538" y="14577"/>
                    <a:pt x="10575" y="13210"/>
                    <a:pt x="7039" y="56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B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93;p82">
              <a:extLst>
                <a:ext uri="{FF2B5EF4-FFF2-40B4-BE49-F238E27FC236}">
                  <a16:creationId xmlns:a16="http://schemas.microsoft.com/office/drawing/2014/main" id="{95B4A44D-5324-8F4C-85AE-CAB10711F562}"/>
                </a:ext>
              </a:extLst>
            </p:cNvPr>
            <p:cNvSpPr/>
            <p:nvPr/>
          </p:nvSpPr>
          <p:spPr>
            <a:xfrm>
              <a:off x="2433682" y="1501465"/>
              <a:ext cx="164133" cy="399081"/>
            </a:xfrm>
            <a:custGeom>
              <a:avLst/>
              <a:gdLst/>
              <a:ahLst/>
              <a:cxnLst/>
              <a:rect l="l" t="t" r="r" b="b"/>
              <a:pathLst>
                <a:path w="6105" h="14844" extrusionOk="0">
                  <a:moveTo>
                    <a:pt x="1" y="0"/>
                  </a:moveTo>
                  <a:lnTo>
                    <a:pt x="1435" y="14844"/>
                  </a:lnTo>
                  <a:lnTo>
                    <a:pt x="3069" y="14744"/>
                  </a:lnTo>
                  <a:cubicBezTo>
                    <a:pt x="6105" y="10774"/>
                    <a:pt x="5938" y="6671"/>
                    <a:pt x="4270" y="34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94;p82">
              <a:extLst>
                <a:ext uri="{FF2B5EF4-FFF2-40B4-BE49-F238E27FC236}">
                  <a16:creationId xmlns:a16="http://schemas.microsoft.com/office/drawing/2014/main" id="{2E216EA9-EF88-3A43-9186-F0BC64F1F27F}"/>
                </a:ext>
              </a:extLst>
            </p:cNvPr>
            <p:cNvSpPr/>
            <p:nvPr/>
          </p:nvSpPr>
          <p:spPr>
            <a:xfrm>
              <a:off x="1931470" y="1315313"/>
              <a:ext cx="643923" cy="637658"/>
            </a:xfrm>
            <a:custGeom>
              <a:avLst/>
              <a:gdLst/>
              <a:ahLst/>
              <a:cxnLst/>
              <a:rect l="l" t="t" r="r" b="b"/>
              <a:pathLst>
                <a:path w="23951" h="23718" extrusionOk="0">
                  <a:moveTo>
                    <a:pt x="9895" y="1"/>
                  </a:moveTo>
                  <a:cubicBezTo>
                    <a:pt x="7619" y="1"/>
                    <a:pt x="5264" y="1055"/>
                    <a:pt x="3003" y="3855"/>
                  </a:cubicBezTo>
                  <a:cubicBezTo>
                    <a:pt x="1" y="7591"/>
                    <a:pt x="2169" y="12161"/>
                    <a:pt x="3603" y="14563"/>
                  </a:cubicBezTo>
                  <a:cubicBezTo>
                    <a:pt x="3770" y="14863"/>
                    <a:pt x="3970" y="15163"/>
                    <a:pt x="4170" y="15430"/>
                  </a:cubicBezTo>
                  <a:cubicBezTo>
                    <a:pt x="5624" y="17175"/>
                    <a:pt x="11289" y="23717"/>
                    <a:pt x="16151" y="23717"/>
                  </a:cubicBezTo>
                  <a:cubicBezTo>
                    <a:pt x="17424" y="23717"/>
                    <a:pt x="18642" y="23269"/>
                    <a:pt x="19715" y="22168"/>
                  </a:cubicBezTo>
                  <a:cubicBezTo>
                    <a:pt x="23818" y="17999"/>
                    <a:pt x="23951" y="13229"/>
                    <a:pt x="22250" y="9326"/>
                  </a:cubicBezTo>
                  <a:cubicBezTo>
                    <a:pt x="21516" y="7691"/>
                    <a:pt x="20448" y="6190"/>
                    <a:pt x="19214" y="4956"/>
                  </a:cubicBezTo>
                  <a:cubicBezTo>
                    <a:pt x="16708" y="2490"/>
                    <a:pt x="13394" y="1"/>
                    <a:pt x="9895" y="1"/>
                  </a:cubicBezTo>
                  <a:close/>
                </a:path>
              </a:pathLst>
            </a:custGeom>
            <a:solidFill>
              <a:srgbClr val="FB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95;p82">
              <a:extLst>
                <a:ext uri="{FF2B5EF4-FFF2-40B4-BE49-F238E27FC236}">
                  <a16:creationId xmlns:a16="http://schemas.microsoft.com/office/drawing/2014/main" id="{C221A290-3F08-C146-862F-8F86636ED683}"/>
                </a:ext>
              </a:extLst>
            </p:cNvPr>
            <p:cNvSpPr/>
            <p:nvPr/>
          </p:nvSpPr>
          <p:spPr>
            <a:xfrm>
              <a:off x="2429084" y="1434575"/>
              <a:ext cx="141845" cy="183490"/>
            </a:xfrm>
            <a:custGeom>
              <a:avLst/>
              <a:gdLst/>
              <a:ahLst/>
              <a:cxnLst/>
              <a:rect l="l" t="t" r="r" b="b"/>
              <a:pathLst>
                <a:path w="5276" h="6825" extrusionOk="0">
                  <a:moveTo>
                    <a:pt x="1614" y="0"/>
                  </a:moveTo>
                  <a:cubicBezTo>
                    <a:pt x="257" y="0"/>
                    <a:pt x="0" y="2744"/>
                    <a:pt x="505" y="3222"/>
                  </a:cubicBezTo>
                  <a:lnTo>
                    <a:pt x="3941" y="6824"/>
                  </a:lnTo>
                  <a:cubicBezTo>
                    <a:pt x="5008" y="5223"/>
                    <a:pt x="5275" y="2788"/>
                    <a:pt x="2873" y="620"/>
                  </a:cubicBezTo>
                  <a:cubicBezTo>
                    <a:pt x="2378" y="179"/>
                    <a:pt x="1960" y="0"/>
                    <a:pt x="1614" y="0"/>
                  </a:cubicBezTo>
                  <a:close/>
                </a:path>
              </a:pathLst>
            </a:custGeom>
            <a:solidFill>
              <a:srgbClr val="FB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96;p82">
              <a:extLst>
                <a:ext uri="{FF2B5EF4-FFF2-40B4-BE49-F238E27FC236}">
                  <a16:creationId xmlns:a16="http://schemas.microsoft.com/office/drawing/2014/main" id="{D47959A9-82CA-8444-9009-CEA8E49DF41F}"/>
                </a:ext>
              </a:extLst>
            </p:cNvPr>
            <p:cNvSpPr/>
            <p:nvPr/>
          </p:nvSpPr>
          <p:spPr>
            <a:xfrm>
              <a:off x="2291998" y="1718992"/>
              <a:ext cx="65492" cy="110686"/>
            </a:xfrm>
            <a:custGeom>
              <a:avLst/>
              <a:gdLst/>
              <a:ahLst/>
              <a:cxnLst/>
              <a:rect l="l" t="t" r="r" b="b"/>
              <a:pathLst>
                <a:path w="2436" h="4117" extrusionOk="0">
                  <a:moveTo>
                    <a:pt x="1168" y="0"/>
                  </a:moveTo>
                  <a:cubicBezTo>
                    <a:pt x="1156" y="0"/>
                    <a:pt x="1145" y="4"/>
                    <a:pt x="1134" y="15"/>
                  </a:cubicBezTo>
                  <a:cubicBezTo>
                    <a:pt x="1101" y="15"/>
                    <a:pt x="1101" y="48"/>
                    <a:pt x="1101" y="82"/>
                  </a:cubicBezTo>
                  <a:cubicBezTo>
                    <a:pt x="1268" y="549"/>
                    <a:pt x="1434" y="949"/>
                    <a:pt x="1568" y="1382"/>
                  </a:cubicBezTo>
                  <a:cubicBezTo>
                    <a:pt x="1701" y="1816"/>
                    <a:pt x="1801" y="2250"/>
                    <a:pt x="1801" y="2650"/>
                  </a:cubicBezTo>
                  <a:cubicBezTo>
                    <a:pt x="1801" y="3050"/>
                    <a:pt x="1668" y="3351"/>
                    <a:pt x="1334" y="3517"/>
                  </a:cubicBezTo>
                  <a:cubicBezTo>
                    <a:pt x="1001" y="3718"/>
                    <a:pt x="534" y="3784"/>
                    <a:pt x="100" y="3851"/>
                  </a:cubicBezTo>
                  <a:cubicBezTo>
                    <a:pt x="67" y="3851"/>
                    <a:pt x="33" y="3884"/>
                    <a:pt x="33" y="3918"/>
                  </a:cubicBezTo>
                  <a:cubicBezTo>
                    <a:pt x="0" y="3951"/>
                    <a:pt x="33" y="3984"/>
                    <a:pt x="67" y="3984"/>
                  </a:cubicBezTo>
                  <a:cubicBezTo>
                    <a:pt x="338" y="4062"/>
                    <a:pt x="620" y="4117"/>
                    <a:pt x="913" y="4117"/>
                  </a:cubicBezTo>
                  <a:cubicBezTo>
                    <a:pt x="1125" y="4117"/>
                    <a:pt x="1344" y="4088"/>
                    <a:pt x="1568" y="4018"/>
                  </a:cubicBezTo>
                  <a:cubicBezTo>
                    <a:pt x="1835" y="3918"/>
                    <a:pt x="2068" y="3718"/>
                    <a:pt x="2235" y="3451"/>
                  </a:cubicBezTo>
                  <a:cubicBezTo>
                    <a:pt x="2368" y="3217"/>
                    <a:pt x="2435" y="2917"/>
                    <a:pt x="2435" y="2650"/>
                  </a:cubicBezTo>
                  <a:cubicBezTo>
                    <a:pt x="2435" y="2116"/>
                    <a:pt x="2268" y="1616"/>
                    <a:pt x="2035" y="1182"/>
                  </a:cubicBezTo>
                  <a:cubicBezTo>
                    <a:pt x="1835" y="749"/>
                    <a:pt x="1568" y="348"/>
                    <a:pt x="1234" y="15"/>
                  </a:cubicBezTo>
                  <a:cubicBezTo>
                    <a:pt x="1212" y="15"/>
                    <a:pt x="119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97;p82">
              <a:extLst>
                <a:ext uri="{FF2B5EF4-FFF2-40B4-BE49-F238E27FC236}">
                  <a16:creationId xmlns:a16="http://schemas.microsoft.com/office/drawing/2014/main" id="{B493BE31-7B88-0242-BB8D-8990E45A885E}"/>
                </a:ext>
              </a:extLst>
            </p:cNvPr>
            <p:cNvSpPr/>
            <p:nvPr/>
          </p:nvSpPr>
          <p:spPr>
            <a:xfrm>
              <a:off x="2215752" y="1550772"/>
              <a:ext cx="87914" cy="34117"/>
            </a:xfrm>
            <a:custGeom>
              <a:avLst/>
              <a:gdLst/>
              <a:ahLst/>
              <a:cxnLst/>
              <a:rect l="l" t="t" r="r" b="b"/>
              <a:pathLst>
                <a:path w="3270" h="1269" fill="none" extrusionOk="0">
                  <a:moveTo>
                    <a:pt x="1" y="1268"/>
                  </a:moveTo>
                  <a:cubicBezTo>
                    <a:pt x="534" y="668"/>
                    <a:pt x="1802" y="1"/>
                    <a:pt x="3270" y="434"/>
                  </a:cubicBezTo>
                </a:path>
              </a:pathLst>
            </a:custGeom>
            <a:solidFill>
              <a:schemeClr val="accent2"/>
            </a:solidFill>
            <a:ln w="208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98;p82">
              <a:extLst>
                <a:ext uri="{FF2B5EF4-FFF2-40B4-BE49-F238E27FC236}">
                  <a16:creationId xmlns:a16="http://schemas.microsoft.com/office/drawing/2014/main" id="{C4581671-1E31-CE4B-BFBB-5E3ABB2A0A74}"/>
                </a:ext>
              </a:extLst>
            </p:cNvPr>
            <p:cNvSpPr/>
            <p:nvPr/>
          </p:nvSpPr>
          <p:spPr>
            <a:xfrm>
              <a:off x="2093801" y="1697860"/>
              <a:ext cx="19760" cy="84311"/>
            </a:xfrm>
            <a:custGeom>
              <a:avLst/>
              <a:gdLst/>
              <a:ahLst/>
              <a:cxnLst/>
              <a:rect l="l" t="t" r="r" b="b"/>
              <a:pathLst>
                <a:path w="735" h="3136" fill="none" extrusionOk="0">
                  <a:moveTo>
                    <a:pt x="667" y="3136"/>
                  </a:moveTo>
                  <a:cubicBezTo>
                    <a:pt x="334" y="2435"/>
                    <a:pt x="0" y="1101"/>
                    <a:pt x="734" y="0"/>
                  </a:cubicBezTo>
                </a:path>
              </a:pathLst>
            </a:custGeom>
            <a:solidFill>
              <a:schemeClr val="accent2"/>
            </a:solidFill>
            <a:ln w="208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099;p82">
              <a:extLst>
                <a:ext uri="{FF2B5EF4-FFF2-40B4-BE49-F238E27FC236}">
                  <a16:creationId xmlns:a16="http://schemas.microsoft.com/office/drawing/2014/main" id="{D3EA86AD-005A-F242-B626-CA0F39631A3F}"/>
                </a:ext>
              </a:extLst>
            </p:cNvPr>
            <p:cNvSpPr/>
            <p:nvPr/>
          </p:nvSpPr>
          <p:spPr>
            <a:xfrm>
              <a:off x="2242664" y="1755555"/>
              <a:ext cx="49361" cy="36483"/>
            </a:xfrm>
            <a:custGeom>
              <a:avLst/>
              <a:gdLst/>
              <a:ahLst/>
              <a:cxnLst/>
              <a:rect l="l" t="t" r="r" b="b"/>
              <a:pathLst>
                <a:path w="1836" h="1357" extrusionOk="0">
                  <a:moveTo>
                    <a:pt x="184" y="1"/>
                  </a:moveTo>
                  <a:cubicBezTo>
                    <a:pt x="145" y="1"/>
                    <a:pt x="106" y="17"/>
                    <a:pt x="67" y="56"/>
                  </a:cubicBezTo>
                  <a:cubicBezTo>
                    <a:pt x="0" y="123"/>
                    <a:pt x="0" y="223"/>
                    <a:pt x="67" y="289"/>
                  </a:cubicBezTo>
                  <a:cubicBezTo>
                    <a:pt x="167" y="389"/>
                    <a:pt x="267" y="556"/>
                    <a:pt x="334" y="723"/>
                  </a:cubicBezTo>
                  <a:cubicBezTo>
                    <a:pt x="401" y="823"/>
                    <a:pt x="434" y="923"/>
                    <a:pt x="501" y="1023"/>
                  </a:cubicBezTo>
                  <a:cubicBezTo>
                    <a:pt x="534" y="1090"/>
                    <a:pt x="601" y="1190"/>
                    <a:pt x="734" y="1290"/>
                  </a:cubicBezTo>
                  <a:cubicBezTo>
                    <a:pt x="768" y="1323"/>
                    <a:pt x="834" y="1323"/>
                    <a:pt x="868" y="1357"/>
                  </a:cubicBezTo>
                  <a:lnTo>
                    <a:pt x="1001" y="1357"/>
                  </a:lnTo>
                  <a:cubicBezTo>
                    <a:pt x="1101" y="1357"/>
                    <a:pt x="1168" y="1323"/>
                    <a:pt x="1235" y="1290"/>
                  </a:cubicBezTo>
                  <a:cubicBezTo>
                    <a:pt x="1335" y="1190"/>
                    <a:pt x="1435" y="1123"/>
                    <a:pt x="1502" y="1023"/>
                  </a:cubicBezTo>
                  <a:cubicBezTo>
                    <a:pt x="1635" y="856"/>
                    <a:pt x="1702" y="656"/>
                    <a:pt x="1802" y="489"/>
                  </a:cubicBezTo>
                  <a:cubicBezTo>
                    <a:pt x="1835" y="423"/>
                    <a:pt x="1802" y="323"/>
                    <a:pt x="1735" y="289"/>
                  </a:cubicBezTo>
                  <a:cubicBezTo>
                    <a:pt x="1710" y="264"/>
                    <a:pt x="1679" y="253"/>
                    <a:pt x="1648" y="253"/>
                  </a:cubicBezTo>
                  <a:cubicBezTo>
                    <a:pt x="1597" y="253"/>
                    <a:pt x="1543" y="281"/>
                    <a:pt x="1502" y="323"/>
                  </a:cubicBezTo>
                  <a:cubicBezTo>
                    <a:pt x="1401" y="489"/>
                    <a:pt x="1301" y="656"/>
                    <a:pt x="1168" y="790"/>
                  </a:cubicBezTo>
                  <a:cubicBezTo>
                    <a:pt x="1135" y="856"/>
                    <a:pt x="1068" y="890"/>
                    <a:pt x="1035" y="923"/>
                  </a:cubicBezTo>
                  <a:cubicBezTo>
                    <a:pt x="1001" y="956"/>
                    <a:pt x="968" y="956"/>
                    <a:pt x="968" y="956"/>
                  </a:cubicBezTo>
                  <a:cubicBezTo>
                    <a:pt x="901" y="890"/>
                    <a:pt x="801" y="723"/>
                    <a:pt x="701" y="556"/>
                  </a:cubicBezTo>
                  <a:cubicBezTo>
                    <a:pt x="601" y="389"/>
                    <a:pt x="501" y="189"/>
                    <a:pt x="267" y="22"/>
                  </a:cubicBezTo>
                  <a:cubicBezTo>
                    <a:pt x="240" y="9"/>
                    <a:pt x="212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100;p82">
              <a:extLst>
                <a:ext uri="{FF2B5EF4-FFF2-40B4-BE49-F238E27FC236}">
                  <a16:creationId xmlns:a16="http://schemas.microsoft.com/office/drawing/2014/main" id="{71497065-295C-7749-9B76-FA33E70F9201}"/>
                </a:ext>
              </a:extLst>
            </p:cNvPr>
            <p:cNvSpPr/>
            <p:nvPr/>
          </p:nvSpPr>
          <p:spPr>
            <a:xfrm>
              <a:off x="2455216" y="1474553"/>
              <a:ext cx="65492" cy="80736"/>
            </a:xfrm>
            <a:custGeom>
              <a:avLst/>
              <a:gdLst/>
              <a:ahLst/>
              <a:cxnLst/>
              <a:rect l="l" t="t" r="r" b="b"/>
              <a:pathLst>
                <a:path w="2436" h="3003" extrusionOk="0">
                  <a:moveTo>
                    <a:pt x="1234" y="0"/>
                  </a:moveTo>
                  <a:cubicBezTo>
                    <a:pt x="1068" y="0"/>
                    <a:pt x="867" y="34"/>
                    <a:pt x="701" y="134"/>
                  </a:cubicBezTo>
                  <a:cubicBezTo>
                    <a:pt x="534" y="200"/>
                    <a:pt x="367" y="367"/>
                    <a:pt x="267" y="501"/>
                  </a:cubicBezTo>
                  <a:cubicBezTo>
                    <a:pt x="134" y="667"/>
                    <a:pt x="67" y="834"/>
                    <a:pt x="0" y="1034"/>
                  </a:cubicBezTo>
                  <a:lnTo>
                    <a:pt x="0" y="1068"/>
                  </a:lnTo>
                  <a:cubicBezTo>
                    <a:pt x="0" y="1134"/>
                    <a:pt x="0" y="1201"/>
                    <a:pt x="33" y="1268"/>
                  </a:cubicBezTo>
                  <a:cubicBezTo>
                    <a:pt x="86" y="1426"/>
                    <a:pt x="223" y="1522"/>
                    <a:pt x="393" y="1522"/>
                  </a:cubicBezTo>
                  <a:cubicBezTo>
                    <a:pt x="438" y="1522"/>
                    <a:pt x="485" y="1515"/>
                    <a:pt x="534" y="1501"/>
                  </a:cubicBezTo>
                  <a:cubicBezTo>
                    <a:pt x="667" y="1468"/>
                    <a:pt x="901" y="1435"/>
                    <a:pt x="1101" y="1435"/>
                  </a:cubicBezTo>
                  <a:cubicBezTo>
                    <a:pt x="1301" y="1468"/>
                    <a:pt x="1468" y="1535"/>
                    <a:pt x="1601" y="1635"/>
                  </a:cubicBezTo>
                  <a:cubicBezTo>
                    <a:pt x="1768" y="1768"/>
                    <a:pt x="1868" y="1935"/>
                    <a:pt x="1935" y="2135"/>
                  </a:cubicBezTo>
                  <a:cubicBezTo>
                    <a:pt x="1968" y="2235"/>
                    <a:pt x="1968" y="2335"/>
                    <a:pt x="2002" y="2469"/>
                  </a:cubicBezTo>
                  <a:lnTo>
                    <a:pt x="2035" y="2802"/>
                  </a:lnTo>
                  <a:lnTo>
                    <a:pt x="2035" y="2836"/>
                  </a:lnTo>
                  <a:cubicBezTo>
                    <a:pt x="2035" y="2902"/>
                    <a:pt x="2102" y="3002"/>
                    <a:pt x="2202" y="3002"/>
                  </a:cubicBezTo>
                  <a:cubicBezTo>
                    <a:pt x="2302" y="3002"/>
                    <a:pt x="2368" y="2936"/>
                    <a:pt x="2368" y="2836"/>
                  </a:cubicBezTo>
                  <a:lnTo>
                    <a:pt x="2435" y="2435"/>
                  </a:lnTo>
                  <a:cubicBezTo>
                    <a:pt x="2402" y="2302"/>
                    <a:pt x="2402" y="2169"/>
                    <a:pt x="2402" y="2035"/>
                  </a:cubicBezTo>
                  <a:cubicBezTo>
                    <a:pt x="2335" y="1735"/>
                    <a:pt x="2235" y="1468"/>
                    <a:pt x="2035" y="1235"/>
                  </a:cubicBezTo>
                  <a:cubicBezTo>
                    <a:pt x="1835" y="968"/>
                    <a:pt x="1535" y="834"/>
                    <a:pt x="1234" y="734"/>
                  </a:cubicBezTo>
                  <a:cubicBezTo>
                    <a:pt x="1144" y="714"/>
                    <a:pt x="1057" y="700"/>
                    <a:pt x="969" y="691"/>
                  </a:cubicBezTo>
                  <a:lnTo>
                    <a:pt x="969" y="691"/>
                  </a:lnTo>
                  <a:cubicBezTo>
                    <a:pt x="990" y="663"/>
                    <a:pt x="1012" y="634"/>
                    <a:pt x="1034" y="601"/>
                  </a:cubicBezTo>
                  <a:cubicBezTo>
                    <a:pt x="1101" y="534"/>
                    <a:pt x="1201" y="501"/>
                    <a:pt x="1301" y="467"/>
                  </a:cubicBezTo>
                  <a:cubicBezTo>
                    <a:pt x="1372" y="444"/>
                    <a:pt x="1459" y="420"/>
                    <a:pt x="1552" y="420"/>
                  </a:cubicBezTo>
                  <a:cubicBezTo>
                    <a:pt x="1590" y="420"/>
                    <a:pt x="1629" y="424"/>
                    <a:pt x="1668" y="434"/>
                  </a:cubicBezTo>
                  <a:lnTo>
                    <a:pt x="1701" y="434"/>
                  </a:lnTo>
                  <a:cubicBezTo>
                    <a:pt x="1768" y="434"/>
                    <a:pt x="1835" y="367"/>
                    <a:pt x="1868" y="301"/>
                  </a:cubicBezTo>
                  <a:cubicBezTo>
                    <a:pt x="1901" y="234"/>
                    <a:pt x="1835" y="134"/>
                    <a:pt x="1768" y="100"/>
                  </a:cubicBezTo>
                  <a:cubicBezTo>
                    <a:pt x="1601" y="34"/>
                    <a:pt x="1434" y="0"/>
                    <a:pt x="1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101;p82">
              <a:extLst>
                <a:ext uri="{FF2B5EF4-FFF2-40B4-BE49-F238E27FC236}">
                  <a16:creationId xmlns:a16="http://schemas.microsoft.com/office/drawing/2014/main" id="{D7233FC6-E09E-6140-962B-2414D430784F}"/>
                </a:ext>
              </a:extLst>
            </p:cNvPr>
            <p:cNvSpPr/>
            <p:nvPr/>
          </p:nvSpPr>
          <p:spPr>
            <a:xfrm>
              <a:off x="2241776" y="1711975"/>
              <a:ext cx="8980" cy="8334"/>
            </a:xfrm>
            <a:custGeom>
              <a:avLst/>
              <a:gdLst/>
              <a:ahLst/>
              <a:cxnLst/>
              <a:rect l="l" t="t" r="r" b="b"/>
              <a:pathLst>
                <a:path w="334" h="310" extrusionOk="0">
                  <a:moveTo>
                    <a:pt x="128" y="0"/>
                  </a:moveTo>
                  <a:cubicBezTo>
                    <a:pt x="67" y="0"/>
                    <a:pt x="0" y="55"/>
                    <a:pt x="0" y="109"/>
                  </a:cubicBezTo>
                  <a:cubicBezTo>
                    <a:pt x="0" y="209"/>
                    <a:pt x="33" y="276"/>
                    <a:pt x="134" y="309"/>
                  </a:cubicBezTo>
                  <a:cubicBezTo>
                    <a:pt x="200" y="309"/>
                    <a:pt x="300" y="276"/>
                    <a:pt x="300" y="176"/>
                  </a:cubicBezTo>
                  <a:cubicBezTo>
                    <a:pt x="334" y="109"/>
                    <a:pt x="267" y="9"/>
                    <a:pt x="167" y="9"/>
                  </a:cubicBezTo>
                  <a:cubicBezTo>
                    <a:pt x="155" y="3"/>
                    <a:pt x="141" y="0"/>
                    <a:pt x="128" y="0"/>
                  </a:cubicBezTo>
                  <a:close/>
                </a:path>
              </a:pathLst>
            </a:custGeom>
            <a:solidFill>
              <a:srgbClr val="5A21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102;p82">
              <a:extLst>
                <a:ext uri="{FF2B5EF4-FFF2-40B4-BE49-F238E27FC236}">
                  <a16:creationId xmlns:a16="http://schemas.microsoft.com/office/drawing/2014/main" id="{FE598BE8-08BB-3F4E-82C6-7341EC93842B}"/>
                </a:ext>
              </a:extLst>
            </p:cNvPr>
            <p:cNvSpPr/>
            <p:nvPr/>
          </p:nvSpPr>
          <p:spPr>
            <a:xfrm>
              <a:off x="2213063" y="1784833"/>
              <a:ext cx="9894" cy="9006"/>
            </a:xfrm>
            <a:custGeom>
              <a:avLst/>
              <a:gdLst/>
              <a:ahLst/>
              <a:cxnLst/>
              <a:rect l="l" t="t" r="r" b="b"/>
              <a:pathLst>
                <a:path w="368" h="335" extrusionOk="0">
                  <a:moveTo>
                    <a:pt x="201" y="1"/>
                  </a:moveTo>
                  <a:cubicBezTo>
                    <a:pt x="134" y="1"/>
                    <a:pt x="34" y="68"/>
                    <a:pt x="34" y="134"/>
                  </a:cubicBezTo>
                  <a:cubicBezTo>
                    <a:pt x="1" y="234"/>
                    <a:pt x="67" y="301"/>
                    <a:pt x="167" y="334"/>
                  </a:cubicBezTo>
                  <a:cubicBezTo>
                    <a:pt x="234" y="334"/>
                    <a:pt x="334" y="268"/>
                    <a:pt x="334" y="201"/>
                  </a:cubicBezTo>
                  <a:cubicBezTo>
                    <a:pt x="368" y="101"/>
                    <a:pt x="301" y="34"/>
                    <a:pt x="201" y="1"/>
                  </a:cubicBezTo>
                  <a:close/>
                </a:path>
              </a:pathLst>
            </a:custGeom>
            <a:solidFill>
              <a:srgbClr val="5A21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103;p82">
              <a:extLst>
                <a:ext uri="{FF2B5EF4-FFF2-40B4-BE49-F238E27FC236}">
                  <a16:creationId xmlns:a16="http://schemas.microsoft.com/office/drawing/2014/main" id="{A911001E-FEE6-B14A-B363-776EEEF85D1E}"/>
                </a:ext>
              </a:extLst>
            </p:cNvPr>
            <p:cNvSpPr/>
            <p:nvPr/>
          </p:nvSpPr>
          <p:spPr>
            <a:xfrm>
              <a:off x="2272264" y="1694930"/>
              <a:ext cx="8980" cy="8576"/>
            </a:xfrm>
            <a:custGeom>
              <a:avLst/>
              <a:gdLst/>
              <a:ahLst/>
              <a:cxnLst/>
              <a:rect l="l" t="t" r="r" b="b"/>
              <a:pathLst>
                <a:path w="334" h="319" extrusionOk="0">
                  <a:moveTo>
                    <a:pt x="150" y="1"/>
                  </a:moveTo>
                  <a:cubicBezTo>
                    <a:pt x="78" y="1"/>
                    <a:pt x="28" y="60"/>
                    <a:pt x="0" y="143"/>
                  </a:cubicBezTo>
                  <a:cubicBezTo>
                    <a:pt x="0" y="209"/>
                    <a:pt x="34" y="309"/>
                    <a:pt x="134" y="309"/>
                  </a:cubicBezTo>
                  <a:cubicBezTo>
                    <a:pt x="145" y="315"/>
                    <a:pt x="158" y="318"/>
                    <a:pt x="172" y="318"/>
                  </a:cubicBezTo>
                  <a:cubicBezTo>
                    <a:pt x="233" y="318"/>
                    <a:pt x="300" y="258"/>
                    <a:pt x="300" y="176"/>
                  </a:cubicBezTo>
                  <a:cubicBezTo>
                    <a:pt x="334" y="109"/>
                    <a:pt x="267" y="9"/>
                    <a:pt x="200" y="9"/>
                  </a:cubicBezTo>
                  <a:cubicBezTo>
                    <a:pt x="183" y="3"/>
                    <a:pt x="166" y="1"/>
                    <a:pt x="150" y="1"/>
                  </a:cubicBezTo>
                  <a:close/>
                </a:path>
              </a:pathLst>
            </a:custGeom>
            <a:solidFill>
              <a:srgbClr val="5A21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104;p82">
              <a:extLst>
                <a:ext uri="{FF2B5EF4-FFF2-40B4-BE49-F238E27FC236}">
                  <a16:creationId xmlns:a16="http://schemas.microsoft.com/office/drawing/2014/main" id="{606DC4C5-A1E1-3743-86AC-B46EE6212D5C}"/>
                </a:ext>
              </a:extLst>
            </p:cNvPr>
            <p:cNvSpPr/>
            <p:nvPr/>
          </p:nvSpPr>
          <p:spPr>
            <a:xfrm>
              <a:off x="2237287" y="1775531"/>
              <a:ext cx="5404" cy="4866"/>
            </a:xfrm>
            <a:custGeom>
              <a:avLst/>
              <a:gdLst/>
              <a:ahLst/>
              <a:cxnLst/>
              <a:rect l="l" t="t" r="r" b="b"/>
              <a:pathLst>
                <a:path w="201" h="181" extrusionOk="0">
                  <a:moveTo>
                    <a:pt x="87" y="0"/>
                  </a:moveTo>
                  <a:cubicBezTo>
                    <a:pt x="52" y="0"/>
                    <a:pt x="34" y="31"/>
                    <a:pt x="34" y="80"/>
                  </a:cubicBezTo>
                  <a:cubicBezTo>
                    <a:pt x="0" y="113"/>
                    <a:pt x="34" y="147"/>
                    <a:pt x="100" y="180"/>
                  </a:cubicBezTo>
                  <a:cubicBezTo>
                    <a:pt x="134" y="180"/>
                    <a:pt x="167" y="147"/>
                    <a:pt x="200" y="113"/>
                  </a:cubicBezTo>
                  <a:cubicBezTo>
                    <a:pt x="200" y="47"/>
                    <a:pt x="167" y="13"/>
                    <a:pt x="134" y="13"/>
                  </a:cubicBezTo>
                  <a:cubicBezTo>
                    <a:pt x="116" y="4"/>
                    <a:pt x="100" y="0"/>
                    <a:pt x="87" y="0"/>
                  </a:cubicBezTo>
                  <a:close/>
                </a:path>
              </a:pathLst>
            </a:custGeom>
            <a:solidFill>
              <a:srgbClr val="5A21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105;p82">
              <a:extLst>
                <a:ext uri="{FF2B5EF4-FFF2-40B4-BE49-F238E27FC236}">
                  <a16:creationId xmlns:a16="http://schemas.microsoft.com/office/drawing/2014/main" id="{0F9B8E32-EAB8-2241-AAB0-B1C5D1E9BBB1}"/>
                </a:ext>
              </a:extLst>
            </p:cNvPr>
            <p:cNvSpPr/>
            <p:nvPr/>
          </p:nvSpPr>
          <p:spPr>
            <a:xfrm>
              <a:off x="2229221" y="1735526"/>
              <a:ext cx="5404" cy="4517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100" y="0"/>
                  </a:moveTo>
                  <a:cubicBezTo>
                    <a:pt x="67" y="0"/>
                    <a:pt x="0" y="34"/>
                    <a:pt x="0" y="67"/>
                  </a:cubicBezTo>
                  <a:cubicBezTo>
                    <a:pt x="0" y="100"/>
                    <a:pt x="33" y="167"/>
                    <a:pt x="67" y="167"/>
                  </a:cubicBezTo>
                  <a:cubicBezTo>
                    <a:pt x="134" y="167"/>
                    <a:pt x="167" y="134"/>
                    <a:pt x="167" y="100"/>
                  </a:cubicBezTo>
                  <a:cubicBezTo>
                    <a:pt x="200" y="67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5A21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106;p82">
              <a:extLst>
                <a:ext uri="{FF2B5EF4-FFF2-40B4-BE49-F238E27FC236}">
                  <a16:creationId xmlns:a16="http://schemas.microsoft.com/office/drawing/2014/main" id="{2DA4B1AF-77E9-254E-B55B-D3377C39B92C}"/>
                </a:ext>
              </a:extLst>
            </p:cNvPr>
            <p:cNvSpPr/>
            <p:nvPr/>
          </p:nvSpPr>
          <p:spPr>
            <a:xfrm>
              <a:off x="2294686" y="1679928"/>
              <a:ext cx="5404" cy="4839"/>
            </a:xfrm>
            <a:custGeom>
              <a:avLst/>
              <a:gdLst/>
              <a:ahLst/>
              <a:cxnLst/>
              <a:rect l="l" t="t" r="r" b="b"/>
              <a:pathLst>
                <a:path w="201" h="180" extrusionOk="0">
                  <a:moveTo>
                    <a:pt x="100" y="0"/>
                  </a:moveTo>
                  <a:cubicBezTo>
                    <a:pt x="67" y="0"/>
                    <a:pt x="0" y="33"/>
                    <a:pt x="0" y="67"/>
                  </a:cubicBezTo>
                  <a:cubicBezTo>
                    <a:pt x="0" y="134"/>
                    <a:pt x="34" y="167"/>
                    <a:pt x="67" y="167"/>
                  </a:cubicBezTo>
                  <a:cubicBezTo>
                    <a:pt x="85" y="176"/>
                    <a:pt x="100" y="180"/>
                    <a:pt x="113" y="180"/>
                  </a:cubicBezTo>
                  <a:cubicBezTo>
                    <a:pt x="149" y="180"/>
                    <a:pt x="167" y="149"/>
                    <a:pt x="167" y="100"/>
                  </a:cubicBezTo>
                  <a:cubicBezTo>
                    <a:pt x="200" y="67"/>
                    <a:pt x="167" y="33"/>
                    <a:pt x="100" y="0"/>
                  </a:cubicBezTo>
                  <a:close/>
                </a:path>
              </a:pathLst>
            </a:custGeom>
            <a:solidFill>
              <a:srgbClr val="5A21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107;p82">
              <a:extLst>
                <a:ext uri="{FF2B5EF4-FFF2-40B4-BE49-F238E27FC236}">
                  <a16:creationId xmlns:a16="http://schemas.microsoft.com/office/drawing/2014/main" id="{7815E376-1CCA-3140-8512-174692AE530B}"/>
                </a:ext>
              </a:extLst>
            </p:cNvPr>
            <p:cNvSpPr/>
            <p:nvPr/>
          </p:nvSpPr>
          <p:spPr>
            <a:xfrm>
              <a:off x="2255219" y="1729235"/>
              <a:ext cx="5404" cy="4517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101" y="1"/>
                  </a:moveTo>
                  <a:cubicBezTo>
                    <a:pt x="67" y="1"/>
                    <a:pt x="34" y="34"/>
                    <a:pt x="0" y="67"/>
                  </a:cubicBezTo>
                  <a:cubicBezTo>
                    <a:pt x="0" y="101"/>
                    <a:pt x="34" y="168"/>
                    <a:pt x="67" y="168"/>
                  </a:cubicBezTo>
                  <a:cubicBezTo>
                    <a:pt x="134" y="168"/>
                    <a:pt x="167" y="134"/>
                    <a:pt x="167" y="101"/>
                  </a:cubicBezTo>
                  <a:cubicBezTo>
                    <a:pt x="201" y="67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5A21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108;p82">
              <a:extLst>
                <a:ext uri="{FF2B5EF4-FFF2-40B4-BE49-F238E27FC236}">
                  <a16:creationId xmlns:a16="http://schemas.microsoft.com/office/drawing/2014/main" id="{C02A39CB-E59B-7E45-9667-E867C38633EB}"/>
                </a:ext>
              </a:extLst>
            </p:cNvPr>
            <p:cNvSpPr/>
            <p:nvPr/>
          </p:nvSpPr>
          <p:spPr>
            <a:xfrm>
              <a:off x="2312618" y="1676325"/>
              <a:ext cx="4517" cy="4517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100" y="1"/>
                  </a:moveTo>
                  <a:cubicBezTo>
                    <a:pt x="34" y="1"/>
                    <a:pt x="0" y="34"/>
                    <a:pt x="0" y="67"/>
                  </a:cubicBezTo>
                  <a:cubicBezTo>
                    <a:pt x="0" y="101"/>
                    <a:pt x="34" y="167"/>
                    <a:pt x="67" y="167"/>
                  </a:cubicBezTo>
                  <a:cubicBezTo>
                    <a:pt x="100" y="167"/>
                    <a:pt x="167" y="134"/>
                    <a:pt x="167" y="101"/>
                  </a:cubicBezTo>
                  <a:cubicBezTo>
                    <a:pt x="167" y="34"/>
                    <a:pt x="134" y="1"/>
                    <a:pt x="100" y="1"/>
                  </a:cubicBezTo>
                  <a:close/>
                </a:path>
              </a:pathLst>
            </a:custGeom>
            <a:solidFill>
              <a:srgbClr val="5A21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109;p82">
              <a:extLst>
                <a:ext uri="{FF2B5EF4-FFF2-40B4-BE49-F238E27FC236}">
                  <a16:creationId xmlns:a16="http://schemas.microsoft.com/office/drawing/2014/main" id="{15271FB0-9C1C-7044-83B8-B2C62B2FE37E}"/>
                </a:ext>
              </a:extLst>
            </p:cNvPr>
            <p:cNvSpPr/>
            <p:nvPr/>
          </p:nvSpPr>
          <p:spPr>
            <a:xfrm>
              <a:off x="2291084" y="1704124"/>
              <a:ext cx="5404" cy="4517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101" y="1"/>
                  </a:moveTo>
                  <a:cubicBezTo>
                    <a:pt x="67" y="1"/>
                    <a:pt x="34" y="34"/>
                    <a:pt x="1" y="67"/>
                  </a:cubicBezTo>
                  <a:cubicBezTo>
                    <a:pt x="1" y="134"/>
                    <a:pt x="34" y="168"/>
                    <a:pt x="67" y="168"/>
                  </a:cubicBezTo>
                  <a:cubicBezTo>
                    <a:pt x="134" y="168"/>
                    <a:pt x="168" y="134"/>
                    <a:pt x="168" y="101"/>
                  </a:cubicBezTo>
                  <a:cubicBezTo>
                    <a:pt x="201" y="67"/>
                    <a:pt x="168" y="1"/>
                    <a:pt x="101" y="1"/>
                  </a:cubicBezTo>
                  <a:close/>
                </a:path>
              </a:pathLst>
            </a:custGeom>
            <a:solidFill>
              <a:srgbClr val="5A21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110;p82">
              <a:extLst>
                <a:ext uri="{FF2B5EF4-FFF2-40B4-BE49-F238E27FC236}">
                  <a16:creationId xmlns:a16="http://schemas.microsoft.com/office/drawing/2014/main" id="{D0C0D4F8-5538-4641-9A19-455DBEC78471}"/>
                </a:ext>
              </a:extLst>
            </p:cNvPr>
            <p:cNvSpPr/>
            <p:nvPr/>
          </p:nvSpPr>
          <p:spPr>
            <a:xfrm>
              <a:off x="2264199" y="1714905"/>
              <a:ext cx="5404" cy="4839"/>
            </a:xfrm>
            <a:custGeom>
              <a:avLst/>
              <a:gdLst/>
              <a:ahLst/>
              <a:cxnLst/>
              <a:rect l="l" t="t" r="r" b="b"/>
              <a:pathLst>
                <a:path w="201" h="180" extrusionOk="0">
                  <a:moveTo>
                    <a:pt x="133" y="0"/>
                  </a:moveTo>
                  <a:cubicBezTo>
                    <a:pt x="67" y="0"/>
                    <a:pt x="33" y="33"/>
                    <a:pt x="33" y="67"/>
                  </a:cubicBezTo>
                  <a:cubicBezTo>
                    <a:pt x="0" y="133"/>
                    <a:pt x="33" y="167"/>
                    <a:pt x="100" y="167"/>
                  </a:cubicBezTo>
                  <a:cubicBezTo>
                    <a:pt x="109" y="176"/>
                    <a:pt x="118" y="180"/>
                    <a:pt x="127" y="180"/>
                  </a:cubicBezTo>
                  <a:cubicBezTo>
                    <a:pt x="151" y="180"/>
                    <a:pt x="176" y="149"/>
                    <a:pt x="200" y="100"/>
                  </a:cubicBezTo>
                  <a:cubicBezTo>
                    <a:pt x="200" y="67"/>
                    <a:pt x="167" y="33"/>
                    <a:pt x="133" y="0"/>
                  </a:cubicBezTo>
                  <a:close/>
                </a:path>
              </a:pathLst>
            </a:custGeom>
            <a:solidFill>
              <a:srgbClr val="5A21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111;p82">
              <a:extLst>
                <a:ext uri="{FF2B5EF4-FFF2-40B4-BE49-F238E27FC236}">
                  <a16:creationId xmlns:a16="http://schemas.microsoft.com/office/drawing/2014/main" id="{985E1B71-CCF3-D140-8039-7D4ACC0737ED}"/>
                </a:ext>
              </a:extLst>
            </p:cNvPr>
            <p:cNvSpPr/>
            <p:nvPr/>
          </p:nvSpPr>
          <p:spPr>
            <a:xfrm>
              <a:off x="2218440" y="1761174"/>
              <a:ext cx="5404" cy="4866"/>
            </a:xfrm>
            <a:custGeom>
              <a:avLst/>
              <a:gdLst/>
              <a:ahLst/>
              <a:cxnLst/>
              <a:rect l="l" t="t" r="r" b="b"/>
              <a:pathLst>
                <a:path w="201" h="181" extrusionOk="0">
                  <a:moveTo>
                    <a:pt x="69" y="1"/>
                  </a:moveTo>
                  <a:cubicBezTo>
                    <a:pt x="37" y="1"/>
                    <a:pt x="1" y="32"/>
                    <a:pt x="1" y="80"/>
                  </a:cubicBezTo>
                  <a:cubicBezTo>
                    <a:pt x="1" y="114"/>
                    <a:pt x="34" y="147"/>
                    <a:pt x="68" y="180"/>
                  </a:cubicBezTo>
                  <a:cubicBezTo>
                    <a:pt x="134" y="180"/>
                    <a:pt x="168" y="147"/>
                    <a:pt x="168" y="114"/>
                  </a:cubicBezTo>
                  <a:cubicBezTo>
                    <a:pt x="201" y="47"/>
                    <a:pt x="168" y="14"/>
                    <a:pt x="101" y="14"/>
                  </a:cubicBezTo>
                  <a:cubicBezTo>
                    <a:pt x="92" y="5"/>
                    <a:pt x="81" y="1"/>
                    <a:pt x="69" y="1"/>
                  </a:cubicBezTo>
                  <a:close/>
                </a:path>
              </a:pathLst>
            </a:custGeom>
            <a:solidFill>
              <a:srgbClr val="5A21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112;p82">
              <a:extLst>
                <a:ext uri="{FF2B5EF4-FFF2-40B4-BE49-F238E27FC236}">
                  <a16:creationId xmlns:a16="http://schemas.microsoft.com/office/drawing/2014/main" id="{0566C1BF-569E-DB47-BB87-C76DB9D086F2}"/>
                </a:ext>
              </a:extLst>
            </p:cNvPr>
            <p:cNvSpPr/>
            <p:nvPr/>
          </p:nvSpPr>
          <p:spPr>
            <a:xfrm>
              <a:off x="2222930" y="1809056"/>
              <a:ext cx="5404" cy="4866"/>
            </a:xfrm>
            <a:custGeom>
              <a:avLst/>
              <a:gdLst/>
              <a:ahLst/>
              <a:cxnLst/>
              <a:rect l="l" t="t" r="r" b="b"/>
              <a:pathLst>
                <a:path w="201" h="181" extrusionOk="0">
                  <a:moveTo>
                    <a:pt x="134" y="1"/>
                  </a:moveTo>
                  <a:cubicBezTo>
                    <a:pt x="67" y="1"/>
                    <a:pt x="34" y="34"/>
                    <a:pt x="34" y="67"/>
                  </a:cubicBezTo>
                  <a:cubicBezTo>
                    <a:pt x="1" y="134"/>
                    <a:pt x="34" y="167"/>
                    <a:pt x="101" y="167"/>
                  </a:cubicBezTo>
                  <a:cubicBezTo>
                    <a:pt x="110" y="176"/>
                    <a:pt x="119" y="180"/>
                    <a:pt x="127" y="180"/>
                  </a:cubicBezTo>
                  <a:cubicBezTo>
                    <a:pt x="152" y="180"/>
                    <a:pt x="176" y="149"/>
                    <a:pt x="201" y="101"/>
                  </a:cubicBezTo>
                  <a:cubicBezTo>
                    <a:pt x="201" y="67"/>
                    <a:pt x="167" y="34"/>
                    <a:pt x="134" y="1"/>
                  </a:cubicBezTo>
                  <a:close/>
                </a:path>
              </a:pathLst>
            </a:custGeom>
            <a:solidFill>
              <a:srgbClr val="5A21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113;p82">
              <a:extLst>
                <a:ext uri="{FF2B5EF4-FFF2-40B4-BE49-F238E27FC236}">
                  <a16:creationId xmlns:a16="http://schemas.microsoft.com/office/drawing/2014/main" id="{1E96DE57-6A7F-0E4A-A61B-64BCCF18C931}"/>
                </a:ext>
              </a:extLst>
            </p:cNvPr>
            <p:cNvSpPr/>
            <p:nvPr/>
          </p:nvSpPr>
          <p:spPr>
            <a:xfrm>
              <a:off x="2236373" y="1753458"/>
              <a:ext cx="5431" cy="4517"/>
            </a:xfrm>
            <a:custGeom>
              <a:avLst/>
              <a:gdLst/>
              <a:ahLst/>
              <a:cxnLst/>
              <a:rect l="l" t="t" r="r" b="b"/>
              <a:pathLst>
                <a:path w="202" h="168" extrusionOk="0">
                  <a:moveTo>
                    <a:pt x="101" y="0"/>
                  </a:moveTo>
                  <a:cubicBezTo>
                    <a:pt x="68" y="0"/>
                    <a:pt x="34" y="34"/>
                    <a:pt x="1" y="67"/>
                  </a:cubicBezTo>
                  <a:cubicBezTo>
                    <a:pt x="1" y="100"/>
                    <a:pt x="34" y="167"/>
                    <a:pt x="68" y="167"/>
                  </a:cubicBezTo>
                  <a:cubicBezTo>
                    <a:pt x="134" y="167"/>
                    <a:pt x="168" y="134"/>
                    <a:pt x="168" y="100"/>
                  </a:cubicBezTo>
                  <a:cubicBezTo>
                    <a:pt x="201" y="67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5A21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114;p82">
              <a:extLst>
                <a:ext uri="{FF2B5EF4-FFF2-40B4-BE49-F238E27FC236}">
                  <a16:creationId xmlns:a16="http://schemas.microsoft.com/office/drawing/2014/main" id="{1D9ACCF8-4EAC-FC48-B857-421505DD74F5}"/>
                </a:ext>
              </a:extLst>
            </p:cNvPr>
            <p:cNvSpPr/>
            <p:nvPr/>
          </p:nvSpPr>
          <p:spPr>
            <a:xfrm>
              <a:off x="2152088" y="1747167"/>
              <a:ext cx="52049" cy="51162"/>
            </a:xfrm>
            <a:custGeom>
              <a:avLst/>
              <a:gdLst/>
              <a:ahLst/>
              <a:cxnLst/>
              <a:rect l="l" t="t" r="r" b="b"/>
              <a:pathLst>
                <a:path w="1936" h="1903" extrusionOk="0">
                  <a:moveTo>
                    <a:pt x="968" y="1"/>
                  </a:moveTo>
                  <a:cubicBezTo>
                    <a:pt x="434" y="1"/>
                    <a:pt x="0" y="435"/>
                    <a:pt x="0" y="935"/>
                  </a:cubicBezTo>
                  <a:cubicBezTo>
                    <a:pt x="0" y="1469"/>
                    <a:pt x="434" y="1902"/>
                    <a:pt x="968" y="1902"/>
                  </a:cubicBezTo>
                  <a:cubicBezTo>
                    <a:pt x="1501" y="1902"/>
                    <a:pt x="1935" y="1469"/>
                    <a:pt x="1935" y="935"/>
                  </a:cubicBezTo>
                  <a:cubicBezTo>
                    <a:pt x="1935" y="435"/>
                    <a:pt x="1501" y="1"/>
                    <a:pt x="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15;p82">
              <a:extLst>
                <a:ext uri="{FF2B5EF4-FFF2-40B4-BE49-F238E27FC236}">
                  <a16:creationId xmlns:a16="http://schemas.microsoft.com/office/drawing/2014/main" id="{2A79CC35-53CA-9F4C-B190-0216189D6758}"/>
                </a:ext>
              </a:extLst>
            </p:cNvPr>
            <p:cNvSpPr/>
            <p:nvPr/>
          </p:nvSpPr>
          <p:spPr>
            <a:xfrm>
              <a:off x="2255219" y="1618039"/>
              <a:ext cx="51135" cy="52049"/>
            </a:xfrm>
            <a:custGeom>
              <a:avLst/>
              <a:gdLst/>
              <a:ahLst/>
              <a:cxnLst/>
              <a:rect l="l" t="t" r="r" b="b"/>
              <a:pathLst>
                <a:path w="1902" h="1936" extrusionOk="0">
                  <a:moveTo>
                    <a:pt x="934" y="0"/>
                  </a:moveTo>
                  <a:cubicBezTo>
                    <a:pt x="401" y="0"/>
                    <a:pt x="0" y="434"/>
                    <a:pt x="0" y="968"/>
                  </a:cubicBezTo>
                  <a:cubicBezTo>
                    <a:pt x="0" y="1502"/>
                    <a:pt x="401" y="1935"/>
                    <a:pt x="934" y="1935"/>
                  </a:cubicBezTo>
                  <a:cubicBezTo>
                    <a:pt x="1468" y="1935"/>
                    <a:pt x="1902" y="1502"/>
                    <a:pt x="1902" y="968"/>
                  </a:cubicBezTo>
                  <a:cubicBezTo>
                    <a:pt x="1902" y="434"/>
                    <a:pt x="1468" y="0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116;p82">
              <a:extLst>
                <a:ext uri="{FF2B5EF4-FFF2-40B4-BE49-F238E27FC236}">
                  <a16:creationId xmlns:a16="http://schemas.microsoft.com/office/drawing/2014/main" id="{080F8D7A-62C3-3045-BA70-E28338C5C0C7}"/>
                </a:ext>
              </a:extLst>
            </p:cNvPr>
            <p:cNvSpPr/>
            <p:nvPr/>
          </p:nvSpPr>
          <p:spPr>
            <a:xfrm>
              <a:off x="1882889" y="1249875"/>
              <a:ext cx="613596" cy="449114"/>
            </a:xfrm>
            <a:custGeom>
              <a:avLst/>
              <a:gdLst/>
              <a:ahLst/>
              <a:cxnLst/>
              <a:rect l="l" t="t" r="r" b="b"/>
              <a:pathLst>
                <a:path w="22823" h="16705" extrusionOk="0">
                  <a:moveTo>
                    <a:pt x="10008" y="0"/>
                  </a:moveTo>
                  <a:cubicBezTo>
                    <a:pt x="8758" y="0"/>
                    <a:pt x="7627" y="1218"/>
                    <a:pt x="6997" y="2272"/>
                  </a:cubicBezTo>
                  <a:lnTo>
                    <a:pt x="6997" y="2272"/>
                  </a:lnTo>
                  <a:cubicBezTo>
                    <a:pt x="6813" y="2132"/>
                    <a:pt x="6526" y="2042"/>
                    <a:pt x="6106" y="2042"/>
                  </a:cubicBezTo>
                  <a:cubicBezTo>
                    <a:pt x="6024" y="2042"/>
                    <a:pt x="5936" y="2046"/>
                    <a:pt x="5844" y="2053"/>
                  </a:cubicBezTo>
                  <a:cubicBezTo>
                    <a:pt x="4494" y="2157"/>
                    <a:pt x="3247" y="4097"/>
                    <a:pt x="2869" y="5466"/>
                  </a:cubicBezTo>
                  <a:lnTo>
                    <a:pt x="2869" y="5466"/>
                  </a:lnTo>
                  <a:cubicBezTo>
                    <a:pt x="2829" y="5465"/>
                    <a:pt x="2788" y="5464"/>
                    <a:pt x="2746" y="5464"/>
                  </a:cubicBezTo>
                  <a:cubicBezTo>
                    <a:pt x="2386" y="5464"/>
                    <a:pt x="1959" y="5529"/>
                    <a:pt x="1474" y="5689"/>
                  </a:cubicBezTo>
                  <a:cubicBezTo>
                    <a:pt x="0" y="6200"/>
                    <a:pt x="787" y="7453"/>
                    <a:pt x="1685" y="8106"/>
                  </a:cubicBezTo>
                  <a:lnTo>
                    <a:pt x="1685" y="8106"/>
                  </a:lnTo>
                  <a:cubicBezTo>
                    <a:pt x="1237" y="8390"/>
                    <a:pt x="807" y="8862"/>
                    <a:pt x="640" y="9491"/>
                  </a:cubicBezTo>
                  <a:cubicBezTo>
                    <a:pt x="206" y="11159"/>
                    <a:pt x="2008" y="11393"/>
                    <a:pt x="2008" y="11393"/>
                  </a:cubicBezTo>
                  <a:cubicBezTo>
                    <a:pt x="1974" y="11426"/>
                    <a:pt x="1974" y="11493"/>
                    <a:pt x="1941" y="11560"/>
                  </a:cubicBezTo>
                  <a:cubicBezTo>
                    <a:pt x="531" y="14245"/>
                    <a:pt x="1148" y="16704"/>
                    <a:pt x="3116" y="16704"/>
                  </a:cubicBezTo>
                  <a:cubicBezTo>
                    <a:pt x="4082" y="16704"/>
                    <a:pt x="5374" y="16112"/>
                    <a:pt x="6911" y="14662"/>
                  </a:cubicBezTo>
                  <a:cubicBezTo>
                    <a:pt x="8879" y="12794"/>
                    <a:pt x="11348" y="10092"/>
                    <a:pt x="11915" y="6756"/>
                  </a:cubicBezTo>
                  <a:cubicBezTo>
                    <a:pt x="11915" y="6756"/>
                    <a:pt x="12354" y="8931"/>
                    <a:pt x="14320" y="8931"/>
                  </a:cubicBezTo>
                  <a:cubicBezTo>
                    <a:pt x="14777" y="8931"/>
                    <a:pt x="15316" y="8813"/>
                    <a:pt x="15951" y="8524"/>
                  </a:cubicBezTo>
                  <a:cubicBezTo>
                    <a:pt x="16065" y="8474"/>
                    <a:pt x="16190" y="8451"/>
                    <a:pt x="16323" y="8451"/>
                  </a:cubicBezTo>
                  <a:cubicBezTo>
                    <a:pt x="17164" y="8451"/>
                    <a:pt x="18341" y="9354"/>
                    <a:pt x="19320" y="9958"/>
                  </a:cubicBezTo>
                  <a:cubicBezTo>
                    <a:pt x="19468" y="10054"/>
                    <a:pt x="19630" y="10098"/>
                    <a:pt x="19788" y="10098"/>
                  </a:cubicBezTo>
                  <a:cubicBezTo>
                    <a:pt x="20234" y="10098"/>
                    <a:pt x="20646" y="9751"/>
                    <a:pt x="20621" y="9258"/>
                  </a:cubicBezTo>
                  <a:cubicBezTo>
                    <a:pt x="20588" y="8457"/>
                    <a:pt x="20921" y="7657"/>
                    <a:pt x="22055" y="7123"/>
                  </a:cubicBezTo>
                  <a:cubicBezTo>
                    <a:pt x="22055" y="7123"/>
                    <a:pt x="22823" y="5522"/>
                    <a:pt x="21755" y="3654"/>
                  </a:cubicBezTo>
                  <a:cubicBezTo>
                    <a:pt x="21244" y="2743"/>
                    <a:pt x="20289" y="2506"/>
                    <a:pt x="19432" y="2506"/>
                  </a:cubicBezTo>
                  <a:cubicBezTo>
                    <a:pt x="18500" y="2506"/>
                    <a:pt x="17686" y="2787"/>
                    <a:pt x="17686" y="2787"/>
                  </a:cubicBezTo>
                  <a:cubicBezTo>
                    <a:pt x="17725" y="844"/>
                    <a:pt x="17128" y="260"/>
                    <a:pt x="16396" y="260"/>
                  </a:cubicBezTo>
                  <a:cubicBezTo>
                    <a:pt x="15293" y="260"/>
                    <a:pt x="13883" y="1586"/>
                    <a:pt x="13883" y="1586"/>
                  </a:cubicBezTo>
                  <a:cubicBezTo>
                    <a:pt x="13507" y="1074"/>
                    <a:pt x="13143" y="869"/>
                    <a:pt x="12808" y="869"/>
                  </a:cubicBezTo>
                  <a:cubicBezTo>
                    <a:pt x="12476" y="869"/>
                    <a:pt x="12173" y="1070"/>
                    <a:pt x="11916" y="1372"/>
                  </a:cubicBezTo>
                  <a:lnTo>
                    <a:pt x="11916" y="1372"/>
                  </a:lnTo>
                  <a:cubicBezTo>
                    <a:pt x="11692" y="769"/>
                    <a:pt x="11238" y="249"/>
                    <a:pt x="10447" y="51"/>
                  </a:cubicBezTo>
                  <a:cubicBezTo>
                    <a:pt x="10300" y="17"/>
                    <a:pt x="10153" y="0"/>
                    <a:pt x="1000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117;p82">
              <a:extLst>
                <a:ext uri="{FF2B5EF4-FFF2-40B4-BE49-F238E27FC236}">
                  <a16:creationId xmlns:a16="http://schemas.microsoft.com/office/drawing/2014/main" id="{E5F6ED8B-A7CF-D744-972A-BC706F60CA76}"/>
                </a:ext>
              </a:extLst>
            </p:cNvPr>
            <p:cNvSpPr/>
            <p:nvPr/>
          </p:nvSpPr>
          <p:spPr>
            <a:xfrm>
              <a:off x="2070465" y="1222533"/>
              <a:ext cx="84338" cy="88828"/>
            </a:xfrm>
            <a:custGeom>
              <a:avLst/>
              <a:gdLst/>
              <a:ahLst/>
              <a:cxnLst/>
              <a:rect l="l" t="t" r="r" b="b"/>
              <a:pathLst>
                <a:path w="3137" h="3304" fill="none" extrusionOk="0">
                  <a:moveTo>
                    <a:pt x="1" y="3303"/>
                  </a:moveTo>
                  <a:cubicBezTo>
                    <a:pt x="1" y="3303"/>
                    <a:pt x="1402" y="1"/>
                    <a:pt x="3136" y="134"/>
                  </a:cubicBezTo>
                </a:path>
              </a:pathLst>
            </a:custGeom>
            <a:noFill/>
            <a:ln w="108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118;p82">
              <a:extLst>
                <a:ext uri="{FF2B5EF4-FFF2-40B4-BE49-F238E27FC236}">
                  <a16:creationId xmlns:a16="http://schemas.microsoft.com/office/drawing/2014/main" id="{77D53B72-1FEE-3B41-B6AC-E3BF39F1C599}"/>
                </a:ext>
              </a:extLst>
            </p:cNvPr>
            <p:cNvSpPr/>
            <p:nvPr/>
          </p:nvSpPr>
          <p:spPr>
            <a:xfrm>
              <a:off x="2201422" y="1245869"/>
              <a:ext cx="132731" cy="67293"/>
            </a:xfrm>
            <a:custGeom>
              <a:avLst/>
              <a:gdLst/>
              <a:ahLst/>
              <a:cxnLst/>
              <a:rect l="l" t="t" r="r" b="b"/>
              <a:pathLst>
                <a:path w="4937" h="2503" fill="none" extrusionOk="0">
                  <a:moveTo>
                    <a:pt x="0" y="1601"/>
                  </a:moveTo>
                  <a:cubicBezTo>
                    <a:pt x="0" y="1601"/>
                    <a:pt x="534" y="300"/>
                    <a:pt x="1368" y="434"/>
                  </a:cubicBezTo>
                  <a:cubicBezTo>
                    <a:pt x="2235" y="567"/>
                    <a:pt x="2068" y="2502"/>
                    <a:pt x="2068" y="2502"/>
                  </a:cubicBezTo>
                  <a:cubicBezTo>
                    <a:pt x="2068" y="2502"/>
                    <a:pt x="3536" y="0"/>
                    <a:pt x="4937" y="134"/>
                  </a:cubicBezTo>
                </a:path>
              </a:pathLst>
            </a:custGeom>
            <a:noFill/>
            <a:ln w="108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119;p82">
              <a:extLst>
                <a:ext uri="{FF2B5EF4-FFF2-40B4-BE49-F238E27FC236}">
                  <a16:creationId xmlns:a16="http://schemas.microsoft.com/office/drawing/2014/main" id="{BCF9FE0D-9121-A143-B738-1D7EBA6834FD}"/>
                </a:ext>
              </a:extLst>
            </p:cNvPr>
            <p:cNvSpPr/>
            <p:nvPr/>
          </p:nvSpPr>
          <p:spPr>
            <a:xfrm>
              <a:off x="2192442" y="1438689"/>
              <a:ext cx="119289" cy="86113"/>
            </a:xfrm>
            <a:custGeom>
              <a:avLst/>
              <a:gdLst/>
              <a:ahLst/>
              <a:cxnLst/>
              <a:rect l="l" t="t" r="r" b="b"/>
              <a:pathLst>
                <a:path w="4437" h="3203" fill="none" extrusionOk="0">
                  <a:moveTo>
                    <a:pt x="201" y="0"/>
                  </a:moveTo>
                  <a:cubicBezTo>
                    <a:pt x="201" y="0"/>
                    <a:pt x="201" y="1901"/>
                    <a:pt x="1502" y="2168"/>
                  </a:cubicBezTo>
                  <a:cubicBezTo>
                    <a:pt x="2802" y="2468"/>
                    <a:pt x="4437" y="1334"/>
                    <a:pt x="4437" y="1334"/>
                  </a:cubicBezTo>
                  <a:cubicBezTo>
                    <a:pt x="4437" y="1334"/>
                    <a:pt x="1268" y="3202"/>
                    <a:pt x="0" y="267"/>
                  </a:cubicBezTo>
                </a:path>
              </a:pathLst>
            </a:custGeom>
            <a:noFill/>
            <a:ln w="108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120;p82">
              <a:extLst>
                <a:ext uri="{FF2B5EF4-FFF2-40B4-BE49-F238E27FC236}">
                  <a16:creationId xmlns:a16="http://schemas.microsoft.com/office/drawing/2014/main" id="{A72D104B-2BDB-6046-8B9F-D42F9E0C283C}"/>
                </a:ext>
              </a:extLst>
            </p:cNvPr>
            <p:cNvSpPr/>
            <p:nvPr/>
          </p:nvSpPr>
          <p:spPr>
            <a:xfrm>
              <a:off x="2358350" y="1287111"/>
              <a:ext cx="150690" cy="148002"/>
            </a:xfrm>
            <a:custGeom>
              <a:avLst/>
              <a:gdLst/>
              <a:ahLst/>
              <a:cxnLst/>
              <a:rect l="l" t="t" r="r" b="b"/>
              <a:pathLst>
                <a:path w="5605" h="5505" fill="none" extrusionOk="0">
                  <a:moveTo>
                    <a:pt x="1" y="1402"/>
                  </a:moveTo>
                  <a:cubicBezTo>
                    <a:pt x="1" y="1402"/>
                    <a:pt x="2135" y="1"/>
                    <a:pt x="3870" y="1435"/>
                  </a:cubicBezTo>
                  <a:cubicBezTo>
                    <a:pt x="5605" y="2903"/>
                    <a:pt x="4404" y="5505"/>
                    <a:pt x="4404" y="5505"/>
                  </a:cubicBezTo>
                </a:path>
              </a:pathLst>
            </a:custGeom>
            <a:noFill/>
            <a:ln w="108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121;p82">
              <a:extLst>
                <a:ext uri="{FF2B5EF4-FFF2-40B4-BE49-F238E27FC236}">
                  <a16:creationId xmlns:a16="http://schemas.microsoft.com/office/drawing/2014/main" id="{9AC5D5CB-ED88-2142-93B4-44B1E70EC55C}"/>
                </a:ext>
              </a:extLst>
            </p:cNvPr>
            <p:cNvSpPr/>
            <p:nvPr/>
          </p:nvSpPr>
          <p:spPr>
            <a:xfrm>
              <a:off x="1882136" y="1368734"/>
              <a:ext cx="97781" cy="69068"/>
            </a:xfrm>
            <a:custGeom>
              <a:avLst/>
              <a:gdLst/>
              <a:ahLst/>
              <a:cxnLst/>
              <a:rect l="l" t="t" r="r" b="b"/>
              <a:pathLst>
                <a:path w="3637" h="2569" fill="none" extrusionOk="0">
                  <a:moveTo>
                    <a:pt x="3637" y="1201"/>
                  </a:moveTo>
                  <a:cubicBezTo>
                    <a:pt x="3637" y="1201"/>
                    <a:pt x="1" y="0"/>
                    <a:pt x="334" y="2569"/>
                  </a:cubicBezTo>
                </a:path>
              </a:pathLst>
            </a:custGeom>
            <a:noFill/>
            <a:ln w="108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122;p82">
              <a:extLst>
                <a:ext uri="{FF2B5EF4-FFF2-40B4-BE49-F238E27FC236}">
                  <a16:creationId xmlns:a16="http://schemas.microsoft.com/office/drawing/2014/main" id="{2D99659D-0F6B-5242-934F-78175FE040AD}"/>
                </a:ext>
              </a:extLst>
            </p:cNvPr>
            <p:cNvSpPr/>
            <p:nvPr/>
          </p:nvSpPr>
          <p:spPr>
            <a:xfrm>
              <a:off x="1873183" y="1544508"/>
              <a:ext cx="237663" cy="277131"/>
            </a:xfrm>
            <a:custGeom>
              <a:avLst/>
              <a:gdLst/>
              <a:ahLst/>
              <a:cxnLst/>
              <a:rect l="l" t="t" r="r" b="b"/>
              <a:pathLst>
                <a:path w="8840" h="10308" fill="none" extrusionOk="0">
                  <a:moveTo>
                    <a:pt x="2535" y="167"/>
                  </a:moveTo>
                  <a:cubicBezTo>
                    <a:pt x="2535" y="167"/>
                    <a:pt x="0" y="4937"/>
                    <a:pt x="2102" y="5904"/>
                  </a:cubicBezTo>
                  <a:cubicBezTo>
                    <a:pt x="4203" y="6905"/>
                    <a:pt x="7205" y="4503"/>
                    <a:pt x="8840" y="1801"/>
                  </a:cubicBezTo>
                  <a:cubicBezTo>
                    <a:pt x="8840" y="1801"/>
                    <a:pt x="1635" y="10308"/>
                    <a:pt x="1735" y="4103"/>
                  </a:cubicBezTo>
                  <a:cubicBezTo>
                    <a:pt x="1768" y="3002"/>
                    <a:pt x="2202" y="1601"/>
                    <a:pt x="2902" y="0"/>
                  </a:cubicBezTo>
                </a:path>
              </a:pathLst>
            </a:custGeom>
            <a:noFill/>
            <a:ln w="108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123;p82">
              <a:extLst>
                <a:ext uri="{FF2B5EF4-FFF2-40B4-BE49-F238E27FC236}">
                  <a16:creationId xmlns:a16="http://schemas.microsoft.com/office/drawing/2014/main" id="{2DBEBD39-F616-6448-A370-0AF1B39C118B}"/>
                </a:ext>
              </a:extLst>
            </p:cNvPr>
            <p:cNvSpPr/>
            <p:nvPr/>
          </p:nvSpPr>
          <p:spPr>
            <a:xfrm>
              <a:off x="1968248" y="1310205"/>
              <a:ext cx="100469" cy="95442"/>
            </a:xfrm>
            <a:custGeom>
              <a:avLst/>
              <a:gdLst/>
              <a:ahLst/>
              <a:cxnLst/>
              <a:rect l="l" t="t" r="r" b="b"/>
              <a:pathLst>
                <a:path w="3737" h="3550" extrusionOk="0">
                  <a:moveTo>
                    <a:pt x="2894" y="0"/>
                  </a:moveTo>
                  <a:cubicBezTo>
                    <a:pt x="2675" y="0"/>
                    <a:pt x="2461" y="60"/>
                    <a:pt x="2268" y="142"/>
                  </a:cubicBezTo>
                  <a:cubicBezTo>
                    <a:pt x="2002" y="242"/>
                    <a:pt x="1801" y="376"/>
                    <a:pt x="1635" y="543"/>
                  </a:cubicBezTo>
                  <a:cubicBezTo>
                    <a:pt x="1468" y="709"/>
                    <a:pt x="1301" y="843"/>
                    <a:pt x="1134" y="1043"/>
                  </a:cubicBezTo>
                  <a:cubicBezTo>
                    <a:pt x="867" y="1410"/>
                    <a:pt x="634" y="1777"/>
                    <a:pt x="434" y="2177"/>
                  </a:cubicBezTo>
                  <a:cubicBezTo>
                    <a:pt x="234" y="2577"/>
                    <a:pt x="100" y="2978"/>
                    <a:pt x="0" y="3411"/>
                  </a:cubicBezTo>
                  <a:cubicBezTo>
                    <a:pt x="0" y="3478"/>
                    <a:pt x="0" y="3511"/>
                    <a:pt x="34" y="3511"/>
                  </a:cubicBezTo>
                  <a:cubicBezTo>
                    <a:pt x="48" y="3540"/>
                    <a:pt x="68" y="3550"/>
                    <a:pt x="89" y="3550"/>
                  </a:cubicBezTo>
                  <a:cubicBezTo>
                    <a:pt x="117" y="3550"/>
                    <a:pt x="148" y="3531"/>
                    <a:pt x="167" y="3511"/>
                  </a:cubicBezTo>
                  <a:cubicBezTo>
                    <a:pt x="701" y="2811"/>
                    <a:pt x="1168" y="2144"/>
                    <a:pt x="1735" y="1577"/>
                  </a:cubicBezTo>
                  <a:cubicBezTo>
                    <a:pt x="2002" y="1277"/>
                    <a:pt x="2302" y="1043"/>
                    <a:pt x="2602" y="876"/>
                  </a:cubicBezTo>
                  <a:cubicBezTo>
                    <a:pt x="2902" y="709"/>
                    <a:pt x="3169" y="609"/>
                    <a:pt x="3636" y="576"/>
                  </a:cubicBezTo>
                  <a:cubicBezTo>
                    <a:pt x="3669" y="576"/>
                    <a:pt x="3669" y="543"/>
                    <a:pt x="3703" y="543"/>
                  </a:cubicBezTo>
                  <a:cubicBezTo>
                    <a:pt x="3736" y="509"/>
                    <a:pt x="3736" y="443"/>
                    <a:pt x="3703" y="376"/>
                  </a:cubicBezTo>
                  <a:cubicBezTo>
                    <a:pt x="3536" y="176"/>
                    <a:pt x="3303" y="76"/>
                    <a:pt x="3036" y="9"/>
                  </a:cubicBezTo>
                  <a:cubicBezTo>
                    <a:pt x="2988" y="3"/>
                    <a:pt x="2941" y="0"/>
                    <a:pt x="2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124;p82">
              <a:extLst>
                <a:ext uri="{FF2B5EF4-FFF2-40B4-BE49-F238E27FC236}">
                  <a16:creationId xmlns:a16="http://schemas.microsoft.com/office/drawing/2014/main" id="{55CBCA41-F934-1644-B001-E69C9EEA14A6}"/>
                </a:ext>
              </a:extLst>
            </p:cNvPr>
            <p:cNvSpPr/>
            <p:nvPr/>
          </p:nvSpPr>
          <p:spPr>
            <a:xfrm>
              <a:off x="2113535" y="1255521"/>
              <a:ext cx="78934" cy="36994"/>
            </a:xfrm>
            <a:custGeom>
              <a:avLst/>
              <a:gdLst/>
              <a:ahLst/>
              <a:cxnLst/>
              <a:rect l="l" t="t" r="r" b="b"/>
              <a:pathLst>
                <a:path w="2936" h="1376" extrusionOk="0">
                  <a:moveTo>
                    <a:pt x="1695" y="0"/>
                  </a:moveTo>
                  <a:cubicBezTo>
                    <a:pt x="1640" y="0"/>
                    <a:pt x="1586" y="3"/>
                    <a:pt x="1534" y="8"/>
                  </a:cubicBezTo>
                  <a:cubicBezTo>
                    <a:pt x="1168" y="75"/>
                    <a:pt x="901" y="208"/>
                    <a:pt x="634" y="375"/>
                  </a:cubicBezTo>
                  <a:cubicBezTo>
                    <a:pt x="400" y="575"/>
                    <a:pt x="200" y="775"/>
                    <a:pt x="33" y="1042"/>
                  </a:cubicBezTo>
                  <a:cubicBezTo>
                    <a:pt x="0" y="1076"/>
                    <a:pt x="0" y="1142"/>
                    <a:pt x="33" y="1176"/>
                  </a:cubicBezTo>
                  <a:cubicBezTo>
                    <a:pt x="58" y="1251"/>
                    <a:pt x="121" y="1288"/>
                    <a:pt x="179" y="1288"/>
                  </a:cubicBezTo>
                  <a:cubicBezTo>
                    <a:pt x="198" y="1288"/>
                    <a:pt x="217" y="1284"/>
                    <a:pt x="234" y="1276"/>
                  </a:cubicBezTo>
                  <a:cubicBezTo>
                    <a:pt x="734" y="1076"/>
                    <a:pt x="1234" y="842"/>
                    <a:pt x="1601" y="809"/>
                  </a:cubicBezTo>
                  <a:cubicBezTo>
                    <a:pt x="1801" y="809"/>
                    <a:pt x="1935" y="875"/>
                    <a:pt x="2102" y="942"/>
                  </a:cubicBezTo>
                  <a:cubicBezTo>
                    <a:pt x="2268" y="1009"/>
                    <a:pt x="2435" y="1176"/>
                    <a:pt x="2669" y="1342"/>
                  </a:cubicBezTo>
                  <a:lnTo>
                    <a:pt x="2702" y="1342"/>
                  </a:lnTo>
                  <a:cubicBezTo>
                    <a:pt x="2735" y="1376"/>
                    <a:pt x="2769" y="1376"/>
                    <a:pt x="2802" y="1376"/>
                  </a:cubicBezTo>
                  <a:cubicBezTo>
                    <a:pt x="2869" y="1376"/>
                    <a:pt x="2935" y="1309"/>
                    <a:pt x="2935" y="1209"/>
                  </a:cubicBezTo>
                  <a:cubicBezTo>
                    <a:pt x="2935" y="909"/>
                    <a:pt x="2835" y="575"/>
                    <a:pt x="2569" y="308"/>
                  </a:cubicBezTo>
                  <a:cubicBezTo>
                    <a:pt x="2343" y="83"/>
                    <a:pt x="1998" y="0"/>
                    <a:pt x="1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125;p82">
              <a:extLst>
                <a:ext uri="{FF2B5EF4-FFF2-40B4-BE49-F238E27FC236}">
                  <a16:creationId xmlns:a16="http://schemas.microsoft.com/office/drawing/2014/main" id="{2147DDB2-58A8-7745-B0AB-8CD8346758F5}"/>
                </a:ext>
              </a:extLst>
            </p:cNvPr>
            <p:cNvSpPr/>
            <p:nvPr/>
          </p:nvSpPr>
          <p:spPr>
            <a:xfrm>
              <a:off x="2205885" y="1272754"/>
              <a:ext cx="43984" cy="23363"/>
            </a:xfrm>
            <a:custGeom>
              <a:avLst/>
              <a:gdLst/>
              <a:ahLst/>
              <a:cxnLst/>
              <a:rect l="l" t="t" r="r" b="b"/>
              <a:pathLst>
                <a:path w="1636" h="869" extrusionOk="0">
                  <a:moveTo>
                    <a:pt x="835" y="1"/>
                  </a:moveTo>
                  <a:cubicBezTo>
                    <a:pt x="701" y="1"/>
                    <a:pt x="568" y="34"/>
                    <a:pt x="434" y="101"/>
                  </a:cubicBezTo>
                  <a:cubicBezTo>
                    <a:pt x="334" y="134"/>
                    <a:pt x="234" y="201"/>
                    <a:pt x="134" y="301"/>
                  </a:cubicBezTo>
                  <a:cubicBezTo>
                    <a:pt x="101" y="335"/>
                    <a:pt x="68" y="401"/>
                    <a:pt x="68" y="435"/>
                  </a:cubicBezTo>
                  <a:cubicBezTo>
                    <a:pt x="1" y="568"/>
                    <a:pt x="101" y="735"/>
                    <a:pt x="234" y="768"/>
                  </a:cubicBezTo>
                  <a:lnTo>
                    <a:pt x="434" y="835"/>
                  </a:lnTo>
                  <a:lnTo>
                    <a:pt x="801" y="835"/>
                  </a:lnTo>
                  <a:lnTo>
                    <a:pt x="968" y="868"/>
                  </a:lnTo>
                  <a:cubicBezTo>
                    <a:pt x="979" y="857"/>
                    <a:pt x="994" y="853"/>
                    <a:pt x="1011" y="853"/>
                  </a:cubicBezTo>
                  <a:cubicBezTo>
                    <a:pt x="1046" y="853"/>
                    <a:pt x="1090" y="868"/>
                    <a:pt x="1135" y="868"/>
                  </a:cubicBezTo>
                  <a:lnTo>
                    <a:pt x="1302" y="868"/>
                  </a:lnTo>
                  <a:cubicBezTo>
                    <a:pt x="1335" y="868"/>
                    <a:pt x="1368" y="868"/>
                    <a:pt x="1435" y="835"/>
                  </a:cubicBezTo>
                  <a:cubicBezTo>
                    <a:pt x="1569" y="768"/>
                    <a:pt x="1635" y="568"/>
                    <a:pt x="1569" y="435"/>
                  </a:cubicBezTo>
                  <a:cubicBezTo>
                    <a:pt x="1502" y="301"/>
                    <a:pt x="1402" y="201"/>
                    <a:pt x="1268" y="134"/>
                  </a:cubicBezTo>
                  <a:cubicBezTo>
                    <a:pt x="1135" y="68"/>
                    <a:pt x="968" y="1"/>
                    <a:pt x="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126;p82">
              <a:extLst>
                <a:ext uri="{FF2B5EF4-FFF2-40B4-BE49-F238E27FC236}">
                  <a16:creationId xmlns:a16="http://schemas.microsoft.com/office/drawing/2014/main" id="{AEDFBD41-55D3-754F-8140-D63C51397377}"/>
                </a:ext>
              </a:extLst>
            </p:cNvPr>
            <p:cNvSpPr/>
            <p:nvPr/>
          </p:nvSpPr>
          <p:spPr>
            <a:xfrm>
              <a:off x="2320684" y="1268507"/>
              <a:ext cx="35004" cy="53394"/>
            </a:xfrm>
            <a:custGeom>
              <a:avLst/>
              <a:gdLst/>
              <a:ahLst/>
              <a:cxnLst/>
              <a:rect l="l" t="t" r="r" b="b"/>
              <a:pathLst>
                <a:path w="1302" h="1986" extrusionOk="0">
                  <a:moveTo>
                    <a:pt x="272" y="1"/>
                  </a:moveTo>
                  <a:cubicBezTo>
                    <a:pt x="242" y="1"/>
                    <a:pt x="217" y="9"/>
                    <a:pt x="201" y="26"/>
                  </a:cubicBezTo>
                  <a:cubicBezTo>
                    <a:pt x="67" y="92"/>
                    <a:pt x="1" y="226"/>
                    <a:pt x="67" y="359"/>
                  </a:cubicBezTo>
                  <a:lnTo>
                    <a:pt x="101" y="459"/>
                  </a:lnTo>
                  <a:cubicBezTo>
                    <a:pt x="134" y="559"/>
                    <a:pt x="201" y="693"/>
                    <a:pt x="267" y="793"/>
                  </a:cubicBezTo>
                  <a:cubicBezTo>
                    <a:pt x="301" y="893"/>
                    <a:pt x="367" y="993"/>
                    <a:pt x="401" y="1093"/>
                  </a:cubicBezTo>
                  <a:cubicBezTo>
                    <a:pt x="501" y="1326"/>
                    <a:pt x="568" y="1527"/>
                    <a:pt x="701" y="1793"/>
                  </a:cubicBezTo>
                  <a:lnTo>
                    <a:pt x="701" y="1827"/>
                  </a:lnTo>
                  <a:cubicBezTo>
                    <a:pt x="734" y="1894"/>
                    <a:pt x="801" y="1927"/>
                    <a:pt x="868" y="1960"/>
                  </a:cubicBezTo>
                  <a:cubicBezTo>
                    <a:pt x="902" y="1977"/>
                    <a:pt x="937" y="1986"/>
                    <a:pt x="970" y="1986"/>
                  </a:cubicBezTo>
                  <a:cubicBezTo>
                    <a:pt x="1066" y="1986"/>
                    <a:pt x="1152" y="1917"/>
                    <a:pt x="1201" y="1793"/>
                  </a:cubicBezTo>
                  <a:cubicBezTo>
                    <a:pt x="1268" y="1627"/>
                    <a:pt x="1301" y="1460"/>
                    <a:pt x="1301" y="1293"/>
                  </a:cubicBezTo>
                  <a:cubicBezTo>
                    <a:pt x="1268" y="1126"/>
                    <a:pt x="1235" y="926"/>
                    <a:pt x="1168" y="759"/>
                  </a:cubicBezTo>
                  <a:cubicBezTo>
                    <a:pt x="1101" y="593"/>
                    <a:pt x="1001" y="459"/>
                    <a:pt x="834" y="326"/>
                  </a:cubicBezTo>
                  <a:cubicBezTo>
                    <a:pt x="701" y="192"/>
                    <a:pt x="568" y="92"/>
                    <a:pt x="367" y="26"/>
                  </a:cubicBezTo>
                  <a:cubicBezTo>
                    <a:pt x="334" y="9"/>
                    <a:pt x="301" y="1"/>
                    <a:pt x="27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127;p82">
              <a:extLst>
                <a:ext uri="{FF2B5EF4-FFF2-40B4-BE49-F238E27FC236}">
                  <a16:creationId xmlns:a16="http://schemas.microsoft.com/office/drawing/2014/main" id="{13EDA518-344F-8C46-B74A-5E46A5FB9C7C}"/>
                </a:ext>
              </a:extLst>
            </p:cNvPr>
            <p:cNvSpPr/>
            <p:nvPr/>
          </p:nvSpPr>
          <p:spPr>
            <a:xfrm>
              <a:off x="2018470" y="4257339"/>
              <a:ext cx="1027760" cy="862767"/>
            </a:xfrm>
            <a:custGeom>
              <a:avLst/>
              <a:gdLst/>
              <a:ahLst/>
              <a:cxnLst/>
              <a:rect l="l" t="t" r="r" b="b"/>
              <a:pathLst>
                <a:path w="38228" h="32091" extrusionOk="0">
                  <a:moveTo>
                    <a:pt x="29354" y="1"/>
                  </a:moveTo>
                  <a:lnTo>
                    <a:pt x="3436" y="6872"/>
                  </a:lnTo>
                  <a:cubicBezTo>
                    <a:pt x="3436" y="6872"/>
                    <a:pt x="0" y="14144"/>
                    <a:pt x="8806" y="21883"/>
                  </a:cubicBezTo>
                  <a:cubicBezTo>
                    <a:pt x="13243" y="25753"/>
                    <a:pt x="13710" y="32090"/>
                    <a:pt x="13710" y="32090"/>
                  </a:cubicBezTo>
                  <a:lnTo>
                    <a:pt x="38227" y="32090"/>
                  </a:lnTo>
                  <a:cubicBezTo>
                    <a:pt x="38227" y="32090"/>
                    <a:pt x="34391" y="9874"/>
                    <a:pt x="293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128;p82">
              <a:extLst>
                <a:ext uri="{FF2B5EF4-FFF2-40B4-BE49-F238E27FC236}">
                  <a16:creationId xmlns:a16="http://schemas.microsoft.com/office/drawing/2014/main" id="{57DD6818-51D2-DA4C-BC8D-3A538610F1A3}"/>
                </a:ext>
              </a:extLst>
            </p:cNvPr>
            <p:cNvSpPr/>
            <p:nvPr/>
          </p:nvSpPr>
          <p:spPr>
            <a:xfrm>
              <a:off x="2530548" y="4328181"/>
              <a:ext cx="236776" cy="791925"/>
            </a:xfrm>
            <a:custGeom>
              <a:avLst/>
              <a:gdLst/>
              <a:ahLst/>
              <a:cxnLst/>
              <a:rect l="l" t="t" r="r" b="b"/>
              <a:pathLst>
                <a:path w="8807" h="29456" fill="none" extrusionOk="0">
                  <a:moveTo>
                    <a:pt x="400" y="1"/>
                  </a:moveTo>
                  <a:cubicBezTo>
                    <a:pt x="400" y="1"/>
                    <a:pt x="0" y="8474"/>
                    <a:pt x="4303" y="17480"/>
                  </a:cubicBezTo>
                  <a:cubicBezTo>
                    <a:pt x="7439" y="24085"/>
                    <a:pt x="8806" y="29455"/>
                    <a:pt x="8806" y="29455"/>
                  </a:cubicBezTo>
                </a:path>
              </a:pathLst>
            </a:custGeom>
            <a:noFill/>
            <a:ln w="20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129;p82">
              <a:extLst>
                <a:ext uri="{FF2B5EF4-FFF2-40B4-BE49-F238E27FC236}">
                  <a16:creationId xmlns:a16="http://schemas.microsoft.com/office/drawing/2014/main" id="{86A3620D-0940-D140-B7C6-737791E26ADD}"/>
                </a:ext>
              </a:extLst>
            </p:cNvPr>
            <p:cNvSpPr/>
            <p:nvPr/>
          </p:nvSpPr>
          <p:spPr>
            <a:xfrm>
              <a:off x="1735962" y="2876257"/>
              <a:ext cx="1294136" cy="1860630"/>
            </a:xfrm>
            <a:custGeom>
              <a:avLst/>
              <a:gdLst/>
              <a:ahLst/>
              <a:cxnLst/>
              <a:rect l="l" t="t" r="r" b="b"/>
              <a:pathLst>
                <a:path w="48136" h="69207" extrusionOk="0">
                  <a:moveTo>
                    <a:pt x="15011" y="1"/>
                  </a:moveTo>
                  <a:lnTo>
                    <a:pt x="5605" y="4304"/>
                  </a:lnTo>
                  <a:cubicBezTo>
                    <a:pt x="5605" y="4304"/>
                    <a:pt x="1" y="21750"/>
                    <a:pt x="5605" y="33491"/>
                  </a:cubicBezTo>
                  <a:cubicBezTo>
                    <a:pt x="11175" y="45266"/>
                    <a:pt x="8040" y="58976"/>
                    <a:pt x="11776" y="69184"/>
                  </a:cubicBezTo>
                  <a:cubicBezTo>
                    <a:pt x="11776" y="69184"/>
                    <a:pt x="12074" y="69206"/>
                    <a:pt x="12596" y="69206"/>
                  </a:cubicBezTo>
                  <a:cubicBezTo>
                    <a:pt x="15184" y="69206"/>
                    <a:pt x="23285" y="68652"/>
                    <a:pt x="27921" y="62045"/>
                  </a:cubicBezTo>
                  <a:cubicBezTo>
                    <a:pt x="29506" y="59772"/>
                    <a:pt x="30389" y="59011"/>
                    <a:pt x="31257" y="59011"/>
                  </a:cubicBezTo>
                  <a:cubicBezTo>
                    <a:pt x="33014" y="59011"/>
                    <a:pt x="34711" y="62124"/>
                    <a:pt x="42051" y="62124"/>
                  </a:cubicBezTo>
                  <a:cubicBezTo>
                    <a:pt x="43752" y="62124"/>
                    <a:pt x="45756" y="61957"/>
                    <a:pt x="48135" y="61545"/>
                  </a:cubicBezTo>
                  <a:cubicBezTo>
                    <a:pt x="48135" y="61545"/>
                    <a:pt x="41197" y="46334"/>
                    <a:pt x="39362" y="38662"/>
                  </a:cubicBezTo>
                  <a:cubicBezTo>
                    <a:pt x="37494" y="30990"/>
                    <a:pt x="35126" y="26219"/>
                    <a:pt x="35126" y="26219"/>
                  </a:cubicBezTo>
                  <a:cubicBezTo>
                    <a:pt x="35126" y="26219"/>
                    <a:pt x="37761" y="23050"/>
                    <a:pt x="35393" y="18280"/>
                  </a:cubicBezTo>
                  <a:cubicBezTo>
                    <a:pt x="32991" y="13544"/>
                    <a:pt x="18180" y="8974"/>
                    <a:pt x="150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130;p82">
              <a:extLst>
                <a:ext uri="{FF2B5EF4-FFF2-40B4-BE49-F238E27FC236}">
                  <a16:creationId xmlns:a16="http://schemas.microsoft.com/office/drawing/2014/main" id="{6480B2CD-CD06-9645-BB8E-A8CF11EA6A98}"/>
                </a:ext>
              </a:extLst>
            </p:cNvPr>
            <p:cNvSpPr/>
            <p:nvPr/>
          </p:nvSpPr>
          <p:spPr>
            <a:xfrm>
              <a:off x="1858826" y="2721103"/>
              <a:ext cx="280733" cy="270893"/>
            </a:xfrm>
            <a:custGeom>
              <a:avLst/>
              <a:gdLst/>
              <a:ahLst/>
              <a:cxnLst/>
              <a:rect l="l" t="t" r="r" b="b"/>
              <a:pathLst>
                <a:path w="10442" h="10076" extrusionOk="0">
                  <a:moveTo>
                    <a:pt x="8974" y="1"/>
                  </a:moveTo>
                  <a:lnTo>
                    <a:pt x="1" y="1769"/>
                  </a:lnTo>
                  <a:lnTo>
                    <a:pt x="1035" y="10075"/>
                  </a:lnTo>
                  <a:cubicBezTo>
                    <a:pt x="1079" y="10075"/>
                    <a:pt x="1124" y="10075"/>
                    <a:pt x="1168" y="10075"/>
                  </a:cubicBezTo>
                  <a:cubicBezTo>
                    <a:pt x="6992" y="10075"/>
                    <a:pt x="10441" y="5772"/>
                    <a:pt x="10441" y="5772"/>
                  </a:cubicBezTo>
                  <a:lnTo>
                    <a:pt x="8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131;p82">
              <a:extLst>
                <a:ext uri="{FF2B5EF4-FFF2-40B4-BE49-F238E27FC236}">
                  <a16:creationId xmlns:a16="http://schemas.microsoft.com/office/drawing/2014/main" id="{89E0F758-621A-ED49-A287-8DA18A71AC34}"/>
                </a:ext>
              </a:extLst>
            </p:cNvPr>
            <p:cNvSpPr/>
            <p:nvPr/>
          </p:nvSpPr>
          <p:spPr>
            <a:xfrm>
              <a:off x="1858826" y="2721103"/>
              <a:ext cx="252020" cy="75628"/>
            </a:xfrm>
            <a:custGeom>
              <a:avLst/>
              <a:gdLst/>
              <a:ahLst/>
              <a:cxnLst/>
              <a:rect l="l" t="t" r="r" b="b"/>
              <a:pathLst>
                <a:path w="9374" h="2813" extrusionOk="0">
                  <a:moveTo>
                    <a:pt x="8974" y="1"/>
                  </a:moveTo>
                  <a:lnTo>
                    <a:pt x="1" y="1769"/>
                  </a:lnTo>
                  <a:lnTo>
                    <a:pt x="34" y="2102"/>
                  </a:lnTo>
                  <a:cubicBezTo>
                    <a:pt x="468" y="2236"/>
                    <a:pt x="935" y="2369"/>
                    <a:pt x="1368" y="2503"/>
                  </a:cubicBezTo>
                  <a:cubicBezTo>
                    <a:pt x="2114" y="2704"/>
                    <a:pt x="2965" y="2813"/>
                    <a:pt x="3885" y="2813"/>
                  </a:cubicBezTo>
                  <a:cubicBezTo>
                    <a:pt x="5557" y="2813"/>
                    <a:pt x="7459" y="2453"/>
                    <a:pt x="9374" y="1635"/>
                  </a:cubicBezTo>
                  <a:lnTo>
                    <a:pt x="89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132;p82">
              <a:extLst>
                <a:ext uri="{FF2B5EF4-FFF2-40B4-BE49-F238E27FC236}">
                  <a16:creationId xmlns:a16="http://schemas.microsoft.com/office/drawing/2014/main" id="{796FAE76-E72D-B646-9DC6-4EB5C5FFBC2E}"/>
                </a:ext>
              </a:extLst>
            </p:cNvPr>
            <p:cNvSpPr/>
            <p:nvPr/>
          </p:nvSpPr>
          <p:spPr>
            <a:xfrm>
              <a:off x="1331504" y="2204562"/>
              <a:ext cx="999961" cy="592357"/>
            </a:xfrm>
            <a:custGeom>
              <a:avLst/>
              <a:gdLst/>
              <a:ahLst/>
              <a:cxnLst/>
              <a:rect l="l" t="t" r="r" b="b"/>
              <a:pathLst>
                <a:path w="37194" h="22033" extrusionOk="0">
                  <a:moveTo>
                    <a:pt x="13411" y="1"/>
                  </a:moveTo>
                  <a:cubicBezTo>
                    <a:pt x="12582" y="1"/>
                    <a:pt x="11849" y="65"/>
                    <a:pt x="11209" y="167"/>
                  </a:cubicBezTo>
                  <a:cubicBezTo>
                    <a:pt x="9207" y="467"/>
                    <a:pt x="7439" y="1701"/>
                    <a:pt x="6405" y="3436"/>
                  </a:cubicBezTo>
                  <a:cubicBezTo>
                    <a:pt x="1" y="14010"/>
                    <a:pt x="9841" y="19547"/>
                    <a:pt x="17747" y="21716"/>
                  </a:cubicBezTo>
                  <a:cubicBezTo>
                    <a:pt x="18491" y="21921"/>
                    <a:pt x="19346" y="22033"/>
                    <a:pt x="20272" y="22033"/>
                  </a:cubicBezTo>
                  <a:cubicBezTo>
                    <a:pt x="24157" y="22033"/>
                    <a:pt x="29295" y="20070"/>
                    <a:pt x="32824" y="14844"/>
                  </a:cubicBezTo>
                  <a:cubicBezTo>
                    <a:pt x="37194" y="8339"/>
                    <a:pt x="29522" y="4370"/>
                    <a:pt x="20649" y="1334"/>
                  </a:cubicBezTo>
                  <a:cubicBezTo>
                    <a:pt x="17703" y="337"/>
                    <a:pt x="15305" y="1"/>
                    <a:pt x="13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133;p82">
              <a:extLst>
                <a:ext uri="{FF2B5EF4-FFF2-40B4-BE49-F238E27FC236}">
                  <a16:creationId xmlns:a16="http://schemas.microsoft.com/office/drawing/2014/main" id="{456EF3E1-79B0-7C4E-AEE6-8050BE4DB919}"/>
                </a:ext>
              </a:extLst>
            </p:cNvPr>
            <p:cNvSpPr/>
            <p:nvPr/>
          </p:nvSpPr>
          <p:spPr>
            <a:xfrm>
              <a:off x="1777231" y="2144017"/>
              <a:ext cx="237663" cy="150233"/>
            </a:xfrm>
            <a:custGeom>
              <a:avLst/>
              <a:gdLst/>
              <a:ahLst/>
              <a:cxnLst/>
              <a:rect l="l" t="t" r="r" b="b"/>
              <a:pathLst>
                <a:path w="8840" h="5588" extrusionOk="0">
                  <a:moveTo>
                    <a:pt x="7340" y="0"/>
                  </a:moveTo>
                  <a:cubicBezTo>
                    <a:pt x="6922" y="0"/>
                    <a:pt x="6706" y="1152"/>
                    <a:pt x="5671" y="2285"/>
                  </a:cubicBezTo>
                  <a:cubicBezTo>
                    <a:pt x="5143" y="2864"/>
                    <a:pt x="4206" y="3044"/>
                    <a:pt x="3245" y="3044"/>
                  </a:cubicBezTo>
                  <a:cubicBezTo>
                    <a:pt x="1657" y="3044"/>
                    <a:pt x="0" y="2552"/>
                    <a:pt x="0" y="2552"/>
                  </a:cubicBezTo>
                  <a:lnTo>
                    <a:pt x="0" y="2552"/>
                  </a:lnTo>
                  <a:lnTo>
                    <a:pt x="7339" y="5588"/>
                  </a:lnTo>
                  <a:cubicBezTo>
                    <a:pt x="8806" y="5087"/>
                    <a:pt x="8840" y="1785"/>
                    <a:pt x="7906" y="484"/>
                  </a:cubicBezTo>
                  <a:cubicBezTo>
                    <a:pt x="7662" y="144"/>
                    <a:pt x="7488" y="0"/>
                    <a:pt x="7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134;p82">
              <a:extLst>
                <a:ext uri="{FF2B5EF4-FFF2-40B4-BE49-F238E27FC236}">
                  <a16:creationId xmlns:a16="http://schemas.microsoft.com/office/drawing/2014/main" id="{7CD94BF0-1D62-AF43-B9AE-B794FBC92738}"/>
                </a:ext>
              </a:extLst>
            </p:cNvPr>
            <p:cNvSpPr/>
            <p:nvPr/>
          </p:nvSpPr>
          <p:spPr>
            <a:xfrm>
              <a:off x="1054400" y="2188001"/>
              <a:ext cx="949740" cy="1507066"/>
            </a:xfrm>
            <a:custGeom>
              <a:avLst/>
              <a:gdLst/>
              <a:ahLst/>
              <a:cxnLst/>
              <a:rect l="l" t="t" r="r" b="b"/>
              <a:pathLst>
                <a:path w="35326" h="56056" extrusionOk="0">
                  <a:moveTo>
                    <a:pt x="21225" y="1"/>
                  </a:moveTo>
                  <a:cubicBezTo>
                    <a:pt x="18461" y="1"/>
                    <a:pt x="11562" y="663"/>
                    <a:pt x="7806" y="6887"/>
                  </a:cubicBezTo>
                  <a:cubicBezTo>
                    <a:pt x="4370" y="12625"/>
                    <a:pt x="4503" y="17828"/>
                    <a:pt x="7939" y="22599"/>
                  </a:cubicBezTo>
                  <a:cubicBezTo>
                    <a:pt x="11375" y="27369"/>
                    <a:pt x="2135" y="28536"/>
                    <a:pt x="3703" y="34240"/>
                  </a:cubicBezTo>
                  <a:cubicBezTo>
                    <a:pt x="5304" y="39911"/>
                    <a:pt x="0" y="41779"/>
                    <a:pt x="2269" y="47716"/>
                  </a:cubicBezTo>
                  <a:cubicBezTo>
                    <a:pt x="4503" y="53687"/>
                    <a:pt x="1701" y="52887"/>
                    <a:pt x="1701" y="56056"/>
                  </a:cubicBezTo>
                  <a:lnTo>
                    <a:pt x="9807" y="56056"/>
                  </a:lnTo>
                  <a:lnTo>
                    <a:pt x="10875" y="50785"/>
                  </a:lnTo>
                  <a:lnTo>
                    <a:pt x="11342" y="56056"/>
                  </a:lnTo>
                  <a:lnTo>
                    <a:pt x="31923" y="56056"/>
                  </a:lnTo>
                  <a:cubicBezTo>
                    <a:pt x="31923" y="48250"/>
                    <a:pt x="24751" y="43747"/>
                    <a:pt x="30022" y="38477"/>
                  </a:cubicBezTo>
                  <a:cubicBezTo>
                    <a:pt x="35325" y="33173"/>
                    <a:pt x="27653" y="25367"/>
                    <a:pt x="29521" y="23533"/>
                  </a:cubicBezTo>
                  <a:cubicBezTo>
                    <a:pt x="31389" y="21665"/>
                    <a:pt x="27386" y="20997"/>
                    <a:pt x="28454" y="17161"/>
                  </a:cubicBezTo>
                  <a:cubicBezTo>
                    <a:pt x="29488" y="13325"/>
                    <a:pt x="23951" y="14593"/>
                    <a:pt x="23951" y="10923"/>
                  </a:cubicBezTo>
                  <a:cubicBezTo>
                    <a:pt x="23951" y="4519"/>
                    <a:pt x="22416" y="49"/>
                    <a:pt x="22416" y="49"/>
                  </a:cubicBezTo>
                  <a:cubicBezTo>
                    <a:pt x="22416" y="49"/>
                    <a:pt x="21971" y="1"/>
                    <a:pt x="21225" y="1"/>
                  </a:cubicBezTo>
                  <a:close/>
                </a:path>
              </a:pathLst>
            </a:custGeom>
            <a:solidFill>
              <a:schemeClr val="accent3"/>
            </a:solidFill>
            <a:ln w="10850" cap="flat" cmpd="sng">
              <a:solidFill>
                <a:schemeClr val="accent3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135;p82">
              <a:extLst>
                <a:ext uri="{FF2B5EF4-FFF2-40B4-BE49-F238E27FC236}">
                  <a16:creationId xmlns:a16="http://schemas.microsoft.com/office/drawing/2014/main" id="{1124E684-3FF3-F24D-A046-18E099F1464E}"/>
                </a:ext>
              </a:extLst>
            </p:cNvPr>
            <p:cNvSpPr/>
            <p:nvPr/>
          </p:nvSpPr>
          <p:spPr>
            <a:xfrm>
              <a:off x="1872269" y="2244916"/>
              <a:ext cx="14383" cy="13631"/>
            </a:xfrm>
            <a:custGeom>
              <a:avLst/>
              <a:gdLst/>
              <a:ahLst/>
              <a:cxnLst/>
              <a:rect l="l" t="t" r="r" b="b"/>
              <a:pathLst>
                <a:path w="535" h="507" extrusionOk="0">
                  <a:moveTo>
                    <a:pt x="234" y="0"/>
                  </a:moveTo>
                  <a:cubicBezTo>
                    <a:pt x="101" y="34"/>
                    <a:pt x="1" y="167"/>
                    <a:pt x="1" y="300"/>
                  </a:cubicBezTo>
                  <a:cubicBezTo>
                    <a:pt x="30" y="416"/>
                    <a:pt x="134" y="507"/>
                    <a:pt x="249" y="507"/>
                  </a:cubicBezTo>
                  <a:cubicBezTo>
                    <a:pt x="266" y="507"/>
                    <a:pt x="284" y="505"/>
                    <a:pt x="301" y="501"/>
                  </a:cubicBezTo>
                  <a:cubicBezTo>
                    <a:pt x="435" y="501"/>
                    <a:pt x="535" y="367"/>
                    <a:pt x="501" y="234"/>
                  </a:cubicBezTo>
                  <a:cubicBezTo>
                    <a:pt x="501" y="100"/>
                    <a:pt x="368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136;p82">
              <a:extLst>
                <a:ext uri="{FF2B5EF4-FFF2-40B4-BE49-F238E27FC236}">
                  <a16:creationId xmlns:a16="http://schemas.microsoft.com/office/drawing/2014/main" id="{2035AE93-9E96-1B48-894B-A495960F77D9}"/>
                </a:ext>
              </a:extLst>
            </p:cNvPr>
            <p:cNvSpPr/>
            <p:nvPr/>
          </p:nvSpPr>
          <p:spPr>
            <a:xfrm>
              <a:off x="1861515" y="2346246"/>
              <a:ext cx="14383" cy="13658"/>
            </a:xfrm>
            <a:custGeom>
              <a:avLst/>
              <a:gdLst/>
              <a:ahLst/>
              <a:cxnLst/>
              <a:rect l="l" t="t" r="r" b="b"/>
              <a:pathLst>
                <a:path w="535" h="508" extrusionOk="0">
                  <a:moveTo>
                    <a:pt x="234" y="1"/>
                  </a:moveTo>
                  <a:cubicBezTo>
                    <a:pt x="101" y="34"/>
                    <a:pt x="1" y="134"/>
                    <a:pt x="1" y="301"/>
                  </a:cubicBezTo>
                  <a:cubicBezTo>
                    <a:pt x="30" y="417"/>
                    <a:pt x="109" y="507"/>
                    <a:pt x="239" y="507"/>
                  </a:cubicBezTo>
                  <a:cubicBezTo>
                    <a:pt x="258" y="507"/>
                    <a:pt x="279" y="505"/>
                    <a:pt x="301" y="501"/>
                  </a:cubicBezTo>
                  <a:cubicBezTo>
                    <a:pt x="434" y="501"/>
                    <a:pt x="534" y="367"/>
                    <a:pt x="501" y="234"/>
                  </a:cubicBezTo>
                  <a:cubicBezTo>
                    <a:pt x="501" y="101"/>
                    <a:pt x="36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137;p82">
              <a:extLst>
                <a:ext uri="{FF2B5EF4-FFF2-40B4-BE49-F238E27FC236}">
                  <a16:creationId xmlns:a16="http://schemas.microsoft.com/office/drawing/2014/main" id="{A04F5450-090A-5D4D-86B3-FEF99E4BEF5E}"/>
                </a:ext>
              </a:extLst>
            </p:cNvPr>
            <p:cNvSpPr/>
            <p:nvPr/>
          </p:nvSpPr>
          <p:spPr>
            <a:xfrm>
              <a:off x="1894691" y="2345358"/>
              <a:ext cx="8119" cy="7205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34" y="0"/>
                  </a:moveTo>
                  <a:cubicBezTo>
                    <a:pt x="68" y="0"/>
                    <a:pt x="1" y="67"/>
                    <a:pt x="1" y="167"/>
                  </a:cubicBezTo>
                  <a:cubicBezTo>
                    <a:pt x="34" y="234"/>
                    <a:pt x="101" y="267"/>
                    <a:pt x="168" y="267"/>
                  </a:cubicBezTo>
                  <a:cubicBezTo>
                    <a:pt x="234" y="267"/>
                    <a:pt x="301" y="200"/>
                    <a:pt x="301" y="134"/>
                  </a:cubicBezTo>
                  <a:cubicBezTo>
                    <a:pt x="268" y="34"/>
                    <a:pt x="201" y="0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138;p82">
              <a:extLst>
                <a:ext uri="{FF2B5EF4-FFF2-40B4-BE49-F238E27FC236}">
                  <a16:creationId xmlns:a16="http://schemas.microsoft.com/office/drawing/2014/main" id="{71B7B313-671E-E442-894C-CC1969DA6609}"/>
                </a:ext>
              </a:extLst>
            </p:cNvPr>
            <p:cNvSpPr/>
            <p:nvPr/>
          </p:nvSpPr>
          <p:spPr>
            <a:xfrm>
              <a:off x="1864203" y="2287959"/>
              <a:ext cx="7205" cy="7447"/>
            </a:xfrm>
            <a:custGeom>
              <a:avLst/>
              <a:gdLst/>
              <a:ahLst/>
              <a:cxnLst/>
              <a:rect l="l" t="t" r="r" b="b"/>
              <a:pathLst>
                <a:path w="268" h="277" extrusionOk="0">
                  <a:moveTo>
                    <a:pt x="101" y="0"/>
                  </a:moveTo>
                  <a:cubicBezTo>
                    <a:pt x="34" y="0"/>
                    <a:pt x="1" y="67"/>
                    <a:pt x="1" y="167"/>
                  </a:cubicBezTo>
                  <a:cubicBezTo>
                    <a:pt x="1" y="222"/>
                    <a:pt x="45" y="276"/>
                    <a:pt x="98" y="276"/>
                  </a:cubicBezTo>
                  <a:cubicBezTo>
                    <a:pt x="110" y="276"/>
                    <a:pt x="122" y="273"/>
                    <a:pt x="134" y="267"/>
                  </a:cubicBezTo>
                  <a:cubicBezTo>
                    <a:pt x="234" y="267"/>
                    <a:pt x="268" y="200"/>
                    <a:pt x="268" y="134"/>
                  </a:cubicBezTo>
                  <a:cubicBezTo>
                    <a:pt x="268" y="34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139;p82">
              <a:extLst>
                <a:ext uri="{FF2B5EF4-FFF2-40B4-BE49-F238E27FC236}">
                  <a16:creationId xmlns:a16="http://schemas.microsoft.com/office/drawing/2014/main" id="{2E6BDC97-4391-5D47-93EB-5F0FD1F9BF19}"/>
                </a:ext>
              </a:extLst>
            </p:cNvPr>
            <p:cNvSpPr/>
            <p:nvPr/>
          </p:nvSpPr>
          <p:spPr>
            <a:xfrm>
              <a:off x="1900982" y="2266182"/>
              <a:ext cx="8092" cy="7447"/>
            </a:xfrm>
            <a:custGeom>
              <a:avLst/>
              <a:gdLst/>
              <a:ahLst/>
              <a:cxnLst/>
              <a:rect l="l" t="t" r="r" b="b"/>
              <a:pathLst>
                <a:path w="301" h="277" extrusionOk="0">
                  <a:moveTo>
                    <a:pt x="170" y="1"/>
                  </a:moveTo>
                  <a:cubicBezTo>
                    <a:pt x="158" y="1"/>
                    <a:pt x="146" y="4"/>
                    <a:pt x="134" y="10"/>
                  </a:cubicBezTo>
                  <a:cubicBezTo>
                    <a:pt x="67" y="10"/>
                    <a:pt x="0" y="76"/>
                    <a:pt x="0" y="143"/>
                  </a:cubicBezTo>
                  <a:cubicBezTo>
                    <a:pt x="34" y="243"/>
                    <a:pt x="100" y="277"/>
                    <a:pt x="167" y="277"/>
                  </a:cubicBezTo>
                  <a:cubicBezTo>
                    <a:pt x="234" y="277"/>
                    <a:pt x="301" y="210"/>
                    <a:pt x="301" y="110"/>
                  </a:cubicBezTo>
                  <a:cubicBezTo>
                    <a:pt x="273" y="55"/>
                    <a:pt x="224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140;p82">
              <a:extLst>
                <a:ext uri="{FF2B5EF4-FFF2-40B4-BE49-F238E27FC236}">
                  <a16:creationId xmlns:a16="http://schemas.microsoft.com/office/drawing/2014/main" id="{6F190F10-04E6-8A40-B4BC-CC5579A662C7}"/>
                </a:ext>
              </a:extLst>
            </p:cNvPr>
            <p:cNvSpPr/>
            <p:nvPr/>
          </p:nvSpPr>
          <p:spPr>
            <a:xfrm>
              <a:off x="1844470" y="2241314"/>
              <a:ext cx="8119" cy="7447"/>
            </a:xfrm>
            <a:custGeom>
              <a:avLst/>
              <a:gdLst/>
              <a:ahLst/>
              <a:cxnLst/>
              <a:rect l="l" t="t" r="r" b="b"/>
              <a:pathLst>
                <a:path w="302" h="277" extrusionOk="0">
                  <a:moveTo>
                    <a:pt x="134" y="1"/>
                  </a:moveTo>
                  <a:cubicBezTo>
                    <a:pt x="34" y="1"/>
                    <a:pt x="1" y="67"/>
                    <a:pt x="1" y="168"/>
                  </a:cubicBezTo>
                  <a:cubicBezTo>
                    <a:pt x="1" y="222"/>
                    <a:pt x="45" y="276"/>
                    <a:pt x="116" y="276"/>
                  </a:cubicBezTo>
                  <a:cubicBezTo>
                    <a:pt x="132" y="276"/>
                    <a:pt x="149" y="274"/>
                    <a:pt x="168" y="268"/>
                  </a:cubicBezTo>
                  <a:cubicBezTo>
                    <a:pt x="234" y="268"/>
                    <a:pt x="301" y="201"/>
                    <a:pt x="268" y="134"/>
                  </a:cubicBezTo>
                  <a:cubicBezTo>
                    <a:pt x="268" y="67"/>
                    <a:pt x="201" y="1"/>
                    <a:pt x="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141;p82">
              <a:extLst>
                <a:ext uri="{FF2B5EF4-FFF2-40B4-BE49-F238E27FC236}">
                  <a16:creationId xmlns:a16="http://schemas.microsoft.com/office/drawing/2014/main" id="{95ACAF40-19C5-B547-A5B1-4B6DE211D96E}"/>
                </a:ext>
              </a:extLst>
            </p:cNvPr>
            <p:cNvSpPr/>
            <p:nvPr/>
          </p:nvSpPr>
          <p:spPr>
            <a:xfrm>
              <a:off x="1865118" y="2391090"/>
              <a:ext cx="7178" cy="8092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134" y="0"/>
                  </a:moveTo>
                  <a:cubicBezTo>
                    <a:pt x="33" y="34"/>
                    <a:pt x="0" y="100"/>
                    <a:pt x="0" y="167"/>
                  </a:cubicBezTo>
                  <a:cubicBezTo>
                    <a:pt x="0" y="234"/>
                    <a:pt x="67" y="301"/>
                    <a:pt x="134" y="301"/>
                  </a:cubicBezTo>
                  <a:cubicBezTo>
                    <a:pt x="234" y="267"/>
                    <a:pt x="267" y="201"/>
                    <a:pt x="267" y="134"/>
                  </a:cubicBezTo>
                  <a:cubicBezTo>
                    <a:pt x="267" y="67"/>
                    <a:pt x="200" y="0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142;p82">
              <a:extLst>
                <a:ext uri="{FF2B5EF4-FFF2-40B4-BE49-F238E27FC236}">
                  <a16:creationId xmlns:a16="http://schemas.microsoft.com/office/drawing/2014/main" id="{153629D7-E727-EC44-9CAA-695458A85052}"/>
                </a:ext>
              </a:extLst>
            </p:cNvPr>
            <p:cNvSpPr/>
            <p:nvPr/>
          </p:nvSpPr>
          <p:spPr>
            <a:xfrm>
              <a:off x="1893804" y="2302316"/>
              <a:ext cx="8092" cy="7178"/>
            </a:xfrm>
            <a:custGeom>
              <a:avLst/>
              <a:gdLst/>
              <a:ahLst/>
              <a:cxnLst/>
              <a:rect l="l" t="t" r="r" b="b"/>
              <a:pathLst>
                <a:path w="301" h="267" extrusionOk="0">
                  <a:moveTo>
                    <a:pt x="134" y="0"/>
                  </a:moveTo>
                  <a:cubicBezTo>
                    <a:pt x="67" y="0"/>
                    <a:pt x="1" y="67"/>
                    <a:pt x="34" y="133"/>
                  </a:cubicBezTo>
                  <a:cubicBezTo>
                    <a:pt x="34" y="234"/>
                    <a:pt x="101" y="267"/>
                    <a:pt x="167" y="267"/>
                  </a:cubicBezTo>
                  <a:cubicBezTo>
                    <a:pt x="267" y="267"/>
                    <a:pt x="301" y="200"/>
                    <a:pt x="301" y="133"/>
                  </a:cubicBezTo>
                  <a:cubicBezTo>
                    <a:pt x="301" y="33"/>
                    <a:pt x="234" y="0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143;p82">
              <a:extLst>
                <a:ext uri="{FF2B5EF4-FFF2-40B4-BE49-F238E27FC236}">
                  <a16:creationId xmlns:a16="http://schemas.microsoft.com/office/drawing/2014/main" id="{9F799EF0-2D28-E14B-8090-623575D97061}"/>
                </a:ext>
              </a:extLst>
            </p:cNvPr>
            <p:cNvSpPr/>
            <p:nvPr/>
          </p:nvSpPr>
          <p:spPr>
            <a:xfrm>
              <a:off x="1416703" y="2189318"/>
              <a:ext cx="240379" cy="1505748"/>
            </a:xfrm>
            <a:custGeom>
              <a:avLst/>
              <a:gdLst/>
              <a:ahLst/>
              <a:cxnLst/>
              <a:rect l="l" t="t" r="r" b="b"/>
              <a:pathLst>
                <a:path w="8941" h="56007" fill="none" extrusionOk="0">
                  <a:moveTo>
                    <a:pt x="8940" y="0"/>
                  </a:moveTo>
                  <a:cubicBezTo>
                    <a:pt x="8940" y="0"/>
                    <a:pt x="834" y="1635"/>
                    <a:pt x="1168" y="7806"/>
                  </a:cubicBezTo>
                  <a:cubicBezTo>
                    <a:pt x="1468" y="13943"/>
                    <a:pt x="7172" y="22583"/>
                    <a:pt x="3336" y="27053"/>
                  </a:cubicBezTo>
                  <a:cubicBezTo>
                    <a:pt x="834" y="29921"/>
                    <a:pt x="6772" y="32990"/>
                    <a:pt x="2669" y="38428"/>
                  </a:cubicBezTo>
                  <a:cubicBezTo>
                    <a:pt x="1" y="41963"/>
                    <a:pt x="6505" y="46900"/>
                    <a:pt x="3336" y="49936"/>
                  </a:cubicBezTo>
                  <a:cubicBezTo>
                    <a:pt x="1101" y="52071"/>
                    <a:pt x="3336" y="56007"/>
                    <a:pt x="3336" y="56007"/>
                  </a:cubicBezTo>
                </a:path>
              </a:pathLst>
            </a:custGeom>
            <a:noFill/>
            <a:ln w="10850" cap="rnd" cmpd="sng">
              <a:solidFill>
                <a:srgbClr val="20666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144;p82">
              <a:extLst>
                <a:ext uri="{FF2B5EF4-FFF2-40B4-BE49-F238E27FC236}">
                  <a16:creationId xmlns:a16="http://schemas.microsoft.com/office/drawing/2014/main" id="{0BEFAECA-F5A5-5047-8620-438902E7A8DA}"/>
                </a:ext>
              </a:extLst>
            </p:cNvPr>
            <p:cNvSpPr/>
            <p:nvPr/>
          </p:nvSpPr>
          <p:spPr>
            <a:xfrm>
              <a:off x="1188906" y="2187517"/>
              <a:ext cx="426907" cy="1507549"/>
            </a:xfrm>
            <a:custGeom>
              <a:avLst/>
              <a:gdLst/>
              <a:ahLst/>
              <a:cxnLst/>
              <a:rect l="l" t="t" r="r" b="b"/>
              <a:pathLst>
                <a:path w="15879" h="56074" fill="none" extrusionOk="0">
                  <a:moveTo>
                    <a:pt x="15879" y="0"/>
                  </a:moveTo>
                  <a:cubicBezTo>
                    <a:pt x="15879" y="0"/>
                    <a:pt x="5004" y="3036"/>
                    <a:pt x="5638" y="10941"/>
                  </a:cubicBezTo>
                  <a:cubicBezTo>
                    <a:pt x="6239" y="18880"/>
                    <a:pt x="10208" y="24518"/>
                    <a:pt x="6606" y="29021"/>
                  </a:cubicBezTo>
                  <a:cubicBezTo>
                    <a:pt x="3003" y="33491"/>
                    <a:pt x="7473" y="35626"/>
                    <a:pt x="4571" y="38895"/>
                  </a:cubicBezTo>
                  <a:cubicBezTo>
                    <a:pt x="1669" y="42164"/>
                    <a:pt x="4838" y="46133"/>
                    <a:pt x="3003" y="49469"/>
                  </a:cubicBezTo>
                  <a:cubicBezTo>
                    <a:pt x="1135" y="52805"/>
                    <a:pt x="1" y="53872"/>
                    <a:pt x="701" y="56074"/>
                  </a:cubicBezTo>
                </a:path>
              </a:pathLst>
            </a:custGeom>
            <a:noFill/>
            <a:ln w="10850" cap="rnd" cmpd="sng">
              <a:solidFill>
                <a:srgbClr val="20666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145;p82">
              <a:extLst>
                <a:ext uri="{FF2B5EF4-FFF2-40B4-BE49-F238E27FC236}">
                  <a16:creationId xmlns:a16="http://schemas.microsoft.com/office/drawing/2014/main" id="{D83ACF31-A2CC-EB4B-9C57-CCF0D4582D8C}"/>
                </a:ext>
              </a:extLst>
            </p:cNvPr>
            <p:cNvSpPr/>
            <p:nvPr/>
          </p:nvSpPr>
          <p:spPr>
            <a:xfrm>
              <a:off x="1135996" y="2196469"/>
              <a:ext cx="399108" cy="1498597"/>
            </a:xfrm>
            <a:custGeom>
              <a:avLst/>
              <a:gdLst/>
              <a:ahLst/>
              <a:cxnLst/>
              <a:rect l="l" t="t" r="r" b="b"/>
              <a:pathLst>
                <a:path w="14845" h="55741" fill="none" extrusionOk="0">
                  <a:moveTo>
                    <a:pt x="14845" y="1"/>
                  </a:moveTo>
                  <a:cubicBezTo>
                    <a:pt x="9641" y="2936"/>
                    <a:pt x="5071" y="4771"/>
                    <a:pt x="4504" y="12777"/>
                  </a:cubicBezTo>
                  <a:cubicBezTo>
                    <a:pt x="3937" y="20782"/>
                    <a:pt x="10341" y="23184"/>
                    <a:pt x="6272" y="27754"/>
                  </a:cubicBezTo>
                  <a:cubicBezTo>
                    <a:pt x="2236" y="32291"/>
                    <a:pt x="2636" y="31090"/>
                    <a:pt x="3637" y="35560"/>
                  </a:cubicBezTo>
                  <a:cubicBezTo>
                    <a:pt x="4604" y="39829"/>
                    <a:pt x="1" y="40964"/>
                    <a:pt x="468" y="44666"/>
                  </a:cubicBezTo>
                  <a:cubicBezTo>
                    <a:pt x="901" y="48402"/>
                    <a:pt x="2970" y="50137"/>
                    <a:pt x="1235" y="52972"/>
                  </a:cubicBezTo>
                  <a:cubicBezTo>
                    <a:pt x="301" y="54540"/>
                    <a:pt x="201" y="55741"/>
                    <a:pt x="201" y="55741"/>
                  </a:cubicBezTo>
                </a:path>
              </a:pathLst>
            </a:custGeom>
            <a:noFill/>
            <a:ln w="10850" cap="rnd" cmpd="sng">
              <a:solidFill>
                <a:srgbClr val="20666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146;p82">
              <a:extLst>
                <a:ext uri="{FF2B5EF4-FFF2-40B4-BE49-F238E27FC236}">
                  <a16:creationId xmlns:a16="http://schemas.microsoft.com/office/drawing/2014/main" id="{E2C17408-AF28-A446-878A-9C8D1F477FAC}"/>
                </a:ext>
              </a:extLst>
            </p:cNvPr>
            <p:cNvSpPr/>
            <p:nvPr/>
          </p:nvSpPr>
          <p:spPr>
            <a:xfrm>
              <a:off x="1598768" y="2377647"/>
              <a:ext cx="162332" cy="1317419"/>
            </a:xfrm>
            <a:custGeom>
              <a:avLst/>
              <a:gdLst/>
              <a:ahLst/>
              <a:cxnLst/>
              <a:rect l="l" t="t" r="r" b="b"/>
              <a:pathLst>
                <a:path w="6038" h="49002" fill="none" extrusionOk="0">
                  <a:moveTo>
                    <a:pt x="3536" y="0"/>
                  </a:moveTo>
                  <a:cubicBezTo>
                    <a:pt x="3536" y="0"/>
                    <a:pt x="0" y="2569"/>
                    <a:pt x="1401" y="6038"/>
                  </a:cubicBezTo>
                  <a:cubicBezTo>
                    <a:pt x="2835" y="9507"/>
                    <a:pt x="6038" y="16879"/>
                    <a:pt x="4303" y="20982"/>
                  </a:cubicBezTo>
                  <a:cubicBezTo>
                    <a:pt x="2569" y="25118"/>
                    <a:pt x="5037" y="31356"/>
                    <a:pt x="3336" y="34291"/>
                  </a:cubicBezTo>
                  <a:cubicBezTo>
                    <a:pt x="1668" y="37193"/>
                    <a:pt x="5704" y="40362"/>
                    <a:pt x="4303" y="43898"/>
                  </a:cubicBezTo>
                  <a:cubicBezTo>
                    <a:pt x="2902" y="47434"/>
                    <a:pt x="5437" y="49002"/>
                    <a:pt x="5437" y="49002"/>
                  </a:cubicBezTo>
                </a:path>
              </a:pathLst>
            </a:custGeom>
            <a:noFill/>
            <a:ln w="10850" cap="rnd" cmpd="sng">
              <a:solidFill>
                <a:srgbClr val="20666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147;p82">
              <a:extLst>
                <a:ext uri="{FF2B5EF4-FFF2-40B4-BE49-F238E27FC236}">
                  <a16:creationId xmlns:a16="http://schemas.microsoft.com/office/drawing/2014/main" id="{D7C42AC0-47BA-EA44-BA34-39D41C043A18}"/>
                </a:ext>
              </a:extLst>
            </p:cNvPr>
            <p:cNvSpPr/>
            <p:nvPr/>
          </p:nvSpPr>
          <p:spPr>
            <a:xfrm>
              <a:off x="1756583" y="2582995"/>
              <a:ext cx="160557" cy="956031"/>
            </a:xfrm>
            <a:custGeom>
              <a:avLst/>
              <a:gdLst/>
              <a:ahLst/>
              <a:cxnLst/>
              <a:rect l="l" t="t" r="r" b="b"/>
              <a:pathLst>
                <a:path w="5972" h="35560" fill="none" extrusionOk="0">
                  <a:moveTo>
                    <a:pt x="1669" y="1"/>
                  </a:moveTo>
                  <a:cubicBezTo>
                    <a:pt x="1869" y="1035"/>
                    <a:pt x="1836" y="4938"/>
                    <a:pt x="2970" y="6772"/>
                  </a:cubicBezTo>
                  <a:cubicBezTo>
                    <a:pt x="4104" y="8640"/>
                    <a:pt x="1" y="8574"/>
                    <a:pt x="3570" y="15512"/>
                  </a:cubicBezTo>
                  <a:cubicBezTo>
                    <a:pt x="5972" y="20182"/>
                    <a:pt x="2736" y="23851"/>
                    <a:pt x="1936" y="25419"/>
                  </a:cubicBezTo>
                  <a:cubicBezTo>
                    <a:pt x="1135" y="27020"/>
                    <a:pt x="1502" y="31990"/>
                    <a:pt x="4571" y="35560"/>
                  </a:cubicBezTo>
                </a:path>
              </a:pathLst>
            </a:custGeom>
            <a:noFill/>
            <a:ln w="10850" cap="rnd" cmpd="sng">
              <a:solidFill>
                <a:srgbClr val="20666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148;p82">
              <a:extLst>
                <a:ext uri="{FF2B5EF4-FFF2-40B4-BE49-F238E27FC236}">
                  <a16:creationId xmlns:a16="http://schemas.microsoft.com/office/drawing/2014/main" id="{CB8848AC-5644-D947-A567-4195A3194288}"/>
                </a:ext>
              </a:extLst>
            </p:cNvPr>
            <p:cNvSpPr/>
            <p:nvPr/>
          </p:nvSpPr>
          <p:spPr>
            <a:xfrm>
              <a:off x="1698296" y="2473600"/>
              <a:ext cx="162359" cy="247530"/>
            </a:xfrm>
            <a:custGeom>
              <a:avLst/>
              <a:gdLst/>
              <a:ahLst/>
              <a:cxnLst/>
              <a:rect l="l" t="t" r="r" b="b"/>
              <a:pathLst>
                <a:path w="6039" h="9207" fill="none" extrusionOk="0">
                  <a:moveTo>
                    <a:pt x="1" y="0"/>
                  </a:moveTo>
                  <a:cubicBezTo>
                    <a:pt x="67" y="1001"/>
                    <a:pt x="4270" y="2502"/>
                    <a:pt x="5138" y="3803"/>
                  </a:cubicBezTo>
                  <a:cubicBezTo>
                    <a:pt x="6038" y="5104"/>
                    <a:pt x="4637" y="8173"/>
                    <a:pt x="5972" y="9207"/>
                  </a:cubicBezTo>
                </a:path>
              </a:pathLst>
            </a:custGeom>
            <a:noFill/>
            <a:ln w="10850" cap="rnd" cmpd="sng">
              <a:solidFill>
                <a:srgbClr val="20666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149;p82">
              <a:extLst>
                <a:ext uri="{FF2B5EF4-FFF2-40B4-BE49-F238E27FC236}">
                  <a16:creationId xmlns:a16="http://schemas.microsoft.com/office/drawing/2014/main" id="{EC4C2537-2998-1243-AA3F-6E4985FBBDEC}"/>
                </a:ext>
              </a:extLst>
            </p:cNvPr>
            <p:cNvSpPr/>
            <p:nvPr/>
          </p:nvSpPr>
          <p:spPr>
            <a:xfrm>
              <a:off x="1778118" y="2283469"/>
              <a:ext cx="52049" cy="52049"/>
            </a:xfrm>
            <a:custGeom>
              <a:avLst/>
              <a:gdLst/>
              <a:ahLst/>
              <a:cxnLst/>
              <a:rect l="l" t="t" r="r" b="b"/>
              <a:pathLst>
                <a:path w="1936" h="1936" extrusionOk="0">
                  <a:moveTo>
                    <a:pt x="968" y="1"/>
                  </a:moveTo>
                  <a:cubicBezTo>
                    <a:pt x="434" y="1"/>
                    <a:pt x="0" y="434"/>
                    <a:pt x="0" y="968"/>
                  </a:cubicBezTo>
                  <a:cubicBezTo>
                    <a:pt x="0" y="1502"/>
                    <a:pt x="434" y="1935"/>
                    <a:pt x="968" y="1935"/>
                  </a:cubicBezTo>
                  <a:cubicBezTo>
                    <a:pt x="1502" y="1935"/>
                    <a:pt x="1935" y="1502"/>
                    <a:pt x="1935" y="968"/>
                  </a:cubicBezTo>
                  <a:cubicBezTo>
                    <a:pt x="1935" y="434"/>
                    <a:pt x="1502" y="1"/>
                    <a:pt x="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150;p82">
              <a:extLst>
                <a:ext uri="{FF2B5EF4-FFF2-40B4-BE49-F238E27FC236}">
                  <a16:creationId xmlns:a16="http://schemas.microsoft.com/office/drawing/2014/main" id="{69B7EC20-8043-1543-9DFD-A92260737E02}"/>
                </a:ext>
              </a:extLst>
            </p:cNvPr>
            <p:cNvSpPr/>
            <p:nvPr/>
          </p:nvSpPr>
          <p:spPr>
            <a:xfrm>
              <a:off x="3320618" y="2544442"/>
              <a:ext cx="217069" cy="296649"/>
            </a:xfrm>
            <a:custGeom>
              <a:avLst/>
              <a:gdLst/>
              <a:ahLst/>
              <a:cxnLst/>
              <a:rect l="l" t="t" r="r" b="b"/>
              <a:pathLst>
                <a:path w="8074" h="11034" extrusionOk="0">
                  <a:moveTo>
                    <a:pt x="3637" y="0"/>
                  </a:moveTo>
                  <a:cubicBezTo>
                    <a:pt x="3170" y="801"/>
                    <a:pt x="1" y="3570"/>
                    <a:pt x="1" y="3570"/>
                  </a:cubicBezTo>
                  <a:cubicBezTo>
                    <a:pt x="1" y="3570"/>
                    <a:pt x="2503" y="5304"/>
                    <a:pt x="2903" y="5504"/>
                  </a:cubicBezTo>
                  <a:cubicBezTo>
                    <a:pt x="3303" y="5738"/>
                    <a:pt x="1902" y="8740"/>
                    <a:pt x="1502" y="9341"/>
                  </a:cubicBezTo>
                  <a:cubicBezTo>
                    <a:pt x="1178" y="9827"/>
                    <a:pt x="1553" y="11034"/>
                    <a:pt x="2929" y="11034"/>
                  </a:cubicBezTo>
                  <a:cubicBezTo>
                    <a:pt x="3253" y="11034"/>
                    <a:pt x="3632" y="10967"/>
                    <a:pt x="4070" y="10808"/>
                  </a:cubicBezTo>
                  <a:cubicBezTo>
                    <a:pt x="6405" y="9941"/>
                    <a:pt x="5004" y="6972"/>
                    <a:pt x="6539" y="6071"/>
                  </a:cubicBezTo>
                  <a:cubicBezTo>
                    <a:pt x="8073" y="5171"/>
                    <a:pt x="7206" y="3003"/>
                    <a:pt x="5938" y="2335"/>
                  </a:cubicBezTo>
                  <a:cubicBezTo>
                    <a:pt x="4671" y="1668"/>
                    <a:pt x="3637" y="0"/>
                    <a:pt x="3637" y="0"/>
                  </a:cubicBezTo>
                  <a:close/>
                </a:path>
              </a:pathLst>
            </a:custGeom>
            <a:solidFill>
              <a:srgbClr val="FB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151;p82">
              <a:extLst>
                <a:ext uri="{FF2B5EF4-FFF2-40B4-BE49-F238E27FC236}">
                  <a16:creationId xmlns:a16="http://schemas.microsoft.com/office/drawing/2014/main" id="{297330E3-AF71-7C43-B725-3C2510FDD3DD}"/>
                </a:ext>
              </a:extLst>
            </p:cNvPr>
            <p:cNvSpPr/>
            <p:nvPr/>
          </p:nvSpPr>
          <p:spPr>
            <a:xfrm>
              <a:off x="3004961" y="1747167"/>
              <a:ext cx="578458" cy="990121"/>
            </a:xfrm>
            <a:custGeom>
              <a:avLst/>
              <a:gdLst/>
              <a:ahLst/>
              <a:cxnLst/>
              <a:rect l="l" t="t" r="r" b="b"/>
              <a:pathLst>
                <a:path w="21516" h="36828" extrusionOk="0">
                  <a:moveTo>
                    <a:pt x="13109" y="1"/>
                  </a:moveTo>
                  <a:lnTo>
                    <a:pt x="934" y="13444"/>
                  </a:lnTo>
                  <a:lnTo>
                    <a:pt x="2669" y="14478"/>
                  </a:lnTo>
                  <a:cubicBezTo>
                    <a:pt x="2669" y="14478"/>
                    <a:pt x="0" y="21750"/>
                    <a:pt x="1301" y="27020"/>
                  </a:cubicBezTo>
                  <a:cubicBezTo>
                    <a:pt x="2602" y="32291"/>
                    <a:pt x="13943" y="36827"/>
                    <a:pt x="13943" y="36827"/>
                  </a:cubicBezTo>
                  <a:cubicBezTo>
                    <a:pt x="16945" y="35259"/>
                    <a:pt x="18180" y="31624"/>
                    <a:pt x="18180" y="31624"/>
                  </a:cubicBezTo>
                  <a:cubicBezTo>
                    <a:pt x="17646" y="30056"/>
                    <a:pt x="15878" y="28021"/>
                    <a:pt x="14644" y="27020"/>
                  </a:cubicBezTo>
                  <a:cubicBezTo>
                    <a:pt x="13410" y="26020"/>
                    <a:pt x="14210" y="22183"/>
                    <a:pt x="14110" y="21416"/>
                  </a:cubicBezTo>
                  <a:cubicBezTo>
                    <a:pt x="14010" y="20616"/>
                    <a:pt x="17112" y="16112"/>
                    <a:pt x="19314" y="9808"/>
                  </a:cubicBezTo>
                  <a:cubicBezTo>
                    <a:pt x="21515" y="3470"/>
                    <a:pt x="13109" y="1"/>
                    <a:pt x="13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152;p82">
              <a:extLst>
                <a:ext uri="{FF2B5EF4-FFF2-40B4-BE49-F238E27FC236}">
                  <a16:creationId xmlns:a16="http://schemas.microsoft.com/office/drawing/2014/main" id="{1FD10F08-9123-3047-8F0B-787F7DB6F728}"/>
                </a:ext>
              </a:extLst>
            </p:cNvPr>
            <p:cNvSpPr/>
            <p:nvPr/>
          </p:nvSpPr>
          <p:spPr>
            <a:xfrm>
              <a:off x="3153823" y="1873634"/>
              <a:ext cx="301354" cy="794586"/>
            </a:xfrm>
            <a:custGeom>
              <a:avLst/>
              <a:gdLst/>
              <a:ahLst/>
              <a:cxnLst/>
              <a:rect l="l" t="t" r="r" b="b"/>
              <a:pathLst>
                <a:path w="11209" h="29555" fill="none" extrusionOk="0">
                  <a:moveTo>
                    <a:pt x="2869" y="501"/>
                  </a:moveTo>
                  <a:cubicBezTo>
                    <a:pt x="2869" y="501"/>
                    <a:pt x="7172" y="0"/>
                    <a:pt x="5304" y="4804"/>
                  </a:cubicBezTo>
                  <a:cubicBezTo>
                    <a:pt x="4270" y="7472"/>
                    <a:pt x="0" y="18547"/>
                    <a:pt x="1601" y="21115"/>
                  </a:cubicBezTo>
                  <a:cubicBezTo>
                    <a:pt x="4003" y="24951"/>
                    <a:pt x="10007" y="26886"/>
                    <a:pt x="11208" y="29555"/>
                  </a:cubicBezTo>
                </a:path>
              </a:pathLst>
            </a:custGeom>
            <a:solidFill>
              <a:schemeClr val="lt1"/>
            </a:solidFill>
            <a:ln w="108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153;p82">
              <a:extLst>
                <a:ext uri="{FF2B5EF4-FFF2-40B4-BE49-F238E27FC236}">
                  <a16:creationId xmlns:a16="http://schemas.microsoft.com/office/drawing/2014/main" id="{7BC2B982-46F8-BF48-B0D0-E1C64AE7EDB4}"/>
                </a:ext>
              </a:extLst>
            </p:cNvPr>
            <p:cNvSpPr/>
            <p:nvPr/>
          </p:nvSpPr>
          <p:spPr>
            <a:xfrm>
              <a:off x="2521569" y="1599380"/>
              <a:ext cx="835855" cy="619538"/>
            </a:xfrm>
            <a:custGeom>
              <a:avLst/>
              <a:gdLst/>
              <a:ahLst/>
              <a:cxnLst/>
              <a:rect l="l" t="t" r="r" b="b"/>
              <a:pathLst>
                <a:path w="31090" h="23044" extrusionOk="0">
                  <a:moveTo>
                    <a:pt x="6802" y="1"/>
                  </a:moveTo>
                  <a:cubicBezTo>
                    <a:pt x="5865" y="1"/>
                    <a:pt x="4915" y="126"/>
                    <a:pt x="3970" y="428"/>
                  </a:cubicBezTo>
                  <a:cubicBezTo>
                    <a:pt x="3069" y="694"/>
                    <a:pt x="3270" y="2629"/>
                    <a:pt x="3003" y="5164"/>
                  </a:cubicBezTo>
                  <a:cubicBezTo>
                    <a:pt x="2636" y="8734"/>
                    <a:pt x="1" y="11536"/>
                    <a:pt x="901" y="13137"/>
                  </a:cubicBezTo>
                  <a:cubicBezTo>
                    <a:pt x="2736" y="16439"/>
                    <a:pt x="6972" y="15305"/>
                    <a:pt x="8740" y="17106"/>
                  </a:cubicBezTo>
                  <a:cubicBezTo>
                    <a:pt x="12476" y="20942"/>
                    <a:pt x="15979" y="23044"/>
                    <a:pt x="15979" y="23044"/>
                  </a:cubicBezTo>
                  <a:cubicBezTo>
                    <a:pt x="19648" y="22177"/>
                    <a:pt x="18647" y="18174"/>
                    <a:pt x="22750" y="15705"/>
                  </a:cubicBezTo>
                  <a:cubicBezTo>
                    <a:pt x="26853" y="13270"/>
                    <a:pt x="31089" y="5498"/>
                    <a:pt x="31089" y="5498"/>
                  </a:cubicBezTo>
                  <a:cubicBezTo>
                    <a:pt x="27787" y="3463"/>
                    <a:pt x="19381" y="3530"/>
                    <a:pt x="17113" y="3096"/>
                  </a:cubicBezTo>
                  <a:cubicBezTo>
                    <a:pt x="15219" y="2712"/>
                    <a:pt x="11156" y="1"/>
                    <a:pt x="6802" y="1"/>
                  </a:cubicBezTo>
                  <a:close/>
                </a:path>
              </a:pathLst>
            </a:custGeom>
            <a:solidFill>
              <a:srgbClr val="AAE8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154;p82">
              <a:extLst>
                <a:ext uri="{FF2B5EF4-FFF2-40B4-BE49-F238E27FC236}">
                  <a16:creationId xmlns:a16="http://schemas.microsoft.com/office/drawing/2014/main" id="{AA66D10B-048D-F042-81CD-6A6901215C94}"/>
                </a:ext>
              </a:extLst>
            </p:cNvPr>
            <p:cNvSpPr/>
            <p:nvPr/>
          </p:nvSpPr>
          <p:spPr>
            <a:xfrm>
              <a:off x="2282131" y="1649171"/>
              <a:ext cx="521972" cy="603837"/>
            </a:xfrm>
            <a:custGeom>
              <a:avLst/>
              <a:gdLst/>
              <a:ahLst/>
              <a:cxnLst/>
              <a:rect l="l" t="t" r="r" b="b"/>
              <a:pathLst>
                <a:path w="19415" h="22460" extrusionOk="0">
                  <a:moveTo>
                    <a:pt x="15582" y="0"/>
                  </a:moveTo>
                  <a:cubicBezTo>
                    <a:pt x="15216" y="0"/>
                    <a:pt x="14835" y="60"/>
                    <a:pt x="14444" y="177"/>
                  </a:cubicBezTo>
                  <a:cubicBezTo>
                    <a:pt x="11975" y="911"/>
                    <a:pt x="12843" y="7615"/>
                    <a:pt x="12576" y="9250"/>
                  </a:cubicBezTo>
                  <a:cubicBezTo>
                    <a:pt x="12309" y="10884"/>
                    <a:pt x="9707" y="13553"/>
                    <a:pt x="8540" y="13953"/>
                  </a:cubicBezTo>
                  <a:cubicBezTo>
                    <a:pt x="8309" y="14030"/>
                    <a:pt x="8027" y="14059"/>
                    <a:pt x="7710" y="14059"/>
                  </a:cubicBezTo>
                  <a:cubicBezTo>
                    <a:pt x="6782" y="14059"/>
                    <a:pt x="5562" y="13813"/>
                    <a:pt x="4520" y="13813"/>
                  </a:cubicBezTo>
                  <a:cubicBezTo>
                    <a:pt x="4218" y="13813"/>
                    <a:pt x="3930" y="13833"/>
                    <a:pt x="3669" y="13887"/>
                  </a:cubicBezTo>
                  <a:cubicBezTo>
                    <a:pt x="3036" y="14053"/>
                    <a:pt x="2435" y="14153"/>
                    <a:pt x="1968" y="14220"/>
                  </a:cubicBezTo>
                  <a:cubicBezTo>
                    <a:pt x="2002" y="14287"/>
                    <a:pt x="1968" y="14387"/>
                    <a:pt x="1868" y="14487"/>
                  </a:cubicBezTo>
                  <a:cubicBezTo>
                    <a:pt x="1690" y="14632"/>
                    <a:pt x="1494" y="14680"/>
                    <a:pt x="1311" y="14680"/>
                  </a:cubicBezTo>
                  <a:cubicBezTo>
                    <a:pt x="945" y="14680"/>
                    <a:pt x="634" y="14487"/>
                    <a:pt x="634" y="14487"/>
                  </a:cubicBezTo>
                  <a:lnTo>
                    <a:pt x="634" y="14487"/>
                  </a:lnTo>
                  <a:cubicBezTo>
                    <a:pt x="667" y="14687"/>
                    <a:pt x="867" y="15021"/>
                    <a:pt x="1301" y="15188"/>
                  </a:cubicBezTo>
                  <a:cubicBezTo>
                    <a:pt x="2068" y="15454"/>
                    <a:pt x="3770" y="15488"/>
                    <a:pt x="3770" y="15488"/>
                  </a:cubicBezTo>
                  <a:cubicBezTo>
                    <a:pt x="3770" y="15488"/>
                    <a:pt x="3069" y="16355"/>
                    <a:pt x="2202" y="17156"/>
                  </a:cubicBezTo>
                  <a:cubicBezTo>
                    <a:pt x="1301" y="17990"/>
                    <a:pt x="267" y="18890"/>
                    <a:pt x="0" y="19357"/>
                  </a:cubicBezTo>
                  <a:cubicBezTo>
                    <a:pt x="280" y="19179"/>
                    <a:pt x="619" y="19000"/>
                    <a:pt x="823" y="19000"/>
                  </a:cubicBezTo>
                  <a:cubicBezTo>
                    <a:pt x="886" y="19000"/>
                    <a:pt x="936" y="19018"/>
                    <a:pt x="968" y="19057"/>
                  </a:cubicBezTo>
                  <a:cubicBezTo>
                    <a:pt x="1134" y="19290"/>
                    <a:pt x="734" y="19624"/>
                    <a:pt x="501" y="19791"/>
                  </a:cubicBezTo>
                  <a:cubicBezTo>
                    <a:pt x="1301" y="19724"/>
                    <a:pt x="2502" y="18857"/>
                    <a:pt x="2502" y="18857"/>
                  </a:cubicBezTo>
                  <a:lnTo>
                    <a:pt x="2502" y="18857"/>
                  </a:lnTo>
                  <a:cubicBezTo>
                    <a:pt x="2502" y="18857"/>
                    <a:pt x="1168" y="20124"/>
                    <a:pt x="968" y="20758"/>
                  </a:cubicBezTo>
                  <a:cubicBezTo>
                    <a:pt x="1235" y="20517"/>
                    <a:pt x="1567" y="20277"/>
                    <a:pt x="1774" y="20277"/>
                  </a:cubicBezTo>
                  <a:cubicBezTo>
                    <a:pt x="1825" y="20277"/>
                    <a:pt x="1868" y="20291"/>
                    <a:pt x="1902" y="20325"/>
                  </a:cubicBezTo>
                  <a:cubicBezTo>
                    <a:pt x="2068" y="20491"/>
                    <a:pt x="1868" y="20792"/>
                    <a:pt x="1635" y="21025"/>
                  </a:cubicBezTo>
                  <a:cubicBezTo>
                    <a:pt x="2435" y="20691"/>
                    <a:pt x="3669" y="19824"/>
                    <a:pt x="3669" y="19824"/>
                  </a:cubicBezTo>
                  <a:lnTo>
                    <a:pt x="3669" y="19824"/>
                  </a:lnTo>
                  <a:cubicBezTo>
                    <a:pt x="3669" y="19824"/>
                    <a:pt x="2635" y="20992"/>
                    <a:pt x="2435" y="21692"/>
                  </a:cubicBezTo>
                  <a:cubicBezTo>
                    <a:pt x="2671" y="21456"/>
                    <a:pt x="2970" y="21240"/>
                    <a:pt x="3167" y="21240"/>
                  </a:cubicBezTo>
                  <a:cubicBezTo>
                    <a:pt x="3221" y="21240"/>
                    <a:pt x="3267" y="21256"/>
                    <a:pt x="3303" y="21292"/>
                  </a:cubicBezTo>
                  <a:cubicBezTo>
                    <a:pt x="3536" y="21525"/>
                    <a:pt x="3002" y="22026"/>
                    <a:pt x="2802" y="22193"/>
                  </a:cubicBezTo>
                  <a:cubicBezTo>
                    <a:pt x="3603" y="21992"/>
                    <a:pt x="5070" y="20458"/>
                    <a:pt x="5070" y="20458"/>
                  </a:cubicBezTo>
                  <a:lnTo>
                    <a:pt x="5070" y="20458"/>
                  </a:lnTo>
                  <a:cubicBezTo>
                    <a:pt x="5070" y="20458"/>
                    <a:pt x="4403" y="21425"/>
                    <a:pt x="4170" y="22026"/>
                  </a:cubicBezTo>
                  <a:cubicBezTo>
                    <a:pt x="4399" y="21847"/>
                    <a:pt x="4687" y="21669"/>
                    <a:pt x="4884" y="21669"/>
                  </a:cubicBezTo>
                  <a:cubicBezTo>
                    <a:pt x="4945" y="21669"/>
                    <a:pt x="4998" y="21686"/>
                    <a:pt x="5037" y="21726"/>
                  </a:cubicBezTo>
                  <a:cubicBezTo>
                    <a:pt x="5204" y="21892"/>
                    <a:pt x="4870" y="22259"/>
                    <a:pt x="4670" y="22459"/>
                  </a:cubicBezTo>
                  <a:cubicBezTo>
                    <a:pt x="5471" y="22059"/>
                    <a:pt x="7005" y="20591"/>
                    <a:pt x="7772" y="19824"/>
                  </a:cubicBezTo>
                  <a:cubicBezTo>
                    <a:pt x="8773" y="18823"/>
                    <a:pt x="10241" y="18390"/>
                    <a:pt x="10941" y="18190"/>
                  </a:cubicBezTo>
                  <a:cubicBezTo>
                    <a:pt x="13110" y="17589"/>
                    <a:pt x="16979" y="15588"/>
                    <a:pt x="18146" y="13920"/>
                  </a:cubicBezTo>
                  <a:cubicBezTo>
                    <a:pt x="19080" y="12586"/>
                    <a:pt x="19414" y="9016"/>
                    <a:pt x="19247" y="5681"/>
                  </a:cubicBezTo>
                  <a:cubicBezTo>
                    <a:pt x="19023" y="1695"/>
                    <a:pt x="17523" y="0"/>
                    <a:pt x="15582" y="0"/>
                  </a:cubicBezTo>
                  <a:close/>
                </a:path>
              </a:pathLst>
            </a:custGeom>
            <a:solidFill>
              <a:srgbClr val="FB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155;p82">
              <a:extLst>
                <a:ext uri="{FF2B5EF4-FFF2-40B4-BE49-F238E27FC236}">
                  <a16:creationId xmlns:a16="http://schemas.microsoft.com/office/drawing/2014/main" id="{C77ADB91-5DB6-8144-A597-6EAD1051276E}"/>
                </a:ext>
              </a:extLst>
            </p:cNvPr>
            <p:cNvSpPr/>
            <p:nvPr/>
          </p:nvSpPr>
          <p:spPr>
            <a:xfrm>
              <a:off x="2299149" y="2031476"/>
              <a:ext cx="36806" cy="12367"/>
            </a:xfrm>
            <a:custGeom>
              <a:avLst/>
              <a:gdLst/>
              <a:ahLst/>
              <a:cxnLst/>
              <a:rect l="l" t="t" r="r" b="b"/>
              <a:pathLst>
                <a:path w="1369" h="460" extrusionOk="0">
                  <a:moveTo>
                    <a:pt x="1335" y="0"/>
                  </a:moveTo>
                  <a:lnTo>
                    <a:pt x="1335" y="0"/>
                  </a:lnTo>
                  <a:cubicBezTo>
                    <a:pt x="984" y="39"/>
                    <a:pt x="700" y="55"/>
                    <a:pt x="493" y="55"/>
                  </a:cubicBezTo>
                  <a:cubicBezTo>
                    <a:pt x="346" y="55"/>
                    <a:pt x="237" y="47"/>
                    <a:pt x="168" y="34"/>
                  </a:cubicBezTo>
                  <a:cubicBezTo>
                    <a:pt x="155" y="29"/>
                    <a:pt x="142" y="27"/>
                    <a:pt x="131" y="27"/>
                  </a:cubicBezTo>
                  <a:cubicBezTo>
                    <a:pt x="52" y="27"/>
                    <a:pt x="1" y="122"/>
                    <a:pt x="1" y="267"/>
                  </a:cubicBezTo>
                  <a:cubicBezTo>
                    <a:pt x="1" y="267"/>
                    <a:pt x="312" y="460"/>
                    <a:pt x="678" y="460"/>
                  </a:cubicBezTo>
                  <a:cubicBezTo>
                    <a:pt x="861" y="460"/>
                    <a:pt x="1057" y="412"/>
                    <a:pt x="1235" y="267"/>
                  </a:cubicBezTo>
                  <a:cubicBezTo>
                    <a:pt x="1335" y="167"/>
                    <a:pt x="1369" y="67"/>
                    <a:pt x="1335" y="0"/>
                  </a:cubicBezTo>
                  <a:close/>
                </a:path>
              </a:pathLst>
            </a:custGeom>
            <a:solidFill>
              <a:srgbClr val="BA7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156;p82">
              <a:extLst>
                <a:ext uri="{FF2B5EF4-FFF2-40B4-BE49-F238E27FC236}">
                  <a16:creationId xmlns:a16="http://schemas.microsoft.com/office/drawing/2014/main" id="{E5207CC8-2802-DC49-84B1-01F48DED1F4A}"/>
                </a:ext>
              </a:extLst>
            </p:cNvPr>
            <p:cNvSpPr/>
            <p:nvPr/>
          </p:nvSpPr>
          <p:spPr>
            <a:xfrm>
              <a:off x="2280330" y="2159986"/>
              <a:ext cx="32316" cy="21616"/>
            </a:xfrm>
            <a:custGeom>
              <a:avLst/>
              <a:gdLst/>
              <a:ahLst/>
              <a:cxnLst/>
              <a:rect l="l" t="t" r="r" b="b"/>
              <a:pathLst>
                <a:path w="1202" h="804" extrusionOk="0">
                  <a:moveTo>
                    <a:pt x="890" y="0"/>
                  </a:moveTo>
                  <a:cubicBezTo>
                    <a:pt x="686" y="0"/>
                    <a:pt x="347" y="179"/>
                    <a:pt x="67" y="357"/>
                  </a:cubicBezTo>
                  <a:cubicBezTo>
                    <a:pt x="0" y="524"/>
                    <a:pt x="0" y="624"/>
                    <a:pt x="67" y="691"/>
                  </a:cubicBezTo>
                  <a:cubicBezTo>
                    <a:pt x="167" y="766"/>
                    <a:pt x="286" y="803"/>
                    <a:pt x="424" y="803"/>
                  </a:cubicBezTo>
                  <a:cubicBezTo>
                    <a:pt x="470" y="803"/>
                    <a:pt x="517" y="799"/>
                    <a:pt x="568" y="791"/>
                  </a:cubicBezTo>
                  <a:cubicBezTo>
                    <a:pt x="834" y="624"/>
                    <a:pt x="1201" y="290"/>
                    <a:pt x="1035" y="57"/>
                  </a:cubicBezTo>
                  <a:cubicBezTo>
                    <a:pt x="1003" y="18"/>
                    <a:pt x="953" y="0"/>
                    <a:pt x="890" y="0"/>
                  </a:cubicBezTo>
                  <a:close/>
                </a:path>
              </a:pathLst>
            </a:custGeom>
            <a:solidFill>
              <a:srgbClr val="BA7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157;p82">
              <a:extLst>
                <a:ext uri="{FF2B5EF4-FFF2-40B4-BE49-F238E27FC236}">
                  <a16:creationId xmlns:a16="http://schemas.microsoft.com/office/drawing/2014/main" id="{17620792-912E-6644-8A12-B0553AD85851}"/>
                </a:ext>
              </a:extLst>
            </p:cNvPr>
            <p:cNvSpPr/>
            <p:nvPr/>
          </p:nvSpPr>
          <p:spPr>
            <a:xfrm>
              <a:off x="2308129" y="2194292"/>
              <a:ext cx="29627" cy="22664"/>
            </a:xfrm>
            <a:custGeom>
              <a:avLst/>
              <a:gdLst/>
              <a:ahLst/>
              <a:cxnLst/>
              <a:rect l="l" t="t" r="r" b="b"/>
              <a:pathLst>
                <a:path w="1102" h="843" extrusionOk="0">
                  <a:moveTo>
                    <a:pt x="807" y="1"/>
                  </a:moveTo>
                  <a:cubicBezTo>
                    <a:pt x="600" y="1"/>
                    <a:pt x="268" y="241"/>
                    <a:pt x="1" y="482"/>
                  </a:cubicBezTo>
                  <a:cubicBezTo>
                    <a:pt x="1" y="616"/>
                    <a:pt x="1" y="716"/>
                    <a:pt x="34" y="782"/>
                  </a:cubicBezTo>
                  <a:cubicBezTo>
                    <a:pt x="76" y="824"/>
                    <a:pt x="141" y="843"/>
                    <a:pt x="225" y="843"/>
                  </a:cubicBezTo>
                  <a:cubicBezTo>
                    <a:pt x="341" y="843"/>
                    <a:pt x="493" y="807"/>
                    <a:pt x="668" y="749"/>
                  </a:cubicBezTo>
                  <a:cubicBezTo>
                    <a:pt x="901" y="516"/>
                    <a:pt x="1101" y="215"/>
                    <a:pt x="935" y="49"/>
                  </a:cubicBezTo>
                  <a:cubicBezTo>
                    <a:pt x="901" y="15"/>
                    <a:pt x="858" y="1"/>
                    <a:pt x="807" y="1"/>
                  </a:cubicBezTo>
                  <a:close/>
                </a:path>
              </a:pathLst>
            </a:custGeom>
            <a:solidFill>
              <a:srgbClr val="BA7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158;p82">
              <a:extLst>
                <a:ext uri="{FF2B5EF4-FFF2-40B4-BE49-F238E27FC236}">
                  <a16:creationId xmlns:a16="http://schemas.microsoft.com/office/drawing/2014/main" id="{098C736B-BAA0-B34D-888A-B10FB2163D7E}"/>
                </a:ext>
              </a:extLst>
            </p:cNvPr>
            <p:cNvSpPr/>
            <p:nvPr/>
          </p:nvSpPr>
          <p:spPr>
            <a:xfrm>
              <a:off x="2344907" y="2220209"/>
              <a:ext cx="32316" cy="26213"/>
            </a:xfrm>
            <a:custGeom>
              <a:avLst/>
              <a:gdLst/>
              <a:ahLst/>
              <a:cxnLst/>
              <a:rect l="l" t="t" r="r" b="b"/>
              <a:pathLst>
                <a:path w="1202" h="975" extrusionOk="0">
                  <a:moveTo>
                    <a:pt x="832" y="0"/>
                  </a:moveTo>
                  <a:cubicBezTo>
                    <a:pt x="635" y="0"/>
                    <a:pt x="336" y="216"/>
                    <a:pt x="100" y="452"/>
                  </a:cubicBezTo>
                  <a:cubicBezTo>
                    <a:pt x="0" y="652"/>
                    <a:pt x="34" y="852"/>
                    <a:pt x="167" y="919"/>
                  </a:cubicBezTo>
                  <a:cubicBezTo>
                    <a:pt x="206" y="958"/>
                    <a:pt x="257" y="974"/>
                    <a:pt x="319" y="974"/>
                  </a:cubicBezTo>
                  <a:cubicBezTo>
                    <a:pt x="362" y="974"/>
                    <a:pt x="412" y="966"/>
                    <a:pt x="467" y="953"/>
                  </a:cubicBezTo>
                  <a:cubicBezTo>
                    <a:pt x="667" y="786"/>
                    <a:pt x="1201" y="285"/>
                    <a:pt x="968" y="52"/>
                  </a:cubicBezTo>
                  <a:cubicBezTo>
                    <a:pt x="932" y="16"/>
                    <a:pt x="886" y="0"/>
                    <a:pt x="832" y="0"/>
                  </a:cubicBezTo>
                  <a:close/>
                </a:path>
              </a:pathLst>
            </a:custGeom>
            <a:solidFill>
              <a:srgbClr val="BA7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159;p82">
              <a:extLst>
                <a:ext uri="{FF2B5EF4-FFF2-40B4-BE49-F238E27FC236}">
                  <a16:creationId xmlns:a16="http://schemas.microsoft.com/office/drawing/2014/main" id="{77BB729F-3AB9-594A-944D-F5E0700C6895}"/>
                </a:ext>
              </a:extLst>
            </p:cNvPr>
            <p:cNvSpPr/>
            <p:nvPr/>
          </p:nvSpPr>
          <p:spPr>
            <a:xfrm>
              <a:off x="2392440" y="2231742"/>
              <a:ext cx="29600" cy="24842"/>
            </a:xfrm>
            <a:custGeom>
              <a:avLst/>
              <a:gdLst/>
              <a:ahLst/>
              <a:cxnLst/>
              <a:rect l="l" t="t" r="r" b="b"/>
              <a:pathLst>
                <a:path w="1101" h="924" extrusionOk="0">
                  <a:moveTo>
                    <a:pt x="781" y="0"/>
                  </a:moveTo>
                  <a:cubicBezTo>
                    <a:pt x="584" y="0"/>
                    <a:pt x="296" y="178"/>
                    <a:pt x="67" y="357"/>
                  </a:cubicBezTo>
                  <a:cubicBezTo>
                    <a:pt x="0" y="590"/>
                    <a:pt x="0" y="790"/>
                    <a:pt x="100" y="890"/>
                  </a:cubicBezTo>
                  <a:cubicBezTo>
                    <a:pt x="122" y="913"/>
                    <a:pt x="156" y="924"/>
                    <a:pt x="199" y="924"/>
                  </a:cubicBezTo>
                  <a:cubicBezTo>
                    <a:pt x="285" y="924"/>
                    <a:pt x="412" y="879"/>
                    <a:pt x="567" y="790"/>
                  </a:cubicBezTo>
                  <a:cubicBezTo>
                    <a:pt x="767" y="590"/>
                    <a:pt x="1101" y="223"/>
                    <a:pt x="934" y="57"/>
                  </a:cubicBezTo>
                  <a:cubicBezTo>
                    <a:pt x="895" y="17"/>
                    <a:pt x="842" y="0"/>
                    <a:pt x="781" y="0"/>
                  </a:cubicBezTo>
                  <a:close/>
                </a:path>
              </a:pathLst>
            </a:custGeom>
            <a:solidFill>
              <a:srgbClr val="BA7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160;p82">
              <a:extLst>
                <a:ext uri="{FF2B5EF4-FFF2-40B4-BE49-F238E27FC236}">
                  <a16:creationId xmlns:a16="http://schemas.microsoft.com/office/drawing/2014/main" id="{AAFEB867-C2C9-F14D-AEC3-3E74CCF0EE4E}"/>
                </a:ext>
              </a:extLst>
            </p:cNvPr>
            <p:cNvSpPr/>
            <p:nvPr/>
          </p:nvSpPr>
          <p:spPr>
            <a:xfrm>
              <a:off x="2056942" y="1661081"/>
              <a:ext cx="1094220" cy="1579225"/>
            </a:xfrm>
            <a:custGeom>
              <a:avLst/>
              <a:gdLst/>
              <a:ahLst/>
              <a:cxnLst/>
              <a:rect l="l" t="t" r="r" b="b"/>
              <a:pathLst>
                <a:path w="40700" h="58740" extrusionOk="0">
                  <a:moveTo>
                    <a:pt x="35596" y="1"/>
                  </a:moveTo>
                  <a:cubicBezTo>
                    <a:pt x="34361" y="301"/>
                    <a:pt x="34495" y="2636"/>
                    <a:pt x="34428" y="3970"/>
                  </a:cubicBezTo>
                  <a:cubicBezTo>
                    <a:pt x="34361" y="5304"/>
                    <a:pt x="34128" y="5905"/>
                    <a:pt x="33694" y="7439"/>
                  </a:cubicBezTo>
                  <a:cubicBezTo>
                    <a:pt x="33271" y="8903"/>
                    <a:pt x="31802" y="10779"/>
                    <a:pt x="30987" y="10779"/>
                  </a:cubicBezTo>
                  <a:cubicBezTo>
                    <a:pt x="30966" y="10779"/>
                    <a:pt x="30946" y="10778"/>
                    <a:pt x="30926" y="10775"/>
                  </a:cubicBezTo>
                  <a:cubicBezTo>
                    <a:pt x="30325" y="10708"/>
                    <a:pt x="30359" y="9941"/>
                    <a:pt x="30459" y="9341"/>
                  </a:cubicBezTo>
                  <a:cubicBezTo>
                    <a:pt x="30625" y="8373"/>
                    <a:pt x="30525" y="7239"/>
                    <a:pt x="30092" y="6205"/>
                  </a:cubicBezTo>
                  <a:cubicBezTo>
                    <a:pt x="29897" y="5756"/>
                    <a:pt x="29682" y="5555"/>
                    <a:pt x="29477" y="5555"/>
                  </a:cubicBezTo>
                  <a:cubicBezTo>
                    <a:pt x="29226" y="5555"/>
                    <a:pt x="28990" y="5857"/>
                    <a:pt x="28824" y="6372"/>
                  </a:cubicBezTo>
                  <a:cubicBezTo>
                    <a:pt x="28524" y="7306"/>
                    <a:pt x="28257" y="11976"/>
                    <a:pt x="28257" y="14244"/>
                  </a:cubicBezTo>
                  <a:cubicBezTo>
                    <a:pt x="28257" y="16512"/>
                    <a:pt x="29224" y="17480"/>
                    <a:pt x="29758" y="19148"/>
                  </a:cubicBezTo>
                  <a:cubicBezTo>
                    <a:pt x="30325" y="20816"/>
                    <a:pt x="29992" y="25552"/>
                    <a:pt x="29992" y="25552"/>
                  </a:cubicBezTo>
                  <a:cubicBezTo>
                    <a:pt x="29825" y="28521"/>
                    <a:pt x="28290" y="36593"/>
                    <a:pt x="28491" y="38795"/>
                  </a:cubicBezTo>
                  <a:cubicBezTo>
                    <a:pt x="28491" y="38795"/>
                    <a:pt x="21852" y="43398"/>
                    <a:pt x="9544" y="47468"/>
                  </a:cubicBezTo>
                  <a:cubicBezTo>
                    <a:pt x="1" y="50595"/>
                    <a:pt x="1706" y="58739"/>
                    <a:pt x="7433" y="58739"/>
                  </a:cubicBezTo>
                  <a:cubicBezTo>
                    <a:pt x="7631" y="58739"/>
                    <a:pt x="7835" y="58729"/>
                    <a:pt x="8043" y="58709"/>
                  </a:cubicBezTo>
                  <a:cubicBezTo>
                    <a:pt x="16682" y="57875"/>
                    <a:pt x="24421" y="52305"/>
                    <a:pt x="27957" y="50604"/>
                  </a:cubicBezTo>
                  <a:cubicBezTo>
                    <a:pt x="31526" y="48902"/>
                    <a:pt x="35462" y="47668"/>
                    <a:pt x="36530" y="46434"/>
                  </a:cubicBezTo>
                  <a:cubicBezTo>
                    <a:pt x="37564" y="45200"/>
                    <a:pt x="36930" y="42798"/>
                    <a:pt x="36830" y="39796"/>
                  </a:cubicBezTo>
                  <a:cubicBezTo>
                    <a:pt x="36696" y="36794"/>
                    <a:pt x="36796" y="28755"/>
                    <a:pt x="35662" y="24885"/>
                  </a:cubicBezTo>
                  <a:cubicBezTo>
                    <a:pt x="35662" y="24885"/>
                    <a:pt x="34795" y="20282"/>
                    <a:pt x="34862" y="19048"/>
                  </a:cubicBezTo>
                  <a:cubicBezTo>
                    <a:pt x="34962" y="17847"/>
                    <a:pt x="37964" y="13077"/>
                    <a:pt x="39031" y="11409"/>
                  </a:cubicBezTo>
                  <a:cubicBezTo>
                    <a:pt x="40065" y="9741"/>
                    <a:pt x="40699" y="8073"/>
                    <a:pt x="40633" y="6806"/>
                  </a:cubicBezTo>
                  <a:cubicBezTo>
                    <a:pt x="40633" y="6539"/>
                    <a:pt x="40633" y="6272"/>
                    <a:pt x="40633" y="6005"/>
                  </a:cubicBezTo>
                  <a:cubicBezTo>
                    <a:pt x="40299" y="5838"/>
                    <a:pt x="40299" y="5171"/>
                    <a:pt x="40299" y="4704"/>
                  </a:cubicBezTo>
                  <a:cubicBezTo>
                    <a:pt x="40032" y="4837"/>
                    <a:pt x="39799" y="5138"/>
                    <a:pt x="39765" y="5738"/>
                  </a:cubicBezTo>
                  <a:cubicBezTo>
                    <a:pt x="39666" y="6952"/>
                    <a:pt x="38978" y="8276"/>
                    <a:pt x="38781" y="8276"/>
                  </a:cubicBezTo>
                  <a:cubicBezTo>
                    <a:pt x="38713" y="8276"/>
                    <a:pt x="38703" y="8117"/>
                    <a:pt x="38798" y="7740"/>
                  </a:cubicBezTo>
                  <a:cubicBezTo>
                    <a:pt x="39165" y="6272"/>
                    <a:pt x="38865" y="4904"/>
                    <a:pt x="38698" y="4003"/>
                  </a:cubicBezTo>
                  <a:cubicBezTo>
                    <a:pt x="38631" y="3570"/>
                    <a:pt x="38598" y="2803"/>
                    <a:pt x="38564" y="2069"/>
                  </a:cubicBezTo>
                  <a:cubicBezTo>
                    <a:pt x="38525" y="2085"/>
                    <a:pt x="38488" y="2092"/>
                    <a:pt x="38455" y="2092"/>
                  </a:cubicBezTo>
                  <a:cubicBezTo>
                    <a:pt x="38064" y="2092"/>
                    <a:pt x="38064" y="1085"/>
                    <a:pt x="38064" y="501"/>
                  </a:cubicBezTo>
                  <a:cubicBezTo>
                    <a:pt x="37630" y="734"/>
                    <a:pt x="37364" y="1335"/>
                    <a:pt x="37364" y="1335"/>
                  </a:cubicBezTo>
                  <a:cubicBezTo>
                    <a:pt x="37297" y="1468"/>
                    <a:pt x="37230" y="1535"/>
                    <a:pt x="37130" y="1568"/>
                  </a:cubicBezTo>
                  <a:cubicBezTo>
                    <a:pt x="37095" y="1576"/>
                    <a:pt x="37062" y="1580"/>
                    <a:pt x="37031" y="1580"/>
                  </a:cubicBezTo>
                  <a:cubicBezTo>
                    <a:pt x="36522" y="1580"/>
                    <a:pt x="36465" y="600"/>
                    <a:pt x="36496" y="34"/>
                  </a:cubicBezTo>
                  <a:lnTo>
                    <a:pt x="36496" y="34"/>
                  </a:lnTo>
                  <a:cubicBezTo>
                    <a:pt x="35963" y="501"/>
                    <a:pt x="35796" y="1502"/>
                    <a:pt x="35796" y="1502"/>
                  </a:cubicBezTo>
                  <a:lnTo>
                    <a:pt x="355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161;p82">
              <a:extLst>
                <a:ext uri="{FF2B5EF4-FFF2-40B4-BE49-F238E27FC236}">
                  <a16:creationId xmlns:a16="http://schemas.microsoft.com/office/drawing/2014/main" id="{D63EB65D-D511-8B4B-9811-6399D185B909}"/>
                </a:ext>
              </a:extLst>
            </p:cNvPr>
            <p:cNvSpPr/>
            <p:nvPr/>
          </p:nvSpPr>
          <p:spPr>
            <a:xfrm>
              <a:off x="3008537" y="1701436"/>
              <a:ext cx="17072" cy="192846"/>
            </a:xfrm>
            <a:custGeom>
              <a:avLst/>
              <a:gdLst/>
              <a:ahLst/>
              <a:cxnLst/>
              <a:rect l="l" t="t" r="r" b="b"/>
              <a:pathLst>
                <a:path w="635" h="7173" fill="none" extrusionOk="0">
                  <a:moveTo>
                    <a:pt x="401" y="1"/>
                  </a:moveTo>
                  <a:cubicBezTo>
                    <a:pt x="401" y="1"/>
                    <a:pt x="634" y="2869"/>
                    <a:pt x="568" y="3870"/>
                  </a:cubicBezTo>
                  <a:cubicBezTo>
                    <a:pt x="501" y="4904"/>
                    <a:pt x="101" y="6372"/>
                    <a:pt x="101" y="6372"/>
                  </a:cubicBezTo>
                  <a:cubicBezTo>
                    <a:pt x="101" y="6372"/>
                    <a:pt x="0" y="7006"/>
                    <a:pt x="301" y="7173"/>
                  </a:cubicBezTo>
                </a:path>
              </a:pathLst>
            </a:custGeom>
            <a:noFill/>
            <a:ln w="50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162;p82">
              <a:extLst>
                <a:ext uri="{FF2B5EF4-FFF2-40B4-BE49-F238E27FC236}">
                  <a16:creationId xmlns:a16="http://schemas.microsoft.com/office/drawing/2014/main" id="{7A29F7D1-5EC2-3B46-91D4-3F1C550393C9}"/>
                </a:ext>
              </a:extLst>
            </p:cNvPr>
            <p:cNvSpPr/>
            <p:nvPr/>
          </p:nvSpPr>
          <p:spPr>
            <a:xfrm>
              <a:off x="3048891" y="1696946"/>
              <a:ext cx="20648" cy="200912"/>
            </a:xfrm>
            <a:custGeom>
              <a:avLst/>
              <a:gdLst/>
              <a:ahLst/>
              <a:cxnLst/>
              <a:rect l="l" t="t" r="r" b="b"/>
              <a:pathLst>
                <a:path w="768" h="7473" fill="none" extrusionOk="0">
                  <a:moveTo>
                    <a:pt x="468" y="1"/>
                  </a:moveTo>
                  <a:cubicBezTo>
                    <a:pt x="468" y="1"/>
                    <a:pt x="768" y="3437"/>
                    <a:pt x="601" y="4604"/>
                  </a:cubicBezTo>
                  <a:cubicBezTo>
                    <a:pt x="434" y="5738"/>
                    <a:pt x="67" y="7006"/>
                    <a:pt x="67" y="7006"/>
                  </a:cubicBezTo>
                  <a:cubicBezTo>
                    <a:pt x="67" y="7006"/>
                    <a:pt x="1" y="7373"/>
                    <a:pt x="101" y="7473"/>
                  </a:cubicBezTo>
                </a:path>
              </a:pathLst>
            </a:custGeom>
            <a:noFill/>
            <a:ln w="50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163;p82">
              <a:extLst>
                <a:ext uri="{FF2B5EF4-FFF2-40B4-BE49-F238E27FC236}">
                  <a16:creationId xmlns:a16="http://schemas.microsoft.com/office/drawing/2014/main" id="{13DBC190-2A3D-374F-8A38-9605263EEC8B}"/>
                </a:ext>
              </a:extLst>
            </p:cNvPr>
            <p:cNvSpPr/>
            <p:nvPr/>
          </p:nvSpPr>
          <p:spPr>
            <a:xfrm>
              <a:off x="3094622" y="1883501"/>
              <a:ext cx="4517" cy="15271"/>
            </a:xfrm>
            <a:custGeom>
              <a:avLst/>
              <a:gdLst/>
              <a:ahLst/>
              <a:cxnLst/>
              <a:rect l="l" t="t" r="r" b="b"/>
              <a:pathLst>
                <a:path w="168" h="568" fill="none" extrusionOk="0">
                  <a:moveTo>
                    <a:pt x="168" y="0"/>
                  </a:moveTo>
                  <a:cubicBezTo>
                    <a:pt x="168" y="0"/>
                    <a:pt x="1" y="401"/>
                    <a:pt x="67" y="567"/>
                  </a:cubicBezTo>
                </a:path>
              </a:pathLst>
            </a:custGeom>
            <a:noFill/>
            <a:ln w="50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164;p82">
              <a:extLst>
                <a:ext uri="{FF2B5EF4-FFF2-40B4-BE49-F238E27FC236}">
                  <a16:creationId xmlns:a16="http://schemas.microsoft.com/office/drawing/2014/main" id="{A32404A8-0ADF-634C-8E63-7F02204A0CDD}"/>
                </a:ext>
              </a:extLst>
            </p:cNvPr>
            <p:cNvSpPr/>
            <p:nvPr/>
          </p:nvSpPr>
          <p:spPr>
            <a:xfrm>
              <a:off x="1773628" y="2794661"/>
              <a:ext cx="727347" cy="700919"/>
            </a:xfrm>
            <a:custGeom>
              <a:avLst/>
              <a:gdLst/>
              <a:ahLst/>
              <a:cxnLst/>
              <a:rect l="l" t="t" r="r" b="b"/>
              <a:pathLst>
                <a:path w="27054" h="26071" extrusionOk="0">
                  <a:moveTo>
                    <a:pt x="22917" y="0"/>
                  </a:moveTo>
                  <a:cubicBezTo>
                    <a:pt x="22917" y="0"/>
                    <a:pt x="20549" y="1034"/>
                    <a:pt x="18347" y="1768"/>
                  </a:cubicBezTo>
                  <a:cubicBezTo>
                    <a:pt x="16146" y="2502"/>
                    <a:pt x="1" y="5537"/>
                    <a:pt x="368" y="14377"/>
                  </a:cubicBezTo>
                  <a:cubicBezTo>
                    <a:pt x="729" y="23056"/>
                    <a:pt x="10842" y="25320"/>
                    <a:pt x="13690" y="25320"/>
                  </a:cubicBezTo>
                  <a:cubicBezTo>
                    <a:pt x="13731" y="25320"/>
                    <a:pt x="13772" y="25319"/>
                    <a:pt x="13811" y="25318"/>
                  </a:cubicBezTo>
                  <a:cubicBezTo>
                    <a:pt x="13855" y="25317"/>
                    <a:pt x="13901" y="25317"/>
                    <a:pt x="13948" y="25317"/>
                  </a:cubicBezTo>
                  <a:cubicBezTo>
                    <a:pt x="15696" y="25317"/>
                    <a:pt x="18797" y="26070"/>
                    <a:pt x="20714" y="26070"/>
                  </a:cubicBezTo>
                  <a:cubicBezTo>
                    <a:pt x="21839" y="26070"/>
                    <a:pt x="22556" y="25810"/>
                    <a:pt x="22350" y="24985"/>
                  </a:cubicBezTo>
                  <a:cubicBezTo>
                    <a:pt x="22350" y="24985"/>
                    <a:pt x="20349" y="23917"/>
                    <a:pt x="21983" y="20415"/>
                  </a:cubicBezTo>
                  <a:cubicBezTo>
                    <a:pt x="27053" y="9640"/>
                    <a:pt x="24385" y="567"/>
                    <a:pt x="229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165;p82">
              <a:extLst>
                <a:ext uri="{FF2B5EF4-FFF2-40B4-BE49-F238E27FC236}">
                  <a16:creationId xmlns:a16="http://schemas.microsoft.com/office/drawing/2014/main" id="{015B04D0-C80B-E748-9FBF-EF88E2901A4A}"/>
                </a:ext>
              </a:extLst>
            </p:cNvPr>
            <p:cNvSpPr/>
            <p:nvPr/>
          </p:nvSpPr>
          <p:spPr>
            <a:xfrm>
              <a:off x="2827386" y="1810804"/>
              <a:ext cx="37693" cy="73638"/>
            </a:xfrm>
            <a:custGeom>
              <a:avLst/>
              <a:gdLst/>
              <a:ahLst/>
              <a:cxnLst/>
              <a:rect l="l" t="t" r="r" b="b"/>
              <a:pathLst>
                <a:path w="1402" h="2739" extrusionOk="0">
                  <a:moveTo>
                    <a:pt x="813" y="1"/>
                  </a:moveTo>
                  <a:cubicBezTo>
                    <a:pt x="564" y="1"/>
                    <a:pt x="329" y="298"/>
                    <a:pt x="167" y="803"/>
                  </a:cubicBezTo>
                  <a:cubicBezTo>
                    <a:pt x="100" y="970"/>
                    <a:pt x="67" y="1270"/>
                    <a:pt x="0" y="1637"/>
                  </a:cubicBezTo>
                  <a:cubicBezTo>
                    <a:pt x="33" y="2156"/>
                    <a:pt x="128" y="2739"/>
                    <a:pt x="410" y="2739"/>
                  </a:cubicBezTo>
                  <a:cubicBezTo>
                    <a:pt x="418" y="2739"/>
                    <a:pt x="426" y="2738"/>
                    <a:pt x="434" y="2738"/>
                  </a:cubicBezTo>
                  <a:cubicBezTo>
                    <a:pt x="968" y="2704"/>
                    <a:pt x="1401" y="2137"/>
                    <a:pt x="1301" y="403"/>
                  </a:cubicBezTo>
                  <a:cubicBezTo>
                    <a:pt x="1143" y="126"/>
                    <a:pt x="975" y="1"/>
                    <a:pt x="8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166;p82">
              <a:extLst>
                <a:ext uri="{FF2B5EF4-FFF2-40B4-BE49-F238E27FC236}">
                  <a16:creationId xmlns:a16="http://schemas.microsoft.com/office/drawing/2014/main" id="{714214D9-F60B-6D40-A155-0268C5FF53CB}"/>
                </a:ext>
              </a:extLst>
            </p:cNvPr>
            <p:cNvSpPr/>
            <p:nvPr/>
          </p:nvSpPr>
          <p:spPr>
            <a:xfrm>
              <a:off x="3001358" y="1661081"/>
              <a:ext cx="17959" cy="46457"/>
            </a:xfrm>
            <a:custGeom>
              <a:avLst/>
              <a:gdLst/>
              <a:ahLst/>
              <a:cxnLst/>
              <a:rect l="l" t="t" r="r" b="b"/>
              <a:pathLst>
                <a:path w="668" h="1728" extrusionOk="0">
                  <a:moveTo>
                    <a:pt x="468" y="1"/>
                  </a:moveTo>
                  <a:cubicBezTo>
                    <a:pt x="301" y="34"/>
                    <a:pt x="134" y="134"/>
                    <a:pt x="1" y="267"/>
                  </a:cubicBezTo>
                  <a:cubicBezTo>
                    <a:pt x="1" y="634"/>
                    <a:pt x="34" y="1201"/>
                    <a:pt x="234" y="1535"/>
                  </a:cubicBezTo>
                  <a:cubicBezTo>
                    <a:pt x="308" y="1659"/>
                    <a:pt x="419" y="1727"/>
                    <a:pt x="540" y="1727"/>
                  </a:cubicBezTo>
                  <a:cubicBezTo>
                    <a:pt x="582" y="1727"/>
                    <a:pt x="625" y="1719"/>
                    <a:pt x="668" y="1702"/>
                  </a:cubicBezTo>
                  <a:cubicBezTo>
                    <a:pt x="668" y="1568"/>
                    <a:pt x="668" y="1502"/>
                    <a:pt x="668" y="1502"/>
                  </a:cubicBezTo>
                  <a:lnTo>
                    <a:pt x="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167;p82">
              <a:extLst>
                <a:ext uri="{FF2B5EF4-FFF2-40B4-BE49-F238E27FC236}">
                  <a16:creationId xmlns:a16="http://schemas.microsoft.com/office/drawing/2014/main" id="{4D777547-C7D5-9A4E-B0C9-A5A9EF53EFE6}"/>
                </a:ext>
              </a:extLst>
            </p:cNvPr>
            <p:cNvSpPr/>
            <p:nvPr/>
          </p:nvSpPr>
          <p:spPr>
            <a:xfrm>
              <a:off x="3037277" y="1656027"/>
              <a:ext cx="24197" cy="47533"/>
            </a:xfrm>
            <a:custGeom>
              <a:avLst/>
              <a:gdLst/>
              <a:ahLst/>
              <a:cxnLst/>
              <a:rect l="l" t="t" r="r" b="b"/>
              <a:pathLst>
                <a:path w="900" h="1768" extrusionOk="0">
                  <a:moveTo>
                    <a:pt x="549" y="1"/>
                  </a:moveTo>
                  <a:cubicBezTo>
                    <a:pt x="336" y="1"/>
                    <a:pt x="163" y="91"/>
                    <a:pt x="32" y="222"/>
                  </a:cubicBezTo>
                  <a:cubicBezTo>
                    <a:pt x="1" y="788"/>
                    <a:pt x="58" y="1768"/>
                    <a:pt x="567" y="1768"/>
                  </a:cubicBezTo>
                  <a:cubicBezTo>
                    <a:pt x="598" y="1768"/>
                    <a:pt x="631" y="1764"/>
                    <a:pt x="666" y="1756"/>
                  </a:cubicBezTo>
                  <a:cubicBezTo>
                    <a:pt x="766" y="1723"/>
                    <a:pt x="833" y="1656"/>
                    <a:pt x="900" y="1523"/>
                  </a:cubicBezTo>
                  <a:lnTo>
                    <a:pt x="733" y="22"/>
                  </a:lnTo>
                  <a:cubicBezTo>
                    <a:pt x="669" y="8"/>
                    <a:pt x="607" y="1"/>
                    <a:pt x="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168;p82">
              <a:extLst>
                <a:ext uri="{FF2B5EF4-FFF2-40B4-BE49-F238E27FC236}">
                  <a16:creationId xmlns:a16="http://schemas.microsoft.com/office/drawing/2014/main" id="{FF4BE42B-8A16-A64C-A819-7A2B419A5EF8}"/>
                </a:ext>
              </a:extLst>
            </p:cNvPr>
            <p:cNvSpPr/>
            <p:nvPr/>
          </p:nvSpPr>
          <p:spPr>
            <a:xfrm>
              <a:off x="3080293" y="1671835"/>
              <a:ext cx="13469" cy="45516"/>
            </a:xfrm>
            <a:custGeom>
              <a:avLst/>
              <a:gdLst/>
              <a:ahLst/>
              <a:cxnLst/>
              <a:rect l="l" t="t" r="r" b="b"/>
              <a:pathLst>
                <a:path w="501" h="1693" extrusionOk="0">
                  <a:moveTo>
                    <a:pt x="434" y="1"/>
                  </a:moveTo>
                  <a:cubicBezTo>
                    <a:pt x="267" y="1"/>
                    <a:pt x="133" y="34"/>
                    <a:pt x="0" y="101"/>
                  </a:cubicBezTo>
                  <a:cubicBezTo>
                    <a:pt x="0" y="685"/>
                    <a:pt x="0" y="1692"/>
                    <a:pt x="391" y="1692"/>
                  </a:cubicBezTo>
                  <a:cubicBezTo>
                    <a:pt x="424" y="1692"/>
                    <a:pt x="461" y="1685"/>
                    <a:pt x="500" y="1669"/>
                  </a:cubicBezTo>
                  <a:cubicBezTo>
                    <a:pt x="434" y="801"/>
                    <a:pt x="434" y="1"/>
                    <a:pt x="4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169;p82">
              <a:extLst>
                <a:ext uri="{FF2B5EF4-FFF2-40B4-BE49-F238E27FC236}">
                  <a16:creationId xmlns:a16="http://schemas.microsoft.com/office/drawing/2014/main" id="{B9FAB5B2-3469-5D49-9D07-409A1534279C}"/>
                </a:ext>
              </a:extLst>
            </p:cNvPr>
            <p:cNvSpPr/>
            <p:nvPr/>
          </p:nvSpPr>
          <p:spPr>
            <a:xfrm>
              <a:off x="3140354" y="1783946"/>
              <a:ext cx="9894" cy="38580"/>
            </a:xfrm>
            <a:custGeom>
              <a:avLst/>
              <a:gdLst/>
              <a:ahLst/>
              <a:cxnLst/>
              <a:rect l="l" t="t" r="r" b="b"/>
              <a:pathLst>
                <a:path w="368" h="1435" extrusionOk="0">
                  <a:moveTo>
                    <a:pt x="368" y="1"/>
                  </a:moveTo>
                  <a:lnTo>
                    <a:pt x="368" y="1"/>
                  </a:lnTo>
                  <a:cubicBezTo>
                    <a:pt x="234" y="34"/>
                    <a:pt x="134" y="67"/>
                    <a:pt x="1" y="134"/>
                  </a:cubicBezTo>
                  <a:cubicBezTo>
                    <a:pt x="1" y="601"/>
                    <a:pt x="1" y="1268"/>
                    <a:pt x="335" y="1435"/>
                  </a:cubicBezTo>
                  <a:cubicBezTo>
                    <a:pt x="335" y="601"/>
                    <a:pt x="368" y="1"/>
                    <a:pt x="3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170;p82">
              <a:extLst>
                <a:ext uri="{FF2B5EF4-FFF2-40B4-BE49-F238E27FC236}">
                  <a16:creationId xmlns:a16="http://schemas.microsoft.com/office/drawing/2014/main" id="{3A66A37E-9D4A-3A4E-98F2-3AE9F49ADD6E}"/>
                </a:ext>
              </a:extLst>
            </p:cNvPr>
            <p:cNvSpPr/>
            <p:nvPr/>
          </p:nvSpPr>
          <p:spPr>
            <a:xfrm>
              <a:off x="1797851" y="2548736"/>
              <a:ext cx="53824" cy="51565"/>
            </a:xfrm>
            <a:custGeom>
              <a:avLst/>
              <a:gdLst/>
              <a:ahLst/>
              <a:cxnLst/>
              <a:rect l="l" t="t" r="r" b="b"/>
              <a:pathLst>
                <a:path w="2002" h="1918" extrusionOk="0">
                  <a:moveTo>
                    <a:pt x="1010" y="1"/>
                  </a:moveTo>
                  <a:cubicBezTo>
                    <a:pt x="530" y="1"/>
                    <a:pt x="128" y="351"/>
                    <a:pt x="67" y="843"/>
                  </a:cubicBezTo>
                  <a:cubicBezTo>
                    <a:pt x="0" y="1376"/>
                    <a:pt x="367" y="1843"/>
                    <a:pt x="868" y="1910"/>
                  </a:cubicBezTo>
                  <a:cubicBezTo>
                    <a:pt x="910" y="1915"/>
                    <a:pt x="952" y="1918"/>
                    <a:pt x="993" y="1918"/>
                  </a:cubicBezTo>
                  <a:cubicBezTo>
                    <a:pt x="1473" y="1918"/>
                    <a:pt x="1874" y="1570"/>
                    <a:pt x="1935" y="1109"/>
                  </a:cubicBezTo>
                  <a:cubicBezTo>
                    <a:pt x="2002" y="576"/>
                    <a:pt x="1635" y="109"/>
                    <a:pt x="1134" y="9"/>
                  </a:cubicBezTo>
                  <a:cubicBezTo>
                    <a:pt x="1092" y="3"/>
                    <a:pt x="1051" y="1"/>
                    <a:pt x="1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" name="Google Shape;3171;p82">
              <a:extLst>
                <a:ext uri="{FF2B5EF4-FFF2-40B4-BE49-F238E27FC236}">
                  <a16:creationId xmlns:a16="http://schemas.microsoft.com/office/drawing/2014/main" id="{E0601E12-36A7-DE40-B70D-0B6D9109560E}"/>
                </a:ext>
              </a:extLst>
            </p:cNvPr>
            <p:cNvGrpSpPr/>
            <p:nvPr/>
          </p:nvGrpSpPr>
          <p:grpSpPr>
            <a:xfrm rot="-5400000">
              <a:off x="1979304" y="2344989"/>
              <a:ext cx="120177" cy="106198"/>
              <a:chOff x="1986811" y="1677020"/>
              <a:chExt cx="110376" cy="97537"/>
            </a:xfrm>
          </p:grpSpPr>
          <p:sp>
            <p:nvSpPr>
              <p:cNvPr id="89" name="Google Shape;3172;p82">
                <a:extLst>
                  <a:ext uri="{FF2B5EF4-FFF2-40B4-BE49-F238E27FC236}">
                    <a16:creationId xmlns:a16="http://schemas.microsoft.com/office/drawing/2014/main" id="{06DE0776-CE38-DD4F-83F5-30B9A98536E1}"/>
                  </a:ext>
                </a:extLst>
              </p:cNvPr>
              <p:cNvSpPr/>
              <p:nvPr/>
            </p:nvSpPr>
            <p:spPr>
              <a:xfrm flipH="1">
                <a:off x="1986811" y="1708682"/>
                <a:ext cx="95049" cy="65876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960" extrusionOk="0">
                    <a:moveTo>
                      <a:pt x="1398" y="1"/>
                    </a:moveTo>
                    <a:cubicBezTo>
                      <a:pt x="883" y="1"/>
                      <a:pt x="379" y="241"/>
                      <a:pt x="92" y="672"/>
                    </a:cubicBezTo>
                    <a:lnTo>
                      <a:pt x="62" y="702"/>
                    </a:lnTo>
                    <a:cubicBezTo>
                      <a:pt x="1" y="794"/>
                      <a:pt x="1" y="945"/>
                      <a:pt x="62" y="1037"/>
                    </a:cubicBezTo>
                    <a:cubicBezTo>
                      <a:pt x="153" y="1128"/>
                      <a:pt x="244" y="1219"/>
                      <a:pt x="335" y="1280"/>
                    </a:cubicBezTo>
                    <a:cubicBezTo>
                      <a:pt x="700" y="1553"/>
                      <a:pt x="1095" y="1766"/>
                      <a:pt x="1521" y="1918"/>
                    </a:cubicBezTo>
                    <a:cubicBezTo>
                      <a:pt x="1612" y="1946"/>
                      <a:pt x="1706" y="1960"/>
                      <a:pt x="1801" y="1960"/>
                    </a:cubicBezTo>
                    <a:cubicBezTo>
                      <a:pt x="2117" y="1960"/>
                      <a:pt x="2435" y="1810"/>
                      <a:pt x="2645" y="1553"/>
                    </a:cubicBezTo>
                    <a:cubicBezTo>
                      <a:pt x="2828" y="1219"/>
                      <a:pt x="2797" y="794"/>
                      <a:pt x="2524" y="490"/>
                    </a:cubicBezTo>
                    <a:cubicBezTo>
                      <a:pt x="2250" y="186"/>
                      <a:pt x="1885" y="34"/>
                      <a:pt x="1490" y="3"/>
                    </a:cubicBezTo>
                    <a:cubicBezTo>
                      <a:pt x="1460" y="2"/>
                      <a:pt x="1429" y="1"/>
                      <a:pt x="13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173;p82">
                <a:extLst>
                  <a:ext uri="{FF2B5EF4-FFF2-40B4-BE49-F238E27FC236}">
                    <a16:creationId xmlns:a16="http://schemas.microsoft.com/office/drawing/2014/main" id="{77833CD7-D54E-704E-97D1-06C4DB4484D2}"/>
                  </a:ext>
                </a:extLst>
              </p:cNvPr>
              <p:cNvSpPr/>
              <p:nvPr/>
            </p:nvSpPr>
            <p:spPr>
              <a:xfrm flipH="1">
                <a:off x="2000155" y="1677020"/>
                <a:ext cx="97032" cy="88999"/>
              </a:xfrm>
              <a:custGeom>
                <a:avLst/>
                <a:gdLst/>
                <a:ahLst/>
                <a:cxnLst/>
                <a:rect l="l" t="t" r="r" b="b"/>
                <a:pathLst>
                  <a:path w="2887" h="2648" extrusionOk="0">
                    <a:moveTo>
                      <a:pt x="2717" y="0"/>
                    </a:moveTo>
                    <a:cubicBezTo>
                      <a:pt x="2713" y="0"/>
                      <a:pt x="2709" y="1"/>
                      <a:pt x="2706" y="3"/>
                    </a:cubicBezTo>
                    <a:cubicBezTo>
                      <a:pt x="2554" y="3"/>
                      <a:pt x="2615" y="945"/>
                      <a:pt x="1825" y="1675"/>
                    </a:cubicBezTo>
                    <a:cubicBezTo>
                      <a:pt x="1034" y="2404"/>
                      <a:pt x="1" y="2343"/>
                      <a:pt x="1" y="2495"/>
                    </a:cubicBezTo>
                    <a:cubicBezTo>
                      <a:pt x="1" y="2556"/>
                      <a:pt x="244" y="2647"/>
                      <a:pt x="669" y="2647"/>
                    </a:cubicBezTo>
                    <a:cubicBezTo>
                      <a:pt x="1217" y="2617"/>
                      <a:pt x="1764" y="2404"/>
                      <a:pt x="2189" y="2039"/>
                    </a:cubicBezTo>
                    <a:cubicBezTo>
                      <a:pt x="2584" y="1675"/>
                      <a:pt x="2828" y="1158"/>
                      <a:pt x="2858" y="611"/>
                    </a:cubicBezTo>
                    <a:cubicBezTo>
                      <a:pt x="2887" y="238"/>
                      <a:pt x="2780" y="0"/>
                      <a:pt x="2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" name="Google Shape;3174;p82">
              <a:extLst>
                <a:ext uri="{FF2B5EF4-FFF2-40B4-BE49-F238E27FC236}">
                  <a16:creationId xmlns:a16="http://schemas.microsoft.com/office/drawing/2014/main" id="{BA0A4E32-37C4-F04C-ABCF-B4969F99256F}"/>
                </a:ext>
              </a:extLst>
            </p:cNvPr>
            <p:cNvSpPr/>
            <p:nvPr/>
          </p:nvSpPr>
          <p:spPr>
            <a:xfrm rot="-6795788" flipH="1">
              <a:off x="1666770" y="2272212"/>
              <a:ext cx="168004" cy="72674"/>
            </a:xfrm>
            <a:custGeom>
              <a:avLst/>
              <a:gdLst/>
              <a:ahLst/>
              <a:cxnLst/>
              <a:rect l="l" t="t" r="r" b="b"/>
              <a:pathLst>
                <a:path w="3537" h="1530" extrusionOk="0">
                  <a:moveTo>
                    <a:pt x="1981" y="1"/>
                  </a:moveTo>
                  <a:cubicBezTo>
                    <a:pt x="1743" y="1"/>
                    <a:pt x="1490" y="31"/>
                    <a:pt x="1235" y="104"/>
                  </a:cubicBezTo>
                  <a:cubicBezTo>
                    <a:pt x="34" y="471"/>
                    <a:pt x="1" y="1371"/>
                    <a:pt x="1" y="1371"/>
                  </a:cubicBezTo>
                  <a:cubicBezTo>
                    <a:pt x="53" y="1485"/>
                    <a:pt x="119" y="1530"/>
                    <a:pt x="199" y="1530"/>
                  </a:cubicBezTo>
                  <a:cubicBezTo>
                    <a:pt x="428" y="1530"/>
                    <a:pt x="775" y="1168"/>
                    <a:pt x="1268" y="971"/>
                  </a:cubicBezTo>
                  <a:cubicBezTo>
                    <a:pt x="1969" y="704"/>
                    <a:pt x="3536" y="771"/>
                    <a:pt x="3503" y="538"/>
                  </a:cubicBezTo>
                  <a:cubicBezTo>
                    <a:pt x="3503" y="381"/>
                    <a:pt x="2832" y="1"/>
                    <a:pt x="19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3175;p82">
            <a:extLst>
              <a:ext uri="{FF2B5EF4-FFF2-40B4-BE49-F238E27FC236}">
                <a16:creationId xmlns:a16="http://schemas.microsoft.com/office/drawing/2014/main" id="{FB3CCED9-99B9-6846-8309-E1EB46412632}"/>
              </a:ext>
            </a:extLst>
          </p:cNvPr>
          <p:cNvGrpSpPr/>
          <p:nvPr/>
        </p:nvGrpSpPr>
        <p:grpSpPr>
          <a:xfrm>
            <a:off x="235256" y="837718"/>
            <a:ext cx="2361850" cy="2842464"/>
            <a:chOff x="2643725" y="1520975"/>
            <a:chExt cx="2837050" cy="3929225"/>
          </a:xfrm>
        </p:grpSpPr>
        <p:sp>
          <p:nvSpPr>
            <p:cNvPr id="92" name="Google Shape;3176;p82">
              <a:extLst>
                <a:ext uri="{FF2B5EF4-FFF2-40B4-BE49-F238E27FC236}">
                  <a16:creationId xmlns:a16="http://schemas.microsoft.com/office/drawing/2014/main" id="{4247B140-45EA-8844-AE5B-0F8E6C226562}"/>
                </a:ext>
              </a:extLst>
            </p:cNvPr>
            <p:cNvSpPr/>
            <p:nvPr/>
          </p:nvSpPr>
          <p:spPr>
            <a:xfrm>
              <a:off x="2983125" y="5030700"/>
              <a:ext cx="1758800" cy="419500"/>
            </a:xfrm>
            <a:custGeom>
              <a:avLst/>
              <a:gdLst/>
              <a:ahLst/>
              <a:cxnLst/>
              <a:rect l="l" t="t" r="r" b="b"/>
              <a:pathLst>
                <a:path w="70352" h="16780" extrusionOk="0">
                  <a:moveTo>
                    <a:pt x="2736" y="1"/>
                  </a:moveTo>
                  <a:lnTo>
                    <a:pt x="1" y="16780"/>
                  </a:lnTo>
                  <a:lnTo>
                    <a:pt x="70351" y="16780"/>
                  </a:lnTo>
                  <a:cubicBezTo>
                    <a:pt x="67849" y="10275"/>
                    <a:pt x="61545" y="4938"/>
                    <a:pt x="61545" y="4938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DDEA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177;p82">
              <a:extLst>
                <a:ext uri="{FF2B5EF4-FFF2-40B4-BE49-F238E27FC236}">
                  <a16:creationId xmlns:a16="http://schemas.microsoft.com/office/drawing/2014/main" id="{1D9AD2DE-04AA-FD49-9519-7FF0F1618468}"/>
                </a:ext>
              </a:extLst>
            </p:cNvPr>
            <p:cNvSpPr/>
            <p:nvPr/>
          </p:nvSpPr>
          <p:spPr>
            <a:xfrm>
              <a:off x="3577725" y="3216900"/>
              <a:ext cx="1458575" cy="2060675"/>
            </a:xfrm>
            <a:custGeom>
              <a:avLst/>
              <a:gdLst/>
              <a:ahLst/>
              <a:cxnLst/>
              <a:rect l="l" t="t" r="r" b="b"/>
              <a:pathLst>
                <a:path w="58343" h="82427" extrusionOk="0">
                  <a:moveTo>
                    <a:pt x="44366" y="1"/>
                  </a:moveTo>
                  <a:lnTo>
                    <a:pt x="1" y="82427"/>
                  </a:lnTo>
                  <a:lnTo>
                    <a:pt x="38461" y="82427"/>
                  </a:lnTo>
                  <a:cubicBezTo>
                    <a:pt x="38461" y="82427"/>
                    <a:pt x="58342" y="52138"/>
                    <a:pt x="57375" y="29322"/>
                  </a:cubicBezTo>
                  <a:cubicBezTo>
                    <a:pt x="56374" y="4904"/>
                    <a:pt x="44366" y="1"/>
                    <a:pt x="443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178;p82">
              <a:extLst>
                <a:ext uri="{FF2B5EF4-FFF2-40B4-BE49-F238E27FC236}">
                  <a16:creationId xmlns:a16="http://schemas.microsoft.com/office/drawing/2014/main" id="{94C25D03-90E2-7A4D-97D4-180A5A806CC5}"/>
                </a:ext>
              </a:extLst>
            </p:cNvPr>
            <p:cNvSpPr/>
            <p:nvPr/>
          </p:nvSpPr>
          <p:spPr>
            <a:xfrm>
              <a:off x="3577725" y="3678075"/>
              <a:ext cx="1458575" cy="1599500"/>
            </a:xfrm>
            <a:custGeom>
              <a:avLst/>
              <a:gdLst/>
              <a:ahLst/>
              <a:cxnLst/>
              <a:rect l="l" t="t" r="r" b="b"/>
              <a:pathLst>
                <a:path w="58343" h="63980" extrusionOk="0">
                  <a:moveTo>
                    <a:pt x="56007" y="1"/>
                  </a:moveTo>
                  <a:cubicBezTo>
                    <a:pt x="55407" y="501"/>
                    <a:pt x="54773" y="1001"/>
                    <a:pt x="54106" y="1435"/>
                  </a:cubicBezTo>
                  <a:cubicBezTo>
                    <a:pt x="49158" y="4832"/>
                    <a:pt x="43555" y="5559"/>
                    <a:pt x="37768" y="5559"/>
                  </a:cubicBezTo>
                  <a:cubicBezTo>
                    <a:pt x="35714" y="5559"/>
                    <a:pt x="33636" y="5467"/>
                    <a:pt x="31556" y="5371"/>
                  </a:cubicBezTo>
                  <a:lnTo>
                    <a:pt x="1" y="63980"/>
                  </a:lnTo>
                  <a:lnTo>
                    <a:pt x="38461" y="63980"/>
                  </a:lnTo>
                  <a:cubicBezTo>
                    <a:pt x="38461" y="63980"/>
                    <a:pt x="58342" y="33691"/>
                    <a:pt x="57375" y="10875"/>
                  </a:cubicBezTo>
                  <a:cubicBezTo>
                    <a:pt x="57208" y="6705"/>
                    <a:pt x="56708" y="3103"/>
                    <a:pt x="560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79;p82">
              <a:extLst>
                <a:ext uri="{FF2B5EF4-FFF2-40B4-BE49-F238E27FC236}">
                  <a16:creationId xmlns:a16="http://schemas.microsoft.com/office/drawing/2014/main" id="{D1638EF8-8607-8247-878D-453F1BCA2BC9}"/>
                </a:ext>
              </a:extLst>
            </p:cNvPr>
            <p:cNvSpPr/>
            <p:nvPr/>
          </p:nvSpPr>
          <p:spPr>
            <a:xfrm>
              <a:off x="2850550" y="1886800"/>
              <a:ext cx="386125" cy="2009800"/>
            </a:xfrm>
            <a:custGeom>
              <a:avLst/>
              <a:gdLst/>
              <a:ahLst/>
              <a:cxnLst/>
              <a:rect l="l" t="t" r="r" b="b"/>
              <a:pathLst>
                <a:path w="15445" h="80392" extrusionOk="0">
                  <a:moveTo>
                    <a:pt x="15444" y="0"/>
                  </a:moveTo>
                  <a:cubicBezTo>
                    <a:pt x="15444" y="0"/>
                    <a:pt x="15111" y="134"/>
                    <a:pt x="14544" y="467"/>
                  </a:cubicBezTo>
                  <a:cubicBezTo>
                    <a:pt x="13943" y="801"/>
                    <a:pt x="13109" y="1334"/>
                    <a:pt x="12142" y="2135"/>
                  </a:cubicBezTo>
                  <a:cubicBezTo>
                    <a:pt x="11175" y="2936"/>
                    <a:pt x="10041" y="4036"/>
                    <a:pt x="9073" y="5504"/>
                  </a:cubicBezTo>
                  <a:cubicBezTo>
                    <a:pt x="8073" y="6972"/>
                    <a:pt x="7239" y="8807"/>
                    <a:pt x="6905" y="10975"/>
                  </a:cubicBezTo>
                  <a:cubicBezTo>
                    <a:pt x="6738" y="12076"/>
                    <a:pt x="6672" y="13210"/>
                    <a:pt x="6738" y="14377"/>
                  </a:cubicBezTo>
                  <a:cubicBezTo>
                    <a:pt x="6805" y="15578"/>
                    <a:pt x="7038" y="16746"/>
                    <a:pt x="7239" y="17980"/>
                  </a:cubicBezTo>
                  <a:cubicBezTo>
                    <a:pt x="7706" y="20415"/>
                    <a:pt x="8439" y="22917"/>
                    <a:pt x="9040" y="25518"/>
                  </a:cubicBezTo>
                  <a:cubicBezTo>
                    <a:pt x="9707" y="28120"/>
                    <a:pt x="9941" y="30889"/>
                    <a:pt x="9474" y="33624"/>
                  </a:cubicBezTo>
                  <a:cubicBezTo>
                    <a:pt x="9340" y="34325"/>
                    <a:pt x="9207" y="34992"/>
                    <a:pt x="9040" y="35692"/>
                  </a:cubicBezTo>
                  <a:cubicBezTo>
                    <a:pt x="8806" y="36360"/>
                    <a:pt x="8640" y="37027"/>
                    <a:pt x="8406" y="37694"/>
                  </a:cubicBezTo>
                  <a:cubicBezTo>
                    <a:pt x="8139" y="38361"/>
                    <a:pt x="7906" y="39028"/>
                    <a:pt x="7639" y="39695"/>
                  </a:cubicBezTo>
                  <a:lnTo>
                    <a:pt x="6772" y="41630"/>
                  </a:lnTo>
                  <a:cubicBezTo>
                    <a:pt x="5537" y="44199"/>
                    <a:pt x="4070" y="46734"/>
                    <a:pt x="3002" y="49369"/>
                  </a:cubicBezTo>
                  <a:cubicBezTo>
                    <a:pt x="2435" y="50670"/>
                    <a:pt x="1968" y="52004"/>
                    <a:pt x="1535" y="53338"/>
                  </a:cubicBezTo>
                  <a:cubicBezTo>
                    <a:pt x="1134" y="54673"/>
                    <a:pt x="801" y="56007"/>
                    <a:pt x="534" y="57341"/>
                  </a:cubicBezTo>
                  <a:cubicBezTo>
                    <a:pt x="300" y="58676"/>
                    <a:pt x="100" y="60010"/>
                    <a:pt x="67" y="61311"/>
                  </a:cubicBezTo>
                  <a:cubicBezTo>
                    <a:pt x="0" y="62612"/>
                    <a:pt x="33" y="63913"/>
                    <a:pt x="167" y="65147"/>
                  </a:cubicBezTo>
                  <a:cubicBezTo>
                    <a:pt x="334" y="66381"/>
                    <a:pt x="567" y="67582"/>
                    <a:pt x="901" y="68716"/>
                  </a:cubicBezTo>
                  <a:cubicBezTo>
                    <a:pt x="1268" y="69850"/>
                    <a:pt x="1668" y="70884"/>
                    <a:pt x="2202" y="71852"/>
                  </a:cubicBezTo>
                  <a:cubicBezTo>
                    <a:pt x="3236" y="73786"/>
                    <a:pt x="4603" y="75287"/>
                    <a:pt x="5938" y="76422"/>
                  </a:cubicBezTo>
                  <a:cubicBezTo>
                    <a:pt x="7305" y="77556"/>
                    <a:pt x="8640" y="78356"/>
                    <a:pt x="9740" y="78923"/>
                  </a:cubicBezTo>
                  <a:cubicBezTo>
                    <a:pt x="10041" y="79057"/>
                    <a:pt x="10307" y="79190"/>
                    <a:pt x="10541" y="79324"/>
                  </a:cubicBezTo>
                  <a:cubicBezTo>
                    <a:pt x="10808" y="79424"/>
                    <a:pt x="11041" y="79524"/>
                    <a:pt x="11275" y="79624"/>
                  </a:cubicBezTo>
                  <a:cubicBezTo>
                    <a:pt x="11742" y="79791"/>
                    <a:pt x="12109" y="79957"/>
                    <a:pt x="12442" y="80058"/>
                  </a:cubicBezTo>
                  <a:cubicBezTo>
                    <a:pt x="13076" y="80258"/>
                    <a:pt x="13410" y="80391"/>
                    <a:pt x="13410" y="80391"/>
                  </a:cubicBezTo>
                  <a:cubicBezTo>
                    <a:pt x="13410" y="80391"/>
                    <a:pt x="13076" y="80258"/>
                    <a:pt x="12442" y="80024"/>
                  </a:cubicBezTo>
                  <a:cubicBezTo>
                    <a:pt x="12142" y="79891"/>
                    <a:pt x="11742" y="79724"/>
                    <a:pt x="11308" y="79524"/>
                  </a:cubicBezTo>
                  <a:cubicBezTo>
                    <a:pt x="10875" y="79357"/>
                    <a:pt x="10374" y="79090"/>
                    <a:pt x="9807" y="78790"/>
                  </a:cubicBezTo>
                  <a:cubicBezTo>
                    <a:pt x="8706" y="78190"/>
                    <a:pt x="7405" y="77389"/>
                    <a:pt x="6104" y="76221"/>
                  </a:cubicBezTo>
                  <a:cubicBezTo>
                    <a:pt x="4837" y="75054"/>
                    <a:pt x="3536" y="73553"/>
                    <a:pt x="2569" y="71652"/>
                  </a:cubicBezTo>
                  <a:cubicBezTo>
                    <a:pt x="2068" y="70718"/>
                    <a:pt x="1668" y="69683"/>
                    <a:pt x="1334" y="68583"/>
                  </a:cubicBezTo>
                  <a:cubicBezTo>
                    <a:pt x="1034" y="67482"/>
                    <a:pt x="801" y="66314"/>
                    <a:pt x="667" y="65113"/>
                  </a:cubicBezTo>
                  <a:cubicBezTo>
                    <a:pt x="567" y="63879"/>
                    <a:pt x="567" y="62645"/>
                    <a:pt x="634" y="61344"/>
                  </a:cubicBezTo>
                  <a:cubicBezTo>
                    <a:pt x="734" y="60077"/>
                    <a:pt x="901" y="58776"/>
                    <a:pt x="1134" y="57475"/>
                  </a:cubicBezTo>
                  <a:cubicBezTo>
                    <a:pt x="1401" y="56140"/>
                    <a:pt x="1768" y="54839"/>
                    <a:pt x="2168" y="53539"/>
                  </a:cubicBezTo>
                  <a:cubicBezTo>
                    <a:pt x="2602" y="52204"/>
                    <a:pt x="3069" y="50903"/>
                    <a:pt x="3603" y="49636"/>
                  </a:cubicBezTo>
                  <a:cubicBezTo>
                    <a:pt x="4703" y="47034"/>
                    <a:pt x="6138" y="44565"/>
                    <a:pt x="7405" y="41930"/>
                  </a:cubicBezTo>
                  <a:lnTo>
                    <a:pt x="8273" y="39962"/>
                  </a:lnTo>
                  <a:cubicBezTo>
                    <a:pt x="8540" y="39295"/>
                    <a:pt x="8806" y="38595"/>
                    <a:pt x="9040" y="37927"/>
                  </a:cubicBezTo>
                  <a:cubicBezTo>
                    <a:pt x="9273" y="37260"/>
                    <a:pt x="9474" y="36560"/>
                    <a:pt x="9674" y="35859"/>
                  </a:cubicBezTo>
                  <a:cubicBezTo>
                    <a:pt x="9840" y="35159"/>
                    <a:pt x="9974" y="34458"/>
                    <a:pt x="10141" y="33758"/>
                  </a:cubicBezTo>
                  <a:cubicBezTo>
                    <a:pt x="10574" y="30889"/>
                    <a:pt x="10307" y="28020"/>
                    <a:pt x="9640" y="25385"/>
                  </a:cubicBezTo>
                  <a:cubicBezTo>
                    <a:pt x="9007" y="22750"/>
                    <a:pt x="8239" y="20281"/>
                    <a:pt x="7739" y="17880"/>
                  </a:cubicBezTo>
                  <a:cubicBezTo>
                    <a:pt x="7539" y="16679"/>
                    <a:pt x="7272" y="15478"/>
                    <a:pt x="7205" y="14344"/>
                  </a:cubicBezTo>
                  <a:cubicBezTo>
                    <a:pt x="7105" y="13210"/>
                    <a:pt x="7139" y="12109"/>
                    <a:pt x="7305" y="11041"/>
                  </a:cubicBezTo>
                  <a:cubicBezTo>
                    <a:pt x="7606" y="8940"/>
                    <a:pt x="8373" y="7105"/>
                    <a:pt x="9307" y="5638"/>
                  </a:cubicBezTo>
                  <a:cubicBezTo>
                    <a:pt x="10207" y="4170"/>
                    <a:pt x="11275" y="3069"/>
                    <a:pt x="12209" y="2235"/>
                  </a:cubicBezTo>
                  <a:cubicBezTo>
                    <a:pt x="13176" y="1401"/>
                    <a:pt x="13977" y="867"/>
                    <a:pt x="14544" y="501"/>
                  </a:cubicBezTo>
                  <a:cubicBezTo>
                    <a:pt x="15111" y="167"/>
                    <a:pt x="15444" y="0"/>
                    <a:pt x="15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80;p82">
              <a:extLst>
                <a:ext uri="{FF2B5EF4-FFF2-40B4-BE49-F238E27FC236}">
                  <a16:creationId xmlns:a16="http://schemas.microsoft.com/office/drawing/2014/main" id="{21573F81-A47D-474F-8B13-FEF04F79DC53}"/>
                </a:ext>
              </a:extLst>
            </p:cNvPr>
            <p:cNvSpPr/>
            <p:nvPr/>
          </p:nvSpPr>
          <p:spPr>
            <a:xfrm>
              <a:off x="2809675" y="1850925"/>
              <a:ext cx="1439400" cy="2033200"/>
            </a:xfrm>
            <a:custGeom>
              <a:avLst/>
              <a:gdLst/>
              <a:ahLst/>
              <a:cxnLst/>
              <a:rect l="l" t="t" r="r" b="b"/>
              <a:pathLst>
                <a:path w="57576" h="81328" extrusionOk="0">
                  <a:moveTo>
                    <a:pt x="18114" y="1"/>
                  </a:moveTo>
                  <a:cubicBezTo>
                    <a:pt x="18114" y="1"/>
                    <a:pt x="8140" y="4471"/>
                    <a:pt x="9774" y="15679"/>
                  </a:cubicBezTo>
                  <a:cubicBezTo>
                    <a:pt x="11375" y="26887"/>
                    <a:pt x="16279" y="29922"/>
                    <a:pt x="8140" y="45000"/>
                  </a:cubicBezTo>
                  <a:cubicBezTo>
                    <a:pt x="1" y="60044"/>
                    <a:pt x="601" y="75321"/>
                    <a:pt x="16079" y="80392"/>
                  </a:cubicBezTo>
                  <a:cubicBezTo>
                    <a:pt x="17982" y="81021"/>
                    <a:pt x="19991" y="81328"/>
                    <a:pt x="22054" y="81328"/>
                  </a:cubicBezTo>
                  <a:cubicBezTo>
                    <a:pt x="36728" y="81328"/>
                    <a:pt x="54132" y="65779"/>
                    <a:pt x="55740" y="39896"/>
                  </a:cubicBezTo>
                  <a:cubicBezTo>
                    <a:pt x="57575" y="10375"/>
                    <a:pt x="18114" y="1"/>
                    <a:pt x="18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81;p82">
              <a:extLst>
                <a:ext uri="{FF2B5EF4-FFF2-40B4-BE49-F238E27FC236}">
                  <a16:creationId xmlns:a16="http://schemas.microsoft.com/office/drawing/2014/main" id="{69B29A85-AD62-9E48-9A7C-2FC64052C6BA}"/>
                </a:ext>
              </a:extLst>
            </p:cNvPr>
            <p:cNvSpPr/>
            <p:nvPr/>
          </p:nvSpPr>
          <p:spPr>
            <a:xfrm>
              <a:off x="3857925" y="2571450"/>
              <a:ext cx="758075" cy="1031775"/>
            </a:xfrm>
            <a:custGeom>
              <a:avLst/>
              <a:gdLst/>
              <a:ahLst/>
              <a:cxnLst/>
              <a:rect l="l" t="t" r="r" b="b"/>
              <a:pathLst>
                <a:path w="30323" h="41271" extrusionOk="0">
                  <a:moveTo>
                    <a:pt x="11976" y="0"/>
                  </a:moveTo>
                  <a:lnTo>
                    <a:pt x="1" y="18514"/>
                  </a:lnTo>
                  <a:cubicBezTo>
                    <a:pt x="1" y="18514"/>
                    <a:pt x="15045" y="20749"/>
                    <a:pt x="12209" y="36427"/>
                  </a:cubicBezTo>
                  <a:cubicBezTo>
                    <a:pt x="11569" y="39916"/>
                    <a:pt x="12116" y="41271"/>
                    <a:pt x="13351" y="41271"/>
                  </a:cubicBezTo>
                  <a:cubicBezTo>
                    <a:pt x="17655" y="41271"/>
                    <a:pt x="30322" y="24818"/>
                    <a:pt x="30322" y="24818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FFA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82;p82">
              <a:extLst>
                <a:ext uri="{FF2B5EF4-FFF2-40B4-BE49-F238E27FC236}">
                  <a16:creationId xmlns:a16="http://schemas.microsoft.com/office/drawing/2014/main" id="{13A50C48-4C70-2748-80DA-B939062276D4}"/>
                </a:ext>
              </a:extLst>
            </p:cNvPr>
            <p:cNvSpPr/>
            <p:nvPr/>
          </p:nvSpPr>
          <p:spPr>
            <a:xfrm>
              <a:off x="3857925" y="2571450"/>
              <a:ext cx="758075" cy="1031775"/>
            </a:xfrm>
            <a:custGeom>
              <a:avLst/>
              <a:gdLst/>
              <a:ahLst/>
              <a:cxnLst/>
              <a:rect l="l" t="t" r="r" b="b"/>
              <a:pathLst>
                <a:path w="30323" h="41271" extrusionOk="0">
                  <a:moveTo>
                    <a:pt x="11976" y="0"/>
                  </a:moveTo>
                  <a:lnTo>
                    <a:pt x="1" y="18514"/>
                  </a:lnTo>
                  <a:cubicBezTo>
                    <a:pt x="1" y="18514"/>
                    <a:pt x="15045" y="20749"/>
                    <a:pt x="12209" y="36427"/>
                  </a:cubicBezTo>
                  <a:cubicBezTo>
                    <a:pt x="11569" y="39916"/>
                    <a:pt x="12116" y="41271"/>
                    <a:pt x="13351" y="41271"/>
                  </a:cubicBezTo>
                  <a:cubicBezTo>
                    <a:pt x="17655" y="41271"/>
                    <a:pt x="30322" y="24818"/>
                    <a:pt x="30322" y="24818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BA7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83;p82">
              <a:extLst>
                <a:ext uri="{FF2B5EF4-FFF2-40B4-BE49-F238E27FC236}">
                  <a16:creationId xmlns:a16="http://schemas.microsoft.com/office/drawing/2014/main" id="{9612172F-468B-BC48-BBF9-98B60703B724}"/>
                </a:ext>
              </a:extLst>
            </p:cNvPr>
            <p:cNvSpPr/>
            <p:nvPr/>
          </p:nvSpPr>
          <p:spPr>
            <a:xfrm>
              <a:off x="3179950" y="1975350"/>
              <a:ext cx="1200825" cy="1218500"/>
            </a:xfrm>
            <a:custGeom>
              <a:avLst/>
              <a:gdLst/>
              <a:ahLst/>
              <a:cxnLst/>
              <a:rect l="l" t="t" r="r" b="b"/>
              <a:pathLst>
                <a:path w="48033" h="48740" extrusionOk="0">
                  <a:moveTo>
                    <a:pt x="17966" y="1"/>
                  </a:moveTo>
                  <a:cubicBezTo>
                    <a:pt x="15465" y="1"/>
                    <a:pt x="12768" y="305"/>
                    <a:pt x="9874" y="961"/>
                  </a:cubicBezTo>
                  <a:cubicBezTo>
                    <a:pt x="9874" y="961"/>
                    <a:pt x="0" y="9167"/>
                    <a:pt x="4303" y="23244"/>
                  </a:cubicBezTo>
                  <a:cubicBezTo>
                    <a:pt x="7565" y="33831"/>
                    <a:pt x="16713" y="48739"/>
                    <a:pt x="26555" y="48739"/>
                  </a:cubicBezTo>
                  <a:cubicBezTo>
                    <a:pt x="29798" y="48739"/>
                    <a:pt x="33118" y="47120"/>
                    <a:pt x="36326" y="43192"/>
                  </a:cubicBezTo>
                  <a:cubicBezTo>
                    <a:pt x="48032" y="28824"/>
                    <a:pt x="42293" y="1"/>
                    <a:pt x="17966" y="1"/>
                  </a:cubicBezTo>
                  <a:close/>
                </a:path>
              </a:pathLst>
            </a:custGeom>
            <a:solidFill>
              <a:srgbClr val="BA7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84;p82">
              <a:extLst>
                <a:ext uri="{FF2B5EF4-FFF2-40B4-BE49-F238E27FC236}">
                  <a16:creationId xmlns:a16="http://schemas.microsoft.com/office/drawing/2014/main" id="{AD77BB34-0859-4043-BE69-BA055BEE4383}"/>
                </a:ext>
              </a:extLst>
            </p:cNvPr>
            <p:cNvSpPr/>
            <p:nvPr/>
          </p:nvSpPr>
          <p:spPr>
            <a:xfrm>
              <a:off x="3206625" y="1520975"/>
              <a:ext cx="2274150" cy="2428975"/>
            </a:xfrm>
            <a:custGeom>
              <a:avLst/>
              <a:gdLst/>
              <a:ahLst/>
              <a:cxnLst/>
              <a:rect l="l" t="t" r="r" b="b"/>
              <a:pathLst>
                <a:path w="90966" h="97159" extrusionOk="0">
                  <a:moveTo>
                    <a:pt x="28944" y="0"/>
                  </a:moveTo>
                  <a:cubicBezTo>
                    <a:pt x="26069" y="0"/>
                    <a:pt x="23334" y="408"/>
                    <a:pt x="20949" y="1090"/>
                  </a:cubicBezTo>
                  <a:cubicBezTo>
                    <a:pt x="8940" y="4559"/>
                    <a:pt x="1" y="12298"/>
                    <a:pt x="4971" y="20237"/>
                  </a:cubicBezTo>
                  <a:cubicBezTo>
                    <a:pt x="4971" y="20237"/>
                    <a:pt x="11776" y="38484"/>
                    <a:pt x="27454" y="41586"/>
                  </a:cubicBezTo>
                  <a:cubicBezTo>
                    <a:pt x="47001" y="45455"/>
                    <a:pt x="35092" y="65203"/>
                    <a:pt x="46601" y="67638"/>
                  </a:cubicBezTo>
                  <a:cubicBezTo>
                    <a:pt x="49693" y="68294"/>
                    <a:pt x="52065" y="68386"/>
                    <a:pt x="54025" y="68386"/>
                  </a:cubicBezTo>
                  <a:cubicBezTo>
                    <a:pt x="54786" y="68386"/>
                    <a:pt x="55485" y="68372"/>
                    <a:pt x="56140" y="68372"/>
                  </a:cubicBezTo>
                  <a:cubicBezTo>
                    <a:pt x="60052" y="68372"/>
                    <a:pt x="62377" y="68867"/>
                    <a:pt x="66948" y="75777"/>
                  </a:cubicBezTo>
                  <a:cubicBezTo>
                    <a:pt x="73253" y="85351"/>
                    <a:pt x="72219" y="97159"/>
                    <a:pt x="72219" y="97159"/>
                  </a:cubicBezTo>
                  <a:cubicBezTo>
                    <a:pt x="72219" y="97159"/>
                    <a:pt x="90966" y="94724"/>
                    <a:pt x="86896" y="71307"/>
                  </a:cubicBezTo>
                  <a:cubicBezTo>
                    <a:pt x="83494" y="51760"/>
                    <a:pt x="60110" y="55929"/>
                    <a:pt x="56975" y="28577"/>
                  </a:cubicBezTo>
                  <a:cubicBezTo>
                    <a:pt x="54435" y="6630"/>
                    <a:pt x="40543" y="0"/>
                    <a:pt x="28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85;p82">
              <a:extLst>
                <a:ext uri="{FF2B5EF4-FFF2-40B4-BE49-F238E27FC236}">
                  <a16:creationId xmlns:a16="http://schemas.microsoft.com/office/drawing/2014/main" id="{54B6958D-2797-864B-B9ED-3E2F9FFF1D03}"/>
                </a:ext>
              </a:extLst>
            </p:cNvPr>
            <p:cNvSpPr/>
            <p:nvPr/>
          </p:nvSpPr>
          <p:spPr>
            <a:xfrm>
              <a:off x="3304200" y="1578250"/>
              <a:ext cx="1541950" cy="2376725"/>
            </a:xfrm>
            <a:custGeom>
              <a:avLst/>
              <a:gdLst/>
              <a:ahLst/>
              <a:cxnLst/>
              <a:rect l="l" t="t" r="r" b="b"/>
              <a:pathLst>
                <a:path w="61678" h="95069" extrusionOk="0">
                  <a:moveTo>
                    <a:pt x="17246" y="0"/>
                  </a:moveTo>
                  <a:lnTo>
                    <a:pt x="17246" y="0"/>
                  </a:lnTo>
                  <a:cubicBezTo>
                    <a:pt x="15011" y="600"/>
                    <a:pt x="12776" y="1334"/>
                    <a:pt x="10641" y="2335"/>
                  </a:cubicBezTo>
                  <a:cubicBezTo>
                    <a:pt x="8540" y="3302"/>
                    <a:pt x="6472" y="4503"/>
                    <a:pt x="4670" y="6004"/>
                  </a:cubicBezTo>
                  <a:cubicBezTo>
                    <a:pt x="3770" y="6738"/>
                    <a:pt x="2902" y="7572"/>
                    <a:pt x="2169" y="8539"/>
                  </a:cubicBezTo>
                  <a:cubicBezTo>
                    <a:pt x="1468" y="9473"/>
                    <a:pt x="868" y="10508"/>
                    <a:pt x="467" y="11642"/>
                  </a:cubicBezTo>
                  <a:cubicBezTo>
                    <a:pt x="100" y="12809"/>
                    <a:pt x="0" y="14043"/>
                    <a:pt x="167" y="15244"/>
                  </a:cubicBezTo>
                  <a:cubicBezTo>
                    <a:pt x="334" y="16445"/>
                    <a:pt x="768" y="17579"/>
                    <a:pt x="1368" y="18613"/>
                  </a:cubicBezTo>
                  <a:lnTo>
                    <a:pt x="1368" y="18547"/>
                  </a:lnTo>
                  <a:cubicBezTo>
                    <a:pt x="2169" y="20748"/>
                    <a:pt x="3169" y="22783"/>
                    <a:pt x="4303" y="24784"/>
                  </a:cubicBezTo>
                  <a:cubicBezTo>
                    <a:pt x="5471" y="26786"/>
                    <a:pt x="6739" y="28721"/>
                    <a:pt x="8240" y="30489"/>
                  </a:cubicBezTo>
                  <a:cubicBezTo>
                    <a:pt x="9707" y="32290"/>
                    <a:pt x="11342" y="33924"/>
                    <a:pt x="13176" y="35359"/>
                  </a:cubicBezTo>
                  <a:cubicBezTo>
                    <a:pt x="14978" y="36793"/>
                    <a:pt x="17013" y="37994"/>
                    <a:pt x="19147" y="38861"/>
                  </a:cubicBezTo>
                  <a:cubicBezTo>
                    <a:pt x="20248" y="39295"/>
                    <a:pt x="21349" y="39662"/>
                    <a:pt x="22483" y="39929"/>
                  </a:cubicBezTo>
                  <a:cubicBezTo>
                    <a:pt x="23617" y="40195"/>
                    <a:pt x="24685" y="40462"/>
                    <a:pt x="25719" y="40863"/>
                  </a:cubicBezTo>
                  <a:cubicBezTo>
                    <a:pt x="27820" y="41596"/>
                    <a:pt x="29755" y="42797"/>
                    <a:pt x="31189" y="44499"/>
                  </a:cubicBezTo>
                  <a:cubicBezTo>
                    <a:pt x="32624" y="46166"/>
                    <a:pt x="33491" y="48268"/>
                    <a:pt x="33991" y="50436"/>
                  </a:cubicBezTo>
                  <a:cubicBezTo>
                    <a:pt x="34492" y="52638"/>
                    <a:pt x="34692" y="54906"/>
                    <a:pt x="34992" y="57174"/>
                  </a:cubicBezTo>
                  <a:cubicBezTo>
                    <a:pt x="35159" y="58342"/>
                    <a:pt x="35359" y="59476"/>
                    <a:pt x="35693" y="60610"/>
                  </a:cubicBezTo>
                  <a:cubicBezTo>
                    <a:pt x="36059" y="61744"/>
                    <a:pt x="36560" y="62845"/>
                    <a:pt x="37394" y="63746"/>
                  </a:cubicBezTo>
                  <a:cubicBezTo>
                    <a:pt x="38228" y="64646"/>
                    <a:pt x="39362" y="65247"/>
                    <a:pt x="40496" y="65580"/>
                  </a:cubicBezTo>
                  <a:lnTo>
                    <a:pt x="40930" y="65680"/>
                  </a:lnTo>
                  <a:lnTo>
                    <a:pt x="41363" y="65780"/>
                  </a:lnTo>
                  <a:cubicBezTo>
                    <a:pt x="41630" y="65847"/>
                    <a:pt x="41930" y="65881"/>
                    <a:pt x="42197" y="65947"/>
                  </a:cubicBezTo>
                  <a:cubicBezTo>
                    <a:pt x="42798" y="66047"/>
                    <a:pt x="43365" y="66147"/>
                    <a:pt x="43932" y="66214"/>
                  </a:cubicBezTo>
                  <a:cubicBezTo>
                    <a:pt x="45066" y="66381"/>
                    <a:pt x="46233" y="66448"/>
                    <a:pt x="47401" y="66481"/>
                  </a:cubicBezTo>
                  <a:cubicBezTo>
                    <a:pt x="47658" y="66489"/>
                    <a:pt x="47916" y="66491"/>
                    <a:pt x="48176" y="66491"/>
                  </a:cubicBezTo>
                  <a:cubicBezTo>
                    <a:pt x="48638" y="66491"/>
                    <a:pt x="49102" y="66483"/>
                    <a:pt x="49561" y="66483"/>
                  </a:cubicBezTo>
                  <a:cubicBezTo>
                    <a:pt x="49981" y="66483"/>
                    <a:pt x="50397" y="66490"/>
                    <a:pt x="50803" y="66514"/>
                  </a:cubicBezTo>
                  <a:cubicBezTo>
                    <a:pt x="51904" y="66581"/>
                    <a:pt x="52972" y="66848"/>
                    <a:pt x="53872" y="67482"/>
                  </a:cubicBezTo>
                  <a:cubicBezTo>
                    <a:pt x="54773" y="68082"/>
                    <a:pt x="55540" y="68916"/>
                    <a:pt x="56241" y="69783"/>
                  </a:cubicBezTo>
                  <a:cubicBezTo>
                    <a:pt x="56974" y="70684"/>
                    <a:pt x="57608" y="71585"/>
                    <a:pt x="58242" y="72552"/>
                  </a:cubicBezTo>
                  <a:cubicBezTo>
                    <a:pt x="58576" y="73019"/>
                    <a:pt x="58876" y="73486"/>
                    <a:pt x="59176" y="73986"/>
                  </a:cubicBezTo>
                  <a:cubicBezTo>
                    <a:pt x="59476" y="74453"/>
                    <a:pt x="59710" y="74954"/>
                    <a:pt x="59943" y="75487"/>
                  </a:cubicBezTo>
                  <a:cubicBezTo>
                    <a:pt x="60877" y="77522"/>
                    <a:pt x="61277" y="79790"/>
                    <a:pt x="61277" y="82059"/>
                  </a:cubicBezTo>
                  <a:cubicBezTo>
                    <a:pt x="61277" y="84327"/>
                    <a:pt x="60844" y="86595"/>
                    <a:pt x="60210" y="88764"/>
                  </a:cubicBezTo>
                  <a:cubicBezTo>
                    <a:pt x="59543" y="90965"/>
                    <a:pt x="58676" y="93067"/>
                    <a:pt x="57541" y="95068"/>
                  </a:cubicBezTo>
                  <a:cubicBezTo>
                    <a:pt x="58742" y="93100"/>
                    <a:pt x="59676" y="90999"/>
                    <a:pt x="60377" y="88830"/>
                  </a:cubicBezTo>
                  <a:cubicBezTo>
                    <a:pt x="61077" y="86662"/>
                    <a:pt x="61544" y="84360"/>
                    <a:pt x="61611" y="82059"/>
                  </a:cubicBezTo>
                  <a:cubicBezTo>
                    <a:pt x="61678" y="79757"/>
                    <a:pt x="61311" y="77422"/>
                    <a:pt x="60377" y="75287"/>
                  </a:cubicBezTo>
                  <a:cubicBezTo>
                    <a:pt x="60143" y="74754"/>
                    <a:pt x="59876" y="74220"/>
                    <a:pt x="59610" y="73719"/>
                  </a:cubicBezTo>
                  <a:cubicBezTo>
                    <a:pt x="59309" y="73219"/>
                    <a:pt x="59009" y="72752"/>
                    <a:pt x="58676" y="72252"/>
                  </a:cubicBezTo>
                  <a:cubicBezTo>
                    <a:pt x="58075" y="71284"/>
                    <a:pt x="57408" y="70350"/>
                    <a:pt x="56708" y="69450"/>
                  </a:cubicBezTo>
                  <a:cubicBezTo>
                    <a:pt x="55974" y="68516"/>
                    <a:pt x="55206" y="67648"/>
                    <a:pt x="54206" y="66948"/>
                  </a:cubicBezTo>
                  <a:cubicBezTo>
                    <a:pt x="53739" y="66614"/>
                    <a:pt x="53172" y="66348"/>
                    <a:pt x="52605" y="66147"/>
                  </a:cubicBezTo>
                  <a:cubicBezTo>
                    <a:pt x="52038" y="65981"/>
                    <a:pt x="51437" y="65881"/>
                    <a:pt x="50837" y="65847"/>
                  </a:cubicBezTo>
                  <a:cubicBezTo>
                    <a:pt x="49669" y="65747"/>
                    <a:pt x="48535" y="65814"/>
                    <a:pt x="47401" y="65747"/>
                  </a:cubicBezTo>
                  <a:cubicBezTo>
                    <a:pt x="46267" y="65714"/>
                    <a:pt x="45133" y="65614"/>
                    <a:pt x="44032" y="65480"/>
                  </a:cubicBezTo>
                  <a:cubicBezTo>
                    <a:pt x="43465" y="65380"/>
                    <a:pt x="42898" y="65313"/>
                    <a:pt x="42364" y="65180"/>
                  </a:cubicBezTo>
                  <a:cubicBezTo>
                    <a:pt x="42097" y="65147"/>
                    <a:pt x="41797" y="65080"/>
                    <a:pt x="41530" y="65013"/>
                  </a:cubicBezTo>
                  <a:lnTo>
                    <a:pt x="41096" y="64913"/>
                  </a:lnTo>
                  <a:lnTo>
                    <a:pt x="40729" y="64813"/>
                  </a:lnTo>
                  <a:cubicBezTo>
                    <a:pt x="39662" y="64513"/>
                    <a:pt x="38695" y="64013"/>
                    <a:pt x="37994" y="63212"/>
                  </a:cubicBezTo>
                  <a:cubicBezTo>
                    <a:pt x="37260" y="62411"/>
                    <a:pt x="36793" y="61411"/>
                    <a:pt x="36460" y="60377"/>
                  </a:cubicBezTo>
                  <a:cubicBezTo>
                    <a:pt x="36160" y="59309"/>
                    <a:pt x="35959" y="58208"/>
                    <a:pt x="35826" y="57074"/>
                  </a:cubicBezTo>
                  <a:cubicBezTo>
                    <a:pt x="35526" y="54839"/>
                    <a:pt x="35326" y="52538"/>
                    <a:pt x="34825" y="50236"/>
                  </a:cubicBezTo>
                  <a:cubicBezTo>
                    <a:pt x="34325" y="48001"/>
                    <a:pt x="33424" y="45733"/>
                    <a:pt x="31856" y="43898"/>
                  </a:cubicBezTo>
                  <a:cubicBezTo>
                    <a:pt x="30322" y="42097"/>
                    <a:pt x="28221" y="40829"/>
                    <a:pt x="26019" y="40062"/>
                  </a:cubicBezTo>
                  <a:cubicBezTo>
                    <a:pt x="24918" y="39628"/>
                    <a:pt x="23784" y="39362"/>
                    <a:pt x="22683" y="39128"/>
                  </a:cubicBezTo>
                  <a:cubicBezTo>
                    <a:pt x="21582" y="38861"/>
                    <a:pt x="20515" y="38528"/>
                    <a:pt x="19481" y="38094"/>
                  </a:cubicBezTo>
                  <a:cubicBezTo>
                    <a:pt x="17379" y="37260"/>
                    <a:pt x="15445" y="36093"/>
                    <a:pt x="13643" y="34725"/>
                  </a:cubicBezTo>
                  <a:cubicBezTo>
                    <a:pt x="11876" y="33357"/>
                    <a:pt x="10274" y="31756"/>
                    <a:pt x="8807" y="30022"/>
                  </a:cubicBezTo>
                  <a:cubicBezTo>
                    <a:pt x="7372" y="28254"/>
                    <a:pt x="6071" y="26419"/>
                    <a:pt x="4904" y="24451"/>
                  </a:cubicBezTo>
                  <a:cubicBezTo>
                    <a:pt x="3736" y="22516"/>
                    <a:pt x="2702" y="20448"/>
                    <a:pt x="1902" y="18347"/>
                  </a:cubicBezTo>
                  <a:lnTo>
                    <a:pt x="1902" y="18313"/>
                  </a:lnTo>
                  <a:lnTo>
                    <a:pt x="1868" y="18313"/>
                  </a:lnTo>
                  <a:cubicBezTo>
                    <a:pt x="1301" y="17346"/>
                    <a:pt x="868" y="16278"/>
                    <a:pt x="701" y="15144"/>
                  </a:cubicBezTo>
                  <a:cubicBezTo>
                    <a:pt x="501" y="14043"/>
                    <a:pt x="601" y="12876"/>
                    <a:pt x="934" y="11808"/>
                  </a:cubicBezTo>
                  <a:cubicBezTo>
                    <a:pt x="1301" y="10708"/>
                    <a:pt x="1835" y="9707"/>
                    <a:pt x="2536" y="8806"/>
                  </a:cubicBezTo>
                  <a:cubicBezTo>
                    <a:pt x="3203" y="7872"/>
                    <a:pt x="4037" y="7038"/>
                    <a:pt x="4904" y="6271"/>
                  </a:cubicBezTo>
                  <a:cubicBezTo>
                    <a:pt x="6638" y="4770"/>
                    <a:pt x="8640" y="3536"/>
                    <a:pt x="10741" y="2502"/>
                  </a:cubicBezTo>
                  <a:cubicBezTo>
                    <a:pt x="12843" y="1501"/>
                    <a:pt x="15011" y="667"/>
                    <a:pt x="172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86;p82">
              <a:extLst>
                <a:ext uri="{FF2B5EF4-FFF2-40B4-BE49-F238E27FC236}">
                  <a16:creationId xmlns:a16="http://schemas.microsoft.com/office/drawing/2014/main" id="{D29CCF34-32D1-EC4C-BBE4-641D9E80FCBD}"/>
                </a:ext>
              </a:extLst>
            </p:cNvPr>
            <p:cNvSpPr/>
            <p:nvPr/>
          </p:nvSpPr>
          <p:spPr>
            <a:xfrm>
              <a:off x="3239150" y="2558100"/>
              <a:ext cx="210175" cy="115125"/>
            </a:xfrm>
            <a:custGeom>
              <a:avLst/>
              <a:gdLst/>
              <a:ahLst/>
              <a:cxnLst/>
              <a:rect l="l" t="t" r="r" b="b"/>
              <a:pathLst>
                <a:path w="8407" h="4605" extrusionOk="0">
                  <a:moveTo>
                    <a:pt x="5204" y="1"/>
                  </a:moveTo>
                  <a:cubicBezTo>
                    <a:pt x="5071" y="34"/>
                    <a:pt x="4904" y="34"/>
                    <a:pt x="4737" y="34"/>
                  </a:cubicBezTo>
                  <a:cubicBezTo>
                    <a:pt x="4570" y="67"/>
                    <a:pt x="4404" y="101"/>
                    <a:pt x="4237" y="134"/>
                  </a:cubicBezTo>
                  <a:cubicBezTo>
                    <a:pt x="3870" y="168"/>
                    <a:pt x="3570" y="334"/>
                    <a:pt x="3236" y="468"/>
                  </a:cubicBezTo>
                  <a:cubicBezTo>
                    <a:pt x="2936" y="635"/>
                    <a:pt x="2636" y="801"/>
                    <a:pt x="2336" y="1001"/>
                  </a:cubicBezTo>
                  <a:cubicBezTo>
                    <a:pt x="2202" y="1102"/>
                    <a:pt x="2069" y="1202"/>
                    <a:pt x="1969" y="1335"/>
                  </a:cubicBezTo>
                  <a:cubicBezTo>
                    <a:pt x="1835" y="1435"/>
                    <a:pt x="1702" y="1535"/>
                    <a:pt x="1602" y="1669"/>
                  </a:cubicBezTo>
                  <a:cubicBezTo>
                    <a:pt x="1402" y="1902"/>
                    <a:pt x="1201" y="2136"/>
                    <a:pt x="1035" y="2369"/>
                  </a:cubicBezTo>
                  <a:cubicBezTo>
                    <a:pt x="868" y="2603"/>
                    <a:pt x="734" y="2869"/>
                    <a:pt x="601" y="3070"/>
                  </a:cubicBezTo>
                  <a:cubicBezTo>
                    <a:pt x="568" y="3170"/>
                    <a:pt x="501" y="3303"/>
                    <a:pt x="434" y="3403"/>
                  </a:cubicBezTo>
                  <a:cubicBezTo>
                    <a:pt x="401" y="3503"/>
                    <a:pt x="367" y="3603"/>
                    <a:pt x="334" y="3703"/>
                  </a:cubicBezTo>
                  <a:cubicBezTo>
                    <a:pt x="234" y="3870"/>
                    <a:pt x="201" y="4037"/>
                    <a:pt x="134" y="4170"/>
                  </a:cubicBezTo>
                  <a:cubicBezTo>
                    <a:pt x="34" y="4437"/>
                    <a:pt x="1" y="4604"/>
                    <a:pt x="1" y="4604"/>
                  </a:cubicBezTo>
                  <a:cubicBezTo>
                    <a:pt x="1" y="4604"/>
                    <a:pt x="101" y="4471"/>
                    <a:pt x="267" y="4237"/>
                  </a:cubicBezTo>
                  <a:cubicBezTo>
                    <a:pt x="334" y="4137"/>
                    <a:pt x="434" y="3970"/>
                    <a:pt x="568" y="3837"/>
                  </a:cubicBezTo>
                  <a:cubicBezTo>
                    <a:pt x="601" y="3737"/>
                    <a:pt x="668" y="3670"/>
                    <a:pt x="734" y="3570"/>
                  </a:cubicBezTo>
                  <a:cubicBezTo>
                    <a:pt x="801" y="3470"/>
                    <a:pt x="868" y="3403"/>
                    <a:pt x="968" y="3303"/>
                  </a:cubicBezTo>
                  <a:cubicBezTo>
                    <a:pt x="1101" y="3103"/>
                    <a:pt x="1268" y="2903"/>
                    <a:pt x="1435" y="2703"/>
                  </a:cubicBezTo>
                  <a:cubicBezTo>
                    <a:pt x="1635" y="2503"/>
                    <a:pt x="1835" y="2302"/>
                    <a:pt x="2035" y="2102"/>
                  </a:cubicBezTo>
                  <a:cubicBezTo>
                    <a:pt x="2235" y="1902"/>
                    <a:pt x="2502" y="1735"/>
                    <a:pt x="2736" y="1535"/>
                  </a:cubicBezTo>
                  <a:cubicBezTo>
                    <a:pt x="3003" y="1368"/>
                    <a:pt x="3270" y="1235"/>
                    <a:pt x="3536" y="1102"/>
                  </a:cubicBezTo>
                  <a:cubicBezTo>
                    <a:pt x="3803" y="1001"/>
                    <a:pt x="4070" y="835"/>
                    <a:pt x="4370" y="801"/>
                  </a:cubicBezTo>
                  <a:cubicBezTo>
                    <a:pt x="4537" y="768"/>
                    <a:pt x="4671" y="701"/>
                    <a:pt x="4804" y="701"/>
                  </a:cubicBezTo>
                  <a:cubicBezTo>
                    <a:pt x="4971" y="668"/>
                    <a:pt x="5104" y="668"/>
                    <a:pt x="5238" y="635"/>
                  </a:cubicBezTo>
                  <a:cubicBezTo>
                    <a:pt x="5321" y="618"/>
                    <a:pt x="5396" y="618"/>
                    <a:pt x="5467" y="618"/>
                  </a:cubicBezTo>
                  <a:cubicBezTo>
                    <a:pt x="5538" y="618"/>
                    <a:pt x="5605" y="618"/>
                    <a:pt x="5671" y="601"/>
                  </a:cubicBezTo>
                  <a:lnTo>
                    <a:pt x="6072" y="601"/>
                  </a:lnTo>
                  <a:cubicBezTo>
                    <a:pt x="6338" y="635"/>
                    <a:pt x="6605" y="668"/>
                    <a:pt x="6839" y="701"/>
                  </a:cubicBezTo>
                  <a:cubicBezTo>
                    <a:pt x="7072" y="735"/>
                    <a:pt x="7306" y="768"/>
                    <a:pt x="7473" y="801"/>
                  </a:cubicBezTo>
                  <a:cubicBezTo>
                    <a:pt x="7673" y="868"/>
                    <a:pt x="7839" y="901"/>
                    <a:pt x="7973" y="935"/>
                  </a:cubicBezTo>
                  <a:cubicBezTo>
                    <a:pt x="8240" y="1035"/>
                    <a:pt x="8407" y="1102"/>
                    <a:pt x="8407" y="1102"/>
                  </a:cubicBezTo>
                  <a:cubicBezTo>
                    <a:pt x="8407" y="1102"/>
                    <a:pt x="8273" y="968"/>
                    <a:pt x="8040" y="835"/>
                  </a:cubicBezTo>
                  <a:cubicBezTo>
                    <a:pt x="7906" y="735"/>
                    <a:pt x="7773" y="668"/>
                    <a:pt x="7573" y="568"/>
                  </a:cubicBezTo>
                  <a:cubicBezTo>
                    <a:pt x="7372" y="468"/>
                    <a:pt x="7172" y="368"/>
                    <a:pt x="6939" y="301"/>
                  </a:cubicBezTo>
                  <a:cubicBezTo>
                    <a:pt x="6805" y="268"/>
                    <a:pt x="6705" y="201"/>
                    <a:pt x="6572" y="168"/>
                  </a:cubicBezTo>
                  <a:cubicBezTo>
                    <a:pt x="6438" y="168"/>
                    <a:pt x="6272" y="134"/>
                    <a:pt x="6138" y="101"/>
                  </a:cubicBezTo>
                  <a:cubicBezTo>
                    <a:pt x="6005" y="67"/>
                    <a:pt x="5838" y="67"/>
                    <a:pt x="5705" y="34"/>
                  </a:cubicBezTo>
                  <a:cubicBezTo>
                    <a:pt x="5538" y="34"/>
                    <a:pt x="5371" y="1"/>
                    <a:pt x="5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7;p82">
              <a:extLst>
                <a:ext uri="{FF2B5EF4-FFF2-40B4-BE49-F238E27FC236}">
                  <a16:creationId xmlns:a16="http://schemas.microsoft.com/office/drawing/2014/main" id="{24D232A7-D7A2-5C4E-AAAF-3BA52B986C18}"/>
                </a:ext>
              </a:extLst>
            </p:cNvPr>
            <p:cNvSpPr/>
            <p:nvPr/>
          </p:nvSpPr>
          <p:spPr>
            <a:xfrm>
              <a:off x="3535200" y="2401325"/>
              <a:ext cx="283550" cy="140125"/>
            </a:xfrm>
            <a:custGeom>
              <a:avLst/>
              <a:gdLst/>
              <a:ahLst/>
              <a:cxnLst/>
              <a:rect l="l" t="t" r="r" b="b"/>
              <a:pathLst>
                <a:path w="11342" h="5605" extrusionOk="0">
                  <a:moveTo>
                    <a:pt x="7072" y="1"/>
                  </a:moveTo>
                  <a:cubicBezTo>
                    <a:pt x="6672" y="34"/>
                    <a:pt x="6238" y="67"/>
                    <a:pt x="5804" y="134"/>
                  </a:cubicBezTo>
                  <a:cubicBezTo>
                    <a:pt x="5371" y="201"/>
                    <a:pt x="4937" y="334"/>
                    <a:pt x="4504" y="501"/>
                  </a:cubicBezTo>
                  <a:cubicBezTo>
                    <a:pt x="4103" y="668"/>
                    <a:pt x="3703" y="835"/>
                    <a:pt x="3303" y="1101"/>
                  </a:cubicBezTo>
                  <a:cubicBezTo>
                    <a:pt x="3136" y="1201"/>
                    <a:pt x="2936" y="1335"/>
                    <a:pt x="2769" y="1468"/>
                  </a:cubicBezTo>
                  <a:cubicBezTo>
                    <a:pt x="2602" y="1568"/>
                    <a:pt x="2435" y="1735"/>
                    <a:pt x="2302" y="1869"/>
                  </a:cubicBezTo>
                  <a:cubicBezTo>
                    <a:pt x="1968" y="2135"/>
                    <a:pt x="1702" y="2436"/>
                    <a:pt x="1468" y="2736"/>
                  </a:cubicBezTo>
                  <a:cubicBezTo>
                    <a:pt x="1235" y="3036"/>
                    <a:pt x="1034" y="3336"/>
                    <a:pt x="868" y="3603"/>
                  </a:cubicBezTo>
                  <a:cubicBezTo>
                    <a:pt x="701" y="3903"/>
                    <a:pt x="534" y="4170"/>
                    <a:pt x="434" y="4404"/>
                  </a:cubicBezTo>
                  <a:cubicBezTo>
                    <a:pt x="334" y="4637"/>
                    <a:pt x="234" y="4871"/>
                    <a:pt x="167" y="5038"/>
                  </a:cubicBezTo>
                  <a:cubicBezTo>
                    <a:pt x="34" y="5404"/>
                    <a:pt x="0" y="5605"/>
                    <a:pt x="0" y="5605"/>
                  </a:cubicBezTo>
                  <a:cubicBezTo>
                    <a:pt x="0" y="5605"/>
                    <a:pt x="100" y="5404"/>
                    <a:pt x="301" y="5104"/>
                  </a:cubicBezTo>
                  <a:cubicBezTo>
                    <a:pt x="401" y="4937"/>
                    <a:pt x="534" y="4771"/>
                    <a:pt x="667" y="4537"/>
                  </a:cubicBezTo>
                  <a:cubicBezTo>
                    <a:pt x="801" y="4337"/>
                    <a:pt x="1001" y="4104"/>
                    <a:pt x="1201" y="3837"/>
                  </a:cubicBezTo>
                  <a:cubicBezTo>
                    <a:pt x="1301" y="3703"/>
                    <a:pt x="1401" y="3603"/>
                    <a:pt x="1501" y="3470"/>
                  </a:cubicBezTo>
                  <a:cubicBezTo>
                    <a:pt x="1635" y="3336"/>
                    <a:pt x="1735" y="3203"/>
                    <a:pt x="1868" y="3103"/>
                  </a:cubicBezTo>
                  <a:cubicBezTo>
                    <a:pt x="2102" y="2836"/>
                    <a:pt x="2402" y="2569"/>
                    <a:pt x="2702" y="2336"/>
                  </a:cubicBezTo>
                  <a:cubicBezTo>
                    <a:pt x="3002" y="2102"/>
                    <a:pt x="3336" y="1869"/>
                    <a:pt x="3670" y="1668"/>
                  </a:cubicBezTo>
                  <a:cubicBezTo>
                    <a:pt x="4003" y="1468"/>
                    <a:pt x="4403" y="1302"/>
                    <a:pt x="4770" y="1168"/>
                  </a:cubicBezTo>
                  <a:cubicBezTo>
                    <a:pt x="5137" y="1001"/>
                    <a:pt x="5538" y="901"/>
                    <a:pt x="5938" y="801"/>
                  </a:cubicBezTo>
                  <a:cubicBezTo>
                    <a:pt x="6338" y="734"/>
                    <a:pt x="6738" y="668"/>
                    <a:pt x="7105" y="634"/>
                  </a:cubicBezTo>
                  <a:cubicBezTo>
                    <a:pt x="7398" y="609"/>
                    <a:pt x="7687" y="598"/>
                    <a:pt x="7966" y="598"/>
                  </a:cubicBezTo>
                  <a:cubicBezTo>
                    <a:pt x="8419" y="598"/>
                    <a:pt x="8849" y="627"/>
                    <a:pt x="9240" y="668"/>
                  </a:cubicBezTo>
                  <a:cubicBezTo>
                    <a:pt x="10508" y="768"/>
                    <a:pt x="11342" y="1001"/>
                    <a:pt x="11342" y="1001"/>
                  </a:cubicBezTo>
                  <a:cubicBezTo>
                    <a:pt x="11342" y="1001"/>
                    <a:pt x="11175" y="901"/>
                    <a:pt x="10808" y="734"/>
                  </a:cubicBezTo>
                  <a:cubicBezTo>
                    <a:pt x="10474" y="601"/>
                    <a:pt x="9941" y="401"/>
                    <a:pt x="9307" y="267"/>
                  </a:cubicBezTo>
                  <a:cubicBezTo>
                    <a:pt x="9007" y="167"/>
                    <a:pt x="8640" y="101"/>
                    <a:pt x="8273" y="67"/>
                  </a:cubicBezTo>
                  <a:cubicBezTo>
                    <a:pt x="7906" y="34"/>
                    <a:pt x="7506" y="1"/>
                    <a:pt x="7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88;p82">
              <a:extLst>
                <a:ext uri="{FF2B5EF4-FFF2-40B4-BE49-F238E27FC236}">
                  <a16:creationId xmlns:a16="http://schemas.microsoft.com/office/drawing/2014/main" id="{8FF80B3D-CC44-E249-9C6A-87147E19D4B9}"/>
                </a:ext>
              </a:extLst>
            </p:cNvPr>
            <p:cNvSpPr/>
            <p:nvPr/>
          </p:nvSpPr>
          <p:spPr>
            <a:xfrm>
              <a:off x="3480150" y="2605650"/>
              <a:ext cx="176825" cy="292725"/>
            </a:xfrm>
            <a:custGeom>
              <a:avLst/>
              <a:gdLst/>
              <a:ahLst/>
              <a:cxnLst/>
              <a:rect l="l" t="t" r="r" b="b"/>
              <a:pathLst>
                <a:path w="7073" h="11709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467"/>
                    <a:pt x="401" y="901"/>
                    <a:pt x="568" y="1368"/>
                  </a:cubicBezTo>
                  <a:cubicBezTo>
                    <a:pt x="635" y="1601"/>
                    <a:pt x="701" y="1835"/>
                    <a:pt x="801" y="2068"/>
                  </a:cubicBezTo>
                  <a:cubicBezTo>
                    <a:pt x="868" y="2268"/>
                    <a:pt x="935" y="2502"/>
                    <a:pt x="1001" y="2735"/>
                  </a:cubicBezTo>
                  <a:lnTo>
                    <a:pt x="1202" y="3436"/>
                  </a:lnTo>
                  <a:cubicBezTo>
                    <a:pt x="1268" y="3669"/>
                    <a:pt x="1302" y="3903"/>
                    <a:pt x="1368" y="4136"/>
                  </a:cubicBezTo>
                  <a:cubicBezTo>
                    <a:pt x="1435" y="4370"/>
                    <a:pt x="1468" y="4603"/>
                    <a:pt x="1502" y="4837"/>
                  </a:cubicBezTo>
                  <a:cubicBezTo>
                    <a:pt x="1535" y="5070"/>
                    <a:pt x="1602" y="5304"/>
                    <a:pt x="1602" y="5537"/>
                  </a:cubicBezTo>
                  <a:cubicBezTo>
                    <a:pt x="1635" y="5771"/>
                    <a:pt x="1669" y="6004"/>
                    <a:pt x="1702" y="6238"/>
                  </a:cubicBezTo>
                  <a:lnTo>
                    <a:pt x="1735" y="6938"/>
                  </a:lnTo>
                  <a:cubicBezTo>
                    <a:pt x="1769" y="7172"/>
                    <a:pt x="1735" y="7405"/>
                    <a:pt x="1735" y="7639"/>
                  </a:cubicBezTo>
                  <a:cubicBezTo>
                    <a:pt x="1769" y="7872"/>
                    <a:pt x="1735" y="8106"/>
                    <a:pt x="1735" y="8339"/>
                  </a:cubicBezTo>
                  <a:lnTo>
                    <a:pt x="1669" y="9040"/>
                  </a:lnTo>
                  <a:lnTo>
                    <a:pt x="1535" y="9707"/>
                  </a:lnTo>
                  <a:lnTo>
                    <a:pt x="1502" y="10074"/>
                  </a:lnTo>
                  <a:lnTo>
                    <a:pt x="1402" y="10408"/>
                  </a:lnTo>
                  <a:lnTo>
                    <a:pt x="1235" y="11075"/>
                  </a:lnTo>
                  <a:lnTo>
                    <a:pt x="1068" y="11709"/>
                  </a:lnTo>
                  <a:lnTo>
                    <a:pt x="1068" y="11709"/>
                  </a:lnTo>
                  <a:lnTo>
                    <a:pt x="1669" y="11642"/>
                  </a:lnTo>
                  <a:cubicBezTo>
                    <a:pt x="2102" y="11608"/>
                    <a:pt x="2569" y="11542"/>
                    <a:pt x="3003" y="11508"/>
                  </a:cubicBezTo>
                  <a:cubicBezTo>
                    <a:pt x="3470" y="11442"/>
                    <a:pt x="3904" y="11408"/>
                    <a:pt x="4371" y="11342"/>
                  </a:cubicBezTo>
                  <a:cubicBezTo>
                    <a:pt x="5271" y="11208"/>
                    <a:pt x="6172" y="11075"/>
                    <a:pt x="7072" y="10875"/>
                  </a:cubicBezTo>
                  <a:cubicBezTo>
                    <a:pt x="6138" y="10808"/>
                    <a:pt x="5238" y="10775"/>
                    <a:pt x="4337" y="10775"/>
                  </a:cubicBezTo>
                  <a:lnTo>
                    <a:pt x="2970" y="10775"/>
                  </a:lnTo>
                  <a:cubicBezTo>
                    <a:pt x="2715" y="10775"/>
                    <a:pt x="2470" y="10775"/>
                    <a:pt x="2225" y="10780"/>
                  </a:cubicBezTo>
                  <a:lnTo>
                    <a:pt x="2225" y="10780"/>
                  </a:lnTo>
                  <a:lnTo>
                    <a:pt x="2269" y="10641"/>
                  </a:lnTo>
                  <a:lnTo>
                    <a:pt x="2402" y="10274"/>
                  </a:lnTo>
                  <a:cubicBezTo>
                    <a:pt x="2402" y="10141"/>
                    <a:pt x="2436" y="10041"/>
                    <a:pt x="2469" y="9907"/>
                  </a:cubicBezTo>
                  <a:lnTo>
                    <a:pt x="2603" y="9140"/>
                  </a:lnTo>
                  <a:lnTo>
                    <a:pt x="2669" y="8406"/>
                  </a:lnTo>
                  <a:cubicBezTo>
                    <a:pt x="2736" y="8139"/>
                    <a:pt x="2703" y="7906"/>
                    <a:pt x="2703" y="7639"/>
                  </a:cubicBezTo>
                  <a:cubicBezTo>
                    <a:pt x="2703" y="7372"/>
                    <a:pt x="2703" y="7139"/>
                    <a:pt x="2669" y="6872"/>
                  </a:cubicBezTo>
                  <a:lnTo>
                    <a:pt x="2603" y="6138"/>
                  </a:lnTo>
                  <a:cubicBezTo>
                    <a:pt x="2569" y="5871"/>
                    <a:pt x="2536" y="5637"/>
                    <a:pt x="2469" y="5371"/>
                  </a:cubicBezTo>
                  <a:cubicBezTo>
                    <a:pt x="2436" y="5137"/>
                    <a:pt x="2369" y="4904"/>
                    <a:pt x="2302" y="4637"/>
                  </a:cubicBezTo>
                  <a:cubicBezTo>
                    <a:pt x="2269" y="4403"/>
                    <a:pt x="2202" y="4170"/>
                    <a:pt x="2102" y="3936"/>
                  </a:cubicBezTo>
                  <a:cubicBezTo>
                    <a:pt x="2036" y="3703"/>
                    <a:pt x="1935" y="3436"/>
                    <a:pt x="1869" y="3236"/>
                  </a:cubicBezTo>
                  <a:cubicBezTo>
                    <a:pt x="1769" y="3002"/>
                    <a:pt x="1669" y="2769"/>
                    <a:pt x="1569" y="2535"/>
                  </a:cubicBezTo>
                  <a:cubicBezTo>
                    <a:pt x="1368" y="2068"/>
                    <a:pt x="1135" y="1635"/>
                    <a:pt x="868" y="1201"/>
                  </a:cubicBezTo>
                  <a:cubicBezTo>
                    <a:pt x="601" y="801"/>
                    <a:pt x="334" y="40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189;p82">
              <a:extLst>
                <a:ext uri="{FF2B5EF4-FFF2-40B4-BE49-F238E27FC236}">
                  <a16:creationId xmlns:a16="http://schemas.microsoft.com/office/drawing/2014/main" id="{57D98E66-604D-FC4A-8F50-3F21750E67A4}"/>
                </a:ext>
              </a:extLst>
            </p:cNvPr>
            <p:cNvSpPr/>
            <p:nvPr/>
          </p:nvSpPr>
          <p:spPr>
            <a:xfrm>
              <a:off x="3735350" y="2834150"/>
              <a:ext cx="173475" cy="127600"/>
            </a:xfrm>
            <a:custGeom>
              <a:avLst/>
              <a:gdLst/>
              <a:ahLst/>
              <a:cxnLst/>
              <a:rect l="l" t="t" r="r" b="b"/>
              <a:pathLst>
                <a:path w="6939" h="5104" extrusionOk="0">
                  <a:moveTo>
                    <a:pt x="6938" y="0"/>
                  </a:moveTo>
                  <a:lnTo>
                    <a:pt x="6938" y="0"/>
                  </a:lnTo>
                  <a:cubicBezTo>
                    <a:pt x="6938" y="0"/>
                    <a:pt x="6838" y="100"/>
                    <a:pt x="6671" y="300"/>
                  </a:cubicBezTo>
                  <a:cubicBezTo>
                    <a:pt x="6505" y="467"/>
                    <a:pt x="6305" y="734"/>
                    <a:pt x="6004" y="1034"/>
                  </a:cubicBezTo>
                  <a:cubicBezTo>
                    <a:pt x="5737" y="1334"/>
                    <a:pt x="5404" y="1701"/>
                    <a:pt x="5037" y="2035"/>
                  </a:cubicBezTo>
                  <a:cubicBezTo>
                    <a:pt x="4837" y="2202"/>
                    <a:pt x="4637" y="2368"/>
                    <a:pt x="4437" y="2535"/>
                  </a:cubicBezTo>
                  <a:cubicBezTo>
                    <a:pt x="4236" y="2702"/>
                    <a:pt x="4036" y="2869"/>
                    <a:pt x="3803" y="3002"/>
                  </a:cubicBezTo>
                  <a:cubicBezTo>
                    <a:pt x="3603" y="3202"/>
                    <a:pt x="3369" y="3302"/>
                    <a:pt x="3169" y="3469"/>
                  </a:cubicBezTo>
                  <a:cubicBezTo>
                    <a:pt x="2935" y="3603"/>
                    <a:pt x="2702" y="3736"/>
                    <a:pt x="2502" y="3869"/>
                  </a:cubicBezTo>
                  <a:cubicBezTo>
                    <a:pt x="2302" y="4003"/>
                    <a:pt x="2068" y="4103"/>
                    <a:pt x="1868" y="4203"/>
                  </a:cubicBezTo>
                  <a:cubicBezTo>
                    <a:pt x="1668" y="4336"/>
                    <a:pt x="1468" y="4403"/>
                    <a:pt x="1268" y="4503"/>
                  </a:cubicBezTo>
                  <a:cubicBezTo>
                    <a:pt x="1101" y="4570"/>
                    <a:pt x="934" y="4703"/>
                    <a:pt x="767" y="4737"/>
                  </a:cubicBezTo>
                  <a:cubicBezTo>
                    <a:pt x="600" y="4803"/>
                    <a:pt x="467" y="4870"/>
                    <a:pt x="367" y="4904"/>
                  </a:cubicBezTo>
                  <a:cubicBezTo>
                    <a:pt x="133" y="5004"/>
                    <a:pt x="0" y="5070"/>
                    <a:pt x="0" y="5070"/>
                  </a:cubicBezTo>
                  <a:cubicBezTo>
                    <a:pt x="0" y="5070"/>
                    <a:pt x="133" y="5104"/>
                    <a:pt x="400" y="5104"/>
                  </a:cubicBezTo>
                  <a:lnTo>
                    <a:pt x="834" y="5104"/>
                  </a:lnTo>
                  <a:cubicBezTo>
                    <a:pt x="1034" y="5104"/>
                    <a:pt x="1234" y="5070"/>
                    <a:pt x="1434" y="5037"/>
                  </a:cubicBezTo>
                  <a:cubicBezTo>
                    <a:pt x="1668" y="5004"/>
                    <a:pt x="1901" y="4970"/>
                    <a:pt x="2135" y="4904"/>
                  </a:cubicBezTo>
                  <a:cubicBezTo>
                    <a:pt x="2368" y="4803"/>
                    <a:pt x="2635" y="4770"/>
                    <a:pt x="2869" y="4637"/>
                  </a:cubicBezTo>
                  <a:cubicBezTo>
                    <a:pt x="3136" y="4537"/>
                    <a:pt x="3402" y="4437"/>
                    <a:pt x="3636" y="4270"/>
                  </a:cubicBezTo>
                  <a:cubicBezTo>
                    <a:pt x="3903" y="4136"/>
                    <a:pt x="4170" y="3970"/>
                    <a:pt x="4403" y="3803"/>
                  </a:cubicBezTo>
                  <a:lnTo>
                    <a:pt x="4737" y="3536"/>
                  </a:lnTo>
                  <a:cubicBezTo>
                    <a:pt x="4837" y="3436"/>
                    <a:pt x="4970" y="3336"/>
                    <a:pt x="5070" y="3236"/>
                  </a:cubicBezTo>
                  <a:cubicBezTo>
                    <a:pt x="5270" y="3036"/>
                    <a:pt x="5471" y="2835"/>
                    <a:pt x="5637" y="2602"/>
                  </a:cubicBezTo>
                  <a:cubicBezTo>
                    <a:pt x="5838" y="2402"/>
                    <a:pt x="5971" y="2168"/>
                    <a:pt x="6104" y="1968"/>
                  </a:cubicBezTo>
                  <a:cubicBezTo>
                    <a:pt x="6238" y="1768"/>
                    <a:pt x="6371" y="1568"/>
                    <a:pt x="6471" y="1368"/>
                  </a:cubicBezTo>
                  <a:cubicBezTo>
                    <a:pt x="6671" y="967"/>
                    <a:pt x="6772" y="634"/>
                    <a:pt x="6838" y="400"/>
                  </a:cubicBezTo>
                  <a:cubicBezTo>
                    <a:pt x="6905" y="133"/>
                    <a:pt x="6938" y="0"/>
                    <a:pt x="69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190;p82">
              <a:extLst>
                <a:ext uri="{FF2B5EF4-FFF2-40B4-BE49-F238E27FC236}">
                  <a16:creationId xmlns:a16="http://schemas.microsoft.com/office/drawing/2014/main" id="{0E077D6F-2F79-524F-8A07-75A4BFBB1BE0}"/>
                </a:ext>
              </a:extLst>
            </p:cNvPr>
            <p:cNvSpPr/>
            <p:nvPr/>
          </p:nvSpPr>
          <p:spPr>
            <a:xfrm>
              <a:off x="3370900" y="2650675"/>
              <a:ext cx="119300" cy="108800"/>
            </a:xfrm>
            <a:custGeom>
              <a:avLst/>
              <a:gdLst/>
              <a:ahLst/>
              <a:cxnLst/>
              <a:rect l="l" t="t" r="r" b="b"/>
              <a:pathLst>
                <a:path w="4772" h="4352" extrusionOk="0">
                  <a:moveTo>
                    <a:pt x="3451" y="3489"/>
                  </a:moveTo>
                  <a:lnTo>
                    <a:pt x="3451" y="3489"/>
                  </a:lnTo>
                  <a:cubicBezTo>
                    <a:pt x="3443" y="3490"/>
                    <a:pt x="3428" y="3495"/>
                    <a:pt x="3403" y="3503"/>
                  </a:cubicBezTo>
                  <a:lnTo>
                    <a:pt x="3437" y="3503"/>
                  </a:lnTo>
                  <a:lnTo>
                    <a:pt x="3451" y="3489"/>
                  </a:lnTo>
                  <a:close/>
                  <a:moveTo>
                    <a:pt x="4004" y="0"/>
                  </a:moveTo>
                  <a:cubicBezTo>
                    <a:pt x="4004" y="0"/>
                    <a:pt x="4037" y="134"/>
                    <a:pt x="4104" y="367"/>
                  </a:cubicBezTo>
                  <a:cubicBezTo>
                    <a:pt x="4137" y="601"/>
                    <a:pt x="4204" y="934"/>
                    <a:pt x="4204" y="1301"/>
                  </a:cubicBezTo>
                  <a:cubicBezTo>
                    <a:pt x="4237" y="1501"/>
                    <a:pt x="4237" y="1702"/>
                    <a:pt x="4237" y="1935"/>
                  </a:cubicBezTo>
                  <a:cubicBezTo>
                    <a:pt x="4204" y="2035"/>
                    <a:pt x="4204" y="2135"/>
                    <a:pt x="4204" y="2235"/>
                  </a:cubicBezTo>
                  <a:cubicBezTo>
                    <a:pt x="4171" y="2369"/>
                    <a:pt x="4137" y="2469"/>
                    <a:pt x="4104" y="2569"/>
                  </a:cubicBezTo>
                  <a:cubicBezTo>
                    <a:pt x="4104" y="2669"/>
                    <a:pt x="4037" y="2769"/>
                    <a:pt x="4004" y="2869"/>
                  </a:cubicBezTo>
                  <a:cubicBezTo>
                    <a:pt x="3937" y="2969"/>
                    <a:pt x="3870" y="3069"/>
                    <a:pt x="3837" y="3136"/>
                  </a:cubicBezTo>
                  <a:cubicBezTo>
                    <a:pt x="3737" y="3203"/>
                    <a:pt x="3704" y="3303"/>
                    <a:pt x="3604" y="3369"/>
                  </a:cubicBezTo>
                  <a:lnTo>
                    <a:pt x="3470" y="3470"/>
                  </a:lnTo>
                  <a:lnTo>
                    <a:pt x="3451" y="3489"/>
                  </a:lnTo>
                  <a:lnTo>
                    <a:pt x="3451" y="3489"/>
                  </a:lnTo>
                  <a:cubicBezTo>
                    <a:pt x="3453" y="3488"/>
                    <a:pt x="3455" y="3488"/>
                    <a:pt x="3457" y="3488"/>
                  </a:cubicBezTo>
                  <a:cubicBezTo>
                    <a:pt x="3466" y="3488"/>
                    <a:pt x="3437" y="3503"/>
                    <a:pt x="3437" y="3503"/>
                  </a:cubicBezTo>
                  <a:lnTo>
                    <a:pt x="3337" y="3536"/>
                  </a:lnTo>
                  <a:lnTo>
                    <a:pt x="3170" y="3636"/>
                  </a:lnTo>
                  <a:lnTo>
                    <a:pt x="3036" y="3636"/>
                  </a:lnTo>
                  <a:cubicBezTo>
                    <a:pt x="2970" y="3670"/>
                    <a:pt x="2836" y="3670"/>
                    <a:pt x="2736" y="3670"/>
                  </a:cubicBezTo>
                  <a:cubicBezTo>
                    <a:pt x="2636" y="3636"/>
                    <a:pt x="2536" y="3636"/>
                    <a:pt x="2436" y="3603"/>
                  </a:cubicBezTo>
                  <a:cubicBezTo>
                    <a:pt x="2336" y="3570"/>
                    <a:pt x="2236" y="3536"/>
                    <a:pt x="2136" y="3503"/>
                  </a:cubicBezTo>
                  <a:cubicBezTo>
                    <a:pt x="1902" y="3403"/>
                    <a:pt x="1702" y="3269"/>
                    <a:pt x="1535" y="3169"/>
                  </a:cubicBezTo>
                  <a:cubicBezTo>
                    <a:pt x="1335" y="3036"/>
                    <a:pt x="1168" y="2902"/>
                    <a:pt x="1035" y="2769"/>
                  </a:cubicBezTo>
                  <a:cubicBezTo>
                    <a:pt x="701" y="2536"/>
                    <a:pt x="468" y="2302"/>
                    <a:pt x="301" y="2135"/>
                  </a:cubicBezTo>
                  <a:cubicBezTo>
                    <a:pt x="101" y="2002"/>
                    <a:pt x="1" y="1902"/>
                    <a:pt x="1" y="1902"/>
                  </a:cubicBezTo>
                  <a:lnTo>
                    <a:pt x="1" y="1902"/>
                  </a:lnTo>
                  <a:cubicBezTo>
                    <a:pt x="1" y="1902"/>
                    <a:pt x="68" y="2035"/>
                    <a:pt x="168" y="2235"/>
                  </a:cubicBezTo>
                  <a:cubicBezTo>
                    <a:pt x="301" y="2435"/>
                    <a:pt x="468" y="2736"/>
                    <a:pt x="735" y="3069"/>
                  </a:cubicBezTo>
                  <a:cubicBezTo>
                    <a:pt x="868" y="3236"/>
                    <a:pt x="1035" y="3403"/>
                    <a:pt x="1202" y="3570"/>
                  </a:cubicBezTo>
                  <a:cubicBezTo>
                    <a:pt x="1369" y="3736"/>
                    <a:pt x="1602" y="3903"/>
                    <a:pt x="1836" y="4037"/>
                  </a:cubicBezTo>
                  <a:cubicBezTo>
                    <a:pt x="2069" y="4170"/>
                    <a:pt x="2369" y="4303"/>
                    <a:pt x="2670" y="4337"/>
                  </a:cubicBezTo>
                  <a:cubicBezTo>
                    <a:pt x="2781" y="4337"/>
                    <a:pt x="2892" y="4352"/>
                    <a:pt x="3003" y="4352"/>
                  </a:cubicBezTo>
                  <a:cubicBezTo>
                    <a:pt x="3059" y="4352"/>
                    <a:pt x="3114" y="4348"/>
                    <a:pt x="3170" y="4337"/>
                  </a:cubicBezTo>
                  <a:cubicBezTo>
                    <a:pt x="3270" y="4303"/>
                    <a:pt x="3370" y="4303"/>
                    <a:pt x="3470" y="4270"/>
                  </a:cubicBezTo>
                  <a:lnTo>
                    <a:pt x="3637" y="4170"/>
                  </a:lnTo>
                  <a:cubicBezTo>
                    <a:pt x="3970" y="4003"/>
                    <a:pt x="4171" y="3803"/>
                    <a:pt x="4371" y="3536"/>
                  </a:cubicBezTo>
                  <a:cubicBezTo>
                    <a:pt x="4571" y="3303"/>
                    <a:pt x="4671" y="3003"/>
                    <a:pt x="4738" y="2702"/>
                  </a:cubicBezTo>
                  <a:cubicBezTo>
                    <a:pt x="4771" y="2435"/>
                    <a:pt x="4771" y="2169"/>
                    <a:pt x="4738" y="1902"/>
                  </a:cubicBezTo>
                  <a:cubicBezTo>
                    <a:pt x="4738" y="1668"/>
                    <a:pt x="4671" y="1435"/>
                    <a:pt x="4604" y="1235"/>
                  </a:cubicBezTo>
                  <a:cubicBezTo>
                    <a:pt x="4504" y="834"/>
                    <a:pt x="4337" y="501"/>
                    <a:pt x="4204" y="301"/>
                  </a:cubicBezTo>
                  <a:cubicBezTo>
                    <a:pt x="4104" y="101"/>
                    <a:pt x="4004" y="0"/>
                    <a:pt x="40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191;p82">
              <a:extLst>
                <a:ext uri="{FF2B5EF4-FFF2-40B4-BE49-F238E27FC236}">
                  <a16:creationId xmlns:a16="http://schemas.microsoft.com/office/drawing/2014/main" id="{753FD32C-ED5F-8240-8869-6FA85DFEAEBE}"/>
                </a:ext>
              </a:extLst>
            </p:cNvPr>
            <p:cNvSpPr/>
            <p:nvPr/>
          </p:nvSpPr>
          <p:spPr>
            <a:xfrm>
              <a:off x="3630275" y="2532250"/>
              <a:ext cx="151800" cy="118650"/>
            </a:xfrm>
            <a:custGeom>
              <a:avLst/>
              <a:gdLst/>
              <a:ahLst/>
              <a:cxnLst/>
              <a:rect l="l" t="t" r="r" b="b"/>
              <a:pathLst>
                <a:path w="6072" h="4746" extrusionOk="0">
                  <a:moveTo>
                    <a:pt x="5871" y="1"/>
                  </a:moveTo>
                  <a:cubicBezTo>
                    <a:pt x="5871" y="1"/>
                    <a:pt x="5871" y="167"/>
                    <a:pt x="5838" y="434"/>
                  </a:cubicBezTo>
                  <a:cubicBezTo>
                    <a:pt x="5804" y="701"/>
                    <a:pt x="5771" y="1068"/>
                    <a:pt x="5671" y="1502"/>
                  </a:cubicBezTo>
                  <a:cubicBezTo>
                    <a:pt x="5637" y="1735"/>
                    <a:pt x="5571" y="1969"/>
                    <a:pt x="5504" y="2202"/>
                  </a:cubicBezTo>
                  <a:cubicBezTo>
                    <a:pt x="5404" y="2469"/>
                    <a:pt x="5304" y="2703"/>
                    <a:pt x="5204" y="2936"/>
                  </a:cubicBezTo>
                  <a:cubicBezTo>
                    <a:pt x="5070" y="3136"/>
                    <a:pt x="4904" y="3370"/>
                    <a:pt x="4703" y="3503"/>
                  </a:cubicBezTo>
                  <a:cubicBezTo>
                    <a:pt x="4603" y="3603"/>
                    <a:pt x="4503" y="3670"/>
                    <a:pt x="4403" y="3737"/>
                  </a:cubicBezTo>
                  <a:lnTo>
                    <a:pt x="4370" y="3770"/>
                  </a:lnTo>
                  <a:lnTo>
                    <a:pt x="4336" y="3770"/>
                  </a:lnTo>
                  <a:lnTo>
                    <a:pt x="4236" y="3837"/>
                  </a:lnTo>
                  <a:lnTo>
                    <a:pt x="4003" y="3903"/>
                  </a:lnTo>
                  <a:cubicBezTo>
                    <a:pt x="3869" y="4004"/>
                    <a:pt x="3769" y="3970"/>
                    <a:pt x="3636" y="4037"/>
                  </a:cubicBezTo>
                  <a:cubicBezTo>
                    <a:pt x="3586" y="4054"/>
                    <a:pt x="3519" y="4054"/>
                    <a:pt x="3448" y="4054"/>
                  </a:cubicBezTo>
                  <a:cubicBezTo>
                    <a:pt x="3377" y="4054"/>
                    <a:pt x="3302" y="4054"/>
                    <a:pt x="3236" y="4070"/>
                  </a:cubicBezTo>
                  <a:cubicBezTo>
                    <a:pt x="3136" y="4070"/>
                    <a:pt x="3002" y="4037"/>
                    <a:pt x="2869" y="4037"/>
                  </a:cubicBezTo>
                  <a:cubicBezTo>
                    <a:pt x="2735" y="4037"/>
                    <a:pt x="2602" y="4004"/>
                    <a:pt x="2468" y="3970"/>
                  </a:cubicBezTo>
                  <a:cubicBezTo>
                    <a:pt x="2368" y="3937"/>
                    <a:pt x="2235" y="3903"/>
                    <a:pt x="2102" y="3837"/>
                  </a:cubicBezTo>
                  <a:cubicBezTo>
                    <a:pt x="2001" y="3803"/>
                    <a:pt x="1868" y="3737"/>
                    <a:pt x="1768" y="3670"/>
                  </a:cubicBezTo>
                  <a:cubicBezTo>
                    <a:pt x="1534" y="3570"/>
                    <a:pt x="1334" y="3436"/>
                    <a:pt x="1168" y="3303"/>
                  </a:cubicBezTo>
                  <a:cubicBezTo>
                    <a:pt x="967" y="3170"/>
                    <a:pt x="801" y="3036"/>
                    <a:pt x="667" y="2936"/>
                  </a:cubicBezTo>
                  <a:cubicBezTo>
                    <a:pt x="534" y="2803"/>
                    <a:pt x="400" y="2703"/>
                    <a:pt x="300" y="2603"/>
                  </a:cubicBezTo>
                  <a:cubicBezTo>
                    <a:pt x="100" y="2436"/>
                    <a:pt x="0" y="2302"/>
                    <a:pt x="0" y="2302"/>
                  </a:cubicBezTo>
                  <a:lnTo>
                    <a:pt x="0" y="2302"/>
                  </a:lnTo>
                  <a:cubicBezTo>
                    <a:pt x="0" y="2302"/>
                    <a:pt x="67" y="2469"/>
                    <a:pt x="200" y="2703"/>
                  </a:cubicBezTo>
                  <a:cubicBezTo>
                    <a:pt x="334" y="2936"/>
                    <a:pt x="567" y="3270"/>
                    <a:pt x="901" y="3603"/>
                  </a:cubicBezTo>
                  <a:cubicBezTo>
                    <a:pt x="967" y="3703"/>
                    <a:pt x="1067" y="3803"/>
                    <a:pt x="1168" y="3870"/>
                  </a:cubicBezTo>
                  <a:cubicBezTo>
                    <a:pt x="1268" y="3970"/>
                    <a:pt x="1368" y="4037"/>
                    <a:pt x="1501" y="4137"/>
                  </a:cubicBezTo>
                  <a:cubicBezTo>
                    <a:pt x="1601" y="4204"/>
                    <a:pt x="1735" y="4304"/>
                    <a:pt x="1868" y="4370"/>
                  </a:cubicBezTo>
                  <a:cubicBezTo>
                    <a:pt x="2001" y="4437"/>
                    <a:pt x="2135" y="4504"/>
                    <a:pt x="2268" y="4571"/>
                  </a:cubicBezTo>
                  <a:cubicBezTo>
                    <a:pt x="2528" y="4657"/>
                    <a:pt x="2813" y="4744"/>
                    <a:pt x="3123" y="4744"/>
                  </a:cubicBezTo>
                  <a:cubicBezTo>
                    <a:pt x="3171" y="4744"/>
                    <a:pt x="3220" y="4742"/>
                    <a:pt x="3269" y="4737"/>
                  </a:cubicBezTo>
                  <a:cubicBezTo>
                    <a:pt x="3352" y="4737"/>
                    <a:pt x="3436" y="4746"/>
                    <a:pt x="3519" y="4746"/>
                  </a:cubicBezTo>
                  <a:cubicBezTo>
                    <a:pt x="3603" y="4746"/>
                    <a:pt x="3686" y="4737"/>
                    <a:pt x="3769" y="4704"/>
                  </a:cubicBezTo>
                  <a:cubicBezTo>
                    <a:pt x="3936" y="4671"/>
                    <a:pt x="4170" y="4637"/>
                    <a:pt x="4303" y="4571"/>
                  </a:cubicBezTo>
                  <a:lnTo>
                    <a:pt x="4503" y="4471"/>
                  </a:lnTo>
                  <a:lnTo>
                    <a:pt x="4603" y="4437"/>
                  </a:lnTo>
                  <a:lnTo>
                    <a:pt x="4637" y="4404"/>
                  </a:lnTo>
                  <a:lnTo>
                    <a:pt x="4670" y="4404"/>
                  </a:lnTo>
                  <a:lnTo>
                    <a:pt x="4703" y="4370"/>
                  </a:lnTo>
                  <a:lnTo>
                    <a:pt x="4737" y="4337"/>
                  </a:lnTo>
                  <a:cubicBezTo>
                    <a:pt x="4904" y="4237"/>
                    <a:pt x="5037" y="4137"/>
                    <a:pt x="5170" y="4037"/>
                  </a:cubicBezTo>
                  <a:cubicBezTo>
                    <a:pt x="5437" y="3803"/>
                    <a:pt x="5604" y="3470"/>
                    <a:pt x="5737" y="3203"/>
                  </a:cubicBezTo>
                  <a:cubicBezTo>
                    <a:pt x="6004" y="2603"/>
                    <a:pt x="6071" y="2035"/>
                    <a:pt x="6071" y="1568"/>
                  </a:cubicBezTo>
                  <a:cubicBezTo>
                    <a:pt x="6071" y="1068"/>
                    <a:pt x="6038" y="701"/>
                    <a:pt x="5971" y="401"/>
                  </a:cubicBezTo>
                  <a:cubicBezTo>
                    <a:pt x="5904" y="134"/>
                    <a:pt x="5871" y="1"/>
                    <a:pt x="58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192;p82">
              <a:extLst>
                <a:ext uri="{FF2B5EF4-FFF2-40B4-BE49-F238E27FC236}">
                  <a16:creationId xmlns:a16="http://schemas.microsoft.com/office/drawing/2014/main" id="{6F1D88E2-B85A-8F48-B471-66E687757925}"/>
                </a:ext>
              </a:extLst>
            </p:cNvPr>
            <p:cNvSpPr/>
            <p:nvPr/>
          </p:nvSpPr>
          <p:spPr>
            <a:xfrm>
              <a:off x="3534350" y="2903700"/>
              <a:ext cx="714725" cy="762725"/>
            </a:xfrm>
            <a:custGeom>
              <a:avLst/>
              <a:gdLst/>
              <a:ahLst/>
              <a:cxnLst/>
              <a:rect l="l" t="t" r="r" b="b"/>
              <a:pathLst>
                <a:path w="28589" h="30509" extrusionOk="0">
                  <a:moveTo>
                    <a:pt x="11489" y="0"/>
                  </a:moveTo>
                  <a:cubicBezTo>
                    <a:pt x="8616" y="0"/>
                    <a:pt x="5026" y="795"/>
                    <a:pt x="1435" y="3656"/>
                  </a:cubicBezTo>
                  <a:cubicBezTo>
                    <a:pt x="1435" y="3656"/>
                    <a:pt x="4004" y="2122"/>
                    <a:pt x="8073" y="1588"/>
                  </a:cubicBezTo>
                  <a:lnTo>
                    <a:pt x="8073" y="1588"/>
                  </a:lnTo>
                  <a:cubicBezTo>
                    <a:pt x="7940" y="1621"/>
                    <a:pt x="7807" y="1688"/>
                    <a:pt x="7706" y="1721"/>
                  </a:cubicBezTo>
                  <a:cubicBezTo>
                    <a:pt x="5472" y="2088"/>
                    <a:pt x="3270" y="2955"/>
                    <a:pt x="1836" y="4790"/>
                  </a:cubicBezTo>
                  <a:lnTo>
                    <a:pt x="2269" y="4857"/>
                  </a:lnTo>
                  <a:cubicBezTo>
                    <a:pt x="568" y="6725"/>
                    <a:pt x="1" y="8960"/>
                    <a:pt x="1" y="8960"/>
                  </a:cubicBezTo>
                  <a:lnTo>
                    <a:pt x="15879" y="30509"/>
                  </a:lnTo>
                  <a:cubicBezTo>
                    <a:pt x="15879" y="30509"/>
                    <a:pt x="26353" y="24638"/>
                    <a:pt x="27487" y="17599"/>
                  </a:cubicBezTo>
                  <a:cubicBezTo>
                    <a:pt x="28588" y="10594"/>
                    <a:pt x="23718" y="5391"/>
                    <a:pt x="18714" y="1821"/>
                  </a:cubicBezTo>
                  <a:cubicBezTo>
                    <a:pt x="17947" y="1288"/>
                    <a:pt x="17080" y="921"/>
                    <a:pt x="16179" y="721"/>
                  </a:cubicBezTo>
                  <a:cubicBezTo>
                    <a:pt x="15116" y="380"/>
                    <a:pt x="13474" y="0"/>
                    <a:pt x="11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193;p82">
              <a:extLst>
                <a:ext uri="{FF2B5EF4-FFF2-40B4-BE49-F238E27FC236}">
                  <a16:creationId xmlns:a16="http://schemas.microsoft.com/office/drawing/2014/main" id="{1DF29E32-46D2-304A-B7E0-32631AF59FF9}"/>
                </a:ext>
              </a:extLst>
            </p:cNvPr>
            <p:cNvSpPr/>
            <p:nvPr/>
          </p:nvSpPr>
          <p:spPr>
            <a:xfrm>
              <a:off x="3686975" y="3124350"/>
              <a:ext cx="547075" cy="542075"/>
            </a:xfrm>
            <a:custGeom>
              <a:avLst/>
              <a:gdLst/>
              <a:ahLst/>
              <a:cxnLst/>
              <a:rect l="l" t="t" r="r" b="b"/>
              <a:pathLst>
                <a:path w="21883" h="21683" extrusionOk="0">
                  <a:moveTo>
                    <a:pt x="19548" y="0"/>
                  </a:moveTo>
                  <a:cubicBezTo>
                    <a:pt x="17646" y="3970"/>
                    <a:pt x="13844" y="5938"/>
                    <a:pt x="9374" y="6705"/>
                  </a:cubicBezTo>
                  <a:cubicBezTo>
                    <a:pt x="9007" y="6805"/>
                    <a:pt x="8606" y="6905"/>
                    <a:pt x="8240" y="7005"/>
                  </a:cubicBezTo>
                  <a:cubicBezTo>
                    <a:pt x="5854" y="7659"/>
                    <a:pt x="2924" y="8441"/>
                    <a:pt x="171" y="8441"/>
                  </a:cubicBezTo>
                  <a:cubicBezTo>
                    <a:pt x="114" y="8441"/>
                    <a:pt x="57" y="8440"/>
                    <a:pt x="0" y="8440"/>
                  </a:cubicBezTo>
                  <a:lnTo>
                    <a:pt x="0" y="8440"/>
                  </a:lnTo>
                  <a:lnTo>
                    <a:pt x="9774" y="21683"/>
                  </a:lnTo>
                  <a:cubicBezTo>
                    <a:pt x="9774" y="21683"/>
                    <a:pt x="20248" y="15812"/>
                    <a:pt x="21382" y="8773"/>
                  </a:cubicBezTo>
                  <a:cubicBezTo>
                    <a:pt x="21883" y="5438"/>
                    <a:pt x="21082" y="2535"/>
                    <a:pt x="19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194;p82">
              <a:extLst>
                <a:ext uri="{FF2B5EF4-FFF2-40B4-BE49-F238E27FC236}">
                  <a16:creationId xmlns:a16="http://schemas.microsoft.com/office/drawing/2014/main" id="{1362DDCE-F95A-9B4C-8C8C-3F937B9B5C66}"/>
                </a:ext>
              </a:extLst>
            </p:cNvPr>
            <p:cNvSpPr/>
            <p:nvPr/>
          </p:nvSpPr>
          <p:spPr>
            <a:xfrm>
              <a:off x="2643725" y="3127650"/>
              <a:ext cx="1457725" cy="2248350"/>
            </a:xfrm>
            <a:custGeom>
              <a:avLst/>
              <a:gdLst/>
              <a:ahLst/>
              <a:cxnLst/>
              <a:rect l="l" t="t" r="r" b="b"/>
              <a:pathLst>
                <a:path w="58309" h="89934" extrusionOk="0">
                  <a:moveTo>
                    <a:pt x="35735" y="1"/>
                  </a:moveTo>
                  <a:cubicBezTo>
                    <a:pt x="35663" y="1"/>
                    <a:pt x="35626" y="2"/>
                    <a:pt x="35626" y="2"/>
                  </a:cubicBezTo>
                  <a:cubicBezTo>
                    <a:pt x="35626" y="2"/>
                    <a:pt x="8540" y="20350"/>
                    <a:pt x="4270" y="40197"/>
                  </a:cubicBezTo>
                  <a:cubicBezTo>
                    <a:pt x="1" y="60045"/>
                    <a:pt x="11309" y="89633"/>
                    <a:pt x="24418" y="89933"/>
                  </a:cubicBezTo>
                  <a:cubicBezTo>
                    <a:pt x="24444" y="89933"/>
                    <a:pt x="24470" y="89934"/>
                    <a:pt x="24496" y="89934"/>
                  </a:cubicBezTo>
                  <a:cubicBezTo>
                    <a:pt x="37643" y="89934"/>
                    <a:pt x="58309" y="14545"/>
                    <a:pt x="58309" y="14545"/>
                  </a:cubicBezTo>
                  <a:cubicBezTo>
                    <a:pt x="50489" y="361"/>
                    <a:pt x="37079" y="1"/>
                    <a:pt x="357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195;p82">
              <a:extLst>
                <a:ext uri="{FF2B5EF4-FFF2-40B4-BE49-F238E27FC236}">
                  <a16:creationId xmlns:a16="http://schemas.microsoft.com/office/drawing/2014/main" id="{DEF7D217-C62D-4F42-B9F2-9C04C07482F8}"/>
                </a:ext>
              </a:extLst>
            </p:cNvPr>
            <p:cNvSpPr/>
            <p:nvPr/>
          </p:nvSpPr>
          <p:spPr>
            <a:xfrm>
              <a:off x="2643725" y="3342825"/>
              <a:ext cx="1457725" cy="2033175"/>
            </a:xfrm>
            <a:custGeom>
              <a:avLst/>
              <a:gdLst/>
              <a:ahLst/>
              <a:cxnLst/>
              <a:rect l="l" t="t" r="r" b="b"/>
              <a:pathLst>
                <a:path w="58309" h="81327" extrusionOk="0">
                  <a:moveTo>
                    <a:pt x="54072" y="1"/>
                  </a:moveTo>
                  <a:cubicBezTo>
                    <a:pt x="53339" y="1936"/>
                    <a:pt x="52305" y="3737"/>
                    <a:pt x="51070" y="5405"/>
                  </a:cubicBezTo>
                  <a:cubicBezTo>
                    <a:pt x="48016" y="9424"/>
                    <a:pt x="42822" y="14466"/>
                    <a:pt x="37313" y="14466"/>
                  </a:cubicBezTo>
                  <a:cubicBezTo>
                    <a:pt x="37107" y="14466"/>
                    <a:pt x="36900" y="14459"/>
                    <a:pt x="36693" y="14445"/>
                  </a:cubicBezTo>
                  <a:cubicBezTo>
                    <a:pt x="31723" y="14078"/>
                    <a:pt x="27654" y="10242"/>
                    <a:pt x="24985" y="6339"/>
                  </a:cubicBezTo>
                  <a:cubicBezTo>
                    <a:pt x="24184" y="5205"/>
                    <a:pt x="23484" y="4004"/>
                    <a:pt x="22850" y="2736"/>
                  </a:cubicBezTo>
                  <a:cubicBezTo>
                    <a:pt x="15178" y="10442"/>
                    <a:pt x="6539" y="21083"/>
                    <a:pt x="4270" y="31590"/>
                  </a:cubicBezTo>
                  <a:cubicBezTo>
                    <a:pt x="1" y="51438"/>
                    <a:pt x="11309" y="81026"/>
                    <a:pt x="24418" y="81326"/>
                  </a:cubicBezTo>
                  <a:cubicBezTo>
                    <a:pt x="24447" y="81327"/>
                    <a:pt x="24476" y="81327"/>
                    <a:pt x="24505" y="81327"/>
                  </a:cubicBezTo>
                  <a:cubicBezTo>
                    <a:pt x="37652" y="81327"/>
                    <a:pt x="58309" y="5938"/>
                    <a:pt x="58309" y="5938"/>
                  </a:cubicBezTo>
                  <a:cubicBezTo>
                    <a:pt x="57041" y="3603"/>
                    <a:pt x="55607" y="1635"/>
                    <a:pt x="540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196;p82">
              <a:extLst>
                <a:ext uri="{FF2B5EF4-FFF2-40B4-BE49-F238E27FC236}">
                  <a16:creationId xmlns:a16="http://schemas.microsoft.com/office/drawing/2014/main" id="{45259177-011C-2C41-8E8A-CCC28FFE502D}"/>
                </a:ext>
              </a:extLst>
            </p:cNvPr>
            <p:cNvSpPr/>
            <p:nvPr/>
          </p:nvSpPr>
          <p:spPr>
            <a:xfrm>
              <a:off x="2646225" y="4137525"/>
              <a:ext cx="366250" cy="940750"/>
            </a:xfrm>
            <a:custGeom>
              <a:avLst/>
              <a:gdLst/>
              <a:ahLst/>
              <a:cxnLst/>
              <a:rect l="l" t="t" r="r" b="b"/>
              <a:pathLst>
                <a:path w="14650" h="37630" extrusionOk="0">
                  <a:moveTo>
                    <a:pt x="8832" y="1"/>
                  </a:moveTo>
                  <a:cubicBezTo>
                    <a:pt x="8013" y="1"/>
                    <a:pt x="4100" y="6617"/>
                    <a:pt x="3136" y="8709"/>
                  </a:cubicBezTo>
                  <a:cubicBezTo>
                    <a:pt x="1568" y="12111"/>
                    <a:pt x="1" y="16281"/>
                    <a:pt x="1" y="16281"/>
                  </a:cubicBezTo>
                  <a:cubicBezTo>
                    <a:pt x="534" y="29056"/>
                    <a:pt x="7573" y="33993"/>
                    <a:pt x="10441" y="37629"/>
                  </a:cubicBezTo>
                  <a:cubicBezTo>
                    <a:pt x="7039" y="27222"/>
                    <a:pt x="6272" y="22518"/>
                    <a:pt x="6272" y="22518"/>
                  </a:cubicBezTo>
                  <a:cubicBezTo>
                    <a:pt x="12989" y="14730"/>
                    <a:pt x="14650" y="12291"/>
                    <a:pt x="14095" y="12291"/>
                  </a:cubicBezTo>
                  <a:cubicBezTo>
                    <a:pt x="13165" y="12291"/>
                    <a:pt x="6005" y="19149"/>
                    <a:pt x="6005" y="19149"/>
                  </a:cubicBezTo>
                  <a:cubicBezTo>
                    <a:pt x="12763" y="10748"/>
                    <a:pt x="14478" y="8104"/>
                    <a:pt x="13959" y="8104"/>
                  </a:cubicBezTo>
                  <a:cubicBezTo>
                    <a:pt x="13077" y="8104"/>
                    <a:pt x="5738" y="15747"/>
                    <a:pt x="5738" y="15747"/>
                  </a:cubicBezTo>
                  <a:cubicBezTo>
                    <a:pt x="12595" y="5131"/>
                    <a:pt x="14159" y="1843"/>
                    <a:pt x="13466" y="1843"/>
                  </a:cubicBezTo>
                  <a:cubicBezTo>
                    <a:pt x="12338" y="1843"/>
                    <a:pt x="5238" y="10543"/>
                    <a:pt x="5238" y="10543"/>
                  </a:cubicBezTo>
                  <a:cubicBezTo>
                    <a:pt x="8644" y="2600"/>
                    <a:pt x="9346" y="1"/>
                    <a:pt x="8832" y="1"/>
                  </a:cubicBezTo>
                  <a:close/>
                </a:path>
              </a:pathLst>
            </a:custGeom>
            <a:solidFill>
              <a:srgbClr val="BA7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197;p82">
              <a:extLst>
                <a:ext uri="{FF2B5EF4-FFF2-40B4-BE49-F238E27FC236}">
                  <a16:creationId xmlns:a16="http://schemas.microsoft.com/office/drawing/2014/main" id="{2DF608BD-30D5-E846-BE59-4EAD65B48921}"/>
                </a:ext>
              </a:extLst>
            </p:cNvPr>
            <p:cNvSpPr/>
            <p:nvPr/>
          </p:nvSpPr>
          <p:spPr>
            <a:xfrm>
              <a:off x="2893900" y="3059725"/>
              <a:ext cx="1780475" cy="2358325"/>
            </a:xfrm>
            <a:custGeom>
              <a:avLst/>
              <a:gdLst/>
              <a:ahLst/>
              <a:cxnLst/>
              <a:rect l="l" t="t" r="r" b="b"/>
              <a:pathLst>
                <a:path w="71219" h="94333" extrusionOk="0">
                  <a:moveTo>
                    <a:pt x="16946" y="8690"/>
                  </a:moveTo>
                  <a:cubicBezTo>
                    <a:pt x="16713" y="8957"/>
                    <a:pt x="16512" y="9157"/>
                    <a:pt x="16346" y="9323"/>
                  </a:cubicBezTo>
                  <a:cubicBezTo>
                    <a:pt x="16158" y="9522"/>
                    <a:pt x="16073" y="9611"/>
                    <a:pt x="16071" y="9611"/>
                  </a:cubicBezTo>
                  <a:cubicBezTo>
                    <a:pt x="16069" y="9611"/>
                    <a:pt x="16411" y="9248"/>
                    <a:pt x="16946" y="8690"/>
                  </a:cubicBezTo>
                  <a:close/>
                  <a:moveTo>
                    <a:pt x="25054" y="1"/>
                  </a:moveTo>
                  <a:cubicBezTo>
                    <a:pt x="24409" y="1"/>
                    <a:pt x="22854" y="1611"/>
                    <a:pt x="21216" y="3553"/>
                  </a:cubicBezTo>
                  <a:cubicBezTo>
                    <a:pt x="19815" y="3886"/>
                    <a:pt x="17146" y="4587"/>
                    <a:pt x="15845" y="5154"/>
                  </a:cubicBezTo>
                  <a:cubicBezTo>
                    <a:pt x="15578" y="5254"/>
                    <a:pt x="15178" y="5554"/>
                    <a:pt x="14711" y="5988"/>
                  </a:cubicBezTo>
                  <a:cubicBezTo>
                    <a:pt x="14534" y="5933"/>
                    <a:pt x="14251" y="5879"/>
                    <a:pt x="13854" y="5879"/>
                  </a:cubicBezTo>
                  <a:cubicBezTo>
                    <a:pt x="13278" y="5879"/>
                    <a:pt x="12461" y="5993"/>
                    <a:pt x="11375" y="6388"/>
                  </a:cubicBezTo>
                  <a:cubicBezTo>
                    <a:pt x="8840" y="7289"/>
                    <a:pt x="4737" y="10758"/>
                    <a:pt x="2836" y="13226"/>
                  </a:cubicBezTo>
                  <a:cubicBezTo>
                    <a:pt x="2669" y="13426"/>
                    <a:pt x="2569" y="13693"/>
                    <a:pt x="2502" y="13960"/>
                  </a:cubicBezTo>
                  <a:cubicBezTo>
                    <a:pt x="1202" y="15962"/>
                    <a:pt x="1" y="19030"/>
                    <a:pt x="234" y="23367"/>
                  </a:cubicBezTo>
                  <a:cubicBezTo>
                    <a:pt x="835" y="34542"/>
                    <a:pt x="13811" y="92450"/>
                    <a:pt x="27454" y="94284"/>
                  </a:cubicBezTo>
                  <a:cubicBezTo>
                    <a:pt x="27693" y="94316"/>
                    <a:pt x="27936" y="94332"/>
                    <a:pt x="28185" y="94332"/>
                  </a:cubicBezTo>
                  <a:cubicBezTo>
                    <a:pt x="42142" y="94332"/>
                    <a:pt x="71218" y="44649"/>
                    <a:pt x="71218" y="44649"/>
                  </a:cubicBezTo>
                  <a:cubicBezTo>
                    <a:pt x="71218" y="44649"/>
                    <a:pt x="62698" y="17042"/>
                    <a:pt x="55332" y="17042"/>
                  </a:cubicBezTo>
                  <a:cubicBezTo>
                    <a:pt x="55055" y="17042"/>
                    <a:pt x="54779" y="17081"/>
                    <a:pt x="54506" y="17162"/>
                  </a:cubicBezTo>
                  <a:cubicBezTo>
                    <a:pt x="48836" y="18830"/>
                    <a:pt x="35026" y="46650"/>
                    <a:pt x="28488" y="60327"/>
                  </a:cubicBezTo>
                  <a:cubicBezTo>
                    <a:pt x="25152" y="48785"/>
                    <a:pt x="14311" y="28771"/>
                    <a:pt x="11609" y="22199"/>
                  </a:cubicBezTo>
                  <a:cubicBezTo>
                    <a:pt x="13877" y="20265"/>
                    <a:pt x="16512" y="17596"/>
                    <a:pt x="17880" y="14727"/>
                  </a:cubicBezTo>
                  <a:cubicBezTo>
                    <a:pt x="20615" y="9023"/>
                    <a:pt x="27153" y="1618"/>
                    <a:pt x="25219" y="50"/>
                  </a:cubicBezTo>
                  <a:cubicBezTo>
                    <a:pt x="25173" y="17"/>
                    <a:pt x="25118" y="1"/>
                    <a:pt x="25054" y="1"/>
                  </a:cubicBezTo>
                  <a:close/>
                </a:path>
              </a:pathLst>
            </a:custGeom>
            <a:solidFill>
              <a:srgbClr val="BA7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198;p82">
              <a:extLst>
                <a:ext uri="{FF2B5EF4-FFF2-40B4-BE49-F238E27FC236}">
                  <a16:creationId xmlns:a16="http://schemas.microsoft.com/office/drawing/2014/main" id="{F2C31A32-8565-714D-8467-F7B51E1C5D3C}"/>
                </a:ext>
              </a:extLst>
            </p:cNvPr>
            <p:cNvSpPr/>
            <p:nvPr/>
          </p:nvSpPr>
          <p:spPr>
            <a:xfrm>
              <a:off x="3802050" y="3485775"/>
              <a:ext cx="872325" cy="973725"/>
            </a:xfrm>
            <a:custGeom>
              <a:avLst/>
              <a:gdLst/>
              <a:ahLst/>
              <a:cxnLst/>
              <a:rect l="l" t="t" r="r" b="b"/>
              <a:pathLst>
                <a:path w="34893" h="38949" extrusionOk="0">
                  <a:moveTo>
                    <a:pt x="19006" y="0"/>
                  </a:moveTo>
                  <a:cubicBezTo>
                    <a:pt x="18729" y="0"/>
                    <a:pt x="18453" y="39"/>
                    <a:pt x="18180" y="120"/>
                  </a:cubicBezTo>
                  <a:cubicBezTo>
                    <a:pt x="14311" y="1288"/>
                    <a:pt x="6572" y="14731"/>
                    <a:pt x="1" y="27473"/>
                  </a:cubicBezTo>
                  <a:cubicBezTo>
                    <a:pt x="768" y="28174"/>
                    <a:pt x="1602" y="28808"/>
                    <a:pt x="2436" y="29408"/>
                  </a:cubicBezTo>
                  <a:cubicBezTo>
                    <a:pt x="6105" y="32143"/>
                    <a:pt x="10275" y="34912"/>
                    <a:pt x="14578" y="36546"/>
                  </a:cubicBezTo>
                  <a:cubicBezTo>
                    <a:pt x="18881" y="38181"/>
                    <a:pt x="23317" y="38748"/>
                    <a:pt x="27820" y="38948"/>
                  </a:cubicBezTo>
                  <a:cubicBezTo>
                    <a:pt x="32090" y="32343"/>
                    <a:pt x="34892" y="27607"/>
                    <a:pt x="34892" y="27607"/>
                  </a:cubicBezTo>
                  <a:cubicBezTo>
                    <a:pt x="34892" y="27607"/>
                    <a:pt x="26372" y="0"/>
                    <a:pt x="19006" y="0"/>
                  </a:cubicBezTo>
                  <a:close/>
                </a:path>
              </a:pathLst>
            </a:custGeom>
            <a:solidFill>
              <a:srgbClr val="BA7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199;p82">
              <a:extLst>
                <a:ext uri="{FF2B5EF4-FFF2-40B4-BE49-F238E27FC236}">
                  <a16:creationId xmlns:a16="http://schemas.microsoft.com/office/drawing/2014/main" id="{B94FEA83-243E-4143-8684-8F885B5898FF}"/>
                </a:ext>
              </a:extLst>
            </p:cNvPr>
            <p:cNvSpPr/>
            <p:nvPr/>
          </p:nvSpPr>
          <p:spPr>
            <a:xfrm>
              <a:off x="3839575" y="3178075"/>
              <a:ext cx="1112225" cy="1236375"/>
            </a:xfrm>
            <a:custGeom>
              <a:avLst/>
              <a:gdLst/>
              <a:ahLst/>
              <a:cxnLst/>
              <a:rect l="l" t="t" r="r" b="b"/>
              <a:pathLst>
                <a:path w="44489" h="49455" extrusionOk="0">
                  <a:moveTo>
                    <a:pt x="28079" y="1"/>
                  </a:moveTo>
                  <a:cubicBezTo>
                    <a:pt x="27808" y="1"/>
                    <a:pt x="27533" y="7"/>
                    <a:pt x="27253" y="20"/>
                  </a:cubicBezTo>
                  <a:cubicBezTo>
                    <a:pt x="13243" y="620"/>
                    <a:pt x="1" y="34811"/>
                    <a:pt x="1" y="34811"/>
                  </a:cubicBezTo>
                  <a:cubicBezTo>
                    <a:pt x="13844" y="46820"/>
                    <a:pt x="31557" y="49455"/>
                    <a:pt x="31557" y="49455"/>
                  </a:cubicBezTo>
                  <a:cubicBezTo>
                    <a:pt x="31557" y="49455"/>
                    <a:pt x="36827" y="40115"/>
                    <a:pt x="40696" y="27473"/>
                  </a:cubicBezTo>
                  <a:cubicBezTo>
                    <a:pt x="44489" y="15114"/>
                    <a:pt x="41424" y="1"/>
                    <a:pt x="28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3200;p82">
            <a:extLst>
              <a:ext uri="{FF2B5EF4-FFF2-40B4-BE49-F238E27FC236}">
                <a16:creationId xmlns:a16="http://schemas.microsoft.com/office/drawing/2014/main" id="{62E44CFF-38FE-B94A-8AF1-C118198BA7CE}"/>
              </a:ext>
            </a:extLst>
          </p:cNvPr>
          <p:cNvGrpSpPr/>
          <p:nvPr/>
        </p:nvGrpSpPr>
        <p:grpSpPr>
          <a:xfrm>
            <a:off x="3124422" y="936890"/>
            <a:ext cx="2737350" cy="2863253"/>
            <a:chOff x="5599933" y="1605356"/>
            <a:chExt cx="2979471" cy="3533383"/>
          </a:xfrm>
        </p:grpSpPr>
        <p:sp>
          <p:nvSpPr>
            <p:cNvPr id="117" name="Google Shape;3201;p82">
              <a:extLst>
                <a:ext uri="{FF2B5EF4-FFF2-40B4-BE49-F238E27FC236}">
                  <a16:creationId xmlns:a16="http://schemas.microsoft.com/office/drawing/2014/main" id="{94F2338F-0529-8740-B06C-B83A94C53D72}"/>
                </a:ext>
              </a:extLst>
            </p:cNvPr>
            <p:cNvSpPr/>
            <p:nvPr/>
          </p:nvSpPr>
          <p:spPr>
            <a:xfrm>
              <a:off x="6524963" y="2538599"/>
              <a:ext cx="680105" cy="791185"/>
            </a:xfrm>
            <a:custGeom>
              <a:avLst/>
              <a:gdLst/>
              <a:ahLst/>
              <a:cxnLst/>
              <a:rect l="l" t="t" r="r" b="b"/>
              <a:pathLst>
                <a:path w="35193" h="40941" extrusionOk="0">
                  <a:moveTo>
                    <a:pt x="10810" y="1"/>
                  </a:moveTo>
                  <a:cubicBezTo>
                    <a:pt x="9124" y="1"/>
                    <a:pt x="7909" y="304"/>
                    <a:pt x="7573" y="919"/>
                  </a:cubicBezTo>
                  <a:cubicBezTo>
                    <a:pt x="6005" y="3754"/>
                    <a:pt x="267" y="21967"/>
                    <a:pt x="1" y="25903"/>
                  </a:cubicBezTo>
                  <a:cubicBezTo>
                    <a:pt x="4614" y="34318"/>
                    <a:pt x="7865" y="40941"/>
                    <a:pt x="16955" y="40941"/>
                  </a:cubicBezTo>
                  <a:cubicBezTo>
                    <a:pt x="18314" y="40941"/>
                    <a:pt x="19804" y="40793"/>
                    <a:pt x="21449" y="40480"/>
                  </a:cubicBezTo>
                  <a:cubicBezTo>
                    <a:pt x="34092" y="38112"/>
                    <a:pt x="35192" y="26170"/>
                    <a:pt x="32657" y="21834"/>
                  </a:cubicBezTo>
                  <a:cubicBezTo>
                    <a:pt x="30155" y="17497"/>
                    <a:pt x="28054" y="20566"/>
                    <a:pt x="28454" y="11159"/>
                  </a:cubicBezTo>
                  <a:cubicBezTo>
                    <a:pt x="28793" y="3842"/>
                    <a:pt x="16812" y="1"/>
                    <a:pt x="10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202;p82">
              <a:extLst>
                <a:ext uri="{FF2B5EF4-FFF2-40B4-BE49-F238E27FC236}">
                  <a16:creationId xmlns:a16="http://schemas.microsoft.com/office/drawing/2014/main" id="{565812B7-C51E-DF40-AB1A-9743D39019DC}"/>
                </a:ext>
              </a:extLst>
            </p:cNvPr>
            <p:cNvSpPr/>
            <p:nvPr/>
          </p:nvSpPr>
          <p:spPr>
            <a:xfrm>
              <a:off x="5599933" y="2889367"/>
              <a:ext cx="2087950" cy="2249372"/>
            </a:xfrm>
            <a:custGeom>
              <a:avLst/>
              <a:gdLst/>
              <a:ahLst/>
              <a:cxnLst/>
              <a:rect l="l" t="t" r="r" b="b"/>
              <a:pathLst>
                <a:path w="108044" h="116397" extrusionOk="0">
                  <a:moveTo>
                    <a:pt x="82616" y="1"/>
                  </a:moveTo>
                  <a:cubicBezTo>
                    <a:pt x="80243" y="1"/>
                    <a:pt x="79081" y="462"/>
                    <a:pt x="77322" y="881"/>
                  </a:cubicBezTo>
                  <a:cubicBezTo>
                    <a:pt x="78289" y="6618"/>
                    <a:pt x="76588" y="11622"/>
                    <a:pt x="70817" y="13823"/>
                  </a:cubicBezTo>
                  <a:cubicBezTo>
                    <a:pt x="69498" y="14320"/>
                    <a:pt x="67795" y="14569"/>
                    <a:pt x="65905" y="14569"/>
                  </a:cubicBezTo>
                  <a:cubicBezTo>
                    <a:pt x="59047" y="14569"/>
                    <a:pt x="49735" y="11302"/>
                    <a:pt x="47434" y="4817"/>
                  </a:cubicBezTo>
                  <a:cubicBezTo>
                    <a:pt x="46225" y="3520"/>
                    <a:pt x="43741" y="2585"/>
                    <a:pt x="39783" y="2585"/>
                  </a:cubicBezTo>
                  <a:cubicBezTo>
                    <a:pt x="37734" y="2585"/>
                    <a:pt x="35290" y="2835"/>
                    <a:pt x="32423" y="3416"/>
                  </a:cubicBezTo>
                  <a:cubicBezTo>
                    <a:pt x="26953" y="4817"/>
                    <a:pt x="19080" y="9020"/>
                    <a:pt x="15178" y="22329"/>
                  </a:cubicBezTo>
                  <a:cubicBezTo>
                    <a:pt x="11241" y="35672"/>
                    <a:pt x="6471" y="54052"/>
                    <a:pt x="5471" y="61624"/>
                  </a:cubicBezTo>
                  <a:cubicBezTo>
                    <a:pt x="4503" y="69196"/>
                    <a:pt x="0" y="85208"/>
                    <a:pt x="28921" y="88143"/>
                  </a:cubicBezTo>
                  <a:cubicBezTo>
                    <a:pt x="26786" y="95048"/>
                    <a:pt x="21749" y="109959"/>
                    <a:pt x="21115" y="116397"/>
                  </a:cubicBezTo>
                  <a:lnTo>
                    <a:pt x="105909" y="116397"/>
                  </a:lnTo>
                  <a:cubicBezTo>
                    <a:pt x="105208" y="109492"/>
                    <a:pt x="98737" y="81572"/>
                    <a:pt x="98604" y="76935"/>
                  </a:cubicBezTo>
                  <a:cubicBezTo>
                    <a:pt x="98470" y="71464"/>
                    <a:pt x="102140" y="68629"/>
                    <a:pt x="102273" y="66661"/>
                  </a:cubicBezTo>
                  <a:cubicBezTo>
                    <a:pt x="102440" y="64726"/>
                    <a:pt x="104675" y="29501"/>
                    <a:pt x="106209" y="21495"/>
                  </a:cubicBezTo>
                  <a:cubicBezTo>
                    <a:pt x="107744" y="13490"/>
                    <a:pt x="108044" y="4683"/>
                    <a:pt x="95001" y="1848"/>
                  </a:cubicBezTo>
                  <a:cubicBezTo>
                    <a:pt x="88510" y="453"/>
                    <a:pt x="84968" y="1"/>
                    <a:pt x="82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203;p82">
              <a:extLst>
                <a:ext uri="{FF2B5EF4-FFF2-40B4-BE49-F238E27FC236}">
                  <a16:creationId xmlns:a16="http://schemas.microsoft.com/office/drawing/2014/main" id="{4B0C25E8-0C3D-EA41-80F2-8FF3E50793FB}"/>
                </a:ext>
              </a:extLst>
            </p:cNvPr>
            <p:cNvSpPr/>
            <p:nvPr/>
          </p:nvSpPr>
          <p:spPr>
            <a:xfrm>
              <a:off x="6977497" y="2295200"/>
              <a:ext cx="543438" cy="711044"/>
            </a:xfrm>
            <a:custGeom>
              <a:avLst/>
              <a:gdLst/>
              <a:ahLst/>
              <a:cxnLst/>
              <a:rect l="l" t="t" r="r" b="b"/>
              <a:pathLst>
                <a:path w="28121" h="36794" extrusionOk="0">
                  <a:moveTo>
                    <a:pt x="21726" y="1"/>
                  </a:moveTo>
                  <a:cubicBezTo>
                    <a:pt x="21429" y="1"/>
                    <a:pt x="21125" y="48"/>
                    <a:pt x="20815" y="137"/>
                  </a:cubicBezTo>
                  <a:cubicBezTo>
                    <a:pt x="19347" y="538"/>
                    <a:pt x="0" y="20052"/>
                    <a:pt x="5804" y="31260"/>
                  </a:cubicBezTo>
                  <a:cubicBezTo>
                    <a:pt x="6317" y="32510"/>
                    <a:pt x="7493" y="32821"/>
                    <a:pt x="8724" y="32821"/>
                  </a:cubicBezTo>
                  <a:cubicBezTo>
                    <a:pt x="9938" y="32821"/>
                    <a:pt x="11206" y="32518"/>
                    <a:pt x="11945" y="32518"/>
                  </a:cubicBezTo>
                  <a:cubicBezTo>
                    <a:pt x="12016" y="32518"/>
                    <a:pt x="12082" y="32521"/>
                    <a:pt x="12142" y="32527"/>
                  </a:cubicBezTo>
                  <a:cubicBezTo>
                    <a:pt x="13477" y="32694"/>
                    <a:pt x="12609" y="35696"/>
                    <a:pt x="15778" y="36130"/>
                  </a:cubicBezTo>
                  <a:cubicBezTo>
                    <a:pt x="16255" y="36190"/>
                    <a:pt x="16676" y="36214"/>
                    <a:pt x="17051" y="36214"/>
                  </a:cubicBezTo>
                  <a:cubicBezTo>
                    <a:pt x="18516" y="36214"/>
                    <a:pt x="19281" y="35848"/>
                    <a:pt x="19942" y="35848"/>
                  </a:cubicBezTo>
                  <a:cubicBezTo>
                    <a:pt x="20236" y="35848"/>
                    <a:pt x="20510" y="35920"/>
                    <a:pt x="20815" y="36130"/>
                  </a:cubicBezTo>
                  <a:cubicBezTo>
                    <a:pt x="21317" y="36450"/>
                    <a:pt x="22138" y="36794"/>
                    <a:pt x="23037" y="36794"/>
                  </a:cubicBezTo>
                  <a:cubicBezTo>
                    <a:pt x="24290" y="36794"/>
                    <a:pt x="25692" y="36126"/>
                    <a:pt x="26586" y="33795"/>
                  </a:cubicBezTo>
                  <a:cubicBezTo>
                    <a:pt x="28120" y="29792"/>
                    <a:pt x="23917" y="16683"/>
                    <a:pt x="24751" y="12680"/>
                  </a:cubicBezTo>
                  <a:cubicBezTo>
                    <a:pt x="25585" y="8677"/>
                    <a:pt x="26286" y="4340"/>
                    <a:pt x="24951" y="2306"/>
                  </a:cubicBezTo>
                  <a:cubicBezTo>
                    <a:pt x="23919" y="691"/>
                    <a:pt x="22866" y="1"/>
                    <a:pt x="217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204;p82">
              <a:extLst>
                <a:ext uri="{FF2B5EF4-FFF2-40B4-BE49-F238E27FC236}">
                  <a16:creationId xmlns:a16="http://schemas.microsoft.com/office/drawing/2014/main" id="{B18E9805-EDFD-7748-B95E-789267818A48}"/>
                </a:ext>
              </a:extLst>
            </p:cNvPr>
            <p:cNvSpPr/>
            <p:nvPr/>
          </p:nvSpPr>
          <p:spPr>
            <a:xfrm>
              <a:off x="7330738" y="3096202"/>
              <a:ext cx="945050" cy="775010"/>
            </a:xfrm>
            <a:custGeom>
              <a:avLst/>
              <a:gdLst/>
              <a:ahLst/>
              <a:cxnLst/>
              <a:rect l="l" t="t" r="r" b="b"/>
              <a:pathLst>
                <a:path w="48903" h="40104" extrusionOk="0">
                  <a:moveTo>
                    <a:pt x="24585" y="0"/>
                  </a:moveTo>
                  <a:cubicBezTo>
                    <a:pt x="22207" y="0"/>
                    <a:pt x="19883" y="413"/>
                    <a:pt x="17680" y="1219"/>
                  </a:cubicBezTo>
                  <a:cubicBezTo>
                    <a:pt x="10208" y="3954"/>
                    <a:pt x="7873" y="9958"/>
                    <a:pt x="7039" y="13327"/>
                  </a:cubicBezTo>
                  <a:cubicBezTo>
                    <a:pt x="6205" y="16697"/>
                    <a:pt x="6406" y="17097"/>
                    <a:pt x="4604" y="19232"/>
                  </a:cubicBezTo>
                  <a:cubicBezTo>
                    <a:pt x="2836" y="21333"/>
                    <a:pt x="1" y="25303"/>
                    <a:pt x="1269" y="29105"/>
                  </a:cubicBezTo>
                  <a:cubicBezTo>
                    <a:pt x="5565" y="37564"/>
                    <a:pt x="13208" y="40103"/>
                    <a:pt x="20708" y="40103"/>
                  </a:cubicBezTo>
                  <a:cubicBezTo>
                    <a:pt x="29919" y="40103"/>
                    <a:pt x="38914" y="36274"/>
                    <a:pt x="41230" y="34876"/>
                  </a:cubicBezTo>
                  <a:cubicBezTo>
                    <a:pt x="45433" y="32374"/>
                    <a:pt x="45333" y="29739"/>
                    <a:pt x="43665" y="27438"/>
                  </a:cubicBezTo>
                  <a:cubicBezTo>
                    <a:pt x="44399" y="26070"/>
                    <a:pt x="48903" y="14028"/>
                    <a:pt x="41664" y="7323"/>
                  </a:cubicBezTo>
                  <a:cubicBezTo>
                    <a:pt x="36277" y="2359"/>
                    <a:pt x="30276" y="0"/>
                    <a:pt x="24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205;p82">
              <a:extLst>
                <a:ext uri="{FF2B5EF4-FFF2-40B4-BE49-F238E27FC236}">
                  <a16:creationId xmlns:a16="http://schemas.microsoft.com/office/drawing/2014/main" id="{ECED7103-3FD0-AA43-B531-BB30F42E6E4D}"/>
                </a:ext>
              </a:extLst>
            </p:cNvPr>
            <p:cNvSpPr/>
            <p:nvPr/>
          </p:nvSpPr>
          <p:spPr>
            <a:xfrm>
              <a:off x="7572127" y="3096202"/>
              <a:ext cx="703662" cy="585683"/>
            </a:xfrm>
            <a:custGeom>
              <a:avLst/>
              <a:gdLst/>
              <a:ahLst/>
              <a:cxnLst/>
              <a:rect l="l" t="t" r="r" b="b"/>
              <a:pathLst>
                <a:path w="36412" h="30307" extrusionOk="0">
                  <a:moveTo>
                    <a:pt x="12094" y="0"/>
                  </a:moveTo>
                  <a:cubicBezTo>
                    <a:pt x="9716" y="0"/>
                    <a:pt x="7392" y="413"/>
                    <a:pt x="5189" y="1219"/>
                  </a:cubicBezTo>
                  <a:cubicBezTo>
                    <a:pt x="3188" y="1953"/>
                    <a:pt x="1553" y="2920"/>
                    <a:pt x="219" y="3987"/>
                  </a:cubicBezTo>
                  <a:cubicBezTo>
                    <a:pt x="1" y="4877"/>
                    <a:pt x="862" y="5459"/>
                    <a:pt x="1977" y="5459"/>
                  </a:cubicBezTo>
                  <a:cubicBezTo>
                    <a:pt x="3247" y="5459"/>
                    <a:pt x="4846" y="4704"/>
                    <a:pt x="5556" y="2787"/>
                  </a:cubicBezTo>
                  <a:cubicBezTo>
                    <a:pt x="6230" y="3690"/>
                    <a:pt x="7009" y="4080"/>
                    <a:pt x="7745" y="4080"/>
                  </a:cubicBezTo>
                  <a:cubicBezTo>
                    <a:pt x="8613" y="4080"/>
                    <a:pt x="9421" y="3538"/>
                    <a:pt x="9926" y="2653"/>
                  </a:cubicBezTo>
                  <a:lnTo>
                    <a:pt x="9926" y="2653"/>
                  </a:lnTo>
                  <a:cubicBezTo>
                    <a:pt x="9834" y="4235"/>
                    <a:pt x="11263" y="4589"/>
                    <a:pt x="12563" y="4589"/>
                  </a:cubicBezTo>
                  <a:cubicBezTo>
                    <a:pt x="13622" y="4589"/>
                    <a:pt x="14596" y="4354"/>
                    <a:pt x="14596" y="4354"/>
                  </a:cubicBezTo>
                  <a:lnTo>
                    <a:pt x="14596" y="4354"/>
                  </a:lnTo>
                  <a:cubicBezTo>
                    <a:pt x="12922" y="6664"/>
                    <a:pt x="15369" y="8024"/>
                    <a:pt x="17831" y="8024"/>
                  </a:cubicBezTo>
                  <a:cubicBezTo>
                    <a:pt x="18214" y="8024"/>
                    <a:pt x="18598" y="7991"/>
                    <a:pt x="18966" y="7924"/>
                  </a:cubicBezTo>
                  <a:lnTo>
                    <a:pt x="18966" y="7924"/>
                  </a:lnTo>
                  <a:cubicBezTo>
                    <a:pt x="17585" y="9367"/>
                    <a:pt x="19658" y="11519"/>
                    <a:pt x="21547" y="11519"/>
                  </a:cubicBezTo>
                  <a:cubicBezTo>
                    <a:pt x="21666" y="11519"/>
                    <a:pt x="21785" y="11511"/>
                    <a:pt x="21901" y="11493"/>
                  </a:cubicBezTo>
                  <a:lnTo>
                    <a:pt x="21901" y="11493"/>
                  </a:lnTo>
                  <a:cubicBezTo>
                    <a:pt x="19828" y="13501"/>
                    <a:pt x="21716" y="15931"/>
                    <a:pt x="23305" y="15931"/>
                  </a:cubicBezTo>
                  <a:cubicBezTo>
                    <a:pt x="23326" y="15931"/>
                    <a:pt x="23348" y="15930"/>
                    <a:pt x="23369" y="15929"/>
                  </a:cubicBezTo>
                  <a:lnTo>
                    <a:pt x="23369" y="15929"/>
                  </a:lnTo>
                  <a:cubicBezTo>
                    <a:pt x="20700" y="17330"/>
                    <a:pt x="21968" y="19999"/>
                    <a:pt x="24003" y="20399"/>
                  </a:cubicBezTo>
                  <a:cubicBezTo>
                    <a:pt x="21201" y="21533"/>
                    <a:pt x="22535" y="24002"/>
                    <a:pt x="24303" y="24135"/>
                  </a:cubicBezTo>
                  <a:cubicBezTo>
                    <a:pt x="20433" y="26003"/>
                    <a:pt x="22035" y="29939"/>
                    <a:pt x="24570" y="30306"/>
                  </a:cubicBezTo>
                  <a:cubicBezTo>
                    <a:pt x="25486" y="27856"/>
                    <a:pt x="27392" y="26852"/>
                    <a:pt x="29091" y="26852"/>
                  </a:cubicBezTo>
                  <a:cubicBezTo>
                    <a:pt x="29867" y="26852"/>
                    <a:pt x="30599" y="27061"/>
                    <a:pt x="31174" y="27438"/>
                  </a:cubicBezTo>
                  <a:cubicBezTo>
                    <a:pt x="31908" y="26070"/>
                    <a:pt x="36412" y="14028"/>
                    <a:pt x="29173" y="7323"/>
                  </a:cubicBezTo>
                  <a:cubicBezTo>
                    <a:pt x="23786" y="2359"/>
                    <a:pt x="17785" y="0"/>
                    <a:pt x="12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206;p82">
              <a:extLst>
                <a:ext uri="{FF2B5EF4-FFF2-40B4-BE49-F238E27FC236}">
                  <a16:creationId xmlns:a16="http://schemas.microsoft.com/office/drawing/2014/main" id="{7914960D-1A1A-474B-9786-5932B647F1EB}"/>
                </a:ext>
              </a:extLst>
            </p:cNvPr>
            <p:cNvSpPr/>
            <p:nvPr/>
          </p:nvSpPr>
          <p:spPr>
            <a:xfrm>
              <a:off x="6949128" y="3169888"/>
              <a:ext cx="310688" cy="214817"/>
            </a:xfrm>
            <a:custGeom>
              <a:avLst/>
              <a:gdLst/>
              <a:ahLst/>
              <a:cxnLst/>
              <a:rect l="l" t="t" r="r" b="b"/>
              <a:pathLst>
                <a:path w="16077" h="11116" extrusionOk="0">
                  <a:moveTo>
                    <a:pt x="6757" y="0"/>
                  </a:moveTo>
                  <a:cubicBezTo>
                    <a:pt x="6026" y="0"/>
                    <a:pt x="5624" y="589"/>
                    <a:pt x="5938" y="1709"/>
                  </a:cubicBezTo>
                  <a:cubicBezTo>
                    <a:pt x="5196" y="912"/>
                    <a:pt x="4426" y="511"/>
                    <a:pt x="3870" y="511"/>
                  </a:cubicBezTo>
                  <a:cubicBezTo>
                    <a:pt x="3076" y="511"/>
                    <a:pt x="2718" y="1328"/>
                    <a:pt x="3503" y="2976"/>
                  </a:cubicBezTo>
                  <a:cubicBezTo>
                    <a:pt x="3503" y="2976"/>
                    <a:pt x="1831" y="1789"/>
                    <a:pt x="935" y="1789"/>
                  </a:cubicBezTo>
                  <a:cubicBezTo>
                    <a:pt x="728" y="1789"/>
                    <a:pt x="562" y="1852"/>
                    <a:pt x="468" y="2009"/>
                  </a:cubicBezTo>
                  <a:cubicBezTo>
                    <a:pt x="1" y="2843"/>
                    <a:pt x="1902" y="5311"/>
                    <a:pt x="3636" y="7113"/>
                  </a:cubicBezTo>
                  <a:cubicBezTo>
                    <a:pt x="3636" y="7113"/>
                    <a:pt x="3436" y="9448"/>
                    <a:pt x="3303" y="11116"/>
                  </a:cubicBezTo>
                  <a:lnTo>
                    <a:pt x="11575" y="10649"/>
                  </a:lnTo>
                  <a:cubicBezTo>
                    <a:pt x="11575" y="10649"/>
                    <a:pt x="11776" y="9314"/>
                    <a:pt x="12476" y="6346"/>
                  </a:cubicBezTo>
                  <a:cubicBezTo>
                    <a:pt x="16076" y="3938"/>
                    <a:pt x="15531" y="2377"/>
                    <a:pt x="13902" y="2377"/>
                  </a:cubicBezTo>
                  <a:cubicBezTo>
                    <a:pt x="13025" y="2377"/>
                    <a:pt x="11835" y="2829"/>
                    <a:pt x="10808" y="3844"/>
                  </a:cubicBezTo>
                  <a:cubicBezTo>
                    <a:pt x="9548" y="1224"/>
                    <a:pt x="7810" y="0"/>
                    <a:pt x="67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207;p82">
              <a:extLst>
                <a:ext uri="{FF2B5EF4-FFF2-40B4-BE49-F238E27FC236}">
                  <a16:creationId xmlns:a16="http://schemas.microsoft.com/office/drawing/2014/main" id="{13C0CAD1-3E2B-8F47-AA13-D0DF6DDCC1ED}"/>
                </a:ext>
              </a:extLst>
            </p:cNvPr>
            <p:cNvSpPr/>
            <p:nvPr/>
          </p:nvSpPr>
          <p:spPr>
            <a:xfrm>
              <a:off x="8284157" y="3483572"/>
              <a:ext cx="295247" cy="240248"/>
            </a:xfrm>
            <a:custGeom>
              <a:avLst/>
              <a:gdLst/>
              <a:ahLst/>
              <a:cxnLst/>
              <a:rect l="l" t="t" r="r" b="b"/>
              <a:pathLst>
                <a:path w="15278" h="12432" extrusionOk="0">
                  <a:moveTo>
                    <a:pt x="6853" y="0"/>
                  </a:moveTo>
                  <a:cubicBezTo>
                    <a:pt x="6758" y="0"/>
                    <a:pt x="6654" y="7"/>
                    <a:pt x="6538" y="21"/>
                  </a:cubicBezTo>
                  <a:cubicBezTo>
                    <a:pt x="4003" y="287"/>
                    <a:pt x="1168" y="4857"/>
                    <a:pt x="0" y="6425"/>
                  </a:cubicBezTo>
                  <a:cubicBezTo>
                    <a:pt x="0" y="6425"/>
                    <a:pt x="1796" y="12432"/>
                    <a:pt x="3933" y="12432"/>
                  </a:cubicBezTo>
                  <a:cubicBezTo>
                    <a:pt x="3956" y="12432"/>
                    <a:pt x="3980" y="12431"/>
                    <a:pt x="4003" y="12429"/>
                  </a:cubicBezTo>
                  <a:cubicBezTo>
                    <a:pt x="5104" y="11295"/>
                    <a:pt x="7139" y="8360"/>
                    <a:pt x="11075" y="8160"/>
                  </a:cubicBezTo>
                  <a:cubicBezTo>
                    <a:pt x="15011" y="7926"/>
                    <a:pt x="15278" y="6692"/>
                    <a:pt x="11508" y="5625"/>
                  </a:cubicBezTo>
                  <a:lnTo>
                    <a:pt x="11508" y="5625"/>
                  </a:lnTo>
                  <a:cubicBezTo>
                    <a:pt x="11555" y="5626"/>
                    <a:pt x="11601" y="5626"/>
                    <a:pt x="11646" y="5626"/>
                  </a:cubicBezTo>
                  <a:cubicBezTo>
                    <a:pt x="14484" y="5626"/>
                    <a:pt x="14399" y="3651"/>
                    <a:pt x="11246" y="3651"/>
                  </a:cubicBezTo>
                  <a:cubicBezTo>
                    <a:pt x="11148" y="3651"/>
                    <a:pt x="11046" y="3653"/>
                    <a:pt x="10941" y="3657"/>
                  </a:cubicBezTo>
                  <a:cubicBezTo>
                    <a:pt x="12878" y="2574"/>
                    <a:pt x="12371" y="1647"/>
                    <a:pt x="10637" y="1647"/>
                  </a:cubicBezTo>
                  <a:cubicBezTo>
                    <a:pt x="9593" y="1647"/>
                    <a:pt x="8105" y="1983"/>
                    <a:pt x="6438" y="2823"/>
                  </a:cubicBezTo>
                  <a:cubicBezTo>
                    <a:pt x="6438" y="2823"/>
                    <a:pt x="8805" y="0"/>
                    <a:pt x="68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208;p82">
              <a:extLst>
                <a:ext uri="{FF2B5EF4-FFF2-40B4-BE49-F238E27FC236}">
                  <a16:creationId xmlns:a16="http://schemas.microsoft.com/office/drawing/2014/main" id="{744642B7-CE9D-F349-9284-117F4D4FD451}"/>
                </a:ext>
              </a:extLst>
            </p:cNvPr>
            <p:cNvSpPr/>
            <p:nvPr/>
          </p:nvSpPr>
          <p:spPr>
            <a:xfrm>
              <a:off x="6236808" y="3532947"/>
              <a:ext cx="39017" cy="391988"/>
            </a:xfrm>
            <a:custGeom>
              <a:avLst/>
              <a:gdLst/>
              <a:ahLst/>
              <a:cxnLst/>
              <a:rect l="l" t="t" r="r" b="b"/>
              <a:pathLst>
                <a:path w="2019" h="20284" extrusionOk="0">
                  <a:moveTo>
                    <a:pt x="1610" y="1"/>
                  </a:moveTo>
                  <a:cubicBezTo>
                    <a:pt x="1402" y="1"/>
                    <a:pt x="1185" y="134"/>
                    <a:pt x="1168" y="401"/>
                  </a:cubicBezTo>
                  <a:cubicBezTo>
                    <a:pt x="368" y="6739"/>
                    <a:pt x="1" y="13644"/>
                    <a:pt x="968" y="19982"/>
                  </a:cubicBezTo>
                  <a:cubicBezTo>
                    <a:pt x="995" y="20193"/>
                    <a:pt x="1136" y="20284"/>
                    <a:pt x="1293" y="20284"/>
                  </a:cubicBezTo>
                  <a:cubicBezTo>
                    <a:pt x="1532" y="20284"/>
                    <a:pt x="1809" y="20071"/>
                    <a:pt x="1769" y="19748"/>
                  </a:cubicBezTo>
                  <a:cubicBezTo>
                    <a:pt x="835" y="13510"/>
                    <a:pt x="1202" y="6672"/>
                    <a:pt x="2002" y="401"/>
                  </a:cubicBezTo>
                  <a:cubicBezTo>
                    <a:pt x="2019" y="134"/>
                    <a:pt x="1819" y="1"/>
                    <a:pt x="1610" y="1"/>
                  </a:cubicBezTo>
                  <a:close/>
                </a:path>
              </a:pathLst>
            </a:custGeom>
            <a:solidFill>
              <a:srgbClr val="2066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209;p82">
              <a:extLst>
                <a:ext uri="{FF2B5EF4-FFF2-40B4-BE49-F238E27FC236}">
                  <a16:creationId xmlns:a16="http://schemas.microsoft.com/office/drawing/2014/main" id="{9053BCA7-B530-E840-A710-E3131D1527C8}"/>
                </a:ext>
              </a:extLst>
            </p:cNvPr>
            <p:cNvSpPr/>
            <p:nvPr/>
          </p:nvSpPr>
          <p:spPr>
            <a:xfrm>
              <a:off x="5945329" y="3352838"/>
              <a:ext cx="2442622" cy="1152504"/>
            </a:xfrm>
            <a:custGeom>
              <a:avLst/>
              <a:gdLst/>
              <a:ahLst/>
              <a:cxnLst/>
              <a:rect l="l" t="t" r="r" b="b"/>
              <a:pathLst>
                <a:path w="126397" h="59638" extrusionOk="0">
                  <a:moveTo>
                    <a:pt x="61605" y="1"/>
                  </a:moveTo>
                  <a:cubicBezTo>
                    <a:pt x="59042" y="1"/>
                    <a:pt x="55316" y="542"/>
                    <a:pt x="54746" y="1615"/>
                  </a:cubicBezTo>
                  <a:cubicBezTo>
                    <a:pt x="53678" y="5518"/>
                    <a:pt x="56513" y="15825"/>
                    <a:pt x="58415" y="19495"/>
                  </a:cubicBezTo>
                  <a:cubicBezTo>
                    <a:pt x="58147" y="19476"/>
                    <a:pt x="57876" y="19467"/>
                    <a:pt x="57603" y="19467"/>
                  </a:cubicBezTo>
                  <a:cubicBezTo>
                    <a:pt x="50500" y="19467"/>
                    <a:pt x="41845" y="25508"/>
                    <a:pt x="40335" y="25733"/>
                  </a:cubicBezTo>
                  <a:cubicBezTo>
                    <a:pt x="38728" y="25349"/>
                    <a:pt x="32690" y="21809"/>
                    <a:pt x="27067" y="21809"/>
                  </a:cubicBezTo>
                  <a:cubicBezTo>
                    <a:pt x="24870" y="21809"/>
                    <a:pt x="22736" y="22350"/>
                    <a:pt x="20955" y="23831"/>
                  </a:cubicBezTo>
                  <a:cubicBezTo>
                    <a:pt x="14650" y="29068"/>
                    <a:pt x="12749" y="34772"/>
                    <a:pt x="10247" y="34772"/>
                  </a:cubicBezTo>
                  <a:cubicBezTo>
                    <a:pt x="8105" y="34772"/>
                    <a:pt x="6653" y="31914"/>
                    <a:pt x="4342" y="31914"/>
                  </a:cubicBezTo>
                  <a:cubicBezTo>
                    <a:pt x="3919" y="31914"/>
                    <a:pt x="3466" y="32010"/>
                    <a:pt x="2975" y="32237"/>
                  </a:cubicBezTo>
                  <a:cubicBezTo>
                    <a:pt x="0" y="33615"/>
                    <a:pt x="1406" y="48547"/>
                    <a:pt x="11415" y="48547"/>
                  </a:cubicBezTo>
                  <a:cubicBezTo>
                    <a:pt x="12068" y="48547"/>
                    <a:pt x="12756" y="48483"/>
                    <a:pt x="13483" y="48349"/>
                  </a:cubicBezTo>
                  <a:cubicBezTo>
                    <a:pt x="16416" y="51451"/>
                    <a:pt x="19111" y="53910"/>
                    <a:pt x="22737" y="53910"/>
                  </a:cubicBezTo>
                  <a:cubicBezTo>
                    <a:pt x="23399" y="53910"/>
                    <a:pt x="24092" y="53828"/>
                    <a:pt x="24824" y="53652"/>
                  </a:cubicBezTo>
                  <a:cubicBezTo>
                    <a:pt x="28982" y="52628"/>
                    <a:pt x="35195" y="51089"/>
                    <a:pt x="37420" y="51089"/>
                  </a:cubicBezTo>
                  <a:cubicBezTo>
                    <a:pt x="37729" y="51089"/>
                    <a:pt x="37962" y="51119"/>
                    <a:pt x="38100" y="51184"/>
                  </a:cubicBezTo>
                  <a:cubicBezTo>
                    <a:pt x="39268" y="51718"/>
                    <a:pt x="45072" y="56021"/>
                    <a:pt x="49809" y="57589"/>
                  </a:cubicBezTo>
                  <a:cubicBezTo>
                    <a:pt x="52315" y="58643"/>
                    <a:pt x="56807" y="59637"/>
                    <a:pt x="61914" y="59637"/>
                  </a:cubicBezTo>
                  <a:cubicBezTo>
                    <a:pt x="70059" y="59637"/>
                    <a:pt x="79767" y="57106"/>
                    <a:pt x="85467" y="48249"/>
                  </a:cubicBezTo>
                  <a:cubicBezTo>
                    <a:pt x="96709" y="40777"/>
                    <a:pt x="104248" y="38342"/>
                    <a:pt x="107517" y="35806"/>
                  </a:cubicBezTo>
                  <a:cubicBezTo>
                    <a:pt x="110752" y="33305"/>
                    <a:pt x="123461" y="30569"/>
                    <a:pt x="125963" y="19194"/>
                  </a:cubicBezTo>
                  <a:cubicBezTo>
                    <a:pt x="126397" y="18260"/>
                    <a:pt x="125029" y="13290"/>
                    <a:pt x="121326" y="12556"/>
                  </a:cubicBezTo>
                  <a:cubicBezTo>
                    <a:pt x="119025" y="12990"/>
                    <a:pt x="109885" y="21396"/>
                    <a:pt x="97443" y="25833"/>
                  </a:cubicBezTo>
                  <a:cubicBezTo>
                    <a:pt x="97210" y="25837"/>
                    <a:pt x="96975" y="25840"/>
                    <a:pt x="96738" y="25840"/>
                  </a:cubicBezTo>
                  <a:cubicBezTo>
                    <a:pt x="87067" y="25840"/>
                    <a:pt x="74876" y="21852"/>
                    <a:pt x="72825" y="14558"/>
                  </a:cubicBezTo>
                  <a:cubicBezTo>
                    <a:pt x="69056" y="12890"/>
                    <a:pt x="64619" y="8787"/>
                    <a:pt x="63985" y="348"/>
                  </a:cubicBezTo>
                  <a:cubicBezTo>
                    <a:pt x="63722" y="116"/>
                    <a:pt x="62787" y="1"/>
                    <a:pt x="616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210;p82">
              <a:extLst>
                <a:ext uri="{FF2B5EF4-FFF2-40B4-BE49-F238E27FC236}">
                  <a16:creationId xmlns:a16="http://schemas.microsoft.com/office/drawing/2014/main" id="{30F0E1DC-EA5E-2747-91F8-EC59554B79AE}"/>
                </a:ext>
              </a:extLst>
            </p:cNvPr>
            <p:cNvSpPr/>
            <p:nvPr/>
          </p:nvSpPr>
          <p:spPr>
            <a:xfrm>
              <a:off x="6131738" y="3870284"/>
              <a:ext cx="585895" cy="481482"/>
            </a:xfrm>
            <a:custGeom>
              <a:avLst/>
              <a:gdLst/>
              <a:ahLst/>
              <a:cxnLst/>
              <a:rect l="l" t="t" r="r" b="b"/>
              <a:pathLst>
                <a:path w="30318" h="24915" extrusionOk="0">
                  <a:moveTo>
                    <a:pt x="25544" y="0"/>
                  </a:moveTo>
                  <a:cubicBezTo>
                    <a:pt x="22421" y="0"/>
                    <a:pt x="19205" y="1489"/>
                    <a:pt x="16579" y="2993"/>
                  </a:cubicBezTo>
                  <a:cubicBezTo>
                    <a:pt x="14578" y="4160"/>
                    <a:pt x="13077" y="5928"/>
                    <a:pt x="12076" y="7996"/>
                  </a:cubicBezTo>
                  <a:cubicBezTo>
                    <a:pt x="11209" y="9698"/>
                    <a:pt x="10875" y="11632"/>
                    <a:pt x="10008" y="13333"/>
                  </a:cubicBezTo>
                  <a:cubicBezTo>
                    <a:pt x="9418" y="14501"/>
                    <a:pt x="8440" y="14772"/>
                    <a:pt x="7340" y="14772"/>
                  </a:cubicBezTo>
                  <a:cubicBezTo>
                    <a:pt x="6391" y="14772"/>
                    <a:pt x="5350" y="14570"/>
                    <a:pt x="4393" y="14570"/>
                  </a:cubicBezTo>
                  <a:cubicBezTo>
                    <a:pt x="3133" y="14570"/>
                    <a:pt x="2016" y="14919"/>
                    <a:pt x="1435" y="16536"/>
                  </a:cubicBezTo>
                  <a:cubicBezTo>
                    <a:pt x="134" y="20138"/>
                    <a:pt x="4270" y="23140"/>
                    <a:pt x="6772" y="24842"/>
                  </a:cubicBezTo>
                  <a:cubicBezTo>
                    <a:pt x="6852" y="24893"/>
                    <a:pt x="6929" y="24915"/>
                    <a:pt x="7001" y="24915"/>
                  </a:cubicBezTo>
                  <a:cubicBezTo>
                    <a:pt x="7351" y="24915"/>
                    <a:pt x="7566" y="24390"/>
                    <a:pt x="7206" y="24141"/>
                  </a:cubicBezTo>
                  <a:cubicBezTo>
                    <a:pt x="4971" y="22640"/>
                    <a:pt x="1" y="18937"/>
                    <a:pt x="2869" y="15835"/>
                  </a:cubicBezTo>
                  <a:cubicBezTo>
                    <a:pt x="3281" y="15389"/>
                    <a:pt x="3870" y="15248"/>
                    <a:pt x="4529" y="15248"/>
                  </a:cubicBezTo>
                  <a:cubicBezTo>
                    <a:pt x="5637" y="15248"/>
                    <a:pt x="6940" y="15646"/>
                    <a:pt x="7915" y="15646"/>
                  </a:cubicBezTo>
                  <a:cubicBezTo>
                    <a:pt x="8004" y="15646"/>
                    <a:pt x="8090" y="15642"/>
                    <a:pt x="8173" y="15635"/>
                  </a:cubicBezTo>
                  <a:cubicBezTo>
                    <a:pt x="9341" y="15535"/>
                    <a:pt x="10175" y="14701"/>
                    <a:pt x="10708" y="13767"/>
                  </a:cubicBezTo>
                  <a:cubicBezTo>
                    <a:pt x="11375" y="12633"/>
                    <a:pt x="11676" y="11265"/>
                    <a:pt x="12109" y="10031"/>
                  </a:cubicBezTo>
                  <a:cubicBezTo>
                    <a:pt x="12843" y="7963"/>
                    <a:pt x="13944" y="6195"/>
                    <a:pt x="15545" y="4727"/>
                  </a:cubicBezTo>
                  <a:cubicBezTo>
                    <a:pt x="17906" y="2623"/>
                    <a:pt x="21775" y="830"/>
                    <a:pt x="25314" y="830"/>
                  </a:cubicBezTo>
                  <a:cubicBezTo>
                    <a:pt x="26824" y="830"/>
                    <a:pt x="28274" y="1157"/>
                    <a:pt x="29522" y="1925"/>
                  </a:cubicBezTo>
                  <a:cubicBezTo>
                    <a:pt x="29599" y="1975"/>
                    <a:pt x="29674" y="1996"/>
                    <a:pt x="29744" y="1996"/>
                  </a:cubicBezTo>
                  <a:cubicBezTo>
                    <a:pt x="30098" y="1996"/>
                    <a:pt x="30318" y="1448"/>
                    <a:pt x="29955" y="1225"/>
                  </a:cubicBezTo>
                  <a:cubicBezTo>
                    <a:pt x="28559" y="352"/>
                    <a:pt x="27062" y="0"/>
                    <a:pt x="25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211;p82">
              <a:extLst>
                <a:ext uri="{FF2B5EF4-FFF2-40B4-BE49-F238E27FC236}">
                  <a16:creationId xmlns:a16="http://schemas.microsoft.com/office/drawing/2014/main" id="{5F1F2AE1-B170-974D-AF13-EA91FFC19758}"/>
                </a:ext>
              </a:extLst>
            </p:cNvPr>
            <p:cNvSpPr/>
            <p:nvPr/>
          </p:nvSpPr>
          <p:spPr>
            <a:xfrm>
              <a:off x="6321258" y="3798763"/>
              <a:ext cx="1794655" cy="686540"/>
            </a:xfrm>
            <a:custGeom>
              <a:avLst/>
              <a:gdLst/>
              <a:ahLst/>
              <a:cxnLst/>
              <a:rect l="l" t="t" r="r" b="b"/>
              <a:pathLst>
                <a:path w="92867" h="35526" extrusionOk="0">
                  <a:moveTo>
                    <a:pt x="18013" y="0"/>
                  </a:moveTo>
                  <a:cubicBezTo>
                    <a:pt x="17051" y="0"/>
                    <a:pt x="16325" y="386"/>
                    <a:pt x="16012" y="1390"/>
                  </a:cubicBezTo>
                  <a:cubicBezTo>
                    <a:pt x="15011" y="4459"/>
                    <a:pt x="23017" y="7828"/>
                    <a:pt x="23284" y="9362"/>
                  </a:cubicBezTo>
                  <a:cubicBezTo>
                    <a:pt x="23584" y="10930"/>
                    <a:pt x="12343" y="14833"/>
                    <a:pt x="7573" y="16234"/>
                  </a:cubicBezTo>
                  <a:cubicBezTo>
                    <a:pt x="2803" y="17668"/>
                    <a:pt x="1" y="19603"/>
                    <a:pt x="2669" y="21171"/>
                  </a:cubicBezTo>
                  <a:cubicBezTo>
                    <a:pt x="3271" y="21517"/>
                    <a:pt x="4099" y="21656"/>
                    <a:pt x="5062" y="21656"/>
                  </a:cubicBezTo>
                  <a:cubicBezTo>
                    <a:pt x="8372" y="21656"/>
                    <a:pt x="13273" y="20012"/>
                    <a:pt x="16012" y="19470"/>
                  </a:cubicBezTo>
                  <a:cubicBezTo>
                    <a:pt x="16292" y="19414"/>
                    <a:pt x="16543" y="19387"/>
                    <a:pt x="16766" y="19387"/>
                  </a:cubicBezTo>
                  <a:cubicBezTo>
                    <a:pt x="19332" y="19387"/>
                    <a:pt x="18279" y="22873"/>
                    <a:pt x="17113" y="24807"/>
                  </a:cubicBezTo>
                  <a:cubicBezTo>
                    <a:pt x="15845" y="26908"/>
                    <a:pt x="12643" y="31245"/>
                    <a:pt x="12476" y="35047"/>
                  </a:cubicBezTo>
                  <a:cubicBezTo>
                    <a:pt x="13132" y="35378"/>
                    <a:pt x="13951" y="35525"/>
                    <a:pt x="14884" y="35525"/>
                  </a:cubicBezTo>
                  <a:cubicBezTo>
                    <a:pt x="20733" y="35525"/>
                    <a:pt x="31089" y="29732"/>
                    <a:pt x="34225" y="26942"/>
                  </a:cubicBezTo>
                  <a:cubicBezTo>
                    <a:pt x="38460" y="21806"/>
                    <a:pt x="41098" y="20468"/>
                    <a:pt x="43216" y="20468"/>
                  </a:cubicBezTo>
                  <a:cubicBezTo>
                    <a:pt x="44785" y="20468"/>
                    <a:pt x="46068" y="21203"/>
                    <a:pt x="47501" y="21671"/>
                  </a:cubicBezTo>
                  <a:cubicBezTo>
                    <a:pt x="50546" y="22696"/>
                    <a:pt x="61872" y="30286"/>
                    <a:pt x="74488" y="30286"/>
                  </a:cubicBezTo>
                  <a:cubicBezTo>
                    <a:pt x="75832" y="30286"/>
                    <a:pt x="77191" y="30200"/>
                    <a:pt x="78557" y="30010"/>
                  </a:cubicBezTo>
                  <a:cubicBezTo>
                    <a:pt x="92734" y="28042"/>
                    <a:pt x="92867" y="18369"/>
                    <a:pt x="92300" y="10496"/>
                  </a:cubicBezTo>
                  <a:lnTo>
                    <a:pt x="92300" y="10496"/>
                  </a:lnTo>
                  <a:cubicBezTo>
                    <a:pt x="90683" y="11490"/>
                    <a:pt x="86261" y="11877"/>
                    <a:pt x="81442" y="11877"/>
                  </a:cubicBezTo>
                  <a:cubicBezTo>
                    <a:pt x="75426" y="11877"/>
                    <a:pt x="68789" y="11274"/>
                    <a:pt x="66215" y="10496"/>
                  </a:cubicBezTo>
                  <a:cubicBezTo>
                    <a:pt x="61578" y="9095"/>
                    <a:pt x="45466" y="6427"/>
                    <a:pt x="41530" y="5726"/>
                  </a:cubicBezTo>
                  <a:cubicBezTo>
                    <a:pt x="37594" y="5026"/>
                    <a:pt x="29188" y="4759"/>
                    <a:pt x="25552" y="2924"/>
                  </a:cubicBezTo>
                  <a:cubicBezTo>
                    <a:pt x="23071" y="1684"/>
                    <a:pt x="20024" y="0"/>
                    <a:pt x="18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212;p82">
              <a:extLst>
                <a:ext uri="{FF2B5EF4-FFF2-40B4-BE49-F238E27FC236}">
                  <a16:creationId xmlns:a16="http://schemas.microsoft.com/office/drawing/2014/main" id="{AF5FD5AD-DC2C-FA43-B118-FBD6B58D1EA0}"/>
                </a:ext>
              </a:extLst>
            </p:cNvPr>
            <p:cNvSpPr/>
            <p:nvPr/>
          </p:nvSpPr>
          <p:spPr>
            <a:xfrm>
              <a:off x="7260492" y="3943584"/>
              <a:ext cx="943099" cy="449886"/>
            </a:xfrm>
            <a:custGeom>
              <a:avLst/>
              <a:gdLst/>
              <a:ahLst/>
              <a:cxnLst/>
              <a:rect l="l" t="t" r="r" b="b"/>
              <a:pathLst>
                <a:path w="48802" h="23280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3336" y="1802"/>
                    <a:pt x="4036" y="11242"/>
                    <a:pt x="0" y="14878"/>
                  </a:cubicBezTo>
                  <a:cubicBezTo>
                    <a:pt x="5193" y="19010"/>
                    <a:pt x="16928" y="23279"/>
                    <a:pt x="26938" y="23279"/>
                  </a:cubicBezTo>
                  <a:cubicBezTo>
                    <a:pt x="31716" y="23279"/>
                    <a:pt x="36101" y="22306"/>
                    <a:pt x="39195" y="19881"/>
                  </a:cubicBezTo>
                  <a:cubicBezTo>
                    <a:pt x="48802" y="12376"/>
                    <a:pt x="43765" y="3636"/>
                    <a:pt x="43698" y="3002"/>
                  </a:cubicBezTo>
                  <a:lnTo>
                    <a:pt x="43698" y="3002"/>
                  </a:lnTo>
                  <a:cubicBezTo>
                    <a:pt x="41900" y="3497"/>
                    <a:pt x="38975" y="3726"/>
                    <a:pt x="35378" y="3726"/>
                  </a:cubicBezTo>
                  <a:cubicBezTo>
                    <a:pt x="26364" y="3726"/>
                    <a:pt x="13126" y="2289"/>
                    <a:pt x="28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213;p82">
              <a:extLst>
                <a:ext uri="{FF2B5EF4-FFF2-40B4-BE49-F238E27FC236}">
                  <a16:creationId xmlns:a16="http://schemas.microsoft.com/office/drawing/2014/main" id="{5034F514-B164-4B42-BA7B-53A61FD9F24D}"/>
                </a:ext>
              </a:extLst>
            </p:cNvPr>
            <p:cNvSpPr/>
            <p:nvPr/>
          </p:nvSpPr>
          <p:spPr>
            <a:xfrm>
              <a:off x="6191046" y="4253441"/>
              <a:ext cx="876060" cy="408898"/>
            </a:xfrm>
            <a:custGeom>
              <a:avLst/>
              <a:gdLst/>
              <a:ahLst/>
              <a:cxnLst/>
              <a:rect l="l" t="t" r="r" b="b"/>
              <a:pathLst>
                <a:path w="45333" h="21159" extrusionOk="0">
                  <a:moveTo>
                    <a:pt x="20221" y="1"/>
                  </a:moveTo>
                  <a:cubicBezTo>
                    <a:pt x="20114" y="1"/>
                    <a:pt x="20001" y="4"/>
                    <a:pt x="19881" y="11"/>
                  </a:cubicBezTo>
                  <a:cubicBezTo>
                    <a:pt x="16946" y="145"/>
                    <a:pt x="12943" y="5715"/>
                    <a:pt x="10074" y="7183"/>
                  </a:cubicBezTo>
                  <a:lnTo>
                    <a:pt x="4504" y="5081"/>
                  </a:lnTo>
                  <a:cubicBezTo>
                    <a:pt x="4504" y="5081"/>
                    <a:pt x="1268" y="7883"/>
                    <a:pt x="701" y="9551"/>
                  </a:cubicBezTo>
                  <a:lnTo>
                    <a:pt x="1" y="16289"/>
                  </a:lnTo>
                  <a:cubicBezTo>
                    <a:pt x="1" y="16289"/>
                    <a:pt x="21616" y="20492"/>
                    <a:pt x="26820" y="21060"/>
                  </a:cubicBezTo>
                  <a:cubicBezTo>
                    <a:pt x="27430" y="21126"/>
                    <a:pt x="28016" y="21158"/>
                    <a:pt x="28576" y="21158"/>
                  </a:cubicBezTo>
                  <a:cubicBezTo>
                    <a:pt x="32764" y="21158"/>
                    <a:pt x="35576" y="19395"/>
                    <a:pt x="37194" y="17424"/>
                  </a:cubicBezTo>
                  <a:cubicBezTo>
                    <a:pt x="38995" y="15155"/>
                    <a:pt x="42097" y="12654"/>
                    <a:pt x="42097" y="10252"/>
                  </a:cubicBezTo>
                  <a:cubicBezTo>
                    <a:pt x="45166" y="7316"/>
                    <a:pt x="45333" y="4081"/>
                    <a:pt x="43932" y="3247"/>
                  </a:cubicBezTo>
                  <a:cubicBezTo>
                    <a:pt x="43738" y="3131"/>
                    <a:pt x="43468" y="3077"/>
                    <a:pt x="43133" y="3077"/>
                  </a:cubicBezTo>
                  <a:cubicBezTo>
                    <a:pt x="41047" y="3077"/>
                    <a:pt x="36418" y="5169"/>
                    <a:pt x="31590" y="7583"/>
                  </a:cubicBezTo>
                  <a:cubicBezTo>
                    <a:pt x="27292" y="9719"/>
                    <a:pt x="23751" y="10750"/>
                    <a:pt x="20079" y="10750"/>
                  </a:cubicBezTo>
                  <a:cubicBezTo>
                    <a:pt x="18934" y="10750"/>
                    <a:pt x="17776" y="10650"/>
                    <a:pt x="16579" y="10452"/>
                  </a:cubicBezTo>
                  <a:cubicBezTo>
                    <a:pt x="16579" y="10452"/>
                    <a:pt x="18380" y="7250"/>
                    <a:pt x="20048" y="4614"/>
                  </a:cubicBezTo>
                  <a:cubicBezTo>
                    <a:pt x="21776" y="1863"/>
                    <a:pt x="22737" y="1"/>
                    <a:pt x="202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214;p82">
              <a:extLst>
                <a:ext uri="{FF2B5EF4-FFF2-40B4-BE49-F238E27FC236}">
                  <a16:creationId xmlns:a16="http://schemas.microsoft.com/office/drawing/2014/main" id="{B82F1D33-3EFA-D24B-86B8-3F9395D98A57}"/>
                </a:ext>
              </a:extLst>
            </p:cNvPr>
            <p:cNvSpPr/>
            <p:nvPr/>
          </p:nvSpPr>
          <p:spPr>
            <a:xfrm>
              <a:off x="6594591" y="1929687"/>
              <a:ext cx="843826" cy="914053"/>
            </a:xfrm>
            <a:custGeom>
              <a:avLst/>
              <a:gdLst/>
              <a:ahLst/>
              <a:cxnLst/>
              <a:rect l="l" t="t" r="r" b="b"/>
              <a:pathLst>
                <a:path w="43665" h="47299" extrusionOk="0">
                  <a:moveTo>
                    <a:pt x="19700" y="0"/>
                  </a:moveTo>
                  <a:cubicBezTo>
                    <a:pt x="16127" y="0"/>
                    <a:pt x="13123" y="856"/>
                    <a:pt x="11675" y="2773"/>
                  </a:cubicBezTo>
                  <a:cubicBezTo>
                    <a:pt x="3269" y="13080"/>
                    <a:pt x="0" y="21486"/>
                    <a:pt x="2936" y="32027"/>
                  </a:cubicBezTo>
                  <a:cubicBezTo>
                    <a:pt x="5637" y="41697"/>
                    <a:pt x="12011" y="47299"/>
                    <a:pt x="19665" y="47299"/>
                  </a:cubicBezTo>
                  <a:cubicBezTo>
                    <a:pt x="20328" y="47299"/>
                    <a:pt x="21001" y="47257"/>
                    <a:pt x="21682" y="47171"/>
                  </a:cubicBezTo>
                  <a:cubicBezTo>
                    <a:pt x="30188" y="46137"/>
                    <a:pt x="35259" y="40433"/>
                    <a:pt x="36393" y="35697"/>
                  </a:cubicBezTo>
                  <a:cubicBezTo>
                    <a:pt x="37560" y="30960"/>
                    <a:pt x="37360" y="29826"/>
                    <a:pt x="39862" y="25723"/>
                  </a:cubicBezTo>
                  <a:cubicBezTo>
                    <a:pt x="42397" y="21620"/>
                    <a:pt x="43665" y="19919"/>
                    <a:pt x="41563" y="12046"/>
                  </a:cubicBezTo>
                  <a:cubicBezTo>
                    <a:pt x="40219" y="4973"/>
                    <a:pt x="28311" y="0"/>
                    <a:pt x="19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215;p82">
              <a:extLst>
                <a:ext uri="{FF2B5EF4-FFF2-40B4-BE49-F238E27FC236}">
                  <a16:creationId xmlns:a16="http://schemas.microsoft.com/office/drawing/2014/main" id="{31344F87-1190-6A49-836D-0EF4E6E87EC0}"/>
                </a:ext>
              </a:extLst>
            </p:cNvPr>
            <p:cNvSpPr/>
            <p:nvPr/>
          </p:nvSpPr>
          <p:spPr>
            <a:xfrm>
              <a:off x="6700763" y="2679748"/>
              <a:ext cx="382964" cy="169847"/>
            </a:xfrm>
            <a:custGeom>
              <a:avLst/>
              <a:gdLst/>
              <a:ahLst/>
              <a:cxnLst/>
              <a:rect l="l" t="t" r="r" b="b"/>
              <a:pathLst>
                <a:path w="19817" h="8789" extrusionOk="0">
                  <a:moveTo>
                    <a:pt x="583" y="0"/>
                  </a:moveTo>
                  <a:cubicBezTo>
                    <a:pt x="295" y="0"/>
                    <a:pt x="1" y="294"/>
                    <a:pt x="210" y="620"/>
                  </a:cubicBezTo>
                  <a:cubicBezTo>
                    <a:pt x="3656" y="5907"/>
                    <a:pt x="8721" y="8788"/>
                    <a:pt x="14520" y="8788"/>
                  </a:cubicBezTo>
                  <a:cubicBezTo>
                    <a:pt x="16074" y="8788"/>
                    <a:pt x="17681" y="8581"/>
                    <a:pt x="19324" y="8158"/>
                  </a:cubicBezTo>
                  <a:cubicBezTo>
                    <a:pt x="19817" y="8035"/>
                    <a:pt x="19655" y="7343"/>
                    <a:pt x="19207" y="7343"/>
                  </a:cubicBezTo>
                  <a:cubicBezTo>
                    <a:pt x="19170" y="7343"/>
                    <a:pt x="19131" y="7348"/>
                    <a:pt x="19090" y="7358"/>
                  </a:cubicBezTo>
                  <a:cubicBezTo>
                    <a:pt x="17528" y="7759"/>
                    <a:pt x="16000" y="7955"/>
                    <a:pt x="14524" y="7955"/>
                  </a:cubicBezTo>
                  <a:cubicBezTo>
                    <a:pt x="9006" y="7955"/>
                    <a:pt x="4200" y="5213"/>
                    <a:pt x="911" y="186"/>
                  </a:cubicBezTo>
                  <a:cubicBezTo>
                    <a:pt x="830" y="55"/>
                    <a:pt x="707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216;p82">
              <a:extLst>
                <a:ext uri="{FF2B5EF4-FFF2-40B4-BE49-F238E27FC236}">
                  <a16:creationId xmlns:a16="http://schemas.microsoft.com/office/drawing/2014/main" id="{8917B5A7-DAAB-C340-A454-C118628EA4AB}"/>
                </a:ext>
              </a:extLst>
            </p:cNvPr>
            <p:cNvSpPr/>
            <p:nvPr/>
          </p:nvSpPr>
          <p:spPr>
            <a:xfrm>
              <a:off x="5893867" y="1605356"/>
              <a:ext cx="1681217" cy="1483600"/>
            </a:xfrm>
            <a:custGeom>
              <a:avLst/>
              <a:gdLst/>
              <a:ahLst/>
              <a:cxnLst/>
              <a:rect l="l" t="t" r="r" b="b"/>
              <a:pathLst>
                <a:path w="86997" h="76771" extrusionOk="0">
                  <a:moveTo>
                    <a:pt x="61601" y="1"/>
                  </a:moveTo>
                  <a:cubicBezTo>
                    <a:pt x="60533" y="1"/>
                    <a:pt x="59375" y="506"/>
                    <a:pt x="58042" y="1743"/>
                  </a:cubicBezTo>
                  <a:cubicBezTo>
                    <a:pt x="57047" y="2668"/>
                    <a:pt x="56165" y="2977"/>
                    <a:pt x="55334" y="2977"/>
                  </a:cubicBezTo>
                  <a:cubicBezTo>
                    <a:pt x="53826" y="2977"/>
                    <a:pt x="52486" y="1958"/>
                    <a:pt x="50937" y="1743"/>
                  </a:cubicBezTo>
                  <a:cubicBezTo>
                    <a:pt x="50722" y="1710"/>
                    <a:pt x="50508" y="1693"/>
                    <a:pt x="50297" y="1693"/>
                  </a:cubicBezTo>
                  <a:cubicBezTo>
                    <a:pt x="48180" y="1693"/>
                    <a:pt x="46258" y="3375"/>
                    <a:pt x="44833" y="7014"/>
                  </a:cubicBezTo>
                  <a:cubicBezTo>
                    <a:pt x="43859" y="6823"/>
                    <a:pt x="42886" y="6694"/>
                    <a:pt x="41928" y="6694"/>
                  </a:cubicBezTo>
                  <a:cubicBezTo>
                    <a:pt x="39374" y="6694"/>
                    <a:pt x="36930" y="7611"/>
                    <a:pt x="34892" y="10716"/>
                  </a:cubicBezTo>
                  <a:cubicBezTo>
                    <a:pt x="32090" y="14986"/>
                    <a:pt x="31323" y="14586"/>
                    <a:pt x="28021" y="14853"/>
                  </a:cubicBezTo>
                  <a:cubicBezTo>
                    <a:pt x="24719" y="15120"/>
                    <a:pt x="22684" y="16454"/>
                    <a:pt x="22550" y="20824"/>
                  </a:cubicBezTo>
                  <a:cubicBezTo>
                    <a:pt x="22417" y="25160"/>
                    <a:pt x="22417" y="27962"/>
                    <a:pt x="17914" y="28029"/>
                  </a:cubicBezTo>
                  <a:cubicBezTo>
                    <a:pt x="13410" y="28095"/>
                    <a:pt x="12643" y="31531"/>
                    <a:pt x="13410" y="33333"/>
                  </a:cubicBezTo>
                  <a:cubicBezTo>
                    <a:pt x="14645" y="36135"/>
                    <a:pt x="14611" y="36635"/>
                    <a:pt x="11042" y="36868"/>
                  </a:cubicBezTo>
                  <a:cubicBezTo>
                    <a:pt x="6806" y="37135"/>
                    <a:pt x="8307" y="41605"/>
                    <a:pt x="7206" y="44007"/>
                  </a:cubicBezTo>
                  <a:cubicBezTo>
                    <a:pt x="5505" y="47743"/>
                    <a:pt x="835" y="47142"/>
                    <a:pt x="435" y="50645"/>
                  </a:cubicBezTo>
                  <a:cubicBezTo>
                    <a:pt x="1" y="54147"/>
                    <a:pt x="3670" y="55115"/>
                    <a:pt x="3737" y="57350"/>
                  </a:cubicBezTo>
                  <a:cubicBezTo>
                    <a:pt x="3870" y="60952"/>
                    <a:pt x="2202" y="60819"/>
                    <a:pt x="3237" y="62887"/>
                  </a:cubicBezTo>
                  <a:cubicBezTo>
                    <a:pt x="3722" y="63826"/>
                    <a:pt x="4931" y="64891"/>
                    <a:pt x="6528" y="64891"/>
                  </a:cubicBezTo>
                  <a:cubicBezTo>
                    <a:pt x="6576" y="64891"/>
                    <a:pt x="6624" y="64890"/>
                    <a:pt x="6672" y="64888"/>
                  </a:cubicBezTo>
                  <a:cubicBezTo>
                    <a:pt x="6719" y="64888"/>
                    <a:pt x="6765" y="64887"/>
                    <a:pt x="6811" y="64887"/>
                  </a:cubicBezTo>
                  <a:cubicBezTo>
                    <a:pt x="8426" y="64887"/>
                    <a:pt x="9351" y="65467"/>
                    <a:pt x="9708" y="67057"/>
                  </a:cubicBezTo>
                  <a:cubicBezTo>
                    <a:pt x="9999" y="68454"/>
                    <a:pt x="10951" y="71681"/>
                    <a:pt x="13761" y="71681"/>
                  </a:cubicBezTo>
                  <a:cubicBezTo>
                    <a:pt x="14170" y="71681"/>
                    <a:pt x="14619" y="71613"/>
                    <a:pt x="15112" y="71460"/>
                  </a:cubicBezTo>
                  <a:lnTo>
                    <a:pt x="15112" y="71460"/>
                  </a:lnTo>
                  <a:cubicBezTo>
                    <a:pt x="15056" y="73573"/>
                    <a:pt x="17527" y="74852"/>
                    <a:pt x="19781" y="74852"/>
                  </a:cubicBezTo>
                  <a:cubicBezTo>
                    <a:pt x="20231" y="74852"/>
                    <a:pt x="20672" y="74801"/>
                    <a:pt x="21083" y="74695"/>
                  </a:cubicBezTo>
                  <a:cubicBezTo>
                    <a:pt x="21249" y="74652"/>
                    <a:pt x="21416" y="74632"/>
                    <a:pt x="21584" y="74632"/>
                  </a:cubicBezTo>
                  <a:cubicBezTo>
                    <a:pt x="23326" y="74632"/>
                    <a:pt x="25156" y="76770"/>
                    <a:pt x="27806" y="76770"/>
                  </a:cubicBezTo>
                  <a:cubicBezTo>
                    <a:pt x="28626" y="76770"/>
                    <a:pt x="29524" y="76566"/>
                    <a:pt x="30523" y="76030"/>
                  </a:cubicBezTo>
                  <a:cubicBezTo>
                    <a:pt x="35093" y="73561"/>
                    <a:pt x="38128" y="70693"/>
                    <a:pt x="37494" y="68157"/>
                  </a:cubicBezTo>
                  <a:cubicBezTo>
                    <a:pt x="36861" y="65622"/>
                    <a:pt x="35793" y="64155"/>
                    <a:pt x="38128" y="61586"/>
                  </a:cubicBezTo>
                  <a:cubicBezTo>
                    <a:pt x="40430" y="58984"/>
                    <a:pt x="40630" y="58217"/>
                    <a:pt x="40697" y="55482"/>
                  </a:cubicBezTo>
                  <a:cubicBezTo>
                    <a:pt x="40763" y="52746"/>
                    <a:pt x="41564" y="52046"/>
                    <a:pt x="42731" y="50845"/>
                  </a:cubicBezTo>
                  <a:cubicBezTo>
                    <a:pt x="43932" y="49644"/>
                    <a:pt x="43866" y="48377"/>
                    <a:pt x="43298" y="45708"/>
                  </a:cubicBezTo>
                  <a:cubicBezTo>
                    <a:pt x="42731" y="43040"/>
                    <a:pt x="43432" y="41939"/>
                    <a:pt x="44933" y="40471"/>
                  </a:cubicBezTo>
                  <a:cubicBezTo>
                    <a:pt x="46401" y="38970"/>
                    <a:pt x="46968" y="37936"/>
                    <a:pt x="46100" y="36235"/>
                  </a:cubicBezTo>
                  <a:cubicBezTo>
                    <a:pt x="45267" y="34567"/>
                    <a:pt x="44566" y="33232"/>
                    <a:pt x="45633" y="31831"/>
                  </a:cubicBezTo>
                  <a:cubicBezTo>
                    <a:pt x="46668" y="30430"/>
                    <a:pt x="49336" y="29663"/>
                    <a:pt x="50037" y="27495"/>
                  </a:cubicBezTo>
                  <a:cubicBezTo>
                    <a:pt x="50737" y="25293"/>
                    <a:pt x="49836" y="21191"/>
                    <a:pt x="53906" y="20623"/>
                  </a:cubicBezTo>
                  <a:cubicBezTo>
                    <a:pt x="54921" y="18703"/>
                    <a:pt x="56284" y="17907"/>
                    <a:pt x="57650" y="17907"/>
                  </a:cubicBezTo>
                  <a:cubicBezTo>
                    <a:pt x="58751" y="17907"/>
                    <a:pt x="59854" y="18425"/>
                    <a:pt x="60778" y="19289"/>
                  </a:cubicBezTo>
                  <a:cubicBezTo>
                    <a:pt x="61949" y="20380"/>
                    <a:pt x="62865" y="20574"/>
                    <a:pt x="63685" y="20574"/>
                  </a:cubicBezTo>
                  <a:cubicBezTo>
                    <a:pt x="64138" y="20574"/>
                    <a:pt x="64561" y="20515"/>
                    <a:pt x="64983" y="20515"/>
                  </a:cubicBezTo>
                  <a:cubicBezTo>
                    <a:pt x="65711" y="20515"/>
                    <a:pt x="66431" y="20692"/>
                    <a:pt x="67282" y="21658"/>
                  </a:cubicBezTo>
                  <a:cubicBezTo>
                    <a:pt x="69551" y="24193"/>
                    <a:pt x="70585" y="22992"/>
                    <a:pt x="71585" y="25027"/>
                  </a:cubicBezTo>
                  <a:cubicBezTo>
                    <a:pt x="72553" y="27061"/>
                    <a:pt x="72419" y="28329"/>
                    <a:pt x="73954" y="29230"/>
                  </a:cubicBezTo>
                  <a:cubicBezTo>
                    <a:pt x="75488" y="30130"/>
                    <a:pt x="77556" y="30564"/>
                    <a:pt x="77556" y="32732"/>
                  </a:cubicBezTo>
                  <a:cubicBezTo>
                    <a:pt x="77556" y="34900"/>
                    <a:pt x="75355" y="37002"/>
                    <a:pt x="77556" y="40037"/>
                  </a:cubicBezTo>
                  <a:cubicBezTo>
                    <a:pt x="79724" y="43040"/>
                    <a:pt x="79157" y="45141"/>
                    <a:pt x="77590" y="47676"/>
                  </a:cubicBezTo>
                  <a:cubicBezTo>
                    <a:pt x="76055" y="50211"/>
                    <a:pt x="76489" y="52880"/>
                    <a:pt x="77523" y="54981"/>
                  </a:cubicBezTo>
                  <a:cubicBezTo>
                    <a:pt x="78590" y="57083"/>
                    <a:pt x="78090" y="59551"/>
                    <a:pt x="77456" y="61219"/>
                  </a:cubicBezTo>
                  <a:cubicBezTo>
                    <a:pt x="76822" y="62887"/>
                    <a:pt x="75988" y="64388"/>
                    <a:pt x="76889" y="66189"/>
                  </a:cubicBezTo>
                  <a:cubicBezTo>
                    <a:pt x="77823" y="68024"/>
                    <a:pt x="79291" y="68925"/>
                    <a:pt x="78790" y="70626"/>
                  </a:cubicBezTo>
                  <a:cubicBezTo>
                    <a:pt x="78486" y="71639"/>
                    <a:pt x="79045" y="72382"/>
                    <a:pt x="80113" y="72382"/>
                  </a:cubicBezTo>
                  <a:cubicBezTo>
                    <a:pt x="80803" y="72382"/>
                    <a:pt x="81706" y="72072"/>
                    <a:pt x="82727" y="71326"/>
                  </a:cubicBezTo>
                  <a:cubicBezTo>
                    <a:pt x="85328" y="69425"/>
                    <a:pt x="85896" y="65556"/>
                    <a:pt x="84561" y="63054"/>
                  </a:cubicBezTo>
                  <a:cubicBezTo>
                    <a:pt x="83227" y="60519"/>
                    <a:pt x="84495" y="58918"/>
                    <a:pt x="85729" y="56649"/>
                  </a:cubicBezTo>
                  <a:cubicBezTo>
                    <a:pt x="86996" y="54414"/>
                    <a:pt x="85962" y="51412"/>
                    <a:pt x="83761" y="49844"/>
                  </a:cubicBezTo>
                  <a:cubicBezTo>
                    <a:pt x="81592" y="48310"/>
                    <a:pt x="82727" y="46142"/>
                    <a:pt x="83427" y="43040"/>
                  </a:cubicBezTo>
                  <a:cubicBezTo>
                    <a:pt x="84128" y="39971"/>
                    <a:pt x="85395" y="34300"/>
                    <a:pt x="84328" y="26861"/>
                  </a:cubicBezTo>
                  <a:cubicBezTo>
                    <a:pt x="83294" y="19423"/>
                    <a:pt x="80258" y="9516"/>
                    <a:pt x="78790" y="9382"/>
                  </a:cubicBezTo>
                  <a:cubicBezTo>
                    <a:pt x="77323" y="9249"/>
                    <a:pt x="76189" y="7547"/>
                    <a:pt x="75355" y="6313"/>
                  </a:cubicBezTo>
                  <a:cubicBezTo>
                    <a:pt x="74542" y="5078"/>
                    <a:pt x="73444" y="3842"/>
                    <a:pt x="69960" y="3842"/>
                  </a:cubicBezTo>
                  <a:cubicBezTo>
                    <a:pt x="69870" y="3842"/>
                    <a:pt x="69778" y="3843"/>
                    <a:pt x="69684" y="3845"/>
                  </a:cubicBezTo>
                  <a:cubicBezTo>
                    <a:pt x="69508" y="3848"/>
                    <a:pt x="69343" y="3849"/>
                    <a:pt x="69188" y="3849"/>
                  </a:cubicBezTo>
                  <a:cubicBezTo>
                    <a:pt x="66035" y="3849"/>
                    <a:pt x="66853" y="3196"/>
                    <a:pt x="64914" y="1543"/>
                  </a:cubicBezTo>
                  <a:cubicBezTo>
                    <a:pt x="63847" y="616"/>
                    <a:pt x="62779" y="1"/>
                    <a:pt x="616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217;p82">
              <a:extLst>
                <a:ext uri="{FF2B5EF4-FFF2-40B4-BE49-F238E27FC236}">
                  <a16:creationId xmlns:a16="http://schemas.microsoft.com/office/drawing/2014/main" id="{64A689BB-5D4E-754B-B071-29FC905F75E1}"/>
                </a:ext>
              </a:extLst>
            </p:cNvPr>
            <p:cNvSpPr/>
            <p:nvPr/>
          </p:nvSpPr>
          <p:spPr>
            <a:xfrm>
              <a:off x="6688066" y="4348056"/>
              <a:ext cx="375369" cy="186332"/>
            </a:xfrm>
            <a:custGeom>
              <a:avLst/>
              <a:gdLst/>
              <a:ahLst/>
              <a:cxnLst/>
              <a:rect l="l" t="t" r="r" b="b"/>
              <a:pathLst>
                <a:path w="19424" h="9642" extrusionOk="0">
                  <a:moveTo>
                    <a:pt x="18818" y="0"/>
                  </a:moveTo>
                  <a:cubicBezTo>
                    <a:pt x="18725" y="0"/>
                    <a:pt x="18630" y="36"/>
                    <a:pt x="18546" y="119"/>
                  </a:cubicBezTo>
                  <a:cubicBezTo>
                    <a:pt x="14037" y="4535"/>
                    <a:pt x="8584" y="8809"/>
                    <a:pt x="2108" y="8809"/>
                  </a:cubicBezTo>
                  <a:cubicBezTo>
                    <a:pt x="1590" y="8809"/>
                    <a:pt x="1065" y="8782"/>
                    <a:pt x="534" y="8725"/>
                  </a:cubicBezTo>
                  <a:cubicBezTo>
                    <a:pt x="523" y="8724"/>
                    <a:pt x="513" y="8724"/>
                    <a:pt x="503" y="8724"/>
                  </a:cubicBezTo>
                  <a:cubicBezTo>
                    <a:pt x="0" y="8724"/>
                    <a:pt x="10" y="9526"/>
                    <a:pt x="534" y="9559"/>
                  </a:cubicBezTo>
                  <a:cubicBezTo>
                    <a:pt x="1069" y="9615"/>
                    <a:pt x="1599" y="9641"/>
                    <a:pt x="2122" y="9641"/>
                  </a:cubicBezTo>
                  <a:cubicBezTo>
                    <a:pt x="8801" y="9641"/>
                    <a:pt x="14474" y="5266"/>
                    <a:pt x="19114" y="719"/>
                  </a:cubicBezTo>
                  <a:cubicBezTo>
                    <a:pt x="19423" y="410"/>
                    <a:pt x="19134" y="0"/>
                    <a:pt x="188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218;p82">
              <a:extLst>
                <a:ext uri="{FF2B5EF4-FFF2-40B4-BE49-F238E27FC236}">
                  <a16:creationId xmlns:a16="http://schemas.microsoft.com/office/drawing/2014/main" id="{6228B879-AA9F-E04A-9B68-186F61699441}"/>
                </a:ext>
              </a:extLst>
            </p:cNvPr>
            <p:cNvSpPr/>
            <p:nvPr/>
          </p:nvSpPr>
          <p:spPr>
            <a:xfrm>
              <a:off x="6543013" y="4306643"/>
              <a:ext cx="518954" cy="159760"/>
            </a:xfrm>
            <a:custGeom>
              <a:avLst/>
              <a:gdLst/>
              <a:ahLst/>
              <a:cxnLst/>
              <a:rect l="l" t="t" r="r" b="b"/>
              <a:pathLst>
                <a:path w="26854" h="8267" extrusionOk="0">
                  <a:moveTo>
                    <a:pt x="24375" y="1"/>
                  </a:moveTo>
                  <a:cubicBezTo>
                    <a:pt x="21746" y="1"/>
                    <a:pt x="17789" y="2279"/>
                    <a:pt x="16446" y="2996"/>
                  </a:cubicBezTo>
                  <a:cubicBezTo>
                    <a:pt x="11842" y="5497"/>
                    <a:pt x="5771" y="7232"/>
                    <a:pt x="534" y="7432"/>
                  </a:cubicBezTo>
                  <a:cubicBezTo>
                    <a:pt x="11" y="7465"/>
                    <a:pt x="1" y="8267"/>
                    <a:pt x="503" y="8267"/>
                  </a:cubicBezTo>
                  <a:cubicBezTo>
                    <a:pt x="514" y="8267"/>
                    <a:pt x="524" y="8267"/>
                    <a:pt x="534" y="8266"/>
                  </a:cubicBezTo>
                  <a:cubicBezTo>
                    <a:pt x="4570" y="8099"/>
                    <a:pt x="8707" y="6898"/>
                    <a:pt x="12509" y="5564"/>
                  </a:cubicBezTo>
                  <a:cubicBezTo>
                    <a:pt x="14129" y="5016"/>
                    <a:pt x="21206" y="1012"/>
                    <a:pt x="24412" y="1012"/>
                  </a:cubicBezTo>
                  <a:cubicBezTo>
                    <a:pt x="25301" y="1012"/>
                    <a:pt x="25892" y="1320"/>
                    <a:pt x="25986" y="2095"/>
                  </a:cubicBezTo>
                  <a:cubicBezTo>
                    <a:pt x="26019" y="2362"/>
                    <a:pt x="26244" y="2495"/>
                    <a:pt x="26453" y="2495"/>
                  </a:cubicBezTo>
                  <a:cubicBezTo>
                    <a:pt x="26661" y="2495"/>
                    <a:pt x="26853" y="2362"/>
                    <a:pt x="26820" y="2095"/>
                  </a:cubicBezTo>
                  <a:cubicBezTo>
                    <a:pt x="26633" y="548"/>
                    <a:pt x="25664" y="1"/>
                    <a:pt x="243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219;p82">
              <a:extLst>
                <a:ext uri="{FF2B5EF4-FFF2-40B4-BE49-F238E27FC236}">
                  <a16:creationId xmlns:a16="http://schemas.microsoft.com/office/drawing/2014/main" id="{6CA7D7DF-A8EC-FD40-89AC-CD617F2117B0}"/>
                </a:ext>
              </a:extLst>
            </p:cNvPr>
            <p:cNvSpPr/>
            <p:nvPr/>
          </p:nvSpPr>
          <p:spPr>
            <a:xfrm>
              <a:off x="6690636" y="4443850"/>
              <a:ext cx="325897" cy="149537"/>
            </a:xfrm>
            <a:custGeom>
              <a:avLst/>
              <a:gdLst/>
              <a:ahLst/>
              <a:cxnLst/>
              <a:rect l="l" t="t" r="r" b="b"/>
              <a:pathLst>
                <a:path w="16864" h="7738" extrusionOk="0">
                  <a:moveTo>
                    <a:pt x="16207" y="1"/>
                  </a:moveTo>
                  <a:cubicBezTo>
                    <a:pt x="16118" y="1"/>
                    <a:pt x="16027" y="30"/>
                    <a:pt x="15945" y="99"/>
                  </a:cubicBezTo>
                  <a:cubicBezTo>
                    <a:pt x="13210" y="2434"/>
                    <a:pt x="10341" y="5002"/>
                    <a:pt x="6905" y="6236"/>
                  </a:cubicBezTo>
                  <a:cubicBezTo>
                    <a:pt x="4870" y="6970"/>
                    <a:pt x="2669" y="6837"/>
                    <a:pt x="534" y="6870"/>
                  </a:cubicBezTo>
                  <a:cubicBezTo>
                    <a:pt x="0" y="6870"/>
                    <a:pt x="0" y="7704"/>
                    <a:pt x="534" y="7704"/>
                  </a:cubicBezTo>
                  <a:cubicBezTo>
                    <a:pt x="2902" y="7671"/>
                    <a:pt x="5204" y="7737"/>
                    <a:pt x="7439" y="6937"/>
                  </a:cubicBezTo>
                  <a:cubicBezTo>
                    <a:pt x="10875" y="5669"/>
                    <a:pt x="13810" y="3001"/>
                    <a:pt x="16545" y="699"/>
                  </a:cubicBezTo>
                  <a:cubicBezTo>
                    <a:pt x="16863" y="434"/>
                    <a:pt x="16550" y="1"/>
                    <a:pt x="162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220;p82">
              <a:extLst>
                <a:ext uri="{FF2B5EF4-FFF2-40B4-BE49-F238E27FC236}">
                  <a16:creationId xmlns:a16="http://schemas.microsoft.com/office/drawing/2014/main" id="{D033C2EF-663C-FB4D-BEA4-5F2181684EF4}"/>
                </a:ext>
              </a:extLst>
            </p:cNvPr>
            <p:cNvSpPr/>
            <p:nvPr/>
          </p:nvSpPr>
          <p:spPr>
            <a:xfrm>
              <a:off x="6346497" y="4335495"/>
              <a:ext cx="118037" cy="92296"/>
            </a:xfrm>
            <a:custGeom>
              <a:avLst/>
              <a:gdLst/>
              <a:ahLst/>
              <a:cxnLst/>
              <a:rect l="l" t="t" r="r" b="b"/>
              <a:pathLst>
                <a:path w="6108" h="4776" extrusionOk="0">
                  <a:moveTo>
                    <a:pt x="5470" y="0"/>
                  </a:moveTo>
                  <a:cubicBezTo>
                    <a:pt x="5379" y="0"/>
                    <a:pt x="5285" y="31"/>
                    <a:pt x="5199" y="102"/>
                  </a:cubicBezTo>
                  <a:cubicBezTo>
                    <a:pt x="3632" y="1436"/>
                    <a:pt x="1997" y="2737"/>
                    <a:pt x="363" y="3971"/>
                  </a:cubicBezTo>
                  <a:cubicBezTo>
                    <a:pt x="0" y="4222"/>
                    <a:pt x="243" y="4776"/>
                    <a:pt x="586" y="4776"/>
                  </a:cubicBezTo>
                  <a:cubicBezTo>
                    <a:pt x="654" y="4776"/>
                    <a:pt x="725" y="4754"/>
                    <a:pt x="796" y="4705"/>
                  </a:cubicBezTo>
                  <a:cubicBezTo>
                    <a:pt x="2497" y="3404"/>
                    <a:pt x="4165" y="2070"/>
                    <a:pt x="5766" y="702"/>
                  </a:cubicBezTo>
                  <a:cubicBezTo>
                    <a:pt x="6108" y="413"/>
                    <a:pt x="5808" y="0"/>
                    <a:pt x="54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221;p82">
              <a:extLst>
                <a:ext uri="{FF2B5EF4-FFF2-40B4-BE49-F238E27FC236}">
                  <a16:creationId xmlns:a16="http://schemas.microsoft.com/office/drawing/2014/main" id="{3FFE04DF-56BF-5B41-AB48-CAA26CC0D73E}"/>
                </a:ext>
              </a:extLst>
            </p:cNvPr>
            <p:cNvSpPr/>
            <p:nvPr/>
          </p:nvSpPr>
          <p:spPr>
            <a:xfrm>
              <a:off x="6668838" y="4277134"/>
              <a:ext cx="87755" cy="166736"/>
            </a:xfrm>
            <a:custGeom>
              <a:avLst/>
              <a:gdLst/>
              <a:ahLst/>
              <a:cxnLst/>
              <a:rect l="l" t="t" r="r" b="b"/>
              <a:pathLst>
                <a:path w="4541" h="8628" extrusionOk="0">
                  <a:moveTo>
                    <a:pt x="3958" y="0"/>
                  </a:moveTo>
                  <a:cubicBezTo>
                    <a:pt x="3834" y="0"/>
                    <a:pt x="3711" y="55"/>
                    <a:pt x="3630" y="186"/>
                  </a:cubicBezTo>
                  <a:cubicBezTo>
                    <a:pt x="2196" y="2488"/>
                    <a:pt x="428" y="5356"/>
                    <a:pt x="61" y="8092"/>
                  </a:cubicBezTo>
                  <a:cubicBezTo>
                    <a:pt x="0" y="8414"/>
                    <a:pt x="281" y="8627"/>
                    <a:pt x="528" y="8627"/>
                  </a:cubicBezTo>
                  <a:cubicBezTo>
                    <a:pt x="689" y="8627"/>
                    <a:pt x="835" y="8536"/>
                    <a:pt x="861" y="8325"/>
                  </a:cubicBezTo>
                  <a:cubicBezTo>
                    <a:pt x="1228" y="5657"/>
                    <a:pt x="2930" y="2855"/>
                    <a:pt x="4331" y="620"/>
                  </a:cubicBezTo>
                  <a:cubicBezTo>
                    <a:pt x="4540" y="294"/>
                    <a:pt x="4246" y="0"/>
                    <a:pt x="3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222;p82">
              <a:extLst>
                <a:ext uri="{FF2B5EF4-FFF2-40B4-BE49-F238E27FC236}">
                  <a16:creationId xmlns:a16="http://schemas.microsoft.com/office/drawing/2014/main" id="{004971FF-72BB-2F4A-B8A0-A10905644B82}"/>
                </a:ext>
              </a:extLst>
            </p:cNvPr>
            <p:cNvSpPr/>
            <p:nvPr/>
          </p:nvSpPr>
          <p:spPr>
            <a:xfrm>
              <a:off x="6789001" y="4271549"/>
              <a:ext cx="68913" cy="134966"/>
            </a:xfrm>
            <a:custGeom>
              <a:avLst/>
              <a:gdLst/>
              <a:ahLst/>
              <a:cxnLst/>
              <a:rect l="l" t="t" r="r" b="b"/>
              <a:pathLst>
                <a:path w="3566" h="6984" extrusionOk="0">
                  <a:moveTo>
                    <a:pt x="2995" y="0"/>
                  </a:moveTo>
                  <a:cubicBezTo>
                    <a:pt x="2864" y="0"/>
                    <a:pt x="2733" y="61"/>
                    <a:pt x="2649" y="208"/>
                  </a:cubicBezTo>
                  <a:cubicBezTo>
                    <a:pt x="1582" y="2143"/>
                    <a:pt x="748" y="4345"/>
                    <a:pt x="81" y="6479"/>
                  </a:cubicBezTo>
                  <a:cubicBezTo>
                    <a:pt x="1" y="6780"/>
                    <a:pt x="257" y="6984"/>
                    <a:pt x="503" y="6984"/>
                  </a:cubicBezTo>
                  <a:cubicBezTo>
                    <a:pt x="668" y="6984"/>
                    <a:pt x="828" y="6893"/>
                    <a:pt x="881" y="6680"/>
                  </a:cubicBezTo>
                  <a:cubicBezTo>
                    <a:pt x="1515" y="4645"/>
                    <a:pt x="2316" y="2510"/>
                    <a:pt x="3383" y="609"/>
                  </a:cubicBezTo>
                  <a:cubicBezTo>
                    <a:pt x="3566" y="289"/>
                    <a:pt x="3279" y="0"/>
                    <a:pt x="29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223;p82">
              <a:extLst>
                <a:ext uri="{FF2B5EF4-FFF2-40B4-BE49-F238E27FC236}">
                  <a16:creationId xmlns:a16="http://schemas.microsoft.com/office/drawing/2014/main" id="{22F160DD-BA1D-FD4B-8DAC-1D89C1241A22}"/>
                </a:ext>
              </a:extLst>
            </p:cNvPr>
            <p:cNvSpPr/>
            <p:nvPr/>
          </p:nvSpPr>
          <p:spPr>
            <a:xfrm>
              <a:off x="6984550" y="3719859"/>
              <a:ext cx="263632" cy="25354"/>
            </a:xfrm>
            <a:custGeom>
              <a:avLst/>
              <a:gdLst/>
              <a:ahLst/>
              <a:cxnLst/>
              <a:rect l="l" t="t" r="r" b="b"/>
              <a:pathLst>
                <a:path w="13642" h="1312" extrusionOk="0">
                  <a:moveTo>
                    <a:pt x="6449" y="1"/>
                  </a:moveTo>
                  <a:cubicBezTo>
                    <a:pt x="4450" y="1"/>
                    <a:pt x="2458" y="140"/>
                    <a:pt x="503" y="503"/>
                  </a:cubicBezTo>
                  <a:cubicBezTo>
                    <a:pt x="0" y="597"/>
                    <a:pt x="178" y="1312"/>
                    <a:pt x="645" y="1312"/>
                  </a:cubicBezTo>
                  <a:cubicBezTo>
                    <a:pt x="675" y="1312"/>
                    <a:pt x="705" y="1309"/>
                    <a:pt x="736" y="1303"/>
                  </a:cubicBezTo>
                  <a:cubicBezTo>
                    <a:pt x="2591" y="951"/>
                    <a:pt x="4488" y="817"/>
                    <a:pt x="6395" y="817"/>
                  </a:cubicBezTo>
                  <a:cubicBezTo>
                    <a:pt x="8637" y="817"/>
                    <a:pt x="10894" y="1002"/>
                    <a:pt x="13112" y="1237"/>
                  </a:cubicBezTo>
                  <a:cubicBezTo>
                    <a:pt x="13132" y="1239"/>
                    <a:pt x="13152" y="1240"/>
                    <a:pt x="13171" y="1240"/>
                  </a:cubicBezTo>
                  <a:cubicBezTo>
                    <a:pt x="13642" y="1240"/>
                    <a:pt x="13593" y="467"/>
                    <a:pt x="13112" y="403"/>
                  </a:cubicBezTo>
                  <a:cubicBezTo>
                    <a:pt x="10913" y="174"/>
                    <a:pt x="8677" y="1"/>
                    <a:pt x="64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224;p82">
              <a:extLst>
                <a:ext uri="{FF2B5EF4-FFF2-40B4-BE49-F238E27FC236}">
                  <a16:creationId xmlns:a16="http://schemas.microsoft.com/office/drawing/2014/main" id="{764F941F-AAC6-1944-87C3-AAB3F42DF6F7}"/>
                </a:ext>
              </a:extLst>
            </p:cNvPr>
            <p:cNvSpPr/>
            <p:nvPr/>
          </p:nvSpPr>
          <p:spPr>
            <a:xfrm>
              <a:off x="7788625" y="3650443"/>
              <a:ext cx="420705" cy="241659"/>
            </a:xfrm>
            <a:custGeom>
              <a:avLst/>
              <a:gdLst/>
              <a:ahLst/>
              <a:cxnLst/>
              <a:rect l="l" t="t" r="r" b="b"/>
              <a:pathLst>
                <a:path w="21770" h="12505" extrusionOk="0">
                  <a:moveTo>
                    <a:pt x="21144" y="1"/>
                  </a:moveTo>
                  <a:cubicBezTo>
                    <a:pt x="21078" y="1"/>
                    <a:pt x="21009" y="19"/>
                    <a:pt x="20939" y="58"/>
                  </a:cubicBezTo>
                  <a:cubicBezTo>
                    <a:pt x="14134" y="3961"/>
                    <a:pt x="6996" y="7464"/>
                    <a:pt x="391" y="11700"/>
                  </a:cubicBezTo>
                  <a:cubicBezTo>
                    <a:pt x="1" y="11951"/>
                    <a:pt x="239" y="12505"/>
                    <a:pt x="601" y="12505"/>
                  </a:cubicBezTo>
                  <a:cubicBezTo>
                    <a:pt x="672" y="12505"/>
                    <a:pt x="748" y="12483"/>
                    <a:pt x="824" y="12434"/>
                  </a:cubicBezTo>
                  <a:cubicBezTo>
                    <a:pt x="7429" y="8198"/>
                    <a:pt x="14534" y="4662"/>
                    <a:pt x="21372" y="792"/>
                  </a:cubicBezTo>
                  <a:cubicBezTo>
                    <a:pt x="21770" y="565"/>
                    <a:pt x="21516" y="1"/>
                    <a:pt x="2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225;p82">
              <a:extLst>
                <a:ext uri="{FF2B5EF4-FFF2-40B4-BE49-F238E27FC236}">
                  <a16:creationId xmlns:a16="http://schemas.microsoft.com/office/drawing/2014/main" id="{EB4887D3-A9F9-F444-840C-9BEA0022E177}"/>
                </a:ext>
              </a:extLst>
            </p:cNvPr>
            <p:cNvSpPr/>
            <p:nvPr/>
          </p:nvSpPr>
          <p:spPr>
            <a:xfrm>
              <a:off x="8398019" y="3529759"/>
              <a:ext cx="74053" cy="78769"/>
            </a:xfrm>
            <a:custGeom>
              <a:avLst/>
              <a:gdLst/>
              <a:ahLst/>
              <a:cxnLst/>
              <a:rect l="l" t="t" r="r" b="b"/>
              <a:pathLst>
                <a:path w="3832" h="4076" extrusionOk="0">
                  <a:moveTo>
                    <a:pt x="525" y="0"/>
                  </a:moveTo>
                  <a:cubicBezTo>
                    <a:pt x="137" y="0"/>
                    <a:pt x="1" y="655"/>
                    <a:pt x="446" y="833"/>
                  </a:cubicBezTo>
                  <a:cubicBezTo>
                    <a:pt x="1080" y="1066"/>
                    <a:pt x="1580" y="1767"/>
                    <a:pt x="1947" y="2301"/>
                  </a:cubicBezTo>
                  <a:cubicBezTo>
                    <a:pt x="2314" y="2801"/>
                    <a:pt x="2648" y="3335"/>
                    <a:pt x="2948" y="3868"/>
                  </a:cubicBezTo>
                  <a:cubicBezTo>
                    <a:pt x="3021" y="4014"/>
                    <a:pt x="3143" y="4076"/>
                    <a:pt x="3267" y="4076"/>
                  </a:cubicBezTo>
                  <a:cubicBezTo>
                    <a:pt x="3542" y="4076"/>
                    <a:pt x="3832" y="3779"/>
                    <a:pt x="3648" y="3435"/>
                  </a:cubicBezTo>
                  <a:cubicBezTo>
                    <a:pt x="3015" y="2201"/>
                    <a:pt x="2014" y="533"/>
                    <a:pt x="680" y="32"/>
                  </a:cubicBezTo>
                  <a:cubicBezTo>
                    <a:pt x="625" y="10"/>
                    <a:pt x="573" y="0"/>
                    <a:pt x="5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226;p82">
              <a:extLst>
                <a:ext uri="{FF2B5EF4-FFF2-40B4-BE49-F238E27FC236}">
                  <a16:creationId xmlns:a16="http://schemas.microsoft.com/office/drawing/2014/main" id="{B3F38108-1DAA-AA4B-8DD4-3769C75E48BA}"/>
                </a:ext>
              </a:extLst>
            </p:cNvPr>
            <p:cNvSpPr/>
            <p:nvPr/>
          </p:nvSpPr>
          <p:spPr>
            <a:xfrm>
              <a:off x="7056864" y="3234067"/>
              <a:ext cx="112781" cy="37259"/>
            </a:xfrm>
            <a:custGeom>
              <a:avLst/>
              <a:gdLst/>
              <a:ahLst/>
              <a:cxnLst/>
              <a:rect l="l" t="t" r="r" b="b"/>
              <a:pathLst>
                <a:path w="5836" h="1928" extrusionOk="0">
                  <a:moveTo>
                    <a:pt x="4226" y="1"/>
                  </a:moveTo>
                  <a:cubicBezTo>
                    <a:pt x="2884" y="1"/>
                    <a:pt x="1344" y="452"/>
                    <a:pt x="363" y="1123"/>
                  </a:cubicBezTo>
                  <a:cubicBezTo>
                    <a:pt x="1" y="1374"/>
                    <a:pt x="244" y="1928"/>
                    <a:pt x="587" y="1928"/>
                  </a:cubicBezTo>
                  <a:cubicBezTo>
                    <a:pt x="654" y="1928"/>
                    <a:pt x="725" y="1906"/>
                    <a:pt x="797" y="1857"/>
                  </a:cubicBezTo>
                  <a:cubicBezTo>
                    <a:pt x="1641" y="1250"/>
                    <a:pt x="3049" y="831"/>
                    <a:pt x="4228" y="831"/>
                  </a:cubicBezTo>
                  <a:cubicBezTo>
                    <a:pt x="4540" y="831"/>
                    <a:pt x="4835" y="860"/>
                    <a:pt x="5100" y="923"/>
                  </a:cubicBezTo>
                  <a:cubicBezTo>
                    <a:pt x="5131" y="929"/>
                    <a:pt x="5161" y="932"/>
                    <a:pt x="5190" y="932"/>
                  </a:cubicBezTo>
                  <a:cubicBezTo>
                    <a:pt x="5658" y="932"/>
                    <a:pt x="5836" y="217"/>
                    <a:pt x="5333" y="122"/>
                  </a:cubicBezTo>
                  <a:cubicBezTo>
                    <a:pt x="4994" y="39"/>
                    <a:pt x="4618" y="1"/>
                    <a:pt x="4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227;p82">
              <a:extLst>
                <a:ext uri="{FF2B5EF4-FFF2-40B4-BE49-F238E27FC236}">
                  <a16:creationId xmlns:a16="http://schemas.microsoft.com/office/drawing/2014/main" id="{FD956CE9-E6E3-DA45-A933-E4AE58579F67}"/>
                </a:ext>
              </a:extLst>
            </p:cNvPr>
            <p:cNvSpPr/>
            <p:nvPr/>
          </p:nvSpPr>
          <p:spPr>
            <a:xfrm>
              <a:off x="6322553" y="1963313"/>
              <a:ext cx="622362" cy="1108173"/>
            </a:xfrm>
            <a:custGeom>
              <a:avLst/>
              <a:gdLst/>
              <a:ahLst/>
              <a:cxnLst/>
              <a:rect l="l" t="t" r="r" b="b"/>
              <a:pathLst>
                <a:path w="32205" h="57344" extrusionOk="0">
                  <a:moveTo>
                    <a:pt x="28453" y="1"/>
                  </a:moveTo>
                  <a:cubicBezTo>
                    <a:pt x="27118" y="1"/>
                    <a:pt x="25766" y="588"/>
                    <a:pt x="24451" y="1600"/>
                  </a:cubicBezTo>
                  <a:cubicBezTo>
                    <a:pt x="22983" y="2734"/>
                    <a:pt x="22583" y="4135"/>
                    <a:pt x="22116" y="5870"/>
                  </a:cubicBezTo>
                  <a:cubicBezTo>
                    <a:pt x="21482" y="8305"/>
                    <a:pt x="19414" y="9973"/>
                    <a:pt x="17313" y="11107"/>
                  </a:cubicBezTo>
                  <a:cubicBezTo>
                    <a:pt x="14611" y="12608"/>
                    <a:pt x="11442" y="14810"/>
                    <a:pt x="12276" y="18412"/>
                  </a:cubicBezTo>
                  <a:cubicBezTo>
                    <a:pt x="12609" y="19780"/>
                    <a:pt x="13377" y="21081"/>
                    <a:pt x="13176" y="22515"/>
                  </a:cubicBezTo>
                  <a:cubicBezTo>
                    <a:pt x="12976" y="23783"/>
                    <a:pt x="11809" y="24717"/>
                    <a:pt x="10942" y="25551"/>
                  </a:cubicBezTo>
                  <a:cubicBezTo>
                    <a:pt x="10041" y="26485"/>
                    <a:pt x="9874" y="27652"/>
                    <a:pt x="10108" y="28886"/>
                  </a:cubicBezTo>
                  <a:cubicBezTo>
                    <a:pt x="10408" y="30454"/>
                    <a:pt x="11909" y="31588"/>
                    <a:pt x="10608" y="33089"/>
                  </a:cubicBezTo>
                  <a:cubicBezTo>
                    <a:pt x="9874" y="33990"/>
                    <a:pt x="8673" y="34557"/>
                    <a:pt x="7673" y="35124"/>
                  </a:cubicBezTo>
                  <a:cubicBezTo>
                    <a:pt x="6138" y="36025"/>
                    <a:pt x="4370" y="37092"/>
                    <a:pt x="4270" y="39060"/>
                  </a:cubicBezTo>
                  <a:cubicBezTo>
                    <a:pt x="4170" y="41162"/>
                    <a:pt x="7105" y="42896"/>
                    <a:pt x="4037" y="44698"/>
                  </a:cubicBezTo>
                  <a:cubicBezTo>
                    <a:pt x="2802" y="45431"/>
                    <a:pt x="1535" y="45732"/>
                    <a:pt x="701" y="46999"/>
                  </a:cubicBezTo>
                  <a:cubicBezTo>
                    <a:pt x="0" y="48000"/>
                    <a:pt x="367" y="49434"/>
                    <a:pt x="834" y="50435"/>
                  </a:cubicBezTo>
                  <a:cubicBezTo>
                    <a:pt x="1435" y="51703"/>
                    <a:pt x="1668" y="52637"/>
                    <a:pt x="1568" y="54071"/>
                  </a:cubicBezTo>
                  <a:cubicBezTo>
                    <a:pt x="1535" y="55105"/>
                    <a:pt x="1535" y="56039"/>
                    <a:pt x="1768" y="57040"/>
                  </a:cubicBezTo>
                  <a:cubicBezTo>
                    <a:pt x="1822" y="57253"/>
                    <a:pt x="1982" y="57344"/>
                    <a:pt x="2146" y="57344"/>
                  </a:cubicBezTo>
                  <a:cubicBezTo>
                    <a:pt x="2393" y="57344"/>
                    <a:pt x="2649" y="57140"/>
                    <a:pt x="2569" y="56840"/>
                  </a:cubicBezTo>
                  <a:cubicBezTo>
                    <a:pt x="2135" y="55038"/>
                    <a:pt x="2736" y="53270"/>
                    <a:pt x="2202" y="51502"/>
                  </a:cubicBezTo>
                  <a:cubicBezTo>
                    <a:pt x="2035" y="50869"/>
                    <a:pt x="1635" y="50268"/>
                    <a:pt x="1401" y="49634"/>
                  </a:cubicBezTo>
                  <a:cubicBezTo>
                    <a:pt x="701" y="47967"/>
                    <a:pt x="1702" y="46766"/>
                    <a:pt x="3103" y="46065"/>
                  </a:cubicBezTo>
                  <a:cubicBezTo>
                    <a:pt x="5037" y="45065"/>
                    <a:pt x="7172" y="44030"/>
                    <a:pt x="6005" y="41495"/>
                  </a:cubicBezTo>
                  <a:cubicBezTo>
                    <a:pt x="5371" y="40128"/>
                    <a:pt x="4637" y="38860"/>
                    <a:pt x="5738" y="37559"/>
                  </a:cubicBezTo>
                  <a:cubicBezTo>
                    <a:pt x="6438" y="36725"/>
                    <a:pt x="7506" y="36192"/>
                    <a:pt x="8406" y="35658"/>
                  </a:cubicBezTo>
                  <a:cubicBezTo>
                    <a:pt x="9807" y="34857"/>
                    <a:pt x="11509" y="33990"/>
                    <a:pt x="11976" y="32322"/>
                  </a:cubicBezTo>
                  <a:cubicBezTo>
                    <a:pt x="12142" y="31755"/>
                    <a:pt x="12009" y="31055"/>
                    <a:pt x="11742" y="30554"/>
                  </a:cubicBezTo>
                  <a:cubicBezTo>
                    <a:pt x="11242" y="29520"/>
                    <a:pt x="10708" y="28619"/>
                    <a:pt x="10875" y="27385"/>
                  </a:cubicBezTo>
                  <a:cubicBezTo>
                    <a:pt x="11042" y="26184"/>
                    <a:pt x="12476" y="25284"/>
                    <a:pt x="13210" y="24350"/>
                  </a:cubicBezTo>
                  <a:cubicBezTo>
                    <a:pt x="13810" y="23582"/>
                    <a:pt x="14211" y="22448"/>
                    <a:pt x="14044" y="21448"/>
                  </a:cubicBezTo>
                  <a:cubicBezTo>
                    <a:pt x="13877" y="20547"/>
                    <a:pt x="13543" y="19746"/>
                    <a:pt x="13243" y="18912"/>
                  </a:cubicBezTo>
                  <a:cubicBezTo>
                    <a:pt x="12643" y="16978"/>
                    <a:pt x="13310" y="15277"/>
                    <a:pt x="14611" y="13876"/>
                  </a:cubicBezTo>
                  <a:cubicBezTo>
                    <a:pt x="15712" y="12708"/>
                    <a:pt x="17346" y="12074"/>
                    <a:pt x="18714" y="11274"/>
                  </a:cubicBezTo>
                  <a:cubicBezTo>
                    <a:pt x="20015" y="10506"/>
                    <a:pt x="20949" y="9572"/>
                    <a:pt x="21816" y="8338"/>
                  </a:cubicBezTo>
                  <a:cubicBezTo>
                    <a:pt x="22950" y="6670"/>
                    <a:pt x="22950" y="4502"/>
                    <a:pt x="24218" y="2968"/>
                  </a:cubicBezTo>
                  <a:cubicBezTo>
                    <a:pt x="25348" y="1658"/>
                    <a:pt x="26833" y="856"/>
                    <a:pt x="28328" y="856"/>
                  </a:cubicBezTo>
                  <a:cubicBezTo>
                    <a:pt x="29347" y="856"/>
                    <a:pt x="30370" y="1229"/>
                    <a:pt x="31289" y="2067"/>
                  </a:cubicBezTo>
                  <a:cubicBezTo>
                    <a:pt x="31375" y="2138"/>
                    <a:pt x="31469" y="2168"/>
                    <a:pt x="31561" y="2168"/>
                  </a:cubicBezTo>
                  <a:cubicBezTo>
                    <a:pt x="31900" y="2168"/>
                    <a:pt x="32205" y="1755"/>
                    <a:pt x="31890" y="1467"/>
                  </a:cubicBezTo>
                  <a:cubicBezTo>
                    <a:pt x="30783" y="453"/>
                    <a:pt x="29624" y="1"/>
                    <a:pt x="28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228;p82">
              <a:extLst>
                <a:ext uri="{FF2B5EF4-FFF2-40B4-BE49-F238E27FC236}">
                  <a16:creationId xmlns:a16="http://schemas.microsoft.com/office/drawing/2014/main" id="{17A116F1-A62E-F14C-9991-229E674737FC}"/>
                </a:ext>
              </a:extLst>
            </p:cNvPr>
            <p:cNvSpPr/>
            <p:nvPr/>
          </p:nvSpPr>
          <p:spPr>
            <a:xfrm>
              <a:off x="5962200" y="1872408"/>
              <a:ext cx="891540" cy="866784"/>
            </a:xfrm>
            <a:custGeom>
              <a:avLst/>
              <a:gdLst/>
              <a:ahLst/>
              <a:cxnLst/>
              <a:rect l="l" t="t" r="r" b="b"/>
              <a:pathLst>
                <a:path w="46134" h="44853" extrusionOk="0">
                  <a:moveTo>
                    <a:pt x="42068" y="1"/>
                  </a:moveTo>
                  <a:cubicBezTo>
                    <a:pt x="40210" y="1"/>
                    <a:pt x="38397" y="236"/>
                    <a:pt x="36760" y="1301"/>
                  </a:cubicBezTo>
                  <a:cubicBezTo>
                    <a:pt x="34092" y="3035"/>
                    <a:pt x="33558" y="6538"/>
                    <a:pt x="31323" y="8672"/>
                  </a:cubicBezTo>
                  <a:cubicBezTo>
                    <a:pt x="29155" y="10707"/>
                    <a:pt x="25786" y="9973"/>
                    <a:pt x="23784" y="12342"/>
                  </a:cubicBezTo>
                  <a:cubicBezTo>
                    <a:pt x="23117" y="13142"/>
                    <a:pt x="22750" y="14176"/>
                    <a:pt x="22417" y="15144"/>
                  </a:cubicBezTo>
                  <a:cubicBezTo>
                    <a:pt x="21750" y="17045"/>
                    <a:pt x="20882" y="18346"/>
                    <a:pt x="19114" y="19380"/>
                  </a:cubicBezTo>
                  <a:cubicBezTo>
                    <a:pt x="16913" y="20648"/>
                    <a:pt x="14077" y="20814"/>
                    <a:pt x="13877" y="23983"/>
                  </a:cubicBezTo>
                  <a:cubicBezTo>
                    <a:pt x="13744" y="26519"/>
                    <a:pt x="14611" y="29154"/>
                    <a:pt x="11476" y="30188"/>
                  </a:cubicBezTo>
                  <a:cubicBezTo>
                    <a:pt x="10175" y="30622"/>
                    <a:pt x="9007" y="30755"/>
                    <a:pt x="7840" y="31489"/>
                  </a:cubicBezTo>
                  <a:cubicBezTo>
                    <a:pt x="5805" y="32756"/>
                    <a:pt x="5571" y="34958"/>
                    <a:pt x="6005" y="37093"/>
                  </a:cubicBezTo>
                  <a:cubicBezTo>
                    <a:pt x="6305" y="38561"/>
                    <a:pt x="6639" y="39728"/>
                    <a:pt x="5104" y="40862"/>
                  </a:cubicBezTo>
                  <a:cubicBezTo>
                    <a:pt x="4270" y="41496"/>
                    <a:pt x="2903" y="41596"/>
                    <a:pt x="1935" y="41963"/>
                  </a:cubicBezTo>
                  <a:cubicBezTo>
                    <a:pt x="868" y="42330"/>
                    <a:pt x="401" y="43364"/>
                    <a:pt x="101" y="44331"/>
                  </a:cubicBezTo>
                  <a:cubicBezTo>
                    <a:pt x="1" y="44652"/>
                    <a:pt x="250" y="44852"/>
                    <a:pt x="501" y="44852"/>
                  </a:cubicBezTo>
                  <a:cubicBezTo>
                    <a:pt x="668" y="44852"/>
                    <a:pt x="835" y="44764"/>
                    <a:pt x="901" y="44565"/>
                  </a:cubicBezTo>
                  <a:cubicBezTo>
                    <a:pt x="1835" y="41629"/>
                    <a:pt x="6038" y="42730"/>
                    <a:pt x="7039" y="39628"/>
                  </a:cubicBezTo>
                  <a:cubicBezTo>
                    <a:pt x="7306" y="38794"/>
                    <a:pt x="6972" y="37727"/>
                    <a:pt x="6806" y="36893"/>
                  </a:cubicBezTo>
                  <a:cubicBezTo>
                    <a:pt x="6272" y="34358"/>
                    <a:pt x="7139" y="32523"/>
                    <a:pt x="9541" y="31556"/>
                  </a:cubicBezTo>
                  <a:cubicBezTo>
                    <a:pt x="11776" y="30622"/>
                    <a:pt x="14111" y="30788"/>
                    <a:pt x="14711" y="27953"/>
                  </a:cubicBezTo>
                  <a:cubicBezTo>
                    <a:pt x="15011" y="26485"/>
                    <a:pt x="14578" y="24951"/>
                    <a:pt x="14811" y="23450"/>
                  </a:cubicBezTo>
                  <a:cubicBezTo>
                    <a:pt x="15178" y="21248"/>
                    <a:pt x="17880" y="20915"/>
                    <a:pt x="19515" y="20081"/>
                  </a:cubicBezTo>
                  <a:cubicBezTo>
                    <a:pt x="21716" y="18980"/>
                    <a:pt x="22617" y="17078"/>
                    <a:pt x="23384" y="14877"/>
                  </a:cubicBezTo>
                  <a:cubicBezTo>
                    <a:pt x="23951" y="13242"/>
                    <a:pt x="24885" y="12042"/>
                    <a:pt x="26553" y="11408"/>
                  </a:cubicBezTo>
                  <a:cubicBezTo>
                    <a:pt x="27821" y="10941"/>
                    <a:pt x="29188" y="10774"/>
                    <a:pt x="30456" y="10207"/>
                  </a:cubicBezTo>
                  <a:cubicBezTo>
                    <a:pt x="32991" y="9073"/>
                    <a:pt x="33892" y="6304"/>
                    <a:pt x="35259" y="4103"/>
                  </a:cubicBezTo>
                  <a:cubicBezTo>
                    <a:pt x="36997" y="1337"/>
                    <a:pt x="39668" y="870"/>
                    <a:pt x="42496" y="870"/>
                  </a:cubicBezTo>
                  <a:cubicBezTo>
                    <a:pt x="43522" y="870"/>
                    <a:pt x="44569" y="931"/>
                    <a:pt x="45600" y="967"/>
                  </a:cubicBezTo>
                  <a:cubicBezTo>
                    <a:pt x="46134" y="967"/>
                    <a:pt x="46134" y="133"/>
                    <a:pt x="45600" y="133"/>
                  </a:cubicBezTo>
                  <a:cubicBezTo>
                    <a:pt x="44427" y="94"/>
                    <a:pt x="43238" y="1"/>
                    <a:pt x="420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229;p82">
              <a:extLst>
                <a:ext uri="{FF2B5EF4-FFF2-40B4-BE49-F238E27FC236}">
                  <a16:creationId xmlns:a16="http://schemas.microsoft.com/office/drawing/2014/main" id="{94C72BB3-B811-F44A-AFED-E150C4AD8950}"/>
                </a:ext>
              </a:extLst>
            </p:cNvPr>
            <p:cNvSpPr/>
            <p:nvPr/>
          </p:nvSpPr>
          <p:spPr>
            <a:xfrm>
              <a:off x="6753810" y="1741133"/>
              <a:ext cx="190487" cy="265158"/>
            </a:xfrm>
            <a:custGeom>
              <a:avLst/>
              <a:gdLst/>
              <a:ahLst/>
              <a:cxnLst/>
              <a:rect l="l" t="t" r="r" b="b"/>
              <a:pathLst>
                <a:path w="9857" h="13721" extrusionOk="0">
                  <a:moveTo>
                    <a:pt x="501" y="0"/>
                  </a:moveTo>
                  <a:cubicBezTo>
                    <a:pt x="249" y="0"/>
                    <a:pt x="0" y="201"/>
                    <a:pt x="100" y="521"/>
                  </a:cubicBezTo>
                  <a:cubicBezTo>
                    <a:pt x="367" y="1455"/>
                    <a:pt x="1001" y="2089"/>
                    <a:pt x="1535" y="2923"/>
                  </a:cubicBezTo>
                  <a:cubicBezTo>
                    <a:pt x="2269" y="4057"/>
                    <a:pt x="2936" y="5191"/>
                    <a:pt x="3770" y="6259"/>
                  </a:cubicBezTo>
                  <a:cubicBezTo>
                    <a:pt x="5571" y="8661"/>
                    <a:pt x="7606" y="10795"/>
                    <a:pt x="8973" y="13497"/>
                  </a:cubicBezTo>
                  <a:cubicBezTo>
                    <a:pt x="9047" y="13655"/>
                    <a:pt x="9171" y="13720"/>
                    <a:pt x="9297" y="13720"/>
                  </a:cubicBezTo>
                  <a:cubicBezTo>
                    <a:pt x="9571" y="13720"/>
                    <a:pt x="9856" y="13417"/>
                    <a:pt x="9674" y="13097"/>
                  </a:cubicBezTo>
                  <a:cubicBezTo>
                    <a:pt x="8640" y="10996"/>
                    <a:pt x="7239" y="9161"/>
                    <a:pt x="5738" y="7360"/>
                  </a:cubicBezTo>
                  <a:cubicBezTo>
                    <a:pt x="4737" y="6159"/>
                    <a:pt x="3770" y="4958"/>
                    <a:pt x="2936" y="3657"/>
                  </a:cubicBezTo>
                  <a:cubicBezTo>
                    <a:pt x="2302" y="2656"/>
                    <a:pt x="1235" y="1389"/>
                    <a:pt x="901" y="288"/>
                  </a:cubicBezTo>
                  <a:cubicBezTo>
                    <a:pt x="834" y="88"/>
                    <a:pt x="667" y="0"/>
                    <a:pt x="5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230;p82">
              <a:extLst>
                <a:ext uri="{FF2B5EF4-FFF2-40B4-BE49-F238E27FC236}">
                  <a16:creationId xmlns:a16="http://schemas.microsoft.com/office/drawing/2014/main" id="{2519BA79-15C7-AF41-A02E-2938BAC3FFF9}"/>
                </a:ext>
              </a:extLst>
            </p:cNvPr>
            <p:cNvSpPr/>
            <p:nvPr/>
          </p:nvSpPr>
          <p:spPr>
            <a:xfrm>
              <a:off x="6840077" y="1679564"/>
              <a:ext cx="393592" cy="199975"/>
            </a:xfrm>
            <a:custGeom>
              <a:avLst/>
              <a:gdLst/>
              <a:ahLst/>
              <a:cxnLst/>
              <a:rect l="l" t="t" r="r" b="b"/>
              <a:pathLst>
                <a:path w="20367" h="10348" extrusionOk="0">
                  <a:moveTo>
                    <a:pt x="19683" y="1"/>
                  </a:moveTo>
                  <a:cubicBezTo>
                    <a:pt x="19662" y="1"/>
                    <a:pt x="19641" y="2"/>
                    <a:pt x="19620" y="5"/>
                  </a:cubicBezTo>
                  <a:cubicBezTo>
                    <a:pt x="18886" y="172"/>
                    <a:pt x="18353" y="405"/>
                    <a:pt x="17786" y="905"/>
                  </a:cubicBezTo>
                  <a:cubicBezTo>
                    <a:pt x="17385" y="1206"/>
                    <a:pt x="17085" y="1606"/>
                    <a:pt x="16651" y="1906"/>
                  </a:cubicBezTo>
                  <a:cubicBezTo>
                    <a:pt x="16401" y="2077"/>
                    <a:pt x="16140" y="2135"/>
                    <a:pt x="15875" y="2135"/>
                  </a:cubicBezTo>
                  <a:cubicBezTo>
                    <a:pt x="15361" y="2135"/>
                    <a:pt x="14834" y="1917"/>
                    <a:pt x="14350" y="1873"/>
                  </a:cubicBezTo>
                  <a:cubicBezTo>
                    <a:pt x="14247" y="1867"/>
                    <a:pt x="14149" y="1863"/>
                    <a:pt x="14053" y="1863"/>
                  </a:cubicBezTo>
                  <a:cubicBezTo>
                    <a:pt x="12624" y="1863"/>
                    <a:pt x="11948" y="2565"/>
                    <a:pt x="11448" y="3941"/>
                  </a:cubicBezTo>
                  <a:cubicBezTo>
                    <a:pt x="11073" y="4892"/>
                    <a:pt x="10773" y="6068"/>
                    <a:pt x="9514" y="6068"/>
                  </a:cubicBezTo>
                  <a:cubicBezTo>
                    <a:pt x="9316" y="6068"/>
                    <a:pt x="9095" y="6039"/>
                    <a:pt x="8846" y="5976"/>
                  </a:cubicBezTo>
                  <a:cubicBezTo>
                    <a:pt x="8212" y="5809"/>
                    <a:pt x="7578" y="5509"/>
                    <a:pt x="6978" y="5275"/>
                  </a:cubicBezTo>
                  <a:cubicBezTo>
                    <a:pt x="6738" y="5195"/>
                    <a:pt x="6498" y="5160"/>
                    <a:pt x="6260" y="5160"/>
                  </a:cubicBezTo>
                  <a:cubicBezTo>
                    <a:pt x="5704" y="5160"/>
                    <a:pt x="5157" y="5352"/>
                    <a:pt x="4643" y="5609"/>
                  </a:cubicBezTo>
                  <a:cubicBezTo>
                    <a:pt x="4109" y="5876"/>
                    <a:pt x="3942" y="6676"/>
                    <a:pt x="3776" y="7210"/>
                  </a:cubicBezTo>
                  <a:cubicBezTo>
                    <a:pt x="3242" y="8878"/>
                    <a:pt x="1807" y="8978"/>
                    <a:pt x="440" y="9578"/>
                  </a:cubicBezTo>
                  <a:cubicBezTo>
                    <a:pt x="1" y="9783"/>
                    <a:pt x="281" y="10348"/>
                    <a:pt x="694" y="10348"/>
                  </a:cubicBezTo>
                  <a:cubicBezTo>
                    <a:pt x="752" y="10348"/>
                    <a:pt x="812" y="10337"/>
                    <a:pt x="873" y="10312"/>
                  </a:cubicBezTo>
                  <a:cubicBezTo>
                    <a:pt x="1974" y="9812"/>
                    <a:pt x="3675" y="9745"/>
                    <a:pt x="4209" y="8444"/>
                  </a:cubicBezTo>
                  <a:cubicBezTo>
                    <a:pt x="4640" y="7458"/>
                    <a:pt x="4759" y="6046"/>
                    <a:pt x="6351" y="6046"/>
                  </a:cubicBezTo>
                  <a:cubicBezTo>
                    <a:pt x="6483" y="6046"/>
                    <a:pt x="6625" y="6055"/>
                    <a:pt x="6778" y="6076"/>
                  </a:cubicBezTo>
                  <a:cubicBezTo>
                    <a:pt x="7345" y="6176"/>
                    <a:pt x="8079" y="6543"/>
                    <a:pt x="8612" y="6776"/>
                  </a:cubicBezTo>
                  <a:cubicBezTo>
                    <a:pt x="8919" y="6899"/>
                    <a:pt x="9248" y="6965"/>
                    <a:pt x="9571" y="6965"/>
                  </a:cubicBezTo>
                  <a:cubicBezTo>
                    <a:pt x="9950" y="6965"/>
                    <a:pt x="10323" y="6874"/>
                    <a:pt x="10647" y="6676"/>
                  </a:cubicBezTo>
                  <a:cubicBezTo>
                    <a:pt x="11214" y="6343"/>
                    <a:pt x="11648" y="5709"/>
                    <a:pt x="11881" y="5108"/>
                  </a:cubicBezTo>
                  <a:cubicBezTo>
                    <a:pt x="12081" y="4575"/>
                    <a:pt x="12282" y="3974"/>
                    <a:pt x="12548" y="3441"/>
                  </a:cubicBezTo>
                  <a:cubicBezTo>
                    <a:pt x="12827" y="2810"/>
                    <a:pt x="13261" y="2631"/>
                    <a:pt x="13736" y="2631"/>
                  </a:cubicBezTo>
                  <a:cubicBezTo>
                    <a:pt x="14341" y="2631"/>
                    <a:pt x="15013" y="2922"/>
                    <a:pt x="15517" y="2940"/>
                  </a:cubicBezTo>
                  <a:cubicBezTo>
                    <a:pt x="17419" y="2940"/>
                    <a:pt x="18086" y="1139"/>
                    <a:pt x="19854" y="839"/>
                  </a:cubicBezTo>
                  <a:cubicBezTo>
                    <a:pt x="20366" y="743"/>
                    <a:pt x="20171" y="1"/>
                    <a:pt x="19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231;p82">
              <a:extLst>
                <a:ext uri="{FF2B5EF4-FFF2-40B4-BE49-F238E27FC236}">
                  <a16:creationId xmlns:a16="http://schemas.microsoft.com/office/drawing/2014/main" id="{EA326043-A96C-7747-A868-3DB3166384C9}"/>
                </a:ext>
              </a:extLst>
            </p:cNvPr>
            <p:cNvSpPr/>
            <p:nvPr/>
          </p:nvSpPr>
          <p:spPr>
            <a:xfrm>
              <a:off x="6849411" y="1797388"/>
              <a:ext cx="536829" cy="88644"/>
            </a:xfrm>
            <a:custGeom>
              <a:avLst/>
              <a:gdLst/>
              <a:ahLst/>
              <a:cxnLst/>
              <a:rect l="l" t="t" r="r" b="b"/>
              <a:pathLst>
                <a:path w="27779" h="4587" extrusionOk="0">
                  <a:moveTo>
                    <a:pt x="20417" y="1"/>
                  </a:moveTo>
                  <a:cubicBezTo>
                    <a:pt x="19723" y="1"/>
                    <a:pt x="19001" y="367"/>
                    <a:pt x="18470" y="713"/>
                  </a:cubicBezTo>
                  <a:cubicBezTo>
                    <a:pt x="18170" y="879"/>
                    <a:pt x="17936" y="1246"/>
                    <a:pt x="17669" y="1480"/>
                  </a:cubicBezTo>
                  <a:cubicBezTo>
                    <a:pt x="17177" y="1984"/>
                    <a:pt x="16729" y="2167"/>
                    <a:pt x="16308" y="2167"/>
                  </a:cubicBezTo>
                  <a:cubicBezTo>
                    <a:pt x="15533" y="2167"/>
                    <a:pt x="14847" y="1547"/>
                    <a:pt x="14134" y="1180"/>
                  </a:cubicBezTo>
                  <a:cubicBezTo>
                    <a:pt x="13819" y="1022"/>
                    <a:pt x="13488" y="955"/>
                    <a:pt x="13148" y="955"/>
                  </a:cubicBezTo>
                  <a:cubicBezTo>
                    <a:pt x="11617" y="955"/>
                    <a:pt x="9916" y="2326"/>
                    <a:pt x="8796" y="2981"/>
                  </a:cubicBezTo>
                  <a:cubicBezTo>
                    <a:pt x="8129" y="3374"/>
                    <a:pt x="7429" y="3500"/>
                    <a:pt x="6711" y="3500"/>
                  </a:cubicBezTo>
                  <a:cubicBezTo>
                    <a:pt x="5437" y="3500"/>
                    <a:pt x="4106" y="3103"/>
                    <a:pt x="2805" y="3103"/>
                  </a:cubicBezTo>
                  <a:cubicBezTo>
                    <a:pt x="1981" y="3103"/>
                    <a:pt x="1169" y="3262"/>
                    <a:pt x="390" y="3782"/>
                  </a:cubicBezTo>
                  <a:cubicBezTo>
                    <a:pt x="0" y="4032"/>
                    <a:pt x="239" y="4586"/>
                    <a:pt x="581" y="4586"/>
                  </a:cubicBezTo>
                  <a:cubicBezTo>
                    <a:pt x="648" y="4586"/>
                    <a:pt x="719" y="4565"/>
                    <a:pt x="791" y="4515"/>
                  </a:cubicBezTo>
                  <a:cubicBezTo>
                    <a:pt x="1547" y="4018"/>
                    <a:pt x="2309" y="3862"/>
                    <a:pt x="3075" y="3862"/>
                  </a:cubicBezTo>
                  <a:cubicBezTo>
                    <a:pt x="4370" y="3862"/>
                    <a:pt x="5677" y="4308"/>
                    <a:pt x="6987" y="4308"/>
                  </a:cubicBezTo>
                  <a:cubicBezTo>
                    <a:pt x="7501" y="4308"/>
                    <a:pt x="8015" y="4240"/>
                    <a:pt x="8530" y="4048"/>
                  </a:cubicBezTo>
                  <a:cubicBezTo>
                    <a:pt x="9530" y="3648"/>
                    <a:pt x="10464" y="2914"/>
                    <a:pt x="11432" y="2414"/>
                  </a:cubicBezTo>
                  <a:cubicBezTo>
                    <a:pt x="11993" y="2116"/>
                    <a:pt x="12536" y="1937"/>
                    <a:pt x="13090" y="1937"/>
                  </a:cubicBezTo>
                  <a:cubicBezTo>
                    <a:pt x="13589" y="1937"/>
                    <a:pt x="14096" y="2082"/>
                    <a:pt x="14634" y="2414"/>
                  </a:cubicBezTo>
                  <a:cubicBezTo>
                    <a:pt x="14901" y="2581"/>
                    <a:pt x="15301" y="2881"/>
                    <a:pt x="15635" y="2914"/>
                  </a:cubicBezTo>
                  <a:cubicBezTo>
                    <a:pt x="15776" y="2937"/>
                    <a:pt x="15913" y="2948"/>
                    <a:pt x="16045" y="2948"/>
                  </a:cubicBezTo>
                  <a:cubicBezTo>
                    <a:pt x="17856" y="2948"/>
                    <a:pt x="18910" y="957"/>
                    <a:pt x="20543" y="957"/>
                  </a:cubicBezTo>
                  <a:cubicBezTo>
                    <a:pt x="20879" y="957"/>
                    <a:pt x="21241" y="1042"/>
                    <a:pt x="21639" y="1246"/>
                  </a:cubicBezTo>
                  <a:cubicBezTo>
                    <a:pt x="22573" y="1713"/>
                    <a:pt x="22940" y="2914"/>
                    <a:pt x="23874" y="3381"/>
                  </a:cubicBezTo>
                  <a:cubicBezTo>
                    <a:pt x="24908" y="3882"/>
                    <a:pt x="25975" y="4015"/>
                    <a:pt x="27076" y="4282"/>
                  </a:cubicBezTo>
                  <a:cubicBezTo>
                    <a:pt x="27105" y="4288"/>
                    <a:pt x="27134" y="4290"/>
                    <a:pt x="27161" y="4290"/>
                  </a:cubicBezTo>
                  <a:cubicBezTo>
                    <a:pt x="27601" y="4290"/>
                    <a:pt x="27779" y="3574"/>
                    <a:pt x="27276" y="3448"/>
                  </a:cubicBezTo>
                  <a:cubicBezTo>
                    <a:pt x="25742" y="3114"/>
                    <a:pt x="24408" y="2948"/>
                    <a:pt x="23307" y="1680"/>
                  </a:cubicBezTo>
                  <a:cubicBezTo>
                    <a:pt x="22606" y="879"/>
                    <a:pt x="21939" y="379"/>
                    <a:pt x="20938" y="79"/>
                  </a:cubicBezTo>
                  <a:cubicBezTo>
                    <a:pt x="20769" y="25"/>
                    <a:pt x="20594" y="1"/>
                    <a:pt x="204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232;p82">
              <a:extLst>
                <a:ext uri="{FF2B5EF4-FFF2-40B4-BE49-F238E27FC236}">
                  <a16:creationId xmlns:a16="http://schemas.microsoft.com/office/drawing/2014/main" id="{706977BE-079E-8A42-A35A-D4150DB96929}"/>
                </a:ext>
              </a:extLst>
            </p:cNvPr>
            <p:cNvSpPr/>
            <p:nvPr/>
          </p:nvSpPr>
          <p:spPr>
            <a:xfrm>
              <a:off x="6922652" y="1938867"/>
              <a:ext cx="497754" cy="144126"/>
            </a:xfrm>
            <a:custGeom>
              <a:avLst/>
              <a:gdLst/>
              <a:ahLst/>
              <a:cxnLst/>
              <a:rect l="l" t="t" r="r" b="b"/>
              <a:pathLst>
                <a:path w="25757" h="7458" extrusionOk="0">
                  <a:moveTo>
                    <a:pt x="4321" y="1"/>
                  </a:moveTo>
                  <a:cubicBezTo>
                    <a:pt x="2690" y="1"/>
                    <a:pt x="1131" y="1403"/>
                    <a:pt x="236" y="2565"/>
                  </a:cubicBezTo>
                  <a:cubicBezTo>
                    <a:pt x="1" y="2872"/>
                    <a:pt x="298" y="3178"/>
                    <a:pt x="599" y="3178"/>
                  </a:cubicBezTo>
                  <a:cubicBezTo>
                    <a:pt x="724" y="3178"/>
                    <a:pt x="849" y="3126"/>
                    <a:pt x="937" y="2999"/>
                  </a:cubicBezTo>
                  <a:cubicBezTo>
                    <a:pt x="1874" y="1794"/>
                    <a:pt x="3079" y="1007"/>
                    <a:pt x="4424" y="1007"/>
                  </a:cubicBezTo>
                  <a:cubicBezTo>
                    <a:pt x="5090" y="1007"/>
                    <a:pt x="5789" y="1200"/>
                    <a:pt x="6508" y="1631"/>
                  </a:cubicBezTo>
                  <a:cubicBezTo>
                    <a:pt x="7475" y="2231"/>
                    <a:pt x="8476" y="2999"/>
                    <a:pt x="9610" y="3332"/>
                  </a:cubicBezTo>
                  <a:cubicBezTo>
                    <a:pt x="10477" y="3599"/>
                    <a:pt x="11244" y="3632"/>
                    <a:pt x="12178" y="3632"/>
                  </a:cubicBezTo>
                  <a:cubicBezTo>
                    <a:pt x="12198" y="3632"/>
                    <a:pt x="12217" y="3632"/>
                    <a:pt x="12237" y="3632"/>
                  </a:cubicBezTo>
                  <a:cubicBezTo>
                    <a:pt x="13633" y="3632"/>
                    <a:pt x="14363" y="4807"/>
                    <a:pt x="15581" y="5300"/>
                  </a:cubicBezTo>
                  <a:cubicBezTo>
                    <a:pt x="15924" y="5440"/>
                    <a:pt x="16254" y="5494"/>
                    <a:pt x="16577" y="5494"/>
                  </a:cubicBezTo>
                  <a:cubicBezTo>
                    <a:pt x="17629" y="5494"/>
                    <a:pt x="18590" y="4922"/>
                    <a:pt x="19589" y="4922"/>
                  </a:cubicBezTo>
                  <a:cubicBezTo>
                    <a:pt x="20248" y="4922"/>
                    <a:pt x="20924" y="5172"/>
                    <a:pt x="21652" y="6001"/>
                  </a:cubicBezTo>
                  <a:cubicBezTo>
                    <a:pt x="22491" y="6952"/>
                    <a:pt x="23425" y="7458"/>
                    <a:pt x="24571" y="7458"/>
                  </a:cubicBezTo>
                  <a:cubicBezTo>
                    <a:pt x="24791" y="7458"/>
                    <a:pt x="25018" y="7439"/>
                    <a:pt x="25254" y="7402"/>
                  </a:cubicBezTo>
                  <a:cubicBezTo>
                    <a:pt x="25757" y="7307"/>
                    <a:pt x="25579" y="6592"/>
                    <a:pt x="25111" y="6592"/>
                  </a:cubicBezTo>
                  <a:cubicBezTo>
                    <a:pt x="25082" y="6592"/>
                    <a:pt x="25052" y="6595"/>
                    <a:pt x="25021" y="6601"/>
                  </a:cubicBezTo>
                  <a:cubicBezTo>
                    <a:pt x="24882" y="6622"/>
                    <a:pt x="24749" y="6632"/>
                    <a:pt x="24620" y="6632"/>
                  </a:cubicBezTo>
                  <a:cubicBezTo>
                    <a:pt x="22493" y="6632"/>
                    <a:pt x="21682" y="3931"/>
                    <a:pt x="19417" y="3899"/>
                  </a:cubicBezTo>
                  <a:cubicBezTo>
                    <a:pt x="18316" y="3899"/>
                    <a:pt x="17282" y="4466"/>
                    <a:pt x="16181" y="4566"/>
                  </a:cubicBezTo>
                  <a:cubicBezTo>
                    <a:pt x="16161" y="4568"/>
                    <a:pt x="16140" y="4568"/>
                    <a:pt x="16119" y="4568"/>
                  </a:cubicBezTo>
                  <a:cubicBezTo>
                    <a:pt x="15070" y="4568"/>
                    <a:pt x="13956" y="2930"/>
                    <a:pt x="12779" y="2832"/>
                  </a:cubicBezTo>
                  <a:cubicBezTo>
                    <a:pt x="11011" y="2698"/>
                    <a:pt x="9676" y="2532"/>
                    <a:pt x="8075" y="1664"/>
                  </a:cubicBezTo>
                  <a:cubicBezTo>
                    <a:pt x="7008" y="1064"/>
                    <a:pt x="6141" y="330"/>
                    <a:pt x="4906" y="63"/>
                  </a:cubicBezTo>
                  <a:cubicBezTo>
                    <a:pt x="4711" y="20"/>
                    <a:pt x="4516" y="1"/>
                    <a:pt x="4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3233;p82">
              <a:extLst>
                <a:ext uri="{FF2B5EF4-FFF2-40B4-BE49-F238E27FC236}">
                  <a16:creationId xmlns:a16="http://schemas.microsoft.com/office/drawing/2014/main" id="{335C2C5C-14E8-C946-8868-2A2FDD32387D}"/>
                </a:ext>
              </a:extLst>
            </p:cNvPr>
            <p:cNvGrpSpPr/>
            <p:nvPr/>
          </p:nvGrpSpPr>
          <p:grpSpPr>
            <a:xfrm rot="167851" flipH="1">
              <a:off x="6881064" y="2202941"/>
              <a:ext cx="417190" cy="450196"/>
              <a:chOff x="6344125" y="1311263"/>
              <a:chExt cx="342788" cy="369938"/>
            </a:xfrm>
          </p:grpSpPr>
          <p:sp>
            <p:nvSpPr>
              <p:cNvPr id="159" name="Google Shape;3234;p82">
                <a:extLst>
                  <a:ext uri="{FF2B5EF4-FFF2-40B4-BE49-F238E27FC236}">
                    <a16:creationId xmlns:a16="http://schemas.microsoft.com/office/drawing/2014/main" id="{1F8AAEE8-A407-3D40-8A8F-2F85DFDA3B72}"/>
                  </a:ext>
                </a:extLst>
              </p:cNvPr>
              <p:cNvSpPr/>
              <p:nvPr/>
            </p:nvSpPr>
            <p:spPr>
              <a:xfrm>
                <a:off x="6382500" y="1463050"/>
                <a:ext cx="54225" cy="484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937" extrusionOk="0">
                    <a:moveTo>
                      <a:pt x="1112" y="1"/>
                    </a:moveTo>
                    <a:cubicBezTo>
                      <a:pt x="1053" y="1"/>
                      <a:pt x="994" y="6"/>
                      <a:pt x="934" y="17"/>
                    </a:cubicBezTo>
                    <a:cubicBezTo>
                      <a:pt x="401" y="84"/>
                      <a:pt x="0" y="584"/>
                      <a:pt x="100" y="1152"/>
                    </a:cubicBezTo>
                    <a:cubicBezTo>
                      <a:pt x="188" y="1622"/>
                      <a:pt x="613" y="1936"/>
                      <a:pt x="1078" y="1936"/>
                    </a:cubicBezTo>
                    <a:cubicBezTo>
                      <a:pt x="1141" y="1936"/>
                      <a:pt x="1204" y="1931"/>
                      <a:pt x="1268" y="1919"/>
                    </a:cubicBezTo>
                    <a:cubicBezTo>
                      <a:pt x="1802" y="1852"/>
                      <a:pt x="2168" y="1352"/>
                      <a:pt x="2102" y="818"/>
                    </a:cubicBezTo>
                    <a:cubicBezTo>
                      <a:pt x="2013" y="344"/>
                      <a:pt x="1581" y="1"/>
                      <a:pt x="1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3235;p82">
                <a:extLst>
                  <a:ext uri="{FF2B5EF4-FFF2-40B4-BE49-F238E27FC236}">
                    <a16:creationId xmlns:a16="http://schemas.microsoft.com/office/drawing/2014/main" id="{B7A09E6F-0B47-044F-BA7D-DF206F4A87B7}"/>
                  </a:ext>
                </a:extLst>
              </p:cNvPr>
              <p:cNvSpPr/>
              <p:nvPr/>
            </p:nvSpPr>
            <p:spPr>
              <a:xfrm>
                <a:off x="6344125" y="1373375"/>
                <a:ext cx="100950" cy="37975"/>
              </a:xfrm>
              <a:custGeom>
                <a:avLst/>
                <a:gdLst/>
                <a:ahLst/>
                <a:cxnLst/>
                <a:rect l="l" t="t" r="r" b="b"/>
                <a:pathLst>
                  <a:path w="4038" h="1519" extrusionOk="0">
                    <a:moveTo>
                      <a:pt x="2370" y="1"/>
                    </a:moveTo>
                    <a:cubicBezTo>
                      <a:pt x="2176" y="1"/>
                      <a:pt x="1985" y="23"/>
                      <a:pt x="1802" y="69"/>
                    </a:cubicBezTo>
                    <a:cubicBezTo>
                      <a:pt x="1235" y="202"/>
                      <a:pt x="735" y="469"/>
                      <a:pt x="368" y="902"/>
                    </a:cubicBezTo>
                    <a:cubicBezTo>
                      <a:pt x="68" y="1203"/>
                      <a:pt x="1" y="1470"/>
                      <a:pt x="101" y="1503"/>
                    </a:cubicBezTo>
                    <a:cubicBezTo>
                      <a:pt x="112" y="1514"/>
                      <a:pt x="126" y="1519"/>
                      <a:pt x="144" y="1519"/>
                    </a:cubicBezTo>
                    <a:cubicBezTo>
                      <a:pt x="342" y="1519"/>
                      <a:pt x="956" y="883"/>
                      <a:pt x="1936" y="669"/>
                    </a:cubicBezTo>
                    <a:cubicBezTo>
                      <a:pt x="2177" y="624"/>
                      <a:pt x="2410" y="607"/>
                      <a:pt x="2627" y="607"/>
                    </a:cubicBezTo>
                    <a:cubicBezTo>
                      <a:pt x="3181" y="607"/>
                      <a:pt x="3633" y="714"/>
                      <a:pt x="3858" y="714"/>
                    </a:cubicBezTo>
                    <a:cubicBezTo>
                      <a:pt x="3934" y="714"/>
                      <a:pt x="3984" y="702"/>
                      <a:pt x="4004" y="669"/>
                    </a:cubicBezTo>
                    <a:cubicBezTo>
                      <a:pt x="4037" y="602"/>
                      <a:pt x="3870" y="402"/>
                      <a:pt x="3470" y="235"/>
                    </a:cubicBezTo>
                    <a:cubicBezTo>
                      <a:pt x="3119" y="82"/>
                      <a:pt x="2740" y="1"/>
                      <a:pt x="2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3236;p82">
                <a:extLst>
                  <a:ext uri="{FF2B5EF4-FFF2-40B4-BE49-F238E27FC236}">
                    <a16:creationId xmlns:a16="http://schemas.microsoft.com/office/drawing/2014/main" id="{0DA93286-5C88-DC4F-A352-526B627E99AE}"/>
                  </a:ext>
                </a:extLst>
              </p:cNvPr>
              <p:cNvSpPr/>
              <p:nvPr/>
            </p:nvSpPr>
            <p:spPr>
              <a:xfrm>
                <a:off x="6627675" y="1404650"/>
                <a:ext cx="54225" cy="484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937" extrusionOk="0">
                    <a:moveTo>
                      <a:pt x="1091" y="1"/>
                    </a:moveTo>
                    <a:cubicBezTo>
                      <a:pt x="1028" y="1"/>
                      <a:pt x="965" y="6"/>
                      <a:pt x="901" y="18"/>
                    </a:cubicBezTo>
                    <a:cubicBezTo>
                      <a:pt x="367" y="85"/>
                      <a:pt x="0" y="585"/>
                      <a:pt x="67" y="1119"/>
                    </a:cubicBezTo>
                    <a:cubicBezTo>
                      <a:pt x="156" y="1594"/>
                      <a:pt x="588" y="1936"/>
                      <a:pt x="1057" y="1936"/>
                    </a:cubicBezTo>
                    <a:cubicBezTo>
                      <a:pt x="1116" y="1936"/>
                      <a:pt x="1175" y="1931"/>
                      <a:pt x="1234" y="1920"/>
                    </a:cubicBezTo>
                    <a:cubicBezTo>
                      <a:pt x="1768" y="1853"/>
                      <a:pt x="2168" y="1353"/>
                      <a:pt x="2068" y="786"/>
                    </a:cubicBezTo>
                    <a:cubicBezTo>
                      <a:pt x="1980" y="316"/>
                      <a:pt x="1556" y="1"/>
                      <a:pt x="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3237;p82">
                <a:extLst>
                  <a:ext uri="{FF2B5EF4-FFF2-40B4-BE49-F238E27FC236}">
                    <a16:creationId xmlns:a16="http://schemas.microsoft.com/office/drawing/2014/main" id="{7F3695A8-6EE1-B04A-8BD7-92B72BB4440B}"/>
                  </a:ext>
                </a:extLst>
              </p:cNvPr>
              <p:cNvSpPr/>
              <p:nvPr/>
            </p:nvSpPr>
            <p:spPr>
              <a:xfrm>
                <a:off x="6480075" y="1355050"/>
                <a:ext cx="74225" cy="23472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9389" extrusionOk="0">
                    <a:moveTo>
                      <a:pt x="1565" y="1"/>
                    </a:moveTo>
                    <a:cubicBezTo>
                      <a:pt x="1428" y="1"/>
                      <a:pt x="931" y="2557"/>
                      <a:pt x="434" y="5738"/>
                    </a:cubicBezTo>
                    <a:cubicBezTo>
                      <a:pt x="334" y="6506"/>
                      <a:pt x="200" y="7273"/>
                      <a:pt x="100" y="7973"/>
                    </a:cubicBezTo>
                    <a:cubicBezTo>
                      <a:pt x="0" y="8340"/>
                      <a:pt x="33" y="8741"/>
                      <a:pt x="200" y="9074"/>
                    </a:cubicBezTo>
                    <a:cubicBezTo>
                      <a:pt x="334" y="9241"/>
                      <a:pt x="500" y="9374"/>
                      <a:pt x="734" y="9374"/>
                    </a:cubicBezTo>
                    <a:cubicBezTo>
                      <a:pt x="783" y="9384"/>
                      <a:pt x="829" y="9388"/>
                      <a:pt x="874" y="9388"/>
                    </a:cubicBezTo>
                    <a:cubicBezTo>
                      <a:pt x="982" y="9388"/>
                      <a:pt x="1083" y="9365"/>
                      <a:pt x="1201" y="9341"/>
                    </a:cubicBezTo>
                    <a:cubicBezTo>
                      <a:pt x="2302" y="9174"/>
                      <a:pt x="2969" y="9041"/>
                      <a:pt x="2969" y="8974"/>
                    </a:cubicBezTo>
                    <a:cubicBezTo>
                      <a:pt x="2969" y="8949"/>
                      <a:pt x="2867" y="8938"/>
                      <a:pt x="2679" y="8938"/>
                    </a:cubicBezTo>
                    <a:cubicBezTo>
                      <a:pt x="2375" y="8938"/>
                      <a:pt x="1848" y="8966"/>
                      <a:pt x="1168" y="9007"/>
                    </a:cubicBezTo>
                    <a:cubicBezTo>
                      <a:pt x="1085" y="9018"/>
                      <a:pt x="1003" y="9025"/>
                      <a:pt x="925" y="9025"/>
                    </a:cubicBezTo>
                    <a:cubicBezTo>
                      <a:pt x="752" y="9025"/>
                      <a:pt x="603" y="8989"/>
                      <a:pt x="534" y="8874"/>
                    </a:cubicBezTo>
                    <a:cubicBezTo>
                      <a:pt x="467" y="8607"/>
                      <a:pt x="467" y="8307"/>
                      <a:pt x="534" y="8040"/>
                    </a:cubicBezTo>
                    <a:cubicBezTo>
                      <a:pt x="667" y="7340"/>
                      <a:pt x="767" y="6572"/>
                      <a:pt x="901" y="5805"/>
                    </a:cubicBezTo>
                    <a:cubicBezTo>
                      <a:pt x="1401" y="2603"/>
                      <a:pt x="1701" y="1"/>
                      <a:pt x="1568" y="1"/>
                    </a:cubicBezTo>
                    <a:cubicBezTo>
                      <a:pt x="1567" y="1"/>
                      <a:pt x="1566" y="1"/>
                      <a:pt x="15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3238;p82">
                <a:extLst>
                  <a:ext uri="{FF2B5EF4-FFF2-40B4-BE49-F238E27FC236}">
                    <a16:creationId xmlns:a16="http://schemas.microsoft.com/office/drawing/2014/main" id="{919CFFDD-29B7-514D-AB88-AE07E889BDC4}"/>
                  </a:ext>
                </a:extLst>
              </p:cNvPr>
              <p:cNvSpPr/>
              <p:nvPr/>
            </p:nvSpPr>
            <p:spPr>
              <a:xfrm>
                <a:off x="6569300" y="1601200"/>
                <a:ext cx="1034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3200" extrusionOk="0">
                    <a:moveTo>
                      <a:pt x="2344" y="0"/>
                    </a:moveTo>
                    <a:cubicBezTo>
                      <a:pt x="2240" y="0"/>
                      <a:pt x="2136" y="10"/>
                      <a:pt x="2035" y="29"/>
                    </a:cubicBezTo>
                    <a:cubicBezTo>
                      <a:pt x="1168" y="196"/>
                      <a:pt x="434" y="796"/>
                      <a:pt x="100" y="1630"/>
                    </a:cubicBezTo>
                    <a:lnTo>
                      <a:pt x="67" y="1697"/>
                    </a:lnTo>
                    <a:cubicBezTo>
                      <a:pt x="0" y="1863"/>
                      <a:pt x="0" y="2097"/>
                      <a:pt x="134" y="2230"/>
                    </a:cubicBezTo>
                    <a:cubicBezTo>
                      <a:pt x="234" y="2364"/>
                      <a:pt x="401" y="2497"/>
                      <a:pt x="567" y="2564"/>
                    </a:cubicBezTo>
                    <a:cubicBezTo>
                      <a:pt x="1068" y="2931"/>
                      <a:pt x="1701" y="3131"/>
                      <a:pt x="2335" y="3198"/>
                    </a:cubicBezTo>
                    <a:cubicBezTo>
                      <a:pt x="2363" y="3199"/>
                      <a:pt x="2391" y="3200"/>
                      <a:pt x="2419" y="3200"/>
                    </a:cubicBezTo>
                    <a:cubicBezTo>
                      <a:pt x="3055" y="3200"/>
                      <a:pt x="3649" y="2837"/>
                      <a:pt x="3936" y="2230"/>
                    </a:cubicBezTo>
                    <a:cubicBezTo>
                      <a:pt x="4137" y="1630"/>
                      <a:pt x="4003" y="963"/>
                      <a:pt x="3569" y="496"/>
                    </a:cubicBezTo>
                    <a:cubicBezTo>
                      <a:pt x="3245" y="171"/>
                      <a:pt x="2789" y="0"/>
                      <a:pt x="23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3239;p82">
                <a:extLst>
                  <a:ext uri="{FF2B5EF4-FFF2-40B4-BE49-F238E27FC236}">
                    <a16:creationId xmlns:a16="http://schemas.microsoft.com/office/drawing/2014/main" id="{E656AEDB-92B3-1F41-8140-90351A249554}"/>
                  </a:ext>
                </a:extLst>
              </p:cNvPr>
              <p:cNvSpPr/>
              <p:nvPr/>
            </p:nvSpPr>
            <p:spPr>
              <a:xfrm>
                <a:off x="6565950" y="1580975"/>
                <a:ext cx="80100" cy="91675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3667" extrusionOk="0">
                    <a:moveTo>
                      <a:pt x="2849" y="1"/>
                    </a:moveTo>
                    <a:cubicBezTo>
                      <a:pt x="2844" y="1"/>
                      <a:pt x="2840" y="2"/>
                      <a:pt x="2836" y="4"/>
                    </a:cubicBezTo>
                    <a:cubicBezTo>
                      <a:pt x="2669" y="37"/>
                      <a:pt x="2903" y="1205"/>
                      <a:pt x="2069" y="2239"/>
                    </a:cubicBezTo>
                    <a:cubicBezTo>
                      <a:pt x="1268" y="3273"/>
                      <a:pt x="1" y="3406"/>
                      <a:pt x="34" y="3540"/>
                    </a:cubicBezTo>
                    <a:cubicBezTo>
                      <a:pt x="34" y="3612"/>
                      <a:pt x="207" y="3667"/>
                      <a:pt x="492" y="3667"/>
                    </a:cubicBezTo>
                    <a:cubicBezTo>
                      <a:pt x="602" y="3667"/>
                      <a:pt x="728" y="3658"/>
                      <a:pt x="868" y="3640"/>
                    </a:cubicBezTo>
                    <a:cubicBezTo>
                      <a:pt x="1535" y="3473"/>
                      <a:pt x="2169" y="3106"/>
                      <a:pt x="2603" y="2572"/>
                    </a:cubicBezTo>
                    <a:cubicBezTo>
                      <a:pt x="3003" y="2072"/>
                      <a:pt x="3203" y="1405"/>
                      <a:pt x="3136" y="738"/>
                    </a:cubicBezTo>
                    <a:cubicBezTo>
                      <a:pt x="3105" y="265"/>
                      <a:pt x="2925" y="1"/>
                      <a:pt x="28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3240;p82">
                <a:extLst>
                  <a:ext uri="{FF2B5EF4-FFF2-40B4-BE49-F238E27FC236}">
                    <a16:creationId xmlns:a16="http://schemas.microsoft.com/office/drawing/2014/main" id="{C9089D20-289F-8949-ABC3-2AED267BC4BE}"/>
                  </a:ext>
                </a:extLst>
              </p:cNvPr>
              <p:cNvSpPr/>
              <p:nvPr/>
            </p:nvSpPr>
            <p:spPr>
              <a:xfrm>
                <a:off x="6585963" y="1311263"/>
                <a:ext cx="100950" cy="37975"/>
              </a:xfrm>
              <a:custGeom>
                <a:avLst/>
                <a:gdLst/>
                <a:ahLst/>
                <a:cxnLst/>
                <a:rect l="l" t="t" r="r" b="b"/>
                <a:pathLst>
                  <a:path w="4038" h="1519" extrusionOk="0">
                    <a:moveTo>
                      <a:pt x="2370" y="1"/>
                    </a:moveTo>
                    <a:cubicBezTo>
                      <a:pt x="2176" y="1"/>
                      <a:pt x="1985" y="23"/>
                      <a:pt x="1802" y="69"/>
                    </a:cubicBezTo>
                    <a:cubicBezTo>
                      <a:pt x="1235" y="202"/>
                      <a:pt x="735" y="469"/>
                      <a:pt x="368" y="902"/>
                    </a:cubicBezTo>
                    <a:cubicBezTo>
                      <a:pt x="68" y="1203"/>
                      <a:pt x="1" y="1470"/>
                      <a:pt x="101" y="1503"/>
                    </a:cubicBezTo>
                    <a:cubicBezTo>
                      <a:pt x="112" y="1514"/>
                      <a:pt x="126" y="1519"/>
                      <a:pt x="144" y="1519"/>
                    </a:cubicBezTo>
                    <a:cubicBezTo>
                      <a:pt x="342" y="1519"/>
                      <a:pt x="956" y="883"/>
                      <a:pt x="1936" y="669"/>
                    </a:cubicBezTo>
                    <a:cubicBezTo>
                      <a:pt x="2177" y="624"/>
                      <a:pt x="2410" y="607"/>
                      <a:pt x="2627" y="607"/>
                    </a:cubicBezTo>
                    <a:cubicBezTo>
                      <a:pt x="3181" y="607"/>
                      <a:pt x="3633" y="714"/>
                      <a:pt x="3858" y="714"/>
                    </a:cubicBezTo>
                    <a:cubicBezTo>
                      <a:pt x="3934" y="714"/>
                      <a:pt x="3984" y="702"/>
                      <a:pt x="4004" y="669"/>
                    </a:cubicBezTo>
                    <a:cubicBezTo>
                      <a:pt x="4037" y="602"/>
                      <a:pt x="3870" y="402"/>
                      <a:pt x="3470" y="235"/>
                    </a:cubicBezTo>
                    <a:cubicBezTo>
                      <a:pt x="3119" y="82"/>
                      <a:pt x="2740" y="1"/>
                      <a:pt x="2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" name="Google Shape;3241;p82">
              <a:extLst>
                <a:ext uri="{FF2B5EF4-FFF2-40B4-BE49-F238E27FC236}">
                  <a16:creationId xmlns:a16="http://schemas.microsoft.com/office/drawing/2014/main" id="{ECB5132C-645C-A249-8569-BB35A8BBBDF1}"/>
                </a:ext>
              </a:extLst>
            </p:cNvPr>
            <p:cNvGrpSpPr/>
            <p:nvPr/>
          </p:nvGrpSpPr>
          <p:grpSpPr>
            <a:xfrm rot="-1318490">
              <a:off x="7526553" y="3261543"/>
              <a:ext cx="417169" cy="419348"/>
              <a:chOff x="4710200" y="2888650"/>
              <a:chExt cx="363625" cy="365525"/>
            </a:xfrm>
          </p:grpSpPr>
          <p:sp>
            <p:nvSpPr>
              <p:cNvPr id="151" name="Google Shape;3242;p82">
                <a:extLst>
                  <a:ext uri="{FF2B5EF4-FFF2-40B4-BE49-F238E27FC236}">
                    <a16:creationId xmlns:a16="http://schemas.microsoft.com/office/drawing/2014/main" id="{1B2C2E57-2CF3-2E49-BCAC-781BB0DE046B}"/>
                  </a:ext>
                </a:extLst>
              </p:cNvPr>
              <p:cNvSpPr/>
              <p:nvPr/>
            </p:nvSpPr>
            <p:spPr>
              <a:xfrm>
                <a:off x="4710200" y="3007750"/>
                <a:ext cx="54225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952" extrusionOk="0">
                    <a:moveTo>
                      <a:pt x="1073" y="0"/>
                    </a:moveTo>
                    <a:cubicBezTo>
                      <a:pt x="804" y="0"/>
                      <a:pt x="534" y="110"/>
                      <a:pt x="334" y="328"/>
                    </a:cubicBezTo>
                    <a:cubicBezTo>
                      <a:pt x="1" y="728"/>
                      <a:pt x="67" y="1329"/>
                      <a:pt x="468" y="1696"/>
                    </a:cubicBezTo>
                    <a:cubicBezTo>
                      <a:pt x="655" y="1867"/>
                      <a:pt x="886" y="1951"/>
                      <a:pt x="1116" y="1951"/>
                    </a:cubicBezTo>
                    <a:cubicBezTo>
                      <a:pt x="1378" y="1951"/>
                      <a:pt x="1640" y="1842"/>
                      <a:pt x="1835" y="1629"/>
                    </a:cubicBezTo>
                    <a:cubicBezTo>
                      <a:pt x="2169" y="1195"/>
                      <a:pt x="2102" y="595"/>
                      <a:pt x="1702" y="228"/>
                    </a:cubicBezTo>
                    <a:cubicBezTo>
                      <a:pt x="1520" y="76"/>
                      <a:pt x="1297" y="0"/>
                      <a:pt x="10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243;p82">
                <a:extLst>
                  <a:ext uri="{FF2B5EF4-FFF2-40B4-BE49-F238E27FC236}">
                    <a16:creationId xmlns:a16="http://schemas.microsoft.com/office/drawing/2014/main" id="{C7C9ECC6-150A-9046-BE1B-5E156072422D}"/>
                  </a:ext>
                </a:extLst>
              </p:cNvPr>
              <p:cNvSpPr/>
              <p:nvPr/>
            </p:nvSpPr>
            <p:spPr>
              <a:xfrm>
                <a:off x="4745225" y="2959225"/>
                <a:ext cx="792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604" extrusionOk="0">
                    <a:moveTo>
                      <a:pt x="601" y="1"/>
                    </a:moveTo>
                    <a:cubicBezTo>
                      <a:pt x="201" y="1"/>
                      <a:pt x="1" y="101"/>
                      <a:pt x="1" y="201"/>
                    </a:cubicBezTo>
                    <a:cubicBezTo>
                      <a:pt x="1" y="368"/>
                      <a:pt x="935" y="401"/>
                      <a:pt x="1768" y="1068"/>
                    </a:cubicBezTo>
                    <a:cubicBezTo>
                      <a:pt x="2587" y="1723"/>
                      <a:pt x="2859" y="2603"/>
                      <a:pt x="3027" y="2603"/>
                    </a:cubicBezTo>
                    <a:cubicBezTo>
                      <a:pt x="3030" y="2603"/>
                      <a:pt x="3033" y="2603"/>
                      <a:pt x="3036" y="2602"/>
                    </a:cubicBezTo>
                    <a:cubicBezTo>
                      <a:pt x="3136" y="2602"/>
                      <a:pt x="3169" y="2336"/>
                      <a:pt x="3036" y="1935"/>
                    </a:cubicBezTo>
                    <a:cubicBezTo>
                      <a:pt x="2903" y="1368"/>
                      <a:pt x="2569" y="901"/>
                      <a:pt x="2102" y="568"/>
                    </a:cubicBezTo>
                    <a:cubicBezTo>
                      <a:pt x="1702" y="201"/>
                      <a:pt x="1168" y="1"/>
                      <a:pt x="6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244;p82">
                <a:extLst>
                  <a:ext uri="{FF2B5EF4-FFF2-40B4-BE49-F238E27FC236}">
                    <a16:creationId xmlns:a16="http://schemas.microsoft.com/office/drawing/2014/main" id="{E13072D2-317A-9549-8FB5-A694054645DA}"/>
                  </a:ext>
                </a:extLst>
              </p:cNvPr>
              <p:cNvSpPr/>
              <p:nvPr/>
            </p:nvSpPr>
            <p:spPr>
              <a:xfrm>
                <a:off x="4884500" y="3147150"/>
                <a:ext cx="54225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946" extrusionOk="0">
                    <a:moveTo>
                      <a:pt x="1053" y="0"/>
                    </a:moveTo>
                    <a:cubicBezTo>
                      <a:pt x="791" y="0"/>
                      <a:pt x="529" y="109"/>
                      <a:pt x="334" y="323"/>
                    </a:cubicBezTo>
                    <a:cubicBezTo>
                      <a:pt x="0" y="723"/>
                      <a:pt x="67" y="1357"/>
                      <a:pt x="467" y="1690"/>
                    </a:cubicBezTo>
                    <a:cubicBezTo>
                      <a:pt x="654" y="1862"/>
                      <a:pt x="885" y="1946"/>
                      <a:pt x="1115" y="1946"/>
                    </a:cubicBezTo>
                    <a:cubicBezTo>
                      <a:pt x="1378" y="1946"/>
                      <a:pt x="1639" y="1837"/>
                      <a:pt x="1835" y="1623"/>
                    </a:cubicBezTo>
                    <a:cubicBezTo>
                      <a:pt x="2168" y="1223"/>
                      <a:pt x="2102" y="589"/>
                      <a:pt x="1701" y="256"/>
                    </a:cubicBezTo>
                    <a:cubicBezTo>
                      <a:pt x="1514" y="84"/>
                      <a:pt x="1283" y="0"/>
                      <a:pt x="10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3245;p82">
                <a:extLst>
                  <a:ext uri="{FF2B5EF4-FFF2-40B4-BE49-F238E27FC236}">
                    <a16:creationId xmlns:a16="http://schemas.microsoft.com/office/drawing/2014/main" id="{F1D5BB6C-F754-F748-9AA2-08A211DA3B0D}"/>
                  </a:ext>
                </a:extLst>
              </p:cNvPr>
              <p:cNvSpPr/>
              <p:nvPr/>
            </p:nvSpPr>
            <p:spPr>
              <a:xfrm>
                <a:off x="4932850" y="3106700"/>
                <a:ext cx="7925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76" extrusionOk="0">
                    <a:moveTo>
                      <a:pt x="478" y="1"/>
                    </a:moveTo>
                    <a:cubicBezTo>
                      <a:pt x="160" y="1"/>
                      <a:pt x="1" y="113"/>
                      <a:pt x="1" y="173"/>
                    </a:cubicBezTo>
                    <a:cubicBezTo>
                      <a:pt x="1" y="373"/>
                      <a:pt x="935" y="406"/>
                      <a:pt x="1769" y="1040"/>
                    </a:cubicBezTo>
                    <a:cubicBezTo>
                      <a:pt x="2588" y="1695"/>
                      <a:pt x="2860" y="2575"/>
                      <a:pt x="3027" y="2575"/>
                    </a:cubicBezTo>
                    <a:cubicBezTo>
                      <a:pt x="3030" y="2575"/>
                      <a:pt x="3033" y="2575"/>
                      <a:pt x="3036" y="2574"/>
                    </a:cubicBezTo>
                    <a:cubicBezTo>
                      <a:pt x="3136" y="2574"/>
                      <a:pt x="3170" y="2307"/>
                      <a:pt x="3036" y="1907"/>
                    </a:cubicBezTo>
                    <a:cubicBezTo>
                      <a:pt x="2903" y="1373"/>
                      <a:pt x="2569" y="906"/>
                      <a:pt x="2136" y="573"/>
                    </a:cubicBezTo>
                    <a:cubicBezTo>
                      <a:pt x="1702" y="206"/>
                      <a:pt x="1168" y="6"/>
                      <a:pt x="601" y="6"/>
                    </a:cubicBezTo>
                    <a:cubicBezTo>
                      <a:pt x="558" y="2"/>
                      <a:pt x="517" y="1"/>
                      <a:pt x="4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3246;p82">
                <a:extLst>
                  <a:ext uri="{FF2B5EF4-FFF2-40B4-BE49-F238E27FC236}">
                    <a16:creationId xmlns:a16="http://schemas.microsoft.com/office/drawing/2014/main" id="{6608FED1-DEBF-374F-87FC-20F9A9B04C62}"/>
                  </a:ext>
                </a:extLst>
              </p:cNvPr>
              <p:cNvSpPr/>
              <p:nvPr/>
            </p:nvSpPr>
            <p:spPr>
              <a:xfrm>
                <a:off x="4997075" y="3056275"/>
                <a:ext cx="76750" cy="650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2601" extrusionOk="0">
                    <a:moveTo>
                      <a:pt x="462" y="0"/>
                    </a:moveTo>
                    <a:cubicBezTo>
                      <a:pt x="208" y="0"/>
                      <a:pt x="60" y="84"/>
                      <a:pt x="34" y="188"/>
                    </a:cubicBezTo>
                    <a:cubicBezTo>
                      <a:pt x="0" y="488"/>
                      <a:pt x="734" y="822"/>
                      <a:pt x="1435" y="1456"/>
                    </a:cubicBezTo>
                    <a:cubicBezTo>
                      <a:pt x="2086" y="2014"/>
                      <a:pt x="2564" y="2600"/>
                      <a:pt x="2842" y="2600"/>
                    </a:cubicBezTo>
                    <a:cubicBezTo>
                      <a:pt x="2864" y="2600"/>
                      <a:pt x="2884" y="2597"/>
                      <a:pt x="2902" y="2590"/>
                    </a:cubicBezTo>
                    <a:cubicBezTo>
                      <a:pt x="3036" y="2557"/>
                      <a:pt x="3069" y="2290"/>
                      <a:pt x="2969" y="1923"/>
                    </a:cubicBezTo>
                    <a:cubicBezTo>
                      <a:pt x="2802" y="1422"/>
                      <a:pt x="2502" y="989"/>
                      <a:pt x="2102" y="655"/>
                    </a:cubicBezTo>
                    <a:cubicBezTo>
                      <a:pt x="1702" y="322"/>
                      <a:pt x="1201" y="88"/>
                      <a:pt x="701" y="21"/>
                    </a:cubicBezTo>
                    <a:cubicBezTo>
                      <a:pt x="613" y="7"/>
                      <a:pt x="533" y="0"/>
                      <a:pt x="4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3247;p82">
                <a:extLst>
                  <a:ext uri="{FF2B5EF4-FFF2-40B4-BE49-F238E27FC236}">
                    <a16:creationId xmlns:a16="http://schemas.microsoft.com/office/drawing/2014/main" id="{0A3E2BDA-0840-8E48-8D1A-40B27FD1A664}"/>
                  </a:ext>
                </a:extLst>
              </p:cNvPr>
              <p:cNvSpPr/>
              <p:nvPr/>
            </p:nvSpPr>
            <p:spPr>
              <a:xfrm>
                <a:off x="4798600" y="2888650"/>
                <a:ext cx="76750" cy="650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2601" extrusionOk="0">
                    <a:moveTo>
                      <a:pt x="462" y="0"/>
                    </a:moveTo>
                    <a:cubicBezTo>
                      <a:pt x="208" y="0"/>
                      <a:pt x="60" y="84"/>
                      <a:pt x="34" y="188"/>
                    </a:cubicBezTo>
                    <a:cubicBezTo>
                      <a:pt x="0" y="489"/>
                      <a:pt x="734" y="822"/>
                      <a:pt x="1435" y="1456"/>
                    </a:cubicBezTo>
                    <a:cubicBezTo>
                      <a:pt x="2086" y="2014"/>
                      <a:pt x="2564" y="2601"/>
                      <a:pt x="2842" y="2601"/>
                    </a:cubicBezTo>
                    <a:cubicBezTo>
                      <a:pt x="2864" y="2601"/>
                      <a:pt x="2884" y="2597"/>
                      <a:pt x="2902" y="2590"/>
                    </a:cubicBezTo>
                    <a:cubicBezTo>
                      <a:pt x="3036" y="2557"/>
                      <a:pt x="3069" y="2290"/>
                      <a:pt x="2969" y="1890"/>
                    </a:cubicBezTo>
                    <a:cubicBezTo>
                      <a:pt x="2636" y="889"/>
                      <a:pt x="1768" y="188"/>
                      <a:pt x="701" y="22"/>
                    </a:cubicBezTo>
                    <a:cubicBezTo>
                      <a:pt x="613" y="7"/>
                      <a:pt x="533" y="0"/>
                      <a:pt x="4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3248;p82">
                <a:extLst>
                  <a:ext uri="{FF2B5EF4-FFF2-40B4-BE49-F238E27FC236}">
                    <a16:creationId xmlns:a16="http://schemas.microsoft.com/office/drawing/2014/main" id="{422CDF20-CAF4-6348-8BA9-F3723C9488AC}"/>
                  </a:ext>
                </a:extLst>
              </p:cNvPr>
              <p:cNvSpPr/>
              <p:nvPr/>
            </p:nvSpPr>
            <p:spPr>
              <a:xfrm>
                <a:off x="4760225" y="3232575"/>
                <a:ext cx="63425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864" extrusionOk="0">
                    <a:moveTo>
                      <a:pt x="97" y="0"/>
                    </a:moveTo>
                    <a:cubicBezTo>
                      <a:pt x="85" y="0"/>
                      <a:pt x="75" y="3"/>
                      <a:pt x="68" y="8"/>
                    </a:cubicBezTo>
                    <a:cubicBezTo>
                      <a:pt x="1" y="41"/>
                      <a:pt x="68" y="241"/>
                      <a:pt x="234" y="441"/>
                    </a:cubicBezTo>
                    <a:cubicBezTo>
                      <a:pt x="532" y="721"/>
                      <a:pt x="921" y="863"/>
                      <a:pt x="1305" y="863"/>
                    </a:cubicBezTo>
                    <a:cubicBezTo>
                      <a:pt x="1654" y="863"/>
                      <a:pt x="1999" y="746"/>
                      <a:pt x="2269" y="508"/>
                    </a:cubicBezTo>
                    <a:cubicBezTo>
                      <a:pt x="2503" y="308"/>
                      <a:pt x="2536" y="108"/>
                      <a:pt x="2503" y="74"/>
                    </a:cubicBezTo>
                    <a:cubicBezTo>
                      <a:pt x="2500" y="73"/>
                      <a:pt x="2496" y="72"/>
                      <a:pt x="2492" y="72"/>
                    </a:cubicBezTo>
                    <a:cubicBezTo>
                      <a:pt x="2397" y="72"/>
                      <a:pt x="1950" y="377"/>
                      <a:pt x="1355" y="377"/>
                    </a:cubicBezTo>
                    <a:cubicBezTo>
                      <a:pt x="1326" y="377"/>
                      <a:pt x="1298" y="376"/>
                      <a:pt x="1269" y="375"/>
                    </a:cubicBezTo>
                    <a:cubicBezTo>
                      <a:pt x="653" y="344"/>
                      <a:pt x="236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3249;p82">
                <a:extLst>
                  <a:ext uri="{FF2B5EF4-FFF2-40B4-BE49-F238E27FC236}">
                    <a16:creationId xmlns:a16="http://schemas.microsoft.com/office/drawing/2014/main" id="{ADA5DD02-6231-B246-BB45-DAE17F02AD7D}"/>
                  </a:ext>
                </a:extLst>
              </p:cNvPr>
              <p:cNvSpPr/>
              <p:nvPr/>
            </p:nvSpPr>
            <p:spPr>
              <a:xfrm>
                <a:off x="4750225" y="3113000"/>
                <a:ext cx="57575" cy="6890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756" extrusionOk="0">
                    <a:moveTo>
                      <a:pt x="2241" y="0"/>
                    </a:moveTo>
                    <a:cubicBezTo>
                      <a:pt x="2135" y="0"/>
                      <a:pt x="1927" y="102"/>
                      <a:pt x="1635" y="288"/>
                    </a:cubicBezTo>
                    <a:cubicBezTo>
                      <a:pt x="1468" y="388"/>
                      <a:pt x="1235" y="521"/>
                      <a:pt x="1001" y="688"/>
                    </a:cubicBezTo>
                    <a:lnTo>
                      <a:pt x="668" y="921"/>
                    </a:lnTo>
                    <a:cubicBezTo>
                      <a:pt x="501" y="1021"/>
                      <a:pt x="368" y="1155"/>
                      <a:pt x="234" y="1255"/>
                    </a:cubicBezTo>
                    <a:cubicBezTo>
                      <a:pt x="101" y="1422"/>
                      <a:pt x="1" y="1655"/>
                      <a:pt x="34" y="1889"/>
                    </a:cubicBezTo>
                    <a:cubicBezTo>
                      <a:pt x="34" y="2055"/>
                      <a:pt x="134" y="2256"/>
                      <a:pt x="268" y="2389"/>
                    </a:cubicBezTo>
                    <a:cubicBezTo>
                      <a:pt x="368" y="2522"/>
                      <a:pt x="534" y="2623"/>
                      <a:pt x="668" y="2689"/>
                    </a:cubicBezTo>
                    <a:cubicBezTo>
                      <a:pt x="801" y="2723"/>
                      <a:pt x="935" y="2756"/>
                      <a:pt x="1068" y="2756"/>
                    </a:cubicBezTo>
                    <a:cubicBezTo>
                      <a:pt x="1535" y="2756"/>
                      <a:pt x="1769" y="2623"/>
                      <a:pt x="1769" y="2556"/>
                    </a:cubicBezTo>
                    <a:cubicBezTo>
                      <a:pt x="1769" y="2522"/>
                      <a:pt x="1502" y="2489"/>
                      <a:pt x="1101" y="2389"/>
                    </a:cubicBezTo>
                    <a:cubicBezTo>
                      <a:pt x="935" y="2356"/>
                      <a:pt x="735" y="2256"/>
                      <a:pt x="634" y="2089"/>
                    </a:cubicBezTo>
                    <a:cubicBezTo>
                      <a:pt x="568" y="2022"/>
                      <a:pt x="534" y="1922"/>
                      <a:pt x="501" y="1855"/>
                    </a:cubicBezTo>
                    <a:cubicBezTo>
                      <a:pt x="501" y="1755"/>
                      <a:pt x="568" y="1655"/>
                      <a:pt x="634" y="1588"/>
                    </a:cubicBezTo>
                    <a:cubicBezTo>
                      <a:pt x="701" y="1488"/>
                      <a:pt x="835" y="1422"/>
                      <a:pt x="935" y="1322"/>
                    </a:cubicBezTo>
                    <a:lnTo>
                      <a:pt x="1268" y="1055"/>
                    </a:lnTo>
                    <a:cubicBezTo>
                      <a:pt x="1502" y="888"/>
                      <a:pt x="1702" y="721"/>
                      <a:pt x="1835" y="588"/>
                    </a:cubicBezTo>
                    <a:cubicBezTo>
                      <a:pt x="2136" y="288"/>
                      <a:pt x="2302" y="87"/>
                      <a:pt x="2302" y="21"/>
                    </a:cubicBezTo>
                    <a:cubicBezTo>
                      <a:pt x="2289" y="7"/>
                      <a:pt x="2268" y="0"/>
                      <a:pt x="2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6" name="Retângulo 165">
            <a:extLst>
              <a:ext uri="{FF2B5EF4-FFF2-40B4-BE49-F238E27FC236}">
                <a16:creationId xmlns:a16="http://schemas.microsoft.com/office/drawing/2014/main" id="{FEB28A6B-EFA4-3D4A-80A1-E29CC7E82738}"/>
              </a:ext>
            </a:extLst>
          </p:cNvPr>
          <p:cNvSpPr/>
          <p:nvPr/>
        </p:nvSpPr>
        <p:spPr>
          <a:xfrm>
            <a:off x="2286000" y="403497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OBRIGADA</a:t>
            </a:r>
            <a:br>
              <a:rPr lang="pt-B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azevedo.renatacs@gmail.com</a:t>
            </a:r>
            <a:endParaRPr lang="pt-BR" sz="2000" dirty="0"/>
          </a:p>
        </p:txBody>
      </p:sp>
      <p:sp>
        <p:nvSpPr>
          <p:cNvPr id="167" name="CaixaDeTexto 166">
            <a:extLst>
              <a:ext uri="{FF2B5EF4-FFF2-40B4-BE49-F238E27FC236}">
                <a16:creationId xmlns:a16="http://schemas.microsoft.com/office/drawing/2014/main" id="{4D00114C-4405-1540-97E8-4B1CF4D6761B}"/>
              </a:ext>
            </a:extLst>
          </p:cNvPr>
          <p:cNvSpPr txBox="1"/>
          <p:nvPr/>
        </p:nvSpPr>
        <p:spPr>
          <a:xfrm>
            <a:off x="8805446" y="48665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69" name="CaixaDeTexto 168">
            <a:extLst>
              <a:ext uri="{FF2B5EF4-FFF2-40B4-BE49-F238E27FC236}">
                <a16:creationId xmlns:a16="http://schemas.microsoft.com/office/drawing/2014/main" id="{14E92486-686C-A111-3148-133A95BA0588}"/>
              </a:ext>
            </a:extLst>
          </p:cNvPr>
          <p:cNvSpPr txBox="1"/>
          <p:nvPr/>
        </p:nvSpPr>
        <p:spPr>
          <a:xfrm>
            <a:off x="0" y="184088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saúde mental materna é um dos elementos cruciais para um desenvolvimento saudável ao longo da vida</a:t>
            </a:r>
            <a:endParaRPr lang="pt-BR" sz="1600" dirty="0">
              <a:solidFill>
                <a:schemeClr val="tx1"/>
              </a:solidFill>
            </a:endParaRPr>
          </a:p>
        </p:txBody>
      </p:sp>
      <p:pic>
        <p:nvPicPr>
          <p:cNvPr id="170" name="Imagem 169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85CA231E-AF52-3203-9984-3929526C6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8" r="1557" b="6509"/>
          <a:stretch/>
        </p:blipFill>
        <p:spPr>
          <a:xfrm>
            <a:off x="147453" y="4407742"/>
            <a:ext cx="1445558" cy="556631"/>
          </a:xfrm>
          <a:prstGeom prst="rect">
            <a:avLst/>
          </a:prstGeom>
        </p:spPr>
      </p:pic>
      <p:pic>
        <p:nvPicPr>
          <p:cNvPr id="171" name="Picture 2">
            <a:extLst>
              <a:ext uri="{FF2B5EF4-FFF2-40B4-BE49-F238E27FC236}">
                <a16:creationId xmlns:a16="http://schemas.microsoft.com/office/drawing/2014/main" id="{47A65D0C-EB8D-5646-FA73-CDAC7D708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732" y="4451208"/>
            <a:ext cx="522513" cy="5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523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0"/>
          <p:cNvSpPr txBox="1">
            <a:spLocks noGrp="1"/>
          </p:cNvSpPr>
          <p:nvPr>
            <p:ph type="title"/>
          </p:nvPr>
        </p:nvSpPr>
        <p:spPr>
          <a:xfrm>
            <a:off x="-75140" y="2749557"/>
            <a:ext cx="9144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200000"/>
              </a:lnSpc>
            </a:pPr>
            <a:br>
              <a:rPr 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321;p38">
            <a:extLst>
              <a:ext uri="{FF2B5EF4-FFF2-40B4-BE49-F238E27FC236}">
                <a16:creationId xmlns:a16="http://schemas.microsoft.com/office/drawing/2014/main" id="{25546CE9-C043-0243-A53F-40B44184C051}"/>
              </a:ext>
            </a:extLst>
          </p:cNvPr>
          <p:cNvSpPr/>
          <p:nvPr/>
        </p:nvSpPr>
        <p:spPr>
          <a:xfrm>
            <a:off x="2119384" y="2568594"/>
            <a:ext cx="241878" cy="361927"/>
          </a:xfrm>
          <a:custGeom>
            <a:avLst/>
            <a:gdLst/>
            <a:ahLst/>
            <a:cxnLst/>
            <a:rect l="l" t="t" r="r" b="b"/>
            <a:pathLst>
              <a:path w="9232" h="13814" extrusionOk="0">
                <a:moveTo>
                  <a:pt x="796" y="1"/>
                </a:moveTo>
                <a:cubicBezTo>
                  <a:pt x="355" y="1"/>
                  <a:pt x="1" y="355"/>
                  <a:pt x="1" y="787"/>
                </a:cubicBezTo>
                <a:lnTo>
                  <a:pt x="1" y="13027"/>
                </a:lnTo>
                <a:cubicBezTo>
                  <a:pt x="1" y="13468"/>
                  <a:pt x="355" y="13813"/>
                  <a:pt x="796" y="13813"/>
                </a:cubicBezTo>
                <a:lnTo>
                  <a:pt x="8445" y="13813"/>
                </a:lnTo>
                <a:cubicBezTo>
                  <a:pt x="8877" y="13813"/>
                  <a:pt x="9231" y="13468"/>
                  <a:pt x="9231" y="13027"/>
                </a:cubicBezTo>
                <a:lnTo>
                  <a:pt x="9231" y="787"/>
                </a:lnTo>
                <a:cubicBezTo>
                  <a:pt x="9231" y="355"/>
                  <a:pt x="8877" y="1"/>
                  <a:pt x="8445" y="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D7E5BCE-9011-AA42-B208-FCD5E951BE61}"/>
              </a:ext>
            </a:extLst>
          </p:cNvPr>
          <p:cNvSpPr txBox="1"/>
          <p:nvPr/>
        </p:nvSpPr>
        <p:spPr>
          <a:xfrm>
            <a:off x="8634046" y="4866501"/>
            <a:ext cx="509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5" name="Imagem 4" descr="Gráfico, Gráfico de barras&#10;&#10;Descrição gerada automaticamente">
            <a:extLst>
              <a:ext uri="{FF2B5EF4-FFF2-40B4-BE49-F238E27FC236}">
                <a16:creationId xmlns:a16="http://schemas.microsoft.com/office/drawing/2014/main" id="{D42B3696-9F13-5CB4-0A23-B855C3506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9" y="98437"/>
            <a:ext cx="4706705" cy="2574425"/>
          </a:xfrm>
          <a:prstGeom prst="rect">
            <a:avLst/>
          </a:prstGeom>
        </p:spPr>
      </p:pic>
      <p:pic>
        <p:nvPicPr>
          <p:cNvPr id="6" name="Imagem 5" descr="Gráfico, Gráfico de barras&#10;&#10;Descrição gerada automaticamente">
            <a:extLst>
              <a:ext uri="{FF2B5EF4-FFF2-40B4-BE49-F238E27FC236}">
                <a16:creationId xmlns:a16="http://schemas.microsoft.com/office/drawing/2014/main" id="{D13FF799-F02A-8EF9-2A6D-91137783A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888" y="98437"/>
            <a:ext cx="3707048" cy="2715101"/>
          </a:xfrm>
          <a:prstGeom prst="rect">
            <a:avLst/>
          </a:prstGeom>
        </p:spPr>
      </p:pic>
      <p:pic>
        <p:nvPicPr>
          <p:cNvPr id="7" name="Imagem 6" descr="Tabela&#10;&#10;Descrição gerada automaticamente">
            <a:extLst>
              <a:ext uri="{FF2B5EF4-FFF2-40B4-BE49-F238E27FC236}">
                <a16:creationId xmlns:a16="http://schemas.microsoft.com/office/drawing/2014/main" id="{6A38C64F-4EB7-BAB6-AC88-D842F0376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59" y="2890233"/>
            <a:ext cx="5580446" cy="217377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896E236-7390-68C6-96EA-2CAF262C1AD6}"/>
              </a:ext>
            </a:extLst>
          </p:cNvPr>
          <p:cNvSpPr txBox="1"/>
          <p:nvPr/>
        </p:nvSpPr>
        <p:spPr>
          <a:xfrm>
            <a:off x="7253971" y="4515531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LENAD </a:t>
            </a:r>
            <a:r>
              <a:rPr lang="pt-B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II</a:t>
            </a:r>
          </a:p>
          <a:p>
            <a:pPr algn="ctr"/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UNIAD/INPAD/UNIFESP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5A3CA98-D5F0-7EF2-BAF8-38352D18E250}"/>
              </a:ext>
            </a:extLst>
          </p:cNvPr>
          <p:cNvSpPr/>
          <p:nvPr/>
        </p:nvSpPr>
        <p:spPr>
          <a:xfrm>
            <a:off x="3112477" y="844061"/>
            <a:ext cx="902174" cy="74734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1938EF-DD81-F667-B0AF-1BCA405A7817}"/>
              </a:ext>
            </a:extLst>
          </p:cNvPr>
          <p:cNvSpPr/>
          <p:nvPr/>
        </p:nvSpPr>
        <p:spPr>
          <a:xfrm>
            <a:off x="7279294" y="848457"/>
            <a:ext cx="902174" cy="74734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DC89543-E535-72E8-88A5-3843E856BD7A}"/>
              </a:ext>
            </a:extLst>
          </p:cNvPr>
          <p:cNvSpPr/>
          <p:nvPr/>
        </p:nvSpPr>
        <p:spPr>
          <a:xfrm>
            <a:off x="2120830" y="3938954"/>
            <a:ext cx="575369" cy="93541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63A53D-F343-2E4A-5159-6F957743F016}"/>
              </a:ext>
            </a:extLst>
          </p:cNvPr>
          <p:cNvSpPr/>
          <p:nvPr/>
        </p:nvSpPr>
        <p:spPr>
          <a:xfrm>
            <a:off x="3726966" y="3938954"/>
            <a:ext cx="575369" cy="93541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6527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Gráfico, Gráfico de barras&#10;&#10;Descrição gerada automaticamente">
            <a:extLst>
              <a:ext uri="{FF2B5EF4-FFF2-40B4-BE49-F238E27FC236}">
                <a16:creationId xmlns:a16="http://schemas.microsoft.com/office/drawing/2014/main" id="{71EEC514-73D2-2BBA-A384-0ABBE40E8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904" y="112056"/>
            <a:ext cx="4541910" cy="4919388"/>
          </a:xfrm>
        </p:spPr>
      </p:pic>
      <p:pic>
        <p:nvPicPr>
          <p:cNvPr id="4" name="Espaço Reservado para Conteúdo 4" descr="Gráfico, Gráfico de barras&#10;&#10;Descrição gerada automaticamente">
            <a:extLst>
              <a:ext uri="{FF2B5EF4-FFF2-40B4-BE49-F238E27FC236}">
                <a16:creationId xmlns:a16="http://schemas.microsoft.com/office/drawing/2014/main" id="{B326818E-6E3D-784B-DF97-2E4071F83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102" y="1074539"/>
            <a:ext cx="4114513" cy="3263504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FDC960-3905-3CF4-91D3-9C4F41B16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05B54BD-396D-8D1D-163C-6845409CB7A7}"/>
              </a:ext>
            </a:extLst>
          </p:cNvPr>
          <p:cNvSpPr txBox="1"/>
          <p:nvPr/>
        </p:nvSpPr>
        <p:spPr>
          <a:xfrm>
            <a:off x="8839200" y="4848045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DD6B16B-E11E-295D-F34F-CD00CF99B7B2}"/>
              </a:ext>
            </a:extLst>
          </p:cNvPr>
          <p:cNvSpPr/>
          <p:nvPr/>
        </p:nvSpPr>
        <p:spPr>
          <a:xfrm>
            <a:off x="3516923" y="1758462"/>
            <a:ext cx="465992" cy="2901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A118852-71B2-E1A7-8199-0C0FA0F84AE2}"/>
              </a:ext>
            </a:extLst>
          </p:cNvPr>
          <p:cNvSpPr/>
          <p:nvPr/>
        </p:nvSpPr>
        <p:spPr>
          <a:xfrm>
            <a:off x="1934307" y="1987062"/>
            <a:ext cx="389791" cy="19343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3572B1-FEDF-BB98-F7DC-DFD0F948EF64}"/>
              </a:ext>
            </a:extLst>
          </p:cNvPr>
          <p:cNvSpPr/>
          <p:nvPr/>
        </p:nvSpPr>
        <p:spPr>
          <a:xfrm>
            <a:off x="1576908" y="2110154"/>
            <a:ext cx="357399" cy="2110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815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0"/>
          <p:cNvSpPr txBox="1">
            <a:spLocks noGrp="1"/>
          </p:cNvSpPr>
          <p:nvPr>
            <p:ph type="title"/>
          </p:nvPr>
        </p:nvSpPr>
        <p:spPr>
          <a:xfrm>
            <a:off x="-127220" y="2749557"/>
            <a:ext cx="9144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200000"/>
              </a:lnSpc>
            </a:pPr>
            <a:br>
              <a:rPr 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321;p38">
            <a:extLst>
              <a:ext uri="{FF2B5EF4-FFF2-40B4-BE49-F238E27FC236}">
                <a16:creationId xmlns:a16="http://schemas.microsoft.com/office/drawing/2014/main" id="{25546CE9-C043-0243-A53F-40B44184C051}"/>
              </a:ext>
            </a:extLst>
          </p:cNvPr>
          <p:cNvSpPr/>
          <p:nvPr/>
        </p:nvSpPr>
        <p:spPr>
          <a:xfrm>
            <a:off x="2119384" y="2568594"/>
            <a:ext cx="241878" cy="361927"/>
          </a:xfrm>
          <a:custGeom>
            <a:avLst/>
            <a:gdLst/>
            <a:ahLst/>
            <a:cxnLst/>
            <a:rect l="l" t="t" r="r" b="b"/>
            <a:pathLst>
              <a:path w="9232" h="13814" extrusionOk="0">
                <a:moveTo>
                  <a:pt x="796" y="1"/>
                </a:moveTo>
                <a:cubicBezTo>
                  <a:pt x="355" y="1"/>
                  <a:pt x="1" y="355"/>
                  <a:pt x="1" y="787"/>
                </a:cubicBezTo>
                <a:lnTo>
                  <a:pt x="1" y="13027"/>
                </a:lnTo>
                <a:cubicBezTo>
                  <a:pt x="1" y="13468"/>
                  <a:pt x="355" y="13813"/>
                  <a:pt x="796" y="13813"/>
                </a:cubicBezTo>
                <a:lnTo>
                  <a:pt x="8445" y="13813"/>
                </a:lnTo>
                <a:cubicBezTo>
                  <a:pt x="8877" y="13813"/>
                  <a:pt x="9231" y="13468"/>
                  <a:pt x="9231" y="13027"/>
                </a:cubicBezTo>
                <a:lnTo>
                  <a:pt x="9231" y="787"/>
                </a:lnTo>
                <a:cubicBezTo>
                  <a:pt x="9231" y="355"/>
                  <a:pt x="8877" y="1"/>
                  <a:pt x="8445" y="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D7E5BCE-9011-AA42-B208-FCD5E951BE61}"/>
              </a:ext>
            </a:extLst>
          </p:cNvPr>
          <p:cNvSpPr txBox="1"/>
          <p:nvPr/>
        </p:nvSpPr>
        <p:spPr>
          <a:xfrm>
            <a:off x="8761803" y="4887748"/>
            <a:ext cx="509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6" name="Imagem 5" descr="Gráfico, Gráfico de barras&#10;&#10;Descrição gerada automaticamente">
            <a:extLst>
              <a:ext uri="{FF2B5EF4-FFF2-40B4-BE49-F238E27FC236}">
                <a16:creationId xmlns:a16="http://schemas.microsoft.com/office/drawing/2014/main" id="{6F77B1AF-E629-4EF7-1A37-51ADE682E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359" y="825553"/>
            <a:ext cx="4498421" cy="317135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Espaço Reservado para Conteúdo 4" descr="Gráfico, Gráfico de barras&#10;&#10;Descrição gerada automaticamente">
            <a:extLst>
              <a:ext uri="{FF2B5EF4-FFF2-40B4-BE49-F238E27FC236}">
                <a16:creationId xmlns:a16="http://schemas.microsoft.com/office/drawing/2014/main" id="{46E2E9A0-F1F1-3A45-50EE-7B8EE88B27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5" t="4496" r="6354" b="3178"/>
          <a:stretch/>
        </p:blipFill>
        <p:spPr>
          <a:xfrm>
            <a:off x="667269" y="110940"/>
            <a:ext cx="3548171" cy="4915308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34099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0"/>
          <p:cNvSpPr txBox="1">
            <a:spLocks noGrp="1"/>
          </p:cNvSpPr>
          <p:nvPr>
            <p:ph type="title"/>
          </p:nvPr>
        </p:nvSpPr>
        <p:spPr>
          <a:xfrm>
            <a:off x="-127220" y="2749557"/>
            <a:ext cx="9144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200000"/>
              </a:lnSpc>
            </a:pPr>
            <a:br>
              <a:rPr 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321;p38">
            <a:extLst>
              <a:ext uri="{FF2B5EF4-FFF2-40B4-BE49-F238E27FC236}">
                <a16:creationId xmlns:a16="http://schemas.microsoft.com/office/drawing/2014/main" id="{25546CE9-C043-0243-A53F-40B44184C051}"/>
              </a:ext>
            </a:extLst>
          </p:cNvPr>
          <p:cNvSpPr/>
          <p:nvPr/>
        </p:nvSpPr>
        <p:spPr>
          <a:xfrm>
            <a:off x="2119384" y="2568594"/>
            <a:ext cx="241878" cy="361927"/>
          </a:xfrm>
          <a:custGeom>
            <a:avLst/>
            <a:gdLst/>
            <a:ahLst/>
            <a:cxnLst/>
            <a:rect l="l" t="t" r="r" b="b"/>
            <a:pathLst>
              <a:path w="9232" h="13814" extrusionOk="0">
                <a:moveTo>
                  <a:pt x="796" y="1"/>
                </a:moveTo>
                <a:cubicBezTo>
                  <a:pt x="355" y="1"/>
                  <a:pt x="1" y="355"/>
                  <a:pt x="1" y="787"/>
                </a:cubicBezTo>
                <a:lnTo>
                  <a:pt x="1" y="13027"/>
                </a:lnTo>
                <a:cubicBezTo>
                  <a:pt x="1" y="13468"/>
                  <a:pt x="355" y="13813"/>
                  <a:pt x="796" y="13813"/>
                </a:cubicBezTo>
                <a:lnTo>
                  <a:pt x="8445" y="13813"/>
                </a:lnTo>
                <a:cubicBezTo>
                  <a:pt x="8877" y="13813"/>
                  <a:pt x="9231" y="13468"/>
                  <a:pt x="9231" y="13027"/>
                </a:cubicBezTo>
                <a:lnTo>
                  <a:pt x="9231" y="787"/>
                </a:lnTo>
                <a:cubicBezTo>
                  <a:pt x="9231" y="355"/>
                  <a:pt x="8877" y="1"/>
                  <a:pt x="8445" y="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D7E5BCE-9011-AA42-B208-FCD5E951BE61}"/>
              </a:ext>
            </a:extLst>
          </p:cNvPr>
          <p:cNvSpPr txBox="1"/>
          <p:nvPr/>
        </p:nvSpPr>
        <p:spPr>
          <a:xfrm>
            <a:off x="8761803" y="4866501"/>
            <a:ext cx="509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69FD622-1DA9-9635-16A2-C779C5FAFA4C}"/>
              </a:ext>
            </a:extLst>
          </p:cNvPr>
          <p:cNvSpPr txBox="1"/>
          <p:nvPr/>
        </p:nvSpPr>
        <p:spPr>
          <a:xfrm>
            <a:off x="2432648" y="843354"/>
            <a:ext cx="6584132" cy="1421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Uma série de particularidades sobre o uso substâncias psicoativas entre mulheres requerem entendimento e abordagens específicas.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84ED856-6E07-9114-3A59-2CC0CB544728}"/>
              </a:ext>
            </a:extLst>
          </p:cNvPr>
          <p:cNvSpPr txBox="1"/>
          <p:nvPr/>
        </p:nvSpPr>
        <p:spPr>
          <a:xfrm>
            <a:off x="509954" y="2416489"/>
            <a:ext cx="4868090" cy="1883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Gênero</a:t>
            </a:r>
            <a:endParaRPr lang="pt-P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pt-P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Psicológicas</a:t>
            </a:r>
          </a:p>
          <a:p>
            <a:pPr algn="l">
              <a:lnSpc>
                <a:spcPct val="150000"/>
              </a:lnSpc>
            </a:pPr>
            <a:r>
              <a:rPr lang="pt-B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Comorbidades clínicas e psiquiátricas</a:t>
            </a:r>
            <a:endParaRPr lang="pt-P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Saúde reprodutiva</a:t>
            </a:r>
          </a:p>
        </p:txBody>
      </p:sp>
    </p:spTree>
    <p:extLst>
      <p:ext uri="{BB962C8B-B14F-4D97-AF65-F5344CB8AC3E}">
        <p14:creationId xmlns:p14="http://schemas.microsoft.com/office/powerpoint/2010/main" val="3549378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0"/>
          <p:cNvSpPr txBox="1">
            <a:spLocks noGrp="1"/>
          </p:cNvSpPr>
          <p:nvPr>
            <p:ph type="title"/>
          </p:nvPr>
        </p:nvSpPr>
        <p:spPr>
          <a:xfrm>
            <a:off x="-127220" y="2749557"/>
            <a:ext cx="9144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200000"/>
              </a:lnSpc>
            </a:pPr>
            <a:br>
              <a:rPr 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prevalência de gravidez não planejada é de 30 a 50% </a:t>
            </a:r>
            <a:br>
              <a:rPr lang="pt-PT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uso de SPA está associado a maior risco de gravidez não planejada e/ou indesejada</a:t>
            </a:r>
            <a:br>
              <a:rPr lang="pt-PT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90% das usuárias de SPA estão em idade fértil </a:t>
            </a:r>
            <a:endParaRPr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oogle Shape;451;p39">
            <a:extLst>
              <a:ext uri="{FF2B5EF4-FFF2-40B4-BE49-F238E27FC236}">
                <a16:creationId xmlns:a16="http://schemas.microsoft.com/office/drawing/2014/main" id="{BC43CE96-B275-B04B-849F-75C772CB5F39}"/>
              </a:ext>
            </a:extLst>
          </p:cNvPr>
          <p:cNvGrpSpPr/>
          <p:nvPr/>
        </p:nvGrpSpPr>
        <p:grpSpPr>
          <a:xfrm>
            <a:off x="1270155" y="770919"/>
            <a:ext cx="534754" cy="672459"/>
            <a:chOff x="6522745" y="636612"/>
            <a:chExt cx="239829" cy="407760"/>
          </a:xfrm>
        </p:grpSpPr>
        <p:grpSp>
          <p:nvGrpSpPr>
            <p:cNvPr id="10" name="Google Shape;452;p39">
              <a:extLst>
                <a:ext uri="{FF2B5EF4-FFF2-40B4-BE49-F238E27FC236}">
                  <a16:creationId xmlns:a16="http://schemas.microsoft.com/office/drawing/2014/main" id="{381A7594-B425-534D-B542-4A76DDA797FE}"/>
                </a:ext>
              </a:extLst>
            </p:cNvPr>
            <p:cNvGrpSpPr/>
            <p:nvPr/>
          </p:nvGrpSpPr>
          <p:grpSpPr>
            <a:xfrm>
              <a:off x="6534459" y="636612"/>
              <a:ext cx="217657" cy="254823"/>
              <a:chOff x="5289596" y="587502"/>
              <a:chExt cx="296092" cy="346651"/>
            </a:xfrm>
          </p:grpSpPr>
          <p:sp>
            <p:nvSpPr>
              <p:cNvPr id="18" name="Google Shape;453;p39">
                <a:extLst>
                  <a:ext uri="{FF2B5EF4-FFF2-40B4-BE49-F238E27FC236}">
                    <a16:creationId xmlns:a16="http://schemas.microsoft.com/office/drawing/2014/main" id="{F86BE5A1-B86C-4947-879F-CD57646F7553}"/>
                  </a:ext>
                </a:extLst>
              </p:cNvPr>
              <p:cNvSpPr/>
              <p:nvPr/>
            </p:nvSpPr>
            <p:spPr>
              <a:xfrm>
                <a:off x="5289596" y="587502"/>
                <a:ext cx="296091" cy="346651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8347" extrusionOk="0">
                    <a:moveTo>
                      <a:pt x="3560" y="1"/>
                    </a:moveTo>
                    <a:cubicBezTo>
                      <a:pt x="1847" y="1"/>
                      <a:pt x="603" y="1178"/>
                      <a:pt x="459" y="3102"/>
                    </a:cubicBezTo>
                    <a:cubicBezTo>
                      <a:pt x="287" y="5456"/>
                      <a:pt x="86" y="6776"/>
                      <a:pt x="19" y="7226"/>
                    </a:cubicBezTo>
                    <a:cubicBezTo>
                      <a:pt x="0" y="7322"/>
                      <a:pt x="48" y="7427"/>
                      <a:pt x="144" y="7475"/>
                    </a:cubicBezTo>
                    <a:cubicBezTo>
                      <a:pt x="603" y="7705"/>
                      <a:pt x="2000" y="8346"/>
                      <a:pt x="3560" y="8346"/>
                    </a:cubicBezTo>
                    <a:cubicBezTo>
                      <a:pt x="5120" y="8346"/>
                      <a:pt x="6527" y="7705"/>
                      <a:pt x="6986" y="7475"/>
                    </a:cubicBezTo>
                    <a:cubicBezTo>
                      <a:pt x="7073" y="7427"/>
                      <a:pt x="7130" y="7322"/>
                      <a:pt x="7111" y="7226"/>
                    </a:cubicBezTo>
                    <a:cubicBezTo>
                      <a:pt x="7034" y="6776"/>
                      <a:pt x="6833" y="5456"/>
                      <a:pt x="6661" y="3102"/>
                    </a:cubicBezTo>
                    <a:cubicBezTo>
                      <a:pt x="6517" y="1187"/>
                      <a:pt x="5273" y="1"/>
                      <a:pt x="35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54;p39">
                <a:extLst>
                  <a:ext uri="{FF2B5EF4-FFF2-40B4-BE49-F238E27FC236}">
                    <a16:creationId xmlns:a16="http://schemas.microsoft.com/office/drawing/2014/main" id="{95380BD5-E46E-AD49-94A6-10B95BBBC551}"/>
                  </a:ext>
                </a:extLst>
              </p:cNvPr>
              <p:cNvSpPr/>
              <p:nvPr/>
            </p:nvSpPr>
            <p:spPr>
              <a:xfrm>
                <a:off x="5359113" y="587502"/>
                <a:ext cx="226574" cy="346651"/>
              </a:xfrm>
              <a:custGeom>
                <a:avLst/>
                <a:gdLst/>
                <a:ahLst/>
                <a:cxnLst/>
                <a:rect l="l" t="t" r="r" b="b"/>
                <a:pathLst>
                  <a:path w="5456" h="8347" extrusionOk="0">
                    <a:moveTo>
                      <a:pt x="1886" y="1"/>
                    </a:moveTo>
                    <a:cubicBezTo>
                      <a:pt x="1771" y="1"/>
                      <a:pt x="1657" y="1"/>
                      <a:pt x="1542" y="20"/>
                    </a:cubicBezTo>
                    <a:cubicBezTo>
                      <a:pt x="202" y="154"/>
                      <a:pt x="1" y="2030"/>
                      <a:pt x="1283" y="2422"/>
                    </a:cubicBezTo>
                    <a:lnTo>
                      <a:pt x="1312" y="2432"/>
                    </a:lnTo>
                    <a:lnTo>
                      <a:pt x="1791" y="8346"/>
                    </a:lnTo>
                    <a:cubicBezTo>
                      <a:pt x="1824" y="8347"/>
                      <a:pt x="1858" y="8347"/>
                      <a:pt x="1892" y="8347"/>
                    </a:cubicBezTo>
                    <a:cubicBezTo>
                      <a:pt x="3450" y="8347"/>
                      <a:pt x="4853" y="7709"/>
                      <a:pt x="5312" y="7475"/>
                    </a:cubicBezTo>
                    <a:cubicBezTo>
                      <a:pt x="5399" y="7427"/>
                      <a:pt x="5456" y="7322"/>
                      <a:pt x="5437" y="7226"/>
                    </a:cubicBezTo>
                    <a:cubicBezTo>
                      <a:pt x="5360" y="6776"/>
                      <a:pt x="5169" y="5456"/>
                      <a:pt x="4987" y="3102"/>
                    </a:cubicBezTo>
                    <a:cubicBezTo>
                      <a:pt x="4853" y="1187"/>
                      <a:pt x="3599" y="1"/>
                      <a:pt x="18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" name="Google Shape;455;p39">
              <a:extLst>
                <a:ext uri="{FF2B5EF4-FFF2-40B4-BE49-F238E27FC236}">
                  <a16:creationId xmlns:a16="http://schemas.microsoft.com/office/drawing/2014/main" id="{F347BEC6-D56A-904E-87BD-5FB1A208BA67}"/>
                </a:ext>
              </a:extLst>
            </p:cNvPr>
            <p:cNvSpPr/>
            <p:nvPr/>
          </p:nvSpPr>
          <p:spPr>
            <a:xfrm>
              <a:off x="6522748" y="831225"/>
              <a:ext cx="239260" cy="213146"/>
            </a:xfrm>
            <a:custGeom>
              <a:avLst/>
              <a:gdLst/>
              <a:ahLst/>
              <a:cxnLst/>
              <a:rect l="l" t="t" r="r" b="b"/>
              <a:pathLst>
                <a:path w="4288" h="3820" extrusionOk="0">
                  <a:moveTo>
                    <a:pt x="1426" y="1"/>
                  </a:moveTo>
                  <a:lnTo>
                    <a:pt x="1426" y="718"/>
                  </a:lnTo>
                  <a:cubicBezTo>
                    <a:pt x="1426" y="891"/>
                    <a:pt x="1330" y="1063"/>
                    <a:pt x="1168" y="1139"/>
                  </a:cubicBezTo>
                  <a:lnTo>
                    <a:pt x="392" y="1532"/>
                  </a:lnTo>
                  <a:cubicBezTo>
                    <a:pt x="153" y="1647"/>
                    <a:pt x="0" y="1895"/>
                    <a:pt x="0" y="2163"/>
                  </a:cubicBezTo>
                  <a:lnTo>
                    <a:pt x="0" y="3580"/>
                  </a:lnTo>
                  <a:cubicBezTo>
                    <a:pt x="0" y="3704"/>
                    <a:pt x="105" y="3819"/>
                    <a:pt x="239" y="3819"/>
                  </a:cubicBezTo>
                  <a:lnTo>
                    <a:pt x="4048" y="3819"/>
                  </a:lnTo>
                  <a:cubicBezTo>
                    <a:pt x="4182" y="3819"/>
                    <a:pt x="4288" y="3704"/>
                    <a:pt x="4288" y="3580"/>
                  </a:cubicBezTo>
                  <a:lnTo>
                    <a:pt x="4288" y="2163"/>
                  </a:lnTo>
                  <a:cubicBezTo>
                    <a:pt x="4288" y="1895"/>
                    <a:pt x="4134" y="1647"/>
                    <a:pt x="3895" y="1532"/>
                  </a:cubicBezTo>
                  <a:lnTo>
                    <a:pt x="3130" y="1139"/>
                  </a:lnTo>
                  <a:cubicBezTo>
                    <a:pt x="2967" y="1063"/>
                    <a:pt x="2862" y="891"/>
                    <a:pt x="2862" y="718"/>
                  </a:cubicBezTo>
                  <a:lnTo>
                    <a:pt x="28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56;p39">
              <a:extLst>
                <a:ext uri="{FF2B5EF4-FFF2-40B4-BE49-F238E27FC236}">
                  <a16:creationId xmlns:a16="http://schemas.microsoft.com/office/drawing/2014/main" id="{5840DA54-C28D-F04D-9EF0-ABBEEFF61F49}"/>
                </a:ext>
              </a:extLst>
            </p:cNvPr>
            <p:cNvSpPr/>
            <p:nvPr/>
          </p:nvSpPr>
          <p:spPr>
            <a:xfrm>
              <a:off x="6601761" y="830667"/>
              <a:ext cx="81743" cy="53510"/>
            </a:xfrm>
            <a:custGeom>
              <a:avLst/>
              <a:gdLst/>
              <a:ahLst/>
              <a:cxnLst/>
              <a:rect l="l" t="t" r="r" b="b"/>
              <a:pathLst>
                <a:path w="1465" h="959" extrusionOk="0">
                  <a:moveTo>
                    <a:pt x="10" y="1"/>
                  </a:moveTo>
                  <a:lnTo>
                    <a:pt x="10" y="719"/>
                  </a:lnTo>
                  <a:cubicBezTo>
                    <a:pt x="10" y="747"/>
                    <a:pt x="10" y="776"/>
                    <a:pt x="0" y="814"/>
                  </a:cubicBezTo>
                  <a:cubicBezTo>
                    <a:pt x="230" y="910"/>
                    <a:pt x="479" y="958"/>
                    <a:pt x="737" y="958"/>
                  </a:cubicBezTo>
                  <a:cubicBezTo>
                    <a:pt x="986" y="958"/>
                    <a:pt x="1235" y="910"/>
                    <a:pt x="1465" y="814"/>
                  </a:cubicBezTo>
                  <a:cubicBezTo>
                    <a:pt x="1455" y="776"/>
                    <a:pt x="1446" y="747"/>
                    <a:pt x="1446" y="719"/>
                  </a:cubicBezTo>
                  <a:lnTo>
                    <a:pt x="1446" y="1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57;p39">
              <a:extLst>
                <a:ext uri="{FF2B5EF4-FFF2-40B4-BE49-F238E27FC236}">
                  <a16:creationId xmlns:a16="http://schemas.microsoft.com/office/drawing/2014/main" id="{CAC82250-6CA0-944D-881C-F14344BB31D9}"/>
                </a:ext>
              </a:extLst>
            </p:cNvPr>
            <p:cNvSpPr/>
            <p:nvPr/>
          </p:nvSpPr>
          <p:spPr>
            <a:xfrm>
              <a:off x="6522748" y="901196"/>
              <a:ext cx="239260" cy="143176"/>
            </a:xfrm>
            <a:custGeom>
              <a:avLst/>
              <a:gdLst/>
              <a:ahLst/>
              <a:cxnLst/>
              <a:rect l="l" t="t" r="r" b="b"/>
              <a:pathLst>
                <a:path w="4288" h="2566" extrusionOk="0">
                  <a:moveTo>
                    <a:pt x="948" y="0"/>
                  </a:moveTo>
                  <a:lnTo>
                    <a:pt x="392" y="278"/>
                  </a:lnTo>
                  <a:cubicBezTo>
                    <a:pt x="153" y="393"/>
                    <a:pt x="0" y="641"/>
                    <a:pt x="0" y="909"/>
                  </a:cubicBezTo>
                  <a:lnTo>
                    <a:pt x="0" y="2326"/>
                  </a:lnTo>
                  <a:cubicBezTo>
                    <a:pt x="0" y="2450"/>
                    <a:pt x="105" y="2565"/>
                    <a:pt x="239" y="2565"/>
                  </a:cubicBezTo>
                  <a:lnTo>
                    <a:pt x="4048" y="2565"/>
                  </a:lnTo>
                  <a:cubicBezTo>
                    <a:pt x="4182" y="2565"/>
                    <a:pt x="4288" y="2450"/>
                    <a:pt x="4288" y="2326"/>
                  </a:cubicBezTo>
                  <a:lnTo>
                    <a:pt x="4288" y="909"/>
                  </a:lnTo>
                  <a:cubicBezTo>
                    <a:pt x="4288" y="641"/>
                    <a:pt x="4134" y="393"/>
                    <a:pt x="3895" y="278"/>
                  </a:cubicBezTo>
                  <a:lnTo>
                    <a:pt x="3350" y="0"/>
                  </a:lnTo>
                  <a:cubicBezTo>
                    <a:pt x="3067" y="436"/>
                    <a:pt x="2608" y="653"/>
                    <a:pt x="2149" y="653"/>
                  </a:cubicBezTo>
                  <a:cubicBezTo>
                    <a:pt x="1689" y="653"/>
                    <a:pt x="1230" y="436"/>
                    <a:pt x="948" y="0"/>
                  </a:cubicBezTo>
                  <a:close/>
                </a:path>
              </a:pathLst>
            </a:custGeom>
            <a:solidFill>
              <a:srgbClr val="9E9E9E">
                <a:alpha val="82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58;p39">
              <a:extLst>
                <a:ext uri="{FF2B5EF4-FFF2-40B4-BE49-F238E27FC236}">
                  <a16:creationId xmlns:a16="http://schemas.microsoft.com/office/drawing/2014/main" id="{B964E94E-0F1D-1548-B00E-1FA2FD8B0439}"/>
                </a:ext>
              </a:extLst>
            </p:cNvPr>
            <p:cNvSpPr/>
            <p:nvPr/>
          </p:nvSpPr>
          <p:spPr>
            <a:xfrm>
              <a:off x="6562757" y="726659"/>
              <a:ext cx="159748" cy="130789"/>
            </a:xfrm>
            <a:custGeom>
              <a:avLst/>
              <a:gdLst/>
              <a:ahLst/>
              <a:cxnLst/>
              <a:rect l="l" t="t" r="r" b="b"/>
              <a:pathLst>
                <a:path w="2863" h="2344" extrusionOk="0">
                  <a:moveTo>
                    <a:pt x="1103" y="1"/>
                  </a:moveTo>
                  <a:cubicBezTo>
                    <a:pt x="1015" y="1"/>
                    <a:pt x="930" y="54"/>
                    <a:pt x="891" y="133"/>
                  </a:cubicBezTo>
                  <a:cubicBezTo>
                    <a:pt x="814" y="305"/>
                    <a:pt x="699" y="449"/>
                    <a:pt x="565" y="563"/>
                  </a:cubicBezTo>
                  <a:cubicBezTo>
                    <a:pt x="431" y="678"/>
                    <a:pt x="298" y="774"/>
                    <a:pt x="144" y="851"/>
                  </a:cubicBezTo>
                  <a:cubicBezTo>
                    <a:pt x="49" y="898"/>
                    <a:pt x="1" y="994"/>
                    <a:pt x="10" y="1099"/>
                  </a:cubicBezTo>
                  <a:cubicBezTo>
                    <a:pt x="106" y="1808"/>
                    <a:pt x="719" y="2344"/>
                    <a:pt x="1436" y="2344"/>
                  </a:cubicBezTo>
                  <a:cubicBezTo>
                    <a:pt x="2173" y="2344"/>
                    <a:pt x="2795" y="1769"/>
                    <a:pt x="2862" y="1023"/>
                  </a:cubicBezTo>
                  <a:cubicBezTo>
                    <a:pt x="2862" y="956"/>
                    <a:pt x="2834" y="879"/>
                    <a:pt x="2776" y="831"/>
                  </a:cubicBezTo>
                  <a:cubicBezTo>
                    <a:pt x="2307" y="439"/>
                    <a:pt x="1752" y="161"/>
                    <a:pt x="1159" y="8"/>
                  </a:cubicBezTo>
                  <a:cubicBezTo>
                    <a:pt x="1140" y="3"/>
                    <a:pt x="1122" y="1"/>
                    <a:pt x="1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59;p39">
              <a:extLst>
                <a:ext uri="{FF2B5EF4-FFF2-40B4-BE49-F238E27FC236}">
                  <a16:creationId xmlns:a16="http://schemas.microsoft.com/office/drawing/2014/main" id="{70633274-0AA2-634A-A2C4-AECA0EAB22BD}"/>
                </a:ext>
              </a:extLst>
            </p:cNvPr>
            <p:cNvSpPr/>
            <p:nvPr/>
          </p:nvSpPr>
          <p:spPr>
            <a:xfrm>
              <a:off x="6562757" y="726659"/>
              <a:ext cx="159190" cy="129729"/>
            </a:xfrm>
            <a:custGeom>
              <a:avLst/>
              <a:gdLst/>
              <a:ahLst/>
              <a:cxnLst/>
              <a:rect l="l" t="t" r="r" b="b"/>
              <a:pathLst>
                <a:path w="2853" h="2325" extrusionOk="0">
                  <a:moveTo>
                    <a:pt x="1100" y="1"/>
                  </a:moveTo>
                  <a:cubicBezTo>
                    <a:pt x="1009" y="1"/>
                    <a:pt x="930" y="54"/>
                    <a:pt x="891" y="133"/>
                  </a:cubicBezTo>
                  <a:cubicBezTo>
                    <a:pt x="833" y="248"/>
                    <a:pt x="757" y="362"/>
                    <a:pt x="671" y="458"/>
                  </a:cubicBezTo>
                  <a:cubicBezTo>
                    <a:pt x="632" y="496"/>
                    <a:pt x="604" y="535"/>
                    <a:pt x="565" y="563"/>
                  </a:cubicBezTo>
                  <a:cubicBezTo>
                    <a:pt x="431" y="678"/>
                    <a:pt x="298" y="774"/>
                    <a:pt x="144" y="851"/>
                  </a:cubicBezTo>
                  <a:cubicBezTo>
                    <a:pt x="49" y="898"/>
                    <a:pt x="1" y="994"/>
                    <a:pt x="10" y="1099"/>
                  </a:cubicBezTo>
                  <a:cubicBezTo>
                    <a:pt x="97" y="1731"/>
                    <a:pt x="585" y="2229"/>
                    <a:pt x="1207" y="2324"/>
                  </a:cubicBezTo>
                  <a:cubicBezTo>
                    <a:pt x="881" y="2123"/>
                    <a:pt x="690" y="1769"/>
                    <a:pt x="709" y="1386"/>
                  </a:cubicBezTo>
                  <a:lnTo>
                    <a:pt x="709" y="1052"/>
                  </a:lnTo>
                  <a:cubicBezTo>
                    <a:pt x="766" y="1013"/>
                    <a:pt x="824" y="965"/>
                    <a:pt x="872" y="918"/>
                  </a:cubicBezTo>
                  <a:cubicBezTo>
                    <a:pt x="1006" y="803"/>
                    <a:pt x="1121" y="669"/>
                    <a:pt x="1216" y="516"/>
                  </a:cubicBezTo>
                  <a:cubicBezTo>
                    <a:pt x="1666" y="659"/>
                    <a:pt x="2097" y="889"/>
                    <a:pt x="2460" y="1195"/>
                  </a:cubicBezTo>
                  <a:cubicBezTo>
                    <a:pt x="2508" y="1233"/>
                    <a:pt x="2614" y="1339"/>
                    <a:pt x="2747" y="1463"/>
                  </a:cubicBezTo>
                  <a:cubicBezTo>
                    <a:pt x="2805" y="1319"/>
                    <a:pt x="2843" y="1176"/>
                    <a:pt x="2853" y="1023"/>
                  </a:cubicBezTo>
                  <a:cubicBezTo>
                    <a:pt x="2853" y="956"/>
                    <a:pt x="2834" y="879"/>
                    <a:pt x="2776" y="831"/>
                  </a:cubicBezTo>
                  <a:cubicBezTo>
                    <a:pt x="2307" y="439"/>
                    <a:pt x="1752" y="161"/>
                    <a:pt x="1159" y="8"/>
                  </a:cubicBezTo>
                  <a:cubicBezTo>
                    <a:pt x="1139" y="3"/>
                    <a:pt x="1119" y="1"/>
                    <a:pt x="1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60;p39">
              <a:extLst>
                <a:ext uri="{FF2B5EF4-FFF2-40B4-BE49-F238E27FC236}">
                  <a16:creationId xmlns:a16="http://schemas.microsoft.com/office/drawing/2014/main" id="{A5F487A6-6497-A14A-A0B8-18A7361A7A83}"/>
                </a:ext>
              </a:extLst>
            </p:cNvPr>
            <p:cNvSpPr/>
            <p:nvPr/>
          </p:nvSpPr>
          <p:spPr>
            <a:xfrm>
              <a:off x="6709120" y="927867"/>
              <a:ext cx="53454" cy="115947"/>
            </a:xfrm>
            <a:custGeom>
              <a:avLst/>
              <a:gdLst/>
              <a:ahLst/>
              <a:cxnLst/>
              <a:rect l="l" t="t" r="r" b="b"/>
              <a:pathLst>
                <a:path w="958" h="2078" extrusionOk="0">
                  <a:moveTo>
                    <a:pt x="814" y="1"/>
                  </a:moveTo>
                  <a:lnTo>
                    <a:pt x="182" y="498"/>
                  </a:lnTo>
                  <a:cubicBezTo>
                    <a:pt x="67" y="594"/>
                    <a:pt x="0" y="728"/>
                    <a:pt x="0" y="872"/>
                  </a:cubicBezTo>
                  <a:lnTo>
                    <a:pt x="0" y="2078"/>
                  </a:lnTo>
                  <a:lnTo>
                    <a:pt x="718" y="2078"/>
                  </a:lnTo>
                  <a:cubicBezTo>
                    <a:pt x="852" y="2078"/>
                    <a:pt x="957" y="1972"/>
                    <a:pt x="957" y="1838"/>
                  </a:cubicBezTo>
                  <a:lnTo>
                    <a:pt x="957" y="431"/>
                  </a:lnTo>
                  <a:cubicBezTo>
                    <a:pt x="957" y="278"/>
                    <a:pt x="900" y="125"/>
                    <a:pt x="8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61;p39">
              <a:extLst>
                <a:ext uri="{FF2B5EF4-FFF2-40B4-BE49-F238E27FC236}">
                  <a16:creationId xmlns:a16="http://schemas.microsoft.com/office/drawing/2014/main" id="{558DE804-C3D7-004F-8EBD-6EF89E1F0C2F}"/>
                </a:ext>
              </a:extLst>
            </p:cNvPr>
            <p:cNvSpPr/>
            <p:nvPr/>
          </p:nvSpPr>
          <p:spPr>
            <a:xfrm flipH="1">
              <a:off x="6522745" y="927867"/>
              <a:ext cx="53454" cy="115947"/>
            </a:xfrm>
            <a:custGeom>
              <a:avLst/>
              <a:gdLst/>
              <a:ahLst/>
              <a:cxnLst/>
              <a:rect l="l" t="t" r="r" b="b"/>
              <a:pathLst>
                <a:path w="958" h="2078" extrusionOk="0">
                  <a:moveTo>
                    <a:pt x="814" y="1"/>
                  </a:moveTo>
                  <a:lnTo>
                    <a:pt x="182" y="498"/>
                  </a:lnTo>
                  <a:cubicBezTo>
                    <a:pt x="67" y="594"/>
                    <a:pt x="0" y="728"/>
                    <a:pt x="0" y="872"/>
                  </a:cubicBezTo>
                  <a:lnTo>
                    <a:pt x="0" y="2078"/>
                  </a:lnTo>
                  <a:lnTo>
                    <a:pt x="718" y="2078"/>
                  </a:lnTo>
                  <a:cubicBezTo>
                    <a:pt x="852" y="2078"/>
                    <a:pt x="957" y="1972"/>
                    <a:pt x="957" y="1838"/>
                  </a:cubicBezTo>
                  <a:lnTo>
                    <a:pt x="957" y="431"/>
                  </a:lnTo>
                  <a:cubicBezTo>
                    <a:pt x="957" y="278"/>
                    <a:pt x="900" y="125"/>
                    <a:pt x="8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321;p38">
            <a:extLst>
              <a:ext uri="{FF2B5EF4-FFF2-40B4-BE49-F238E27FC236}">
                <a16:creationId xmlns:a16="http://schemas.microsoft.com/office/drawing/2014/main" id="{25546CE9-C043-0243-A53F-40B44184C051}"/>
              </a:ext>
            </a:extLst>
          </p:cNvPr>
          <p:cNvSpPr/>
          <p:nvPr/>
        </p:nvSpPr>
        <p:spPr>
          <a:xfrm>
            <a:off x="2119384" y="2568594"/>
            <a:ext cx="241878" cy="361927"/>
          </a:xfrm>
          <a:custGeom>
            <a:avLst/>
            <a:gdLst/>
            <a:ahLst/>
            <a:cxnLst/>
            <a:rect l="l" t="t" r="r" b="b"/>
            <a:pathLst>
              <a:path w="9232" h="13814" extrusionOk="0">
                <a:moveTo>
                  <a:pt x="796" y="1"/>
                </a:moveTo>
                <a:cubicBezTo>
                  <a:pt x="355" y="1"/>
                  <a:pt x="1" y="355"/>
                  <a:pt x="1" y="787"/>
                </a:cubicBezTo>
                <a:lnTo>
                  <a:pt x="1" y="13027"/>
                </a:lnTo>
                <a:cubicBezTo>
                  <a:pt x="1" y="13468"/>
                  <a:pt x="355" y="13813"/>
                  <a:pt x="796" y="13813"/>
                </a:cubicBezTo>
                <a:lnTo>
                  <a:pt x="8445" y="13813"/>
                </a:lnTo>
                <a:cubicBezTo>
                  <a:pt x="8877" y="13813"/>
                  <a:pt x="9231" y="13468"/>
                  <a:pt x="9231" y="13027"/>
                </a:cubicBezTo>
                <a:lnTo>
                  <a:pt x="9231" y="787"/>
                </a:lnTo>
                <a:cubicBezTo>
                  <a:pt x="9231" y="355"/>
                  <a:pt x="8877" y="1"/>
                  <a:pt x="8445" y="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205E35A-3F3D-6144-A199-C6EA6D043B4A}"/>
              </a:ext>
            </a:extLst>
          </p:cNvPr>
          <p:cNvSpPr/>
          <p:nvPr/>
        </p:nvSpPr>
        <p:spPr>
          <a:xfrm>
            <a:off x="0" y="457372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Bearak</a:t>
            </a:r>
            <a:r>
              <a:rPr lang="en-US" sz="1200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J, </a:t>
            </a:r>
            <a:r>
              <a:rPr lang="en-US" sz="1200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Popinchalk</a:t>
            </a:r>
            <a:r>
              <a:rPr lang="en-US" sz="1200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Alkema L, </a:t>
            </a:r>
            <a:r>
              <a:rPr lang="en-US" sz="1200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Sedgh</a:t>
            </a:r>
            <a:r>
              <a:rPr lang="en-US" sz="1200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G. Global, regional, and subregional trends in unintended pregnancy and its outcomes from 1990 to 2014: estimates from a Bayesian hierarchical model. </a:t>
            </a:r>
            <a:r>
              <a:rPr lang="pt-BR" sz="1200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Lancet </a:t>
            </a:r>
            <a:r>
              <a:rPr lang="pt-BR" sz="1200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</a:t>
            </a:r>
            <a:r>
              <a:rPr lang="pt-BR" sz="1200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Health. 2018</a:t>
            </a:r>
            <a:endParaRPr lang="pt-BR" sz="1200" i="1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D7E5BCE-9011-AA42-B208-FCD5E951BE61}"/>
              </a:ext>
            </a:extLst>
          </p:cNvPr>
          <p:cNvSpPr txBox="1"/>
          <p:nvPr/>
        </p:nvSpPr>
        <p:spPr>
          <a:xfrm>
            <a:off x="8889023" y="4897536"/>
            <a:ext cx="509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608501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0"/>
          <p:cNvSpPr txBox="1">
            <a:spLocks noGrp="1"/>
          </p:cNvSpPr>
          <p:nvPr>
            <p:ph type="subTitle" idx="1"/>
          </p:nvPr>
        </p:nvSpPr>
        <p:spPr>
          <a:xfrm flipH="1">
            <a:off x="174663" y="1723241"/>
            <a:ext cx="9143998" cy="15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50000"/>
              </a:lnSpc>
            </a:pPr>
            <a:r>
              <a:rPr lang="pt-P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Mulheres que usam SPA procuram menos  serviços de saúde reprodutiva</a:t>
            </a:r>
            <a:r>
              <a:rPr lang="pt-P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l">
              <a:lnSpc>
                <a:spcPct val="150000"/>
              </a:lnSpc>
            </a:pPr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Temor do estigma por parte dos profissionais de saúde </a:t>
            </a:r>
          </a:p>
          <a:p>
            <a:pPr marL="0" lvl="0" indent="0" algn="l">
              <a:lnSpc>
                <a:spcPct val="150000"/>
              </a:lnSpc>
            </a:pPr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Dificuldades emocionais ao discutir sua história sexual</a:t>
            </a:r>
          </a:p>
          <a:p>
            <a:pPr marL="0" lvl="0" indent="0" algn="l">
              <a:lnSpc>
                <a:spcPct val="150000"/>
              </a:lnSpc>
            </a:pPr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Menor adesão a intervenções de saúde sexual</a:t>
            </a:r>
          </a:p>
          <a:p>
            <a:pPr marL="0" lvl="0" indent="0" algn="l">
              <a:lnSpc>
                <a:spcPct val="150000"/>
              </a:lnSpc>
            </a:pPr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Medo de perder a guarda dos filhos</a:t>
            </a:r>
          </a:p>
          <a:p>
            <a:pPr marL="0" lvl="0" indent="0"/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pt-BR" sz="2000" dirty="0"/>
            </a:b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6D81B11-96AF-9740-A693-C6340B44D754}"/>
              </a:ext>
            </a:extLst>
          </p:cNvPr>
          <p:cNvSpPr/>
          <p:nvPr/>
        </p:nvSpPr>
        <p:spPr>
          <a:xfrm>
            <a:off x="87332" y="4777934"/>
            <a:ext cx="89693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McGlade A, Ware R, Crawford M. Child protection outcomes for infants of substance-using mothers: a matched-cohort study. Pediatrics. 2009</a:t>
            </a:r>
            <a:endParaRPr lang="pt-BR" sz="1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A Arte de Não Julgar | Pensamentos Inquietantes Ou Com Vida Própria">
            <a:extLst>
              <a:ext uri="{FF2B5EF4-FFF2-40B4-BE49-F238E27FC236}">
                <a16:creationId xmlns:a16="http://schemas.microsoft.com/office/drawing/2014/main" id="{0A62EE1F-39E0-E449-ABA7-5F35A453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4319" y="487224"/>
            <a:ext cx="2468273" cy="106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0351952-978A-644D-AAB4-D169C1607869}"/>
              </a:ext>
            </a:extLst>
          </p:cNvPr>
          <p:cNvSpPr txBox="1"/>
          <p:nvPr/>
        </p:nvSpPr>
        <p:spPr>
          <a:xfrm>
            <a:off x="8925863" y="4866501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915403854"/>
      </p:ext>
    </p:extLst>
  </p:cSld>
  <p:clrMapOvr>
    <a:masterClrMapping/>
  </p:clrMapOvr>
</p:sld>
</file>

<file path=ppt/theme/theme1.xml><?xml version="1.0" encoding="utf-8"?>
<a:theme xmlns:a="http://schemas.openxmlformats.org/drawingml/2006/main" name="Pregnancy Breakthrough by Slidesgo">
  <a:themeElements>
    <a:clrScheme name="Simple Light">
      <a:dk1>
        <a:srgbClr val="434343"/>
      </a:dk1>
      <a:lt1>
        <a:srgbClr val="F2F2F2"/>
      </a:lt1>
      <a:dk2>
        <a:srgbClr val="595959"/>
      </a:dk2>
      <a:lt2>
        <a:srgbClr val="8CB1EE"/>
      </a:lt2>
      <a:accent1>
        <a:srgbClr val="F2F2F2"/>
      </a:accent1>
      <a:accent2>
        <a:srgbClr val="8CB1EE"/>
      </a:accent2>
      <a:accent3>
        <a:srgbClr val="ABD59A"/>
      </a:accent3>
      <a:accent4>
        <a:srgbClr val="F2D9CF"/>
      </a:accent4>
      <a:accent5>
        <a:srgbClr val="8CB1EE"/>
      </a:accent5>
      <a:accent6>
        <a:srgbClr val="ABD59A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1982</TotalTime>
  <Words>1413</Words>
  <Application>Microsoft Macintosh PowerPoint</Application>
  <PresentationFormat>Apresentação na tela (16:9)</PresentationFormat>
  <Paragraphs>252</Paragraphs>
  <Slides>35</Slides>
  <Notes>33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3" baseType="lpstr">
      <vt:lpstr>Marvel</vt:lpstr>
      <vt:lpstr>Assistant ExtraLight</vt:lpstr>
      <vt:lpstr>PT Serif</vt:lpstr>
      <vt:lpstr>Times New Roman</vt:lpstr>
      <vt:lpstr>Nunito Light</vt:lpstr>
      <vt:lpstr>Thasadith</vt:lpstr>
      <vt:lpstr>Arial</vt:lpstr>
      <vt:lpstr>Pregnancy Breakthrough by Slidesgo</vt:lpstr>
      <vt:lpstr>PREVENÇÃO DO USO DE SUBSTÂNCIAS NA GESTAÇÃO</vt:lpstr>
      <vt:lpstr>   </vt:lpstr>
      <vt:lpstr>   </vt:lpstr>
      <vt:lpstr>   </vt:lpstr>
      <vt:lpstr>Apresentação do PowerPoint</vt:lpstr>
      <vt:lpstr>   </vt:lpstr>
      <vt:lpstr>   </vt:lpstr>
      <vt:lpstr>   A prevalência de gravidez não planejada é de 30 a 50%  O uso de SPA está associado a maior risco de gravidez não planejada e/ou indesejada 90% das usuárias de SPA estão em idade fértil </vt:lpstr>
      <vt:lpstr>Apresentação do PowerPoint</vt:lpstr>
      <vt:lpstr>Todavia, quando há modificação das práticas, as mulheres que usam substâncias tendem a fazer escolhas que favorecem o planejamento familiar e uso regular de métodos anticoncepcionais.</vt:lpstr>
      <vt:lpstr>Transtornos mentais, gestação e puerpério</vt:lpstr>
      <vt:lpstr>Uso de Drogas Psicoativas </vt:lpstr>
      <vt:lpstr>    Limitações nos dados sobre consequências do uso de SPA na gestação           - Limites éticos            - Subnotificação           - Drop out           - Policonsumo           - Impacto do estilo de vida  </vt:lpstr>
      <vt:lpstr>TABACO</vt:lpstr>
      <vt:lpstr>ÁLCOOL</vt:lpstr>
      <vt:lpstr>COCAÍNA/CRACK </vt:lpstr>
      <vt:lpstr>MACONHA </vt:lpstr>
      <vt:lpstr>Apresentação do PowerPoint</vt:lpstr>
      <vt:lpstr>Apresentação do PowerPoint</vt:lpstr>
      <vt:lpstr>FATORES AGRAVADORES PARA DESFECHOS NEGATIVOS  </vt:lpstr>
      <vt:lpstr>Transtornos mentais em gestantes: construção e implantação de um protocolo de detecção e cuidado </vt:lpstr>
      <vt:lpstr>Gestantes no pré natal (CAISM-UNICAMP)</vt:lpstr>
      <vt:lpstr>Uso de SPA entre gestantes no pré natal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Variação do número médio de cigarros/semana após  Intervenção Motivacional   </vt:lpstr>
      <vt:lpstr>Apresentação do PowerPoint</vt:lpstr>
      <vt:lpstr>Apresentação do PowerPoint</vt:lpstr>
      <vt:lpstr>Apresentação do PowerPoint</vt:lpstr>
      <vt:lpstr>   </vt:lpstr>
      <vt:lpstr>Pontos chave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USO DE DROGAS POR GESTANTES</dc:title>
  <cp:lastModifiedBy>RENATA AZEVEDO</cp:lastModifiedBy>
  <cp:revision>24</cp:revision>
  <dcterms:modified xsi:type="dcterms:W3CDTF">2022-06-17T02:37:40Z</dcterms:modified>
</cp:coreProperties>
</file>