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38"/>
  </p:notesMasterIdLst>
  <p:sldIdLst>
    <p:sldId id="590" r:id="rId3"/>
    <p:sldId id="611" r:id="rId4"/>
    <p:sldId id="573" r:id="rId5"/>
    <p:sldId id="574" r:id="rId6"/>
    <p:sldId id="575" r:id="rId7"/>
    <p:sldId id="576" r:id="rId8"/>
    <p:sldId id="577" r:id="rId9"/>
    <p:sldId id="578" r:id="rId10"/>
    <p:sldId id="579" r:id="rId11"/>
    <p:sldId id="580" r:id="rId12"/>
    <p:sldId id="581" r:id="rId13"/>
    <p:sldId id="582" r:id="rId14"/>
    <p:sldId id="583" r:id="rId15"/>
    <p:sldId id="584" r:id="rId16"/>
    <p:sldId id="612" r:id="rId17"/>
    <p:sldId id="592" r:id="rId18"/>
    <p:sldId id="567" r:id="rId19"/>
    <p:sldId id="562" r:id="rId20"/>
    <p:sldId id="569" r:id="rId21"/>
    <p:sldId id="593" r:id="rId22"/>
    <p:sldId id="604" r:id="rId23"/>
    <p:sldId id="613" r:id="rId24"/>
    <p:sldId id="610" r:id="rId25"/>
    <p:sldId id="594" r:id="rId26"/>
    <p:sldId id="600" r:id="rId27"/>
    <p:sldId id="595" r:id="rId28"/>
    <p:sldId id="596" r:id="rId29"/>
    <p:sldId id="598" r:id="rId30"/>
    <p:sldId id="597" r:id="rId31"/>
    <p:sldId id="599" r:id="rId32"/>
    <p:sldId id="566" r:id="rId33"/>
    <p:sldId id="261" r:id="rId34"/>
    <p:sldId id="548" r:id="rId35"/>
    <p:sldId id="480" r:id="rId36"/>
    <p:sldId id="602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1BE323F-B846-4BE5-81FB-4516C1583DB4}" v="20" dt="2021-03-30T15:30:18.05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microsoft.com/office/2015/10/relationships/revisionInfo" Target="revisionInfo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elly Miller" userId="fa7ad93df888677f" providerId="LiveId" clId="{B1BE323F-B846-4BE5-81FB-4516C1583DB4}"/>
    <pc:docChg chg="undo custSel addSld delSld modSld">
      <pc:chgData name="Kelly Miller" userId="fa7ad93df888677f" providerId="LiveId" clId="{B1BE323F-B846-4BE5-81FB-4516C1583DB4}" dt="2021-03-30T15:33:30.810" v="237" actId="255"/>
      <pc:docMkLst>
        <pc:docMk/>
      </pc:docMkLst>
      <pc:sldChg chg="delSp add mod">
        <pc:chgData name="Kelly Miller" userId="fa7ad93df888677f" providerId="LiveId" clId="{B1BE323F-B846-4BE5-81FB-4516C1583DB4}" dt="2021-03-30T15:25:07.429" v="162" actId="478"/>
        <pc:sldMkLst>
          <pc:docMk/>
          <pc:sldMk cId="3360720641" sldId="261"/>
        </pc:sldMkLst>
        <pc:spChg chg="del">
          <ac:chgData name="Kelly Miller" userId="fa7ad93df888677f" providerId="LiveId" clId="{B1BE323F-B846-4BE5-81FB-4516C1583DB4}" dt="2021-03-30T15:25:07.429" v="162" actId="478"/>
          <ac:spMkLst>
            <pc:docMk/>
            <pc:sldMk cId="3360720641" sldId="261"/>
            <ac:spMk id="10" creationId="{D2248ED6-127B-4505-89A9-CC3FB82E9DA0}"/>
          </ac:spMkLst>
        </pc:spChg>
      </pc:sldChg>
      <pc:sldChg chg="add">
        <pc:chgData name="Kelly Miller" userId="fa7ad93df888677f" providerId="LiveId" clId="{B1BE323F-B846-4BE5-81FB-4516C1583DB4}" dt="2021-03-29T22:45:42.010" v="0"/>
        <pc:sldMkLst>
          <pc:docMk/>
          <pc:sldMk cId="1386352036" sldId="480"/>
        </pc:sldMkLst>
      </pc:sldChg>
      <pc:sldChg chg="delSp modSp add mod">
        <pc:chgData name="Kelly Miller" userId="fa7ad93df888677f" providerId="LiveId" clId="{B1BE323F-B846-4BE5-81FB-4516C1583DB4}" dt="2021-03-30T15:25:13.205" v="163" actId="478"/>
        <pc:sldMkLst>
          <pc:docMk/>
          <pc:sldMk cId="3300913500" sldId="548"/>
        </pc:sldMkLst>
        <pc:spChg chg="mod">
          <ac:chgData name="Kelly Miller" userId="fa7ad93df888677f" providerId="LiveId" clId="{B1BE323F-B846-4BE5-81FB-4516C1583DB4}" dt="2021-03-29T22:57:12.595" v="135" actId="14100"/>
          <ac:spMkLst>
            <pc:docMk/>
            <pc:sldMk cId="3300913500" sldId="548"/>
            <ac:spMk id="3" creationId="{51907ACF-FA05-4BE0-9CC8-41342DFF9D15}"/>
          </ac:spMkLst>
        </pc:spChg>
        <pc:spChg chg="del">
          <ac:chgData name="Kelly Miller" userId="fa7ad93df888677f" providerId="LiveId" clId="{B1BE323F-B846-4BE5-81FB-4516C1583DB4}" dt="2021-03-30T15:25:13.205" v="163" actId="478"/>
          <ac:spMkLst>
            <pc:docMk/>
            <pc:sldMk cId="3300913500" sldId="548"/>
            <ac:spMk id="14" creationId="{B8DB6B9D-3D62-4692-9330-90CC5B90E4E3}"/>
          </ac:spMkLst>
        </pc:spChg>
      </pc:sldChg>
      <pc:sldChg chg="modSp add">
        <pc:chgData name="Kelly Miller" userId="fa7ad93df888677f" providerId="LiveId" clId="{B1BE323F-B846-4BE5-81FB-4516C1583DB4}" dt="2021-03-30T15:22:57.787" v="144" actId="20577"/>
        <pc:sldMkLst>
          <pc:docMk/>
          <pc:sldMk cId="1272850301" sldId="562"/>
        </pc:sldMkLst>
        <pc:graphicFrameChg chg="mod">
          <ac:chgData name="Kelly Miller" userId="fa7ad93df888677f" providerId="LiveId" clId="{B1BE323F-B846-4BE5-81FB-4516C1583DB4}" dt="2021-03-30T15:22:57.787" v="144" actId="20577"/>
          <ac:graphicFrameMkLst>
            <pc:docMk/>
            <pc:sldMk cId="1272850301" sldId="562"/>
            <ac:graphicFrameMk id="26" creationId="{9C49B251-2210-408A-9E1E-2BDCEC6485DB}"/>
          </ac:graphicFrameMkLst>
        </pc:graphicFrameChg>
      </pc:sldChg>
      <pc:sldChg chg="add">
        <pc:chgData name="Kelly Miller" userId="fa7ad93df888677f" providerId="LiveId" clId="{B1BE323F-B846-4BE5-81FB-4516C1583DB4}" dt="2021-03-29T22:45:42.010" v="0"/>
        <pc:sldMkLst>
          <pc:docMk/>
          <pc:sldMk cId="231232042" sldId="566"/>
        </pc:sldMkLst>
      </pc:sldChg>
      <pc:sldChg chg="add">
        <pc:chgData name="Kelly Miller" userId="fa7ad93df888677f" providerId="LiveId" clId="{B1BE323F-B846-4BE5-81FB-4516C1583DB4}" dt="2021-03-29T22:45:42.010" v="0"/>
        <pc:sldMkLst>
          <pc:docMk/>
          <pc:sldMk cId="2785536785" sldId="567"/>
        </pc:sldMkLst>
      </pc:sldChg>
      <pc:sldChg chg="add">
        <pc:chgData name="Kelly Miller" userId="fa7ad93df888677f" providerId="LiveId" clId="{B1BE323F-B846-4BE5-81FB-4516C1583DB4}" dt="2021-03-29T22:45:42.010" v="0"/>
        <pc:sldMkLst>
          <pc:docMk/>
          <pc:sldMk cId="399979128" sldId="569"/>
        </pc:sldMkLst>
      </pc:sldChg>
      <pc:sldChg chg="delSp mod">
        <pc:chgData name="Kelly Miller" userId="fa7ad93df888677f" providerId="LiveId" clId="{B1BE323F-B846-4BE5-81FB-4516C1583DB4}" dt="2021-03-30T15:22:22.088" v="136" actId="478"/>
        <pc:sldMkLst>
          <pc:docMk/>
          <pc:sldMk cId="750858908" sldId="582"/>
        </pc:sldMkLst>
        <pc:spChg chg="del">
          <ac:chgData name="Kelly Miller" userId="fa7ad93df888677f" providerId="LiveId" clId="{B1BE323F-B846-4BE5-81FB-4516C1583DB4}" dt="2021-03-30T15:22:22.088" v="136" actId="478"/>
          <ac:spMkLst>
            <pc:docMk/>
            <pc:sldMk cId="750858908" sldId="582"/>
            <ac:spMk id="8" creationId="{1B6E80D2-922D-42B0-9E66-2284607F7CB0}"/>
          </ac:spMkLst>
        </pc:spChg>
      </pc:sldChg>
      <pc:sldChg chg="add">
        <pc:chgData name="Kelly Miller" userId="fa7ad93df888677f" providerId="LiveId" clId="{B1BE323F-B846-4BE5-81FB-4516C1583DB4}" dt="2021-03-29T22:45:42.010" v="0"/>
        <pc:sldMkLst>
          <pc:docMk/>
          <pc:sldMk cId="2257361974" sldId="592"/>
        </pc:sldMkLst>
      </pc:sldChg>
      <pc:sldChg chg="delSp modSp add mod">
        <pc:chgData name="Kelly Miller" userId="fa7ad93df888677f" providerId="LiveId" clId="{B1BE323F-B846-4BE5-81FB-4516C1583DB4}" dt="2021-03-30T15:23:09.216" v="147" actId="478"/>
        <pc:sldMkLst>
          <pc:docMk/>
          <pc:sldMk cId="2295058323" sldId="593"/>
        </pc:sldMkLst>
        <pc:spChg chg="del mod">
          <ac:chgData name="Kelly Miller" userId="fa7ad93df888677f" providerId="LiveId" clId="{B1BE323F-B846-4BE5-81FB-4516C1583DB4}" dt="2021-03-30T15:23:09.216" v="147" actId="478"/>
          <ac:spMkLst>
            <pc:docMk/>
            <pc:sldMk cId="2295058323" sldId="593"/>
            <ac:spMk id="10" creationId="{3B4D4C26-488B-4EF3-9575-8E19CEDC200E}"/>
          </ac:spMkLst>
        </pc:spChg>
      </pc:sldChg>
      <pc:sldChg chg="delSp add mod">
        <pc:chgData name="Kelly Miller" userId="fa7ad93df888677f" providerId="LiveId" clId="{B1BE323F-B846-4BE5-81FB-4516C1583DB4}" dt="2021-03-30T15:23:29.830" v="149" actId="478"/>
        <pc:sldMkLst>
          <pc:docMk/>
          <pc:sldMk cId="474573409" sldId="594"/>
        </pc:sldMkLst>
        <pc:spChg chg="del">
          <ac:chgData name="Kelly Miller" userId="fa7ad93df888677f" providerId="LiveId" clId="{B1BE323F-B846-4BE5-81FB-4516C1583DB4}" dt="2021-03-30T15:23:29.830" v="149" actId="478"/>
          <ac:spMkLst>
            <pc:docMk/>
            <pc:sldMk cId="474573409" sldId="594"/>
            <ac:spMk id="6" creationId="{75B9868E-8AA7-4C02-9CBE-BF6ABDC56A9B}"/>
          </ac:spMkLst>
        </pc:spChg>
      </pc:sldChg>
      <pc:sldChg chg="add">
        <pc:chgData name="Kelly Miller" userId="fa7ad93df888677f" providerId="LiveId" clId="{B1BE323F-B846-4BE5-81FB-4516C1583DB4}" dt="2021-03-29T22:45:42.010" v="0"/>
        <pc:sldMkLst>
          <pc:docMk/>
          <pc:sldMk cId="317498031" sldId="595"/>
        </pc:sldMkLst>
      </pc:sldChg>
      <pc:sldChg chg="addSp delSp modSp add mod">
        <pc:chgData name="Kelly Miller" userId="fa7ad93df888677f" providerId="LiveId" clId="{B1BE323F-B846-4BE5-81FB-4516C1583DB4}" dt="2021-03-30T15:24:46.045" v="158" actId="14100"/>
        <pc:sldMkLst>
          <pc:docMk/>
          <pc:sldMk cId="2101062659" sldId="596"/>
        </pc:sldMkLst>
        <pc:spChg chg="del">
          <ac:chgData name="Kelly Miller" userId="fa7ad93df888677f" providerId="LiveId" clId="{B1BE323F-B846-4BE5-81FB-4516C1583DB4}" dt="2021-03-30T15:23:40.493" v="150" actId="478"/>
          <ac:spMkLst>
            <pc:docMk/>
            <pc:sldMk cId="2101062659" sldId="596"/>
            <ac:spMk id="15" creationId="{3A223F53-3CF6-4D86-843B-CBF310CFBB63}"/>
          </ac:spMkLst>
        </pc:spChg>
        <pc:graphicFrameChg chg="add mod modGraphic">
          <ac:chgData name="Kelly Miller" userId="fa7ad93df888677f" providerId="LiveId" clId="{B1BE323F-B846-4BE5-81FB-4516C1583DB4}" dt="2021-03-30T15:24:46.045" v="158" actId="14100"/>
          <ac:graphicFrameMkLst>
            <pc:docMk/>
            <pc:sldMk cId="2101062659" sldId="596"/>
            <ac:graphicFrameMk id="4" creationId="{6A13297E-81DB-4825-9536-ABAA7568F5E9}"/>
          </ac:graphicFrameMkLst>
        </pc:graphicFrameChg>
      </pc:sldChg>
      <pc:sldChg chg="add">
        <pc:chgData name="Kelly Miller" userId="fa7ad93df888677f" providerId="LiveId" clId="{B1BE323F-B846-4BE5-81FB-4516C1583DB4}" dt="2021-03-29T22:45:42.010" v="0"/>
        <pc:sldMkLst>
          <pc:docMk/>
          <pc:sldMk cId="2775957740" sldId="597"/>
        </pc:sldMkLst>
      </pc:sldChg>
      <pc:sldChg chg="modSp add mod">
        <pc:chgData name="Kelly Miller" userId="fa7ad93df888677f" providerId="LiveId" clId="{B1BE323F-B846-4BE5-81FB-4516C1583DB4}" dt="2021-03-29T22:56:23.602" v="116" actId="688"/>
        <pc:sldMkLst>
          <pc:docMk/>
          <pc:sldMk cId="1228242230" sldId="598"/>
        </pc:sldMkLst>
        <pc:picChg chg="mod">
          <ac:chgData name="Kelly Miller" userId="fa7ad93df888677f" providerId="LiveId" clId="{B1BE323F-B846-4BE5-81FB-4516C1583DB4}" dt="2021-03-29T22:56:23.602" v="116" actId="688"/>
          <ac:picMkLst>
            <pc:docMk/>
            <pc:sldMk cId="1228242230" sldId="598"/>
            <ac:picMk id="7" creationId="{32EB469C-DCA1-485B-A362-1050FE562703}"/>
          </ac:picMkLst>
        </pc:picChg>
      </pc:sldChg>
      <pc:sldChg chg="delSp modSp add mod">
        <pc:chgData name="Kelly Miller" userId="fa7ad93df888677f" providerId="LiveId" clId="{B1BE323F-B846-4BE5-81FB-4516C1583DB4}" dt="2021-03-30T15:25:01.317" v="161" actId="478"/>
        <pc:sldMkLst>
          <pc:docMk/>
          <pc:sldMk cId="2288031857" sldId="599"/>
        </pc:sldMkLst>
        <pc:spChg chg="del mod">
          <ac:chgData name="Kelly Miller" userId="fa7ad93df888677f" providerId="LiveId" clId="{B1BE323F-B846-4BE5-81FB-4516C1583DB4}" dt="2021-03-30T15:24:59.032" v="160" actId="478"/>
          <ac:spMkLst>
            <pc:docMk/>
            <pc:sldMk cId="2288031857" sldId="599"/>
            <ac:spMk id="6" creationId="{29FE337A-64FD-4C49-B1F3-3F9A703B1726}"/>
          </ac:spMkLst>
        </pc:spChg>
        <pc:spChg chg="del">
          <ac:chgData name="Kelly Miller" userId="fa7ad93df888677f" providerId="LiveId" clId="{B1BE323F-B846-4BE5-81FB-4516C1583DB4}" dt="2021-03-30T15:25:01.317" v="161" actId="478"/>
          <ac:spMkLst>
            <pc:docMk/>
            <pc:sldMk cId="2288031857" sldId="599"/>
            <ac:spMk id="8" creationId="{3F08029E-EC26-4AD7-A916-51915DCB0244}"/>
          </ac:spMkLst>
        </pc:spChg>
      </pc:sldChg>
      <pc:sldChg chg="modSp add mod">
        <pc:chgData name="Kelly Miller" userId="fa7ad93df888677f" providerId="LiveId" clId="{B1BE323F-B846-4BE5-81FB-4516C1583DB4}" dt="2021-03-29T22:55:28.828" v="112" actId="27636"/>
        <pc:sldMkLst>
          <pc:docMk/>
          <pc:sldMk cId="4022676500" sldId="600"/>
        </pc:sldMkLst>
        <pc:spChg chg="mod">
          <ac:chgData name="Kelly Miller" userId="fa7ad93df888677f" providerId="LiveId" clId="{B1BE323F-B846-4BE5-81FB-4516C1583DB4}" dt="2021-03-29T22:55:28.828" v="112" actId="27636"/>
          <ac:spMkLst>
            <pc:docMk/>
            <pc:sldMk cId="4022676500" sldId="600"/>
            <ac:spMk id="3" creationId="{F15932E6-154B-426A-8316-384987ADD9BD}"/>
          </ac:spMkLst>
        </pc:spChg>
      </pc:sldChg>
      <pc:sldChg chg="add">
        <pc:chgData name="Kelly Miller" userId="fa7ad93df888677f" providerId="LiveId" clId="{B1BE323F-B846-4BE5-81FB-4516C1583DB4}" dt="2021-03-29T22:45:42.010" v="0"/>
        <pc:sldMkLst>
          <pc:docMk/>
          <pc:sldMk cId="1895061949" sldId="602"/>
        </pc:sldMkLst>
      </pc:sldChg>
      <pc:sldChg chg="addSp delSp modSp add mod setBg">
        <pc:chgData name="Kelly Miller" userId="fa7ad93df888677f" providerId="LiveId" clId="{B1BE323F-B846-4BE5-81FB-4516C1583DB4}" dt="2021-03-30T15:32:16.572" v="212" actId="12"/>
        <pc:sldMkLst>
          <pc:docMk/>
          <pc:sldMk cId="1346255312" sldId="604"/>
        </pc:sldMkLst>
        <pc:spChg chg="mod">
          <ac:chgData name="Kelly Miller" userId="fa7ad93df888677f" providerId="LiveId" clId="{B1BE323F-B846-4BE5-81FB-4516C1583DB4}" dt="2021-03-30T15:28:45.213" v="182" actId="26606"/>
          <ac:spMkLst>
            <pc:docMk/>
            <pc:sldMk cId="1346255312" sldId="604"/>
            <ac:spMk id="2" creationId="{6E9F16F3-6DB6-43F9-A46D-3C74A4C4C968}"/>
          </ac:spMkLst>
        </pc:spChg>
        <pc:spChg chg="mod">
          <ac:chgData name="Kelly Miller" userId="fa7ad93df888677f" providerId="LiveId" clId="{B1BE323F-B846-4BE5-81FB-4516C1583DB4}" dt="2021-03-30T15:32:16.572" v="212" actId="12"/>
          <ac:spMkLst>
            <pc:docMk/>
            <pc:sldMk cId="1346255312" sldId="604"/>
            <ac:spMk id="4" creationId="{50F130F8-FDB7-46FE-BEDC-26996779E76C}"/>
          </ac:spMkLst>
        </pc:spChg>
        <pc:spChg chg="add del mod">
          <ac:chgData name="Kelly Miller" userId="fa7ad93df888677f" providerId="LiveId" clId="{B1BE323F-B846-4BE5-81FB-4516C1583DB4}" dt="2021-03-30T15:28:31.944" v="179" actId="478"/>
          <ac:spMkLst>
            <pc:docMk/>
            <pc:sldMk cId="1346255312" sldId="604"/>
            <ac:spMk id="7" creationId="{9E9DDFA3-FCB6-459F-8993-371FC3074EC1}"/>
          </ac:spMkLst>
        </pc:spChg>
        <pc:spChg chg="add del">
          <ac:chgData name="Kelly Miller" userId="fa7ad93df888677f" providerId="LiveId" clId="{B1BE323F-B846-4BE5-81FB-4516C1583DB4}" dt="2021-03-30T15:27:55.741" v="170" actId="26606"/>
          <ac:spMkLst>
            <pc:docMk/>
            <pc:sldMk cId="1346255312" sldId="604"/>
            <ac:spMk id="12" creationId="{2D6FBB9D-1CAA-4D05-AB33-BABDFE17B843}"/>
          </ac:spMkLst>
        </pc:spChg>
        <pc:spChg chg="add del">
          <ac:chgData name="Kelly Miller" userId="fa7ad93df888677f" providerId="LiveId" clId="{B1BE323F-B846-4BE5-81FB-4516C1583DB4}" dt="2021-03-30T15:27:55.741" v="170" actId="26606"/>
          <ac:spMkLst>
            <pc:docMk/>
            <pc:sldMk cId="1346255312" sldId="604"/>
            <ac:spMk id="14" creationId="{04727B71-B4B6-4823-80A1-68C40B475118}"/>
          </ac:spMkLst>
        </pc:spChg>
        <pc:spChg chg="add del">
          <ac:chgData name="Kelly Miller" userId="fa7ad93df888677f" providerId="LiveId" clId="{B1BE323F-B846-4BE5-81FB-4516C1583DB4}" dt="2021-03-30T15:27:55.741" v="170" actId="26606"/>
          <ac:spMkLst>
            <pc:docMk/>
            <pc:sldMk cId="1346255312" sldId="604"/>
            <ac:spMk id="16" creationId="{79A6DB05-9FB5-4B07-8675-74C23D4FD89D}"/>
          </ac:spMkLst>
        </pc:spChg>
        <pc:spChg chg="add del">
          <ac:chgData name="Kelly Miller" userId="fa7ad93df888677f" providerId="LiveId" clId="{B1BE323F-B846-4BE5-81FB-4516C1583DB4}" dt="2021-03-30T15:27:55.741" v="170" actId="26606"/>
          <ac:spMkLst>
            <pc:docMk/>
            <pc:sldMk cId="1346255312" sldId="604"/>
            <ac:spMk id="18" creationId="{2C9A9DA9-7DC8-488B-A882-123947B0F3D9}"/>
          </ac:spMkLst>
        </pc:spChg>
        <pc:spChg chg="add del">
          <ac:chgData name="Kelly Miller" userId="fa7ad93df888677f" providerId="LiveId" clId="{B1BE323F-B846-4BE5-81FB-4516C1583DB4}" dt="2021-03-30T15:27:55.741" v="170" actId="26606"/>
          <ac:spMkLst>
            <pc:docMk/>
            <pc:sldMk cId="1346255312" sldId="604"/>
            <ac:spMk id="20" creationId="{57F6BDD4-E066-4008-8011-6CC31AEB4556}"/>
          </ac:spMkLst>
        </pc:spChg>
        <pc:spChg chg="add del">
          <ac:chgData name="Kelly Miller" userId="fa7ad93df888677f" providerId="LiveId" clId="{B1BE323F-B846-4BE5-81FB-4516C1583DB4}" dt="2021-03-30T15:27:55.741" v="170" actId="26606"/>
          <ac:spMkLst>
            <pc:docMk/>
            <pc:sldMk cId="1346255312" sldId="604"/>
            <ac:spMk id="22" creationId="{2711A8FB-68FC-45FC-B01E-38F809E2D439}"/>
          </ac:spMkLst>
        </pc:spChg>
        <pc:spChg chg="add del">
          <ac:chgData name="Kelly Miller" userId="fa7ad93df888677f" providerId="LiveId" clId="{B1BE323F-B846-4BE5-81FB-4516C1583DB4}" dt="2021-03-30T15:27:55.741" v="170" actId="26606"/>
          <ac:spMkLst>
            <pc:docMk/>
            <pc:sldMk cId="1346255312" sldId="604"/>
            <ac:spMk id="24" creationId="{2A865FE3-5FC9-4049-87CF-30019C46C0F5}"/>
          </ac:spMkLst>
        </pc:spChg>
        <pc:spChg chg="add del">
          <ac:chgData name="Kelly Miller" userId="fa7ad93df888677f" providerId="LiveId" clId="{B1BE323F-B846-4BE5-81FB-4516C1583DB4}" dt="2021-03-30T15:28:03.218" v="172" actId="26606"/>
          <ac:spMkLst>
            <pc:docMk/>
            <pc:sldMk cId="1346255312" sldId="604"/>
            <ac:spMk id="26" creationId="{2D6FBB9D-1CAA-4D05-AB33-BABDFE17B843}"/>
          </ac:spMkLst>
        </pc:spChg>
        <pc:spChg chg="add del">
          <ac:chgData name="Kelly Miller" userId="fa7ad93df888677f" providerId="LiveId" clId="{B1BE323F-B846-4BE5-81FB-4516C1583DB4}" dt="2021-03-30T15:28:03.218" v="172" actId="26606"/>
          <ac:spMkLst>
            <pc:docMk/>
            <pc:sldMk cId="1346255312" sldId="604"/>
            <ac:spMk id="27" creationId="{04727B71-B4B6-4823-80A1-68C40B475118}"/>
          </ac:spMkLst>
        </pc:spChg>
        <pc:spChg chg="add del">
          <ac:chgData name="Kelly Miller" userId="fa7ad93df888677f" providerId="LiveId" clId="{B1BE323F-B846-4BE5-81FB-4516C1583DB4}" dt="2021-03-30T15:28:03.218" v="172" actId="26606"/>
          <ac:spMkLst>
            <pc:docMk/>
            <pc:sldMk cId="1346255312" sldId="604"/>
            <ac:spMk id="28" creationId="{79A6DB05-9FB5-4B07-8675-74C23D4FD89D}"/>
          </ac:spMkLst>
        </pc:spChg>
        <pc:spChg chg="add del">
          <ac:chgData name="Kelly Miller" userId="fa7ad93df888677f" providerId="LiveId" clId="{B1BE323F-B846-4BE5-81FB-4516C1583DB4}" dt="2021-03-30T15:28:03.218" v="172" actId="26606"/>
          <ac:spMkLst>
            <pc:docMk/>
            <pc:sldMk cId="1346255312" sldId="604"/>
            <ac:spMk id="29" creationId="{2550BE34-C2B8-49B8-8519-67A8CAD51AE9}"/>
          </ac:spMkLst>
        </pc:spChg>
        <pc:spChg chg="add del">
          <ac:chgData name="Kelly Miller" userId="fa7ad93df888677f" providerId="LiveId" clId="{B1BE323F-B846-4BE5-81FB-4516C1583DB4}" dt="2021-03-30T15:28:03.218" v="172" actId="26606"/>
          <ac:spMkLst>
            <pc:docMk/>
            <pc:sldMk cId="1346255312" sldId="604"/>
            <ac:spMk id="30" creationId="{A7457DD9-5A45-400A-AB4B-4B4EDECA25F1}"/>
          </ac:spMkLst>
        </pc:spChg>
        <pc:spChg chg="add del">
          <ac:chgData name="Kelly Miller" userId="fa7ad93df888677f" providerId="LiveId" clId="{B1BE323F-B846-4BE5-81FB-4516C1583DB4}" dt="2021-03-30T15:28:03.218" v="172" actId="26606"/>
          <ac:spMkLst>
            <pc:docMk/>
            <pc:sldMk cId="1346255312" sldId="604"/>
            <ac:spMk id="31" creationId="{441CF7D6-A660-431A-B0BB-140A0D5556B6}"/>
          </ac:spMkLst>
        </pc:spChg>
        <pc:spChg chg="add del">
          <ac:chgData name="Kelly Miller" userId="fa7ad93df888677f" providerId="LiveId" clId="{B1BE323F-B846-4BE5-81FB-4516C1583DB4}" dt="2021-03-30T15:28:03.218" v="172" actId="26606"/>
          <ac:spMkLst>
            <pc:docMk/>
            <pc:sldMk cId="1346255312" sldId="604"/>
            <ac:spMk id="32" creationId="{0570A85B-3810-4F95-97B0-CBF4CCDB381C}"/>
          </ac:spMkLst>
        </pc:spChg>
        <pc:spChg chg="add del">
          <ac:chgData name="Kelly Miller" userId="fa7ad93df888677f" providerId="LiveId" clId="{B1BE323F-B846-4BE5-81FB-4516C1583DB4}" dt="2021-03-30T15:28:19.355" v="174" actId="26606"/>
          <ac:spMkLst>
            <pc:docMk/>
            <pc:sldMk cId="1346255312" sldId="604"/>
            <ac:spMk id="34" creationId="{2D6FBB9D-1CAA-4D05-AB33-BABDFE17B843}"/>
          </ac:spMkLst>
        </pc:spChg>
        <pc:spChg chg="add del">
          <ac:chgData name="Kelly Miller" userId="fa7ad93df888677f" providerId="LiveId" clId="{B1BE323F-B846-4BE5-81FB-4516C1583DB4}" dt="2021-03-30T15:28:19.355" v="174" actId="26606"/>
          <ac:spMkLst>
            <pc:docMk/>
            <pc:sldMk cId="1346255312" sldId="604"/>
            <ac:spMk id="35" creationId="{04727B71-B4B6-4823-80A1-68C40B475118}"/>
          </ac:spMkLst>
        </pc:spChg>
        <pc:spChg chg="add del">
          <ac:chgData name="Kelly Miller" userId="fa7ad93df888677f" providerId="LiveId" clId="{B1BE323F-B846-4BE5-81FB-4516C1583DB4}" dt="2021-03-30T15:28:19.355" v="174" actId="26606"/>
          <ac:spMkLst>
            <pc:docMk/>
            <pc:sldMk cId="1346255312" sldId="604"/>
            <ac:spMk id="36" creationId="{79A6DB05-9FB5-4B07-8675-74C23D4FD89D}"/>
          </ac:spMkLst>
        </pc:spChg>
        <pc:spChg chg="add del">
          <ac:chgData name="Kelly Miller" userId="fa7ad93df888677f" providerId="LiveId" clId="{B1BE323F-B846-4BE5-81FB-4516C1583DB4}" dt="2021-03-30T15:28:19.355" v="174" actId="26606"/>
          <ac:spMkLst>
            <pc:docMk/>
            <pc:sldMk cId="1346255312" sldId="604"/>
            <ac:spMk id="37" creationId="{5C9B446A-6343-4E56-90BA-061E4DDF0FFB}"/>
          </ac:spMkLst>
        </pc:spChg>
        <pc:spChg chg="add del">
          <ac:chgData name="Kelly Miller" userId="fa7ad93df888677f" providerId="LiveId" clId="{B1BE323F-B846-4BE5-81FB-4516C1583DB4}" dt="2021-03-30T15:28:19.355" v="174" actId="26606"/>
          <ac:spMkLst>
            <pc:docMk/>
            <pc:sldMk cId="1346255312" sldId="604"/>
            <ac:spMk id="38" creationId="{3EC72A1B-03D3-499C-B4BF-AC68EEC22B10}"/>
          </ac:spMkLst>
        </pc:spChg>
        <pc:spChg chg="add del">
          <ac:chgData name="Kelly Miller" userId="fa7ad93df888677f" providerId="LiveId" clId="{B1BE323F-B846-4BE5-81FB-4516C1583DB4}" dt="2021-03-30T15:28:19.355" v="174" actId="26606"/>
          <ac:spMkLst>
            <pc:docMk/>
            <pc:sldMk cId="1346255312" sldId="604"/>
            <ac:spMk id="39" creationId="{216322C2-3CF0-4D33-BF90-3F384CF6D232}"/>
          </ac:spMkLst>
        </pc:spChg>
        <pc:spChg chg="add del">
          <ac:chgData name="Kelly Miller" userId="fa7ad93df888677f" providerId="LiveId" clId="{B1BE323F-B846-4BE5-81FB-4516C1583DB4}" dt="2021-03-30T15:28:19.355" v="174" actId="26606"/>
          <ac:spMkLst>
            <pc:docMk/>
            <pc:sldMk cId="1346255312" sldId="604"/>
            <ac:spMk id="40" creationId="{55D4142C-5077-457F-A6AD-3FECFDB39685}"/>
          </ac:spMkLst>
        </pc:spChg>
        <pc:spChg chg="add del">
          <ac:chgData name="Kelly Miller" userId="fa7ad93df888677f" providerId="LiveId" clId="{B1BE323F-B846-4BE5-81FB-4516C1583DB4}" dt="2021-03-30T15:28:19.355" v="174" actId="26606"/>
          <ac:spMkLst>
            <pc:docMk/>
            <pc:sldMk cId="1346255312" sldId="604"/>
            <ac:spMk id="41" creationId="{7A5F0580-5EE9-419F-96EE-B6529EF6E7D0}"/>
          </ac:spMkLst>
        </pc:spChg>
        <pc:spChg chg="add del">
          <ac:chgData name="Kelly Miller" userId="fa7ad93df888677f" providerId="LiveId" clId="{B1BE323F-B846-4BE5-81FB-4516C1583DB4}" dt="2021-03-30T15:28:45.213" v="182" actId="26606"/>
          <ac:spMkLst>
            <pc:docMk/>
            <pc:sldMk cId="1346255312" sldId="604"/>
            <ac:spMk id="43" creationId="{2D6FBB9D-1CAA-4D05-AB33-BABDFE17B843}"/>
          </ac:spMkLst>
        </pc:spChg>
        <pc:spChg chg="add del">
          <ac:chgData name="Kelly Miller" userId="fa7ad93df888677f" providerId="LiveId" clId="{B1BE323F-B846-4BE5-81FB-4516C1583DB4}" dt="2021-03-30T15:28:45.213" v="182" actId="26606"/>
          <ac:spMkLst>
            <pc:docMk/>
            <pc:sldMk cId="1346255312" sldId="604"/>
            <ac:spMk id="44" creationId="{04727B71-B4B6-4823-80A1-68C40B475118}"/>
          </ac:spMkLst>
        </pc:spChg>
        <pc:spChg chg="add del">
          <ac:chgData name="Kelly Miller" userId="fa7ad93df888677f" providerId="LiveId" clId="{B1BE323F-B846-4BE5-81FB-4516C1583DB4}" dt="2021-03-30T15:28:45.213" v="182" actId="26606"/>
          <ac:spMkLst>
            <pc:docMk/>
            <pc:sldMk cId="1346255312" sldId="604"/>
            <ac:spMk id="45" creationId="{79A6DB05-9FB5-4B07-8675-74C23D4FD89D}"/>
          </ac:spMkLst>
        </pc:spChg>
        <pc:spChg chg="add del">
          <ac:chgData name="Kelly Miller" userId="fa7ad93df888677f" providerId="LiveId" clId="{B1BE323F-B846-4BE5-81FB-4516C1583DB4}" dt="2021-03-30T15:28:45.213" v="182" actId="26606"/>
          <ac:spMkLst>
            <pc:docMk/>
            <pc:sldMk cId="1346255312" sldId="604"/>
            <ac:spMk id="46" creationId="{2C9A9DA9-7DC8-488B-A882-123947B0F3D9}"/>
          </ac:spMkLst>
        </pc:spChg>
        <pc:spChg chg="add del">
          <ac:chgData name="Kelly Miller" userId="fa7ad93df888677f" providerId="LiveId" clId="{B1BE323F-B846-4BE5-81FB-4516C1583DB4}" dt="2021-03-30T15:28:45.213" v="182" actId="26606"/>
          <ac:spMkLst>
            <pc:docMk/>
            <pc:sldMk cId="1346255312" sldId="604"/>
            <ac:spMk id="47" creationId="{57F6BDD4-E066-4008-8011-6CC31AEB4556}"/>
          </ac:spMkLst>
        </pc:spChg>
        <pc:spChg chg="add del">
          <ac:chgData name="Kelly Miller" userId="fa7ad93df888677f" providerId="LiveId" clId="{B1BE323F-B846-4BE5-81FB-4516C1583DB4}" dt="2021-03-30T15:28:45.213" v="182" actId="26606"/>
          <ac:spMkLst>
            <pc:docMk/>
            <pc:sldMk cId="1346255312" sldId="604"/>
            <ac:spMk id="48" creationId="{2711A8FB-68FC-45FC-B01E-38F809E2D439}"/>
          </ac:spMkLst>
        </pc:spChg>
        <pc:spChg chg="add del">
          <ac:chgData name="Kelly Miller" userId="fa7ad93df888677f" providerId="LiveId" clId="{B1BE323F-B846-4BE5-81FB-4516C1583DB4}" dt="2021-03-30T15:28:45.213" v="182" actId="26606"/>
          <ac:spMkLst>
            <pc:docMk/>
            <pc:sldMk cId="1346255312" sldId="604"/>
            <ac:spMk id="49" creationId="{2A865FE3-5FC9-4049-87CF-30019C46C0F5}"/>
          </ac:spMkLst>
        </pc:spChg>
        <pc:spChg chg="add del">
          <ac:chgData name="Kelly Miller" userId="fa7ad93df888677f" providerId="LiveId" clId="{B1BE323F-B846-4BE5-81FB-4516C1583DB4}" dt="2021-03-30T15:28:45.165" v="181" actId="26606"/>
          <ac:spMkLst>
            <pc:docMk/>
            <pc:sldMk cId="1346255312" sldId="604"/>
            <ac:spMk id="54" creationId="{2D6FBB9D-1CAA-4D05-AB33-BABDFE17B843}"/>
          </ac:spMkLst>
        </pc:spChg>
        <pc:spChg chg="add del">
          <ac:chgData name="Kelly Miller" userId="fa7ad93df888677f" providerId="LiveId" clId="{B1BE323F-B846-4BE5-81FB-4516C1583DB4}" dt="2021-03-30T15:28:45.165" v="181" actId="26606"/>
          <ac:spMkLst>
            <pc:docMk/>
            <pc:sldMk cId="1346255312" sldId="604"/>
            <ac:spMk id="56" creationId="{04727B71-B4B6-4823-80A1-68C40B475118}"/>
          </ac:spMkLst>
        </pc:spChg>
        <pc:spChg chg="add del">
          <ac:chgData name="Kelly Miller" userId="fa7ad93df888677f" providerId="LiveId" clId="{B1BE323F-B846-4BE5-81FB-4516C1583DB4}" dt="2021-03-30T15:28:45.165" v="181" actId="26606"/>
          <ac:spMkLst>
            <pc:docMk/>
            <pc:sldMk cId="1346255312" sldId="604"/>
            <ac:spMk id="58" creationId="{79A6DB05-9FB5-4B07-8675-74C23D4FD89D}"/>
          </ac:spMkLst>
        </pc:spChg>
        <pc:spChg chg="add del">
          <ac:chgData name="Kelly Miller" userId="fa7ad93df888677f" providerId="LiveId" clId="{B1BE323F-B846-4BE5-81FB-4516C1583DB4}" dt="2021-03-30T15:28:45.165" v="181" actId="26606"/>
          <ac:spMkLst>
            <pc:docMk/>
            <pc:sldMk cId="1346255312" sldId="604"/>
            <ac:spMk id="60" creationId="{D1A4588A-55D5-49B8-BE41-54ACDCFF2C17}"/>
          </ac:spMkLst>
        </pc:spChg>
        <pc:spChg chg="add del">
          <ac:chgData name="Kelly Miller" userId="fa7ad93df888677f" providerId="LiveId" clId="{B1BE323F-B846-4BE5-81FB-4516C1583DB4}" dt="2021-03-30T15:28:45.165" v="181" actId="26606"/>
          <ac:spMkLst>
            <pc:docMk/>
            <pc:sldMk cId="1346255312" sldId="604"/>
            <ac:spMk id="62" creationId="{F97E7EA2-EDCD-47E9-81BC-415C606D1B58}"/>
          </ac:spMkLst>
        </pc:spChg>
        <pc:spChg chg="add">
          <ac:chgData name="Kelly Miller" userId="fa7ad93df888677f" providerId="LiveId" clId="{B1BE323F-B846-4BE5-81FB-4516C1583DB4}" dt="2021-03-30T15:28:45.213" v="182" actId="26606"/>
          <ac:spMkLst>
            <pc:docMk/>
            <pc:sldMk cId="1346255312" sldId="604"/>
            <ac:spMk id="64" creationId="{441CF7D6-A660-431A-B0BB-140A0D5556B6}"/>
          </ac:spMkLst>
        </pc:spChg>
        <pc:spChg chg="add">
          <ac:chgData name="Kelly Miller" userId="fa7ad93df888677f" providerId="LiveId" clId="{B1BE323F-B846-4BE5-81FB-4516C1583DB4}" dt="2021-03-30T15:28:45.213" v="182" actId="26606"/>
          <ac:spMkLst>
            <pc:docMk/>
            <pc:sldMk cId="1346255312" sldId="604"/>
            <ac:spMk id="65" creationId="{2D6FBB9D-1CAA-4D05-AB33-BABDFE17B843}"/>
          </ac:spMkLst>
        </pc:spChg>
        <pc:spChg chg="add">
          <ac:chgData name="Kelly Miller" userId="fa7ad93df888677f" providerId="LiveId" clId="{B1BE323F-B846-4BE5-81FB-4516C1583DB4}" dt="2021-03-30T15:28:45.213" v="182" actId="26606"/>
          <ac:spMkLst>
            <pc:docMk/>
            <pc:sldMk cId="1346255312" sldId="604"/>
            <ac:spMk id="66" creationId="{0570A85B-3810-4F95-97B0-CBF4CCDB381C}"/>
          </ac:spMkLst>
        </pc:spChg>
        <pc:spChg chg="add">
          <ac:chgData name="Kelly Miller" userId="fa7ad93df888677f" providerId="LiveId" clId="{B1BE323F-B846-4BE5-81FB-4516C1583DB4}" dt="2021-03-30T15:28:45.213" v="182" actId="26606"/>
          <ac:spMkLst>
            <pc:docMk/>
            <pc:sldMk cId="1346255312" sldId="604"/>
            <ac:spMk id="67" creationId="{04727B71-B4B6-4823-80A1-68C40B475118}"/>
          </ac:spMkLst>
        </pc:spChg>
        <pc:spChg chg="add">
          <ac:chgData name="Kelly Miller" userId="fa7ad93df888677f" providerId="LiveId" clId="{B1BE323F-B846-4BE5-81FB-4516C1583DB4}" dt="2021-03-30T15:28:45.213" v="182" actId="26606"/>
          <ac:spMkLst>
            <pc:docMk/>
            <pc:sldMk cId="1346255312" sldId="604"/>
            <ac:spMk id="68" creationId="{79A6DB05-9FB5-4B07-8675-74C23D4FD89D}"/>
          </ac:spMkLst>
        </pc:spChg>
        <pc:spChg chg="add">
          <ac:chgData name="Kelly Miller" userId="fa7ad93df888677f" providerId="LiveId" clId="{B1BE323F-B846-4BE5-81FB-4516C1583DB4}" dt="2021-03-30T15:28:45.213" v="182" actId="26606"/>
          <ac:spMkLst>
            <pc:docMk/>
            <pc:sldMk cId="1346255312" sldId="604"/>
            <ac:spMk id="69" creationId="{2550BE34-C2B8-49B8-8519-67A8CAD51AE9}"/>
          </ac:spMkLst>
        </pc:spChg>
        <pc:spChg chg="add">
          <ac:chgData name="Kelly Miller" userId="fa7ad93df888677f" providerId="LiveId" clId="{B1BE323F-B846-4BE5-81FB-4516C1583DB4}" dt="2021-03-30T15:28:45.213" v="182" actId="26606"/>
          <ac:spMkLst>
            <pc:docMk/>
            <pc:sldMk cId="1346255312" sldId="604"/>
            <ac:spMk id="70" creationId="{A7457DD9-5A45-400A-AB4B-4B4EDECA25F1}"/>
          </ac:spMkLst>
        </pc:spChg>
        <pc:picChg chg="del mod">
          <ac:chgData name="Kelly Miller" userId="fa7ad93df888677f" providerId="LiveId" clId="{B1BE323F-B846-4BE5-81FB-4516C1583DB4}" dt="2021-03-30T15:27:37.058" v="167" actId="478"/>
          <ac:picMkLst>
            <pc:docMk/>
            <pc:sldMk cId="1346255312" sldId="604"/>
            <ac:picMk id="5" creationId="{72D0412E-7834-46FA-BEB4-7B3B8C5B31E4}"/>
          </ac:picMkLst>
        </pc:picChg>
        <pc:picChg chg="add mod ord">
          <ac:chgData name="Kelly Miller" userId="fa7ad93df888677f" providerId="LiveId" clId="{B1BE323F-B846-4BE5-81FB-4516C1583DB4}" dt="2021-03-30T15:28:45.213" v="182" actId="26606"/>
          <ac:picMkLst>
            <pc:docMk/>
            <pc:sldMk cId="1346255312" sldId="604"/>
            <ac:picMk id="6" creationId="{D1A818EC-7C8E-435A-A6CC-1BA9FC992F16}"/>
          </ac:picMkLst>
        </pc:picChg>
      </pc:sldChg>
      <pc:sldChg chg="add">
        <pc:chgData name="Kelly Miller" userId="fa7ad93df888677f" providerId="LiveId" clId="{B1BE323F-B846-4BE5-81FB-4516C1583DB4}" dt="2021-03-29T22:45:42.010" v="0"/>
        <pc:sldMkLst>
          <pc:docMk/>
          <pc:sldMk cId="2027466007" sldId="610"/>
        </pc:sldMkLst>
      </pc:sldChg>
      <pc:sldChg chg="addSp delSp modSp mod chgLayout">
        <pc:chgData name="Kelly Miller" userId="fa7ad93df888677f" providerId="LiveId" clId="{B1BE323F-B846-4BE5-81FB-4516C1583DB4}" dt="2021-03-29T22:53:03.745" v="109" actId="255"/>
        <pc:sldMkLst>
          <pc:docMk/>
          <pc:sldMk cId="3788552752" sldId="612"/>
        </pc:sldMkLst>
        <pc:spChg chg="mod ord">
          <ac:chgData name="Kelly Miller" userId="fa7ad93df888677f" providerId="LiveId" clId="{B1BE323F-B846-4BE5-81FB-4516C1583DB4}" dt="2021-03-29T22:46:16.995" v="1" actId="700"/>
          <ac:spMkLst>
            <pc:docMk/>
            <pc:sldMk cId="3788552752" sldId="612"/>
            <ac:spMk id="2" creationId="{9510D37C-75CE-41D6-8D79-E7FD28FD4A35}"/>
          </ac:spMkLst>
        </pc:spChg>
        <pc:spChg chg="add del mod ord">
          <ac:chgData name="Kelly Miller" userId="fa7ad93df888677f" providerId="LiveId" clId="{B1BE323F-B846-4BE5-81FB-4516C1583DB4}" dt="2021-03-29T22:47:13.123" v="12" actId="26606"/>
          <ac:spMkLst>
            <pc:docMk/>
            <pc:sldMk cId="3788552752" sldId="612"/>
            <ac:spMk id="3" creationId="{33C5E9BD-AA2C-4A53-B328-643F3058B8AF}"/>
          </ac:spMkLst>
        </pc:spChg>
        <pc:spChg chg="mod ord">
          <ac:chgData name="Kelly Miller" userId="fa7ad93df888677f" providerId="LiveId" clId="{B1BE323F-B846-4BE5-81FB-4516C1583DB4}" dt="2021-03-29T22:47:40.128" v="13" actId="21"/>
          <ac:spMkLst>
            <pc:docMk/>
            <pc:sldMk cId="3788552752" sldId="612"/>
            <ac:spMk id="4" creationId="{8F1D8221-1493-4D03-8227-733ED6D1D4AA}"/>
          </ac:spMkLst>
        </pc:spChg>
        <pc:spChg chg="add del mod">
          <ac:chgData name="Kelly Miller" userId="fa7ad93df888677f" providerId="LiveId" clId="{B1BE323F-B846-4BE5-81FB-4516C1583DB4}" dt="2021-03-29T22:51:15.639" v="69" actId="478"/>
          <ac:spMkLst>
            <pc:docMk/>
            <pc:sldMk cId="3788552752" sldId="612"/>
            <ac:spMk id="5" creationId="{733BEC64-D0B4-4489-91B2-2BE55AD7B15A}"/>
          </ac:spMkLst>
        </pc:spChg>
        <pc:spChg chg="add mod">
          <ac:chgData name="Kelly Miller" userId="fa7ad93df888677f" providerId="LiveId" clId="{B1BE323F-B846-4BE5-81FB-4516C1583DB4}" dt="2021-03-29T22:53:03.745" v="109" actId="255"/>
          <ac:spMkLst>
            <pc:docMk/>
            <pc:sldMk cId="3788552752" sldId="612"/>
            <ac:spMk id="10" creationId="{BFCABA7A-6CAA-42B6-86AA-E3B5C318F3C0}"/>
          </ac:spMkLst>
        </pc:spChg>
        <pc:spChg chg="add mod">
          <ac:chgData name="Kelly Miller" userId="fa7ad93df888677f" providerId="LiveId" clId="{B1BE323F-B846-4BE5-81FB-4516C1583DB4}" dt="2021-03-29T22:52:58.339" v="108" actId="255"/>
          <ac:spMkLst>
            <pc:docMk/>
            <pc:sldMk cId="3788552752" sldId="612"/>
            <ac:spMk id="11" creationId="{453CB319-ED09-4A4F-A75C-FC1690C8A543}"/>
          </ac:spMkLst>
        </pc:spChg>
        <pc:graphicFrameChg chg="add del">
          <ac:chgData name="Kelly Miller" userId="fa7ad93df888677f" providerId="LiveId" clId="{B1BE323F-B846-4BE5-81FB-4516C1583DB4}" dt="2021-03-29T22:46:48.616" v="7" actId="26606"/>
          <ac:graphicFrameMkLst>
            <pc:docMk/>
            <pc:sldMk cId="3788552752" sldId="612"/>
            <ac:graphicFrameMk id="6" creationId="{D3CF82EF-C16E-490A-8941-73C8EA40D355}"/>
          </ac:graphicFrameMkLst>
        </pc:graphicFrameChg>
        <pc:graphicFrameChg chg="add mod">
          <ac:chgData name="Kelly Miller" userId="fa7ad93df888677f" providerId="LiveId" clId="{B1BE323F-B846-4BE5-81FB-4516C1583DB4}" dt="2021-03-29T22:51:34.768" v="72" actId="1076"/>
          <ac:graphicFrameMkLst>
            <pc:docMk/>
            <pc:sldMk cId="3788552752" sldId="612"/>
            <ac:graphicFrameMk id="7" creationId="{BE465A92-F929-4AA9-A27B-9712BB1887E6}"/>
          </ac:graphicFrameMkLst>
        </pc:graphicFrameChg>
        <pc:graphicFrameChg chg="add del">
          <ac:chgData name="Kelly Miller" userId="fa7ad93df888677f" providerId="LiveId" clId="{B1BE323F-B846-4BE5-81FB-4516C1583DB4}" dt="2021-03-29T22:46:55.019" v="9" actId="26606"/>
          <ac:graphicFrameMkLst>
            <pc:docMk/>
            <pc:sldMk cId="3788552752" sldId="612"/>
            <ac:graphicFrameMk id="8" creationId="{296D5BA7-9EB2-4F64-895F-61A7D4D7DC18}"/>
          </ac:graphicFrameMkLst>
        </pc:graphicFrameChg>
        <pc:graphicFrameChg chg="add mod">
          <ac:chgData name="Kelly Miller" userId="fa7ad93df888677f" providerId="LiveId" clId="{B1BE323F-B846-4BE5-81FB-4516C1583DB4}" dt="2021-03-29T22:51:52.097" v="74" actId="1076"/>
          <ac:graphicFrameMkLst>
            <pc:docMk/>
            <pc:sldMk cId="3788552752" sldId="612"/>
            <ac:graphicFrameMk id="9" creationId="{7CA69133-7D18-4C32-8A16-C99B3E3ADAB5}"/>
          </ac:graphicFrameMkLst>
        </pc:graphicFrameChg>
      </pc:sldChg>
      <pc:sldChg chg="addSp delSp modSp new mod setBg">
        <pc:chgData name="Kelly Miller" userId="fa7ad93df888677f" providerId="LiveId" clId="{B1BE323F-B846-4BE5-81FB-4516C1583DB4}" dt="2021-03-30T15:33:30.810" v="237" actId="255"/>
        <pc:sldMkLst>
          <pc:docMk/>
          <pc:sldMk cId="2265330255" sldId="613"/>
        </pc:sldMkLst>
        <pc:spChg chg="mod">
          <ac:chgData name="Kelly Miller" userId="fa7ad93df888677f" providerId="LiveId" clId="{B1BE323F-B846-4BE5-81FB-4516C1583DB4}" dt="2021-03-30T15:33:30.810" v="237" actId="255"/>
          <ac:spMkLst>
            <pc:docMk/>
            <pc:sldMk cId="2265330255" sldId="613"/>
            <ac:spMk id="2" creationId="{B4C617DF-F208-4E78-B8FE-8F2BCE8DBA3B}"/>
          </ac:spMkLst>
        </pc:spChg>
        <pc:spChg chg="del">
          <ac:chgData name="Kelly Miller" userId="fa7ad93df888677f" providerId="LiveId" clId="{B1BE323F-B846-4BE5-81FB-4516C1583DB4}" dt="2021-03-30T15:30:18.050" v="201" actId="931"/>
          <ac:spMkLst>
            <pc:docMk/>
            <pc:sldMk cId="2265330255" sldId="613"/>
            <ac:spMk id="3" creationId="{35CCEFDC-7758-4D48-84E7-9DE80E7B68A3}"/>
          </ac:spMkLst>
        </pc:spChg>
        <pc:spChg chg="add del mod">
          <ac:chgData name="Kelly Miller" userId="fa7ad93df888677f" providerId="LiveId" clId="{B1BE323F-B846-4BE5-81FB-4516C1583DB4}" dt="2021-03-30T15:30:48.573" v="205" actId="478"/>
          <ac:spMkLst>
            <pc:docMk/>
            <pc:sldMk cId="2265330255" sldId="613"/>
            <ac:spMk id="6" creationId="{A1002C2C-01B6-46BB-97A5-18D23063503A}"/>
          </ac:spMkLst>
        </pc:spChg>
        <pc:spChg chg="add del">
          <ac:chgData name="Kelly Miller" userId="fa7ad93df888677f" providerId="LiveId" clId="{B1BE323F-B846-4BE5-81FB-4516C1583DB4}" dt="2021-03-30T15:31:32.532" v="207" actId="26606"/>
          <ac:spMkLst>
            <pc:docMk/>
            <pc:sldMk cId="2265330255" sldId="613"/>
            <ac:spMk id="11" creationId="{8D06CE56-3881-4ADA-8CEF-D18B02C242A3}"/>
          </ac:spMkLst>
        </pc:spChg>
        <pc:spChg chg="add del">
          <ac:chgData name="Kelly Miller" userId="fa7ad93df888677f" providerId="LiveId" clId="{B1BE323F-B846-4BE5-81FB-4516C1583DB4}" dt="2021-03-30T15:31:32.532" v="207" actId="26606"/>
          <ac:spMkLst>
            <pc:docMk/>
            <pc:sldMk cId="2265330255" sldId="613"/>
            <ac:spMk id="13" creationId="{79F3C543-62EC-4433-9C93-A2CD8764E9B4}"/>
          </ac:spMkLst>
        </pc:spChg>
        <pc:spChg chg="add del">
          <ac:chgData name="Kelly Miller" userId="fa7ad93df888677f" providerId="LiveId" clId="{B1BE323F-B846-4BE5-81FB-4516C1583DB4}" dt="2021-03-30T15:31:32.532" v="207" actId="26606"/>
          <ac:spMkLst>
            <pc:docMk/>
            <pc:sldMk cId="2265330255" sldId="613"/>
            <ac:spMk id="15" creationId="{5DCB5928-DC7D-4612-9922-441966E15627}"/>
          </ac:spMkLst>
        </pc:spChg>
        <pc:spChg chg="add del">
          <ac:chgData name="Kelly Miller" userId="fa7ad93df888677f" providerId="LiveId" clId="{B1BE323F-B846-4BE5-81FB-4516C1583DB4}" dt="2021-03-30T15:31:32.532" v="207" actId="26606"/>
          <ac:spMkLst>
            <pc:docMk/>
            <pc:sldMk cId="2265330255" sldId="613"/>
            <ac:spMk id="17" creationId="{682C1161-1736-45EC-99B7-33F3CAE9D517}"/>
          </ac:spMkLst>
        </pc:spChg>
        <pc:spChg chg="add del">
          <ac:chgData name="Kelly Miller" userId="fa7ad93df888677f" providerId="LiveId" clId="{B1BE323F-B846-4BE5-81FB-4516C1583DB4}" dt="2021-03-30T15:31:32.532" v="207" actId="26606"/>
          <ac:spMkLst>
            <pc:docMk/>
            <pc:sldMk cId="2265330255" sldId="613"/>
            <ac:spMk id="19" creationId="{84D4DDB8-B68F-45B0-9F62-C4279996F672}"/>
          </ac:spMkLst>
        </pc:spChg>
        <pc:spChg chg="add del">
          <ac:chgData name="Kelly Miller" userId="fa7ad93df888677f" providerId="LiveId" clId="{B1BE323F-B846-4BE5-81FB-4516C1583DB4}" dt="2021-03-30T15:31:32.532" v="207" actId="26606"/>
          <ac:spMkLst>
            <pc:docMk/>
            <pc:sldMk cId="2265330255" sldId="613"/>
            <ac:spMk id="21" creationId="{AF2F604E-43BE-4DC3-B983-E071523364F8}"/>
          </ac:spMkLst>
        </pc:spChg>
        <pc:spChg chg="add del">
          <ac:chgData name="Kelly Miller" userId="fa7ad93df888677f" providerId="LiveId" clId="{B1BE323F-B846-4BE5-81FB-4516C1583DB4}" dt="2021-03-30T15:31:32.532" v="207" actId="26606"/>
          <ac:spMkLst>
            <pc:docMk/>
            <pc:sldMk cId="2265330255" sldId="613"/>
            <ac:spMk id="23" creationId="{08C9B587-E65E-4B52-B37C-ABEBB6E87928}"/>
          </ac:spMkLst>
        </pc:spChg>
        <pc:spChg chg="add mod">
          <ac:chgData name="Kelly Miller" userId="fa7ad93df888677f" providerId="LiveId" clId="{B1BE323F-B846-4BE5-81FB-4516C1583DB4}" dt="2021-03-30T15:33:23.546" v="236" actId="255"/>
          <ac:spMkLst>
            <pc:docMk/>
            <pc:sldMk cId="2265330255" sldId="613"/>
            <ac:spMk id="27" creationId="{92FB4C28-4F8A-4825-90B7-65484CC993A9}"/>
          </ac:spMkLst>
        </pc:spChg>
        <pc:spChg chg="add">
          <ac:chgData name="Kelly Miller" userId="fa7ad93df888677f" providerId="LiveId" clId="{B1BE323F-B846-4BE5-81FB-4516C1583DB4}" dt="2021-03-30T15:31:32.532" v="207" actId="26606"/>
          <ac:spMkLst>
            <pc:docMk/>
            <pc:sldMk cId="2265330255" sldId="613"/>
            <ac:spMk id="30" creationId="{0288C6B4-AFC3-407F-A595-EFFD38D4CCAF}"/>
          </ac:spMkLst>
        </pc:spChg>
        <pc:spChg chg="add">
          <ac:chgData name="Kelly Miller" userId="fa7ad93df888677f" providerId="LiveId" clId="{B1BE323F-B846-4BE5-81FB-4516C1583DB4}" dt="2021-03-30T15:31:32.532" v="207" actId="26606"/>
          <ac:spMkLst>
            <pc:docMk/>
            <pc:sldMk cId="2265330255" sldId="613"/>
            <ac:spMk id="32" creationId="{CF236821-17FE-429B-8D2C-08E13A64EA40}"/>
          </ac:spMkLst>
        </pc:spChg>
        <pc:spChg chg="add">
          <ac:chgData name="Kelly Miller" userId="fa7ad93df888677f" providerId="LiveId" clId="{B1BE323F-B846-4BE5-81FB-4516C1583DB4}" dt="2021-03-30T15:31:32.532" v="207" actId="26606"/>
          <ac:spMkLst>
            <pc:docMk/>
            <pc:sldMk cId="2265330255" sldId="613"/>
            <ac:spMk id="34" creationId="{C0BDBCD2-E081-43AB-9119-C55465E59757}"/>
          </ac:spMkLst>
        </pc:spChg>
        <pc:spChg chg="add">
          <ac:chgData name="Kelly Miller" userId="fa7ad93df888677f" providerId="LiveId" clId="{B1BE323F-B846-4BE5-81FB-4516C1583DB4}" dt="2021-03-30T15:31:32.532" v="207" actId="26606"/>
          <ac:spMkLst>
            <pc:docMk/>
            <pc:sldMk cId="2265330255" sldId="613"/>
            <ac:spMk id="36" creationId="{98E79BE4-34FE-485A-98A5-92CE8F7C4743}"/>
          </ac:spMkLst>
        </pc:spChg>
        <pc:spChg chg="add">
          <ac:chgData name="Kelly Miller" userId="fa7ad93df888677f" providerId="LiveId" clId="{B1BE323F-B846-4BE5-81FB-4516C1583DB4}" dt="2021-03-30T15:31:32.532" v="207" actId="26606"/>
          <ac:spMkLst>
            <pc:docMk/>
            <pc:sldMk cId="2265330255" sldId="613"/>
            <ac:spMk id="38" creationId="{7A5F0580-5EE9-419F-96EE-B6529EF6E7D0}"/>
          </ac:spMkLst>
        </pc:spChg>
        <pc:picChg chg="add mod">
          <ac:chgData name="Kelly Miller" userId="fa7ad93df888677f" providerId="LiveId" clId="{B1BE323F-B846-4BE5-81FB-4516C1583DB4}" dt="2021-03-30T15:31:32.532" v="207" actId="26606"/>
          <ac:picMkLst>
            <pc:docMk/>
            <pc:sldMk cId="2265330255" sldId="613"/>
            <ac:picMk id="5" creationId="{C72B2E9C-B8DC-42F3-B362-6547FD0BB72C}"/>
          </ac:picMkLst>
        </pc:picChg>
      </pc:sldChg>
      <pc:sldChg chg="addSp delSp modSp new del mod">
        <pc:chgData name="Kelly Miller" userId="fa7ad93df888677f" providerId="LiveId" clId="{B1BE323F-B846-4BE5-81FB-4516C1583DB4}" dt="2021-03-29T22:53:11.683" v="110" actId="2696"/>
        <pc:sldMkLst>
          <pc:docMk/>
          <pc:sldMk cId="4035454492" sldId="613"/>
        </pc:sldMkLst>
        <pc:spChg chg="mod">
          <ac:chgData name="Kelly Miller" userId="fa7ad93df888677f" providerId="LiveId" clId="{B1BE323F-B846-4BE5-81FB-4516C1583DB4}" dt="2021-03-29T22:50:36.345" v="67" actId="122"/>
          <ac:spMkLst>
            <pc:docMk/>
            <pc:sldMk cId="4035454492" sldId="613"/>
            <ac:spMk id="2" creationId="{6F9A40A8-0266-42BF-A813-F886B91620CB}"/>
          </ac:spMkLst>
        </pc:spChg>
        <pc:spChg chg="del mod">
          <ac:chgData name="Kelly Miller" userId="fa7ad93df888677f" providerId="LiveId" clId="{B1BE323F-B846-4BE5-81FB-4516C1583DB4}" dt="2021-03-29T22:49:50.454" v="39" actId="26606"/>
          <ac:spMkLst>
            <pc:docMk/>
            <pc:sldMk cId="4035454492" sldId="613"/>
            <ac:spMk id="3" creationId="{5A6556BF-FC07-4F7F-8641-739AAF40232A}"/>
          </ac:spMkLst>
        </pc:spChg>
        <pc:spChg chg="add mod">
          <ac:chgData name="Kelly Miller" userId="fa7ad93df888677f" providerId="LiveId" clId="{B1BE323F-B846-4BE5-81FB-4516C1583DB4}" dt="2021-03-29T22:50:15.083" v="65" actId="20577"/>
          <ac:spMkLst>
            <pc:docMk/>
            <pc:sldMk cId="4035454492" sldId="613"/>
            <ac:spMk id="6" creationId="{A4FC6149-8B0A-4826-ACF3-71A5390A4788}"/>
          </ac:spMkLst>
        </pc:spChg>
        <pc:graphicFrameChg chg="add mod">
          <ac:chgData name="Kelly Miller" userId="fa7ad93df888677f" providerId="LiveId" clId="{B1BE323F-B846-4BE5-81FB-4516C1583DB4}" dt="2021-03-29T22:51:20.716" v="70"/>
          <ac:graphicFrameMkLst>
            <pc:docMk/>
            <pc:sldMk cId="4035454492" sldId="613"/>
            <ac:graphicFrameMk id="5" creationId="{D759D89E-414D-4337-BD10-3058FB3EA65A}"/>
          </ac:graphicFrameMkLst>
        </pc:graphicFrameChg>
      </pc:sldChg>
    </pc:docChg>
  </pc:docChgLst>
</pc:chgInfo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17.svg"/></Relationships>
</file>

<file path=ppt/diagrams/_rels/data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3" Type="http://schemas.openxmlformats.org/officeDocument/2006/relationships/image" Target="../media/image18.png"/><Relationship Id="rId7" Type="http://schemas.openxmlformats.org/officeDocument/2006/relationships/image" Target="../media/image24.pn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4" Type="http://schemas.openxmlformats.org/officeDocument/2006/relationships/image" Target="../media/image19.sv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svg"/><Relationship Id="rId1" Type="http://schemas.openxmlformats.org/officeDocument/2006/relationships/image" Target="../media/image28.png"/><Relationship Id="rId4" Type="http://schemas.openxmlformats.org/officeDocument/2006/relationships/image" Target="../media/image31.sv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17.svg"/></Relationships>
</file>

<file path=ppt/diagrams/_rels/drawing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3" Type="http://schemas.openxmlformats.org/officeDocument/2006/relationships/image" Target="../media/image18.png"/><Relationship Id="rId7" Type="http://schemas.openxmlformats.org/officeDocument/2006/relationships/image" Target="../media/image24.pn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4" Type="http://schemas.openxmlformats.org/officeDocument/2006/relationships/image" Target="../media/image19.sv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svg"/><Relationship Id="rId1" Type="http://schemas.openxmlformats.org/officeDocument/2006/relationships/image" Target="../media/image28.png"/><Relationship Id="rId4" Type="http://schemas.openxmlformats.org/officeDocument/2006/relationships/image" Target="../media/image31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34FF89B-6278-4548-B5D4-076E505283F3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B1F12885-7714-4B42-BCC0-E43876C3F3A6}">
      <dgm:prSet/>
      <dgm:spPr/>
      <dgm:t>
        <a:bodyPr/>
        <a:lstStyle/>
        <a:p>
          <a:r>
            <a:rPr lang="en-US"/>
            <a:t>Relapse</a:t>
          </a:r>
        </a:p>
      </dgm:t>
    </dgm:pt>
    <dgm:pt modelId="{ADFF4213-B22E-4447-BF30-5878546708E9}" type="parTrans" cxnId="{27C92534-C379-48EA-AD2B-4F27E7EEF9C7}">
      <dgm:prSet/>
      <dgm:spPr/>
      <dgm:t>
        <a:bodyPr/>
        <a:lstStyle/>
        <a:p>
          <a:endParaRPr lang="en-US"/>
        </a:p>
      </dgm:t>
    </dgm:pt>
    <dgm:pt modelId="{04F2ABF9-85C7-4155-BC26-7C618083DBCF}" type="sibTrans" cxnId="{27C92534-C379-48EA-AD2B-4F27E7EEF9C7}">
      <dgm:prSet/>
      <dgm:spPr/>
      <dgm:t>
        <a:bodyPr/>
        <a:lstStyle/>
        <a:p>
          <a:endParaRPr lang="en-US"/>
        </a:p>
      </dgm:t>
    </dgm:pt>
    <dgm:pt modelId="{98681300-6E05-43B4-BA85-F1655995D9E5}">
      <dgm:prSet/>
      <dgm:spPr/>
      <dgm:t>
        <a:bodyPr/>
        <a:lstStyle/>
        <a:p>
          <a:r>
            <a:rPr lang="en-US"/>
            <a:t>Low quality of life</a:t>
          </a:r>
        </a:p>
      </dgm:t>
    </dgm:pt>
    <dgm:pt modelId="{D5A775B0-1D5E-449E-BA03-BAEA1DC7B066}" type="parTrans" cxnId="{F9826278-D3D3-474F-8705-8FC8346868CD}">
      <dgm:prSet/>
      <dgm:spPr/>
      <dgm:t>
        <a:bodyPr/>
        <a:lstStyle/>
        <a:p>
          <a:endParaRPr lang="en-US"/>
        </a:p>
      </dgm:t>
    </dgm:pt>
    <dgm:pt modelId="{1329D14F-C52E-4DF7-9E3C-F94E7339ECE4}" type="sibTrans" cxnId="{F9826278-D3D3-474F-8705-8FC8346868CD}">
      <dgm:prSet/>
      <dgm:spPr/>
      <dgm:t>
        <a:bodyPr/>
        <a:lstStyle/>
        <a:p>
          <a:endParaRPr lang="en-US"/>
        </a:p>
      </dgm:t>
    </dgm:pt>
    <dgm:pt modelId="{EED11839-2E25-48C5-B7B8-2CC73E025A6C}">
      <dgm:prSet/>
      <dgm:spPr/>
      <dgm:t>
        <a:bodyPr/>
        <a:lstStyle/>
        <a:p>
          <a:r>
            <a:rPr lang="en-US"/>
            <a:t>Poor sense of wellbeing</a:t>
          </a:r>
        </a:p>
      </dgm:t>
    </dgm:pt>
    <dgm:pt modelId="{C522279D-1BF1-4A56-8FD8-BA8279704638}" type="parTrans" cxnId="{0A3E161C-FFDC-4F28-9588-16B3C17D1A6E}">
      <dgm:prSet/>
      <dgm:spPr/>
      <dgm:t>
        <a:bodyPr/>
        <a:lstStyle/>
        <a:p>
          <a:endParaRPr lang="en-US"/>
        </a:p>
      </dgm:t>
    </dgm:pt>
    <dgm:pt modelId="{AAAE2620-F0C2-480E-8A8B-EC843A2F3BDF}" type="sibTrans" cxnId="{0A3E161C-FFDC-4F28-9588-16B3C17D1A6E}">
      <dgm:prSet/>
      <dgm:spPr/>
      <dgm:t>
        <a:bodyPr/>
        <a:lstStyle/>
        <a:p>
          <a:endParaRPr lang="en-US"/>
        </a:p>
      </dgm:t>
    </dgm:pt>
    <dgm:pt modelId="{1D469E5B-B0BE-499B-967E-34289497C67B}">
      <dgm:prSet/>
      <dgm:spPr/>
      <dgm:t>
        <a:bodyPr/>
        <a:lstStyle/>
        <a:p>
          <a:r>
            <a:rPr lang="en-US"/>
            <a:t>Early dropout</a:t>
          </a:r>
        </a:p>
      </dgm:t>
    </dgm:pt>
    <dgm:pt modelId="{A4E465EC-346E-4D3F-91B8-6DC7E2553942}" type="parTrans" cxnId="{B2C000A0-6A89-48AD-B5FB-0CD352DD21C0}">
      <dgm:prSet/>
      <dgm:spPr/>
      <dgm:t>
        <a:bodyPr/>
        <a:lstStyle/>
        <a:p>
          <a:endParaRPr lang="en-US"/>
        </a:p>
      </dgm:t>
    </dgm:pt>
    <dgm:pt modelId="{DA3D6413-725E-40D8-9795-25232164C1A3}" type="sibTrans" cxnId="{B2C000A0-6A89-48AD-B5FB-0CD352DD21C0}">
      <dgm:prSet/>
      <dgm:spPr/>
      <dgm:t>
        <a:bodyPr/>
        <a:lstStyle/>
        <a:p>
          <a:endParaRPr lang="en-US"/>
        </a:p>
      </dgm:t>
    </dgm:pt>
    <dgm:pt modelId="{FCB0EEA4-B268-4A9C-875E-68592B50FE2A}" type="pres">
      <dgm:prSet presAssocID="{B34FF89B-6278-4548-B5D4-076E505283F3}" presName="linear" presStyleCnt="0">
        <dgm:presLayoutVars>
          <dgm:dir/>
          <dgm:animLvl val="lvl"/>
          <dgm:resizeHandles val="exact"/>
        </dgm:presLayoutVars>
      </dgm:prSet>
      <dgm:spPr/>
    </dgm:pt>
    <dgm:pt modelId="{4CBD0B15-61A0-4F7F-A913-354445D926F2}" type="pres">
      <dgm:prSet presAssocID="{B1F12885-7714-4B42-BCC0-E43876C3F3A6}" presName="parentLin" presStyleCnt="0"/>
      <dgm:spPr/>
    </dgm:pt>
    <dgm:pt modelId="{67775151-21DE-4A1A-B6DD-AEEB38C7D1E1}" type="pres">
      <dgm:prSet presAssocID="{B1F12885-7714-4B42-BCC0-E43876C3F3A6}" presName="parentLeftMargin" presStyleLbl="node1" presStyleIdx="0" presStyleCnt="4"/>
      <dgm:spPr/>
    </dgm:pt>
    <dgm:pt modelId="{86597BED-EB6C-48D1-BEAE-6B44AC1A93F2}" type="pres">
      <dgm:prSet presAssocID="{B1F12885-7714-4B42-BCC0-E43876C3F3A6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DB0B4FF3-2250-49C7-B58C-F5EEDF54AEE9}" type="pres">
      <dgm:prSet presAssocID="{B1F12885-7714-4B42-BCC0-E43876C3F3A6}" presName="negativeSpace" presStyleCnt="0"/>
      <dgm:spPr/>
    </dgm:pt>
    <dgm:pt modelId="{76F1D07D-B2E1-4D99-94BB-3AE90EFBD3A1}" type="pres">
      <dgm:prSet presAssocID="{B1F12885-7714-4B42-BCC0-E43876C3F3A6}" presName="childText" presStyleLbl="conFgAcc1" presStyleIdx="0" presStyleCnt="4">
        <dgm:presLayoutVars>
          <dgm:bulletEnabled val="1"/>
        </dgm:presLayoutVars>
      </dgm:prSet>
      <dgm:spPr/>
    </dgm:pt>
    <dgm:pt modelId="{78D7A132-A2DD-4EEF-9F19-5777F89BF5F9}" type="pres">
      <dgm:prSet presAssocID="{04F2ABF9-85C7-4155-BC26-7C618083DBCF}" presName="spaceBetweenRectangles" presStyleCnt="0"/>
      <dgm:spPr/>
    </dgm:pt>
    <dgm:pt modelId="{8A63AE3A-74EF-464C-9B38-004D3C224BBA}" type="pres">
      <dgm:prSet presAssocID="{98681300-6E05-43B4-BA85-F1655995D9E5}" presName="parentLin" presStyleCnt="0"/>
      <dgm:spPr/>
    </dgm:pt>
    <dgm:pt modelId="{4B06BFEE-6FE0-4A80-B9F0-27BB6956C5A3}" type="pres">
      <dgm:prSet presAssocID="{98681300-6E05-43B4-BA85-F1655995D9E5}" presName="parentLeftMargin" presStyleLbl="node1" presStyleIdx="0" presStyleCnt="4"/>
      <dgm:spPr/>
    </dgm:pt>
    <dgm:pt modelId="{ABE92081-1913-40BA-BF43-B1959CEBA10B}" type="pres">
      <dgm:prSet presAssocID="{98681300-6E05-43B4-BA85-F1655995D9E5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2D65D6F5-DE1D-4EFC-9461-2FBEC7EA3071}" type="pres">
      <dgm:prSet presAssocID="{98681300-6E05-43B4-BA85-F1655995D9E5}" presName="negativeSpace" presStyleCnt="0"/>
      <dgm:spPr/>
    </dgm:pt>
    <dgm:pt modelId="{8EB1103E-B4D0-456B-A0A7-F65525D892DC}" type="pres">
      <dgm:prSet presAssocID="{98681300-6E05-43B4-BA85-F1655995D9E5}" presName="childText" presStyleLbl="conFgAcc1" presStyleIdx="1" presStyleCnt="4">
        <dgm:presLayoutVars>
          <dgm:bulletEnabled val="1"/>
        </dgm:presLayoutVars>
      </dgm:prSet>
      <dgm:spPr/>
    </dgm:pt>
    <dgm:pt modelId="{69A85B73-43EA-492A-81F8-2CF9363FF96F}" type="pres">
      <dgm:prSet presAssocID="{1329D14F-C52E-4DF7-9E3C-F94E7339ECE4}" presName="spaceBetweenRectangles" presStyleCnt="0"/>
      <dgm:spPr/>
    </dgm:pt>
    <dgm:pt modelId="{6099B683-04C7-4228-A628-743CD5429417}" type="pres">
      <dgm:prSet presAssocID="{EED11839-2E25-48C5-B7B8-2CC73E025A6C}" presName="parentLin" presStyleCnt="0"/>
      <dgm:spPr/>
    </dgm:pt>
    <dgm:pt modelId="{84673202-37B1-499D-81B5-E5B07C7D1DC0}" type="pres">
      <dgm:prSet presAssocID="{EED11839-2E25-48C5-B7B8-2CC73E025A6C}" presName="parentLeftMargin" presStyleLbl="node1" presStyleIdx="1" presStyleCnt="4"/>
      <dgm:spPr/>
    </dgm:pt>
    <dgm:pt modelId="{10E672C7-1EF7-44C3-9ECF-9BF4F43829C2}" type="pres">
      <dgm:prSet presAssocID="{EED11839-2E25-48C5-B7B8-2CC73E025A6C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A86FC06E-11FC-4C4F-B862-5113BC1EF308}" type="pres">
      <dgm:prSet presAssocID="{EED11839-2E25-48C5-B7B8-2CC73E025A6C}" presName="negativeSpace" presStyleCnt="0"/>
      <dgm:spPr/>
    </dgm:pt>
    <dgm:pt modelId="{87D4E639-8873-476C-8DA7-57EFAB9F250F}" type="pres">
      <dgm:prSet presAssocID="{EED11839-2E25-48C5-B7B8-2CC73E025A6C}" presName="childText" presStyleLbl="conFgAcc1" presStyleIdx="2" presStyleCnt="4">
        <dgm:presLayoutVars>
          <dgm:bulletEnabled val="1"/>
        </dgm:presLayoutVars>
      </dgm:prSet>
      <dgm:spPr/>
    </dgm:pt>
    <dgm:pt modelId="{52156EEC-66ED-4456-80BE-33E39B0EC3A4}" type="pres">
      <dgm:prSet presAssocID="{AAAE2620-F0C2-480E-8A8B-EC843A2F3BDF}" presName="spaceBetweenRectangles" presStyleCnt="0"/>
      <dgm:spPr/>
    </dgm:pt>
    <dgm:pt modelId="{AE28B62A-A699-4579-A37A-7119FFE74F29}" type="pres">
      <dgm:prSet presAssocID="{1D469E5B-B0BE-499B-967E-34289497C67B}" presName="parentLin" presStyleCnt="0"/>
      <dgm:spPr/>
    </dgm:pt>
    <dgm:pt modelId="{F8DA1B3A-D17F-4040-B6B6-EFCAFC64E12B}" type="pres">
      <dgm:prSet presAssocID="{1D469E5B-B0BE-499B-967E-34289497C67B}" presName="parentLeftMargin" presStyleLbl="node1" presStyleIdx="2" presStyleCnt="4"/>
      <dgm:spPr/>
    </dgm:pt>
    <dgm:pt modelId="{21BF53F5-6E6A-44EA-AA93-DDDECC84939B}" type="pres">
      <dgm:prSet presAssocID="{1D469E5B-B0BE-499B-967E-34289497C67B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1AC9DC57-DA9F-46EC-95DD-AB0786A63AD6}" type="pres">
      <dgm:prSet presAssocID="{1D469E5B-B0BE-499B-967E-34289497C67B}" presName="negativeSpace" presStyleCnt="0"/>
      <dgm:spPr/>
    </dgm:pt>
    <dgm:pt modelId="{DD80A4CE-870D-41FE-A662-B583C7293DDC}" type="pres">
      <dgm:prSet presAssocID="{1D469E5B-B0BE-499B-967E-34289497C67B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2B9DCF03-A62D-4C90-9FF3-197B93DA262A}" type="presOf" srcId="{1D469E5B-B0BE-499B-967E-34289497C67B}" destId="{F8DA1B3A-D17F-4040-B6B6-EFCAFC64E12B}" srcOrd="0" destOrd="0" presId="urn:microsoft.com/office/officeart/2005/8/layout/list1"/>
    <dgm:cxn modelId="{ACFFC50C-A893-48BE-A03A-7FA76E4DC9E2}" type="presOf" srcId="{B1F12885-7714-4B42-BCC0-E43876C3F3A6}" destId="{67775151-21DE-4A1A-B6DD-AEEB38C7D1E1}" srcOrd="0" destOrd="0" presId="urn:microsoft.com/office/officeart/2005/8/layout/list1"/>
    <dgm:cxn modelId="{0A3E161C-FFDC-4F28-9588-16B3C17D1A6E}" srcId="{B34FF89B-6278-4548-B5D4-076E505283F3}" destId="{EED11839-2E25-48C5-B7B8-2CC73E025A6C}" srcOrd="2" destOrd="0" parTransId="{C522279D-1BF1-4A56-8FD8-BA8279704638}" sibTransId="{AAAE2620-F0C2-480E-8A8B-EC843A2F3BDF}"/>
    <dgm:cxn modelId="{27C92534-C379-48EA-AD2B-4F27E7EEF9C7}" srcId="{B34FF89B-6278-4548-B5D4-076E505283F3}" destId="{B1F12885-7714-4B42-BCC0-E43876C3F3A6}" srcOrd="0" destOrd="0" parTransId="{ADFF4213-B22E-4447-BF30-5878546708E9}" sibTransId="{04F2ABF9-85C7-4155-BC26-7C618083DBCF}"/>
    <dgm:cxn modelId="{F9826278-D3D3-474F-8705-8FC8346868CD}" srcId="{B34FF89B-6278-4548-B5D4-076E505283F3}" destId="{98681300-6E05-43B4-BA85-F1655995D9E5}" srcOrd="1" destOrd="0" parTransId="{D5A775B0-1D5E-449E-BA03-BAEA1DC7B066}" sibTransId="{1329D14F-C52E-4DF7-9E3C-F94E7339ECE4}"/>
    <dgm:cxn modelId="{BBFDE884-0E2E-4A0B-A8CD-7D6745B05E5E}" type="presOf" srcId="{98681300-6E05-43B4-BA85-F1655995D9E5}" destId="{4B06BFEE-6FE0-4A80-B9F0-27BB6956C5A3}" srcOrd="0" destOrd="0" presId="urn:microsoft.com/office/officeart/2005/8/layout/list1"/>
    <dgm:cxn modelId="{B2C000A0-6A89-48AD-B5FB-0CD352DD21C0}" srcId="{B34FF89B-6278-4548-B5D4-076E505283F3}" destId="{1D469E5B-B0BE-499B-967E-34289497C67B}" srcOrd="3" destOrd="0" parTransId="{A4E465EC-346E-4D3F-91B8-6DC7E2553942}" sibTransId="{DA3D6413-725E-40D8-9795-25232164C1A3}"/>
    <dgm:cxn modelId="{30E50EB2-AB86-4C21-B569-2BDE47B1C09C}" type="presOf" srcId="{EED11839-2E25-48C5-B7B8-2CC73E025A6C}" destId="{10E672C7-1EF7-44C3-9ECF-9BF4F43829C2}" srcOrd="1" destOrd="0" presId="urn:microsoft.com/office/officeart/2005/8/layout/list1"/>
    <dgm:cxn modelId="{AE973AB2-D58D-43F8-B8E2-5CF5EAC5413A}" type="presOf" srcId="{98681300-6E05-43B4-BA85-F1655995D9E5}" destId="{ABE92081-1913-40BA-BF43-B1959CEBA10B}" srcOrd="1" destOrd="0" presId="urn:microsoft.com/office/officeart/2005/8/layout/list1"/>
    <dgm:cxn modelId="{6CE2EDBE-66D7-4EB6-BFE5-13856D7F3615}" type="presOf" srcId="{EED11839-2E25-48C5-B7B8-2CC73E025A6C}" destId="{84673202-37B1-499D-81B5-E5B07C7D1DC0}" srcOrd="0" destOrd="0" presId="urn:microsoft.com/office/officeart/2005/8/layout/list1"/>
    <dgm:cxn modelId="{54C47DD5-5F9A-48D6-A8EC-FFB64A53D78A}" type="presOf" srcId="{1D469E5B-B0BE-499B-967E-34289497C67B}" destId="{21BF53F5-6E6A-44EA-AA93-DDDECC84939B}" srcOrd="1" destOrd="0" presId="urn:microsoft.com/office/officeart/2005/8/layout/list1"/>
    <dgm:cxn modelId="{1685E3E1-D087-495A-8CA2-3F389D272068}" type="presOf" srcId="{B34FF89B-6278-4548-B5D4-076E505283F3}" destId="{FCB0EEA4-B268-4A9C-875E-68592B50FE2A}" srcOrd="0" destOrd="0" presId="urn:microsoft.com/office/officeart/2005/8/layout/list1"/>
    <dgm:cxn modelId="{9222F4ED-9FC8-4D1A-86A8-C1868BFA3356}" type="presOf" srcId="{B1F12885-7714-4B42-BCC0-E43876C3F3A6}" destId="{86597BED-EB6C-48D1-BEAE-6B44AC1A93F2}" srcOrd="1" destOrd="0" presId="urn:microsoft.com/office/officeart/2005/8/layout/list1"/>
    <dgm:cxn modelId="{653B37FD-A2A1-4128-9822-77A16C3F7E77}" type="presParOf" srcId="{FCB0EEA4-B268-4A9C-875E-68592B50FE2A}" destId="{4CBD0B15-61A0-4F7F-A913-354445D926F2}" srcOrd="0" destOrd="0" presId="urn:microsoft.com/office/officeart/2005/8/layout/list1"/>
    <dgm:cxn modelId="{A5B042DE-C8F3-4933-B119-FD26F25791BE}" type="presParOf" srcId="{4CBD0B15-61A0-4F7F-A913-354445D926F2}" destId="{67775151-21DE-4A1A-B6DD-AEEB38C7D1E1}" srcOrd="0" destOrd="0" presId="urn:microsoft.com/office/officeart/2005/8/layout/list1"/>
    <dgm:cxn modelId="{9895C65C-D7A7-4E8B-BCFB-7E331CC674E1}" type="presParOf" srcId="{4CBD0B15-61A0-4F7F-A913-354445D926F2}" destId="{86597BED-EB6C-48D1-BEAE-6B44AC1A93F2}" srcOrd="1" destOrd="0" presId="urn:microsoft.com/office/officeart/2005/8/layout/list1"/>
    <dgm:cxn modelId="{DC9C1B4E-72D9-4A0F-B261-49D61BCAF60C}" type="presParOf" srcId="{FCB0EEA4-B268-4A9C-875E-68592B50FE2A}" destId="{DB0B4FF3-2250-49C7-B58C-F5EEDF54AEE9}" srcOrd="1" destOrd="0" presId="urn:microsoft.com/office/officeart/2005/8/layout/list1"/>
    <dgm:cxn modelId="{1E72EE56-558C-43D1-BDF3-74FDDB205A5F}" type="presParOf" srcId="{FCB0EEA4-B268-4A9C-875E-68592B50FE2A}" destId="{76F1D07D-B2E1-4D99-94BB-3AE90EFBD3A1}" srcOrd="2" destOrd="0" presId="urn:microsoft.com/office/officeart/2005/8/layout/list1"/>
    <dgm:cxn modelId="{2BC2AEE2-2A17-445B-B872-22959679A4F8}" type="presParOf" srcId="{FCB0EEA4-B268-4A9C-875E-68592B50FE2A}" destId="{78D7A132-A2DD-4EEF-9F19-5777F89BF5F9}" srcOrd="3" destOrd="0" presId="urn:microsoft.com/office/officeart/2005/8/layout/list1"/>
    <dgm:cxn modelId="{DF2EB9E7-1F5D-429F-8D4C-C31750A9C654}" type="presParOf" srcId="{FCB0EEA4-B268-4A9C-875E-68592B50FE2A}" destId="{8A63AE3A-74EF-464C-9B38-004D3C224BBA}" srcOrd="4" destOrd="0" presId="urn:microsoft.com/office/officeart/2005/8/layout/list1"/>
    <dgm:cxn modelId="{AA4B5C65-D394-44B1-8AF9-A0721391A717}" type="presParOf" srcId="{8A63AE3A-74EF-464C-9B38-004D3C224BBA}" destId="{4B06BFEE-6FE0-4A80-B9F0-27BB6956C5A3}" srcOrd="0" destOrd="0" presId="urn:microsoft.com/office/officeart/2005/8/layout/list1"/>
    <dgm:cxn modelId="{B6F0A6FA-05A9-499A-B485-6F2E164DC3F6}" type="presParOf" srcId="{8A63AE3A-74EF-464C-9B38-004D3C224BBA}" destId="{ABE92081-1913-40BA-BF43-B1959CEBA10B}" srcOrd="1" destOrd="0" presId="urn:microsoft.com/office/officeart/2005/8/layout/list1"/>
    <dgm:cxn modelId="{9F51F58F-6917-4B58-81A5-EB74CAD3E59D}" type="presParOf" srcId="{FCB0EEA4-B268-4A9C-875E-68592B50FE2A}" destId="{2D65D6F5-DE1D-4EFC-9461-2FBEC7EA3071}" srcOrd="5" destOrd="0" presId="urn:microsoft.com/office/officeart/2005/8/layout/list1"/>
    <dgm:cxn modelId="{6BC4DD11-2790-450A-990B-61A140C64946}" type="presParOf" srcId="{FCB0EEA4-B268-4A9C-875E-68592B50FE2A}" destId="{8EB1103E-B4D0-456B-A0A7-F65525D892DC}" srcOrd="6" destOrd="0" presId="urn:microsoft.com/office/officeart/2005/8/layout/list1"/>
    <dgm:cxn modelId="{3D29770A-8205-43CD-B3D5-D1D0A200E280}" type="presParOf" srcId="{FCB0EEA4-B268-4A9C-875E-68592B50FE2A}" destId="{69A85B73-43EA-492A-81F8-2CF9363FF96F}" srcOrd="7" destOrd="0" presId="urn:microsoft.com/office/officeart/2005/8/layout/list1"/>
    <dgm:cxn modelId="{7696E595-AD12-423B-A31F-25A942F580A0}" type="presParOf" srcId="{FCB0EEA4-B268-4A9C-875E-68592B50FE2A}" destId="{6099B683-04C7-4228-A628-743CD5429417}" srcOrd="8" destOrd="0" presId="urn:microsoft.com/office/officeart/2005/8/layout/list1"/>
    <dgm:cxn modelId="{DB6BE736-9721-478D-9F83-DDA21353258E}" type="presParOf" srcId="{6099B683-04C7-4228-A628-743CD5429417}" destId="{84673202-37B1-499D-81B5-E5B07C7D1DC0}" srcOrd="0" destOrd="0" presId="urn:microsoft.com/office/officeart/2005/8/layout/list1"/>
    <dgm:cxn modelId="{8130A3F3-B5C3-47B0-ADFA-C2F2F17E04B3}" type="presParOf" srcId="{6099B683-04C7-4228-A628-743CD5429417}" destId="{10E672C7-1EF7-44C3-9ECF-9BF4F43829C2}" srcOrd="1" destOrd="0" presId="urn:microsoft.com/office/officeart/2005/8/layout/list1"/>
    <dgm:cxn modelId="{ACEE19C3-4207-44E8-8529-A2954033353D}" type="presParOf" srcId="{FCB0EEA4-B268-4A9C-875E-68592B50FE2A}" destId="{A86FC06E-11FC-4C4F-B862-5113BC1EF308}" srcOrd="9" destOrd="0" presId="urn:microsoft.com/office/officeart/2005/8/layout/list1"/>
    <dgm:cxn modelId="{1CA48F08-FA19-4AFF-AA96-6197B5A5502A}" type="presParOf" srcId="{FCB0EEA4-B268-4A9C-875E-68592B50FE2A}" destId="{87D4E639-8873-476C-8DA7-57EFAB9F250F}" srcOrd="10" destOrd="0" presId="urn:microsoft.com/office/officeart/2005/8/layout/list1"/>
    <dgm:cxn modelId="{757DC76D-BB4C-46C7-A959-FFF6A35E59C9}" type="presParOf" srcId="{FCB0EEA4-B268-4A9C-875E-68592B50FE2A}" destId="{52156EEC-66ED-4456-80BE-33E39B0EC3A4}" srcOrd="11" destOrd="0" presId="urn:microsoft.com/office/officeart/2005/8/layout/list1"/>
    <dgm:cxn modelId="{AB11249A-1887-4983-AD5E-EAF8225C1CA0}" type="presParOf" srcId="{FCB0EEA4-B268-4A9C-875E-68592B50FE2A}" destId="{AE28B62A-A699-4579-A37A-7119FFE74F29}" srcOrd="12" destOrd="0" presId="urn:microsoft.com/office/officeart/2005/8/layout/list1"/>
    <dgm:cxn modelId="{D42623FE-CA2F-424C-8929-BEF0F47BB442}" type="presParOf" srcId="{AE28B62A-A699-4579-A37A-7119FFE74F29}" destId="{F8DA1B3A-D17F-4040-B6B6-EFCAFC64E12B}" srcOrd="0" destOrd="0" presId="urn:microsoft.com/office/officeart/2005/8/layout/list1"/>
    <dgm:cxn modelId="{4714E6D0-FA88-47D7-9183-DCBD1B5AF630}" type="presParOf" srcId="{AE28B62A-A699-4579-A37A-7119FFE74F29}" destId="{21BF53F5-6E6A-44EA-AA93-DDDECC84939B}" srcOrd="1" destOrd="0" presId="urn:microsoft.com/office/officeart/2005/8/layout/list1"/>
    <dgm:cxn modelId="{3EAEF460-3637-4AFB-AAF4-B4D150D96006}" type="presParOf" srcId="{FCB0EEA4-B268-4A9C-875E-68592B50FE2A}" destId="{1AC9DC57-DA9F-46EC-95DD-AB0786A63AD6}" srcOrd="13" destOrd="0" presId="urn:microsoft.com/office/officeart/2005/8/layout/list1"/>
    <dgm:cxn modelId="{4D2B2147-53DA-410B-9314-359011DDC05A}" type="presParOf" srcId="{FCB0EEA4-B268-4A9C-875E-68592B50FE2A}" destId="{DD80A4CE-870D-41FE-A662-B583C7293DDC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9EA84F6-4340-4BEC-B12F-BC644F85605F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71436094-A9B9-4FCD-BF84-408A50C5B2A1}">
      <dgm:prSet/>
      <dgm:spPr/>
      <dgm:t>
        <a:bodyPr/>
        <a:lstStyle/>
        <a:p>
          <a:r>
            <a:rPr lang="en-US"/>
            <a:t>Depression</a:t>
          </a:r>
        </a:p>
      </dgm:t>
    </dgm:pt>
    <dgm:pt modelId="{83A9C0DB-7095-4DE3-8A28-6D74C44CAD23}" type="parTrans" cxnId="{6EF70B78-5E6E-4427-9CF8-B8959C4852E5}">
      <dgm:prSet/>
      <dgm:spPr/>
      <dgm:t>
        <a:bodyPr/>
        <a:lstStyle/>
        <a:p>
          <a:endParaRPr lang="en-US"/>
        </a:p>
      </dgm:t>
    </dgm:pt>
    <dgm:pt modelId="{F1E33860-0FCD-48DA-977B-EC77FFE196A0}" type="sibTrans" cxnId="{6EF70B78-5E6E-4427-9CF8-B8959C4852E5}">
      <dgm:prSet/>
      <dgm:spPr/>
      <dgm:t>
        <a:bodyPr/>
        <a:lstStyle/>
        <a:p>
          <a:endParaRPr lang="en-US"/>
        </a:p>
      </dgm:t>
    </dgm:pt>
    <dgm:pt modelId="{6E6A21FE-3438-457B-8425-0F216EA9B024}">
      <dgm:prSet/>
      <dgm:spPr/>
      <dgm:t>
        <a:bodyPr/>
        <a:lstStyle/>
        <a:p>
          <a:r>
            <a:rPr lang="en-US"/>
            <a:t>Anxiety</a:t>
          </a:r>
        </a:p>
      </dgm:t>
    </dgm:pt>
    <dgm:pt modelId="{6996057E-E3B5-4742-BF55-7B714CCB23B9}" type="parTrans" cxnId="{3B81A0E8-1A21-4C96-88E1-A9D1C5DBC4E9}">
      <dgm:prSet/>
      <dgm:spPr/>
      <dgm:t>
        <a:bodyPr/>
        <a:lstStyle/>
        <a:p>
          <a:endParaRPr lang="en-US"/>
        </a:p>
      </dgm:t>
    </dgm:pt>
    <dgm:pt modelId="{B7041793-5812-416B-AEFF-CB785BB2973A}" type="sibTrans" cxnId="{3B81A0E8-1A21-4C96-88E1-A9D1C5DBC4E9}">
      <dgm:prSet/>
      <dgm:spPr/>
      <dgm:t>
        <a:bodyPr/>
        <a:lstStyle/>
        <a:p>
          <a:endParaRPr lang="en-US"/>
        </a:p>
      </dgm:t>
    </dgm:pt>
    <dgm:pt modelId="{D6F61D3D-D538-4929-A757-1BAD36939D56}">
      <dgm:prSet/>
      <dgm:spPr/>
      <dgm:t>
        <a:bodyPr/>
        <a:lstStyle/>
        <a:p>
          <a:r>
            <a:rPr lang="en-US"/>
            <a:t>Insomnia</a:t>
          </a:r>
        </a:p>
      </dgm:t>
    </dgm:pt>
    <dgm:pt modelId="{5456E985-0BCB-456F-8777-D69B4CD58527}" type="parTrans" cxnId="{7F9D7F15-4B22-4B24-B544-E37F4D0FB503}">
      <dgm:prSet/>
      <dgm:spPr/>
      <dgm:t>
        <a:bodyPr/>
        <a:lstStyle/>
        <a:p>
          <a:endParaRPr lang="en-US"/>
        </a:p>
      </dgm:t>
    </dgm:pt>
    <dgm:pt modelId="{F0A9C2C6-766E-4AEC-8FD4-FE3DFDAF0810}" type="sibTrans" cxnId="{7F9D7F15-4B22-4B24-B544-E37F4D0FB503}">
      <dgm:prSet/>
      <dgm:spPr/>
      <dgm:t>
        <a:bodyPr/>
        <a:lstStyle/>
        <a:p>
          <a:endParaRPr lang="en-US"/>
        </a:p>
      </dgm:t>
    </dgm:pt>
    <dgm:pt modelId="{08A39E9F-E133-4FD5-9296-B22F23B1C6CF}">
      <dgm:prSet/>
      <dgm:spPr/>
      <dgm:t>
        <a:bodyPr/>
        <a:lstStyle/>
        <a:p>
          <a:r>
            <a:rPr lang="en-US"/>
            <a:t>Anger</a:t>
          </a:r>
        </a:p>
      </dgm:t>
    </dgm:pt>
    <dgm:pt modelId="{0FC0924A-43EB-4DDB-BF7B-F000E1DAEA41}" type="parTrans" cxnId="{3B81AE08-E1D9-44DF-BDD1-C501BC6E246D}">
      <dgm:prSet/>
      <dgm:spPr/>
      <dgm:t>
        <a:bodyPr/>
        <a:lstStyle/>
        <a:p>
          <a:endParaRPr lang="en-US"/>
        </a:p>
      </dgm:t>
    </dgm:pt>
    <dgm:pt modelId="{F81770C5-8E13-4325-913D-C86CFCB8F7D3}" type="sibTrans" cxnId="{3B81AE08-E1D9-44DF-BDD1-C501BC6E246D}">
      <dgm:prSet/>
      <dgm:spPr/>
      <dgm:t>
        <a:bodyPr/>
        <a:lstStyle/>
        <a:p>
          <a:endParaRPr lang="en-US"/>
        </a:p>
      </dgm:t>
    </dgm:pt>
    <dgm:pt modelId="{0C2B6558-693D-4F8C-9C1A-6C9FBE5F202D}">
      <dgm:prSet/>
      <dgm:spPr/>
      <dgm:t>
        <a:bodyPr/>
        <a:lstStyle/>
        <a:p>
          <a:r>
            <a:rPr lang="en-US"/>
            <a:t>Drug cravings</a:t>
          </a:r>
        </a:p>
      </dgm:t>
    </dgm:pt>
    <dgm:pt modelId="{3B3A562A-DA19-4A02-9E35-762C3A0661D3}" type="parTrans" cxnId="{3B75940A-D427-4FD3-B1B1-3A11AFA04E35}">
      <dgm:prSet/>
      <dgm:spPr/>
      <dgm:t>
        <a:bodyPr/>
        <a:lstStyle/>
        <a:p>
          <a:endParaRPr lang="en-US"/>
        </a:p>
      </dgm:t>
    </dgm:pt>
    <dgm:pt modelId="{31CA9BD9-0B05-4A47-81F9-72A365D1DC50}" type="sibTrans" cxnId="{3B75940A-D427-4FD3-B1B1-3A11AFA04E35}">
      <dgm:prSet/>
      <dgm:spPr/>
      <dgm:t>
        <a:bodyPr/>
        <a:lstStyle/>
        <a:p>
          <a:endParaRPr lang="en-US"/>
        </a:p>
      </dgm:t>
    </dgm:pt>
    <dgm:pt modelId="{A89697DA-DAAA-40E9-8DED-7779D43FFA82}">
      <dgm:prSet/>
      <dgm:spPr/>
      <dgm:t>
        <a:bodyPr/>
        <a:lstStyle/>
        <a:p>
          <a:r>
            <a:rPr lang="en-US"/>
            <a:t>Lethargy</a:t>
          </a:r>
        </a:p>
      </dgm:t>
    </dgm:pt>
    <dgm:pt modelId="{FD619797-E8DE-40C5-A610-0AB86963113D}" type="parTrans" cxnId="{6C0867C4-BE9C-4EE9-AFB3-E602C93C6CAD}">
      <dgm:prSet/>
      <dgm:spPr/>
      <dgm:t>
        <a:bodyPr/>
        <a:lstStyle/>
        <a:p>
          <a:endParaRPr lang="en-US"/>
        </a:p>
      </dgm:t>
    </dgm:pt>
    <dgm:pt modelId="{65AE85AA-309C-46CF-A79C-4E4C999D8CE5}" type="sibTrans" cxnId="{6C0867C4-BE9C-4EE9-AFB3-E602C93C6CAD}">
      <dgm:prSet/>
      <dgm:spPr/>
      <dgm:t>
        <a:bodyPr/>
        <a:lstStyle/>
        <a:p>
          <a:endParaRPr lang="en-US"/>
        </a:p>
      </dgm:t>
    </dgm:pt>
    <dgm:pt modelId="{2E4CD19E-CD8E-4E44-9E6D-1E18EC7CBD79}">
      <dgm:prSet/>
      <dgm:spPr/>
      <dgm:t>
        <a:bodyPr/>
        <a:lstStyle/>
        <a:p>
          <a:r>
            <a:rPr lang="en-US"/>
            <a:t>Low motivation</a:t>
          </a:r>
        </a:p>
      </dgm:t>
    </dgm:pt>
    <dgm:pt modelId="{E9AC3799-B94C-402A-80F6-124FF116E281}" type="parTrans" cxnId="{98D2065B-834B-4C36-91AE-F60BB907E998}">
      <dgm:prSet/>
      <dgm:spPr/>
      <dgm:t>
        <a:bodyPr/>
        <a:lstStyle/>
        <a:p>
          <a:endParaRPr lang="en-US"/>
        </a:p>
      </dgm:t>
    </dgm:pt>
    <dgm:pt modelId="{6C5223F6-7A1C-4504-9830-86A2FEF641F5}" type="sibTrans" cxnId="{98D2065B-834B-4C36-91AE-F60BB907E998}">
      <dgm:prSet/>
      <dgm:spPr/>
      <dgm:t>
        <a:bodyPr/>
        <a:lstStyle/>
        <a:p>
          <a:endParaRPr lang="en-US"/>
        </a:p>
      </dgm:t>
    </dgm:pt>
    <dgm:pt modelId="{0005F2F4-5816-4598-B9C4-AABC548CC10B}" type="pres">
      <dgm:prSet presAssocID="{79EA84F6-4340-4BEC-B12F-BC644F85605F}" presName="vert0" presStyleCnt="0">
        <dgm:presLayoutVars>
          <dgm:dir/>
          <dgm:animOne val="branch"/>
          <dgm:animLvl val="lvl"/>
        </dgm:presLayoutVars>
      </dgm:prSet>
      <dgm:spPr/>
    </dgm:pt>
    <dgm:pt modelId="{B060E551-BE71-402B-B33B-DABFCB63F880}" type="pres">
      <dgm:prSet presAssocID="{71436094-A9B9-4FCD-BF84-408A50C5B2A1}" presName="thickLine" presStyleLbl="alignNode1" presStyleIdx="0" presStyleCnt="7"/>
      <dgm:spPr/>
    </dgm:pt>
    <dgm:pt modelId="{5EB568C9-6E0D-4281-A37B-E916FC0B0585}" type="pres">
      <dgm:prSet presAssocID="{71436094-A9B9-4FCD-BF84-408A50C5B2A1}" presName="horz1" presStyleCnt="0"/>
      <dgm:spPr/>
    </dgm:pt>
    <dgm:pt modelId="{88243258-4252-4AEC-AD1C-5253A2CDAE63}" type="pres">
      <dgm:prSet presAssocID="{71436094-A9B9-4FCD-BF84-408A50C5B2A1}" presName="tx1" presStyleLbl="revTx" presStyleIdx="0" presStyleCnt="7"/>
      <dgm:spPr/>
    </dgm:pt>
    <dgm:pt modelId="{4ADB9AE8-8E19-45AA-B704-B8CF5D6C14C7}" type="pres">
      <dgm:prSet presAssocID="{71436094-A9B9-4FCD-BF84-408A50C5B2A1}" presName="vert1" presStyleCnt="0"/>
      <dgm:spPr/>
    </dgm:pt>
    <dgm:pt modelId="{434C311F-8757-42B1-8DA9-FACF8B70BCBA}" type="pres">
      <dgm:prSet presAssocID="{6E6A21FE-3438-457B-8425-0F216EA9B024}" presName="thickLine" presStyleLbl="alignNode1" presStyleIdx="1" presStyleCnt="7"/>
      <dgm:spPr/>
    </dgm:pt>
    <dgm:pt modelId="{F873CCD6-E06D-4D53-BDB1-31F82F7A68AB}" type="pres">
      <dgm:prSet presAssocID="{6E6A21FE-3438-457B-8425-0F216EA9B024}" presName="horz1" presStyleCnt="0"/>
      <dgm:spPr/>
    </dgm:pt>
    <dgm:pt modelId="{AAD1F77F-CB46-47CB-A00B-E215CD01BE65}" type="pres">
      <dgm:prSet presAssocID="{6E6A21FE-3438-457B-8425-0F216EA9B024}" presName="tx1" presStyleLbl="revTx" presStyleIdx="1" presStyleCnt="7"/>
      <dgm:spPr/>
    </dgm:pt>
    <dgm:pt modelId="{9F4DC877-599E-4AF7-9734-BF0C52ED40EB}" type="pres">
      <dgm:prSet presAssocID="{6E6A21FE-3438-457B-8425-0F216EA9B024}" presName="vert1" presStyleCnt="0"/>
      <dgm:spPr/>
    </dgm:pt>
    <dgm:pt modelId="{667554A5-0D1E-4327-89F8-9558283B16E8}" type="pres">
      <dgm:prSet presAssocID="{D6F61D3D-D538-4929-A757-1BAD36939D56}" presName="thickLine" presStyleLbl="alignNode1" presStyleIdx="2" presStyleCnt="7"/>
      <dgm:spPr/>
    </dgm:pt>
    <dgm:pt modelId="{F81EE2E4-4E86-4B2A-8F3D-D7E926B55D89}" type="pres">
      <dgm:prSet presAssocID="{D6F61D3D-D538-4929-A757-1BAD36939D56}" presName="horz1" presStyleCnt="0"/>
      <dgm:spPr/>
    </dgm:pt>
    <dgm:pt modelId="{9A6FAFB7-4F3F-44D4-ACFC-1A849C4144DD}" type="pres">
      <dgm:prSet presAssocID="{D6F61D3D-D538-4929-A757-1BAD36939D56}" presName="tx1" presStyleLbl="revTx" presStyleIdx="2" presStyleCnt="7"/>
      <dgm:spPr/>
    </dgm:pt>
    <dgm:pt modelId="{CA0007A0-CDB7-44F2-99F8-74FC6FCE31D7}" type="pres">
      <dgm:prSet presAssocID="{D6F61D3D-D538-4929-A757-1BAD36939D56}" presName="vert1" presStyleCnt="0"/>
      <dgm:spPr/>
    </dgm:pt>
    <dgm:pt modelId="{89CC1C76-ED60-4927-9D84-90A8CD967D2B}" type="pres">
      <dgm:prSet presAssocID="{08A39E9F-E133-4FD5-9296-B22F23B1C6CF}" presName="thickLine" presStyleLbl="alignNode1" presStyleIdx="3" presStyleCnt="7"/>
      <dgm:spPr/>
    </dgm:pt>
    <dgm:pt modelId="{02366CB7-2C6F-4C87-93B0-93F1AA6B3CE1}" type="pres">
      <dgm:prSet presAssocID="{08A39E9F-E133-4FD5-9296-B22F23B1C6CF}" presName="horz1" presStyleCnt="0"/>
      <dgm:spPr/>
    </dgm:pt>
    <dgm:pt modelId="{07C1DDE9-1250-4B8F-B7D1-D2D75932AF09}" type="pres">
      <dgm:prSet presAssocID="{08A39E9F-E133-4FD5-9296-B22F23B1C6CF}" presName="tx1" presStyleLbl="revTx" presStyleIdx="3" presStyleCnt="7"/>
      <dgm:spPr/>
    </dgm:pt>
    <dgm:pt modelId="{D408F637-95B1-44BB-A11F-CB6CC43F1BD3}" type="pres">
      <dgm:prSet presAssocID="{08A39E9F-E133-4FD5-9296-B22F23B1C6CF}" presName="vert1" presStyleCnt="0"/>
      <dgm:spPr/>
    </dgm:pt>
    <dgm:pt modelId="{AA822A8C-FEC7-4C00-A33B-7F41897CF825}" type="pres">
      <dgm:prSet presAssocID="{0C2B6558-693D-4F8C-9C1A-6C9FBE5F202D}" presName="thickLine" presStyleLbl="alignNode1" presStyleIdx="4" presStyleCnt="7"/>
      <dgm:spPr/>
    </dgm:pt>
    <dgm:pt modelId="{2051562A-53AC-4A29-9DB0-C5DA16472C0C}" type="pres">
      <dgm:prSet presAssocID="{0C2B6558-693D-4F8C-9C1A-6C9FBE5F202D}" presName="horz1" presStyleCnt="0"/>
      <dgm:spPr/>
    </dgm:pt>
    <dgm:pt modelId="{B0E88895-A2C2-4DC9-88FB-089E3F01450D}" type="pres">
      <dgm:prSet presAssocID="{0C2B6558-693D-4F8C-9C1A-6C9FBE5F202D}" presName="tx1" presStyleLbl="revTx" presStyleIdx="4" presStyleCnt="7"/>
      <dgm:spPr/>
    </dgm:pt>
    <dgm:pt modelId="{AF81D7E8-11C3-48A8-9267-3E58A3AE938B}" type="pres">
      <dgm:prSet presAssocID="{0C2B6558-693D-4F8C-9C1A-6C9FBE5F202D}" presName="vert1" presStyleCnt="0"/>
      <dgm:spPr/>
    </dgm:pt>
    <dgm:pt modelId="{2D1D1772-51C1-49B1-979E-41F732604F39}" type="pres">
      <dgm:prSet presAssocID="{A89697DA-DAAA-40E9-8DED-7779D43FFA82}" presName="thickLine" presStyleLbl="alignNode1" presStyleIdx="5" presStyleCnt="7"/>
      <dgm:spPr/>
    </dgm:pt>
    <dgm:pt modelId="{9F26C84E-B387-4774-88DB-0FE2D9513A7A}" type="pres">
      <dgm:prSet presAssocID="{A89697DA-DAAA-40E9-8DED-7779D43FFA82}" presName="horz1" presStyleCnt="0"/>
      <dgm:spPr/>
    </dgm:pt>
    <dgm:pt modelId="{DF664097-9974-47FE-87A6-F235716D7601}" type="pres">
      <dgm:prSet presAssocID="{A89697DA-DAAA-40E9-8DED-7779D43FFA82}" presName="tx1" presStyleLbl="revTx" presStyleIdx="5" presStyleCnt="7"/>
      <dgm:spPr/>
    </dgm:pt>
    <dgm:pt modelId="{92C24C90-E34B-453F-A467-F994D0530C71}" type="pres">
      <dgm:prSet presAssocID="{A89697DA-DAAA-40E9-8DED-7779D43FFA82}" presName="vert1" presStyleCnt="0"/>
      <dgm:spPr/>
    </dgm:pt>
    <dgm:pt modelId="{D648870C-E814-40E0-9A89-8F1F3B116C87}" type="pres">
      <dgm:prSet presAssocID="{2E4CD19E-CD8E-4E44-9E6D-1E18EC7CBD79}" presName="thickLine" presStyleLbl="alignNode1" presStyleIdx="6" presStyleCnt="7"/>
      <dgm:spPr/>
    </dgm:pt>
    <dgm:pt modelId="{800843C3-AE3B-4783-BBE4-850C6E164A24}" type="pres">
      <dgm:prSet presAssocID="{2E4CD19E-CD8E-4E44-9E6D-1E18EC7CBD79}" presName="horz1" presStyleCnt="0"/>
      <dgm:spPr/>
    </dgm:pt>
    <dgm:pt modelId="{BA71B703-3645-41E5-84E1-65E48E9A6872}" type="pres">
      <dgm:prSet presAssocID="{2E4CD19E-CD8E-4E44-9E6D-1E18EC7CBD79}" presName="tx1" presStyleLbl="revTx" presStyleIdx="6" presStyleCnt="7"/>
      <dgm:spPr/>
    </dgm:pt>
    <dgm:pt modelId="{EC7041C9-E0C4-43DE-9BE0-7761072CFD29}" type="pres">
      <dgm:prSet presAssocID="{2E4CD19E-CD8E-4E44-9E6D-1E18EC7CBD79}" presName="vert1" presStyleCnt="0"/>
      <dgm:spPr/>
    </dgm:pt>
  </dgm:ptLst>
  <dgm:cxnLst>
    <dgm:cxn modelId="{3B81AE08-E1D9-44DF-BDD1-C501BC6E246D}" srcId="{79EA84F6-4340-4BEC-B12F-BC644F85605F}" destId="{08A39E9F-E133-4FD5-9296-B22F23B1C6CF}" srcOrd="3" destOrd="0" parTransId="{0FC0924A-43EB-4DDB-BF7B-F000E1DAEA41}" sibTransId="{F81770C5-8E13-4325-913D-C86CFCB8F7D3}"/>
    <dgm:cxn modelId="{3B75940A-D427-4FD3-B1B1-3A11AFA04E35}" srcId="{79EA84F6-4340-4BEC-B12F-BC644F85605F}" destId="{0C2B6558-693D-4F8C-9C1A-6C9FBE5F202D}" srcOrd="4" destOrd="0" parTransId="{3B3A562A-DA19-4A02-9E35-762C3A0661D3}" sibTransId="{31CA9BD9-0B05-4A47-81F9-72A365D1DC50}"/>
    <dgm:cxn modelId="{7F9D7F15-4B22-4B24-B544-E37F4D0FB503}" srcId="{79EA84F6-4340-4BEC-B12F-BC644F85605F}" destId="{D6F61D3D-D538-4929-A757-1BAD36939D56}" srcOrd="2" destOrd="0" parTransId="{5456E985-0BCB-456F-8777-D69B4CD58527}" sibTransId="{F0A9C2C6-766E-4AEC-8FD4-FE3DFDAF0810}"/>
    <dgm:cxn modelId="{C435FE18-14E5-405F-A5E3-CD7EDC8D19E1}" type="presOf" srcId="{6E6A21FE-3438-457B-8425-0F216EA9B024}" destId="{AAD1F77F-CB46-47CB-A00B-E215CD01BE65}" srcOrd="0" destOrd="0" presId="urn:microsoft.com/office/officeart/2008/layout/LinedList"/>
    <dgm:cxn modelId="{DBCEE137-D350-4D94-B190-2B08130F1C37}" type="presOf" srcId="{08A39E9F-E133-4FD5-9296-B22F23B1C6CF}" destId="{07C1DDE9-1250-4B8F-B7D1-D2D75932AF09}" srcOrd="0" destOrd="0" presId="urn:microsoft.com/office/officeart/2008/layout/LinedList"/>
    <dgm:cxn modelId="{98D2065B-834B-4C36-91AE-F60BB907E998}" srcId="{79EA84F6-4340-4BEC-B12F-BC644F85605F}" destId="{2E4CD19E-CD8E-4E44-9E6D-1E18EC7CBD79}" srcOrd="6" destOrd="0" parTransId="{E9AC3799-B94C-402A-80F6-124FF116E281}" sibTransId="{6C5223F6-7A1C-4504-9830-86A2FEF641F5}"/>
    <dgm:cxn modelId="{6EF70B78-5E6E-4427-9CF8-B8959C4852E5}" srcId="{79EA84F6-4340-4BEC-B12F-BC644F85605F}" destId="{71436094-A9B9-4FCD-BF84-408A50C5B2A1}" srcOrd="0" destOrd="0" parTransId="{83A9C0DB-7095-4DE3-8A28-6D74C44CAD23}" sibTransId="{F1E33860-0FCD-48DA-977B-EC77FFE196A0}"/>
    <dgm:cxn modelId="{361ED391-52D7-4071-98ED-DF53FE0CBA84}" type="presOf" srcId="{0C2B6558-693D-4F8C-9C1A-6C9FBE5F202D}" destId="{B0E88895-A2C2-4DC9-88FB-089E3F01450D}" srcOrd="0" destOrd="0" presId="urn:microsoft.com/office/officeart/2008/layout/LinedList"/>
    <dgm:cxn modelId="{B5DBF295-476B-4DE8-9F0F-322922AA22E4}" type="presOf" srcId="{D6F61D3D-D538-4929-A757-1BAD36939D56}" destId="{9A6FAFB7-4F3F-44D4-ACFC-1A849C4144DD}" srcOrd="0" destOrd="0" presId="urn:microsoft.com/office/officeart/2008/layout/LinedList"/>
    <dgm:cxn modelId="{22AA3197-DA40-4EBC-BF50-6F51782C2F38}" type="presOf" srcId="{79EA84F6-4340-4BEC-B12F-BC644F85605F}" destId="{0005F2F4-5816-4598-B9C4-AABC548CC10B}" srcOrd="0" destOrd="0" presId="urn:microsoft.com/office/officeart/2008/layout/LinedList"/>
    <dgm:cxn modelId="{958475AB-0DA7-4A98-B82C-99AA5A46FFA7}" type="presOf" srcId="{2E4CD19E-CD8E-4E44-9E6D-1E18EC7CBD79}" destId="{BA71B703-3645-41E5-84E1-65E48E9A6872}" srcOrd="0" destOrd="0" presId="urn:microsoft.com/office/officeart/2008/layout/LinedList"/>
    <dgm:cxn modelId="{6C0867C4-BE9C-4EE9-AFB3-E602C93C6CAD}" srcId="{79EA84F6-4340-4BEC-B12F-BC644F85605F}" destId="{A89697DA-DAAA-40E9-8DED-7779D43FFA82}" srcOrd="5" destOrd="0" parTransId="{FD619797-E8DE-40C5-A610-0AB86963113D}" sibTransId="{65AE85AA-309C-46CF-A79C-4E4C999D8CE5}"/>
    <dgm:cxn modelId="{0EA2E9D1-FAD5-4749-AB11-AFFF03B007AC}" type="presOf" srcId="{A89697DA-DAAA-40E9-8DED-7779D43FFA82}" destId="{DF664097-9974-47FE-87A6-F235716D7601}" srcOrd="0" destOrd="0" presId="urn:microsoft.com/office/officeart/2008/layout/LinedList"/>
    <dgm:cxn modelId="{3B81A0E8-1A21-4C96-88E1-A9D1C5DBC4E9}" srcId="{79EA84F6-4340-4BEC-B12F-BC644F85605F}" destId="{6E6A21FE-3438-457B-8425-0F216EA9B024}" srcOrd="1" destOrd="0" parTransId="{6996057E-E3B5-4742-BF55-7B714CCB23B9}" sibTransId="{B7041793-5812-416B-AEFF-CB785BB2973A}"/>
    <dgm:cxn modelId="{300018ED-9BA4-4E89-8E1D-3C30EA6811B4}" type="presOf" srcId="{71436094-A9B9-4FCD-BF84-408A50C5B2A1}" destId="{88243258-4252-4AEC-AD1C-5253A2CDAE63}" srcOrd="0" destOrd="0" presId="urn:microsoft.com/office/officeart/2008/layout/LinedList"/>
    <dgm:cxn modelId="{3C532CF5-F2F3-41B0-AB1C-05052EEEC90B}" type="presParOf" srcId="{0005F2F4-5816-4598-B9C4-AABC548CC10B}" destId="{B060E551-BE71-402B-B33B-DABFCB63F880}" srcOrd="0" destOrd="0" presId="urn:microsoft.com/office/officeart/2008/layout/LinedList"/>
    <dgm:cxn modelId="{C013A073-EF7A-4183-842C-9C2B1E8FA720}" type="presParOf" srcId="{0005F2F4-5816-4598-B9C4-AABC548CC10B}" destId="{5EB568C9-6E0D-4281-A37B-E916FC0B0585}" srcOrd="1" destOrd="0" presId="urn:microsoft.com/office/officeart/2008/layout/LinedList"/>
    <dgm:cxn modelId="{670A093E-E246-45D4-BDA1-849F798CFD8F}" type="presParOf" srcId="{5EB568C9-6E0D-4281-A37B-E916FC0B0585}" destId="{88243258-4252-4AEC-AD1C-5253A2CDAE63}" srcOrd="0" destOrd="0" presId="urn:microsoft.com/office/officeart/2008/layout/LinedList"/>
    <dgm:cxn modelId="{4A088FBB-7A9E-4011-A84D-80FC0AA8A1DF}" type="presParOf" srcId="{5EB568C9-6E0D-4281-A37B-E916FC0B0585}" destId="{4ADB9AE8-8E19-45AA-B704-B8CF5D6C14C7}" srcOrd="1" destOrd="0" presId="urn:microsoft.com/office/officeart/2008/layout/LinedList"/>
    <dgm:cxn modelId="{CCF9F718-B6C7-48CC-8385-26909914405B}" type="presParOf" srcId="{0005F2F4-5816-4598-B9C4-AABC548CC10B}" destId="{434C311F-8757-42B1-8DA9-FACF8B70BCBA}" srcOrd="2" destOrd="0" presId="urn:microsoft.com/office/officeart/2008/layout/LinedList"/>
    <dgm:cxn modelId="{EE1CF740-D14A-4171-915F-CAB1A8436AE5}" type="presParOf" srcId="{0005F2F4-5816-4598-B9C4-AABC548CC10B}" destId="{F873CCD6-E06D-4D53-BDB1-31F82F7A68AB}" srcOrd="3" destOrd="0" presId="urn:microsoft.com/office/officeart/2008/layout/LinedList"/>
    <dgm:cxn modelId="{9EC82BA0-C814-4FAF-B2B1-AAF572F19FBD}" type="presParOf" srcId="{F873CCD6-E06D-4D53-BDB1-31F82F7A68AB}" destId="{AAD1F77F-CB46-47CB-A00B-E215CD01BE65}" srcOrd="0" destOrd="0" presId="urn:microsoft.com/office/officeart/2008/layout/LinedList"/>
    <dgm:cxn modelId="{65A21D85-C64E-4661-A9AA-BF550AD5DC4C}" type="presParOf" srcId="{F873CCD6-E06D-4D53-BDB1-31F82F7A68AB}" destId="{9F4DC877-599E-4AF7-9734-BF0C52ED40EB}" srcOrd="1" destOrd="0" presId="urn:microsoft.com/office/officeart/2008/layout/LinedList"/>
    <dgm:cxn modelId="{75BF2667-2514-4DB9-A31D-DFD8B9FEABE5}" type="presParOf" srcId="{0005F2F4-5816-4598-B9C4-AABC548CC10B}" destId="{667554A5-0D1E-4327-89F8-9558283B16E8}" srcOrd="4" destOrd="0" presId="urn:microsoft.com/office/officeart/2008/layout/LinedList"/>
    <dgm:cxn modelId="{E459AC56-FBB6-4F60-937E-AA370691789A}" type="presParOf" srcId="{0005F2F4-5816-4598-B9C4-AABC548CC10B}" destId="{F81EE2E4-4E86-4B2A-8F3D-D7E926B55D89}" srcOrd="5" destOrd="0" presId="urn:microsoft.com/office/officeart/2008/layout/LinedList"/>
    <dgm:cxn modelId="{659B1082-8990-4536-89CB-D7806F3400DD}" type="presParOf" srcId="{F81EE2E4-4E86-4B2A-8F3D-D7E926B55D89}" destId="{9A6FAFB7-4F3F-44D4-ACFC-1A849C4144DD}" srcOrd="0" destOrd="0" presId="urn:microsoft.com/office/officeart/2008/layout/LinedList"/>
    <dgm:cxn modelId="{7965CF5C-89EB-452C-9C72-3430FB2B5289}" type="presParOf" srcId="{F81EE2E4-4E86-4B2A-8F3D-D7E926B55D89}" destId="{CA0007A0-CDB7-44F2-99F8-74FC6FCE31D7}" srcOrd="1" destOrd="0" presId="urn:microsoft.com/office/officeart/2008/layout/LinedList"/>
    <dgm:cxn modelId="{38267A57-B594-4394-BB7D-811B8F09B3E1}" type="presParOf" srcId="{0005F2F4-5816-4598-B9C4-AABC548CC10B}" destId="{89CC1C76-ED60-4927-9D84-90A8CD967D2B}" srcOrd="6" destOrd="0" presId="urn:microsoft.com/office/officeart/2008/layout/LinedList"/>
    <dgm:cxn modelId="{2640A130-D17C-45B3-A2A0-564C00BB4AC5}" type="presParOf" srcId="{0005F2F4-5816-4598-B9C4-AABC548CC10B}" destId="{02366CB7-2C6F-4C87-93B0-93F1AA6B3CE1}" srcOrd="7" destOrd="0" presId="urn:microsoft.com/office/officeart/2008/layout/LinedList"/>
    <dgm:cxn modelId="{8F7C3330-3CB5-4C0A-86E3-0BEF83BB6991}" type="presParOf" srcId="{02366CB7-2C6F-4C87-93B0-93F1AA6B3CE1}" destId="{07C1DDE9-1250-4B8F-B7D1-D2D75932AF09}" srcOrd="0" destOrd="0" presId="urn:microsoft.com/office/officeart/2008/layout/LinedList"/>
    <dgm:cxn modelId="{77D0DE2B-5B0F-4560-A3E9-81C0600A2C4D}" type="presParOf" srcId="{02366CB7-2C6F-4C87-93B0-93F1AA6B3CE1}" destId="{D408F637-95B1-44BB-A11F-CB6CC43F1BD3}" srcOrd="1" destOrd="0" presId="urn:microsoft.com/office/officeart/2008/layout/LinedList"/>
    <dgm:cxn modelId="{9D0F57A1-B1DC-4FDA-A245-6249977D084A}" type="presParOf" srcId="{0005F2F4-5816-4598-B9C4-AABC548CC10B}" destId="{AA822A8C-FEC7-4C00-A33B-7F41897CF825}" srcOrd="8" destOrd="0" presId="urn:microsoft.com/office/officeart/2008/layout/LinedList"/>
    <dgm:cxn modelId="{5D4EF40D-A5E4-4564-99D0-C0A009EB3574}" type="presParOf" srcId="{0005F2F4-5816-4598-B9C4-AABC548CC10B}" destId="{2051562A-53AC-4A29-9DB0-C5DA16472C0C}" srcOrd="9" destOrd="0" presId="urn:microsoft.com/office/officeart/2008/layout/LinedList"/>
    <dgm:cxn modelId="{D05BD1EC-1C75-4D13-B1FA-4DDC070370F5}" type="presParOf" srcId="{2051562A-53AC-4A29-9DB0-C5DA16472C0C}" destId="{B0E88895-A2C2-4DC9-88FB-089E3F01450D}" srcOrd="0" destOrd="0" presId="urn:microsoft.com/office/officeart/2008/layout/LinedList"/>
    <dgm:cxn modelId="{9E38123B-F599-4998-8F0B-70E125121E38}" type="presParOf" srcId="{2051562A-53AC-4A29-9DB0-C5DA16472C0C}" destId="{AF81D7E8-11C3-48A8-9267-3E58A3AE938B}" srcOrd="1" destOrd="0" presId="urn:microsoft.com/office/officeart/2008/layout/LinedList"/>
    <dgm:cxn modelId="{6A6112B9-AE74-4286-BA3E-95C9E477CE28}" type="presParOf" srcId="{0005F2F4-5816-4598-B9C4-AABC548CC10B}" destId="{2D1D1772-51C1-49B1-979E-41F732604F39}" srcOrd="10" destOrd="0" presId="urn:microsoft.com/office/officeart/2008/layout/LinedList"/>
    <dgm:cxn modelId="{6F00B291-21C0-4F57-8D55-2BBAAA576BAB}" type="presParOf" srcId="{0005F2F4-5816-4598-B9C4-AABC548CC10B}" destId="{9F26C84E-B387-4774-88DB-0FE2D9513A7A}" srcOrd="11" destOrd="0" presId="urn:microsoft.com/office/officeart/2008/layout/LinedList"/>
    <dgm:cxn modelId="{A7A97142-163D-40BA-A8BC-11E4034100E1}" type="presParOf" srcId="{9F26C84E-B387-4774-88DB-0FE2D9513A7A}" destId="{DF664097-9974-47FE-87A6-F235716D7601}" srcOrd="0" destOrd="0" presId="urn:microsoft.com/office/officeart/2008/layout/LinedList"/>
    <dgm:cxn modelId="{A3921ACD-D8C3-43EF-AEC2-30E0A470935D}" type="presParOf" srcId="{9F26C84E-B387-4774-88DB-0FE2D9513A7A}" destId="{92C24C90-E34B-453F-A467-F994D0530C71}" srcOrd="1" destOrd="0" presId="urn:microsoft.com/office/officeart/2008/layout/LinedList"/>
    <dgm:cxn modelId="{3279BA4A-B374-470B-A3D1-502A200DF002}" type="presParOf" srcId="{0005F2F4-5816-4598-B9C4-AABC548CC10B}" destId="{D648870C-E814-40E0-9A89-8F1F3B116C87}" srcOrd="12" destOrd="0" presId="urn:microsoft.com/office/officeart/2008/layout/LinedList"/>
    <dgm:cxn modelId="{8B5E8C68-1136-4058-87F9-033954CC08C3}" type="presParOf" srcId="{0005F2F4-5816-4598-B9C4-AABC548CC10B}" destId="{800843C3-AE3B-4783-BBE4-850C6E164A24}" srcOrd="13" destOrd="0" presId="urn:microsoft.com/office/officeart/2008/layout/LinedList"/>
    <dgm:cxn modelId="{5A40BCE3-91F0-4434-8065-62C947AD2B91}" type="presParOf" srcId="{800843C3-AE3B-4783-BBE4-850C6E164A24}" destId="{BA71B703-3645-41E5-84E1-65E48E9A6872}" srcOrd="0" destOrd="0" presId="urn:microsoft.com/office/officeart/2008/layout/LinedList"/>
    <dgm:cxn modelId="{D12518F1-AD4F-4879-BEB0-BDEE8BC1F5D4}" type="presParOf" srcId="{800843C3-AE3B-4783-BBE4-850C6E164A24}" destId="{EC7041C9-E0C4-43DE-9BE0-7761072CFD29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74869C1-E535-42A6-B395-E8439C2F3B1F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F07D089-067C-4750-9756-6B8B8C09FCA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Atypical eating habits</a:t>
          </a:r>
        </a:p>
      </dgm:t>
    </dgm:pt>
    <dgm:pt modelId="{AD15D54F-4F59-4456-853B-35944E7ABD9A}" type="parTrans" cxnId="{2FCECA3B-F550-4FDC-8E3B-A519FB063EDB}">
      <dgm:prSet/>
      <dgm:spPr/>
      <dgm:t>
        <a:bodyPr/>
        <a:lstStyle/>
        <a:p>
          <a:endParaRPr lang="en-US"/>
        </a:p>
      </dgm:t>
    </dgm:pt>
    <dgm:pt modelId="{F32B52C7-F9E7-4952-BAEF-8A06039D43F0}" type="sibTrans" cxnId="{2FCECA3B-F550-4FDC-8E3B-A519FB063EDB}">
      <dgm:prSet/>
      <dgm:spPr/>
      <dgm:t>
        <a:bodyPr/>
        <a:lstStyle/>
        <a:p>
          <a:endParaRPr lang="en-US"/>
        </a:p>
      </dgm:t>
    </dgm:pt>
    <dgm:pt modelId="{F3BD2C35-E9AC-4082-9EE0-B3C85910316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Loss of nutrients/fluids </a:t>
          </a:r>
        </a:p>
      </dgm:t>
    </dgm:pt>
    <dgm:pt modelId="{1BC8E237-9BE7-4EE2-B728-DB87B80A601A}" type="parTrans" cxnId="{5064F2A4-FBB2-45DE-BD56-AD4614A065CC}">
      <dgm:prSet/>
      <dgm:spPr/>
      <dgm:t>
        <a:bodyPr/>
        <a:lstStyle/>
        <a:p>
          <a:endParaRPr lang="en-US"/>
        </a:p>
      </dgm:t>
    </dgm:pt>
    <dgm:pt modelId="{E70E8363-3566-4631-A4B2-AE8566ED37B5}" type="sibTrans" cxnId="{5064F2A4-FBB2-45DE-BD56-AD4614A065CC}">
      <dgm:prSet/>
      <dgm:spPr/>
      <dgm:t>
        <a:bodyPr/>
        <a:lstStyle/>
        <a:p>
          <a:endParaRPr lang="en-US"/>
        </a:p>
      </dgm:t>
    </dgm:pt>
    <dgm:pt modelId="{E6207951-3E87-41F4-8E55-858F2957A7C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Dehydration</a:t>
          </a:r>
        </a:p>
      </dgm:t>
    </dgm:pt>
    <dgm:pt modelId="{B199AE91-7486-499D-8B4F-97460CAC40BF}" type="parTrans" cxnId="{1EC06482-3498-4ADD-996C-574F6BE6482F}">
      <dgm:prSet/>
      <dgm:spPr/>
      <dgm:t>
        <a:bodyPr/>
        <a:lstStyle/>
        <a:p>
          <a:endParaRPr lang="en-US"/>
        </a:p>
      </dgm:t>
    </dgm:pt>
    <dgm:pt modelId="{0BF97D29-CC65-4058-989E-173643D33E06}" type="sibTrans" cxnId="{1EC06482-3498-4ADD-996C-574F6BE6482F}">
      <dgm:prSet/>
      <dgm:spPr/>
      <dgm:t>
        <a:bodyPr/>
        <a:lstStyle/>
        <a:p>
          <a:endParaRPr lang="en-US"/>
        </a:p>
      </dgm:t>
    </dgm:pt>
    <dgm:pt modelId="{8BCC1351-E0A9-4D28-B927-57501A925E0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Irregular heartbeat</a:t>
          </a:r>
        </a:p>
      </dgm:t>
    </dgm:pt>
    <dgm:pt modelId="{B89B4F08-4E22-484F-B1E9-C8037D729CB1}" type="parTrans" cxnId="{15909B03-D872-427B-AFFD-09535891014F}">
      <dgm:prSet/>
      <dgm:spPr/>
      <dgm:t>
        <a:bodyPr/>
        <a:lstStyle/>
        <a:p>
          <a:endParaRPr lang="en-US"/>
        </a:p>
      </dgm:t>
    </dgm:pt>
    <dgm:pt modelId="{BA0C047A-A9CC-4478-9D3A-01E3FEB9B301}" type="sibTrans" cxnId="{15909B03-D872-427B-AFFD-09535891014F}">
      <dgm:prSet/>
      <dgm:spPr/>
      <dgm:t>
        <a:bodyPr/>
        <a:lstStyle/>
        <a:p>
          <a:endParaRPr lang="en-US"/>
        </a:p>
      </dgm:t>
    </dgm:pt>
    <dgm:pt modelId="{3D1ECD54-B86C-4E02-8D95-D9BAF4503DAA}" type="pres">
      <dgm:prSet presAssocID="{074869C1-E535-42A6-B395-E8439C2F3B1F}" presName="root" presStyleCnt="0">
        <dgm:presLayoutVars>
          <dgm:dir/>
          <dgm:resizeHandles val="exact"/>
        </dgm:presLayoutVars>
      </dgm:prSet>
      <dgm:spPr/>
    </dgm:pt>
    <dgm:pt modelId="{6269C92D-1F84-4413-9553-76F833FFA449}" type="pres">
      <dgm:prSet presAssocID="{1F07D089-067C-4750-9756-6B8B8C09FCA6}" presName="compNode" presStyleCnt="0"/>
      <dgm:spPr/>
    </dgm:pt>
    <dgm:pt modelId="{98D0C948-5011-4AB2-88DA-3757A3D5A2B4}" type="pres">
      <dgm:prSet presAssocID="{1F07D089-067C-4750-9756-6B8B8C09FCA6}" presName="bgRect" presStyleLbl="bgShp" presStyleIdx="0" presStyleCnt="4" custLinFactNeighborY="1802"/>
      <dgm:spPr/>
    </dgm:pt>
    <dgm:pt modelId="{D13C07BD-CE1B-49AF-B803-CF16B1A1E820}" type="pres">
      <dgm:prSet presAssocID="{1F07D089-067C-4750-9756-6B8B8C09FCA6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Fork and knife"/>
        </a:ext>
      </dgm:extLst>
    </dgm:pt>
    <dgm:pt modelId="{3F62FE0C-448F-4DA0-8759-265BCB595B43}" type="pres">
      <dgm:prSet presAssocID="{1F07D089-067C-4750-9756-6B8B8C09FCA6}" presName="spaceRect" presStyleCnt="0"/>
      <dgm:spPr/>
    </dgm:pt>
    <dgm:pt modelId="{0640795B-4AA6-4BC2-BD90-01427382CF04}" type="pres">
      <dgm:prSet presAssocID="{1F07D089-067C-4750-9756-6B8B8C09FCA6}" presName="parTx" presStyleLbl="revTx" presStyleIdx="0" presStyleCnt="4">
        <dgm:presLayoutVars>
          <dgm:chMax val="0"/>
          <dgm:chPref val="0"/>
        </dgm:presLayoutVars>
      </dgm:prSet>
      <dgm:spPr/>
    </dgm:pt>
    <dgm:pt modelId="{58406254-0F38-48D6-81F7-05E2CA89311F}" type="pres">
      <dgm:prSet presAssocID="{F32B52C7-F9E7-4952-BAEF-8A06039D43F0}" presName="sibTrans" presStyleCnt="0"/>
      <dgm:spPr/>
    </dgm:pt>
    <dgm:pt modelId="{00798315-5B65-45F8-AFB4-7D0C4C0998B6}" type="pres">
      <dgm:prSet presAssocID="{F3BD2C35-E9AC-4082-9EE0-B3C859103165}" presName="compNode" presStyleCnt="0"/>
      <dgm:spPr/>
    </dgm:pt>
    <dgm:pt modelId="{A52546CD-F14C-4053-9040-2C2B0536D57A}" type="pres">
      <dgm:prSet presAssocID="{F3BD2C35-E9AC-4082-9EE0-B3C859103165}" presName="bgRect" presStyleLbl="bgShp" presStyleIdx="1" presStyleCnt="4"/>
      <dgm:spPr/>
    </dgm:pt>
    <dgm:pt modelId="{974B78B0-4EE7-4EFB-830F-0BDC3BAD456C}" type="pres">
      <dgm:prSet presAssocID="{F3BD2C35-E9AC-4082-9EE0-B3C859103165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IV"/>
        </a:ext>
      </dgm:extLst>
    </dgm:pt>
    <dgm:pt modelId="{037E47E8-169B-4A90-A96F-234F4A82424A}" type="pres">
      <dgm:prSet presAssocID="{F3BD2C35-E9AC-4082-9EE0-B3C859103165}" presName="spaceRect" presStyleCnt="0"/>
      <dgm:spPr/>
    </dgm:pt>
    <dgm:pt modelId="{C82552B4-EA06-43D1-A766-59FF7C3983FA}" type="pres">
      <dgm:prSet presAssocID="{F3BD2C35-E9AC-4082-9EE0-B3C859103165}" presName="parTx" presStyleLbl="revTx" presStyleIdx="1" presStyleCnt="4">
        <dgm:presLayoutVars>
          <dgm:chMax val="0"/>
          <dgm:chPref val="0"/>
        </dgm:presLayoutVars>
      </dgm:prSet>
      <dgm:spPr/>
    </dgm:pt>
    <dgm:pt modelId="{8D76724D-DA19-49CF-B2C9-9CEB4A15B19A}" type="pres">
      <dgm:prSet presAssocID="{E70E8363-3566-4631-A4B2-AE8566ED37B5}" presName="sibTrans" presStyleCnt="0"/>
      <dgm:spPr/>
    </dgm:pt>
    <dgm:pt modelId="{C474E0D2-BC70-4591-A630-85F1FC747732}" type="pres">
      <dgm:prSet presAssocID="{E6207951-3E87-41F4-8E55-858F2957A7CB}" presName="compNode" presStyleCnt="0"/>
      <dgm:spPr/>
    </dgm:pt>
    <dgm:pt modelId="{ABE128FF-541F-444D-A600-BABFB7D4FA6A}" type="pres">
      <dgm:prSet presAssocID="{E6207951-3E87-41F4-8E55-858F2957A7CB}" presName="bgRect" presStyleLbl="bgShp" presStyleIdx="2" presStyleCnt="4"/>
      <dgm:spPr/>
    </dgm:pt>
    <dgm:pt modelId="{3C2127C7-0E4F-425F-B32A-707C3D192092}" type="pres">
      <dgm:prSet presAssocID="{E6207951-3E87-41F4-8E55-858F2957A7CB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Water"/>
        </a:ext>
      </dgm:extLst>
    </dgm:pt>
    <dgm:pt modelId="{8E68BC1B-E06D-4AE1-BF87-7EB759EA68AD}" type="pres">
      <dgm:prSet presAssocID="{E6207951-3E87-41F4-8E55-858F2957A7CB}" presName="spaceRect" presStyleCnt="0"/>
      <dgm:spPr/>
    </dgm:pt>
    <dgm:pt modelId="{0B7F86A4-3B8B-434D-8084-2448027A348F}" type="pres">
      <dgm:prSet presAssocID="{E6207951-3E87-41F4-8E55-858F2957A7CB}" presName="parTx" presStyleLbl="revTx" presStyleIdx="2" presStyleCnt="4">
        <dgm:presLayoutVars>
          <dgm:chMax val="0"/>
          <dgm:chPref val="0"/>
        </dgm:presLayoutVars>
      </dgm:prSet>
      <dgm:spPr/>
    </dgm:pt>
    <dgm:pt modelId="{28763CBB-ECF7-427B-94A7-1C7E88B22068}" type="pres">
      <dgm:prSet presAssocID="{0BF97D29-CC65-4058-989E-173643D33E06}" presName="sibTrans" presStyleCnt="0"/>
      <dgm:spPr/>
    </dgm:pt>
    <dgm:pt modelId="{976308D6-7051-4BDD-A365-AB47C41C2D36}" type="pres">
      <dgm:prSet presAssocID="{8BCC1351-E0A9-4D28-B927-57501A925E0B}" presName="compNode" presStyleCnt="0"/>
      <dgm:spPr/>
    </dgm:pt>
    <dgm:pt modelId="{86313E6E-A72D-4D4A-9ED8-61AD5D554EBF}" type="pres">
      <dgm:prSet presAssocID="{8BCC1351-E0A9-4D28-B927-57501A925E0B}" presName="bgRect" presStyleLbl="bgShp" presStyleIdx="3" presStyleCnt="4"/>
      <dgm:spPr/>
    </dgm:pt>
    <dgm:pt modelId="{BF192EA9-D37D-4DB6-8D5D-87AFE2A99F90}" type="pres">
      <dgm:prSet presAssocID="{8BCC1351-E0A9-4D28-B927-57501A925E0B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eartbeat"/>
        </a:ext>
      </dgm:extLst>
    </dgm:pt>
    <dgm:pt modelId="{8B380B2C-3D5D-4F4E-A89B-E396C69708AF}" type="pres">
      <dgm:prSet presAssocID="{8BCC1351-E0A9-4D28-B927-57501A925E0B}" presName="spaceRect" presStyleCnt="0"/>
      <dgm:spPr/>
    </dgm:pt>
    <dgm:pt modelId="{A6D9C829-DAE9-495D-BF76-9229ACEC4E9E}" type="pres">
      <dgm:prSet presAssocID="{8BCC1351-E0A9-4D28-B927-57501A925E0B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15909B03-D872-427B-AFFD-09535891014F}" srcId="{074869C1-E535-42A6-B395-E8439C2F3B1F}" destId="{8BCC1351-E0A9-4D28-B927-57501A925E0B}" srcOrd="3" destOrd="0" parTransId="{B89B4F08-4E22-484F-B1E9-C8037D729CB1}" sibTransId="{BA0C047A-A9CC-4478-9D3A-01E3FEB9B301}"/>
    <dgm:cxn modelId="{35B82A26-B407-4E30-920A-AD81B681B5F6}" type="presOf" srcId="{E6207951-3E87-41F4-8E55-858F2957A7CB}" destId="{0B7F86A4-3B8B-434D-8084-2448027A348F}" srcOrd="0" destOrd="0" presId="urn:microsoft.com/office/officeart/2018/2/layout/IconVerticalSolidList"/>
    <dgm:cxn modelId="{2FCECA3B-F550-4FDC-8E3B-A519FB063EDB}" srcId="{074869C1-E535-42A6-B395-E8439C2F3B1F}" destId="{1F07D089-067C-4750-9756-6B8B8C09FCA6}" srcOrd="0" destOrd="0" parTransId="{AD15D54F-4F59-4456-853B-35944E7ABD9A}" sibTransId="{F32B52C7-F9E7-4952-BAEF-8A06039D43F0}"/>
    <dgm:cxn modelId="{8E20864C-3220-48E7-9A8A-9CDEE2D4FEA9}" type="presOf" srcId="{F3BD2C35-E9AC-4082-9EE0-B3C859103165}" destId="{C82552B4-EA06-43D1-A766-59FF7C3983FA}" srcOrd="0" destOrd="0" presId="urn:microsoft.com/office/officeart/2018/2/layout/IconVerticalSolidList"/>
    <dgm:cxn modelId="{0A9A8A4E-727C-41B8-B623-EC1D932AA907}" type="presOf" srcId="{8BCC1351-E0A9-4D28-B927-57501A925E0B}" destId="{A6D9C829-DAE9-495D-BF76-9229ACEC4E9E}" srcOrd="0" destOrd="0" presId="urn:microsoft.com/office/officeart/2018/2/layout/IconVerticalSolidList"/>
    <dgm:cxn modelId="{8111B77A-CEE6-4B8A-86C7-60E1BF432B0E}" type="presOf" srcId="{1F07D089-067C-4750-9756-6B8B8C09FCA6}" destId="{0640795B-4AA6-4BC2-BD90-01427382CF04}" srcOrd="0" destOrd="0" presId="urn:microsoft.com/office/officeart/2018/2/layout/IconVerticalSolidList"/>
    <dgm:cxn modelId="{1EC06482-3498-4ADD-996C-574F6BE6482F}" srcId="{074869C1-E535-42A6-B395-E8439C2F3B1F}" destId="{E6207951-3E87-41F4-8E55-858F2957A7CB}" srcOrd="2" destOrd="0" parTransId="{B199AE91-7486-499D-8B4F-97460CAC40BF}" sibTransId="{0BF97D29-CC65-4058-989E-173643D33E06}"/>
    <dgm:cxn modelId="{5064F2A4-FBB2-45DE-BD56-AD4614A065CC}" srcId="{074869C1-E535-42A6-B395-E8439C2F3B1F}" destId="{F3BD2C35-E9AC-4082-9EE0-B3C859103165}" srcOrd="1" destOrd="0" parTransId="{1BC8E237-9BE7-4EE2-B728-DB87B80A601A}" sibTransId="{E70E8363-3566-4631-A4B2-AE8566ED37B5}"/>
    <dgm:cxn modelId="{903EDDB2-3CE5-4A6D-AFDC-647A0D50424E}" type="presOf" srcId="{074869C1-E535-42A6-B395-E8439C2F3B1F}" destId="{3D1ECD54-B86C-4E02-8D95-D9BAF4503DAA}" srcOrd="0" destOrd="0" presId="urn:microsoft.com/office/officeart/2018/2/layout/IconVerticalSolidList"/>
    <dgm:cxn modelId="{94BE000F-DA9C-47B1-8AD0-CCA9DF0FEA63}" type="presParOf" srcId="{3D1ECD54-B86C-4E02-8D95-D9BAF4503DAA}" destId="{6269C92D-1F84-4413-9553-76F833FFA449}" srcOrd="0" destOrd="0" presId="urn:microsoft.com/office/officeart/2018/2/layout/IconVerticalSolidList"/>
    <dgm:cxn modelId="{DC5FD85C-F452-4B59-9D6E-A3C3C6137FE7}" type="presParOf" srcId="{6269C92D-1F84-4413-9553-76F833FFA449}" destId="{98D0C948-5011-4AB2-88DA-3757A3D5A2B4}" srcOrd="0" destOrd="0" presId="urn:microsoft.com/office/officeart/2018/2/layout/IconVerticalSolidList"/>
    <dgm:cxn modelId="{C995FD3F-6B96-4A80-BF22-EF29603A1989}" type="presParOf" srcId="{6269C92D-1F84-4413-9553-76F833FFA449}" destId="{D13C07BD-CE1B-49AF-B803-CF16B1A1E820}" srcOrd="1" destOrd="0" presId="urn:microsoft.com/office/officeart/2018/2/layout/IconVerticalSolidList"/>
    <dgm:cxn modelId="{9E44452B-C9FA-4E48-A73E-7E4CB2A01BFC}" type="presParOf" srcId="{6269C92D-1F84-4413-9553-76F833FFA449}" destId="{3F62FE0C-448F-4DA0-8759-265BCB595B43}" srcOrd="2" destOrd="0" presId="urn:microsoft.com/office/officeart/2018/2/layout/IconVerticalSolidList"/>
    <dgm:cxn modelId="{7A73DB48-4659-4180-B5FB-63007E7E5614}" type="presParOf" srcId="{6269C92D-1F84-4413-9553-76F833FFA449}" destId="{0640795B-4AA6-4BC2-BD90-01427382CF04}" srcOrd="3" destOrd="0" presId="urn:microsoft.com/office/officeart/2018/2/layout/IconVerticalSolidList"/>
    <dgm:cxn modelId="{D39F94E2-2846-4928-AB55-E3E13AE2F475}" type="presParOf" srcId="{3D1ECD54-B86C-4E02-8D95-D9BAF4503DAA}" destId="{58406254-0F38-48D6-81F7-05E2CA89311F}" srcOrd="1" destOrd="0" presId="urn:microsoft.com/office/officeart/2018/2/layout/IconVerticalSolidList"/>
    <dgm:cxn modelId="{0CFF25CA-8057-44A8-941B-856313BC0213}" type="presParOf" srcId="{3D1ECD54-B86C-4E02-8D95-D9BAF4503DAA}" destId="{00798315-5B65-45F8-AFB4-7D0C4C0998B6}" srcOrd="2" destOrd="0" presId="urn:microsoft.com/office/officeart/2018/2/layout/IconVerticalSolidList"/>
    <dgm:cxn modelId="{2006C9AB-8861-442E-8034-22EEEB18898C}" type="presParOf" srcId="{00798315-5B65-45F8-AFB4-7D0C4C0998B6}" destId="{A52546CD-F14C-4053-9040-2C2B0536D57A}" srcOrd="0" destOrd="0" presId="urn:microsoft.com/office/officeart/2018/2/layout/IconVerticalSolidList"/>
    <dgm:cxn modelId="{90818ACA-C7E3-486F-BEEF-408DD13CCA0D}" type="presParOf" srcId="{00798315-5B65-45F8-AFB4-7D0C4C0998B6}" destId="{974B78B0-4EE7-4EFB-830F-0BDC3BAD456C}" srcOrd="1" destOrd="0" presId="urn:microsoft.com/office/officeart/2018/2/layout/IconVerticalSolidList"/>
    <dgm:cxn modelId="{57D6CDA0-E030-413E-937A-E2130C68530E}" type="presParOf" srcId="{00798315-5B65-45F8-AFB4-7D0C4C0998B6}" destId="{037E47E8-169B-4A90-A96F-234F4A82424A}" srcOrd="2" destOrd="0" presId="urn:microsoft.com/office/officeart/2018/2/layout/IconVerticalSolidList"/>
    <dgm:cxn modelId="{E4088E8C-988C-41A4-A149-0A8540810AF8}" type="presParOf" srcId="{00798315-5B65-45F8-AFB4-7D0C4C0998B6}" destId="{C82552B4-EA06-43D1-A766-59FF7C3983FA}" srcOrd="3" destOrd="0" presId="urn:microsoft.com/office/officeart/2018/2/layout/IconVerticalSolidList"/>
    <dgm:cxn modelId="{5E631D1A-FEE0-4A66-9F9B-7DF6FE3C9F24}" type="presParOf" srcId="{3D1ECD54-B86C-4E02-8D95-D9BAF4503DAA}" destId="{8D76724D-DA19-49CF-B2C9-9CEB4A15B19A}" srcOrd="3" destOrd="0" presId="urn:microsoft.com/office/officeart/2018/2/layout/IconVerticalSolidList"/>
    <dgm:cxn modelId="{CD48B298-A45C-4015-ACB3-7AED7CEEAA7B}" type="presParOf" srcId="{3D1ECD54-B86C-4E02-8D95-D9BAF4503DAA}" destId="{C474E0D2-BC70-4591-A630-85F1FC747732}" srcOrd="4" destOrd="0" presId="urn:microsoft.com/office/officeart/2018/2/layout/IconVerticalSolidList"/>
    <dgm:cxn modelId="{DDCFC3A1-E992-43ED-951F-39C820B17126}" type="presParOf" srcId="{C474E0D2-BC70-4591-A630-85F1FC747732}" destId="{ABE128FF-541F-444D-A600-BABFB7D4FA6A}" srcOrd="0" destOrd="0" presId="urn:microsoft.com/office/officeart/2018/2/layout/IconVerticalSolidList"/>
    <dgm:cxn modelId="{2D9BD313-64D3-40AE-B21F-69B37CB83224}" type="presParOf" srcId="{C474E0D2-BC70-4591-A630-85F1FC747732}" destId="{3C2127C7-0E4F-425F-B32A-707C3D192092}" srcOrd="1" destOrd="0" presId="urn:microsoft.com/office/officeart/2018/2/layout/IconVerticalSolidList"/>
    <dgm:cxn modelId="{AF75C546-EAD8-49E2-97E7-3D427C557039}" type="presParOf" srcId="{C474E0D2-BC70-4591-A630-85F1FC747732}" destId="{8E68BC1B-E06D-4AE1-BF87-7EB759EA68AD}" srcOrd="2" destOrd="0" presId="urn:microsoft.com/office/officeart/2018/2/layout/IconVerticalSolidList"/>
    <dgm:cxn modelId="{21AC4C21-968E-4221-906F-97AD0B24E7AC}" type="presParOf" srcId="{C474E0D2-BC70-4591-A630-85F1FC747732}" destId="{0B7F86A4-3B8B-434D-8084-2448027A348F}" srcOrd="3" destOrd="0" presId="urn:microsoft.com/office/officeart/2018/2/layout/IconVerticalSolidList"/>
    <dgm:cxn modelId="{3875EF61-1F83-4FC6-8C5B-9FE581460B52}" type="presParOf" srcId="{3D1ECD54-B86C-4E02-8D95-D9BAF4503DAA}" destId="{28763CBB-ECF7-427B-94A7-1C7E88B22068}" srcOrd="5" destOrd="0" presId="urn:microsoft.com/office/officeart/2018/2/layout/IconVerticalSolidList"/>
    <dgm:cxn modelId="{83173CC7-894C-4E74-8B9D-1F906AECD933}" type="presParOf" srcId="{3D1ECD54-B86C-4E02-8D95-D9BAF4503DAA}" destId="{976308D6-7051-4BDD-A365-AB47C41C2D36}" srcOrd="6" destOrd="0" presId="urn:microsoft.com/office/officeart/2018/2/layout/IconVerticalSolidList"/>
    <dgm:cxn modelId="{BAB3157F-09D6-4F59-883E-C84A7CFC1553}" type="presParOf" srcId="{976308D6-7051-4BDD-A365-AB47C41C2D36}" destId="{86313E6E-A72D-4D4A-9ED8-61AD5D554EBF}" srcOrd="0" destOrd="0" presId="urn:microsoft.com/office/officeart/2018/2/layout/IconVerticalSolidList"/>
    <dgm:cxn modelId="{67B868C7-81CF-4CD6-8DAA-1BDFC04FD98C}" type="presParOf" srcId="{976308D6-7051-4BDD-A365-AB47C41C2D36}" destId="{BF192EA9-D37D-4DB6-8D5D-87AFE2A99F90}" srcOrd="1" destOrd="0" presId="urn:microsoft.com/office/officeart/2018/2/layout/IconVerticalSolidList"/>
    <dgm:cxn modelId="{E6DAB435-8D89-4361-8453-4379D387F80C}" type="presParOf" srcId="{976308D6-7051-4BDD-A365-AB47C41C2D36}" destId="{8B380B2C-3D5D-4F4E-A89B-E396C69708AF}" srcOrd="2" destOrd="0" presId="urn:microsoft.com/office/officeart/2018/2/layout/IconVerticalSolidList"/>
    <dgm:cxn modelId="{DD57F7A0-6FB4-43FC-8118-0FD6D5B61870}" type="presParOf" srcId="{976308D6-7051-4BDD-A365-AB47C41C2D36}" destId="{A6D9C829-DAE9-495D-BF76-9229ACEC4E9E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79813D4-684E-4AAB-ACC8-074D00C7F011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A9CEA74-036F-4796-AA89-29BF66F8118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Eat a balanced diet</a:t>
          </a:r>
        </a:p>
      </dgm:t>
    </dgm:pt>
    <dgm:pt modelId="{48955D65-3BEB-4DE4-BF89-FCBA70E1E2D2}" type="parTrans" cxnId="{D0D71953-3D16-4C48-B55E-B13D8C8529E5}">
      <dgm:prSet/>
      <dgm:spPr/>
      <dgm:t>
        <a:bodyPr/>
        <a:lstStyle/>
        <a:p>
          <a:endParaRPr lang="en-US"/>
        </a:p>
      </dgm:t>
    </dgm:pt>
    <dgm:pt modelId="{B30E0014-E6C8-4531-AC31-B0681A06822D}" type="sibTrans" cxnId="{D0D71953-3D16-4C48-B55E-B13D8C8529E5}">
      <dgm:prSet/>
      <dgm:spPr/>
      <dgm:t>
        <a:bodyPr/>
        <a:lstStyle/>
        <a:p>
          <a:endParaRPr lang="en-US"/>
        </a:p>
      </dgm:t>
    </dgm:pt>
    <dgm:pt modelId="{D9FA71E8-D504-440C-969D-E4491631C34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Replace lost fluids </a:t>
          </a:r>
        </a:p>
      </dgm:t>
    </dgm:pt>
    <dgm:pt modelId="{7D4BA0C8-5264-4FA8-B8B6-FE3BC698005B}" type="parTrans" cxnId="{8597E24A-E788-4529-AAFE-3F1AEF8EAF37}">
      <dgm:prSet/>
      <dgm:spPr/>
      <dgm:t>
        <a:bodyPr/>
        <a:lstStyle/>
        <a:p>
          <a:endParaRPr lang="en-US"/>
        </a:p>
      </dgm:t>
    </dgm:pt>
    <dgm:pt modelId="{C35F3B1C-418E-4F38-94B4-5586A2FD84C9}" type="sibTrans" cxnId="{8597E24A-E788-4529-AAFE-3F1AEF8EAF37}">
      <dgm:prSet/>
      <dgm:spPr/>
      <dgm:t>
        <a:bodyPr/>
        <a:lstStyle/>
        <a:p>
          <a:endParaRPr lang="en-US"/>
        </a:p>
      </dgm:t>
    </dgm:pt>
    <dgm:pt modelId="{30D5272A-B89A-4EB0-8561-EECDA8532EC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Replenish lost nutrients</a:t>
          </a:r>
        </a:p>
      </dgm:t>
    </dgm:pt>
    <dgm:pt modelId="{BB5EBD0D-0936-453E-9784-6144C759F9CC}" type="parTrans" cxnId="{83DF398A-3292-426E-A19D-A3954EE89BF5}">
      <dgm:prSet/>
      <dgm:spPr/>
      <dgm:t>
        <a:bodyPr/>
        <a:lstStyle/>
        <a:p>
          <a:endParaRPr lang="en-US"/>
        </a:p>
      </dgm:t>
    </dgm:pt>
    <dgm:pt modelId="{6BF334A2-21FC-4CEF-B2DD-40E7F16400E5}" type="sibTrans" cxnId="{83DF398A-3292-426E-A19D-A3954EE89BF5}">
      <dgm:prSet/>
      <dgm:spPr/>
      <dgm:t>
        <a:bodyPr/>
        <a:lstStyle/>
        <a:p>
          <a:endParaRPr lang="en-US"/>
        </a:p>
      </dgm:t>
    </dgm:pt>
    <dgm:pt modelId="{1832F237-0688-4BA4-82AE-FBCEC5EC247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Monitor blood glucose levels</a:t>
          </a:r>
        </a:p>
      </dgm:t>
    </dgm:pt>
    <dgm:pt modelId="{2818E968-D457-4E9F-BE4A-44AD44AF1889}" type="parTrans" cxnId="{C73D2461-1072-4553-A27F-3E6FAB9360D9}">
      <dgm:prSet/>
      <dgm:spPr/>
      <dgm:t>
        <a:bodyPr/>
        <a:lstStyle/>
        <a:p>
          <a:endParaRPr lang="en-US"/>
        </a:p>
      </dgm:t>
    </dgm:pt>
    <dgm:pt modelId="{692D6EB2-163A-4BA3-BAFE-E58E11A9F589}" type="sibTrans" cxnId="{C73D2461-1072-4553-A27F-3E6FAB9360D9}">
      <dgm:prSet/>
      <dgm:spPr/>
      <dgm:t>
        <a:bodyPr/>
        <a:lstStyle/>
        <a:p>
          <a:endParaRPr lang="en-US"/>
        </a:p>
      </dgm:t>
    </dgm:pt>
    <dgm:pt modelId="{F2061E20-2FB0-4C47-BE14-5D3CA28AC8D3}" type="pres">
      <dgm:prSet presAssocID="{D79813D4-684E-4AAB-ACC8-074D00C7F011}" presName="root" presStyleCnt="0">
        <dgm:presLayoutVars>
          <dgm:dir/>
          <dgm:resizeHandles val="exact"/>
        </dgm:presLayoutVars>
      </dgm:prSet>
      <dgm:spPr/>
    </dgm:pt>
    <dgm:pt modelId="{5E4A7A14-3BBB-4A68-8097-6A647E98D210}" type="pres">
      <dgm:prSet presAssocID="{1A9CEA74-036F-4796-AA89-29BF66F81188}" presName="compNode" presStyleCnt="0"/>
      <dgm:spPr/>
    </dgm:pt>
    <dgm:pt modelId="{0678E0EB-6D88-4898-AD74-536659142E92}" type="pres">
      <dgm:prSet presAssocID="{1A9CEA74-036F-4796-AA89-29BF66F81188}" presName="bgRect" presStyleLbl="bgShp" presStyleIdx="0" presStyleCnt="4" custLinFactNeighborX="0"/>
      <dgm:spPr/>
    </dgm:pt>
    <dgm:pt modelId="{C12B5560-3CA6-473B-B297-DAC99B3A0255}" type="pres">
      <dgm:prSet presAssocID="{1A9CEA74-036F-4796-AA89-29BF66F81188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Fork and knife"/>
        </a:ext>
      </dgm:extLst>
    </dgm:pt>
    <dgm:pt modelId="{4FFD91C3-3AB0-4EB0-ADF1-46844DD85DAB}" type="pres">
      <dgm:prSet presAssocID="{1A9CEA74-036F-4796-AA89-29BF66F81188}" presName="spaceRect" presStyleCnt="0"/>
      <dgm:spPr/>
    </dgm:pt>
    <dgm:pt modelId="{3BA39202-8BE1-4FE7-B750-622C8464B427}" type="pres">
      <dgm:prSet presAssocID="{1A9CEA74-036F-4796-AA89-29BF66F81188}" presName="parTx" presStyleLbl="revTx" presStyleIdx="0" presStyleCnt="4">
        <dgm:presLayoutVars>
          <dgm:chMax val="0"/>
          <dgm:chPref val="0"/>
        </dgm:presLayoutVars>
      </dgm:prSet>
      <dgm:spPr/>
    </dgm:pt>
    <dgm:pt modelId="{9625397B-1B90-4135-9AA5-D02923897577}" type="pres">
      <dgm:prSet presAssocID="{B30E0014-E6C8-4531-AC31-B0681A06822D}" presName="sibTrans" presStyleCnt="0"/>
      <dgm:spPr/>
    </dgm:pt>
    <dgm:pt modelId="{1DF95D9E-F54B-4639-90BF-0001610A470C}" type="pres">
      <dgm:prSet presAssocID="{D9FA71E8-D504-440C-969D-E4491631C340}" presName="compNode" presStyleCnt="0"/>
      <dgm:spPr/>
    </dgm:pt>
    <dgm:pt modelId="{9A2626AE-8B18-4FF9-8395-0DBC47B71CF4}" type="pres">
      <dgm:prSet presAssocID="{D9FA71E8-D504-440C-969D-E4491631C340}" presName="bgRect" presStyleLbl="bgShp" presStyleIdx="1" presStyleCnt="4"/>
      <dgm:spPr/>
    </dgm:pt>
    <dgm:pt modelId="{32EF2E1E-55E8-48C9-91F6-CEA11A4CA026}" type="pres">
      <dgm:prSet presAssocID="{D9FA71E8-D504-440C-969D-E4491631C340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Water"/>
        </a:ext>
      </dgm:extLst>
    </dgm:pt>
    <dgm:pt modelId="{8F801474-39A3-4F0A-8754-8E7D1593270D}" type="pres">
      <dgm:prSet presAssocID="{D9FA71E8-D504-440C-969D-E4491631C340}" presName="spaceRect" presStyleCnt="0"/>
      <dgm:spPr/>
    </dgm:pt>
    <dgm:pt modelId="{7F903565-AE8C-4D35-B6BF-48A2F7F38BCF}" type="pres">
      <dgm:prSet presAssocID="{D9FA71E8-D504-440C-969D-E4491631C340}" presName="parTx" presStyleLbl="revTx" presStyleIdx="1" presStyleCnt="4">
        <dgm:presLayoutVars>
          <dgm:chMax val="0"/>
          <dgm:chPref val="0"/>
        </dgm:presLayoutVars>
      </dgm:prSet>
      <dgm:spPr/>
    </dgm:pt>
    <dgm:pt modelId="{2D74E8F8-AC9B-467C-A3D1-5F052317FF76}" type="pres">
      <dgm:prSet presAssocID="{C35F3B1C-418E-4F38-94B4-5586A2FD84C9}" presName="sibTrans" presStyleCnt="0"/>
      <dgm:spPr/>
    </dgm:pt>
    <dgm:pt modelId="{0C68FE7E-06BB-40C0-8421-1CA104B8E725}" type="pres">
      <dgm:prSet presAssocID="{30D5272A-B89A-4EB0-8561-EECDA8532EC7}" presName="compNode" presStyleCnt="0"/>
      <dgm:spPr/>
    </dgm:pt>
    <dgm:pt modelId="{0C59A2B8-5524-4D94-ADCA-C80E0FB5D8EC}" type="pres">
      <dgm:prSet presAssocID="{30D5272A-B89A-4EB0-8561-EECDA8532EC7}" presName="bgRect" presStyleLbl="bgShp" presStyleIdx="2" presStyleCnt="4"/>
      <dgm:spPr/>
    </dgm:pt>
    <dgm:pt modelId="{AAA8B87D-21D1-4EA1-BA16-07AA40F06564}" type="pres">
      <dgm:prSet presAssocID="{30D5272A-B89A-4EB0-8561-EECDA8532EC7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plash"/>
        </a:ext>
      </dgm:extLst>
    </dgm:pt>
    <dgm:pt modelId="{FC85542F-7401-43C1-BC4D-83827914AD05}" type="pres">
      <dgm:prSet presAssocID="{30D5272A-B89A-4EB0-8561-EECDA8532EC7}" presName="spaceRect" presStyleCnt="0"/>
      <dgm:spPr/>
    </dgm:pt>
    <dgm:pt modelId="{7F0CF9D7-B35A-4D8F-9BEC-D67CAFA3DB74}" type="pres">
      <dgm:prSet presAssocID="{30D5272A-B89A-4EB0-8561-EECDA8532EC7}" presName="parTx" presStyleLbl="revTx" presStyleIdx="2" presStyleCnt="4">
        <dgm:presLayoutVars>
          <dgm:chMax val="0"/>
          <dgm:chPref val="0"/>
        </dgm:presLayoutVars>
      </dgm:prSet>
      <dgm:spPr/>
    </dgm:pt>
    <dgm:pt modelId="{8DB7AD80-62B2-4848-8D22-AE06EF562837}" type="pres">
      <dgm:prSet presAssocID="{6BF334A2-21FC-4CEF-B2DD-40E7F16400E5}" presName="sibTrans" presStyleCnt="0"/>
      <dgm:spPr/>
    </dgm:pt>
    <dgm:pt modelId="{983B092F-C582-4136-8C9B-9E032FA24627}" type="pres">
      <dgm:prSet presAssocID="{1832F237-0688-4BA4-82AE-FBCEC5EC2476}" presName="compNode" presStyleCnt="0"/>
      <dgm:spPr/>
    </dgm:pt>
    <dgm:pt modelId="{4471BA66-3C8A-4AAF-9A8F-9B94047BA76A}" type="pres">
      <dgm:prSet presAssocID="{1832F237-0688-4BA4-82AE-FBCEC5EC2476}" presName="bgRect" presStyleLbl="bgShp" presStyleIdx="3" presStyleCnt="4"/>
      <dgm:spPr/>
    </dgm:pt>
    <dgm:pt modelId="{51CC692D-2E40-4313-AF1B-E3C9282A2701}" type="pres">
      <dgm:prSet presAssocID="{1832F237-0688-4BA4-82AE-FBCEC5EC2476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Needle"/>
        </a:ext>
      </dgm:extLst>
    </dgm:pt>
    <dgm:pt modelId="{5590E67C-E115-4382-A0F4-BCD970EA7889}" type="pres">
      <dgm:prSet presAssocID="{1832F237-0688-4BA4-82AE-FBCEC5EC2476}" presName="spaceRect" presStyleCnt="0"/>
      <dgm:spPr/>
    </dgm:pt>
    <dgm:pt modelId="{286C736E-2DE4-4AF9-9955-B7D8B61C2A9E}" type="pres">
      <dgm:prSet presAssocID="{1832F237-0688-4BA4-82AE-FBCEC5EC2476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C7A3C128-4E06-4456-AC61-0183A8DFA24B}" type="presOf" srcId="{D79813D4-684E-4AAB-ACC8-074D00C7F011}" destId="{F2061E20-2FB0-4C47-BE14-5D3CA28AC8D3}" srcOrd="0" destOrd="0" presId="urn:microsoft.com/office/officeart/2018/2/layout/IconVerticalSolidList"/>
    <dgm:cxn modelId="{5DFF9240-B5D1-442A-B180-572A089F7EB5}" type="presOf" srcId="{1A9CEA74-036F-4796-AA89-29BF66F81188}" destId="{3BA39202-8BE1-4FE7-B750-622C8464B427}" srcOrd="0" destOrd="0" presId="urn:microsoft.com/office/officeart/2018/2/layout/IconVerticalSolidList"/>
    <dgm:cxn modelId="{C73D2461-1072-4553-A27F-3E6FAB9360D9}" srcId="{D79813D4-684E-4AAB-ACC8-074D00C7F011}" destId="{1832F237-0688-4BA4-82AE-FBCEC5EC2476}" srcOrd="3" destOrd="0" parTransId="{2818E968-D457-4E9F-BE4A-44AD44AF1889}" sibTransId="{692D6EB2-163A-4BA3-BAFE-E58E11A9F589}"/>
    <dgm:cxn modelId="{8597E24A-E788-4529-AAFE-3F1AEF8EAF37}" srcId="{D79813D4-684E-4AAB-ACC8-074D00C7F011}" destId="{D9FA71E8-D504-440C-969D-E4491631C340}" srcOrd="1" destOrd="0" parTransId="{7D4BA0C8-5264-4FA8-B8B6-FE3BC698005B}" sibTransId="{C35F3B1C-418E-4F38-94B4-5586A2FD84C9}"/>
    <dgm:cxn modelId="{D0D71953-3D16-4C48-B55E-B13D8C8529E5}" srcId="{D79813D4-684E-4AAB-ACC8-074D00C7F011}" destId="{1A9CEA74-036F-4796-AA89-29BF66F81188}" srcOrd="0" destOrd="0" parTransId="{48955D65-3BEB-4DE4-BF89-FCBA70E1E2D2}" sibTransId="{B30E0014-E6C8-4531-AC31-B0681A06822D}"/>
    <dgm:cxn modelId="{37DB9B7C-098B-427C-8C45-436626C215D7}" type="presOf" srcId="{30D5272A-B89A-4EB0-8561-EECDA8532EC7}" destId="{7F0CF9D7-B35A-4D8F-9BEC-D67CAFA3DB74}" srcOrd="0" destOrd="0" presId="urn:microsoft.com/office/officeart/2018/2/layout/IconVerticalSolidList"/>
    <dgm:cxn modelId="{83DF398A-3292-426E-A19D-A3954EE89BF5}" srcId="{D79813D4-684E-4AAB-ACC8-074D00C7F011}" destId="{30D5272A-B89A-4EB0-8561-EECDA8532EC7}" srcOrd="2" destOrd="0" parTransId="{BB5EBD0D-0936-453E-9784-6144C759F9CC}" sibTransId="{6BF334A2-21FC-4CEF-B2DD-40E7F16400E5}"/>
    <dgm:cxn modelId="{43610190-57C1-496A-8D57-C335CDED839A}" type="presOf" srcId="{D9FA71E8-D504-440C-969D-E4491631C340}" destId="{7F903565-AE8C-4D35-B6BF-48A2F7F38BCF}" srcOrd="0" destOrd="0" presId="urn:microsoft.com/office/officeart/2018/2/layout/IconVerticalSolidList"/>
    <dgm:cxn modelId="{4BC897A8-3AB3-444F-AD7F-738E193B2E17}" type="presOf" srcId="{1832F237-0688-4BA4-82AE-FBCEC5EC2476}" destId="{286C736E-2DE4-4AF9-9955-B7D8B61C2A9E}" srcOrd="0" destOrd="0" presId="urn:microsoft.com/office/officeart/2018/2/layout/IconVerticalSolidList"/>
    <dgm:cxn modelId="{44B6923E-08D2-48B5-9008-1508BD2A2500}" type="presParOf" srcId="{F2061E20-2FB0-4C47-BE14-5D3CA28AC8D3}" destId="{5E4A7A14-3BBB-4A68-8097-6A647E98D210}" srcOrd="0" destOrd="0" presId="urn:microsoft.com/office/officeart/2018/2/layout/IconVerticalSolidList"/>
    <dgm:cxn modelId="{F12E2800-0D1D-422D-A933-255B924BBA85}" type="presParOf" srcId="{5E4A7A14-3BBB-4A68-8097-6A647E98D210}" destId="{0678E0EB-6D88-4898-AD74-536659142E92}" srcOrd="0" destOrd="0" presId="urn:microsoft.com/office/officeart/2018/2/layout/IconVerticalSolidList"/>
    <dgm:cxn modelId="{E31AE08F-F572-4E03-9B72-BA863B610760}" type="presParOf" srcId="{5E4A7A14-3BBB-4A68-8097-6A647E98D210}" destId="{C12B5560-3CA6-473B-B297-DAC99B3A0255}" srcOrd="1" destOrd="0" presId="urn:microsoft.com/office/officeart/2018/2/layout/IconVerticalSolidList"/>
    <dgm:cxn modelId="{FEC4B0ED-7D68-442A-83B1-B2357E7AD37B}" type="presParOf" srcId="{5E4A7A14-3BBB-4A68-8097-6A647E98D210}" destId="{4FFD91C3-3AB0-4EB0-ADF1-46844DD85DAB}" srcOrd="2" destOrd="0" presId="urn:microsoft.com/office/officeart/2018/2/layout/IconVerticalSolidList"/>
    <dgm:cxn modelId="{4BD8F1A2-2369-4CB6-9792-007BFF296EA7}" type="presParOf" srcId="{5E4A7A14-3BBB-4A68-8097-6A647E98D210}" destId="{3BA39202-8BE1-4FE7-B750-622C8464B427}" srcOrd="3" destOrd="0" presId="urn:microsoft.com/office/officeart/2018/2/layout/IconVerticalSolidList"/>
    <dgm:cxn modelId="{306FD58A-0B3B-42B1-845C-427DF28CE086}" type="presParOf" srcId="{F2061E20-2FB0-4C47-BE14-5D3CA28AC8D3}" destId="{9625397B-1B90-4135-9AA5-D02923897577}" srcOrd="1" destOrd="0" presId="urn:microsoft.com/office/officeart/2018/2/layout/IconVerticalSolidList"/>
    <dgm:cxn modelId="{A01E2088-14B8-4497-897A-95378B48BC6E}" type="presParOf" srcId="{F2061E20-2FB0-4C47-BE14-5D3CA28AC8D3}" destId="{1DF95D9E-F54B-4639-90BF-0001610A470C}" srcOrd="2" destOrd="0" presId="urn:microsoft.com/office/officeart/2018/2/layout/IconVerticalSolidList"/>
    <dgm:cxn modelId="{EEA92EE9-7AD8-4C60-84B1-DB9E2DC63115}" type="presParOf" srcId="{1DF95D9E-F54B-4639-90BF-0001610A470C}" destId="{9A2626AE-8B18-4FF9-8395-0DBC47B71CF4}" srcOrd="0" destOrd="0" presId="urn:microsoft.com/office/officeart/2018/2/layout/IconVerticalSolidList"/>
    <dgm:cxn modelId="{09A69609-7259-40F1-B7F0-B9DBA7F3843C}" type="presParOf" srcId="{1DF95D9E-F54B-4639-90BF-0001610A470C}" destId="{32EF2E1E-55E8-48C9-91F6-CEA11A4CA026}" srcOrd="1" destOrd="0" presId="urn:microsoft.com/office/officeart/2018/2/layout/IconVerticalSolidList"/>
    <dgm:cxn modelId="{9062065C-6BAE-4B2D-9566-1AC69864B7C0}" type="presParOf" srcId="{1DF95D9E-F54B-4639-90BF-0001610A470C}" destId="{8F801474-39A3-4F0A-8754-8E7D1593270D}" srcOrd="2" destOrd="0" presId="urn:microsoft.com/office/officeart/2018/2/layout/IconVerticalSolidList"/>
    <dgm:cxn modelId="{AEF834B5-F8DE-4CD7-B13B-FC1FA802465B}" type="presParOf" srcId="{1DF95D9E-F54B-4639-90BF-0001610A470C}" destId="{7F903565-AE8C-4D35-B6BF-48A2F7F38BCF}" srcOrd="3" destOrd="0" presId="urn:microsoft.com/office/officeart/2018/2/layout/IconVerticalSolidList"/>
    <dgm:cxn modelId="{3750EEC2-CFCC-46F7-AC05-CACE6A40E06F}" type="presParOf" srcId="{F2061E20-2FB0-4C47-BE14-5D3CA28AC8D3}" destId="{2D74E8F8-AC9B-467C-A3D1-5F052317FF76}" srcOrd="3" destOrd="0" presId="urn:microsoft.com/office/officeart/2018/2/layout/IconVerticalSolidList"/>
    <dgm:cxn modelId="{F3A0A303-3B31-48CF-89E1-CD3572B872C0}" type="presParOf" srcId="{F2061E20-2FB0-4C47-BE14-5D3CA28AC8D3}" destId="{0C68FE7E-06BB-40C0-8421-1CA104B8E725}" srcOrd="4" destOrd="0" presId="urn:microsoft.com/office/officeart/2018/2/layout/IconVerticalSolidList"/>
    <dgm:cxn modelId="{F91E06F5-33F5-4832-916D-76A712D65173}" type="presParOf" srcId="{0C68FE7E-06BB-40C0-8421-1CA104B8E725}" destId="{0C59A2B8-5524-4D94-ADCA-C80E0FB5D8EC}" srcOrd="0" destOrd="0" presId="urn:microsoft.com/office/officeart/2018/2/layout/IconVerticalSolidList"/>
    <dgm:cxn modelId="{5100F26E-8D9D-498B-BED5-C6188505088D}" type="presParOf" srcId="{0C68FE7E-06BB-40C0-8421-1CA104B8E725}" destId="{AAA8B87D-21D1-4EA1-BA16-07AA40F06564}" srcOrd="1" destOrd="0" presId="urn:microsoft.com/office/officeart/2018/2/layout/IconVerticalSolidList"/>
    <dgm:cxn modelId="{D48228C1-AA72-4DB2-922F-5D86BB5751E4}" type="presParOf" srcId="{0C68FE7E-06BB-40C0-8421-1CA104B8E725}" destId="{FC85542F-7401-43C1-BC4D-83827914AD05}" srcOrd="2" destOrd="0" presId="urn:microsoft.com/office/officeart/2018/2/layout/IconVerticalSolidList"/>
    <dgm:cxn modelId="{50792BD3-C9FA-4952-85B7-10AFE5FE57AD}" type="presParOf" srcId="{0C68FE7E-06BB-40C0-8421-1CA104B8E725}" destId="{7F0CF9D7-B35A-4D8F-9BEC-D67CAFA3DB74}" srcOrd="3" destOrd="0" presId="urn:microsoft.com/office/officeart/2018/2/layout/IconVerticalSolidList"/>
    <dgm:cxn modelId="{E4BF9D9E-0510-41A6-83E1-4DB294C3EFA0}" type="presParOf" srcId="{F2061E20-2FB0-4C47-BE14-5D3CA28AC8D3}" destId="{8DB7AD80-62B2-4848-8D22-AE06EF562837}" srcOrd="5" destOrd="0" presId="urn:microsoft.com/office/officeart/2018/2/layout/IconVerticalSolidList"/>
    <dgm:cxn modelId="{2BE75DCF-1DB2-482D-8D51-3FAA59BF00E8}" type="presParOf" srcId="{F2061E20-2FB0-4C47-BE14-5D3CA28AC8D3}" destId="{983B092F-C582-4136-8C9B-9E032FA24627}" srcOrd="6" destOrd="0" presId="urn:microsoft.com/office/officeart/2018/2/layout/IconVerticalSolidList"/>
    <dgm:cxn modelId="{3C21D4E8-3766-45CF-B6B8-02FF1DE02C25}" type="presParOf" srcId="{983B092F-C582-4136-8C9B-9E032FA24627}" destId="{4471BA66-3C8A-4AAF-9A8F-9B94047BA76A}" srcOrd="0" destOrd="0" presId="urn:microsoft.com/office/officeart/2018/2/layout/IconVerticalSolidList"/>
    <dgm:cxn modelId="{15890292-9044-4BC8-B412-EAB82C392472}" type="presParOf" srcId="{983B092F-C582-4136-8C9B-9E032FA24627}" destId="{51CC692D-2E40-4313-AF1B-E3C9282A2701}" srcOrd="1" destOrd="0" presId="urn:microsoft.com/office/officeart/2018/2/layout/IconVerticalSolidList"/>
    <dgm:cxn modelId="{9E1F3CF8-A609-45FA-811C-294F66458045}" type="presParOf" srcId="{983B092F-C582-4136-8C9B-9E032FA24627}" destId="{5590E67C-E115-4382-A0F4-BCD970EA7889}" srcOrd="2" destOrd="0" presId="urn:microsoft.com/office/officeart/2018/2/layout/IconVerticalSolidList"/>
    <dgm:cxn modelId="{963D27DC-E8B7-4740-B937-C9DF5133E604}" type="presParOf" srcId="{983B092F-C582-4136-8C9B-9E032FA24627}" destId="{286C736E-2DE4-4AF9-9955-B7D8B61C2A9E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B7A451E-288D-4554-AC39-8C37F5A60993}" type="doc">
      <dgm:prSet loTypeId="urn:microsoft.com/office/officeart/2005/8/layout/default" loCatId="list" qsTypeId="urn:microsoft.com/office/officeart/2005/8/quickstyle/simple5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CDFEEBD2-F6F1-4448-9EDA-E9149F03A3C7}">
      <dgm:prSet/>
      <dgm:spPr>
        <a:xfrm>
          <a:off x="730154" y="536"/>
          <a:ext cx="2196454" cy="1317872"/>
        </a:xfrm>
        <a:prstGeom prst="rect">
          <a:avLst/>
        </a:prstGeom>
        <a:solidFill>
          <a:schemeClr val="accent1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/>
        <a:lstStyle/>
        <a:p>
          <a:pPr>
            <a:buNone/>
          </a:pPr>
          <a:r>
            <a:rPr lang="en-US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Hostility or Aggression</a:t>
          </a:r>
        </a:p>
      </dgm:t>
    </dgm:pt>
    <dgm:pt modelId="{9D748826-5584-43C1-A169-003DACFEC32C}" type="parTrans" cxnId="{CE98DD48-5F7C-461E-8695-51C0B786C238}">
      <dgm:prSet/>
      <dgm:spPr/>
      <dgm:t>
        <a:bodyPr/>
        <a:lstStyle/>
        <a:p>
          <a:endParaRPr lang="en-US"/>
        </a:p>
      </dgm:t>
    </dgm:pt>
    <dgm:pt modelId="{9703E97F-FD36-49C5-AE18-EF7164FC2C8B}" type="sibTrans" cxnId="{CE98DD48-5F7C-461E-8695-51C0B786C238}">
      <dgm:prSet/>
      <dgm:spPr/>
      <dgm:t>
        <a:bodyPr/>
        <a:lstStyle/>
        <a:p>
          <a:endParaRPr lang="en-US"/>
        </a:p>
      </dgm:t>
    </dgm:pt>
    <dgm:pt modelId="{405AF383-AD58-4C9A-B16D-A2A2BCCC313C}">
      <dgm:prSet/>
      <dgm:spPr>
        <a:xfrm>
          <a:off x="3146255" y="536"/>
          <a:ext cx="2196454" cy="1317872"/>
        </a:xfrm>
        <a:prstGeom prst="rect">
          <a:avLst/>
        </a:prstGeom>
        <a:solidFill>
          <a:schemeClr val="accent1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/>
        <a:lstStyle/>
        <a:p>
          <a:pPr>
            <a:buNone/>
          </a:pPr>
          <a:r>
            <a:rPr lang="en-US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Anxiety, Panic, or Fear</a:t>
          </a:r>
        </a:p>
      </dgm:t>
    </dgm:pt>
    <dgm:pt modelId="{2EE0AB1D-11F9-4900-A4D6-4435C6C5C21D}" type="parTrans" cxnId="{647162EC-570E-4724-B2DC-17AFA563F51A}">
      <dgm:prSet/>
      <dgm:spPr/>
      <dgm:t>
        <a:bodyPr/>
        <a:lstStyle/>
        <a:p>
          <a:endParaRPr lang="en-US"/>
        </a:p>
      </dgm:t>
    </dgm:pt>
    <dgm:pt modelId="{7BD733A1-2B60-449E-B54D-BCF4F26C87A2}" type="sibTrans" cxnId="{647162EC-570E-4724-B2DC-17AFA563F51A}">
      <dgm:prSet/>
      <dgm:spPr/>
      <dgm:t>
        <a:bodyPr/>
        <a:lstStyle/>
        <a:p>
          <a:endParaRPr lang="en-US"/>
        </a:p>
      </dgm:t>
    </dgm:pt>
    <dgm:pt modelId="{AFFFEB43-3F1D-4301-BFA6-2758F9355751}">
      <dgm:prSet/>
      <dgm:spPr>
        <a:xfrm>
          <a:off x="5562355" y="536"/>
          <a:ext cx="2196454" cy="1317872"/>
        </a:xfrm>
        <a:prstGeom prst="rect">
          <a:avLst/>
        </a:prstGeom>
        <a:solidFill>
          <a:schemeClr val="accent1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/>
        <a:lstStyle/>
        <a:p>
          <a:pPr>
            <a:buNone/>
          </a:pPr>
          <a:r>
            <a:rPr lang="en-US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Irritability &amp; Mood Swings</a:t>
          </a:r>
        </a:p>
      </dgm:t>
    </dgm:pt>
    <dgm:pt modelId="{908E52BB-D6C0-433C-A480-CFBC331D852E}" type="parTrans" cxnId="{207FDAE7-4922-436C-8E01-F9ADE546BCE8}">
      <dgm:prSet/>
      <dgm:spPr/>
      <dgm:t>
        <a:bodyPr/>
        <a:lstStyle/>
        <a:p>
          <a:endParaRPr lang="en-US"/>
        </a:p>
      </dgm:t>
    </dgm:pt>
    <dgm:pt modelId="{A5B2949C-0A94-4B2B-B31B-F6925384DA39}" type="sibTrans" cxnId="{207FDAE7-4922-436C-8E01-F9ADE546BCE8}">
      <dgm:prSet/>
      <dgm:spPr/>
      <dgm:t>
        <a:bodyPr/>
        <a:lstStyle/>
        <a:p>
          <a:endParaRPr lang="en-US"/>
        </a:p>
      </dgm:t>
    </dgm:pt>
    <dgm:pt modelId="{D0DC7AB4-261A-48D0-811C-70157995D259}">
      <dgm:prSet/>
      <dgm:spPr>
        <a:xfrm>
          <a:off x="7978456" y="536"/>
          <a:ext cx="2196454" cy="1317872"/>
        </a:xfrm>
        <a:prstGeom prst="rect">
          <a:avLst/>
        </a:prstGeom>
        <a:solidFill>
          <a:schemeClr val="accent1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/>
        <a:lstStyle/>
        <a:p>
          <a:pPr>
            <a:buNone/>
          </a:pPr>
          <a:r>
            <a:rPr lang="en-US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Depression</a:t>
          </a:r>
        </a:p>
      </dgm:t>
    </dgm:pt>
    <dgm:pt modelId="{D4C450D1-5BE7-4BEB-8E2D-748BDE8827B3}" type="parTrans" cxnId="{0F91C550-F779-4219-8ABD-F073157EADF2}">
      <dgm:prSet/>
      <dgm:spPr/>
      <dgm:t>
        <a:bodyPr/>
        <a:lstStyle/>
        <a:p>
          <a:endParaRPr lang="en-US"/>
        </a:p>
      </dgm:t>
    </dgm:pt>
    <dgm:pt modelId="{C4974138-498E-43D0-9AFC-0E10C8C6ED09}" type="sibTrans" cxnId="{0F91C550-F779-4219-8ABD-F073157EADF2}">
      <dgm:prSet/>
      <dgm:spPr/>
      <dgm:t>
        <a:bodyPr/>
        <a:lstStyle/>
        <a:p>
          <a:endParaRPr lang="en-US"/>
        </a:p>
      </dgm:t>
    </dgm:pt>
    <dgm:pt modelId="{C648BADC-AAD1-4DA4-BB52-26E6C978E1E0}">
      <dgm:prSet/>
      <dgm:spPr>
        <a:xfrm>
          <a:off x="730154" y="1538054"/>
          <a:ext cx="2196454" cy="1317872"/>
        </a:xfrm>
        <a:prstGeom prst="rect">
          <a:avLst/>
        </a:prstGeom>
        <a:solidFill>
          <a:schemeClr val="accent1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/>
        <a:lstStyle/>
        <a:p>
          <a:pPr>
            <a:buNone/>
          </a:pPr>
          <a:r>
            <a:rPr lang="en-US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Exhaustion or Fatigue</a:t>
          </a:r>
        </a:p>
      </dgm:t>
    </dgm:pt>
    <dgm:pt modelId="{06079B58-6B3E-440C-BC80-04D44403AD6A}" type="parTrans" cxnId="{22091D1A-16DB-4D3F-8A80-A0468D0C6B5B}">
      <dgm:prSet/>
      <dgm:spPr/>
      <dgm:t>
        <a:bodyPr/>
        <a:lstStyle/>
        <a:p>
          <a:endParaRPr lang="en-US"/>
        </a:p>
      </dgm:t>
    </dgm:pt>
    <dgm:pt modelId="{13AE4264-B3BC-4531-8EC5-7C1DC65F1C02}" type="sibTrans" cxnId="{22091D1A-16DB-4D3F-8A80-A0468D0C6B5B}">
      <dgm:prSet/>
      <dgm:spPr/>
      <dgm:t>
        <a:bodyPr/>
        <a:lstStyle/>
        <a:p>
          <a:endParaRPr lang="en-US"/>
        </a:p>
      </dgm:t>
    </dgm:pt>
    <dgm:pt modelId="{970575F4-0F5F-41BC-A60E-C7630DFC372D}">
      <dgm:prSet/>
      <dgm:spPr>
        <a:xfrm>
          <a:off x="3146255" y="1538054"/>
          <a:ext cx="2196454" cy="1317872"/>
        </a:xfrm>
        <a:prstGeom prst="rect">
          <a:avLst/>
        </a:prstGeom>
        <a:solidFill>
          <a:schemeClr val="accent1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/>
        <a:lstStyle/>
        <a:p>
          <a:pPr>
            <a:buNone/>
          </a:pPr>
          <a:r>
            <a:rPr lang="en-US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Insomnia</a:t>
          </a:r>
        </a:p>
      </dgm:t>
    </dgm:pt>
    <dgm:pt modelId="{1751E358-B2C1-4333-8909-03A2927FAB3B}" type="parTrans" cxnId="{4AB80CB3-4969-4299-B42F-2327DB3BFC2C}">
      <dgm:prSet/>
      <dgm:spPr/>
      <dgm:t>
        <a:bodyPr/>
        <a:lstStyle/>
        <a:p>
          <a:endParaRPr lang="en-US"/>
        </a:p>
      </dgm:t>
    </dgm:pt>
    <dgm:pt modelId="{A285E97D-47BE-45C3-BFD7-1345D46498BD}" type="sibTrans" cxnId="{4AB80CB3-4969-4299-B42F-2327DB3BFC2C}">
      <dgm:prSet/>
      <dgm:spPr/>
      <dgm:t>
        <a:bodyPr/>
        <a:lstStyle/>
        <a:p>
          <a:endParaRPr lang="en-US"/>
        </a:p>
      </dgm:t>
    </dgm:pt>
    <dgm:pt modelId="{139689B9-1A97-4506-A688-4F5BAEED922F}">
      <dgm:prSet/>
      <dgm:spPr>
        <a:xfrm>
          <a:off x="5562355" y="1538054"/>
          <a:ext cx="2196454" cy="1317872"/>
        </a:xfrm>
        <a:prstGeom prst="rect">
          <a:avLst/>
        </a:prstGeom>
        <a:solidFill>
          <a:schemeClr val="accent1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/>
        <a:lstStyle/>
        <a:p>
          <a:pPr>
            <a:buNone/>
          </a:pPr>
          <a:r>
            <a:rPr lang="en-US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Brain Fog</a:t>
          </a:r>
        </a:p>
      </dgm:t>
    </dgm:pt>
    <dgm:pt modelId="{FA56E0DE-FED9-4A14-B4B1-92CF697B64BD}" type="parTrans" cxnId="{1657B36E-617C-4E26-AF2E-4C21FCB2227B}">
      <dgm:prSet/>
      <dgm:spPr/>
      <dgm:t>
        <a:bodyPr/>
        <a:lstStyle/>
        <a:p>
          <a:endParaRPr lang="en-US"/>
        </a:p>
      </dgm:t>
    </dgm:pt>
    <dgm:pt modelId="{42B54AFB-2054-454F-BDB1-FD2596E12E85}" type="sibTrans" cxnId="{1657B36E-617C-4E26-AF2E-4C21FCB2227B}">
      <dgm:prSet/>
      <dgm:spPr/>
      <dgm:t>
        <a:bodyPr/>
        <a:lstStyle/>
        <a:p>
          <a:endParaRPr lang="en-US"/>
        </a:p>
      </dgm:t>
    </dgm:pt>
    <dgm:pt modelId="{A01DB9E2-C575-4EEC-8CDE-B70761DD682F}">
      <dgm:prSet/>
      <dgm:spPr>
        <a:xfrm>
          <a:off x="7978456" y="1538054"/>
          <a:ext cx="2196454" cy="1317872"/>
        </a:xfrm>
        <a:prstGeom prst="rect">
          <a:avLst/>
        </a:prstGeom>
        <a:solidFill>
          <a:schemeClr val="accent1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/>
        <a:lstStyle/>
        <a:p>
          <a:pPr>
            <a:buNone/>
          </a:pPr>
          <a:r>
            <a:rPr lang="en-US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Low Libido</a:t>
          </a:r>
        </a:p>
      </dgm:t>
    </dgm:pt>
    <dgm:pt modelId="{D4DC7105-6BF7-4826-B3F7-34C1051D85A8}" type="parTrans" cxnId="{775D562A-6436-4CBA-BB5A-2D9D3052BDF5}">
      <dgm:prSet/>
      <dgm:spPr/>
      <dgm:t>
        <a:bodyPr/>
        <a:lstStyle/>
        <a:p>
          <a:endParaRPr lang="en-US"/>
        </a:p>
      </dgm:t>
    </dgm:pt>
    <dgm:pt modelId="{D37BF0BB-3473-44ED-9A98-6FD603AA371D}" type="sibTrans" cxnId="{775D562A-6436-4CBA-BB5A-2D9D3052BDF5}">
      <dgm:prSet/>
      <dgm:spPr/>
      <dgm:t>
        <a:bodyPr/>
        <a:lstStyle/>
        <a:p>
          <a:endParaRPr lang="en-US"/>
        </a:p>
      </dgm:t>
    </dgm:pt>
    <dgm:pt modelId="{78AFCA41-6EF9-483A-9651-50813A524442}">
      <dgm:prSet/>
      <dgm:spPr>
        <a:xfrm>
          <a:off x="1938205" y="3075572"/>
          <a:ext cx="2196454" cy="1317872"/>
        </a:xfrm>
        <a:prstGeom prst="rect">
          <a:avLst/>
        </a:prstGeom>
        <a:solidFill>
          <a:schemeClr val="accent1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/>
        <a:lstStyle/>
        <a:p>
          <a:pPr>
            <a:buNone/>
          </a:pPr>
          <a:r>
            <a:rPr lang="en-US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Anhedonia or Joylessness</a:t>
          </a:r>
        </a:p>
      </dgm:t>
    </dgm:pt>
    <dgm:pt modelId="{0E3E4FAE-8D2C-48A7-877B-6D11214936E9}" type="parTrans" cxnId="{ED3230AC-9084-4ED2-BDF1-9BBF4DCBC607}">
      <dgm:prSet/>
      <dgm:spPr/>
      <dgm:t>
        <a:bodyPr/>
        <a:lstStyle/>
        <a:p>
          <a:endParaRPr lang="en-US"/>
        </a:p>
      </dgm:t>
    </dgm:pt>
    <dgm:pt modelId="{365D96E5-4967-46D1-B359-02595AF53AB3}" type="sibTrans" cxnId="{ED3230AC-9084-4ED2-BDF1-9BBF4DCBC607}">
      <dgm:prSet/>
      <dgm:spPr/>
      <dgm:t>
        <a:bodyPr/>
        <a:lstStyle/>
        <a:p>
          <a:endParaRPr lang="en-US"/>
        </a:p>
      </dgm:t>
    </dgm:pt>
    <dgm:pt modelId="{E97BE560-ADC3-47BB-829C-A765EB1EF29D}">
      <dgm:prSet/>
      <dgm:spPr>
        <a:xfrm>
          <a:off x="4354305" y="3075572"/>
          <a:ext cx="2196454" cy="1317872"/>
        </a:xfrm>
        <a:prstGeom prst="rect">
          <a:avLst/>
        </a:prstGeom>
        <a:solidFill>
          <a:schemeClr val="accent1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/>
        <a:lstStyle/>
        <a:p>
          <a:pPr>
            <a:buNone/>
          </a:pPr>
          <a:r>
            <a:rPr lang="en-US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Poor Memory</a:t>
          </a:r>
        </a:p>
      </dgm:t>
    </dgm:pt>
    <dgm:pt modelId="{E38053B3-53B7-470D-981D-D512494369F2}" type="parTrans" cxnId="{A880B560-25FA-4459-8573-F256D612C178}">
      <dgm:prSet/>
      <dgm:spPr/>
      <dgm:t>
        <a:bodyPr/>
        <a:lstStyle/>
        <a:p>
          <a:endParaRPr lang="en-US"/>
        </a:p>
      </dgm:t>
    </dgm:pt>
    <dgm:pt modelId="{0100186E-618A-4B48-9E79-70737D1B2BCB}" type="sibTrans" cxnId="{A880B560-25FA-4459-8573-F256D612C178}">
      <dgm:prSet/>
      <dgm:spPr/>
      <dgm:t>
        <a:bodyPr/>
        <a:lstStyle/>
        <a:p>
          <a:endParaRPr lang="en-US"/>
        </a:p>
      </dgm:t>
    </dgm:pt>
    <dgm:pt modelId="{DAE81CB7-A836-47F8-A5F6-C77D27C89A42}">
      <dgm:prSet/>
      <dgm:spPr>
        <a:xfrm>
          <a:off x="6770405" y="3075572"/>
          <a:ext cx="2196454" cy="1317872"/>
        </a:xfrm>
        <a:prstGeom prst="rect">
          <a:avLst/>
        </a:prstGeom>
        <a:solidFill>
          <a:schemeClr val="accent1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/>
        <a:lstStyle/>
        <a:p>
          <a:pPr>
            <a:buNone/>
          </a:pPr>
          <a:r>
            <a:rPr lang="en-US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Sensitivity to Stress</a:t>
          </a:r>
        </a:p>
      </dgm:t>
    </dgm:pt>
    <dgm:pt modelId="{73EADC98-8730-47D4-BA9B-E0672CB7A1A2}" type="parTrans" cxnId="{D797EF3D-FB37-49DF-87B1-C6031CED486B}">
      <dgm:prSet/>
      <dgm:spPr/>
      <dgm:t>
        <a:bodyPr/>
        <a:lstStyle/>
        <a:p>
          <a:endParaRPr lang="en-US"/>
        </a:p>
      </dgm:t>
    </dgm:pt>
    <dgm:pt modelId="{242D4A62-F05A-406F-BC79-EDD46CA359A2}" type="sibTrans" cxnId="{D797EF3D-FB37-49DF-87B1-C6031CED486B}">
      <dgm:prSet/>
      <dgm:spPr/>
      <dgm:t>
        <a:bodyPr/>
        <a:lstStyle/>
        <a:p>
          <a:endParaRPr lang="en-US"/>
        </a:p>
      </dgm:t>
    </dgm:pt>
    <dgm:pt modelId="{D09B21C1-6576-4572-8A1F-25F07559B13E}" type="pres">
      <dgm:prSet presAssocID="{3B7A451E-288D-4554-AC39-8C37F5A60993}" presName="diagram" presStyleCnt="0">
        <dgm:presLayoutVars>
          <dgm:dir/>
          <dgm:resizeHandles val="exact"/>
        </dgm:presLayoutVars>
      </dgm:prSet>
      <dgm:spPr/>
    </dgm:pt>
    <dgm:pt modelId="{414618BB-2F60-4337-810C-F943DA9BD4D0}" type="pres">
      <dgm:prSet presAssocID="{CDFEEBD2-F6F1-4448-9EDA-E9149F03A3C7}" presName="node" presStyleLbl="node1" presStyleIdx="0" presStyleCnt="11">
        <dgm:presLayoutVars>
          <dgm:bulletEnabled val="1"/>
        </dgm:presLayoutVars>
      </dgm:prSet>
      <dgm:spPr/>
    </dgm:pt>
    <dgm:pt modelId="{A31A558B-4127-4413-AACE-58930D68F340}" type="pres">
      <dgm:prSet presAssocID="{9703E97F-FD36-49C5-AE18-EF7164FC2C8B}" presName="sibTrans" presStyleCnt="0"/>
      <dgm:spPr/>
    </dgm:pt>
    <dgm:pt modelId="{CDE3B849-9D32-4DD2-9DEB-753767FCF204}" type="pres">
      <dgm:prSet presAssocID="{405AF383-AD58-4C9A-B16D-A2A2BCCC313C}" presName="node" presStyleLbl="node1" presStyleIdx="1" presStyleCnt="11">
        <dgm:presLayoutVars>
          <dgm:bulletEnabled val="1"/>
        </dgm:presLayoutVars>
      </dgm:prSet>
      <dgm:spPr/>
    </dgm:pt>
    <dgm:pt modelId="{8EA5BB9A-9BB8-45D7-A243-90DCC12E968D}" type="pres">
      <dgm:prSet presAssocID="{7BD733A1-2B60-449E-B54D-BCF4F26C87A2}" presName="sibTrans" presStyleCnt="0"/>
      <dgm:spPr/>
    </dgm:pt>
    <dgm:pt modelId="{9531DF69-F745-4CC2-95DA-83EADD8F622F}" type="pres">
      <dgm:prSet presAssocID="{AFFFEB43-3F1D-4301-BFA6-2758F9355751}" presName="node" presStyleLbl="node1" presStyleIdx="2" presStyleCnt="11">
        <dgm:presLayoutVars>
          <dgm:bulletEnabled val="1"/>
        </dgm:presLayoutVars>
      </dgm:prSet>
      <dgm:spPr/>
    </dgm:pt>
    <dgm:pt modelId="{00DA614B-3274-4B4F-A213-D49C40EF87C6}" type="pres">
      <dgm:prSet presAssocID="{A5B2949C-0A94-4B2B-B31B-F6925384DA39}" presName="sibTrans" presStyleCnt="0"/>
      <dgm:spPr/>
    </dgm:pt>
    <dgm:pt modelId="{93719037-B050-4641-BADB-A3DA14712E2A}" type="pres">
      <dgm:prSet presAssocID="{D0DC7AB4-261A-48D0-811C-70157995D259}" presName="node" presStyleLbl="node1" presStyleIdx="3" presStyleCnt="11">
        <dgm:presLayoutVars>
          <dgm:bulletEnabled val="1"/>
        </dgm:presLayoutVars>
      </dgm:prSet>
      <dgm:spPr/>
    </dgm:pt>
    <dgm:pt modelId="{CCFF8B0E-F02F-4D66-9893-1BA8EDDD67DF}" type="pres">
      <dgm:prSet presAssocID="{C4974138-498E-43D0-9AFC-0E10C8C6ED09}" presName="sibTrans" presStyleCnt="0"/>
      <dgm:spPr/>
    </dgm:pt>
    <dgm:pt modelId="{2C9A1FD3-FB5B-40C3-988E-E99E8541D9E3}" type="pres">
      <dgm:prSet presAssocID="{C648BADC-AAD1-4DA4-BB52-26E6C978E1E0}" presName="node" presStyleLbl="node1" presStyleIdx="4" presStyleCnt="11">
        <dgm:presLayoutVars>
          <dgm:bulletEnabled val="1"/>
        </dgm:presLayoutVars>
      </dgm:prSet>
      <dgm:spPr/>
    </dgm:pt>
    <dgm:pt modelId="{AC09DE40-E676-4F40-A313-635F78EFB773}" type="pres">
      <dgm:prSet presAssocID="{13AE4264-B3BC-4531-8EC5-7C1DC65F1C02}" presName="sibTrans" presStyleCnt="0"/>
      <dgm:spPr/>
    </dgm:pt>
    <dgm:pt modelId="{097163C1-F4B4-4475-AD28-593417CEC42F}" type="pres">
      <dgm:prSet presAssocID="{970575F4-0F5F-41BC-A60E-C7630DFC372D}" presName="node" presStyleLbl="node1" presStyleIdx="5" presStyleCnt="11">
        <dgm:presLayoutVars>
          <dgm:bulletEnabled val="1"/>
        </dgm:presLayoutVars>
      </dgm:prSet>
      <dgm:spPr/>
    </dgm:pt>
    <dgm:pt modelId="{723F9B7C-865E-46E2-BCCC-D0808FF374B6}" type="pres">
      <dgm:prSet presAssocID="{A285E97D-47BE-45C3-BFD7-1345D46498BD}" presName="sibTrans" presStyleCnt="0"/>
      <dgm:spPr/>
    </dgm:pt>
    <dgm:pt modelId="{35DD5A3A-49DD-418E-B308-1CC91F031542}" type="pres">
      <dgm:prSet presAssocID="{139689B9-1A97-4506-A688-4F5BAEED922F}" presName="node" presStyleLbl="node1" presStyleIdx="6" presStyleCnt="11">
        <dgm:presLayoutVars>
          <dgm:bulletEnabled val="1"/>
        </dgm:presLayoutVars>
      </dgm:prSet>
      <dgm:spPr/>
    </dgm:pt>
    <dgm:pt modelId="{6972C9C3-808B-40C8-ADEC-A5B954FA92E0}" type="pres">
      <dgm:prSet presAssocID="{42B54AFB-2054-454F-BDB1-FD2596E12E85}" presName="sibTrans" presStyleCnt="0"/>
      <dgm:spPr/>
    </dgm:pt>
    <dgm:pt modelId="{F632F883-CDE3-46CF-A6B7-92D4D335D944}" type="pres">
      <dgm:prSet presAssocID="{A01DB9E2-C575-4EEC-8CDE-B70761DD682F}" presName="node" presStyleLbl="node1" presStyleIdx="7" presStyleCnt="11">
        <dgm:presLayoutVars>
          <dgm:bulletEnabled val="1"/>
        </dgm:presLayoutVars>
      </dgm:prSet>
      <dgm:spPr/>
    </dgm:pt>
    <dgm:pt modelId="{18E8A992-42B3-4DFF-BE8D-BE830B171C74}" type="pres">
      <dgm:prSet presAssocID="{D37BF0BB-3473-44ED-9A98-6FD603AA371D}" presName="sibTrans" presStyleCnt="0"/>
      <dgm:spPr/>
    </dgm:pt>
    <dgm:pt modelId="{DC6BF116-0D1D-4FF5-B70A-E0F3FBA06ED5}" type="pres">
      <dgm:prSet presAssocID="{78AFCA41-6EF9-483A-9651-50813A524442}" presName="node" presStyleLbl="node1" presStyleIdx="8" presStyleCnt="11">
        <dgm:presLayoutVars>
          <dgm:bulletEnabled val="1"/>
        </dgm:presLayoutVars>
      </dgm:prSet>
      <dgm:spPr/>
    </dgm:pt>
    <dgm:pt modelId="{90D6437C-E6AF-45D8-9669-408565AA5B16}" type="pres">
      <dgm:prSet presAssocID="{365D96E5-4967-46D1-B359-02595AF53AB3}" presName="sibTrans" presStyleCnt="0"/>
      <dgm:spPr/>
    </dgm:pt>
    <dgm:pt modelId="{BFB38343-86BE-4606-9AB2-93503A9DC045}" type="pres">
      <dgm:prSet presAssocID="{E97BE560-ADC3-47BB-829C-A765EB1EF29D}" presName="node" presStyleLbl="node1" presStyleIdx="9" presStyleCnt="11">
        <dgm:presLayoutVars>
          <dgm:bulletEnabled val="1"/>
        </dgm:presLayoutVars>
      </dgm:prSet>
      <dgm:spPr/>
    </dgm:pt>
    <dgm:pt modelId="{18732141-5E82-47DC-8A91-2CD02193A7E7}" type="pres">
      <dgm:prSet presAssocID="{0100186E-618A-4B48-9E79-70737D1B2BCB}" presName="sibTrans" presStyleCnt="0"/>
      <dgm:spPr/>
    </dgm:pt>
    <dgm:pt modelId="{6B193680-15D1-475E-8AC7-DC0729B9AC8B}" type="pres">
      <dgm:prSet presAssocID="{DAE81CB7-A836-47F8-A5F6-C77D27C89A42}" presName="node" presStyleLbl="node1" presStyleIdx="10" presStyleCnt="11">
        <dgm:presLayoutVars>
          <dgm:bulletEnabled val="1"/>
        </dgm:presLayoutVars>
      </dgm:prSet>
      <dgm:spPr/>
    </dgm:pt>
  </dgm:ptLst>
  <dgm:cxnLst>
    <dgm:cxn modelId="{15FFCB11-647B-4BCC-B79F-8B84B070BDFC}" type="presOf" srcId="{3B7A451E-288D-4554-AC39-8C37F5A60993}" destId="{D09B21C1-6576-4572-8A1F-25F07559B13E}" srcOrd="0" destOrd="0" presId="urn:microsoft.com/office/officeart/2005/8/layout/default"/>
    <dgm:cxn modelId="{22091D1A-16DB-4D3F-8A80-A0468D0C6B5B}" srcId="{3B7A451E-288D-4554-AC39-8C37F5A60993}" destId="{C648BADC-AAD1-4DA4-BB52-26E6C978E1E0}" srcOrd="4" destOrd="0" parTransId="{06079B58-6B3E-440C-BC80-04D44403AD6A}" sibTransId="{13AE4264-B3BC-4531-8EC5-7C1DC65F1C02}"/>
    <dgm:cxn modelId="{3A1DCC22-04B7-42CD-ABE6-C16A7306D42C}" type="presOf" srcId="{405AF383-AD58-4C9A-B16D-A2A2BCCC313C}" destId="{CDE3B849-9D32-4DD2-9DEB-753767FCF204}" srcOrd="0" destOrd="0" presId="urn:microsoft.com/office/officeart/2005/8/layout/default"/>
    <dgm:cxn modelId="{775D562A-6436-4CBA-BB5A-2D9D3052BDF5}" srcId="{3B7A451E-288D-4554-AC39-8C37F5A60993}" destId="{A01DB9E2-C575-4EEC-8CDE-B70761DD682F}" srcOrd="7" destOrd="0" parTransId="{D4DC7105-6BF7-4826-B3F7-34C1051D85A8}" sibTransId="{D37BF0BB-3473-44ED-9A98-6FD603AA371D}"/>
    <dgm:cxn modelId="{6ED1633C-6712-48CC-B697-4058FD3F2D0F}" type="presOf" srcId="{78AFCA41-6EF9-483A-9651-50813A524442}" destId="{DC6BF116-0D1D-4FF5-B70A-E0F3FBA06ED5}" srcOrd="0" destOrd="0" presId="urn:microsoft.com/office/officeart/2005/8/layout/default"/>
    <dgm:cxn modelId="{D797EF3D-FB37-49DF-87B1-C6031CED486B}" srcId="{3B7A451E-288D-4554-AC39-8C37F5A60993}" destId="{DAE81CB7-A836-47F8-A5F6-C77D27C89A42}" srcOrd="10" destOrd="0" parTransId="{73EADC98-8730-47D4-BA9B-E0672CB7A1A2}" sibTransId="{242D4A62-F05A-406F-BC79-EDD46CA359A2}"/>
    <dgm:cxn modelId="{A880B560-25FA-4459-8573-F256D612C178}" srcId="{3B7A451E-288D-4554-AC39-8C37F5A60993}" destId="{E97BE560-ADC3-47BB-829C-A765EB1EF29D}" srcOrd="9" destOrd="0" parTransId="{E38053B3-53B7-470D-981D-D512494369F2}" sibTransId="{0100186E-618A-4B48-9E79-70737D1B2BCB}"/>
    <dgm:cxn modelId="{CE98DD48-5F7C-461E-8695-51C0B786C238}" srcId="{3B7A451E-288D-4554-AC39-8C37F5A60993}" destId="{CDFEEBD2-F6F1-4448-9EDA-E9149F03A3C7}" srcOrd="0" destOrd="0" parTransId="{9D748826-5584-43C1-A169-003DACFEC32C}" sibTransId="{9703E97F-FD36-49C5-AE18-EF7164FC2C8B}"/>
    <dgm:cxn modelId="{B52AE76B-A702-4C5D-AD98-94374C2F3C5F}" type="presOf" srcId="{970575F4-0F5F-41BC-A60E-C7630DFC372D}" destId="{097163C1-F4B4-4475-AD28-593417CEC42F}" srcOrd="0" destOrd="0" presId="urn:microsoft.com/office/officeart/2005/8/layout/default"/>
    <dgm:cxn modelId="{52C6326C-1D75-4A83-A439-ECC8E8A5282C}" type="presOf" srcId="{139689B9-1A97-4506-A688-4F5BAEED922F}" destId="{35DD5A3A-49DD-418E-B308-1CC91F031542}" srcOrd="0" destOrd="0" presId="urn:microsoft.com/office/officeart/2005/8/layout/default"/>
    <dgm:cxn modelId="{1657B36E-617C-4E26-AF2E-4C21FCB2227B}" srcId="{3B7A451E-288D-4554-AC39-8C37F5A60993}" destId="{139689B9-1A97-4506-A688-4F5BAEED922F}" srcOrd="6" destOrd="0" parTransId="{FA56E0DE-FED9-4A14-B4B1-92CF697B64BD}" sibTransId="{42B54AFB-2054-454F-BDB1-FD2596E12E85}"/>
    <dgm:cxn modelId="{0F91C550-F779-4219-8ABD-F073157EADF2}" srcId="{3B7A451E-288D-4554-AC39-8C37F5A60993}" destId="{D0DC7AB4-261A-48D0-811C-70157995D259}" srcOrd="3" destOrd="0" parTransId="{D4C450D1-5BE7-4BEB-8E2D-748BDE8827B3}" sibTransId="{C4974138-498E-43D0-9AFC-0E10C8C6ED09}"/>
    <dgm:cxn modelId="{77846556-C379-42D6-A1C7-F80B486C5CC6}" type="presOf" srcId="{D0DC7AB4-261A-48D0-811C-70157995D259}" destId="{93719037-B050-4641-BADB-A3DA14712E2A}" srcOrd="0" destOrd="0" presId="urn:microsoft.com/office/officeart/2005/8/layout/default"/>
    <dgm:cxn modelId="{5D4AC48F-03D8-4065-ABB6-711B2CD40C81}" type="presOf" srcId="{C648BADC-AAD1-4DA4-BB52-26E6C978E1E0}" destId="{2C9A1FD3-FB5B-40C3-988E-E99E8541D9E3}" srcOrd="0" destOrd="0" presId="urn:microsoft.com/office/officeart/2005/8/layout/default"/>
    <dgm:cxn modelId="{674D8D90-D90B-4F48-9B17-CBFE95773B95}" type="presOf" srcId="{E97BE560-ADC3-47BB-829C-A765EB1EF29D}" destId="{BFB38343-86BE-4606-9AB2-93503A9DC045}" srcOrd="0" destOrd="0" presId="urn:microsoft.com/office/officeart/2005/8/layout/default"/>
    <dgm:cxn modelId="{ED3230AC-9084-4ED2-BDF1-9BBF4DCBC607}" srcId="{3B7A451E-288D-4554-AC39-8C37F5A60993}" destId="{78AFCA41-6EF9-483A-9651-50813A524442}" srcOrd="8" destOrd="0" parTransId="{0E3E4FAE-8D2C-48A7-877B-6D11214936E9}" sibTransId="{365D96E5-4967-46D1-B359-02595AF53AB3}"/>
    <dgm:cxn modelId="{4AB80CB3-4969-4299-B42F-2327DB3BFC2C}" srcId="{3B7A451E-288D-4554-AC39-8C37F5A60993}" destId="{970575F4-0F5F-41BC-A60E-C7630DFC372D}" srcOrd="5" destOrd="0" parTransId="{1751E358-B2C1-4333-8909-03A2927FAB3B}" sibTransId="{A285E97D-47BE-45C3-BFD7-1345D46498BD}"/>
    <dgm:cxn modelId="{11F91AD6-78E3-41E5-8C47-AA368E7B40C4}" type="presOf" srcId="{CDFEEBD2-F6F1-4448-9EDA-E9149F03A3C7}" destId="{414618BB-2F60-4337-810C-F943DA9BD4D0}" srcOrd="0" destOrd="0" presId="urn:microsoft.com/office/officeart/2005/8/layout/default"/>
    <dgm:cxn modelId="{207FDAE7-4922-436C-8E01-F9ADE546BCE8}" srcId="{3B7A451E-288D-4554-AC39-8C37F5A60993}" destId="{AFFFEB43-3F1D-4301-BFA6-2758F9355751}" srcOrd="2" destOrd="0" parTransId="{908E52BB-D6C0-433C-A480-CFBC331D852E}" sibTransId="{A5B2949C-0A94-4B2B-B31B-F6925384DA39}"/>
    <dgm:cxn modelId="{647162EC-570E-4724-B2DC-17AFA563F51A}" srcId="{3B7A451E-288D-4554-AC39-8C37F5A60993}" destId="{405AF383-AD58-4C9A-B16D-A2A2BCCC313C}" srcOrd="1" destOrd="0" parTransId="{2EE0AB1D-11F9-4900-A4D6-4435C6C5C21D}" sibTransId="{7BD733A1-2B60-449E-B54D-BCF4F26C87A2}"/>
    <dgm:cxn modelId="{AB4DFAEE-F01C-4E4A-936F-7D1018FD2F5C}" type="presOf" srcId="{DAE81CB7-A836-47F8-A5F6-C77D27C89A42}" destId="{6B193680-15D1-475E-8AC7-DC0729B9AC8B}" srcOrd="0" destOrd="0" presId="urn:microsoft.com/office/officeart/2005/8/layout/default"/>
    <dgm:cxn modelId="{BE3114F3-F755-4E0F-9CAB-12AED9773442}" type="presOf" srcId="{AFFFEB43-3F1D-4301-BFA6-2758F9355751}" destId="{9531DF69-F745-4CC2-95DA-83EADD8F622F}" srcOrd="0" destOrd="0" presId="urn:microsoft.com/office/officeart/2005/8/layout/default"/>
    <dgm:cxn modelId="{899894FC-E55A-4473-BFD4-CF7930D5E533}" type="presOf" srcId="{A01DB9E2-C575-4EEC-8CDE-B70761DD682F}" destId="{F632F883-CDE3-46CF-A6B7-92D4D335D944}" srcOrd="0" destOrd="0" presId="urn:microsoft.com/office/officeart/2005/8/layout/default"/>
    <dgm:cxn modelId="{CFA7C785-3DFA-4B3F-8873-056C09F00FD5}" type="presParOf" srcId="{D09B21C1-6576-4572-8A1F-25F07559B13E}" destId="{414618BB-2F60-4337-810C-F943DA9BD4D0}" srcOrd="0" destOrd="0" presId="urn:microsoft.com/office/officeart/2005/8/layout/default"/>
    <dgm:cxn modelId="{2EA2E780-C11D-4020-97A3-8897E181FF89}" type="presParOf" srcId="{D09B21C1-6576-4572-8A1F-25F07559B13E}" destId="{A31A558B-4127-4413-AACE-58930D68F340}" srcOrd="1" destOrd="0" presId="urn:microsoft.com/office/officeart/2005/8/layout/default"/>
    <dgm:cxn modelId="{2494B8CB-7948-4DE0-AFF6-381DF39FA1A3}" type="presParOf" srcId="{D09B21C1-6576-4572-8A1F-25F07559B13E}" destId="{CDE3B849-9D32-4DD2-9DEB-753767FCF204}" srcOrd="2" destOrd="0" presId="urn:microsoft.com/office/officeart/2005/8/layout/default"/>
    <dgm:cxn modelId="{CEC09D30-DEE6-4E1C-859E-195845C63FFF}" type="presParOf" srcId="{D09B21C1-6576-4572-8A1F-25F07559B13E}" destId="{8EA5BB9A-9BB8-45D7-A243-90DCC12E968D}" srcOrd="3" destOrd="0" presId="urn:microsoft.com/office/officeart/2005/8/layout/default"/>
    <dgm:cxn modelId="{05008446-8FA4-42B0-AC85-5DD8EC80DF50}" type="presParOf" srcId="{D09B21C1-6576-4572-8A1F-25F07559B13E}" destId="{9531DF69-F745-4CC2-95DA-83EADD8F622F}" srcOrd="4" destOrd="0" presId="urn:microsoft.com/office/officeart/2005/8/layout/default"/>
    <dgm:cxn modelId="{19AE1A40-55DA-4056-A5D3-6EA8EC5FC9CB}" type="presParOf" srcId="{D09B21C1-6576-4572-8A1F-25F07559B13E}" destId="{00DA614B-3274-4B4F-A213-D49C40EF87C6}" srcOrd="5" destOrd="0" presId="urn:microsoft.com/office/officeart/2005/8/layout/default"/>
    <dgm:cxn modelId="{E9C17C8B-B096-4AD3-897E-83D6D7E36915}" type="presParOf" srcId="{D09B21C1-6576-4572-8A1F-25F07559B13E}" destId="{93719037-B050-4641-BADB-A3DA14712E2A}" srcOrd="6" destOrd="0" presId="urn:microsoft.com/office/officeart/2005/8/layout/default"/>
    <dgm:cxn modelId="{23BE28C2-9BDB-4DC1-8227-E288EEE618ED}" type="presParOf" srcId="{D09B21C1-6576-4572-8A1F-25F07559B13E}" destId="{CCFF8B0E-F02F-4D66-9893-1BA8EDDD67DF}" srcOrd="7" destOrd="0" presId="urn:microsoft.com/office/officeart/2005/8/layout/default"/>
    <dgm:cxn modelId="{A4B80E43-F84E-4109-B9F7-ACEF423DECCD}" type="presParOf" srcId="{D09B21C1-6576-4572-8A1F-25F07559B13E}" destId="{2C9A1FD3-FB5B-40C3-988E-E99E8541D9E3}" srcOrd="8" destOrd="0" presId="urn:microsoft.com/office/officeart/2005/8/layout/default"/>
    <dgm:cxn modelId="{6792DF0A-C2DA-47FC-B506-F568BA70A604}" type="presParOf" srcId="{D09B21C1-6576-4572-8A1F-25F07559B13E}" destId="{AC09DE40-E676-4F40-A313-635F78EFB773}" srcOrd="9" destOrd="0" presId="urn:microsoft.com/office/officeart/2005/8/layout/default"/>
    <dgm:cxn modelId="{7DE0AD33-7252-4213-A0DB-986471636029}" type="presParOf" srcId="{D09B21C1-6576-4572-8A1F-25F07559B13E}" destId="{097163C1-F4B4-4475-AD28-593417CEC42F}" srcOrd="10" destOrd="0" presId="urn:microsoft.com/office/officeart/2005/8/layout/default"/>
    <dgm:cxn modelId="{7846B670-EF6F-4D19-90EA-9BD8A2C911FA}" type="presParOf" srcId="{D09B21C1-6576-4572-8A1F-25F07559B13E}" destId="{723F9B7C-865E-46E2-BCCC-D0808FF374B6}" srcOrd="11" destOrd="0" presId="urn:microsoft.com/office/officeart/2005/8/layout/default"/>
    <dgm:cxn modelId="{510C9DED-CDEB-4915-8418-9C611A0FF99C}" type="presParOf" srcId="{D09B21C1-6576-4572-8A1F-25F07559B13E}" destId="{35DD5A3A-49DD-418E-B308-1CC91F031542}" srcOrd="12" destOrd="0" presId="urn:microsoft.com/office/officeart/2005/8/layout/default"/>
    <dgm:cxn modelId="{E5039779-4757-4D72-A18D-26C9D9C30963}" type="presParOf" srcId="{D09B21C1-6576-4572-8A1F-25F07559B13E}" destId="{6972C9C3-808B-40C8-ADEC-A5B954FA92E0}" srcOrd="13" destOrd="0" presId="urn:microsoft.com/office/officeart/2005/8/layout/default"/>
    <dgm:cxn modelId="{D9346D10-5193-4C25-8212-446DF18DF929}" type="presParOf" srcId="{D09B21C1-6576-4572-8A1F-25F07559B13E}" destId="{F632F883-CDE3-46CF-A6B7-92D4D335D944}" srcOrd="14" destOrd="0" presId="urn:microsoft.com/office/officeart/2005/8/layout/default"/>
    <dgm:cxn modelId="{D4579502-6930-47D8-A258-897C2B60EE5B}" type="presParOf" srcId="{D09B21C1-6576-4572-8A1F-25F07559B13E}" destId="{18E8A992-42B3-4DFF-BE8D-BE830B171C74}" srcOrd="15" destOrd="0" presId="urn:microsoft.com/office/officeart/2005/8/layout/default"/>
    <dgm:cxn modelId="{6A6F21BD-1BCD-4192-88EA-A86817537961}" type="presParOf" srcId="{D09B21C1-6576-4572-8A1F-25F07559B13E}" destId="{DC6BF116-0D1D-4FF5-B70A-E0F3FBA06ED5}" srcOrd="16" destOrd="0" presId="urn:microsoft.com/office/officeart/2005/8/layout/default"/>
    <dgm:cxn modelId="{9BC1210C-ED21-462F-8E8E-60DF56717BB8}" type="presParOf" srcId="{D09B21C1-6576-4572-8A1F-25F07559B13E}" destId="{90D6437C-E6AF-45D8-9669-408565AA5B16}" srcOrd="17" destOrd="0" presId="urn:microsoft.com/office/officeart/2005/8/layout/default"/>
    <dgm:cxn modelId="{7402DA39-D167-44FF-8674-FC187DF83080}" type="presParOf" srcId="{D09B21C1-6576-4572-8A1F-25F07559B13E}" destId="{BFB38343-86BE-4606-9AB2-93503A9DC045}" srcOrd="18" destOrd="0" presId="urn:microsoft.com/office/officeart/2005/8/layout/default"/>
    <dgm:cxn modelId="{6D7FE873-1645-4278-AFFF-4C4D30D02CB3}" type="presParOf" srcId="{D09B21C1-6576-4572-8A1F-25F07559B13E}" destId="{18732141-5E82-47DC-8A91-2CD02193A7E7}" srcOrd="19" destOrd="0" presId="urn:microsoft.com/office/officeart/2005/8/layout/default"/>
    <dgm:cxn modelId="{38A333A4-1C86-4C87-A4A5-3122358CB10C}" type="presParOf" srcId="{D09B21C1-6576-4572-8A1F-25F07559B13E}" destId="{6B193680-15D1-475E-8AC7-DC0729B9AC8B}" srcOrd="2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A7053D9-4B8C-4FCB-95F1-E6EBB3C57A29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2" csCatId="colorful" phldr="1"/>
      <dgm:spPr/>
      <dgm:t>
        <a:bodyPr/>
        <a:lstStyle/>
        <a:p>
          <a:endParaRPr lang="en-US"/>
        </a:p>
      </dgm:t>
    </dgm:pt>
    <dgm:pt modelId="{8E8FE9E6-EA1B-4F7A-BD36-EBB93F8F684E}">
      <dgm:prSet/>
      <dgm:spPr>
        <a:xfrm>
          <a:off x="1342800" y="3255669"/>
          <a:ext cx="3600000" cy="720000"/>
        </a:xfrm>
      </dgm:spPr>
      <dgm:t>
        <a:bodyPr/>
        <a:lstStyle/>
        <a:p>
          <a:r>
            <a:rPr lang="en-US" cap="all">
              <a:latin typeface="Calibri" panose="020F0502020204030204"/>
              <a:ea typeface="+mn-ea"/>
              <a:cs typeface="+mn-cs"/>
            </a:rPr>
            <a:t>Psychological</a:t>
          </a:r>
        </a:p>
      </dgm:t>
    </dgm:pt>
    <dgm:pt modelId="{7BCDC5F4-0D38-49AD-AA18-30B54B14D08A}" type="parTrans" cxnId="{780B6B0D-DF7E-4461-9609-0E63EB3571ED}">
      <dgm:prSet/>
      <dgm:spPr/>
      <dgm:t>
        <a:bodyPr/>
        <a:lstStyle/>
        <a:p>
          <a:endParaRPr lang="en-US"/>
        </a:p>
      </dgm:t>
    </dgm:pt>
    <dgm:pt modelId="{9F3E0FCD-73FC-4903-B7ED-5BF4B1CE3A64}" type="sibTrans" cxnId="{780B6B0D-DF7E-4461-9609-0E63EB3571ED}">
      <dgm:prSet/>
      <dgm:spPr/>
      <dgm:t>
        <a:bodyPr/>
        <a:lstStyle/>
        <a:p>
          <a:endParaRPr lang="en-US"/>
        </a:p>
      </dgm:t>
    </dgm:pt>
    <dgm:pt modelId="{38519AD3-BE13-4181-A472-9CD90929D0A5}">
      <dgm:prSet/>
      <dgm:spPr>
        <a:xfrm>
          <a:off x="5572800" y="3255669"/>
          <a:ext cx="3600000" cy="720000"/>
        </a:xfrm>
      </dgm:spPr>
      <dgm:t>
        <a:bodyPr/>
        <a:lstStyle/>
        <a:p>
          <a:r>
            <a:rPr lang="en-US" cap="all">
              <a:latin typeface="Calibri" panose="020F0502020204030204"/>
              <a:ea typeface="+mn-ea"/>
              <a:cs typeface="+mn-cs"/>
            </a:rPr>
            <a:t>Biochemical</a:t>
          </a:r>
        </a:p>
      </dgm:t>
    </dgm:pt>
    <dgm:pt modelId="{C58CCE1F-5766-4560-9C97-537E6F6751B1}" type="parTrans" cxnId="{9B82A53F-3C53-4EB4-9F79-DA43D9C2C5A7}">
      <dgm:prSet/>
      <dgm:spPr/>
      <dgm:t>
        <a:bodyPr/>
        <a:lstStyle/>
        <a:p>
          <a:endParaRPr lang="en-US"/>
        </a:p>
      </dgm:t>
    </dgm:pt>
    <dgm:pt modelId="{7C733B13-9488-4550-A770-E4E25B9AB150}" type="sibTrans" cxnId="{9B82A53F-3C53-4EB4-9F79-DA43D9C2C5A7}">
      <dgm:prSet/>
      <dgm:spPr/>
      <dgm:t>
        <a:bodyPr/>
        <a:lstStyle/>
        <a:p>
          <a:endParaRPr lang="en-US"/>
        </a:p>
      </dgm:t>
    </dgm:pt>
    <dgm:pt modelId="{9A73B9C1-C456-4F41-897B-08855456E479}" type="pres">
      <dgm:prSet presAssocID="{4A7053D9-4B8C-4FCB-95F1-E6EBB3C57A29}" presName="root" presStyleCnt="0">
        <dgm:presLayoutVars>
          <dgm:dir/>
          <dgm:resizeHandles val="exact"/>
        </dgm:presLayoutVars>
      </dgm:prSet>
      <dgm:spPr/>
    </dgm:pt>
    <dgm:pt modelId="{9C4F3B5D-00D7-42E6-88EA-67B4C1BD516F}" type="pres">
      <dgm:prSet presAssocID="{8E8FE9E6-EA1B-4F7A-BD36-EBB93F8F684E}" presName="compNode" presStyleCnt="0"/>
      <dgm:spPr/>
    </dgm:pt>
    <dgm:pt modelId="{9E298093-E2C2-4297-91BA-821E569AFC3C}" type="pres">
      <dgm:prSet presAssocID="{8E8FE9E6-EA1B-4F7A-BD36-EBB93F8F684E}" presName="iconRect" presStyleLbl="node1" presStyleIdx="0" presStyleCnt="2" custLinFactNeighborY="1588"/>
      <dgm:spPr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rain in head with solid fill"/>
        </a:ext>
      </dgm:extLst>
    </dgm:pt>
    <dgm:pt modelId="{260ADDA6-1A11-4C33-A30C-008A36BD17DB}" type="pres">
      <dgm:prSet presAssocID="{8E8FE9E6-EA1B-4F7A-BD36-EBB93F8F684E}" presName="spaceRect" presStyleCnt="0"/>
      <dgm:spPr/>
    </dgm:pt>
    <dgm:pt modelId="{4700F7A5-020A-4225-88C1-172566083D73}" type="pres">
      <dgm:prSet presAssocID="{8E8FE9E6-EA1B-4F7A-BD36-EBB93F8F684E}" presName="textRect" presStyleLbl="revTx" presStyleIdx="0" presStyleCnt="2">
        <dgm:presLayoutVars>
          <dgm:chMax val="1"/>
          <dgm:chPref val="1"/>
        </dgm:presLayoutVars>
      </dgm:prSet>
      <dgm:spPr>
        <a:prstGeom prst="rect">
          <a:avLst/>
        </a:prstGeom>
      </dgm:spPr>
    </dgm:pt>
    <dgm:pt modelId="{8702E07E-0A60-4905-9A6E-D5D80E9B9501}" type="pres">
      <dgm:prSet presAssocID="{9F3E0FCD-73FC-4903-B7ED-5BF4B1CE3A64}" presName="sibTrans" presStyleCnt="0"/>
      <dgm:spPr/>
    </dgm:pt>
    <dgm:pt modelId="{0DF6800E-A53D-4CFC-8F73-7379FABF25CD}" type="pres">
      <dgm:prSet presAssocID="{38519AD3-BE13-4181-A472-9CD90929D0A5}" presName="compNode" presStyleCnt="0"/>
      <dgm:spPr/>
    </dgm:pt>
    <dgm:pt modelId="{A70DE689-B55B-4691-B58D-09AF249162C5}" type="pres">
      <dgm:prSet presAssocID="{38519AD3-BE13-4181-A472-9CD90929D0A5}" presName="iconRect" presStyleLbl="node1" presStyleIdx="1" presStyleCnt="2" custLinFactNeighborX="913" custLinFactNeighborY="7012"/>
      <dgm:spPr>
        <a:blipFill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NA with solid fill"/>
        </a:ext>
      </dgm:extLst>
    </dgm:pt>
    <dgm:pt modelId="{65A97FBD-79CA-4CD8-9369-3AFB6E10DD1C}" type="pres">
      <dgm:prSet presAssocID="{38519AD3-BE13-4181-A472-9CD90929D0A5}" presName="spaceRect" presStyleCnt="0"/>
      <dgm:spPr/>
    </dgm:pt>
    <dgm:pt modelId="{33AEB9CE-B3FA-4618-BC76-2B2D63530099}" type="pres">
      <dgm:prSet presAssocID="{38519AD3-BE13-4181-A472-9CD90929D0A5}" presName="textRect" presStyleLbl="revTx" presStyleIdx="1" presStyleCnt="2">
        <dgm:presLayoutVars>
          <dgm:chMax val="1"/>
          <dgm:chPref val="1"/>
        </dgm:presLayoutVars>
      </dgm:prSet>
      <dgm:spPr>
        <a:prstGeom prst="rect">
          <a:avLst/>
        </a:prstGeom>
      </dgm:spPr>
    </dgm:pt>
  </dgm:ptLst>
  <dgm:cxnLst>
    <dgm:cxn modelId="{780B6B0D-DF7E-4461-9609-0E63EB3571ED}" srcId="{4A7053D9-4B8C-4FCB-95F1-E6EBB3C57A29}" destId="{8E8FE9E6-EA1B-4F7A-BD36-EBB93F8F684E}" srcOrd="0" destOrd="0" parTransId="{7BCDC5F4-0D38-49AD-AA18-30B54B14D08A}" sibTransId="{9F3E0FCD-73FC-4903-B7ED-5BF4B1CE3A64}"/>
    <dgm:cxn modelId="{9B82A53F-3C53-4EB4-9F79-DA43D9C2C5A7}" srcId="{4A7053D9-4B8C-4FCB-95F1-E6EBB3C57A29}" destId="{38519AD3-BE13-4181-A472-9CD90929D0A5}" srcOrd="1" destOrd="0" parTransId="{C58CCE1F-5766-4560-9C97-537E6F6751B1}" sibTransId="{7C733B13-9488-4550-A770-E4E25B9AB150}"/>
    <dgm:cxn modelId="{13AC5543-9FAB-4881-8E7D-842CAB342AD5}" type="presOf" srcId="{38519AD3-BE13-4181-A472-9CD90929D0A5}" destId="{33AEB9CE-B3FA-4618-BC76-2B2D63530099}" srcOrd="0" destOrd="0" presId="urn:microsoft.com/office/officeart/2018/2/layout/IconLabelList"/>
    <dgm:cxn modelId="{B0B0586A-F821-41F8-8CB1-C02C2456E9B5}" type="presOf" srcId="{8E8FE9E6-EA1B-4F7A-BD36-EBB93F8F684E}" destId="{4700F7A5-020A-4225-88C1-172566083D73}" srcOrd="0" destOrd="0" presId="urn:microsoft.com/office/officeart/2018/2/layout/IconLabelList"/>
    <dgm:cxn modelId="{D7AAAD8B-AE5C-4233-8EBD-4928D5307BFD}" type="presOf" srcId="{4A7053D9-4B8C-4FCB-95F1-E6EBB3C57A29}" destId="{9A73B9C1-C456-4F41-897B-08855456E479}" srcOrd="0" destOrd="0" presId="urn:microsoft.com/office/officeart/2018/2/layout/IconLabelList"/>
    <dgm:cxn modelId="{CF5AD1E2-C1F3-4E60-B36F-5803E631B346}" type="presParOf" srcId="{9A73B9C1-C456-4F41-897B-08855456E479}" destId="{9C4F3B5D-00D7-42E6-88EA-67B4C1BD516F}" srcOrd="0" destOrd="0" presId="urn:microsoft.com/office/officeart/2018/2/layout/IconLabelList"/>
    <dgm:cxn modelId="{5420B39F-DA2B-439D-BF59-CB1C5A922302}" type="presParOf" srcId="{9C4F3B5D-00D7-42E6-88EA-67B4C1BD516F}" destId="{9E298093-E2C2-4297-91BA-821E569AFC3C}" srcOrd="0" destOrd="0" presId="urn:microsoft.com/office/officeart/2018/2/layout/IconLabelList"/>
    <dgm:cxn modelId="{BC5CD131-2261-4A07-A7B6-BC60A982E2D7}" type="presParOf" srcId="{9C4F3B5D-00D7-42E6-88EA-67B4C1BD516F}" destId="{260ADDA6-1A11-4C33-A30C-008A36BD17DB}" srcOrd="1" destOrd="0" presId="urn:microsoft.com/office/officeart/2018/2/layout/IconLabelList"/>
    <dgm:cxn modelId="{2C00AC2D-BE05-4ADB-8B4F-2497FA1B5357}" type="presParOf" srcId="{9C4F3B5D-00D7-42E6-88EA-67B4C1BD516F}" destId="{4700F7A5-020A-4225-88C1-172566083D73}" srcOrd="2" destOrd="0" presId="urn:microsoft.com/office/officeart/2018/2/layout/IconLabelList"/>
    <dgm:cxn modelId="{A835BB14-BC1B-4935-9567-AAF0ECB8DF6A}" type="presParOf" srcId="{9A73B9C1-C456-4F41-897B-08855456E479}" destId="{8702E07E-0A60-4905-9A6E-D5D80E9B9501}" srcOrd="1" destOrd="0" presId="urn:microsoft.com/office/officeart/2018/2/layout/IconLabelList"/>
    <dgm:cxn modelId="{CAC0C3BE-A4C7-4E43-8A97-87AD78EFE992}" type="presParOf" srcId="{9A73B9C1-C456-4F41-897B-08855456E479}" destId="{0DF6800E-A53D-4CFC-8F73-7379FABF25CD}" srcOrd="2" destOrd="0" presId="urn:microsoft.com/office/officeart/2018/2/layout/IconLabelList"/>
    <dgm:cxn modelId="{779BC971-2151-42C9-A262-B8404237EDBF}" type="presParOf" srcId="{0DF6800E-A53D-4CFC-8F73-7379FABF25CD}" destId="{A70DE689-B55B-4691-B58D-09AF249162C5}" srcOrd="0" destOrd="0" presId="urn:microsoft.com/office/officeart/2018/2/layout/IconLabelList"/>
    <dgm:cxn modelId="{7402AC47-9778-4A41-96C1-29662C0F5CF3}" type="presParOf" srcId="{0DF6800E-A53D-4CFC-8F73-7379FABF25CD}" destId="{65A97FBD-79CA-4CD8-9369-3AFB6E10DD1C}" srcOrd="1" destOrd="0" presId="urn:microsoft.com/office/officeart/2018/2/layout/IconLabelList"/>
    <dgm:cxn modelId="{0169BAD4-683A-4345-A149-C779D6422715}" type="presParOf" srcId="{0DF6800E-A53D-4CFC-8F73-7379FABF25CD}" destId="{33AEB9CE-B3FA-4618-BC76-2B2D63530099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E9FFEC3-84F1-46A5-9DD1-71122CB7FB07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8616EDF-1ABC-492C-B7AB-C5E1DCF73A99}">
      <dgm:prSet custT="1"/>
      <dgm:spPr>
        <a:solidFill>
          <a:schemeClr val="accent1"/>
        </a:solidFill>
      </dgm:spPr>
      <dgm:t>
        <a:bodyPr/>
        <a:lstStyle/>
        <a:p>
          <a:pPr algn="ctr"/>
          <a:r>
            <a:rPr lang="en-US" sz="1400" dirty="0"/>
            <a:t>Mood regulating neurotransmitters are out of balance in early recovery</a:t>
          </a:r>
        </a:p>
      </dgm:t>
    </dgm:pt>
    <dgm:pt modelId="{52470111-BF9B-46BC-A360-FB048F43888D}" type="parTrans" cxnId="{54E87922-1999-44AC-BAE2-3A2FA8E409C3}">
      <dgm:prSet/>
      <dgm:spPr/>
      <dgm:t>
        <a:bodyPr/>
        <a:lstStyle/>
        <a:p>
          <a:endParaRPr lang="en-US"/>
        </a:p>
      </dgm:t>
    </dgm:pt>
    <dgm:pt modelId="{46947D9D-A278-4251-A4BC-69EB509BD9E6}" type="sibTrans" cxnId="{54E87922-1999-44AC-BAE2-3A2FA8E409C3}">
      <dgm:prSet/>
      <dgm:spPr/>
      <dgm:t>
        <a:bodyPr/>
        <a:lstStyle/>
        <a:p>
          <a:endParaRPr lang="en-US"/>
        </a:p>
      </dgm:t>
    </dgm:pt>
    <dgm:pt modelId="{B70340F8-BE16-4761-8C2E-BD4E4C04919B}">
      <dgm:prSet custT="1"/>
      <dgm:spPr/>
      <dgm:t>
        <a:bodyPr/>
        <a:lstStyle/>
        <a:p>
          <a:r>
            <a:rPr lang="en-US" sz="1300" dirty="0"/>
            <a:t>&gt;</a:t>
          </a:r>
          <a:r>
            <a:rPr lang="en-US" sz="2000" dirty="0"/>
            <a:t>Imbalance </a:t>
          </a:r>
          <a:r>
            <a:rPr lang="en-US" sz="1300" dirty="0"/>
            <a:t> </a:t>
          </a:r>
        </a:p>
      </dgm:t>
    </dgm:pt>
    <dgm:pt modelId="{CD353D8D-77B1-4152-B858-13622AE93AF6}" type="parTrans" cxnId="{8735487E-C7A9-4C4D-8EE7-6FF52F020E28}">
      <dgm:prSet/>
      <dgm:spPr/>
      <dgm:t>
        <a:bodyPr/>
        <a:lstStyle/>
        <a:p>
          <a:endParaRPr lang="en-US"/>
        </a:p>
      </dgm:t>
    </dgm:pt>
    <dgm:pt modelId="{D7FC9689-5606-4C54-989D-1D98B25DC95D}" type="sibTrans" cxnId="{8735487E-C7A9-4C4D-8EE7-6FF52F020E28}">
      <dgm:prSet/>
      <dgm:spPr/>
      <dgm:t>
        <a:bodyPr/>
        <a:lstStyle/>
        <a:p>
          <a:endParaRPr lang="en-US"/>
        </a:p>
      </dgm:t>
    </dgm:pt>
    <dgm:pt modelId="{9B042EBF-F48C-4FD2-9DF0-09F26381175E}">
      <dgm:prSet custT="1"/>
      <dgm:spPr/>
      <dgm:t>
        <a:bodyPr/>
        <a:lstStyle/>
        <a:p>
          <a:r>
            <a:rPr lang="en-US" sz="1300" dirty="0"/>
            <a:t>&gt;</a:t>
          </a:r>
          <a:r>
            <a:rPr lang="en-US" sz="2000" dirty="0"/>
            <a:t>Cravings</a:t>
          </a:r>
        </a:p>
      </dgm:t>
    </dgm:pt>
    <dgm:pt modelId="{DF551C64-2F09-46B2-AA79-B1DD2CD1D684}" type="parTrans" cxnId="{8C0B4180-EE80-477F-A180-4F6E44C9AF82}">
      <dgm:prSet/>
      <dgm:spPr/>
      <dgm:t>
        <a:bodyPr/>
        <a:lstStyle/>
        <a:p>
          <a:endParaRPr lang="en-US"/>
        </a:p>
      </dgm:t>
    </dgm:pt>
    <dgm:pt modelId="{79AD1578-65D6-4EF0-8EFE-D08A86857E14}" type="sibTrans" cxnId="{8C0B4180-EE80-477F-A180-4F6E44C9AF82}">
      <dgm:prSet/>
      <dgm:spPr/>
      <dgm:t>
        <a:bodyPr/>
        <a:lstStyle/>
        <a:p>
          <a:endParaRPr lang="en-US"/>
        </a:p>
      </dgm:t>
    </dgm:pt>
    <dgm:pt modelId="{0906C8DF-F9A0-4AEA-956D-1B5E7D56CCDA}">
      <dgm:prSet custT="1"/>
      <dgm:spPr/>
      <dgm:t>
        <a:bodyPr/>
        <a:lstStyle/>
        <a:p>
          <a:r>
            <a:rPr lang="en-US" sz="1300" dirty="0"/>
            <a:t>&gt;</a:t>
          </a:r>
          <a:r>
            <a:rPr lang="en-US" sz="2000" dirty="0"/>
            <a:t>Seeking </a:t>
          </a:r>
        </a:p>
      </dgm:t>
    </dgm:pt>
    <dgm:pt modelId="{6904AA39-4090-47AD-9391-4208C04F1DAB}" type="parTrans" cxnId="{9686FEBC-AB6A-48E9-9F0A-4AC470BD8CA7}">
      <dgm:prSet/>
      <dgm:spPr/>
      <dgm:t>
        <a:bodyPr/>
        <a:lstStyle/>
        <a:p>
          <a:endParaRPr lang="en-US"/>
        </a:p>
      </dgm:t>
    </dgm:pt>
    <dgm:pt modelId="{F02178FE-09AF-431C-9F88-AF8A10B09D0A}" type="sibTrans" cxnId="{9686FEBC-AB6A-48E9-9F0A-4AC470BD8CA7}">
      <dgm:prSet/>
      <dgm:spPr/>
      <dgm:t>
        <a:bodyPr/>
        <a:lstStyle/>
        <a:p>
          <a:endParaRPr lang="en-US"/>
        </a:p>
      </dgm:t>
    </dgm:pt>
    <dgm:pt modelId="{29CB9990-A497-47B4-BFE5-69423CACE0E5}">
      <dgm:prSet custT="1"/>
      <dgm:spPr/>
      <dgm:t>
        <a:bodyPr/>
        <a:lstStyle/>
        <a:p>
          <a:r>
            <a:rPr lang="en-US" sz="1300" dirty="0"/>
            <a:t>&gt;</a:t>
          </a:r>
          <a:r>
            <a:rPr lang="en-US" sz="2000" dirty="0"/>
            <a:t>Relapse</a:t>
          </a:r>
        </a:p>
      </dgm:t>
    </dgm:pt>
    <dgm:pt modelId="{5A3E6810-15FF-4C6C-B203-C5898B010A1D}" type="parTrans" cxnId="{2F4E33F6-1AEB-457F-B554-F1557DDE9D55}">
      <dgm:prSet/>
      <dgm:spPr/>
      <dgm:t>
        <a:bodyPr/>
        <a:lstStyle/>
        <a:p>
          <a:endParaRPr lang="en-US"/>
        </a:p>
      </dgm:t>
    </dgm:pt>
    <dgm:pt modelId="{C8143286-8461-4BAF-890D-E4F5F3B12167}" type="sibTrans" cxnId="{2F4E33F6-1AEB-457F-B554-F1557DDE9D55}">
      <dgm:prSet/>
      <dgm:spPr/>
      <dgm:t>
        <a:bodyPr/>
        <a:lstStyle/>
        <a:p>
          <a:endParaRPr lang="en-US"/>
        </a:p>
      </dgm:t>
    </dgm:pt>
    <dgm:pt modelId="{710CF861-DD2A-4E47-B6C2-7667B0CD682F}" type="pres">
      <dgm:prSet presAssocID="{AE9FFEC3-84F1-46A5-9DD1-71122CB7FB07}" presName="outerComposite" presStyleCnt="0">
        <dgm:presLayoutVars>
          <dgm:chMax val="5"/>
          <dgm:dir/>
          <dgm:resizeHandles val="exact"/>
        </dgm:presLayoutVars>
      </dgm:prSet>
      <dgm:spPr/>
    </dgm:pt>
    <dgm:pt modelId="{2206E5EF-3876-4FC3-BBDD-1ED9F09FF826}" type="pres">
      <dgm:prSet presAssocID="{AE9FFEC3-84F1-46A5-9DD1-71122CB7FB07}" presName="dummyMaxCanvas" presStyleCnt="0">
        <dgm:presLayoutVars/>
      </dgm:prSet>
      <dgm:spPr/>
    </dgm:pt>
    <dgm:pt modelId="{CF046255-B767-4FB6-A37A-989EC734EEB5}" type="pres">
      <dgm:prSet presAssocID="{AE9FFEC3-84F1-46A5-9DD1-71122CB7FB07}" presName="FiveNodes_1" presStyleLbl="node1" presStyleIdx="0" presStyleCnt="5">
        <dgm:presLayoutVars>
          <dgm:bulletEnabled val="1"/>
        </dgm:presLayoutVars>
      </dgm:prSet>
      <dgm:spPr/>
    </dgm:pt>
    <dgm:pt modelId="{C3E4EC63-DEC6-416C-8828-AF2277E1C808}" type="pres">
      <dgm:prSet presAssocID="{AE9FFEC3-84F1-46A5-9DD1-71122CB7FB07}" presName="FiveNodes_2" presStyleLbl="node1" presStyleIdx="1" presStyleCnt="5">
        <dgm:presLayoutVars>
          <dgm:bulletEnabled val="1"/>
        </dgm:presLayoutVars>
      </dgm:prSet>
      <dgm:spPr/>
    </dgm:pt>
    <dgm:pt modelId="{7870053F-3FCF-4722-860B-62BB4E55792B}" type="pres">
      <dgm:prSet presAssocID="{AE9FFEC3-84F1-46A5-9DD1-71122CB7FB07}" presName="FiveNodes_3" presStyleLbl="node1" presStyleIdx="2" presStyleCnt="5">
        <dgm:presLayoutVars>
          <dgm:bulletEnabled val="1"/>
        </dgm:presLayoutVars>
      </dgm:prSet>
      <dgm:spPr/>
    </dgm:pt>
    <dgm:pt modelId="{C2282770-AF2C-45A0-8006-1CC2E6E7555F}" type="pres">
      <dgm:prSet presAssocID="{AE9FFEC3-84F1-46A5-9DD1-71122CB7FB07}" presName="FiveNodes_4" presStyleLbl="node1" presStyleIdx="3" presStyleCnt="5">
        <dgm:presLayoutVars>
          <dgm:bulletEnabled val="1"/>
        </dgm:presLayoutVars>
      </dgm:prSet>
      <dgm:spPr/>
    </dgm:pt>
    <dgm:pt modelId="{0C23D056-9867-411D-BE4E-274B8373C034}" type="pres">
      <dgm:prSet presAssocID="{AE9FFEC3-84F1-46A5-9DD1-71122CB7FB07}" presName="FiveNodes_5" presStyleLbl="node1" presStyleIdx="4" presStyleCnt="5">
        <dgm:presLayoutVars>
          <dgm:bulletEnabled val="1"/>
        </dgm:presLayoutVars>
      </dgm:prSet>
      <dgm:spPr/>
    </dgm:pt>
    <dgm:pt modelId="{C63ADE97-A706-4BE0-B463-CD8ACF1BEF7E}" type="pres">
      <dgm:prSet presAssocID="{AE9FFEC3-84F1-46A5-9DD1-71122CB7FB07}" presName="FiveConn_1-2" presStyleLbl="fgAccFollowNode1" presStyleIdx="0" presStyleCnt="4">
        <dgm:presLayoutVars>
          <dgm:bulletEnabled val="1"/>
        </dgm:presLayoutVars>
      </dgm:prSet>
      <dgm:spPr/>
    </dgm:pt>
    <dgm:pt modelId="{F400FE58-5AFB-4090-AFEF-E4242F51C657}" type="pres">
      <dgm:prSet presAssocID="{AE9FFEC3-84F1-46A5-9DD1-71122CB7FB07}" presName="FiveConn_2-3" presStyleLbl="fgAccFollowNode1" presStyleIdx="1" presStyleCnt="4">
        <dgm:presLayoutVars>
          <dgm:bulletEnabled val="1"/>
        </dgm:presLayoutVars>
      </dgm:prSet>
      <dgm:spPr/>
    </dgm:pt>
    <dgm:pt modelId="{C834BDBF-D436-43E2-901F-5D8A7A9BF3E9}" type="pres">
      <dgm:prSet presAssocID="{AE9FFEC3-84F1-46A5-9DD1-71122CB7FB07}" presName="FiveConn_3-4" presStyleLbl="fgAccFollowNode1" presStyleIdx="2" presStyleCnt="4">
        <dgm:presLayoutVars>
          <dgm:bulletEnabled val="1"/>
        </dgm:presLayoutVars>
      </dgm:prSet>
      <dgm:spPr/>
    </dgm:pt>
    <dgm:pt modelId="{9B9E6D87-655C-44BA-806D-29C40F8C2777}" type="pres">
      <dgm:prSet presAssocID="{AE9FFEC3-84F1-46A5-9DD1-71122CB7FB07}" presName="FiveConn_4-5" presStyleLbl="fgAccFollowNode1" presStyleIdx="3" presStyleCnt="4">
        <dgm:presLayoutVars>
          <dgm:bulletEnabled val="1"/>
        </dgm:presLayoutVars>
      </dgm:prSet>
      <dgm:spPr/>
    </dgm:pt>
    <dgm:pt modelId="{B7475006-8079-454A-8ACB-80906746BD71}" type="pres">
      <dgm:prSet presAssocID="{AE9FFEC3-84F1-46A5-9DD1-71122CB7FB07}" presName="FiveNodes_1_text" presStyleLbl="node1" presStyleIdx="4" presStyleCnt="5">
        <dgm:presLayoutVars>
          <dgm:bulletEnabled val="1"/>
        </dgm:presLayoutVars>
      </dgm:prSet>
      <dgm:spPr/>
    </dgm:pt>
    <dgm:pt modelId="{25A88B18-2BB5-447E-B4A4-457A9C7781AE}" type="pres">
      <dgm:prSet presAssocID="{AE9FFEC3-84F1-46A5-9DD1-71122CB7FB07}" presName="FiveNodes_2_text" presStyleLbl="node1" presStyleIdx="4" presStyleCnt="5">
        <dgm:presLayoutVars>
          <dgm:bulletEnabled val="1"/>
        </dgm:presLayoutVars>
      </dgm:prSet>
      <dgm:spPr/>
    </dgm:pt>
    <dgm:pt modelId="{1F1D92F3-50FE-49AA-ABCB-7B4394E041F7}" type="pres">
      <dgm:prSet presAssocID="{AE9FFEC3-84F1-46A5-9DD1-71122CB7FB07}" presName="FiveNodes_3_text" presStyleLbl="node1" presStyleIdx="4" presStyleCnt="5">
        <dgm:presLayoutVars>
          <dgm:bulletEnabled val="1"/>
        </dgm:presLayoutVars>
      </dgm:prSet>
      <dgm:spPr/>
    </dgm:pt>
    <dgm:pt modelId="{B8AC11A1-A729-4EB0-B5BB-38A83953DD70}" type="pres">
      <dgm:prSet presAssocID="{AE9FFEC3-84F1-46A5-9DD1-71122CB7FB07}" presName="FiveNodes_4_text" presStyleLbl="node1" presStyleIdx="4" presStyleCnt="5">
        <dgm:presLayoutVars>
          <dgm:bulletEnabled val="1"/>
        </dgm:presLayoutVars>
      </dgm:prSet>
      <dgm:spPr/>
    </dgm:pt>
    <dgm:pt modelId="{029B897F-B40B-4C53-9598-04C7073DD7D6}" type="pres">
      <dgm:prSet presAssocID="{AE9FFEC3-84F1-46A5-9DD1-71122CB7FB07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0EB2A40F-94B9-47E6-9A3B-A0F95EED6251}" type="presOf" srcId="{29CB9990-A497-47B4-BFE5-69423CACE0E5}" destId="{029B897F-B40B-4C53-9598-04C7073DD7D6}" srcOrd="1" destOrd="0" presId="urn:microsoft.com/office/officeart/2005/8/layout/vProcess5"/>
    <dgm:cxn modelId="{FE0EC813-5C3A-4284-AEFB-CB732BB7B960}" type="presOf" srcId="{B70340F8-BE16-4761-8C2E-BD4E4C04919B}" destId="{25A88B18-2BB5-447E-B4A4-457A9C7781AE}" srcOrd="1" destOrd="0" presId="urn:microsoft.com/office/officeart/2005/8/layout/vProcess5"/>
    <dgm:cxn modelId="{4919E915-44ED-4D59-ABFC-BE72953C474D}" type="presOf" srcId="{9B042EBF-F48C-4FD2-9DF0-09F26381175E}" destId="{7870053F-3FCF-4722-860B-62BB4E55792B}" srcOrd="0" destOrd="0" presId="urn:microsoft.com/office/officeart/2005/8/layout/vProcess5"/>
    <dgm:cxn modelId="{54E87922-1999-44AC-BAE2-3A2FA8E409C3}" srcId="{AE9FFEC3-84F1-46A5-9DD1-71122CB7FB07}" destId="{E8616EDF-1ABC-492C-B7AB-C5E1DCF73A99}" srcOrd="0" destOrd="0" parTransId="{52470111-BF9B-46BC-A360-FB048F43888D}" sibTransId="{46947D9D-A278-4251-A4BC-69EB509BD9E6}"/>
    <dgm:cxn modelId="{8A58BA68-2E25-4A00-90C0-F5B613535893}" type="presOf" srcId="{46947D9D-A278-4251-A4BC-69EB509BD9E6}" destId="{C63ADE97-A706-4BE0-B463-CD8ACF1BEF7E}" srcOrd="0" destOrd="0" presId="urn:microsoft.com/office/officeart/2005/8/layout/vProcess5"/>
    <dgm:cxn modelId="{97BD7556-3F2A-4448-8BD8-790CB944ACE2}" type="presOf" srcId="{F02178FE-09AF-431C-9F88-AF8A10B09D0A}" destId="{9B9E6D87-655C-44BA-806D-29C40F8C2777}" srcOrd="0" destOrd="0" presId="urn:microsoft.com/office/officeart/2005/8/layout/vProcess5"/>
    <dgm:cxn modelId="{5AA3D859-C98B-4771-9788-10C5DC384DC7}" type="presOf" srcId="{E8616EDF-1ABC-492C-B7AB-C5E1DCF73A99}" destId="{B7475006-8079-454A-8ACB-80906746BD71}" srcOrd="1" destOrd="0" presId="urn:microsoft.com/office/officeart/2005/8/layout/vProcess5"/>
    <dgm:cxn modelId="{8735487E-C7A9-4C4D-8EE7-6FF52F020E28}" srcId="{AE9FFEC3-84F1-46A5-9DD1-71122CB7FB07}" destId="{B70340F8-BE16-4761-8C2E-BD4E4C04919B}" srcOrd="1" destOrd="0" parTransId="{CD353D8D-77B1-4152-B858-13622AE93AF6}" sibTransId="{D7FC9689-5606-4C54-989D-1D98B25DC95D}"/>
    <dgm:cxn modelId="{8C0B4180-EE80-477F-A180-4F6E44C9AF82}" srcId="{AE9FFEC3-84F1-46A5-9DD1-71122CB7FB07}" destId="{9B042EBF-F48C-4FD2-9DF0-09F26381175E}" srcOrd="2" destOrd="0" parTransId="{DF551C64-2F09-46B2-AA79-B1DD2CD1D684}" sibTransId="{79AD1578-65D6-4EF0-8EFE-D08A86857E14}"/>
    <dgm:cxn modelId="{1A0855AB-E453-4EDC-85A4-39F743200505}" type="presOf" srcId="{29CB9990-A497-47B4-BFE5-69423CACE0E5}" destId="{0C23D056-9867-411D-BE4E-274B8373C034}" srcOrd="0" destOrd="0" presId="urn:microsoft.com/office/officeart/2005/8/layout/vProcess5"/>
    <dgm:cxn modelId="{13C590AE-5786-4267-912C-E2310E90BEF7}" type="presOf" srcId="{0906C8DF-F9A0-4AEA-956D-1B5E7D56CCDA}" destId="{C2282770-AF2C-45A0-8006-1CC2E6E7555F}" srcOrd="0" destOrd="0" presId="urn:microsoft.com/office/officeart/2005/8/layout/vProcess5"/>
    <dgm:cxn modelId="{F8763EB7-FF42-4B2D-AEDB-1521DEB9934A}" type="presOf" srcId="{79AD1578-65D6-4EF0-8EFE-D08A86857E14}" destId="{C834BDBF-D436-43E2-901F-5D8A7A9BF3E9}" srcOrd="0" destOrd="0" presId="urn:microsoft.com/office/officeart/2005/8/layout/vProcess5"/>
    <dgm:cxn modelId="{9686FEBC-AB6A-48E9-9F0A-4AC470BD8CA7}" srcId="{AE9FFEC3-84F1-46A5-9DD1-71122CB7FB07}" destId="{0906C8DF-F9A0-4AEA-956D-1B5E7D56CCDA}" srcOrd="3" destOrd="0" parTransId="{6904AA39-4090-47AD-9391-4208C04F1DAB}" sibTransId="{F02178FE-09AF-431C-9F88-AF8A10B09D0A}"/>
    <dgm:cxn modelId="{5EC1E0C8-D60C-4FAF-A65B-A013CA5888CE}" type="presOf" srcId="{D7FC9689-5606-4C54-989D-1D98B25DC95D}" destId="{F400FE58-5AFB-4090-AFEF-E4242F51C657}" srcOrd="0" destOrd="0" presId="urn:microsoft.com/office/officeart/2005/8/layout/vProcess5"/>
    <dgm:cxn modelId="{902044CD-F31C-4BD6-BA24-D8979466D435}" type="presOf" srcId="{9B042EBF-F48C-4FD2-9DF0-09F26381175E}" destId="{1F1D92F3-50FE-49AA-ABCB-7B4394E041F7}" srcOrd="1" destOrd="0" presId="urn:microsoft.com/office/officeart/2005/8/layout/vProcess5"/>
    <dgm:cxn modelId="{17E6CED7-0EB0-46B8-A8AD-C1D05286D146}" type="presOf" srcId="{AE9FFEC3-84F1-46A5-9DD1-71122CB7FB07}" destId="{710CF861-DD2A-4E47-B6C2-7667B0CD682F}" srcOrd="0" destOrd="0" presId="urn:microsoft.com/office/officeart/2005/8/layout/vProcess5"/>
    <dgm:cxn modelId="{100606DE-B027-49FE-A33A-500E61F3945E}" type="presOf" srcId="{0906C8DF-F9A0-4AEA-956D-1B5E7D56CCDA}" destId="{B8AC11A1-A729-4EB0-B5BB-38A83953DD70}" srcOrd="1" destOrd="0" presId="urn:microsoft.com/office/officeart/2005/8/layout/vProcess5"/>
    <dgm:cxn modelId="{AFD2CAEC-C41C-43B6-A64F-217C699E986A}" type="presOf" srcId="{B70340F8-BE16-4761-8C2E-BD4E4C04919B}" destId="{C3E4EC63-DEC6-416C-8828-AF2277E1C808}" srcOrd="0" destOrd="0" presId="urn:microsoft.com/office/officeart/2005/8/layout/vProcess5"/>
    <dgm:cxn modelId="{2F4E33F6-1AEB-457F-B554-F1557DDE9D55}" srcId="{AE9FFEC3-84F1-46A5-9DD1-71122CB7FB07}" destId="{29CB9990-A497-47B4-BFE5-69423CACE0E5}" srcOrd="4" destOrd="0" parTransId="{5A3E6810-15FF-4C6C-B203-C5898B010A1D}" sibTransId="{C8143286-8461-4BAF-890D-E4F5F3B12167}"/>
    <dgm:cxn modelId="{C5BD7EFA-B8B3-43F2-A25D-7376598D9546}" type="presOf" srcId="{E8616EDF-1ABC-492C-B7AB-C5E1DCF73A99}" destId="{CF046255-B767-4FB6-A37A-989EC734EEB5}" srcOrd="0" destOrd="0" presId="urn:microsoft.com/office/officeart/2005/8/layout/vProcess5"/>
    <dgm:cxn modelId="{0B7DA5E8-83AA-4541-84DF-C4699BAA9FA4}" type="presParOf" srcId="{710CF861-DD2A-4E47-B6C2-7667B0CD682F}" destId="{2206E5EF-3876-4FC3-BBDD-1ED9F09FF826}" srcOrd="0" destOrd="0" presId="urn:microsoft.com/office/officeart/2005/8/layout/vProcess5"/>
    <dgm:cxn modelId="{A733EF12-17CB-44FC-BD79-F902FF04F130}" type="presParOf" srcId="{710CF861-DD2A-4E47-B6C2-7667B0CD682F}" destId="{CF046255-B767-4FB6-A37A-989EC734EEB5}" srcOrd="1" destOrd="0" presId="urn:microsoft.com/office/officeart/2005/8/layout/vProcess5"/>
    <dgm:cxn modelId="{4846FE8C-3D83-48DE-9763-2DA6C5D5AD46}" type="presParOf" srcId="{710CF861-DD2A-4E47-B6C2-7667B0CD682F}" destId="{C3E4EC63-DEC6-416C-8828-AF2277E1C808}" srcOrd="2" destOrd="0" presId="urn:microsoft.com/office/officeart/2005/8/layout/vProcess5"/>
    <dgm:cxn modelId="{C6A5D99D-5C2F-48AC-AD5A-2AA51D4CA8C8}" type="presParOf" srcId="{710CF861-DD2A-4E47-B6C2-7667B0CD682F}" destId="{7870053F-3FCF-4722-860B-62BB4E55792B}" srcOrd="3" destOrd="0" presId="urn:microsoft.com/office/officeart/2005/8/layout/vProcess5"/>
    <dgm:cxn modelId="{298FD0AE-FBD5-4B2B-BFD9-C254CC0C85A8}" type="presParOf" srcId="{710CF861-DD2A-4E47-B6C2-7667B0CD682F}" destId="{C2282770-AF2C-45A0-8006-1CC2E6E7555F}" srcOrd="4" destOrd="0" presId="urn:microsoft.com/office/officeart/2005/8/layout/vProcess5"/>
    <dgm:cxn modelId="{9998F9C1-5E60-4116-A178-AAC7EF98E0FD}" type="presParOf" srcId="{710CF861-DD2A-4E47-B6C2-7667B0CD682F}" destId="{0C23D056-9867-411D-BE4E-274B8373C034}" srcOrd="5" destOrd="0" presId="urn:microsoft.com/office/officeart/2005/8/layout/vProcess5"/>
    <dgm:cxn modelId="{D2465B2F-30B6-4E89-ABC0-21AC59F6C2D2}" type="presParOf" srcId="{710CF861-DD2A-4E47-B6C2-7667B0CD682F}" destId="{C63ADE97-A706-4BE0-B463-CD8ACF1BEF7E}" srcOrd="6" destOrd="0" presId="urn:microsoft.com/office/officeart/2005/8/layout/vProcess5"/>
    <dgm:cxn modelId="{7F43F97E-3962-4F43-80E4-DAB29ABA400A}" type="presParOf" srcId="{710CF861-DD2A-4E47-B6C2-7667B0CD682F}" destId="{F400FE58-5AFB-4090-AFEF-E4242F51C657}" srcOrd="7" destOrd="0" presId="urn:microsoft.com/office/officeart/2005/8/layout/vProcess5"/>
    <dgm:cxn modelId="{174F3CBB-B45A-4165-9DF6-0CE5763BF1E1}" type="presParOf" srcId="{710CF861-DD2A-4E47-B6C2-7667B0CD682F}" destId="{C834BDBF-D436-43E2-901F-5D8A7A9BF3E9}" srcOrd="8" destOrd="0" presId="urn:microsoft.com/office/officeart/2005/8/layout/vProcess5"/>
    <dgm:cxn modelId="{DBB00DA9-58D7-46C1-BD0B-ECC25EFD628A}" type="presParOf" srcId="{710CF861-DD2A-4E47-B6C2-7667B0CD682F}" destId="{9B9E6D87-655C-44BA-806D-29C40F8C2777}" srcOrd="9" destOrd="0" presId="urn:microsoft.com/office/officeart/2005/8/layout/vProcess5"/>
    <dgm:cxn modelId="{7D6B31E8-F801-4FAC-9F75-908B5E8EF00A}" type="presParOf" srcId="{710CF861-DD2A-4E47-B6C2-7667B0CD682F}" destId="{B7475006-8079-454A-8ACB-80906746BD71}" srcOrd="10" destOrd="0" presId="urn:microsoft.com/office/officeart/2005/8/layout/vProcess5"/>
    <dgm:cxn modelId="{E42BDC95-7797-4193-BEEB-64E173009E8A}" type="presParOf" srcId="{710CF861-DD2A-4E47-B6C2-7667B0CD682F}" destId="{25A88B18-2BB5-447E-B4A4-457A9C7781AE}" srcOrd="11" destOrd="0" presId="urn:microsoft.com/office/officeart/2005/8/layout/vProcess5"/>
    <dgm:cxn modelId="{8BEEFE99-853E-48B1-B291-30AC2D3CE728}" type="presParOf" srcId="{710CF861-DD2A-4E47-B6C2-7667B0CD682F}" destId="{1F1D92F3-50FE-49AA-ABCB-7B4394E041F7}" srcOrd="12" destOrd="0" presId="urn:microsoft.com/office/officeart/2005/8/layout/vProcess5"/>
    <dgm:cxn modelId="{BB648FB5-5156-4BDF-B34D-E1F1CEFD15A5}" type="presParOf" srcId="{710CF861-DD2A-4E47-B6C2-7667B0CD682F}" destId="{B8AC11A1-A729-4EB0-B5BB-38A83953DD70}" srcOrd="13" destOrd="0" presId="urn:microsoft.com/office/officeart/2005/8/layout/vProcess5"/>
    <dgm:cxn modelId="{997F0588-9CCC-495D-A2E9-D804A8016519}" type="presParOf" srcId="{710CF861-DD2A-4E47-B6C2-7667B0CD682F}" destId="{029B897F-B40B-4C53-9598-04C7073DD7D6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F1D07D-B2E1-4D99-94BB-3AE90EFBD3A1}">
      <dsp:nvSpPr>
        <dsp:cNvPr id="0" name=""/>
        <dsp:cNvSpPr/>
      </dsp:nvSpPr>
      <dsp:spPr>
        <a:xfrm>
          <a:off x="0" y="381887"/>
          <a:ext cx="493776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597BED-EB6C-48D1-BEAE-6B44AC1A93F2}">
      <dsp:nvSpPr>
        <dsp:cNvPr id="0" name=""/>
        <dsp:cNvSpPr/>
      </dsp:nvSpPr>
      <dsp:spPr>
        <a:xfrm>
          <a:off x="246888" y="86687"/>
          <a:ext cx="3456432" cy="590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0645" tIns="0" rIns="130645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Relapse</a:t>
          </a:r>
        </a:p>
      </dsp:txBody>
      <dsp:txXfrm>
        <a:off x="275709" y="115508"/>
        <a:ext cx="3398790" cy="532758"/>
      </dsp:txXfrm>
    </dsp:sp>
    <dsp:sp modelId="{8EB1103E-B4D0-456B-A0A7-F65525D892DC}">
      <dsp:nvSpPr>
        <dsp:cNvPr id="0" name=""/>
        <dsp:cNvSpPr/>
      </dsp:nvSpPr>
      <dsp:spPr>
        <a:xfrm>
          <a:off x="0" y="1289088"/>
          <a:ext cx="493776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E92081-1913-40BA-BF43-B1959CEBA10B}">
      <dsp:nvSpPr>
        <dsp:cNvPr id="0" name=""/>
        <dsp:cNvSpPr/>
      </dsp:nvSpPr>
      <dsp:spPr>
        <a:xfrm>
          <a:off x="246888" y="993887"/>
          <a:ext cx="3456432" cy="590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0645" tIns="0" rIns="130645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Low quality of life</a:t>
          </a:r>
        </a:p>
      </dsp:txBody>
      <dsp:txXfrm>
        <a:off x="275709" y="1022708"/>
        <a:ext cx="3398790" cy="532758"/>
      </dsp:txXfrm>
    </dsp:sp>
    <dsp:sp modelId="{87D4E639-8873-476C-8DA7-57EFAB9F250F}">
      <dsp:nvSpPr>
        <dsp:cNvPr id="0" name=""/>
        <dsp:cNvSpPr/>
      </dsp:nvSpPr>
      <dsp:spPr>
        <a:xfrm>
          <a:off x="0" y="2196288"/>
          <a:ext cx="493776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E672C7-1EF7-44C3-9ECF-9BF4F43829C2}">
      <dsp:nvSpPr>
        <dsp:cNvPr id="0" name=""/>
        <dsp:cNvSpPr/>
      </dsp:nvSpPr>
      <dsp:spPr>
        <a:xfrm>
          <a:off x="246888" y="1901088"/>
          <a:ext cx="3456432" cy="590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0645" tIns="0" rIns="130645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Poor sense of wellbeing</a:t>
          </a:r>
        </a:p>
      </dsp:txBody>
      <dsp:txXfrm>
        <a:off x="275709" y="1929909"/>
        <a:ext cx="3398790" cy="532758"/>
      </dsp:txXfrm>
    </dsp:sp>
    <dsp:sp modelId="{DD80A4CE-870D-41FE-A662-B583C7293DDC}">
      <dsp:nvSpPr>
        <dsp:cNvPr id="0" name=""/>
        <dsp:cNvSpPr/>
      </dsp:nvSpPr>
      <dsp:spPr>
        <a:xfrm>
          <a:off x="0" y="3103488"/>
          <a:ext cx="493776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BF53F5-6E6A-44EA-AA93-DDDECC84939B}">
      <dsp:nvSpPr>
        <dsp:cNvPr id="0" name=""/>
        <dsp:cNvSpPr/>
      </dsp:nvSpPr>
      <dsp:spPr>
        <a:xfrm>
          <a:off x="246888" y="2808288"/>
          <a:ext cx="3456432" cy="590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0645" tIns="0" rIns="130645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Early dropout</a:t>
          </a:r>
        </a:p>
      </dsp:txBody>
      <dsp:txXfrm>
        <a:off x="275709" y="2837109"/>
        <a:ext cx="3398790" cy="53275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60E551-BE71-402B-B33B-DABFCB63F880}">
      <dsp:nvSpPr>
        <dsp:cNvPr id="0" name=""/>
        <dsp:cNvSpPr/>
      </dsp:nvSpPr>
      <dsp:spPr>
        <a:xfrm>
          <a:off x="0" y="450"/>
          <a:ext cx="493776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243258-4252-4AEC-AD1C-5253A2CDAE63}">
      <dsp:nvSpPr>
        <dsp:cNvPr id="0" name=""/>
        <dsp:cNvSpPr/>
      </dsp:nvSpPr>
      <dsp:spPr>
        <a:xfrm>
          <a:off x="0" y="450"/>
          <a:ext cx="4937760" cy="5276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Depression</a:t>
          </a:r>
        </a:p>
      </dsp:txBody>
      <dsp:txXfrm>
        <a:off x="0" y="450"/>
        <a:ext cx="4937760" cy="527610"/>
      </dsp:txXfrm>
    </dsp:sp>
    <dsp:sp modelId="{434C311F-8757-42B1-8DA9-FACF8B70BCBA}">
      <dsp:nvSpPr>
        <dsp:cNvPr id="0" name=""/>
        <dsp:cNvSpPr/>
      </dsp:nvSpPr>
      <dsp:spPr>
        <a:xfrm>
          <a:off x="0" y="528061"/>
          <a:ext cx="493776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D1F77F-CB46-47CB-A00B-E215CD01BE65}">
      <dsp:nvSpPr>
        <dsp:cNvPr id="0" name=""/>
        <dsp:cNvSpPr/>
      </dsp:nvSpPr>
      <dsp:spPr>
        <a:xfrm>
          <a:off x="0" y="528061"/>
          <a:ext cx="4937760" cy="5276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Anxiety</a:t>
          </a:r>
        </a:p>
      </dsp:txBody>
      <dsp:txXfrm>
        <a:off x="0" y="528061"/>
        <a:ext cx="4937760" cy="527610"/>
      </dsp:txXfrm>
    </dsp:sp>
    <dsp:sp modelId="{667554A5-0D1E-4327-89F8-9558283B16E8}">
      <dsp:nvSpPr>
        <dsp:cNvPr id="0" name=""/>
        <dsp:cNvSpPr/>
      </dsp:nvSpPr>
      <dsp:spPr>
        <a:xfrm>
          <a:off x="0" y="1055672"/>
          <a:ext cx="493776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6FAFB7-4F3F-44D4-ACFC-1A849C4144DD}">
      <dsp:nvSpPr>
        <dsp:cNvPr id="0" name=""/>
        <dsp:cNvSpPr/>
      </dsp:nvSpPr>
      <dsp:spPr>
        <a:xfrm>
          <a:off x="0" y="1055672"/>
          <a:ext cx="4937760" cy="5276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Insomnia</a:t>
          </a:r>
        </a:p>
      </dsp:txBody>
      <dsp:txXfrm>
        <a:off x="0" y="1055672"/>
        <a:ext cx="4937760" cy="527610"/>
      </dsp:txXfrm>
    </dsp:sp>
    <dsp:sp modelId="{89CC1C76-ED60-4927-9D84-90A8CD967D2B}">
      <dsp:nvSpPr>
        <dsp:cNvPr id="0" name=""/>
        <dsp:cNvSpPr/>
      </dsp:nvSpPr>
      <dsp:spPr>
        <a:xfrm>
          <a:off x="0" y="1583282"/>
          <a:ext cx="493776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C1DDE9-1250-4B8F-B7D1-D2D75932AF09}">
      <dsp:nvSpPr>
        <dsp:cNvPr id="0" name=""/>
        <dsp:cNvSpPr/>
      </dsp:nvSpPr>
      <dsp:spPr>
        <a:xfrm>
          <a:off x="0" y="1583282"/>
          <a:ext cx="4937760" cy="5276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Anger</a:t>
          </a:r>
        </a:p>
      </dsp:txBody>
      <dsp:txXfrm>
        <a:off x="0" y="1583282"/>
        <a:ext cx="4937760" cy="527610"/>
      </dsp:txXfrm>
    </dsp:sp>
    <dsp:sp modelId="{AA822A8C-FEC7-4C00-A33B-7F41897CF825}">
      <dsp:nvSpPr>
        <dsp:cNvPr id="0" name=""/>
        <dsp:cNvSpPr/>
      </dsp:nvSpPr>
      <dsp:spPr>
        <a:xfrm>
          <a:off x="0" y="2110893"/>
          <a:ext cx="493776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E88895-A2C2-4DC9-88FB-089E3F01450D}">
      <dsp:nvSpPr>
        <dsp:cNvPr id="0" name=""/>
        <dsp:cNvSpPr/>
      </dsp:nvSpPr>
      <dsp:spPr>
        <a:xfrm>
          <a:off x="0" y="2110893"/>
          <a:ext cx="4937760" cy="5276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Drug cravings</a:t>
          </a:r>
        </a:p>
      </dsp:txBody>
      <dsp:txXfrm>
        <a:off x="0" y="2110893"/>
        <a:ext cx="4937760" cy="527610"/>
      </dsp:txXfrm>
    </dsp:sp>
    <dsp:sp modelId="{2D1D1772-51C1-49B1-979E-41F732604F39}">
      <dsp:nvSpPr>
        <dsp:cNvPr id="0" name=""/>
        <dsp:cNvSpPr/>
      </dsp:nvSpPr>
      <dsp:spPr>
        <a:xfrm>
          <a:off x="0" y="2638503"/>
          <a:ext cx="493776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664097-9974-47FE-87A6-F235716D7601}">
      <dsp:nvSpPr>
        <dsp:cNvPr id="0" name=""/>
        <dsp:cNvSpPr/>
      </dsp:nvSpPr>
      <dsp:spPr>
        <a:xfrm>
          <a:off x="0" y="2638503"/>
          <a:ext cx="4937760" cy="5276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Lethargy</a:t>
          </a:r>
        </a:p>
      </dsp:txBody>
      <dsp:txXfrm>
        <a:off x="0" y="2638503"/>
        <a:ext cx="4937760" cy="527610"/>
      </dsp:txXfrm>
    </dsp:sp>
    <dsp:sp modelId="{D648870C-E814-40E0-9A89-8F1F3B116C87}">
      <dsp:nvSpPr>
        <dsp:cNvPr id="0" name=""/>
        <dsp:cNvSpPr/>
      </dsp:nvSpPr>
      <dsp:spPr>
        <a:xfrm>
          <a:off x="0" y="3166114"/>
          <a:ext cx="493776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71B703-3645-41E5-84E1-65E48E9A6872}">
      <dsp:nvSpPr>
        <dsp:cNvPr id="0" name=""/>
        <dsp:cNvSpPr/>
      </dsp:nvSpPr>
      <dsp:spPr>
        <a:xfrm>
          <a:off x="0" y="3166114"/>
          <a:ext cx="4937760" cy="5276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Low motivation</a:t>
          </a:r>
        </a:p>
      </dsp:txBody>
      <dsp:txXfrm>
        <a:off x="0" y="3166114"/>
        <a:ext cx="4937760" cy="52761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D0C948-5011-4AB2-88DA-3757A3D5A2B4}">
      <dsp:nvSpPr>
        <dsp:cNvPr id="0" name=""/>
        <dsp:cNvSpPr/>
      </dsp:nvSpPr>
      <dsp:spPr>
        <a:xfrm>
          <a:off x="0" y="15536"/>
          <a:ext cx="4937760" cy="77707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3C07BD-CE1B-49AF-B803-CF16B1A1E820}">
      <dsp:nvSpPr>
        <dsp:cNvPr id="0" name=""/>
        <dsp:cNvSpPr/>
      </dsp:nvSpPr>
      <dsp:spPr>
        <a:xfrm>
          <a:off x="235065" y="176375"/>
          <a:ext cx="427391" cy="42739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40795B-4AA6-4BC2-BD90-01427382CF04}">
      <dsp:nvSpPr>
        <dsp:cNvPr id="0" name=""/>
        <dsp:cNvSpPr/>
      </dsp:nvSpPr>
      <dsp:spPr>
        <a:xfrm>
          <a:off x="897522" y="1533"/>
          <a:ext cx="4040237" cy="7770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241" tIns="82241" rIns="82241" bIns="82241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Atypical eating habits</a:t>
          </a:r>
        </a:p>
      </dsp:txBody>
      <dsp:txXfrm>
        <a:off x="897522" y="1533"/>
        <a:ext cx="4040237" cy="777075"/>
      </dsp:txXfrm>
    </dsp:sp>
    <dsp:sp modelId="{A52546CD-F14C-4053-9040-2C2B0536D57A}">
      <dsp:nvSpPr>
        <dsp:cNvPr id="0" name=""/>
        <dsp:cNvSpPr/>
      </dsp:nvSpPr>
      <dsp:spPr>
        <a:xfrm>
          <a:off x="0" y="972877"/>
          <a:ext cx="4937760" cy="77707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4B78B0-4EE7-4EFB-830F-0BDC3BAD456C}">
      <dsp:nvSpPr>
        <dsp:cNvPr id="0" name=""/>
        <dsp:cNvSpPr/>
      </dsp:nvSpPr>
      <dsp:spPr>
        <a:xfrm>
          <a:off x="235065" y="1147719"/>
          <a:ext cx="427391" cy="42739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2552B4-EA06-43D1-A766-59FF7C3983FA}">
      <dsp:nvSpPr>
        <dsp:cNvPr id="0" name=""/>
        <dsp:cNvSpPr/>
      </dsp:nvSpPr>
      <dsp:spPr>
        <a:xfrm>
          <a:off x="897522" y="972877"/>
          <a:ext cx="4040237" cy="7770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241" tIns="82241" rIns="82241" bIns="82241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Loss of nutrients/fluids </a:t>
          </a:r>
        </a:p>
      </dsp:txBody>
      <dsp:txXfrm>
        <a:off x="897522" y="972877"/>
        <a:ext cx="4040237" cy="777075"/>
      </dsp:txXfrm>
    </dsp:sp>
    <dsp:sp modelId="{ABE128FF-541F-444D-A600-BABFB7D4FA6A}">
      <dsp:nvSpPr>
        <dsp:cNvPr id="0" name=""/>
        <dsp:cNvSpPr/>
      </dsp:nvSpPr>
      <dsp:spPr>
        <a:xfrm>
          <a:off x="0" y="1944222"/>
          <a:ext cx="4937760" cy="77707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2127C7-0E4F-425F-B32A-707C3D192092}">
      <dsp:nvSpPr>
        <dsp:cNvPr id="0" name=""/>
        <dsp:cNvSpPr/>
      </dsp:nvSpPr>
      <dsp:spPr>
        <a:xfrm>
          <a:off x="235065" y="2119064"/>
          <a:ext cx="427391" cy="42739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7F86A4-3B8B-434D-8084-2448027A348F}">
      <dsp:nvSpPr>
        <dsp:cNvPr id="0" name=""/>
        <dsp:cNvSpPr/>
      </dsp:nvSpPr>
      <dsp:spPr>
        <a:xfrm>
          <a:off x="897522" y="1944222"/>
          <a:ext cx="4040237" cy="7770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241" tIns="82241" rIns="82241" bIns="82241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Dehydration</a:t>
          </a:r>
        </a:p>
      </dsp:txBody>
      <dsp:txXfrm>
        <a:off x="897522" y="1944222"/>
        <a:ext cx="4040237" cy="777075"/>
      </dsp:txXfrm>
    </dsp:sp>
    <dsp:sp modelId="{86313E6E-A72D-4D4A-9ED8-61AD5D554EBF}">
      <dsp:nvSpPr>
        <dsp:cNvPr id="0" name=""/>
        <dsp:cNvSpPr/>
      </dsp:nvSpPr>
      <dsp:spPr>
        <a:xfrm>
          <a:off x="0" y="2915567"/>
          <a:ext cx="4937760" cy="77707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192EA9-D37D-4DB6-8D5D-87AFE2A99F90}">
      <dsp:nvSpPr>
        <dsp:cNvPr id="0" name=""/>
        <dsp:cNvSpPr/>
      </dsp:nvSpPr>
      <dsp:spPr>
        <a:xfrm>
          <a:off x="235065" y="3090409"/>
          <a:ext cx="427391" cy="427391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D9C829-DAE9-495D-BF76-9229ACEC4E9E}">
      <dsp:nvSpPr>
        <dsp:cNvPr id="0" name=""/>
        <dsp:cNvSpPr/>
      </dsp:nvSpPr>
      <dsp:spPr>
        <a:xfrm>
          <a:off x="897522" y="2915567"/>
          <a:ext cx="4040237" cy="7770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241" tIns="82241" rIns="82241" bIns="82241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Irregular heartbeat</a:t>
          </a:r>
        </a:p>
      </dsp:txBody>
      <dsp:txXfrm>
        <a:off x="897522" y="2915567"/>
        <a:ext cx="4040237" cy="77707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78E0EB-6D88-4898-AD74-536659142E92}">
      <dsp:nvSpPr>
        <dsp:cNvPr id="0" name=""/>
        <dsp:cNvSpPr/>
      </dsp:nvSpPr>
      <dsp:spPr>
        <a:xfrm>
          <a:off x="0" y="1533"/>
          <a:ext cx="5060449" cy="77707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2B5560-3CA6-473B-B297-DAC99B3A0255}">
      <dsp:nvSpPr>
        <dsp:cNvPr id="0" name=""/>
        <dsp:cNvSpPr/>
      </dsp:nvSpPr>
      <dsp:spPr>
        <a:xfrm>
          <a:off x="235065" y="176375"/>
          <a:ext cx="427391" cy="42739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A39202-8BE1-4FE7-B750-622C8464B427}">
      <dsp:nvSpPr>
        <dsp:cNvPr id="0" name=""/>
        <dsp:cNvSpPr/>
      </dsp:nvSpPr>
      <dsp:spPr>
        <a:xfrm>
          <a:off x="897522" y="1533"/>
          <a:ext cx="4162926" cy="7770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241" tIns="82241" rIns="82241" bIns="82241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Eat a balanced diet</a:t>
          </a:r>
        </a:p>
      </dsp:txBody>
      <dsp:txXfrm>
        <a:off x="897522" y="1533"/>
        <a:ext cx="4162926" cy="777075"/>
      </dsp:txXfrm>
    </dsp:sp>
    <dsp:sp modelId="{9A2626AE-8B18-4FF9-8395-0DBC47B71CF4}">
      <dsp:nvSpPr>
        <dsp:cNvPr id="0" name=""/>
        <dsp:cNvSpPr/>
      </dsp:nvSpPr>
      <dsp:spPr>
        <a:xfrm>
          <a:off x="0" y="972877"/>
          <a:ext cx="5060449" cy="77707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EF2E1E-55E8-48C9-91F6-CEA11A4CA026}">
      <dsp:nvSpPr>
        <dsp:cNvPr id="0" name=""/>
        <dsp:cNvSpPr/>
      </dsp:nvSpPr>
      <dsp:spPr>
        <a:xfrm>
          <a:off x="235065" y="1147719"/>
          <a:ext cx="427391" cy="42739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903565-AE8C-4D35-B6BF-48A2F7F38BCF}">
      <dsp:nvSpPr>
        <dsp:cNvPr id="0" name=""/>
        <dsp:cNvSpPr/>
      </dsp:nvSpPr>
      <dsp:spPr>
        <a:xfrm>
          <a:off x="897522" y="972877"/>
          <a:ext cx="4162926" cy="7770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241" tIns="82241" rIns="82241" bIns="82241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Replace lost fluids </a:t>
          </a:r>
        </a:p>
      </dsp:txBody>
      <dsp:txXfrm>
        <a:off x="897522" y="972877"/>
        <a:ext cx="4162926" cy="777075"/>
      </dsp:txXfrm>
    </dsp:sp>
    <dsp:sp modelId="{0C59A2B8-5524-4D94-ADCA-C80E0FB5D8EC}">
      <dsp:nvSpPr>
        <dsp:cNvPr id="0" name=""/>
        <dsp:cNvSpPr/>
      </dsp:nvSpPr>
      <dsp:spPr>
        <a:xfrm>
          <a:off x="0" y="1944222"/>
          <a:ext cx="5060449" cy="77707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A8B87D-21D1-4EA1-BA16-07AA40F06564}">
      <dsp:nvSpPr>
        <dsp:cNvPr id="0" name=""/>
        <dsp:cNvSpPr/>
      </dsp:nvSpPr>
      <dsp:spPr>
        <a:xfrm>
          <a:off x="235065" y="2119064"/>
          <a:ext cx="427391" cy="42739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0CF9D7-B35A-4D8F-9BEC-D67CAFA3DB74}">
      <dsp:nvSpPr>
        <dsp:cNvPr id="0" name=""/>
        <dsp:cNvSpPr/>
      </dsp:nvSpPr>
      <dsp:spPr>
        <a:xfrm>
          <a:off x="897522" y="1944222"/>
          <a:ext cx="4162926" cy="7770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241" tIns="82241" rIns="82241" bIns="82241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Replenish lost nutrients</a:t>
          </a:r>
        </a:p>
      </dsp:txBody>
      <dsp:txXfrm>
        <a:off x="897522" y="1944222"/>
        <a:ext cx="4162926" cy="777075"/>
      </dsp:txXfrm>
    </dsp:sp>
    <dsp:sp modelId="{4471BA66-3C8A-4AAF-9A8F-9B94047BA76A}">
      <dsp:nvSpPr>
        <dsp:cNvPr id="0" name=""/>
        <dsp:cNvSpPr/>
      </dsp:nvSpPr>
      <dsp:spPr>
        <a:xfrm>
          <a:off x="0" y="2915567"/>
          <a:ext cx="5060449" cy="77707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CC692D-2E40-4313-AF1B-E3C9282A2701}">
      <dsp:nvSpPr>
        <dsp:cNvPr id="0" name=""/>
        <dsp:cNvSpPr/>
      </dsp:nvSpPr>
      <dsp:spPr>
        <a:xfrm>
          <a:off x="235065" y="3090409"/>
          <a:ext cx="427391" cy="427391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6C736E-2DE4-4AF9-9955-B7D8B61C2A9E}">
      <dsp:nvSpPr>
        <dsp:cNvPr id="0" name=""/>
        <dsp:cNvSpPr/>
      </dsp:nvSpPr>
      <dsp:spPr>
        <a:xfrm>
          <a:off x="897522" y="2915567"/>
          <a:ext cx="4162926" cy="7770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241" tIns="82241" rIns="82241" bIns="82241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Monitor blood glucose levels</a:t>
          </a:r>
        </a:p>
      </dsp:txBody>
      <dsp:txXfrm>
        <a:off x="897522" y="2915567"/>
        <a:ext cx="4162926" cy="77707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4618BB-2F60-4337-810C-F943DA9BD4D0}">
      <dsp:nvSpPr>
        <dsp:cNvPr id="0" name=""/>
        <dsp:cNvSpPr/>
      </dsp:nvSpPr>
      <dsp:spPr>
        <a:xfrm>
          <a:off x="788774" y="82"/>
          <a:ext cx="2101842" cy="1261105"/>
        </a:xfrm>
        <a:prstGeom prst="rect">
          <a:avLst/>
        </a:prstGeom>
        <a:solidFill>
          <a:schemeClr val="accent1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Hostility or Aggression</a:t>
          </a:r>
        </a:p>
      </dsp:txBody>
      <dsp:txXfrm>
        <a:off x="788774" y="82"/>
        <a:ext cx="2101842" cy="1261105"/>
      </dsp:txXfrm>
    </dsp:sp>
    <dsp:sp modelId="{CDE3B849-9D32-4DD2-9DEB-753767FCF204}">
      <dsp:nvSpPr>
        <dsp:cNvPr id="0" name=""/>
        <dsp:cNvSpPr/>
      </dsp:nvSpPr>
      <dsp:spPr>
        <a:xfrm>
          <a:off x="3100801" y="82"/>
          <a:ext cx="2101842" cy="1261105"/>
        </a:xfrm>
        <a:prstGeom prst="rect">
          <a:avLst/>
        </a:prstGeom>
        <a:solidFill>
          <a:schemeClr val="accent1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Anxiety, Panic, or Fear</a:t>
          </a:r>
        </a:p>
      </dsp:txBody>
      <dsp:txXfrm>
        <a:off x="3100801" y="82"/>
        <a:ext cx="2101842" cy="1261105"/>
      </dsp:txXfrm>
    </dsp:sp>
    <dsp:sp modelId="{9531DF69-F745-4CC2-95DA-83EADD8F622F}">
      <dsp:nvSpPr>
        <dsp:cNvPr id="0" name=""/>
        <dsp:cNvSpPr/>
      </dsp:nvSpPr>
      <dsp:spPr>
        <a:xfrm>
          <a:off x="5412828" y="82"/>
          <a:ext cx="2101842" cy="1261105"/>
        </a:xfrm>
        <a:prstGeom prst="rect">
          <a:avLst/>
        </a:prstGeom>
        <a:solidFill>
          <a:schemeClr val="accent1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Irritability &amp; Mood Swings</a:t>
          </a:r>
        </a:p>
      </dsp:txBody>
      <dsp:txXfrm>
        <a:off x="5412828" y="82"/>
        <a:ext cx="2101842" cy="1261105"/>
      </dsp:txXfrm>
    </dsp:sp>
    <dsp:sp modelId="{93719037-B050-4641-BADB-A3DA14712E2A}">
      <dsp:nvSpPr>
        <dsp:cNvPr id="0" name=""/>
        <dsp:cNvSpPr/>
      </dsp:nvSpPr>
      <dsp:spPr>
        <a:xfrm>
          <a:off x="7724855" y="82"/>
          <a:ext cx="2101842" cy="1261105"/>
        </a:xfrm>
        <a:prstGeom prst="rect">
          <a:avLst/>
        </a:prstGeom>
        <a:solidFill>
          <a:schemeClr val="accent1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Depression</a:t>
          </a:r>
        </a:p>
      </dsp:txBody>
      <dsp:txXfrm>
        <a:off x="7724855" y="82"/>
        <a:ext cx="2101842" cy="1261105"/>
      </dsp:txXfrm>
    </dsp:sp>
    <dsp:sp modelId="{2C9A1FD3-FB5B-40C3-988E-E99E8541D9E3}">
      <dsp:nvSpPr>
        <dsp:cNvPr id="0" name=""/>
        <dsp:cNvSpPr/>
      </dsp:nvSpPr>
      <dsp:spPr>
        <a:xfrm>
          <a:off x="788774" y="1471372"/>
          <a:ext cx="2101842" cy="1261105"/>
        </a:xfrm>
        <a:prstGeom prst="rect">
          <a:avLst/>
        </a:prstGeom>
        <a:solidFill>
          <a:schemeClr val="accent1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Exhaustion or Fatigue</a:t>
          </a:r>
        </a:p>
      </dsp:txBody>
      <dsp:txXfrm>
        <a:off x="788774" y="1471372"/>
        <a:ext cx="2101842" cy="1261105"/>
      </dsp:txXfrm>
    </dsp:sp>
    <dsp:sp modelId="{097163C1-F4B4-4475-AD28-593417CEC42F}">
      <dsp:nvSpPr>
        <dsp:cNvPr id="0" name=""/>
        <dsp:cNvSpPr/>
      </dsp:nvSpPr>
      <dsp:spPr>
        <a:xfrm>
          <a:off x="3100801" y="1471372"/>
          <a:ext cx="2101842" cy="1261105"/>
        </a:xfrm>
        <a:prstGeom prst="rect">
          <a:avLst/>
        </a:prstGeom>
        <a:solidFill>
          <a:schemeClr val="accent1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Insomnia</a:t>
          </a:r>
        </a:p>
      </dsp:txBody>
      <dsp:txXfrm>
        <a:off x="3100801" y="1471372"/>
        <a:ext cx="2101842" cy="1261105"/>
      </dsp:txXfrm>
    </dsp:sp>
    <dsp:sp modelId="{35DD5A3A-49DD-418E-B308-1CC91F031542}">
      <dsp:nvSpPr>
        <dsp:cNvPr id="0" name=""/>
        <dsp:cNvSpPr/>
      </dsp:nvSpPr>
      <dsp:spPr>
        <a:xfrm>
          <a:off x="5412828" y="1471372"/>
          <a:ext cx="2101842" cy="1261105"/>
        </a:xfrm>
        <a:prstGeom prst="rect">
          <a:avLst/>
        </a:prstGeom>
        <a:solidFill>
          <a:schemeClr val="accent1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Brain Fog</a:t>
          </a:r>
        </a:p>
      </dsp:txBody>
      <dsp:txXfrm>
        <a:off x="5412828" y="1471372"/>
        <a:ext cx="2101842" cy="1261105"/>
      </dsp:txXfrm>
    </dsp:sp>
    <dsp:sp modelId="{F632F883-CDE3-46CF-A6B7-92D4D335D944}">
      <dsp:nvSpPr>
        <dsp:cNvPr id="0" name=""/>
        <dsp:cNvSpPr/>
      </dsp:nvSpPr>
      <dsp:spPr>
        <a:xfrm>
          <a:off x="7724855" y="1471372"/>
          <a:ext cx="2101842" cy="1261105"/>
        </a:xfrm>
        <a:prstGeom prst="rect">
          <a:avLst/>
        </a:prstGeom>
        <a:solidFill>
          <a:schemeClr val="accent1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Low Libido</a:t>
          </a:r>
        </a:p>
      </dsp:txBody>
      <dsp:txXfrm>
        <a:off x="7724855" y="1471372"/>
        <a:ext cx="2101842" cy="1261105"/>
      </dsp:txXfrm>
    </dsp:sp>
    <dsp:sp modelId="{DC6BF116-0D1D-4FF5-B70A-E0F3FBA06ED5}">
      <dsp:nvSpPr>
        <dsp:cNvPr id="0" name=""/>
        <dsp:cNvSpPr/>
      </dsp:nvSpPr>
      <dsp:spPr>
        <a:xfrm>
          <a:off x="1944787" y="2942662"/>
          <a:ext cx="2101842" cy="1261105"/>
        </a:xfrm>
        <a:prstGeom prst="rect">
          <a:avLst/>
        </a:prstGeom>
        <a:solidFill>
          <a:schemeClr val="accent1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Anhedonia or Joylessness</a:t>
          </a:r>
        </a:p>
      </dsp:txBody>
      <dsp:txXfrm>
        <a:off x="1944787" y="2942662"/>
        <a:ext cx="2101842" cy="1261105"/>
      </dsp:txXfrm>
    </dsp:sp>
    <dsp:sp modelId="{BFB38343-86BE-4606-9AB2-93503A9DC045}">
      <dsp:nvSpPr>
        <dsp:cNvPr id="0" name=""/>
        <dsp:cNvSpPr/>
      </dsp:nvSpPr>
      <dsp:spPr>
        <a:xfrm>
          <a:off x="4256814" y="2942662"/>
          <a:ext cx="2101842" cy="1261105"/>
        </a:xfrm>
        <a:prstGeom prst="rect">
          <a:avLst/>
        </a:prstGeom>
        <a:solidFill>
          <a:schemeClr val="accent1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Poor Memory</a:t>
          </a:r>
        </a:p>
      </dsp:txBody>
      <dsp:txXfrm>
        <a:off x="4256814" y="2942662"/>
        <a:ext cx="2101842" cy="1261105"/>
      </dsp:txXfrm>
    </dsp:sp>
    <dsp:sp modelId="{6B193680-15D1-475E-8AC7-DC0729B9AC8B}">
      <dsp:nvSpPr>
        <dsp:cNvPr id="0" name=""/>
        <dsp:cNvSpPr/>
      </dsp:nvSpPr>
      <dsp:spPr>
        <a:xfrm>
          <a:off x="6568841" y="2942662"/>
          <a:ext cx="2101842" cy="1261105"/>
        </a:xfrm>
        <a:prstGeom prst="rect">
          <a:avLst/>
        </a:prstGeom>
        <a:solidFill>
          <a:schemeClr val="accent1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Sensitivity to Stress</a:t>
          </a:r>
        </a:p>
      </dsp:txBody>
      <dsp:txXfrm>
        <a:off x="6568841" y="2942662"/>
        <a:ext cx="2101842" cy="126110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298093-E2C2-4297-91BA-821E569AFC3C}">
      <dsp:nvSpPr>
        <dsp:cNvPr id="0" name=""/>
        <dsp:cNvSpPr/>
      </dsp:nvSpPr>
      <dsp:spPr>
        <a:xfrm>
          <a:off x="1743228" y="402229"/>
          <a:ext cx="1944000" cy="1944000"/>
        </a:xfrm>
        <a:prstGeom prst="rect">
          <a:avLst/>
        </a:prstGeom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00F7A5-020A-4225-88C1-172566083D73}">
      <dsp:nvSpPr>
        <dsp:cNvPr id="0" name=""/>
        <dsp:cNvSpPr/>
      </dsp:nvSpPr>
      <dsp:spPr>
        <a:xfrm>
          <a:off x="555228" y="2785589"/>
          <a:ext cx="432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0" kern="1200" cap="all">
              <a:latin typeface="Calibri" panose="020F0502020204030204"/>
              <a:ea typeface="+mn-ea"/>
              <a:cs typeface="+mn-cs"/>
            </a:rPr>
            <a:t>Psychological</a:t>
          </a:r>
        </a:p>
      </dsp:txBody>
      <dsp:txXfrm>
        <a:off x="555228" y="2785589"/>
        <a:ext cx="4320000" cy="720000"/>
      </dsp:txXfrm>
    </dsp:sp>
    <dsp:sp modelId="{A70DE689-B55B-4691-B58D-09AF249162C5}">
      <dsp:nvSpPr>
        <dsp:cNvPr id="0" name=""/>
        <dsp:cNvSpPr/>
      </dsp:nvSpPr>
      <dsp:spPr>
        <a:xfrm>
          <a:off x="6836976" y="507671"/>
          <a:ext cx="1944000" cy="1944000"/>
        </a:xfrm>
        <a:prstGeom prst="rect">
          <a:avLst/>
        </a:prstGeom>
        <a:blipFill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AEB9CE-B3FA-4618-BC76-2B2D63530099}">
      <dsp:nvSpPr>
        <dsp:cNvPr id="0" name=""/>
        <dsp:cNvSpPr/>
      </dsp:nvSpPr>
      <dsp:spPr>
        <a:xfrm>
          <a:off x="5631228" y="2785589"/>
          <a:ext cx="432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0" kern="1200" cap="all">
              <a:latin typeface="Calibri" panose="020F0502020204030204"/>
              <a:ea typeface="+mn-ea"/>
              <a:cs typeface="+mn-cs"/>
            </a:rPr>
            <a:t>Biochemical</a:t>
          </a:r>
        </a:p>
      </dsp:txBody>
      <dsp:txXfrm>
        <a:off x="5631228" y="2785589"/>
        <a:ext cx="4320000" cy="72000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046255-B767-4FB6-A37A-989EC734EEB5}">
      <dsp:nvSpPr>
        <dsp:cNvPr id="0" name=""/>
        <dsp:cNvSpPr/>
      </dsp:nvSpPr>
      <dsp:spPr>
        <a:xfrm>
          <a:off x="0" y="0"/>
          <a:ext cx="3802075" cy="664951"/>
        </a:xfrm>
        <a:prstGeom prst="roundRect">
          <a:avLst>
            <a:gd name="adj" fmla="val 10000"/>
          </a:avLst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Mood regulating neurotransmitters are out of balance in early recovery</a:t>
          </a:r>
        </a:p>
      </dsp:txBody>
      <dsp:txXfrm>
        <a:off x="19476" y="19476"/>
        <a:ext cx="3006740" cy="625999"/>
      </dsp:txXfrm>
    </dsp:sp>
    <dsp:sp modelId="{C3E4EC63-DEC6-416C-8828-AF2277E1C808}">
      <dsp:nvSpPr>
        <dsp:cNvPr id="0" name=""/>
        <dsp:cNvSpPr/>
      </dsp:nvSpPr>
      <dsp:spPr>
        <a:xfrm>
          <a:off x="283921" y="757306"/>
          <a:ext cx="3802075" cy="66495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&gt;</a:t>
          </a:r>
          <a:r>
            <a:rPr lang="en-US" sz="2000" kern="1200" dirty="0"/>
            <a:t>Imbalance </a:t>
          </a:r>
          <a:r>
            <a:rPr lang="en-US" sz="1300" kern="1200" dirty="0"/>
            <a:t> </a:t>
          </a:r>
        </a:p>
      </dsp:txBody>
      <dsp:txXfrm>
        <a:off x="303397" y="776782"/>
        <a:ext cx="3046983" cy="625999"/>
      </dsp:txXfrm>
    </dsp:sp>
    <dsp:sp modelId="{7870053F-3FCF-4722-860B-62BB4E55792B}">
      <dsp:nvSpPr>
        <dsp:cNvPr id="0" name=""/>
        <dsp:cNvSpPr/>
      </dsp:nvSpPr>
      <dsp:spPr>
        <a:xfrm>
          <a:off x="567842" y="1514612"/>
          <a:ext cx="3802075" cy="66495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&gt;</a:t>
          </a:r>
          <a:r>
            <a:rPr lang="en-US" sz="2000" kern="1200" dirty="0"/>
            <a:t>Cravings</a:t>
          </a:r>
        </a:p>
      </dsp:txBody>
      <dsp:txXfrm>
        <a:off x="587318" y="1534088"/>
        <a:ext cx="3046983" cy="625999"/>
      </dsp:txXfrm>
    </dsp:sp>
    <dsp:sp modelId="{C2282770-AF2C-45A0-8006-1CC2E6E7555F}">
      <dsp:nvSpPr>
        <dsp:cNvPr id="0" name=""/>
        <dsp:cNvSpPr/>
      </dsp:nvSpPr>
      <dsp:spPr>
        <a:xfrm>
          <a:off x="851763" y="2271918"/>
          <a:ext cx="3802075" cy="66495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&gt;</a:t>
          </a:r>
          <a:r>
            <a:rPr lang="en-US" sz="2000" kern="1200" dirty="0"/>
            <a:t>Seeking </a:t>
          </a:r>
        </a:p>
      </dsp:txBody>
      <dsp:txXfrm>
        <a:off x="871239" y="2291394"/>
        <a:ext cx="3046983" cy="625999"/>
      </dsp:txXfrm>
    </dsp:sp>
    <dsp:sp modelId="{0C23D056-9867-411D-BE4E-274B8373C034}">
      <dsp:nvSpPr>
        <dsp:cNvPr id="0" name=""/>
        <dsp:cNvSpPr/>
      </dsp:nvSpPr>
      <dsp:spPr>
        <a:xfrm>
          <a:off x="1135684" y="3029224"/>
          <a:ext cx="3802075" cy="66495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&gt;</a:t>
          </a:r>
          <a:r>
            <a:rPr lang="en-US" sz="2000" kern="1200" dirty="0"/>
            <a:t>Relapse</a:t>
          </a:r>
        </a:p>
      </dsp:txBody>
      <dsp:txXfrm>
        <a:off x="1155160" y="3048700"/>
        <a:ext cx="3046983" cy="625999"/>
      </dsp:txXfrm>
    </dsp:sp>
    <dsp:sp modelId="{C63ADE97-A706-4BE0-B463-CD8ACF1BEF7E}">
      <dsp:nvSpPr>
        <dsp:cNvPr id="0" name=""/>
        <dsp:cNvSpPr/>
      </dsp:nvSpPr>
      <dsp:spPr>
        <a:xfrm>
          <a:off x="3369856" y="485784"/>
          <a:ext cx="432218" cy="432218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/>
        </a:p>
      </dsp:txBody>
      <dsp:txXfrm>
        <a:off x="3467105" y="485784"/>
        <a:ext cx="237720" cy="325244"/>
      </dsp:txXfrm>
    </dsp:sp>
    <dsp:sp modelId="{F400FE58-5AFB-4090-AFEF-E4242F51C657}">
      <dsp:nvSpPr>
        <dsp:cNvPr id="0" name=""/>
        <dsp:cNvSpPr/>
      </dsp:nvSpPr>
      <dsp:spPr>
        <a:xfrm>
          <a:off x="3653777" y="1243090"/>
          <a:ext cx="432218" cy="432218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/>
        </a:p>
      </dsp:txBody>
      <dsp:txXfrm>
        <a:off x="3751026" y="1243090"/>
        <a:ext cx="237720" cy="325244"/>
      </dsp:txXfrm>
    </dsp:sp>
    <dsp:sp modelId="{C834BDBF-D436-43E2-901F-5D8A7A9BF3E9}">
      <dsp:nvSpPr>
        <dsp:cNvPr id="0" name=""/>
        <dsp:cNvSpPr/>
      </dsp:nvSpPr>
      <dsp:spPr>
        <a:xfrm>
          <a:off x="3937699" y="1989313"/>
          <a:ext cx="432218" cy="432218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/>
        </a:p>
      </dsp:txBody>
      <dsp:txXfrm>
        <a:off x="4034948" y="1989313"/>
        <a:ext cx="237720" cy="325244"/>
      </dsp:txXfrm>
    </dsp:sp>
    <dsp:sp modelId="{9B9E6D87-655C-44BA-806D-29C40F8C2777}">
      <dsp:nvSpPr>
        <dsp:cNvPr id="0" name=""/>
        <dsp:cNvSpPr/>
      </dsp:nvSpPr>
      <dsp:spPr>
        <a:xfrm>
          <a:off x="4221620" y="2754008"/>
          <a:ext cx="432218" cy="432218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/>
        </a:p>
      </dsp:txBody>
      <dsp:txXfrm>
        <a:off x="4318869" y="2754008"/>
        <a:ext cx="237720" cy="3252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F727D1-3897-4614-9F28-8A9A87FC41FE}" type="datetimeFigureOut">
              <a:rPr lang="en-US" smtClean="0"/>
              <a:t>3/30/2021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7D6B08-75A1-4B68-9287-D726E03465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4209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FA0723-21F6-456E-8830-2981F08A802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43213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B8136-4330-4480-80D9-0F6FD97061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6072" y="1124712"/>
            <a:ext cx="11036808" cy="3172968"/>
          </a:xfrm>
        </p:spPr>
        <p:txBody>
          <a:bodyPr anchor="b">
            <a:normAutofit/>
          </a:bodyPr>
          <a:lstStyle>
            <a:lvl1pPr algn="l">
              <a:defRPr sz="8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6E5739-DD96-45FB-B609-3E3447A52F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072" y="4727448"/>
            <a:ext cx="11036808" cy="1481328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9FF558-51F9-42A2-9944-DBE23DA8B2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6072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3/30/2021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8C0E86-A7F7-4BDC-A637-254E5252D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D10ADE-E9DA-4E57-BF57-1CCB65219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69680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06CE56-3881-4ADA-8CEF-D18B02C242A3}"/>
              </a:ext>
            </a:extLst>
          </p:cNvPr>
          <p:cNvSpPr/>
          <p:nvPr/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9F3C543-62EC-4433-9C93-A2CD8764E9B4}"/>
              </a:ext>
            </a:extLst>
          </p:cNvPr>
          <p:cNvSpPr/>
          <p:nvPr/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9498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32C18-E430-4EC7-BD7C-99D86D012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C5012F-7119-4D94-9717-3862E1C938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ED9A4A-D287-4207-9037-70DB007A1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3/30/2021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ECFCAC-80DB-43BB-B3F1-AC22BACEE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679730-3487-4D94-A0DC-C21684963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23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43C89D-929E-4CD1-BCCC-72A14C0335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D450EA-A577-4B76-A12F-650BEB20FD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D2603B-9ACE-4FA9-805B-9B91EB63D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3/30/2021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CE18AC-D6A9-4A61-885D-68E2B684A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197AE4-AA47-4E14-8FFE-171FAE47F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0174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C52F4B-6C0E-429E-837A-2871BD4953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12B82DE-9918-4888-BB7C-DD6B204A4F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6A53AD-2453-424F-9E70-7E541C622A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4724F-3198-452A-B981-E248DDDE4AD4}" type="datetimeFigureOut">
              <a:rPr lang="en-US" smtClean="0"/>
              <a:t>3/30/2021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AE7D36-C0DA-403A-B98E-9762CA82FD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86BFA2-858C-4DC2-8997-0D30CC8522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6CC7D-36BA-454B-9036-A4AE74397C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6501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38A944-4006-491E-9046-DE47C9E541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24FA88-BE0C-4BC2-BBFB-10C785CDCC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B61364-4D2A-4B63-85C4-9BBDCE81E7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4724F-3198-452A-B981-E248DDDE4AD4}" type="datetimeFigureOut">
              <a:rPr lang="en-US" smtClean="0"/>
              <a:t>3/30/2021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708095-5E55-4033-BBC0-6CA1DCBC86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044792-349C-4A80-B09C-FA3F23C29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6CC7D-36BA-454B-9036-A4AE74397C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2788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44E714-466C-40AB-9C34-90E790C7D2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854BF8-7541-4481-8DAE-B6D6056D9A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068533-EBDA-42DD-A64E-D647192A5A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4724F-3198-452A-B981-E248DDDE4AD4}" type="datetimeFigureOut">
              <a:rPr lang="en-US" smtClean="0"/>
              <a:t>3/30/2021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671CBB-BACF-4772-85DC-110E70423C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D8C30D-AA43-438E-A9AA-0EF60259EF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6CC7D-36BA-454B-9036-A4AE74397C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3324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1BD04A-6783-4003-AE47-BC624767CF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BB9470-D0D9-4431-834C-1E50D2DE2D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F7189A-D325-4ABA-B70A-ACB05A90D2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F61A8D-49C9-4F57-94CB-967B2729DF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4724F-3198-452A-B981-E248DDDE4AD4}" type="datetimeFigureOut">
              <a:rPr lang="en-US" smtClean="0"/>
              <a:t>3/30/2021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662485-37B5-46C9-B13C-7522BFA8A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3ED31E-FF86-41C7-9AB2-89E689DC6A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6CC7D-36BA-454B-9036-A4AE74397C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7029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FDB327-92A1-45E3-8C64-8CCAA6F231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E2D41F-EB90-4420-AEC2-B3D384542C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1363C8-3526-431C-8253-2CFE8CA95A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C3D4496-A953-4A99-AB1B-C0C86F94334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8FF0B25-20ED-461A-BBA3-8CE899C099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EB52FDD-1129-4527-B2E1-9233ABFADE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4724F-3198-452A-B981-E248DDDE4AD4}" type="datetimeFigureOut">
              <a:rPr lang="en-US" smtClean="0"/>
              <a:t>3/30/2021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1E18D09-F0EB-45A8-9BA3-D851A3970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1A38F4E-C8E0-4FD9-8B83-1180BEC13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6CC7D-36BA-454B-9036-A4AE74397C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3960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2DC610-508D-4AD4-BD93-95DF3D80C0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AD5361D-A3B4-420A-AF41-FF2E186350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4724F-3198-452A-B981-E248DDDE4AD4}" type="datetimeFigureOut">
              <a:rPr lang="en-US" smtClean="0"/>
              <a:t>3/30/2021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7914152-F153-4E9F-AC24-80EC336D71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3ACF85-A3A4-4B9F-9153-75BEEE5F3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6CC7D-36BA-454B-9036-A4AE74397C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4346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CD3252F-490C-4D43-B266-15742438ED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4724F-3198-452A-B981-E248DDDE4AD4}" type="datetimeFigureOut">
              <a:rPr lang="en-US" smtClean="0"/>
              <a:t>3/30/2021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905850B-54A6-484D-A562-614F76762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6040E6-5731-4F0B-8589-E46B408B38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6CC7D-36BA-454B-9036-A4AE74397C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6999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55DE78-BAE0-476F-A796-9D81E8B825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930BD8-65A1-4133-9632-1F3EB728B8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6AD50F-7F1A-4913-B629-306C5165B5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28D808-5232-4ECB-8E40-8C979919C3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4724F-3198-452A-B981-E248DDDE4AD4}" type="datetimeFigureOut">
              <a:rPr lang="en-US" smtClean="0"/>
              <a:t>3/30/2021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190D84-5199-4CBF-BAAD-B51A0EF2FE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F0DB17-F3C6-4FF4-B5B8-CDF16902D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6CC7D-36BA-454B-9036-A4AE74397C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5974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D6FBB9D-1CAA-4D05-AB33-BABDFE17B843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27B71-B4B6-4823-80A1-68C40B475118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A6DB05-9FB5-4B07-8675-74C23D4FD89D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358CF-0758-490A-A084-C46443B9A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71183-B3CE-4F45-92FB-98290CA0E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78024"/>
            <a:ext cx="10168128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7DED67-27EC-4D43-A21C-093C1DB048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3/30/2021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747CE3-4890-4BC1-94DB-5D49D02C9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3C5AD3-D79A-4D46-B25B-822FE0252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9031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FF0944-0E6B-43F3-B0CE-C12933D91E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513EA79-15F9-46A8-B09C-52B0B70E946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71FBC1-18AA-41B0-B890-CA313085FE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2F5028-7A17-445E-A824-7DE49761D7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4724F-3198-452A-B981-E248DDDE4AD4}" type="datetimeFigureOut">
              <a:rPr lang="en-US" smtClean="0"/>
              <a:t>3/30/2021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C9A42E-BD73-4178-AD78-00580157C5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404315-37E3-4590-8580-F1894B0C68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6CC7D-36BA-454B-9036-A4AE74397C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5398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30437-3168-44B8-A56D-6FDEAA3969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AC61D15-9D7E-40B0-A39B-279507EAF4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ADB3D0-95F0-4C69-B733-DA52A415AF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4724F-3198-452A-B981-E248DDDE4AD4}" type="datetimeFigureOut">
              <a:rPr lang="en-US" smtClean="0"/>
              <a:t>3/30/2021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DD09EC-B5F2-4FAD-985F-E24A7E6E7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2B4DB7-E628-4846-99C5-0D662DEBF1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6CC7D-36BA-454B-9036-A4AE74397C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9412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6CC613B-D09B-43C6-AC95-8F357148E46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5CC5CA3-1C62-483F-9BE5-4F498A8857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983313-4156-40F6-A029-36BBB08D6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4724F-3198-452A-B981-E248DDDE4AD4}" type="datetimeFigureOut">
              <a:rPr lang="en-US" smtClean="0"/>
              <a:t>3/30/2021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55A350-5B07-4B72-A78D-406B18D6C4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DAC76F-E9A2-4254-964C-CC019A3263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6CC7D-36BA-454B-9036-A4AE74397C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3546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5AEDC5C-2E87-49C6-AB07-A95E5F39ED8E}"/>
              </a:ext>
            </a:extLst>
          </p:cNvPr>
          <p:cNvSpPr/>
          <p:nvPr/>
        </p:nvSpPr>
        <p:spPr>
          <a:xfrm>
            <a:off x="558210" y="4981421"/>
            <a:ext cx="11134956" cy="82296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7D88DE-E462-4C8A-BF99-609390DFB781}"/>
              </a:ext>
            </a:extLst>
          </p:cNvPr>
          <p:cNvSpPr/>
          <p:nvPr/>
        </p:nvSpPr>
        <p:spPr>
          <a:xfrm>
            <a:off x="498834" y="5118581"/>
            <a:ext cx="146304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E44900-E8BF-4B12-8BCB-41076E2B6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784" y="640080"/>
            <a:ext cx="10890504" cy="4114800"/>
          </a:xfrm>
        </p:spPr>
        <p:txBody>
          <a:bodyPr anchor="b">
            <a:normAutofit/>
          </a:bodyPr>
          <a:lstStyle>
            <a:lvl1pPr>
              <a:defRPr sz="6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7741F9-B00F-4463-A257-6B66DABD9B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5102352"/>
            <a:ext cx="10607040" cy="585216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8BFA7D-4401-4285-802B-1579165F0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3/30/2021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A909C5-AA19-4195-8376-9002D5DF4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C3F32-46E0-47C8-8565-5969A475F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8201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076262E-36A0-40C6-ADE6-90CD9FB9B9EA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2677A9B-4D1D-4D80-912C-24570140A650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3DC8C98-510F-48C9-82B2-9E4F760A68DF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A078AE-0BC3-48F9-87EC-2DB0CCE7E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A20DF-0829-4336-B59F-FF9D7AA9D8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5568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35D01C-CF67-4DF6-B96C-FFC9D5BF84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5936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BBD797-6031-4F82-8726-EAB757027F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3/30/2021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B3F71C-B897-4909-A75E-8716AD49C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78BC14-5BB1-405F-A6F3-C07230F08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9556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B671BDE-E45C-41A1-9B98-4A607D703855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99500CE-917A-4D03-A7DF-71D8EBBC1537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3D0D377-28B0-417D-886B-9483AF064975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8F91F8-0767-40B5-A3AA-72931FC19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AE0554-8BEE-4BF6-9519-51B8475D35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5568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4A358D-C930-48E0-B372-06A826B74C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15568" y="3203688"/>
            <a:ext cx="4937760" cy="29685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B6615E-4966-4150-83B6-C47591B363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5936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409F6B-C17B-4B4F-9F35-5068BDC4E2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5936" y="3203687"/>
            <a:ext cx="4937760" cy="296851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BC356D-052B-4A9B-8B2F-6665FD325A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3/30/2021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C5E5FA-26A9-467C-93E3-8476142D1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79E50C-1E40-4B48-871B-E392428D2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1325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8C0689C4-0DB3-408B-A956-40326B4AE4C4}"/>
              </a:ext>
            </a:extLst>
          </p:cNvPr>
          <p:cNvSpPr/>
          <p:nvPr/>
        </p:nvSpPr>
        <p:spPr>
          <a:xfrm>
            <a:off x="665853" y="1533525"/>
            <a:ext cx="10917063" cy="379095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E1D10E-1C30-41BF-8C3B-C460C9B5597B}"/>
              </a:ext>
            </a:extLst>
          </p:cNvPr>
          <p:cNvSpPr/>
          <p:nvPr/>
        </p:nvSpPr>
        <p:spPr>
          <a:xfrm>
            <a:off x="609084" y="2971798"/>
            <a:ext cx="128016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9454F2-0EE5-4888-AF4C-82F825E62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992" y="1938528"/>
            <a:ext cx="10177272" cy="2990088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C91241-A315-4643-91E5-CF2C25CC9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3/30/2021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706D86-5479-487D-94C8-76093D84F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739411-CED6-43D4-868D-A65C4161A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7653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C447E0-1D4D-4EF2-B81B-4B2400EE3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3/30/2021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984CA0-2A78-4600-9F3D-19B09E790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440955-B18E-49D3-AE7B-B331200E3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8152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FA417FE-CD1A-486F-A4AC-E4000A2FB18E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318F0F5-812B-472C-9408-B80F2553F5E0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F7751B-CD8F-4F5B-A903-1DCE5D1E8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A55C8A-A0BB-441D-976F-EB56D4382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192" y="1709928"/>
            <a:ext cx="6729984" cy="4096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DE6A51-A2E5-4BFA-B571-9FDFE1BBFB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29000"/>
            <a:ext cx="3099816" cy="20665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92778A-DD4C-4651-9C53-8B0C44CD88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3/30/2021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6C7F66-2DFA-4146-BE1A-CE2890FE4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85D185-B1B6-4D62-81BE-BE82C80AC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370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68B77B5-211C-456E-B79F-306CC3619347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63C338-194D-4F23-ABEC-60A7EA96F302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C04DCC-0E3E-4F05-9FAC-9FA6CA4B2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A29649-B19F-499E-8E9A-3577EAC8F0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965192" y="1161288"/>
            <a:ext cx="6729984" cy="4645152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C9EF2E-A8CD-41A1-B11A-0D8842797A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38144"/>
            <a:ext cx="3099816" cy="20574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4257B5-0DE0-401F-9171-E8687A97DB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3/30/2021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8CD9AD-D667-4FD4-AA34-428AA0BCD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770FB6-F273-4BA6-8B97-9835AC537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020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325BDE-35A4-4AAD-960B-C1415864A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459C78-0CC4-4552-93DD-49B4194D0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44A3C-9C54-46A6-B3EF-5B36362423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C24A9-CCB6-4F8D-B8DB-C2F3692CFA5A}" type="datetimeFigureOut">
              <a:rPr lang="en-US" smtClean="0"/>
              <a:t>3/30/2021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5A696-7B4B-4181-A961-7D66556D50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38CB5-8F4A-401D-A3A9-B27DC15B7A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829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3880139-D4C2-4655-AD11-C96440D9BB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FEFD85-4A2B-4124-9369-1358E87579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798531-99CF-4219-80EC-5C127DB3D6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04724F-3198-452A-B981-E248DDDE4AD4}" type="datetimeFigureOut">
              <a:rPr lang="en-US" smtClean="0"/>
              <a:t>3/30/2021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8A9B71-78E4-4687-9569-D0E85C7C26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6BC549-8AD3-4A56-9519-02E98BACB3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6CC7D-36BA-454B-9036-A4AE74397C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010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allpaperflare.com/food-vegetables-cucumber-carrot-tomatoes-healthy-eating-wallpaper-pucgv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ngall.com/stomach-ache-png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ikist.com/free-photo-srdwv" TargetMode="Externa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microsoft.com/office/2007/relationships/diagramDrawing" Target="../diagrams/drawing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3.xml"/><Relationship Id="rId11" Type="http://schemas.openxmlformats.org/officeDocument/2006/relationships/diagramColors" Target="../diagrams/colors4.xml"/><Relationship Id="rId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4.xml"/><Relationship Id="rId4" Type="http://schemas.openxmlformats.org/officeDocument/2006/relationships/diagramLayout" Target="../diagrams/layout3.xml"/><Relationship Id="rId9" Type="http://schemas.openxmlformats.org/officeDocument/2006/relationships/diagramLayout" Target="../diagrams/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ocusfitness.net/stock-photos/downloads/fresh-vegetables-onion-carrots-cucumber-pepper/" TargetMode="External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s://americanaddictioncenters.org/withdrawal-timelines-treatments/post-acute-withdrawal-syndrome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choosehelp.com/topics/opioid-addiction-pain/pain-addiction-risks-assessment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Neurotransmitter" TargetMode="External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corsia4.it/training/alimentazione-nuoto-parliamo-dieta-aminoacidi-essenziali/" TargetMode="Externa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rgscience.com/d1-human-nutrition-core.html" TargetMode="External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://blog.sbnec.org.br/page/4/" TargetMode="External"/><Relationship Id="rId3" Type="http://schemas.openxmlformats.org/officeDocument/2006/relationships/diagramLayout" Target="../diagrams/layout7.xml"/><Relationship Id="rId7" Type="http://schemas.openxmlformats.org/officeDocument/2006/relationships/image" Target="../media/image36.jpe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riadzany.blogspot.com/2014/08/national-sardine-day-morocco-is-worlds.html" TargetMode="External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hilehewasnapping.com/healthy-low-prep-snack-ideas/" TargetMode="External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yourhealthforever.blogspot.com/2011/10/hypoglycemia-low-blood-sugar-sign.html" TargetMode="External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kickasssuec.blogspot.com/2013/03/like-light-switch.html" TargetMode="External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4.xml"/><Relationship Id="rId5" Type="http://schemas.openxmlformats.org/officeDocument/2006/relationships/hyperlink" Target="http://in5d.com/8-reptilian-traits-in-human-beings/" TargetMode="External"/><Relationship Id="rId4" Type="http://schemas.openxmlformats.org/officeDocument/2006/relationships/image" Target="../media/image42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kickasssuec.blogspot.com/2013/03/like-light-switch.html" TargetMode="External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4.xml"/><Relationship Id="rId5" Type="http://schemas.openxmlformats.org/officeDocument/2006/relationships/hyperlink" Target="http://in5d.com/8-reptilian-traits-in-human-beings/" TargetMode="External"/><Relationship Id="rId4" Type="http://schemas.openxmlformats.org/officeDocument/2006/relationships/image" Target="../media/image42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143601516@N03/28188286432" TargetMode="External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usdagov/8423829659" TargetMode="External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fanaticcook.blogspot.com/2012/08/cron-o-meter-free-diet-analysis-software.html" TargetMode="External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4.xml"/><Relationship Id="rId5" Type="http://schemas.openxmlformats.org/officeDocument/2006/relationships/hyperlink" Target="mailto:kelly@theaddictionnutritionist.com" TargetMode="External"/><Relationship Id="rId4" Type="http://schemas.openxmlformats.org/officeDocument/2006/relationships/hyperlink" Target="mailto:rigg@usf.edu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4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ynextmove.org/profile/summary/29-2051.00?print=1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8">
            <a:extLst>
              <a:ext uri="{FF2B5EF4-FFF2-40B4-BE49-F238E27FC236}">
                <a16:creationId xmlns:a16="http://schemas.microsoft.com/office/drawing/2014/main" id="{8D06CE56-3881-4ADA-8CEF-D18B02C24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0">
            <a:extLst>
              <a:ext uri="{FF2B5EF4-FFF2-40B4-BE49-F238E27FC236}">
                <a16:creationId xmlns:a16="http://schemas.microsoft.com/office/drawing/2014/main" id="{79F3C543-62EC-4433-9C93-A2CD8764E9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1" name="Rectangle 12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pic>
        <p:nvPicPr>
          <p:cNvPr id="4" name="Picture 3" descr="A group of vegetables on a table&#10;&#10;Description automatically generated with low confidence">
            <a:extLst>
              <a:ext uri="{FF2B5EF4-FFF2-40B4-BE49-F238E27FC236}">
                <a16:creationId xmlns:a16="http://schemas.microsoft.com/office/drawing/2014/main" id="{3D182883-91C6-4F9B-91D5-6E590823B45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6214" b="9200"/>
          <a:stretch/>
        </p:blipFill>
        <p:spPr>
          <a:xfrm>
            <a:off x="20" y="-214412"/>
            <a:ext cx="12191980" cy="6857990"/>
          </a:xfrm>
          <a:prstGeom prst="rect">
            <a:avLst/>
          </a:prstGeom>
        </p:spPr>
      </p:pic>
      <p:sp>
        <p:nvSpPr>
          <p:cNvPr id="22" name="Rectangle 14">
            <a:extLst>
              <a:ext uri="{FF2B5EF4-FFF2-40B4-BE49-F238E27FC236}">
                <a16:creationId xmlns:a16="http://schemas.microsoft.com/office/drawing/2014/main" id="{A44CD100-6267-4E62-AA64-2182A3A6A1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tx1">
                  <a:alpha val="30000"/>
                </a:schemeClr>
              </a:gs>
              <a:gs pos="33000">
                <a:schemeClr val="tx1">
                  <a:alpha val="20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>
                  <a:alpha val="3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347568-EC04-4812-BD74-AD2EF85F7A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5528" y="1149405"/>
            <a:ext cx="6899364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The Role of Nutrition </a:t>
            </a:r>
            <a:br>
              <a:rPr lang="en-US" sz="4400" dirty="0">
                <a:solidFill>
                  <a:schemeClr val="bg1"/>
                </a:solidFill>
              </a:rPr>
            </a:br>
            <a:r>
              <a:rPr lang="en-US" sz="4400" dirty="0">
                <a:solidFill>
                  <a:schemeClr val="bg1"/>
                </a:solidFill>
              </a:rPr>
              <a:t>in Addiction Recovery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bg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32F6519-FF64-4B43-8D56-92BCA264EC8C}"/>
              </a:ext>
            </a:extLst>
          </p:cNvPr>
          <p:cNvSpPr txBox="1"/>
          <p:nvPr/>
        </p:nvSpPr>
        <p:spPr>
          <a:xfrm>
            <a:off x="477980" y="4827696"/>
            <a:ext cx="450825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eue Haas Grotesk Text Pro"/>
                <a:ea typeface="+mn-ea"/>
                <a:cs typeface="+mn-cs"/>
              </a:rPr>
              <a:t>Khary Rigg, Ph.D.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eue Haas Grotesk Text Pro"/>
                <a:ea typeface="+mn-ea"/>
                <a:cs typeface="+mn-cs"/>
              </a:rPr>
              <a:t>Department of Mental Health Law &amp; Policy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eue Haas Grotesk Text Pro"/>
                <a:ea typeface="+mn-ea"/>
                <a:cs typeface="+mn-cs"/>
              </a:rPr>
              <a:t>University of South Florida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eue Haas Grotesk Text Pro"/>
                <a:ea typeface="+mn-ea"/>
                <a:cs typeface="+mn-cs"/>
              </a:rPr>
              <a:t>Kelly Miller, NTM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eue Haas Grotesk Text Pro"/>
                <a:ea typeface="+mn-ea"/>
                <a:cs typeface="+mn-cs"/>
              </a:rPr>
              <a:t>Nutritional Therapist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eue Haas Grotesk Text Pro"/>
                <a:ea typeface="+mn-ea"/>
                <a:cs typeface="+mn-cs"/>
              </a:rPr>
              <a:t>The Addiction Nutritionist,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eue Haas Grotesk Text Pro"/>
                <a:ea typeface="+mn-ea"/>
                <a:cs typeface="+mn-cs"/>
              </a:rPr>
              <a:t>llc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9276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76F322-775B-4170-B651-3EAADCB262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Nutritional Consequences of SUDs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E3EDCA-5930-4288-88BD-A4660A0505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17142" y="2478023"/>
            <a:ext cx="5036186" cy="4065651"/>
          </a:xfrm>
        </p:spPr>
        <p:txBody>
          <a:bodyPr/>
          <a:lstStyle/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8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Neue Haas Grotesk Text Pro" panose="020B0504020202020204" pitchFamily="34" charset="0"/>
              </a:rPr>
              <a:t>Food insecurity</a:t>
            </a: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80000"/>
              <a:buFont typeface="Wingdings" panose="05000000000000000000" pitchFamily="2" charset="2"/>
              <a:buChar char="§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Neue Haas Grotesk Text Pro" panose="020B0504020202020204" pitchFamily="34" charset="0"/>
            </a:endParaRP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8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Neue Haas Grotesk Text Pro" panose="020B0504020202020204" pitchFamily="34" charset="0"/>
              </a:rPr>
              <a:t>Inability to obtain adequate healthy food on a day-to-day- basis</a:t>
            </a: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CD433"/>
              </a:buClr>
              <a:buSzPct val="80000"/>
              <a:buFont typeface="Wingdings" panose="05000000000000000000" pitchFamily="2" charset="2"/>
              <a:buChar char="§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Neue Haas Grotesk Text Pro" panose="020B0504020202020204" pitchFamily="34" charset="0"/>
            </a:endParaRP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8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Neue Haas Grotesk Text Pro" panose="020B0504020202020204" pitchFamily="34" charset="0"/>
              </a:rPr>
              <a:t>People w/SUDs tend to live in “food deserts” </a:t>
            </a:r>
          </a:p>
          <a:p>
            <a:pPr marR="0" lvl="1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8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Neue Haas Grotesk Text Pro" panose="020B0504020202020204" pitchFamily="34" charset="0"/>
              </a:rPr>
              <a:t>limited access to affordable, nutritious food</a:t>
            </a:r>
          </a:p>
          <a:p>
            <a:pPr marR="0" lvl="1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8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Neue Haas Grotesk Text Pro" panose="020B0504020202020204" pitchFamily="34" charset="0"/>
              </a:rPr>
              <a:t>oversaturated with fast food restaurants</a:t>
            </a:r>
          </a:p>
          <a:p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E65289B-9904-46FE-BA4C-40886C1A056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345238" y="2628773"/>
            <a:ext cx="4938712" cy="3392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2516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B3E4C2-F98F-49A3-96BF-12D4DEC947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Nutritional Consequences of SUDs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818CA4-6C46-411A-9767-E052E0483E3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200" b="1" dirty="0"/>
              <a:t>Poor oral health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 err="1"/>
              <a:t>Xerostomic</a:t>
            </a:r>
            <a:r>
              <a:rPr lang="en-US" sz="2000" dirty="0"/>
              <a:t> (reduces saliva)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/>
              <a:t>Tooth decay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/>
              <a:t>Gum infection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/>
              <a:t>Missing teeth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/>
              <a:t>Dry mouth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FC0650B-3BFF-4ACA-98FB-14A426FDF11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345238" y="2557826"/>
            <a:ext cx="4938712" cy="3534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0011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D6FBB9D-1CAA-4D05-AB33-BABDFE17B8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04727B71-B4B6-4823-80A1-68C40B4751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9A6DB05-9FB5-4B07-8675-74C23D4FD8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5DF40726-9B19-4165-9C26-757D16E19E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D5060AE-8EA3-4E6C-A563-D7E09E6947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64211"/>
            <a:ext cx="4571999" cy="116500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800"/>
              <a:t>Nutritional Consequences of SUDs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DFA479-B16C-46A5-8FB2-30F0737312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2055327"/>
            <a:ext cx="4571999" cy="3776975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200" b="1" dirty="0"/>
              <a:t>Constipation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20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/>
              <a:t>Drugs like opioids delay the intestinal transit of food and slow gastric emptying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/>
              <a:t>Some people avoid eating certain foods or stop eating altogether</a:t>
            </a:r>
          </a:p>
          <a:p>
            <a:endParaRPr lang="en-US" sz="1800" dirty="0"/>
          </a:p>
        </p:txBody>
      </p:sp>
      <p:pic>
        <p:nvPicPr>
          <p:cNvPr id="7" name="Picture 6" descr="A close-up of a person's hand&#10;&#10;Description automatically generated with low confidence">
            <a:extLst>
              <a:ext uri="{FF2B5EF4-FFF2-40B4-BE49-F238E27FC236}">
                <a16:creationId xmlns:a16="http://schemas.microsoft.com/office/drawing/2014/main" id="{DA5A997B-02F0-4FE1-B692-99BBDDBDE1A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7026" r="12975" b="2"/>
          <a:stretch/>
        </p:blipFill>
        <p:spPr>
          <a:xfrm>
            <a:off x="6190488" y="566928"/>
            <a:ext cx="5157216" cy="5286197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2089CB41-F399-4AEB-980C-5BFB1049CB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248" y="6112341"/>
            <a:ext cx="1050645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BFC967B-3DD6-463D-9DB9-6E4419AE0D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096768" y="3817404"/>
            <a:ext cx="54864" cy="457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08589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4" name="Rectangle 24">
            <a:extLst>
              <a:ext uri="{FF2B5EF4-FFF2-40B4-BE49-F238E27FC236}">
                <a16:creationId xmlns:a16="http://schemas.microsoft.com/office/drawing/2014/main" id="{2D6FBB9D-1CAA-4D05-AB33-BABDFE17B8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55" name="Rectangle 26">
            <a:extLst>
              <a:ext uri="{FF2B5EF4-FFF2-40B4-BE49-F238E27FC236}">
                <a16:creationId xmlns:a16="http://schemas.microsoft.com/office/drawing/2014/main" id="{04727B71-B4B6-4823-80A1-68C40B4751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6" name="Rectangle 28">
            <a:extLst>
              <a:ext uri="{FF2B5EF4-FFF2-40B4-BE49-F238E27FC236}">
                <a16:creationId xmlns:a16="http://schemas.microsoft.com/office/drawing/2014/main" id="{79A6DB05-9FB5-4B07-8675-74C23D4FD8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57" name="Rectangle 30">
            <a:extLst>
              <a:ext uri="{FF2B5EF4-FFF2-40B4-BE49-F238E27FC236}">
                <a16:creationId xmlns:a16="http://schemas.microsoft.com/office/drawing/2014/main" id="{F94AA2BD-2E3F-4B1D-8127-5744B81153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E97D6B-6F8A-483C-80AD-A23ED08741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80" y="987552"/>
            <a:ext cx="4485861" cy="108813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900" dirty="0"/>
              <a:t>Nutritional Consequences of SUDs</a:t>
            </a:r>
          </a:p>
        </p:txBody>
      </p:sp>
      <p:sp>
        <p:nvSpPr>
          <p:cNvPr id="58" name="Rectangle 32">
            <a:extLst>
              <a:ext uri="{FF2B5EF4-FFF2-40B4-BE49-F238E27FC236}">
                <a16:creationId xmlns:a16="http://schemas.microsoft.com/office/drawing/2014/main" id="{4BD02261-2DC8-4AA8-9E16-7751AE8924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49223" y="387939"/>
            <a:ext cx="73152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9" name="Rectangle 34">
            <a:extLst>
              <a:ext uri="{FF2B5EF4-FFF2-40B4-BE49-F238E27FC236}">
                <a16:creationId xmlns:a16="http://schemas.microsoft.com/office/drawing/2014/main" id="{3D752CF2-2291-40B5-B462-C17B174C10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1480" y="2286000"/>
            <a:ext cx="438912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6CC0F3-6D07-4034-9A8D-D4DB622CC4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1479" y="2688336"/>
            <a:ext cx="4498848" cy="3584448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200" b="1" dirty="0"/>
              <a:t>Route of administration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17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1800" dirty="0"/>
              <a:t>Inhaling or injecting drugs can have a more direct effect on the CNS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800" dirty="0"/>
              <a:t>Neuronal function can be impaired, leading to the inability to move food nutrients into the brain and keep toxins out</a:t>
            </a:r>
          </a:p>
          <a:p>
            <a:endParaRPr lang="en-US" sz="1700" dirty="0"/>
          </a:p>
        </p:txBody>
      </p:sp>
      <p:pic>
        <p:nvPicPr>
          <p:cNvPr id="13" name="Picture 12" descr="A picture containing person&#10;&#10;Description automatically generated">
            <a:extLst>
              <a:ext uri="{FF2B5EF4-FFF2-40B4-BE49-F238E27FC236}">
                <a16:creationId xmlns:a16="http://schemas.microsoft.com/office/drawing/2014/main" id="{B99651B4-0E0B-4496-8118-CC6BD419811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6495" r="2" b="17007"/>
          <a:stretch/>
        </p:blipFill>
        <p:spPr>
          <a:xfrm>
            <a:off x="5308052" y="10"/>
            <a:ext cx="6883948" cy="6857990"/>
          </a:xfrm>
          <a:custGeom>
            <a:avLst/>
            <a:gdLst/>
            <a:ahLst/>
            <a:cxnLst/>
            <a:rect l="l" t="t" r="r" b="b"/>
            <a:pathLst>
              <a:path w="6883948" h="6858000">
                <a:moveTo>
                  <a:pt x="365648" y="0"/>
                </a:moveTo>
                <a:lnTo>
                  <a:pt x="6883948" y="0"/>
                </a:lnTo>
                <a:lnTo>
                  <a:pt x="6883948" y="6858000"/>
                </a:lnTo>
                <a:lnTo>
                  <a:pt x="365648" y="6858000"/>
                </a:lnTo>
                <a:lnTo>
                  <a:pt x="360213" y="6835050"/>
                </a:lnTo>
                <a:cubicBezTo>
                  <a:pt x="128263" y="5788167"/>
                  <a:pt x="0" y="4637179"/>
                  <a:pt x="0" y="3429001"/>
                </a:cubicBezTo>
                <a:cubicBezTo>
                  <a:pt x="0" y="2220824"/>
                  <a:pt x="128263" y="1069835"/>
                  <a:pt x="360213" y="22952"/>
                </a:cubicBezTo>
                <a:close/>
              </a:path>
            </a:pathLst>
          </a:custGeom>
          <a:effectLst>
            <a:outerShdw blurRad="50800" dist="38100" dir="10800000" algn="r" rotWithShape="0">
              <a:schemeClr val="bg1">
                <a:lumMod val="85000"/>
                <a:alpha val="3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910761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797406-4C8C-46FD-AAD8-C4BB7EFA30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Nutritional Consequences of SUDs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3F6C92-3A20-4DA4-9248-E9128D4E9A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5568" y="2478024"/>
            <a:ext cx="4937760" cy="4132326"/>
          </a:xfrm>
        </p:spPr>
        <p:txBody>
          <a:bodyPr>
            <a:normAutofit fontScale="92500" lnSpcReduction="10000"/>
          </a:bodyPr>
          <a:lstStyle/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8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HIV/HCV </a:t>
            </a: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80000"/>
              <a:buFont typeface="Wingdings" panose="05000000000000000000" pitchFamily="2" charset="2"/>
              <a:buChar char="§"/>
              <a:tabLst/>
              <a:defRPr/>
            </a:pPr>
            <a:endParaRPr kumimoji="0" lang="en-US" sz="17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8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Co-occurring infectious diseases can impact nutritional status</a:t>
            </a: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80000"/>
              <a:buFont typeface="Wingdings" panose="05000000000000000000" pitchFamily="2" charset="2"/>
              <a:buChar char="§"/>
              <a:tabLst/>
              <a:defRPr/>
            </a:pP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8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HCV can go undiagnosed, damaging the liver, causing loss of appetite, nausea, constipation, etc.</a:t>
            </a: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8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HIV </a:t>
            </a:r>
            <a:r>
              <a:rPr lang="en-US" sz="2200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</a:rPr>
              <a:t>can lead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to malnutrition due to:</a:t>
            </a:r>
          </a:p>
          <a:p>
            <a:pPr marR="0" lvl="1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8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Decreased dietary intake</a:t>
            </a:r>
          </a:p>
          <a:p>
            <a:pPr marR="0" lvl="1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8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Excessive diarrhea, nausea, abdominal pain</a:t>
            </a:r>
          </a:p>
          <a:p>
            <a:pPr marR="0" lvl="1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8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ARV meds leading to lean body mass breakdown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336B409-421B-400F-9142-84B0969A89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2306" y="2391310"/>
            <a:ext cx="4403188" cy="3604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8431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10D37C-75CE-41D6-8D79-E7FD28FD4A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Nutritional Aspects of Detox </a:t>
            </a: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BE465A92-F929-4AA9-A27B-9712BB1887E6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726899193"/>
              </p:ext>
            </p:extLst>
          </p:nvPr>
        </p:nvGraphicFramePr>
        <p:xfrm>
          <a:off x="908304" y="2808717"/>
          <a:ext cx="4937760" cy="36941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1D8221-1493-4D03-8227-733ED6D1D4A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9" name="Content Placeholder 2">
            <a:extLst>
              <a:ext uri="{FF2B5EF4-FFF2-40B4-BE49-F238E27FC236}">
                <a16:creationId xmlns:a16="http://schemas.microsoft.com/office/drawing/2014/main" id="{7CA69133-7D18-4C32-8A16-C99B3E3ADAB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0920308"/>
              </p:ext>
            </p:extLst>
          </p:nvPr>
        </p:nvGraphicFramePr>
        <p:xfrm>
          <a:off x="6445188" y="2808717"/>
          <a:ext cx="5060449" cy="36941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BFCABA7A-6CAA-42B6-86AA-E3B5C318F3C0}"/>
              </a:ext>
            </a:extLst>
          </p:cNvPr>
          <p:cNvSpPr txBox="1"/>
          <p:nvPr/>
        </p:nvSpPr>
        <p:spPr>
          <a:xfrm>
            <a:off x="7355237" y="2185635"/>
            <a:ext cx="32403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Suggestions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53CB319-ED09-4A4F-A75C-FC1690C8A543}"/>
              </a:ext>
            </a:extLst>
          </p:cNvPr>
          <p:cNvSpPr txBox="1"/>
          <p:nvPr/>
        </p:nvSpPr>
        <p:spPr>
          <a:xfrm>
            <a:off x="1757008" y="2185635"/>
            <a:ext cx="34719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Considerations</a:t>
            </a:r>
          </a:p>
        </p:txBody>
      </p:sp>
    </p:spTree>
    <p:extLst>
      <p:ext uri="{BB962C8B-B14F-4D97-AF65-F5344CB8AC3E}">
        <p14:creationId xmlns:p14="http://schemas.microsoft.com/office/powerpoint/2010/main" val="37885527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pic>
        <p:nvPicPr>
          <p:cNvPr id="5" name="Picture 4" descr="A group of vegetables&#10;&#10;Description automatically generated with medium confidence">
            <a:extLst>
              <a:ext uri="{FF2B5EF4-FFF2-40B4-BE49-F238E27FC236}">
                <a16:creationId xmlns:a16="http://schemas.microsoft.com/office/drawing/2014/main" id="{5751C439-A876-41E9-9E1C-1A8270AB603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7688" r="7939" b="-1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C5B4A44-5A2A-4229-AA89-5A3DFF71F4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anchor="b">
            <a:normAutofit/>
          </a:bodyPr>
          <a:lstStyle/>
          <a:p>
            <a:r>
              <a:rPr lang="en-US" sz="3700" dirty="0"/>
              <a:t>How can Nutrition Therapy be used to improve outcomes?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5D9CC9-B994-420F-8A32-CC05B10A70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4872922"/>
            <a:ext cx="4023359" cy="1208141"/>
          </a:xfrm>
        </p:spPr>
        <p:txBody>
          <a:bodyPr>
            <a:normAutofit fontScale="92500" lnSpcReduction="20000"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/>
              <a:t>Improve Mood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/>
              <a:t>Reduce Cravings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/>
              <a:t>Prevent Relapse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solidFill>
              <a:schemeClr val="tx2">
                <a:lumMod val="25000"/>
                <a:lumOff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73619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5DF40726-9B19-4165-9C26-757D16E19E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F49E6C-691F-4EEE-938B-DB2CFCEC5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64211"/>
            <a:ext cx="4571999" cy="1165002"/>
          </a:xfrm>
        </p:spPr>
        <p:txBody>
          <a:bodyPr anchor="b">
            <a:normAutofit/>
          </a:bodyPr>
          <a:lstStyle/>
          <a:p>
            <a:r>
              <a:rPr lang="en-US" sz="2800" b="1" dirty="0"/>
              <a:t>Post Acute Withdrawal Syndrome (PAWS)</a:t>
            </a:r>
            <a:endParaRPr lang="en-US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A550DA-1A1E-4BE6-B057-0FBD2E8345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055327"/>
            <a:ext cx="4571999" cy="3776975"/>
          </a:xfrm>
        </p:spPr>
        <p:txBody>
          <a:bodyPr>
            <a:normAutofit/>
          </a:bodyPr>
          <a:lstStyle/>
          <a:p>
            <a:r>
              <a:rPr lang="en-US" sz="1800" dirty="0"/>
              <a:t>Cluster of mood and biology related symptoms that typically last 1-2 years, post acute detox. </a:t>
            </a:r>
          </a:p>
          <a:p>
            <a:r>
              <a:rPr lang="en-US" sz="1800" dirty="0"/>
              <a:t>Although post-acute withdrawal rarely involves physical symptoms, it can be </a:t>
            </a:r>
            <a:r>
              <a:rPr lang="en-US" sz="1800" u="sng" dirty="0"/>
              <a:t>just as intense as acute withdrawal</a:t>
            </a:r>
            <a:r>
              <a:rPr lang="en-US" sz="1800" dirty="0"/>
              <a:t> and still puts a person at risk of relapse, as they may return to drug use in an attempt to stop the discomfort. </a:t>
            </a:r>
          </a:p>
          <a:p>
            <a:pPr marL="0" indent="0">
              <a:buNone/>
            </a:pPr>
            <a:endParaRPr lang="en-US" sz="1800" dirty="0"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endParaRPr lang="en-US" sz="1800" dirty="0"/>
          </a:p>
        </p:txBody>
      </p:sp>
      <p:pic>
        <p:nvPicPr>
          <p:cNvPr id="5" name="Picture 4" descr="A person with his hand on his chin&#10;&#10;Description automatically generated with medium confidence">
            <a:extLst>
              <a:ext uri="{FF2B5EF4-FFF2-40B4-BE49-F238E27FC236}">
                <a16:creationId xmlns:a16="http://schemas.microsoft.com/office/drawing/2014/main" id="{84BC22A7-FEE2-46AF-AE1E-420A86148BD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15940" r="18937" b="-2"/>
          <a:stretch/>
        </p:blipFill>
        <p:spPr>
          <a:xfrm>
            <a:off x="6190488" y="566928"/>
            <a:ext cx="5157216" cy="5286197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2089CB41-F399-4AEB-980C-5BFB1049CB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248" y="6112341"/>
            <a:ext cx="10506456" cy="18288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BFC967B-3DD6-463D-9DB9-6E4419AE0D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096768" y="3817404"/>
            <a:ext cx="54864" cy="457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55367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F07D377-FF3C-4718-8F0C-521F971128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Symptoms of PAWS</a:t>
            </a:r>
          </a:p>
        </p:txBody>
      </p:sp>
      <p:graphicFrame>
        <p:nvGraphicFramePr>
          <p:cNvPr id="26" name="Content Placeholder 2">
            <a:extLst>
              <a:ext uri="{FF2B5EF4-FFF2-40B4-BE49-F238E27FC236}">
                <a16:creationId xmlns:a16="http://schemas.microsoft.com/office/drawing/2014/main" id="{9C49B251-2210-408A-9E1E-2BDCEC6485D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92388907"/>
              </p:ext>
            </p:extLst>
          </p:nvPr>
        </p:nvGraphicFramePr>
        <p:xfrm>
          <a:off x="933061" y="1777071"/>
          <a:ext cx="10615472" cy="42038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728503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2D6FBB9D-1CAA-4D05-AB33-BABDFE17B8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04727B71-B4B6-4823-80A1-68C40B4751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79A6DB05-9FB5-4B07-8675-74C23D4FD8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81D377EB-C9D2-4ED0-86A6-740A297E3E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42F42F7-6BFB-4FA3-AC0A-5D9DD5C4B184}"/>
              </a:ext>
            </a:extLst>
          </p:cNvPr>
          <p:cNvSpPr txBox="1"/>
          <p:nvPr/>
        </p:nvSpPr>
        <p:spPr>
          <a:xfrm>
            <a:off x="841248" y="685800"/>
            <a:ext cx="10506456" cy="115700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eue Haas Grotesk Text Pro"/>
                <a:ea typeface="+mn-ea"/>
                <a:cs typeface="+mn-cs"/>
              </a:rPr>
              <a:t>The Nature of Cravings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66346BE-FDB4-4772-A696-0719490ABD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0140" y="34093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FB92FFCE-0C90-454E-AA25-D4EE9A6C39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248" y="1958056"/>
            <a:ext cx="1050645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4" name="Content Placeholder 2">
            <a:extLst>
              <a:ext uri="{FF2B5EF4-FFF2-40B4-BE49-F238E27FC236}">
                <a16:creationId xmlns:a16="http://schemas.microsoft.com/office/drawing/2014/main" id="{E69193BD-CE34-4FFE-8B07-7ACF8A0479A4}"/>
              </a:ext>
            </a:extLst>
          </p:cNvPr>
          <p:cNvGraphicFramePr>
            <a:graphicFrameLocks/>
          </p:cNvGraphicFramePr>
          <p:nvPr/>
        </p:nvGraphicFramePr>
        <p:xfrm>
          <a:off x="838200" y="2295252"/>
          <a:ext cx="10506456" cy="38769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99791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BB2B1F0-0DD6-4744-9A46-7A344FB48E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93EA542-D7B2-4EEB-9E5A-7BD69C923D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26720"/>
            <a:ext cx="10506456" cy="1919141"/>
          </a:xfrm>
        </p:spPr>
        <p:txBody>
          <a:bodyPr anchor="b">
            <a:normAutofit/>
          </a:bodyPr>
          <a:lstStyle/>
          <a:p>
            <a:r>
              <a:rPr lang="en-US" sz="6000"/>
              <a:t>Today’s Agenda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A0B5DEA-ADF6-4BA5-9307-147F0A4685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8680" y="2898648"/>
            <a:ext cx="1050645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DECDBF4-02B6-4BB4-B65B-B8107AD6A9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41248" y="2783982"/>
            <a:ext cx="1873457" cy="1371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217C1F-1EBF-4701-BF66-045342F442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8" y="3337269"/>
            <a:ext cx="10509504" cy="290568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000" dirty="0"/>
              <a:t>Nutritional consequences of SUDs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/>
              <a:t>Nutritional strategies to reduce cravings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/>
              <a:t>Blood Sugar: A relapse prevention tool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/>
              <a:t>Free Handout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/>
              <a:t>Q &amp; A</a:t>
            </a:r>
          </a:p>
          <a:p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7782541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C534F8-CA94-4C48-AB91-829B7AC97F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Mood Regulating Neurotransmitters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12DA2BA-5A64-4734-B141-6F3F5704E3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5568" y="2478023"/>
            <a:ext cx="4937760" cy="423710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100" u="sng" dirty="0"/>
              <a:t>Serotonin</a:t>
            </a:r>
            <a:r>
              <a:rPr lang="en-US" sz="2100" dirty="0"/>
              <a:t>-The “Happy Hormone”, 95% produced in the gut, other 5% in brain stem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100" u="sng" dirty="0"/>
              <a:t>Dopamine</a:t>
            </a:r>
            <a:r>
              <a:rPr lang="en-US" sz="2100" dirty="0"/>
              <a:t>-The “Pleasure Reward Hormone”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100" u="sng" dirty="0"/>
              <a:t>GABA</a:t>
            </a:r>
            <a:r>
              <a:rPr lang="en-US" sz="2100" dirty="0"/>
              <a:t>-anti-anxiety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100" u="sng" dirty="0"/>
              <a:t>Endorphins</a:t>
            </a:r>
            <a:r>
              <a:rPr lang="en-US" sz="2100" dirty="0"/>
              <a:t>-pain relief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100" dirty="0"/>
              <a:t>New batch every day</a:t>
            </a:r>
          </a:p>
          <a:p>
            <a:endParaRPr lang="en-US" dirty="0"/>
          </a:p>
        </p:txBody>
      </p:sp>
      <p:pic>
        <p:nvPicPr>
          <p:cNvPr id="9" name="Picture 8" descr="Graphical user interface&#10;&#10;Description automatically generated">
            <a:extLst>
              <a:ext uri="{FF2B5EF4-FFF2-40B4-BE49-F238E27FC236}">
                <a16:creationId xmlns:a16="http://schemas.microsoft.com/office/drawing/2014/main" id="{2EE7D123-712B-4176-AA85-046CBA0822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456808" y="2746741"/>
            <a:ext cx="4826888" cy="2720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0583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5" name="Rectangle 53">
            <a:extLst>
              <a:ext uri="{FF2B5EF4-FFF2-40B4-BE49-F238E27FC236}">
                <a16:creationId xmlns:a16="http://schemas.microsoft.com/office/drawing/2014/main" id="{2D6FBB9D-1CAA-4D05-AB33-BABDFE17B8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67" name="Rectangle 55">
            <a:extLst>
              <a:ext uri="{FF2B5EF4-FFF2-40B4-BE49-F238E27FC236}">
                <a16:creationId xmlns:a16="http://schemas.microsoft.com/office/drawing/2014/main" id="{04727B71-B4B6-4823-80A1-68C40B4751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8" name="Rectangle 57">
            <a:extLst>
              <a:ext uri="{FF2B5EF4-FFF2-40B4-BE49-F238E27FC236}">
                <a16:creationId xmlns:a16="http://schemas.microsoft.com/office/drawing/2014/main" id="{79A6DB05-9FB5-4B07-8675-74C23D4FD8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69" name="Rectangle 59">
            <a:extLst>
              <a:ext uri="{FF2B5EF4-FFF2-40B4-BE49-F238E27FC236}">
                <a16:creationId xmlns:a16="http://schemas.microsoft.com/office/drawing/2014/main" id="{2550BE34-C2B8-49B8-8519-67A8CAD51A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0" name="Rectangle 61">
            <a:extLst>
              <a:ext uri="{FF2B5EF4-FFF2-40B4-BE49-F238E27FC236}">
                <a16:creationId xmlns:a16="http://schemas.microsoft.com/office/drawing/2014/main" id="{A7457DD9-5A45-400A-AB4B-4B4EDECA25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416" y="365125"/>
            <a:ext cx="11167447" cy="2089317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9F16F3-6DB6-43F9-A46D-3C74A4C4C9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6746" y="586822"/>
            <a:ext cx="3537285" cy="164592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/>
              <a:t>Amino Acids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441CF7D6-A660-431A-B0BB-140A0D5556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408" y="1057739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0570A85B-3810-4F95-97B0-CBF4CCDB38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248113" y="1405210"/>
            <a:ext cx="1463040" cy="9144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F130F8-FDB7-46FE-BEDC-26996779E7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51164" y="586822"/>
            <a:ext cx="6002636" cy="186762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R="0" lvl="0" fontAlgn="auto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The building blocks of protein and neurotransmitters</a:t>
            </a:r>
          </a:p>
          <a:p>
            <a:pPr>
              <a:lnSpc>
                <a:spcPct val="100000"/>
              </a:lnSpc>
            </a:pPr>
            <a:endParaRPr lang="en-US" sz="1800" dirty="0"/>
          </a:p>
        </p:txBody>
      </p:sp>
      <p:pic>
        <p:nvPicPr>
          <p:cNvPr id="6" name="Picture 5" descr="Timeline&#10;&#10;Description automatically generated with medium confidence">
            <a:extLst>
              <a:ext uri="{FF2B5EF4-FFF2-40B4-BE49-F238E27FC236}">
                <a16:creationId xmlns:a16="http://schemas.microsoft.com/office/drawing/2014/main" id="{D1A818EC-7C8E-435A-A6CC-1BA9FC992F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400243" y="2734056"/>
            <a:ext cx="9479905" cy="3483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2553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0288C6B4-AFC3-407F-A595-EFFD38D4CC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2" name="Freeform: Shape 31">
            <a:extLst>
              <a:ext uri="{FF2B5EF4-FFF2-40B4-BE49-F238E27FC236}">
                <a16:creationId xmlns:a16="http://schemas.microsoft.com/office/drawing/2014/main" id="{CF236821-17FE-429B-8D2C-08E13A64EA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455673" cy="6858000"/>
          </a:xfrm>
          <a:custGeom>
            <a:avLst/>
            <a:gdLst>
              <a:gd name="connsiteX0" fmla="*/ 0 w 4455673"/>
              <a:gd name="connsiteY0" fmla="*/ 0 h 6858000"/>
              <a:gd name="connsiteX1" fmla="*/ 3242695 w 4455673"/>
              <a:gd name="connsiteY1" fmla="*/ 0 h 6858000"/>
              <a:gd name="connsiteX2" fmla="*/ 3305678 w 4455673"/>
              <a:gd name="connsiteY2" fmla="*/ 69271 h 6858000"/>
              <a:gd name="connsiteX3" fmla="*/ 4455673 w 4455673"/>
              <a:gd name="connsiteY3" fmla="*/ 3429000 h 6858000"/>
              <a:gd name="connsiteX4" fmla="*/ 3305678 w 4455673"/>
              <a:gd name="connsiteY4" fmla="*/ 6788730 h 6858000"/>
              <a:gd name="connsiteX5" fmla="*/ 3242695 w 4455673"/>
              <a:gd name="connsiteY5" fmla="*/ 6858000 h 6858000"/>
              <a:gd name="connsiteX6" fmla="*/ 0 w 4455673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55673" h="6858000">
                <a:moveTo>
                  <a:pt x="0" y="0"/>
                </a:moveTo>
                <a:lnTo>
                  <a:pt x="3242695" y="0"/>
                </a:lnTo>
                <a:lnTo>
                  <a:pt x="3305678" y="69271"/>
                </a:lnTo>
                <a:cubicBezTo>
                  <a:pt x="4016204" y="929100"/>
                  <a:pt x="4455673" y="2116944"/>
                  <a:pt x="4455673" y="3429000"/>
                </a:cubicBezTo>
                <a:cubicBezTo>
                  <a:pt x="4455673" y="4741056"/>
                  <a:pt x="4016204" y="5928900"/>
                  <a:pt x="3305678" y="6788730"/>
                </a:cubicBezTo>
                <a:lnTo>
                  <a:pt x="3242695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34" name="Freeform: Shape 33">
            <a:extLst>
              <a:ext uri="{FF2B5EF4-FFF2-40B4-BE49-F238E27FC236}">
                <a16:creationId xmlns:a16="http://schemas.microsoft.com/office/drawing/2014/main" id="{C0BDBCD2-E081-43AB-9119-C55465E59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446529" cy="6858000"/>
          </a:xfrm>
          <a:custGeom>
            <a:avLst/>
            <a:gdLst>
              <a:gd name="connsiteX0" fmla="*/ 0 w 4446529"/>
              <a:gd name="connsiteY0" fmla="*/ 0 h 6858000"/>
              <a:gd name="connsiteX1" fmla="*/ 3233551 w 4446529"/>
              <a:gd name="connsiteY1" fmla="*/ 0 h 6858000"/>
              <a:gd name="connsiteX2" fmla="*/ 3296534 w 4446529"/>
              <a:gd name="connsiteY2" fmla="*/ 69271 h 6858000"/>
              <a:gd name="connsiteX3" fmla="*/ 4446529 w 4446529"/>
              <a:gd name="connsiteY3" fmla="*/ 3429000 h 6858000"/>
              <a:gd name="connsiteX4" fmla="*/ 3296534 w 4446529"/>
              <a:gd name="connsiteY4" fmla="*/ 6788730 h 6858000"/>
              <a:gd name="connsiteX5" fmla="*/ 3233551 w 4446529"/>
              <a:gd name="connsiteY5" fmla="*/ 6858000 h 6858000"/>
              <a:gd name="connsiteX6" fmla="*/ 0 w 444652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46529" h="6858000">
                <a:moveTo>
                  <a:pt x="0" y="0"/>
                </a:moveTo>
                <a:lnTo>
                  <a:pt x="3233551" y="0"/>
                </a:lnTo>
                <a:lnTo>
                  <a:pt x="3296534" y="69271"/>
                </a:lnTo>
                <a:cubicBezTo>
                  <a:pt x="4007060" y="929100"/>
                  <a:pt x="4446529" y="2116944"/>
                  <a:pt x="4446529" y="3429000"/>
                </a:cubicBezTo>
                <a:cubicBezTo>
                  <a:pt x="4446529" y="4741056"/>
                  <a:pt x="4007060" y="5928900"/>
                  <a:pt x="3296534" y="6788730"/>
                </a:cubicBezTo>
                <a:lnTo>
                  <a:pt x="3233551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4C617DF-F208-4E78-B8FE-8F2BCE8DBA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23901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dirty="0"/>
              <a:t>Amino Acids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98E79BE4-34FE-485A-98A5-92CE8F7C47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426546"/>
            <a:ext cx="128016" cy="65390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5893" y="2443480"/>
            <a:ext cx="338328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Content Placeholder 26">
            <a:extLst>
              <a:ext uri="{FF2B5EF4-FFF2-40B4-BE49-F238E27FC236}">
                <a16:creationId xmlns:a16="http://schemas.microsoft.com/office/drawing/2014/main" id="{92FB4C28-4F8A-4825-90B7-65484CC993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3" y="2718054"/>
            <a:ext cx="4161283" cy="3207258"/>
          </a:xfrm>
        </p:spPr>
        <p:txBody>
          <a:bodyPr anchor="t">
            <a:norm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eue Haas Grotesk Text Pro"/>
                <a:ea typeface="+mn-ea"/>
                <a:cs typeface="+mn-cs"/>
              </a:rPr>
              <a:t>Tryptophan &gt; Serotonin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sz="2000" dirty="0">
                <a:solidFill>
                  <a:srgbClr val="000000"/>
                </a:solidFill>
                <a:latin typeface="Neue Haas Grotesk Text Pro"/>
              </a:rPr>
              <a:t>Phenylalanine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eue Haas Grotesk Text Pro"/>
                <a:ea typeface="+mn-ea"/>
                <a:cs typeface="+mn-cs"/>
              </a:rPr>
              <a:t> &gt; Dopamine</a:t>
            </a:r>
          </a:p>
          <a:p>
            <a:endParaRPr lang="en-US" sz="1700" dirty="0"/>
          </a:p>
        </p:txBody>
      </p:sp>
      <p:pic>
        <p:nvPicPr>
          <p:cNvPr id="5" name="Content Placeholder 4" descr="Table&#10;&#10;Description automatically generated">
            <a:extLst>
              <a:ext uri="{FF2B5EF4-FFF2-40B4-BE49-F238E27FC236}">
                <a16:creationId xmlns:a16="http://schemas.microsoft.com/office/drawing/2014/main" id="{C72B2E9C-B8DC-42F3-B362-6547FD0BB7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901184" y="883539"/>
            <a:ext cx="6922008" cy="5191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3302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9F16F3-6DB6-43F9-A46D-3C74A4C4C9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Amino Acids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0C15D49B-8908-4120-A5B4-E2414186B1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4546" y="2243863"/>
            <a:ext cx="8413209" cy="963251"/>
          </a:xfr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3A9663A3-B6B4-4E80-BAB3-63042FBF894B}"/>
              </a:ext>
            </a:extLst>
          </p:cNvPr>
          <p:cNvGrpSpPr/>
          <p:nvPr/>
        </p:nvGrpSpPr>
        <p:grpSpPr>
          <a:xfrm>
            <a:off x="1889760" y="3226030"/>
            <a:ext cx="8412480" cy="957294"/>
            <a:chOff x="704545" y="1131347"/>
            <a:chExt cx="8412480" cy="957294"/>
          </a:xfrm>
          <a:solidFill>
            <a:schemeClr val="accent1"/>
          </a:solidFill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90BE8B29-0B33-46F3-9E7A-55EF722767A0}"/>
                </a:ext>
              </a:extLst>
            </p:cNvPr>
            <p:cNvSpPr/>
            <p:nvPr/>
          </p:nvSpPr>
          <p:spPr>
            <a:xfrm>
              <a:off x="704545" y="1131347"/>
              <a:ext cx="8412480" cy="957294"/>
            </a:xfrm>
            <a:prstGeom prst="roundRect">
              <a:avLst>
                <a:gd name="adj" fmla="val 10000"/>
              </a:avLst>
            </a:prstGeom>
            <a:grpFill/>
            <a:ln w="127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  <a:miter lim="800000"/>
            </a:ln>
            <a:effectLst/>
          </p:spPr>
        </p:sp>
        <p:sp>
          <p:nvSpPr>
            <p:cNvPr id="13" name="Rectangle: Rounded Corners 4">
              <a:extLst>
                <a:ext uri="{FF2B5EF4-FFF2-40B4-BE49-F238E27FC236}">
                  <a16:creationId xmlns:a16="http://schemas.microsoft.com/office/drawing/2014/main" id="{7B51C965-DC04-4CB6-9DC6-E93F33FFDF33}"/>
                </a:ext>
              </a:extLst>
            </p:cNvPr>
            <p:cNvSpPr txBox="1"/>
            <p:nvPr/>
          </p:nvSpPr>
          <p:spPr>
            <a:xfrm>
              <a:off x="732583" y="1159385"/>
              <a:ext cx="7029617" cy="901218"/>
            </a:xfrm>
            <a:prstGeom prst="rect">
              <a:avLst/>
            </a:prstGeom>
            <a:grpFill/>
            <a:ln>
              <a:noFill/>
            </a:ln>
            <a:effectLst/>
          </p:spPr>
          <p:txBody>
            <a:bodyPr spcFirstLastPara="0" vert="horz" wrap="square" lIns="156210" tIns="156210" rIns="156210" bIns="156210" numCol="1" spcCol="1270" anchor="ctr" anchorCtr="0">
              <a:noAutofit/>
            </a:bodyPr>
            <a:lstStyle/>
            <a:p>
              <a:pPr marL="0" marR="0" lvl="0" indent="0" algn="l" defTabSz="18224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100" b="0" i="0" u="none" strike="noStrike" kern="120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Amino Acids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5C4E7E5-B028-4559-A321-300D871F7A70}"/>
              </a:ext>
            </a:extLst>
          </p:cNvPr>
          <p:cNvGrpSpPr/>
          <p:nvPr/>
        </p:nvGrpSpPr>
        <p:grpSpPr>
          <a:xfrm>
            <a:off x="2740613" y="4300935"/>
            <a:ext cx="8412480" cy="957294"/>
            <a:chOff x="1398574" y="2262695"/>
            <a:chExt cx="8412480" cy="957294"/>
          </a:xfrm>
          <a:solidFill>
            <a:schemeClr val="accent1">
              <a:lumMod val="75000"/>
            </a:schemeClr>
          </a:solidFill>
        </p:grpSpPr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78E547AF-0CAB-44AF-AFB8-D20C6F835C86}"/>
                </a:ext>
              </a:extLst>
            </p:cNvPr>
            <p:cNvSpPr/>
            <p:nvPr/>
          </p:nvSpPr>
          <p:spPr>
            <a:xfrm>
              <a:off x="1398574" y="2262695"/>
              <a:ext cx="8412480" cy="957294"/>
            </a:xfrm>
            <a:prstGeom prst="roundRect">
              <a:avLst>
                <a:gd name="adj" fmla="val 10000"/>
              </a:avLst>
            </a:prstGeom>
            <a:grpFill/>
            <a:ln w="127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  <a:miter lim="800000"/>
            </a:ln>
            <a:effectLst/>
          </p:spPr>
        </p:sp>
        <p:sp>
          <p:nvSpPr>
            <p:cNvPr id="16" name="Rectangle: Rounded Corners 4">
              <a:extLst>
                <a:ext uri="{FF2B5EF4-FFF2-40B4-BE49-F238E27FC236}">
                  <a16:creationId xmlns:a16="http://schemas.microsoft.com/office/drawing/2014/main" id="{770DF45B-CB0F-49E9-B097-F5CD75DD3184}"/>
                </a:ext>
              </a:extLst>
            </p:cNvPr>
            <p:cNvSpPr txBox="1"/>
            <p:nvPr/>
          </p:nvSpPr>
          <p:spPr>
            <a:xfrm>
              <a:off x="1426612" y="2290733"/>
              <a:ext cx="7040133" cy="901218"/>
            </a:xfrm>
            <a:prstGeom prst="rect">
              <a:avLst/>
            </a:prstGeom>
            <a:grpFill/>
            <a:ln>
              <a:noFill/>
            </a:ln>
            <a:effectLst/>
          </p:spPr>
          <p:txBody>
            <a:bodyPr spcFirstLastPara="0" vert="horz" wrap="square" lIns="156210" tIns="156210" rIns="156210" bIns="156210" numCol="1" spcCol="1270" anchor="ctr" anchorCtr="0">
              <a:noAutofit/>
            </a:bodyPr>
            <a:lstStyle/>
            <a:p>
              <a:pPr marL="0" marR="0" lvl="0" indent="0" algn="l" defTabSz="18224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100" b="0" i="0" u="none" strike="noStrike" kern="120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Neurotransmitters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B166365-AB1C-4392-8579-0CDF8319AD98}"/>
              </a:ext>
            </a:extLst>
          </p:cNvPr>
          <p:cNvGrpSpPr/>
          <p:nvPr/>
        </p:nvGrpSpPr>
        <p:grpSpPr>
          <a:xfrm>
            <a:off x="3377139" y="5378759"/>
            <a:ext cx="8412480" cy="957294"/>
            <a:chOff x="2103119" y="3394043"/>
            <a:chExt cx="8412480" cy="957294"/>
          </a:xfrm>
          <a:solidFill>
            <a:schemeClr val="accent1">
              <a:lumMod val="50000"/>
            </a:schemeClr>
          </a:solidFill>
        </p:grpSpPr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6C8A149C-BB1F-486C-9BFD-B372F3A12EAC}"/>
                </a:ext>
              </a:extLst>
            </p:cNvPr>
            <p:cNvSpPr/>
            <p:nvPr/>
          </p:nvSpPr>
          <p:spPr>
            <a:xfrm>
              <a:off x="2103119" y="3394043"/>
              <a:ext cx="8412480" cy="957294"/>
            </a:xfrm>
            <a:prstGeom prst="roundRect">
              <a:avLst>
                <a:gd name="adj" fmla="val 10000"/>
              </a:avLst>
            </a:prstGeom>
            <a:grpFill/>
            <a:ln w="127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  <a:miter lim="800000"/>
            </a:ln>
            <a:effectLst/>
          </p:spPr>
        </p:sp>
        <p:sp>
          <p:nvSpPr>
            <p:cNvPr id="19" name="Rectangle: Rounded Corners 4">
              <a:extLst>
                <a:ext uri="{FF2B5EF4-FFF2-40B4-BE49-F238E27FC236}">
                  <a16:creationId xmlns:a16="http://schemas.microsoft.com/office/drawing/2014/main" id="{4169B66E-4030-4E83-B95B-2D5FB25AF38B}"/>
                </a:ext>
              </a:extLst>
            </p:cNvPr>
            <p:cNvSpPr txBox="1"/>
            <p:nvPr/>
          </p:nvSpPr>
          <p:spPr>
            <a:xfrm>
              <a:off x="2131157" y="3422081"/>
              <a:ext cx="7029617" cy="901218"/>
            </a:xfrm>
            <a:prstGeom prst="rect">
              <a:avLst/>
            </a:prstGeom>
            <a:grpFill/>
            <a:ln>
              <a:noFill/>
            </a:ln>
            <a:effectLst/>
          </p:spPr>
          <p:txBody>
            <a:bodyPr spcFirstLastPara="0" vert="horz" wrap="square" lIns="156210" tIns="156210" rIns="156210" bIns="156210" numCol="1" spcCol="1270" anchor="ctr" anchorCtr="0">
              <a:noAutofit/>
            </a:bodyPr>
            <a:lstStyle/>
            <a:p>
              <a:pPr marL="0" marR="0" lvl="0" indent="0" algn="l" defTabSz="18224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1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Homeostasis 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0FDDC41B-6A46-40E5-82E1-5719A1E1DFB4}"/>
              </a:ext>
            </a:extLst>
          </p:cNvPr>
          <p:cNvGrpSpPr/>
          <p:nvPr/>
        </p:nvGrpSpPr>
        <p:grpSpPr>
          <a:xfrm>
            <a:off x="8705673" y="2931246"/>
            <a:ext cx="622241" cy="622241"/>
            <a:chOff x="7790238" y="733200"/>
            <a:chExt cx="622241" cy="622241"/>
          </a:xfrm>
        </p:grpSpPr>
        <p:sp>
          <p:nvSpPr>
            <p:cNvPr id="21" name="Arrow: Down 20">
              <a:extLst>
                <a:ext uri="{FF2B5EF4-FFF2-40B4-BE49-F238E27FC236}">
                  <a16:creationId xmlns:a16="http://schemas.microsoft.com/office/drawing/2014/main" id="{FD256581-2372-4236-9C83-08D580E6DC92}"/>
                </a:ext>
              </a:extLst>
            </p:cNvPr>
            <p:cNvSpPr/>
            <p:nvPr/>
          </p:nvSpPr>
          <p:spPr>
            <a:xfrm>
              <a:off x="7790238" y="733200"/>
              <a:ext cx="622241" cy="622241"/>
            </a:xfrm>
            <a:prstGeom prst="downArrow">
              <a:avLst>
                <a:gd name="adj1" fmla="val 55000"/>
                <a:gd name="adj2" fmla="val 45000"/>
              </a:avLst>
            </a:prstGeom>
            <a:solidFill>
              <a:srgbClr val="ED7D31">
                <a:alpha val="90000"/>
                <a:tint val="40000"/>
                <a:hueOff val="0"/>
                <a:satOff val="0"/>
                <a:lumOff val="0"/>
                <a:alphaOff val="0"/>
              </a:srgbClr>
            </a:solidFill>
            <a:ln w="12700" cap="flat" cmpd="sng" algn="ctr">
              <a:solidFill>
                <a:srgbClr val="ED7D31">
                  <a:alpha val="90000"/>
                  <a:tint val="40000"/>
                  <a:hueOff val="0"/>
                  <a:satOff val="0"/>
                  <a:lumOff val="0"/>
                  <a:alphaOff val="0"/>
                </a:srgbClr>
              </a:solidFill>
              <a:prstDash val="solid"/>
              <a:miter lim="800000"/>
            </a:ln>
            <a:effectLst/>
          </p:spPr>
        </p:sp>
        <p:sp>
          <p:nvSpPr>
            <p:cNvPr id="22" name="Arrow: Down 4">
              <a:extLst>
                <a:ext uri="{FF2B5EF4-FFF2-40B4-BE49-F238E27FC236}">
                  <a16:creationId xmlns:a16="http://schemas.microsoft.com/office/drawing/2014/main" id="{18647121-6992-46F8-AD48-D56B4154C0AE}"/>
                </a:ext>
              </a:extLst>
            </p:cNvPr>
            <p:cNvSpPr txBox="1"/>
            <p:nvPr/>
          </p:nvSpPr>
          <p:spPr>
            <a:xfrm>
              <a:off x="7930242" y="733200"/>
              <a:ext cx="342233" cy="468236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35560" tIns="35560" rIns="35560" bIns="35560" numCol="1" spcCol="1270" anchor="ctr" anchorCtr="0">
              <a:noAutofit/>
            </a:bodyPr>
            <a:lstStyle/>
            <a:p>
              <a:pPr marL="0" marR="0" lvl="0" indent="0" algn="ctr" defTabSz="12446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FF02E722-C338-49AC-A946-8A8375BAC1BD}"/>
              </a:ext>
            </a:extLst>
          </p:cNvPr>
          <p:cNvGrpSpPr/>
          <p:nvPr/>
        </p:nvGrpSpPr>
        <p:grpSpPr>
          <a:xfrm>
            <a:off x="9525701" y="4017852"/>
            <a:ext cx="622241" cy="622241"/>
            <a:chOff x="7790238" y="733200"/>
            <a:chExt cx="622241" cy="622241"/>
          </a:xfrm>
        </p:grpSpPr>
        <p:sp>
          <p:nvSpPr>
            <p:cNvPr id="24" name="Arrow: Down 23">
              <a:extLst>
                <a:ext uri="{FF2B5EF4-FFF2-40B4-BE49-F238E27FC236}">
                  <a16:creationId xmlns:a16="http://schemas.microsoft.com/office/drawing/2014/main" id="{0622675D-4514-4B0A-9226-C2C7FEADFFDF}"/>
                </a:ext>
              </a:extLst>
            </p:cNvPr>
            <p:cNvSpPr/>
            <p:nvPr/>
          </p:nvSpPr>
          <p:spPr>
            <a:xfrm>
              <a:off x="7790238" y="733200"/>
              <a:ext cx="622241" cy="622241"/>
            </a:xfrm>
            <a:prstGeom prst="downArrow">
              <a:avLst>
                <a:gd name="adj1" fmla="val 55000"/>
                <a:gd name="adj2" fmla="val 45000"/>
              </a:avLst>
            </a:prstGeom>
            <a:solidFill>
              <a:srgbClr val="ED7D31">
                <a:alpha val="90000"/>
                <a:tint val="40000"/>
                <a:hueOff val="0"/>
                <a:satOff val="0"/>
                <a:lumOff val="0"/>
                <a:alphaOff val="0"/>
              </a:srgbClr>
            </a:solidFill>
            <a:ln w="12700" cap="flat" cmpd="sng" algn="ctr">
              <a:solidFill>
                <a:srgbClr val="ED7D31">
                  <a:alpha val="90000"/>
                  <a:tint val="40000"/>
                  <a:hueOff val="0"/>
                  <a:satOff val="0"/>
                  <a:lumOff val="0"/>
                  <a:alphaOff val="0"/>
                </a:srgbClr>
              </a:solidFill>
              <a:prstDash val="solid"/>
              <a:miter lim="800000"/>
            </a:ln>
            <a:effectLst/>
          </p:spPr>
        </p:sp>
        <p:sp>
          <p:nvSpPr>
            <p:cNvPr id="25" name="Arrow: Down 4">
              <a:extLst>
                <a:ext uri="{FF2B5EF4-FFF2-40B4-BE49-F238E27FC236}">
                  <a16:creationId xmlns:a16="http://schemas.microsoft.com/office/drawing/2014/main" id="{02CA93CF-136D-4663-8C8F-42F4EB9D4BCB}"/>
                </a:ext>
              </a:extLst>
            </p:cNvPr>
            <p:cNvSpPr txBox="1"/>
            <p:nvPr/>
          </p:nvSpPr>
          <p:spPr>
            <a:xfrm>
              <a:off x="7930242" y="733200"/>
              <a:ext cx="342233" cy="468236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35560" tIns="35560" rIns="35560" bIns="35560" numCol="1" spcCol="1270" anchor="ctr" anchorCtr="0">
              <a:noAutofit/>
            </a:bodyPr>
            <a:lstStyle/>
            <a:p>
              <a:pPr marL="0" marR="0" lvl="0" indent="0" algn="ctr" defTabSz="12446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A1B05DD4-7A80-493A-AD80-34F930650221}"/>
              </a:ext>
            </a:extLst>
          </p:cNvPr>
          <p:cNvGrpSpPr/>
          <p:nvPr/>
        </p:nvGrpSpPr>
        <p:grpSpPr>
          <a:xfrm>
            <a:off x="10302240" y="5095676"/>
            <a:ext cx="622241" cy="622241"/>
            <a:chOff x="7790238" y="733200"/>
            <a:chExt cx="622241" cy="622241"/>
          </a:xfrm>
        </p:grpSpPr>
        <p:sp>
          <p:nvSpPr>
            <p:cNvPr id="27" name="Arrow: Down 26">
              <a:extLst>
                <a:ext uri="{FF2B5EF4-FFF2-40B4-BE49-F238E27FC236}">
                  <a16:creationId xmlns:a16="http://schemas.microsoft.com/office/drawing/2014/main" id="{75A06EC3-A07B-4DC6-B67B-F8863F924381}"/>
                </a:ext>
              </a:extLst>
            </p:cNvPr>
            <p:cNvSpPr/>
            <p:nvPr/>
          </p:nvSpPr>
          <p:spPr>
            <a:xfrm>
              <a:off x="7790238" y="733200"/>
              <a:ext cx="622241" cy="622241"/>
            </a:xfrm>
            <a:prstGeom prst="downArrow">
              <a:avLst>
                <a:gd name="adj1" fmla="val 55000"/>
                <a:gd name="adj2" fmla="val 45000"/>
              </a:avLst>
            </a:prstGeom>
            <a:solidFill>
              <a:srgbClr val="ED7D31">
                <a:alpha val="90000"/>
                <a:tint val="40000"/>
                <a:hueOff val="0"/>
                <a:satOff val="0"/>
                <a:lumOff val="0"/>
                <a:alphaOff val="0"/>
              </a:srgbClr>
            </a:solidFill>
            <a:ln w="12700" cap="flat" cmpd="sng" algn="ctr">
              <a:solidFill>
                <a:srgbClr val="ED7D31">
                  <a:alpha val="90000"/>
                  <a:tint val="40000"/>
                  <a:hueOff val="0"/>
                  <a:satOff val="0"/>
                  <a:lumOff val="0"/>
                  <a:alphaOff val="0"/>
                </a:srgbClr>
              </a:solidFill>
              <a:prstDash val="solid"/>
              <a:miter lim="800000"/>
            </a:ln>
            <a:effectLst/>
          </p:spPr>
        </p:sp>
        <p:sp>
          <p:nvSpPr>
            <p:cNvPr id="28" name="Arrow: Down 4">
              <a:extLst>
                <a:ext uri="{FF2B5EF4-FFF2-40B4-BE49-F238E27FC236}">
                  <a16:creationId xmlns:a16="http://schemas.microsoft.com/office/drawing/2014/main" id="{592E6A87-5A45-4885-8272-58E632634ECD}"/>
                </a:ext>
              </a:extLst>
            </p:cNvPr>
            <p:cNvSpPr txBox="1"/>
            <p:nvPr/>
          </p:nvSpPr>
          <p:spPr>
            <a:xfrm>
              <a:off x="7930242" y="733200"/>
              <a:ext cx="342233" cy="468236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35560" tIns="35560" rIns="35560" bIns="35560" numCol="1" spcCol="1270" anchor="ctr" anchorCtr="0">
              <a:noAutofit/>
            </a:bodyPr>
            <a:lstStyle/>
            <a:p>
              <a:pPr marL="0" marR="0" lvl="0" indent="0" algn="ctr" defTabSz="12446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274660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D5EE45-3836-468D-B78B-6E2BFC6B27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Homeostasis</a:t>
            </a:r>
          </a:p>
        </p:txBody>
      </p:sp>
      <p:graphicFrame>
        <p:nvGraphicFramePr>
          <p:cNvPr id="8" name="Content Placeholder 2">
            <a:extLst>
              <a:ext uri="{FF2B5EF4-FFF2-40B4-BE49-F238E27FC236}">
                <a16:creationId xmlns:a16="http://schemas.microsoft.com/office/drawing/2014/main" id="{327AD2FA-BDC3-45AF-86FA-96A27C57A95C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1115568" y="2478024"/>
          <a:ext cx="4937760" cy="36941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B9401C93-3C94-442C-B666-5F977C89C9B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rcRect l="3763" r="29" b="-3"/>
          <a:stretch/>
        </p:blipFill>
        <p:spPr>
          <a:xfrm>
            <a:off x="6885138" y="2142496"/>
            <a:ext cx="3941064" cy="409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5734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0">
            <a:extLst>
              <a:ext uri="{FF2B5EF4-FFF2-40B4-BE49-F238E27FC236}">
                <a16:creationId xmlns:a16="http://schemas.microsoft.com/office/drawing/2014/main" id="{2C9A9DA9-7DC8-488B-A882-123947B0F3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 useBgFill="1">
        <p:nvSpPr>
          <p:cNvPr id="19" name="Rectangle 12">
            <a:extLst>
              <a:ext uri="{FF2B5EF4-FFF2-40B4-BE49-F238E27FC236}">
                <a16:creationId xmlns:a16="http://schemas.microsoft.com/office/drawing/2014/main" id="{57F6BDD4-E066-4008-8011-6CC31AEB45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9575" y="633619"/>
            <a:ext cx="4279383" cy="5495925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3816FD-5761-4741-9B14-E77C958292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7" y="978619"/>
            <a:ext cx="3410712" cy="1106424"/>
          </a:xfrm>
        </p:spPr>
        <p:txBody>
          <a:bodyPr>
            <a:normAutofit/>
          </a:bodyPr>
          <a:lstStyle/>
          <a:p>
            <a:r>
              <a:rPr lang="en-US" sz="2800" dirty="0"/>
              <a:t>Omega 3 EFAs</a:t>
            </a:r>
          </a:p>
        </p:txBody>
      </p:sp>
      <p:sp>
        <p:nvSpPr>
          <p:cNvPr id="20" name="Rectangle 14">
            <a:extLst>
              <a:ext uri="{FF2B5EF4-FFF2-40B4-BE49-F238E27FC236}">
                <a16:creationId xmlns:a16="http://schemas.microsoft.com/office/drawing/2014/main" id="{2711A8FB-68FC-45FC-B01E-38F809E2D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5567" y="1171300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A865FE3-5FC9-4049-87CF-30019C46C0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7459" y="2093976"/>
            <a:ext cx="3328416" cy="9144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5932E6-154B-426A-8316-384987ADD9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8" y="2252870"/>
            <a:ext cx="3659731" cy="3710542"/>
          </a:xfrm>
        </p:spPr>
        <p:txBody>
          <a:bodyPr>
            <a:normAutofit fontScale="925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200" dirty="0"/>
              <a:t>May increase dopamine by 40%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200" dirty="0"/>
              <a:t>Enhances binding to the receptor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200" dirty="0"/>
              <a:t>Block enzymes that degrade dopamine in the synapse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200" dirty="0"/>
              <a:t>Sources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200" dirty="0"/>
              <a:t>Fatty fish/supplements</a:t>
            </a:r>
          </a:p>
          <a:p>
            <a:endParaRPr lang="en-US" sz="1700" dirty="0"/>
          </a:p>
        </p:txBody>
      </p:sp>
      <p:pic>
        <p:nvPicPr>
          <p:cNvPr id="5" name="Picture 4" descr="A group of fish&#10;&#10;Description automatically generated with medium confidence">
            <a:extLst>
              <a:ext uri="{FF2B5EF4-FFF2-40B4-BE49-F238E27FC236}">
                <a16:creationId xmlns:a16="http://schemas.microsoft.com/office/drawing/2014/main" id="{2EC7CE7C-1B50-4D0F-8C8D-586F1D50EE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120640" y="1156990"/>
            <a:ext cx="6656832" cy="444343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507B9CE8-C363-4021-A49A-53C0236C77F1}"/>
              </a:ext>
            </a:extLst>
          </p:cNvPr>
          <p:cNvSpPr txBox="1"/>
          <p:nvPr/>
        </p:nvSpPr>
        <p:spPr>
          <a:xfrm>
            <a:off x="5779126" y="6129544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eue Haas Grotesk Text Pro"/>
                <a:ea typeface="+mn-ea"/>
                <a:cs typeface="+mn-cs"/>
              </a:rPr>
              <a:t>Sublette ME,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eue Haas Grotesk Text Pro"/>
                <a:ea typeface="+mn-ea"/>
                <a:cs typeface="+mn-cs"/>
              </a:rPr>
              <a:t>Galfalvy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eue Haas Grotesk Text Pro"/>
                <a:ea typeface="+mn-ea"/>
                <a:cs typeface="+mn-cs"/>
              </a:rPr>
              <a:t> HC,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eue Haas Grotesk Text Pro"/>
                <a:ea typeface="+mn-ea"/>
                <a:cs typeface="+mn-cs"/>
              </a:rPr>
              <a:t>Hibbeln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eue Haas Grotesk Text Pro"/>
                <a:ea typeface="+mn-ea"/>
                <a:cs typeface="+mn-cs"/>
              </a:rPr>
              <a:t> JR, et al. Polyunsaturated fatty acid associations with dopaminergic indices in major depressive disorder. The international journal of neuropsychopharmacology. https://www.ncbi.nlm.nih.gov/pmc/articles/PMC3956108/#:~:text=Dietary%20supplementation%20with%20omega%2D3,et%20al.%2C%201998). Published December 3, 2013. Accessed February 27, 2021. (11)</a:t>
            </a:r>
          </a:p>
        </p:txBody>
      </p:sp>
    </p:spTree>
    <p:extLst>
      <p:ext uri="{BB962C8B-B14F-4D97-AF65-F5344CB8AC3E}">
        <p14:creationId xmlns:p14="http://schemas.microsoft.com/office/powerpoint/2010/main" val="40226765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2D6FBB9D-1CAA-4D05-AB33-BABDFE17B8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04727B71-B4B6-4823-80A1-68C40B4751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9A6DB05-9FB5-4B07-8675-74C23D4FD8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F94AA2BD-2E3F-4B1D-8127-5744B81153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BF77373-F769-4124-8484-564985E87C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80" y="987552"/>
            <a:ext cx="4485861" cy="108813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400"/>
              <a:t>Homeostasis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4BD02261-2DC8-4AA8-9E16-7751AE8924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49223" y="387939"/>
            <a:ext cx="73152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3D752CF2-2291-40B5-B462-C17B174C10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1480" y="2286000"/>
            <a:ext cx="438912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1EC277-D6ED-4715-9D1C-6A134F60FE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1479" y="2688336"/>
            <a:ext cx="4498848" cy="3584448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000" dirty="0"/>
              <a:t>Protein/Amino Acids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/>
              <a:t>Healthy Fats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900" dirty="0"/>
              <a:t>Avocado, EVOO, nuts and seeds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900" dirty="0"/>
              <a:t>Omega 3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/>
              <a:t>Reduce Inflammation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Sugar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Processed foods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/>
              <a:t>Repair Gut Health/Digestion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Fermented foods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Probiotics</a:t>
            </a:r>
          </a:p>
          <a:p>
            <a:pPr lvl="1"/>
            <a:endParaRPr lang="en-US" sz="1300" dirty="0"/>
          </a:p>
        </p:txBody>
      </p:sp>
      <p:pic>
        <p:nvPicPr>
          <p:cNvPr id="16" name="Picture 15" descr="A picture containing food, plate, breakfast, dessert&#10;&#10;Description automatically generated">
            <a:extLst>
              <a:ext uri="{FF2B5EF4-FFF2-40B4-BE49-F238E27FC236}">
                <a16:creationId xmlns:a16="http://schemas.microsoft.com/office/drawing/2014/main" id="{573424B9-1856-4005-A69C-6B193734CC2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4238" r="28759" b="-1"/>
          <a:stretch/>
        </p:blipFill>
        <p:spPr>
          <a:xfrm>
            <a:off x="5308052" y="10"/>
            <a:ext cx="6883948" cy="6857990"/>
          </a:xfrm>
          <a:custGeom>
            <a:avLst/>
            <a:gdLst/>
            <a:ahLst/>
            <a:cxnLst/>
            <a:rect l="l" t="t" r="r" b="b"/>
            <a:pathLst>
              <a:path w="6883948" h="6858000">
                <a:moveTo>
                  <a:pt x="365648" y="0"/>
                </a:moveTo>
                <a:lnTo>
                  <a:pt x="6883948" y="0"/>
                </a:lnTo>
                <a:lnTo>
                  <a:pt x="6883948" y="6858000"/>
                </a:lnTo>
                <a:lnTo>
                  <a:pt x="365648" y="6858000"/>
                </a:lnTo>
                <a:lnTo>
                  <a:pt x="360213" y="6835050"/>
                </a:lnTo>
                <a:cubicBezTo>
                  <a:pt x="128263" y="5788167"/>
                  <a:pt x="0" y="4637179"/>
                  <a:pt x="0" y="3429001"/>
                </a:cubicBezTo>
                <a:cubicBezTo>
                  <a:pt x="0" y="2220824"/>
                  <a:pt x="128263" y="1069835"/>
                  <a:pt x="360213" y="22952"/>
                </a:cubicBezTo>
                <a:close/>
              </a:path>
            </a:pathLst>
          </a:custGeom>
          <a:effectLst>
            <a:outerShdw blurRad="50800" dist="38100" dir="10800000" algn="r" rotWithShape="0">
              <a:schemeClr val="bg1">
                <a:lumMod val="85000"/>
                <a:alpha val="3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74980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2D6FBB9D-1CAA-4D05-AB33-BABDFE17B8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04727B71-B4B6-4823-80A1-68C40B4751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9A6DB05-9FB5-4B07-8675-74C23D4FD8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2C9A9DA9-7DC8-488B-A882-123947B0F3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57F6BDD4-E066-4008-8011-6CC31AEB45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9575" y="633619"/>
            <a:ext cx="4279383" cy="5495925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B79DB9-12EE-4260-B533-AF7690C160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7" y="978619"/>
            <a:ext cx="3410712" cy="110642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/>
              <a:t>Blood Sugar Management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711A8FB-68FC-45FC-B01E-38F809E2D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5567" y="1171300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A865FE3-5FC9-4049-87CF-30019C46C0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7459" y="2093976"/>
            <a:ext cx="3328416" cy="9144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E601FF-6388-4E5D-B4F9-10961D83A3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41248" y="2252870"/>
            <a:ext cx="3412219" cy="3560251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Key relapse prevention tool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Mood stabilization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Reduced cravings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Enhanced decision making</a:t>
            </a:r>
          </a:p>
          <a:p>
            <a:endParaRPr lang="en-US" sz="1700" dirty="0"/>
          </a:p>
        </p:txBody>
      </p:sp>
      <p:pic>
        <p:nvPicPr>
          <p:cNvPr id="6" name="Content Placeholder 5" descr="A person in a white shirt&#10;&#10;Description automatically generated with medium confidence">
            <a:extLst>
              <a:ext uri="{FF2B5EF4-FFF2-40B4-BE49-F238E27FC236}">
                <a16:creationId xmlns:a16="http://schemas.microsoft.com/office/drawing/2014/main" id="{E590153D-13DF-486D-BCDC-CAC8C2A0D70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120640" y="715975"/>
            <a:ext cx="6656832" cy="5325465"/>
          </a:xfrm>
          <a:prstGeom prst="rect">
            <a:avLst/>
          </a:prstGeom>
        </p:spPr>
      </p:pic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6A13297E-81DB-4825-9536-ABAA7568F5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90220"/>
              </p:ext>
            </p:extLst>
          </p:nvPr>
        </p:nvGraphicFramePr>
        <p:xfrm>
          <a:off x="8087557" y="5670600"/>
          <a:ext cx="3656925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6925">
                  <a:extLst>
                    <a:ext uri="{9D8B030D-6E8A-4147-A177-3AD203B41FA5}">
                      <a16:colId xmlns:a16="http://schemas.microsoft.com/office/drawing/2014/main" val="153923417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49249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106265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C4D625D-DBE9-4900-978F-9532D8A9E2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Blood Sugar Roller Coaster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2EB469C-DCA1-485B-A362-1050FE5627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2240953"/>
            <a:ext cx="8754862" cy="4077493"/>
          </a:xfrm>
          <a:prstGeom prst="rect">
            <a:avLst/>
          </a:prstGeom>
        </p:spPr>
      </p:pic>
      <p:sp>
        <p:nvSpPr>
          <p:cNvPr id="8" name="Arrow: Left 7">
            <a:extLst>
              <a:ext uri="{FF2B5EF4-FFF2-40B4-BE49-F238E27FC236}">
                <a16:creationId xmlns:a16="http://schemas.microsoft.com/office/drawing/2014/main" id="{FD7B0FA6-7677-480A-A597-F53031C84328}"/>
              </a:ext>
            </a:extLst>
          </p:cNvPr>
          <p:cNvSpPr/>
          <p:nvPr/>
        </p:nvSpPr>
        <p:spPr>
          <a:xfrm>
            <a:off x="9936156" y="5295069"/>
            <a:ext cx="1783976" cy="475129"/>
          </a:xfrm>
          <a:prstGeom prst="leftArrow">
            <a:avLst/>
          </a:prstGeom>
          <a:solidFill>
            <a:srgbClr val="FF0000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824223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C87040-8AFB-4572-AA52-B85C0266A7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Brain Functions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7355C5-92F0-49B1-86EE-76E9149D797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1CDDD5-4ED1-4223-935D-E1701470085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5">
            <a:extLst>
              <a:ext uri="{FF2B5EF4-FFF2-40B4-BE49-F238E27FC236}">
                <a16:creationId xmlns:a16="http://schemas.microsoft.com/office/drawing/2014/main" id="{82EC201C-090F-4CE5-8FD8-1E1682D6C2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97411" y="2478024"/>
            <a:ext cx="5455917" cy="3559985"/>
          </a:xfrm>
          <a:prstGeom prst="rect">
            <a:avLst/>
          </a:prstGeom>
        </p:spPr>
      </p:pic>
      <p:pic>
        <p:nvPicPr>
          <p:cNvPr id="7" name="Content Placeholder 8">
            <a:extLst>
              <a:ext uri="{FF2B5EF4-FFF2-40B4-BE49-F238E27FC236}">
                <a16:creationId xmlns:a16="http://schemas.microsoft.com/office/drawing/2014/main" id="{AAB7D4C0-ADEB-4832-9CD6-4680CE1BDA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6445073" y="2966179"/>
            <a:ext cx="5455917" cy="2918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9577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0" name="Rectangle 39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6832154-BD6B-4C60-A5DD-43C5DE9311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574" r="27338" b="-1"/>
          <a:stretch/>
        </p:blipFill>
        <p:spPr>
          <a:xfrm>
            <a:off x="3523488" y="-190500"/>
            <a:ext cx="8668512" cy="6857990"/>
          </a:xfrm>
          <a:prstGeom prst="rect">
            <a:avLst/>
          </a:prstGeom>
        </p:spPr>
      </p:pic>
      <p:sp>
        <p:nvSpPr>
          <p:cNvPr id="42" name="Rectangle 41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80EF28-5F94-4F13-9B7C-621BEB6451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124712"/>
          </a:xfrm>
        </p:spPr>
        <p:txBody>
          <a:bodyPr anchor="b">
            <a:normAutofit/>
          </a:bodyPr>
          <a:lstStyle/>
          <a:p>
            <a:r>
              <a:rPr lang="en-US" sz="2800"/>
              <a:t>SUDs are a Global Health Issue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solidFill>
              <a:schemeClr val="tx2">
                <a:lumMod val="25000"/>
                <a:lumOff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05A8CB-9C4A-4AF7-9725-D6D0916496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3" y="2718054"/>
            <a:ext cx="4553245" cy="3207258"/>
          </a:xfrm>
        </p:spPr>
        <p:txBody>
          <a:bodyPr anchor="t">
            <a:normAutofit fontScale="92500" lnSpcReduction="10000"/>
          </a:bodyPr>
          <a:lstStyle/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000" dirty="0"/>
              <a:t>35 million people suffer from a SUD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en-US" sz="2000" dirty="0"/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en-US" sz="2000" dirty="0"/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000" dirty="0"/>
              <a:t>30% increase since 2009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en-US" sz="2000" dirty="0"/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en-US" sz="2000" dirty="0"/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000" dirty="0"/>
              <a:t>Worldwide focus on improving outcomes for people in SUD treatment</a:t>
            </a:r>
          </a:p>
          <a:p>
            <a:pPr>
              <a:lnSpc>
                <a:spcPct val="100000"/>
              </a:lnSpc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74749391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C87040-8AFB-4572-AA52-B85C0266A7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Brain Functions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7355C5-92F0-49B1-86EE-76E9149D797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5">
            <a:extLst>
              <a:ext uri="{FF2B5EF4-FFF2-40B4-BE49-F238E27FC236}">
                <a16:creationId xmlns:a16="http://schemas.microsoft.com/office/drawing/2014/main" id="{82EC201C-090F-4CE5-8FD8-1E1682D6C2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97411" y="2478024"/>
            <a:ext cx="5455917" cy="3559985"/>
          </a:xfrm>
          <a:prstGeom prst="rect">
            <a:avLst/>
          </a:prstGeom>
        </p:spPr>
      </p:pic>
      <p:pic>
        <p:nvPicPr>
          <p:cNvPr id="7" name="Content Placeholder 8">
            <a:extLst>
              <a:ext uri="{FF2B5EF4-FFF2-40B4-BE49-F238E27FC236}">
                <a16:creationId xmlns:a16="http://schemas.microsoft.com/office/drawing/2014/main" id="{AAB7D4C0-ADEB-4832-9CD6-4680CE1BDA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6445073" y="2966179"/>
            <a:ext cx="5455917" cy="2918915"/>
          </a:xfrm>
          <a:prstGeom prst="rect">
            <a:avLst/>
          </a:prstGeom>
        </p:spPr>
      </p:pic>
      <p:sp>
        <p:nvSpPr>
          <p:cNvPr id="9" name="Multiplication Sign 8">
            <a:extLst>
              <a:ext uri="{FF2B5EF4-FFF2-40B4-BE49-F238E27FC236}">
                <a16:creationId xmlns:a16="http://schemas.microsoft.com/office/drawing/2014/main" id="{5DF3FCA5-F8F7-4140-A002-A8CDAE7FCBE6}"/>
              </a:ext>
            </a:extLst>
          </p:cNvPr>
          <p:cNvSpPr/>
          <p:nvPr/>
        </p:nvSpPr>
        <p:spPr>
          <a:xfrm flipH="1" flipV="1">
            <a:off x="498274" y="1911985"/>
            <a:ext cx="3779493" cy="3559986"/>
          </a:xfrm>
          <a:prstGeom prst="mathMultiply">
            <a:avLst/>
          </a:prstGeom>
          <a:solidFill>
            <a:srgbClr val="FF0000"/>
          </a:solidFill>
          <a:ln w="12700" cap="flat" cmpd="sng" algn="ctr">
            <a:solidFill>
              <a:schemeClr val="bg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Arrow: Striped Right 9">
            <a:extLst>
              <a:ext uri="{FF2B5EF4-FFF2-40B4-BE49-F238E27FC236}">
                <a16:creationId xmlns:a16="http://schemas.microsoft.com/office/drawing/2014/main" id="{8F379091-277F-44EE-B90B-CC1895DA2503}"/>
              </a:ext>
            </a:extLst>
          </p:cNvPr>
          <p:cNvSpPr/>
          <p:nvPr/>
        </p:nvSpPr>
        <p:spPr>
          <a:xfrm rot="18430597">
            <a:off x="6618413" y="4877167"/>
            <a:ext cx="1170436" cy="1189607"/>
          </a:xfrm>
          <a:prstGeom prst="stripedRightArrow">
            <a:avLst/>
          </a:prstGeom>
          <a:solidFill>
            <a:srgbClr val="FF0000"/>
          </a:solidFill>
          <a:ln w="12700" cap="flat" cmpd="sng" algn="ctr">
            <a:solidFill>
              <a:schemeClr val="bg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803185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2F3C3A-353A-4385-9114-CC5C7B9C8E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Lack of Reliable Resources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094B61-54EF-49F9-97AE-A4C0E3E478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5568" y="2850886"/>
            <a:ext cx="4937760" cy="3694176"/>
          </a:xfrm>
        </p:spPr>
        <p:txBody>
          <a:bodyPr/>
          <a:lstStyle/>
          <a:p>
            <a:pPr lvl="1">
              <a:buFont typeface="Wingdings" panose="05000000000000000000" pitchFamily="2" charset="2"/>
              <a:buChar char="§"/>
            </a:pPr>
            <a:r>
              <a:rPr lang="en-US" sz="2800" dirty="0"/>
              <a:t>Internet search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800" dirty="0"/>
              <a:t>Blogs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800" dirty="0"/>
              <a:t>Social media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800" dirty="0"/>
              <a:t>Fad diets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2000" dirty="0"/>
              <a:t>Keto, IF, Vegan…</a:t>
            </a:r>
          </a:p>
          <a:p>
            <a:endParaRPr lang="en-US" dirty="0"/>
          </a:p>
        </p:txBody>
      </p:sp>
      <p:pic>
        <p:nvPicPr>
          <p:cNvPr id="6" name="Content Placeholder 5" descr="Logo, company name&#10;&#10;Description automatically generated">
            <a:extLst>
              <a:ext uri="{FF2B5EF4-FFF2-40B4-BE49-F238E27FC236}">
                <a16:creationId xmlns:a16="http://schemas.microsoft.com/office/drawing/2014/main" id="{90013C56-530A-4ABD-A7D7-9852C89EA8C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351853" y="2478088"/>
            <a:ext cx="4925482" cy="3694112"/>
          </a:xfrm>
        </p:spPr>
      </p:pic>
    </p:spTree>
    <p:extLst>
      <p:ext uri="{BB962C8B-B14F-4D97-AF65-F5344CB8AC3E}">
        <p14:creationId xmlns:p14="http://schemas.microsoft.com/office/powerpoint/2010/main" val="23123204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2D6FBB9D-1CAA-4D05-AB33-BABDFE17B8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04727B71-B4B6-4823-80A1-68C40B4751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79A6DB05-9FB5-4B07-8675-74C23D4FD8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1ECAB1E8-8195-4748-BE71-FF806D8689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 useBgFill="1">
        <p:nvSpPr>
          <p:cNvPr id="35" name="!!text rectangle">
            <a:extLst>
              <a:ext uri="{FF2B5EF4-FFF2-40B4-BE49-F238E27FC236}">
                <a16:creationId xmlns:a16="http://schemas.microsoft.com/office/drawing/2014/main" id="{57F6BDD4-E066-4008-8011-6CC31AEB45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9575" y="633619"/>
            <a:ext cx="4279383" cy="5495925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F3C801-D99B-4205-BC57-2637A4860C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7" y="978619"/>
            <a:ext cx="3410712" cy="110642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/>
              <a:t>Nutrition Therapy</a:t>
            </a:r>
          </a:p>
        </p:txBody>
      </p:sp>
      <p:sp>
        <p:nvSpPr>
          <p:cNvPr id="37" name="!!accent">
            <a:extLst>
              <a:ext uri="{FF2B5EF4-FFF2-40B4-BE49-F238E27FC236}">
                <a16:creationId xmlns:a16="http://schemas.microsoft.com/office/drawing/2014/main" id="{2711A8FB-68FC-45FC-B01E-38F809E2D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5567" y="117043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2A865FE3-5FC9-4049-87CF-30019C46C0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7459" y="2121408"/>
            <a:ext cx="3328416" cy="9144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8A71B8-448D-4733-BDD6-5BA76746E1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8834" y="2504738"/>
            <a:ext cx="3997454" cy="3425043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1700" b="1" dirty="0"/>
              <a:t>Nutritional strategies to: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Repair nutrient deficiencies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Balance hunger hormones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Address neurotransmitter imbalances/PAWS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Reduce inflammation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Optimize digestion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Blood sugar management</a:t>
            </a:r>
          </a:p>
          <a:p>
            <a:pPr marL="0" indent="0">
              <a:buNone/>
            </a:pPr>
            <a:endParaRPr lang="en-US" sz="1700" dirty="0"/>
          </a:p>
          <a:p>
            <a:pPr marL="0"/>
            <a:endParaRPr lang="en-US" sz="1700" dirty="0"/>
          </a:p>
        </p:txBody>
      </p:sp>
      <p:pic>
        <p:nvPicPr>
          <p:cNvPr id="9" name="Picture 8" descr="A group of people in a grocery store&#10;&#10;Description automatically generated with medium confidence">
            <a:extLst>
              <a:ext uri="{FF2B5EF4-FFF2-40B4-BE49-F238E27FC236}">
                <a16:creationId xmlns:a16="http://schemas.microsoft.com/office/drawing/2014/main" id="{24632584-CCC8-45E3-9441-8FA71D21186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3439" r="15695" b="-1"/>
          <a:stretch/>
        </p:blipFill>
        <p:spPr>
          <a:xfrm>
            <a:off x="5124450" y="634382"/>
            <a:ext cx="6657213" cy="5495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72064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2C9A9DA9-7DC8-488B-A882-123947B0F3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57F6BDD4-E066-4008-8011-6CC31AEB45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9575" y="633619"/>
            <a:ext cx="4279383" cy="5495925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384827-72BC-4FDB-B851-F5339A21C4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7" y="978619"/>
            <a:ext cx="3410712" cy="1106424"/>
          </a:xfrm>
        </p:spPr>
        <p:txBody>
          <a:bodyPr>
            <a:normAutofit/>
          </a:bodyPr>
          <a:lstStyle/>
          <a:p>
            <a:r>
              <a:rPr lang="en-US" sz="2800"/>
              <a:t>PAWS PROTOCOL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2711A8FB-68FC-45FC-B01E-38F809E2D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5567" y="1171300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2A865FE3-5FC9-4049-87CF-30019C46C0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7459" y="2093976"/>
            <a:ext cx="3328416" cy="9144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907ACF-FA05-4BE0-9CC8-41342DFF9D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8" y="2252869"/>
            <a:ext cx="3412219" cy="3885607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1800" dirty="0"/>
              <a:t>A dietary intervention designed to meet the unique needs of individuals in recovery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800" dirty="0"/>
              <a:t>Improve mood, reduce cravings and prevent relapse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800" dirty="0"/>
              <a:t>Step #1- Protein, Protein, Protein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800" dirty="0"/>
              <a:t>60-90 grams per day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800" dirty="0"/>
              <a:t>3 meals/2 snacks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800" dirty="0" err="1"/>
              <a:t>Cronometer</a:t>
            </a:r>
            <a:endParaRPr lang="en-US" sz="1800" dirty="0"/>
          </a:p>
          <a:p>
            <a:pPr marL="457200" lvl="1" indent="0">
              <a:buNone/>
            </a:pPr>
            <a:endParaRPr lang="en-US" sz="1700" dirty="0"/>
          </a:p>
        </p:txBody>
      </p:sp>
      <p:pic>
        <p:nvPicPr>
          <p:cNvPr id="12" name="Content Placeholder 4" descr="Graphical user interface&#10;&#10;Description automatically generated">
            <a:extLst>
              <a:ext uri="{FF2B5EF4-FFF2-40B4-BE49-F238E27FC236}">
                <a16:creationId xmlns:a16="http://schemas.microsoft.com/office/drawing/2014/main" id="{DBE53C6D-465F-4D2A-B699-AE5DA7E8CB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120640" y="1639611"/>
            <a:ext cx="6656832" cy="347819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EC97BFB-682A-44E5-9CE3-95FF094B2479}"/>
              </a:ext>
            </a:extLst>
          </p:cNvPr>
          <p:cNvSpPr txBox="1"/>
          <p:nvPr/>
        </p:nvSpPr>
        <p:spPr>
          <a:xfrm>
            <a:off x="5805297" y="5117805"/>
            <a:ext cx="59721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Free and Easy Food Logging App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091350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16C5FA50-8D52-4617-AF91-5C7B1C835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B6E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itle 4">
            <a:extLst>
              <a:ext uri="{FF2B5EF4-FFF2-40B4-BE49-F238E27FC236}">
                <a16:creationId xmlns:a16="http://schemas.microsoft.com/office/drawing/2014/main" id="{63C3058F-D240-49D0-89AA-92D3170184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45896" y="942538"/>
            <a:ext cx="3122578" cy="479456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b="1" dirty="0">
                <a:solidFill>
                  <a:schemeClr val="accent2"/>
                </a:solidFill>
                <a:latin typeface="Neue Haas Grotesk Text Pro" panose="020B0504020202020204" pitchFamily="34" charset="0"/>
              </a:rPr>
              <a:t>PAWS</a:t>
            </a:r>
            <a:br>
              <a:rPr lang="en-US" sz="3200" b="1" dirty="0">
                <a:solidFill>
                  <a:schemeClr val="accent2"/>
                </a:solidFill>
                <a:latin typeface="Neue Haas Grotesk Text Pro" panose="020B0504020202020204" pitchFamily="34" charset="0"/>
              </a:rPr>
            </a:br>
            <a:r>
              <a:rPr lang="en-US" sz="3200" b="1" dirty="0">
                <a:solidFill>
                  <a:schemeClr val="accent2"/>
                </a:solidFill>
                <a:latin typeface="Neue Haas Grotesk Text Pro" panose="020B0504020202020204" pitchFamily="34" charset="0"/>
              </a:rPr>
              <a:t>Info-graphic</a:t>
            </a:r>
            <a:br>
              <a:rPr lang="en-US" sz="3600" dirty="0">
                <a:solidFill>
                  <a:srgbClr val="FFFFFF"/>
                </a:solidFill>
              </a:rPr>
            </a:br>
            <a:r>
              <a:rPr lang="en-US" sz="1600" dirty="0">
                <a:solidFill>
                  <a:srgbClr val="FFFFFF"/>
                </a:solidFill>
              </a:rPr>
              <a:t>www.theaddictionnutritionist.com</a:t>
            </a:r>
          </a:p>
        </p:txBody>
      </p:sp>
      <p:sp>
        <p:nvSpPr>
          <p:cNvPr id="26" name="Rounded Rectangle 9">
            <a:extLst>
              <a:ext uri="{FF2B5EF4-FFF2-40B4-BE49-F238E27FC236}">
                <a16:creationId xmlns:a16="http://schemas.microsoft.com/office/drawing/2014/main" id="{E223798C-12AD-4B0C-A50C-D676347D6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3354" y="484632"/>
            <a:ext cx="8129016" cy="572414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Content Placeholder 4" descr="Calendar&#10;&#10;Description automatically generated">
            <a:extLst>
              <a:ext uri="{FF2B5EF4-FFF2-40B4-BE49-F238E27FC236}">
                <a16:creationId xmlns:a16="http://schemas.microsoft.com/office/drawing/2014/main" id="{3706FE50-43FD-4420-B07D-9D13CAB4D5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29" r="6071" b="-2"/>
          <a:stretch/>
        </p:blipFill>
        <p:spPr>
          <a:xfrm>
            <a:off x="976251" y="942538"/>
            <a:ext cx="7163222" cy="4808332"/>
          </a:xfrm>
          <a:prstGeom prst="rect">
            <a:avLst/>
          </a:prstGeom>
          <a:effectLst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9DA8973-AAF4-4577-97EC-BDE92B07C7DE}"/>
              </a:ext>
            </a:extLst>
          </p:cNvPr>
          <p:cNvSpPr txBox="1"/>
          <p:nvPr/>
        </p:nvSpPr>
        <p:spPr>
          <a:xfrm>
            <a:off x="3639844" y="6348722"/>
            <a:ext cx="43944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Neue Haas Grotesk Text Pro" panose="020B0504020202020204" pitchFamily="34" charset="0"/>
                <a:ea typeface="+mn-ea"/>
                <a:cs typeface="+mn-cs"/>
              </a:rPr>
              <a:t>Free Handout</a:t>
            </a:r>
          </a:p>
        </p:txBody>
      </p:sp>
    </p:spTree>
    <p:extLst>
      <p:ext uri="{BB962C8B-B14F-4D97-AF65-F5344CB8AC3E}">
        <p14:creationId xmlns:p14="http://schemas.microsoft.com/office/powerpoint/2010/main" val="138635203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2D6FBB9D-1CAA-4D05-AB33-BABDFE17B8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04727B71-B4B6-4823-80A1-68C40B4751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79A6DB05-9FB5-4B07-8675-74C23D4FD8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77" name="Rectangle 76">
            <a:extLst>
              <a:ext uri="{FF2B5EF4-FFF2-40B4-BE49-F238E27FC236}">
                <a16:creationId xmlns:a16="http://schemas.microsoft.com/office/drawing/2014/main" id="{21516CB1-E8C8-4751-B6A6-46B2D1E72A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02D82F-D5C0-4360-9107-FB06131344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411480"/>
            <a:ext cx="11131298" cy="110642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dirty="0"/>
              <a:t>Thank you!</a:t>
            </a: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90C0C0D1-E79A-41FF-8322-256F6DD14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85216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A picture containing suit&#10;&#10;Description automatically generated">
            <a:extLst>
              <a:ext uri="{FF2B5EF4-FFF2-40B4-BE49-F238E27FC236}">
                <a16:creationId xmlns:a16="http://schemas.microsoft.com/office/drawing/2014/main" id="{A089A55E-AAA7-4519-A3A9-F86E461557F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" b="11763"/>
          <a:stretch/>
        </p:blipFill>
        <p:spPr>
          <a:xfrm>
            <a:off x="4110703" y="1740220"/>
            <a:ext cx="3419856" cy="4520560"/>
          </a:xfrm>
          <a:prstGeom prst="rect">
            <a:avLst/>
          </a:prstGeom>
        </p:spPr>
      </p:pic>
      <p:pic>
        <p:nvPicPr>
          <p:cNvPr id="1026" name="Picture 2" descr="Department of Mental Health Law &amp; Policy">
            <a:extLst>
              <a:ext uri="{FF2B5EF4-FFF2-40B4-BE49-F238E27FC236}">
                <a16:creationId xmlns:a16="http://schemas.microsoft.com/office/drawing/2014/main" id="{5FFE28EE-CDFC-44B5-81F7-C7FF56AB6BE5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15091"/>
          <a:stretch/>
        </p:blipFill>
        <p:spPr bwMode="auto">
          <a:xfrm>
            <a:off x="429768" y="1740220"/>
            <a:ext cx="3420596" cy="452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81" name="Rectangle 80">
            <a:extLst>
              <a:ext uri="{FF2B5EF4-FFF2-40B4-BE49-F238E27FC236}">
                <a16:creationId xmlns:a16="http://schemas.microsoft.com/office/drawing/2014/main" id="{395FA420-5595-49D1-9D5F-79EC43B555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24648" y="1721922"/>
            <a:ext cx="3609143" cy="4520560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7E0CED-FAE5-4111-91B6-C6A68921CA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09348" y="2020824"/>
            <a:ext cx="3251718" cy="395935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1700" b="1" dirty="0"/>
              <a:t>Khary Rigg, Ph.D.</a:t>
            </a:r>
          </a:p>
          <a:p>
            <a:pPr marL="0" indent="0">
              <a:buNone/>
            </a:pPr>
            <a:r>
              <a:rPr lang="en-US" sz="1700" dirty="0">
                <a:hlinkClick r:id="rId4"/>
              </a:rPr>
              <a:t>rigg@usf.edu</a:t>
            </a:r>
            <a:endParaRPr lang="en-US" sz="1700" dirty="0"/>
          </a:p>
          <a:p>
            <a:pPr marL="0" indent="0">
              <a:buNone/>
            </a:pPr>
            <a:r>
              <a:rPr lang="en-US" sz="1700" dirty="0"/>
              <a:t>@krigg01</a:t>
            </a:r>
          </a:p>
          <a:p>
            <a:pPr marL="0" indent="0">
              <a:buNone/>
            </a:pPr>
            <a:endParaRPr lang="en-US" sz="1700" dirty="0"/>
          </a:p>
          <a:p>
            <a:pPr marL="0" indent="0">
              <a:buNone/>
            </a:pPr>
            <a:endParaRPr lang="en-US" sz="1700" dirty="0"/>
          </a:p>
          <a:p>
            <a:pPr marL="0" indent="0">
              <a:buNone/>
            </a:pPr>
            <a:r>
              <a:rPr lang="en-US" sz="1400" b="1" dirty="0"/>
              <a:t>Kelly Miller, NTM</a:t>
            </a:r>
          </a:p>
          <a:p>
            <a:pPr marL="0" indent="0">
              <a:buNone/>
            </a:pPr>
            <a:r>
              <a:rPr lang="en-US" sz="1400" dirty="0">
                <a:hlinkClick r:id="rId5"/>
              </a:rPr>
              <a:t>kelly@theaddictionnutritionist.com</a:t>
            </a:r>
            <a:endParaRPr lang="en-US" sz="1400" dirty="0"/>
          </a:p>
          <a:p>
            <a:pPr marL="0" indent="0">
              <a:buNone/>
            </a:pPr>
            <a:r>
              <a:rPr lang="en-US" sz="1400" dirty="0"/>
              <a:t>@theaddictionnutritionist</a:t>
            </a:r>
          </a:p>
          <a:p>
            <a:pPr marL="0" indent="0">
              <a:buNone/>
            </a:pP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18950619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7FBD22-24BB-4531-8AD4-AEE55F376A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eue Haas Grotesk Text Pro"/>
                <a:ea typeface="+mj-ea"/>
                <a:cs typeface="+mj-cs"/>
              </a:rPr>
              <a:t>Poor SUD Treatment Outcomes </a:t>
            </a:r>
            <a:endParaRPr lang="en-US" dirty="0"/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6BCE64AD-3851-4574-9AAC-BCA23056E983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1115568" y="2478024"/>
          <a:ext cx="4937760" cy="36941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B0F4FBF-8F55-4412-8C85-5FBC45BE1B8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688C3D4-659E-49BD-AD97-33AC3C06A90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45936" y="2469710"/>
            <a:ext cx="4724400" cy="3710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7684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24AA18-512F-402E-80D9-885A3D72D0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Factors that Undermine SUD Treatment</a:t>
            </a:r>
          </a:p>
        </p:txBody>
      </p:sp>
      <p:graphicFrame>
        <p:nvGraphicFramePr>
          <p:cNvPr id="9" name="Content Placeholder 2">
            <a:extLst>
              <a:ext uri="{FF2B5EF4-FFF2-40B4-BE49-F238E27FC236}">
                <a16:creationId xmlns:a16="http://schemas.microsoft.com/office/drawing/2014/main" id="{4DDE7FB4-F3A8-46D9-8316-232EEA8FEF8B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1115568" y="2478024"/>
          <a:ext cx="4937760" cy="36941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3ED74CC-0A58-4CA4-B35D-E1F339FA914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E415864-93A3-483B-9929-D2F2700227B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26560" y="2478024"/>
            <a:ext cx="6067425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7157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" name="Rectangle 40">
            <a:extLst>
              <a:ext uri="{FF2B5EF4-FFF2-40B4-BE49-F238E27FC236}">
                <a16:creationId xmlns:a16="http://schemas.microsoft.com/office/drawing/2014/main" id="{8108D317-7CBD-4897-BD1F-959436D2A3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D49D5E2-CA16-43D6-B01C-88CC0540BA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55564" y="834888"/>
            <a:ext cx="4314645" cy="1268958"/>
          </a:xfrm>
        </p:spPr>
        <p:txBody>
          <a:bodyPr anchor="b">
            <a:normAutofit/>
          </a:bodyPr>
          <a:lstStyle/>
          <a:p>
            <a:r>
              <a:rPr lang="en-US" sz="3200"/>
              <a:t>Nutrition Often Overlooked</a:t>
            </a:r>
          </a:p>
        </p:txBody>
      </p:sp>
      <p:pic>
        <p:nvPicPr>
          <p:cNvPr id="7" name="Picture 6" descr="A picture containing person, person, indoor&#10;&#10;Description automatically generated">
            <a:extLst>
              <a:ext uri="{FF2B5EF4-FFF2-40B4-BE49-F238E27FC236}">
                <a16:creationId xmlns:a16="http://schemas.microsoft.com/office/drawing/2014/main" id="{A747A3A9-7A7E-45D6-9713-53E70A6A441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36901" r="8002"/>
          <a:stretch/>
        </p:blipFill>
        <p:spPr>
          <a:xfrm>
            <a:off x="20" y="10"/>
            <a:ext cx="6717436" cy="6857990"/>
          </a:xfrm>
          <a:custGeom>
            <a:avLst/>
            <a:gdLst/>
            <a:ahLst/>
            <a:cxnLst/>
            <a:rect l="l" t="t" r="r" b="b"/>
            <a:pathLst>
              <a:path w="6717456" h="6858000">
                <a:moveTo>
                  <a:pt x="0" y="0"/>
                </a:moveTo>
                <a:lnTo>
                  <a:pt x="6149468" y="0"/>
                </a:lnTo>
                <a:lnTo>
                  <a:pt x="6202448" y="162605"/>
                </a:lnTo>
                <a:cubicBezTo>
                  <a:pt x="6535625" y="1263763"/>
                  <a:pt x="6717456" y="2453207"/>
                  <a:pt x="6717456" y="3694043"/>
                </a:cubicBezTo>
                <a:cubicBezTo>
                  <a:pt x="6717456" y="4757617"/>
                  <a:pt x="6583866" y="5783433"/>
                  <a:pt x="6335883" y="6748259"/>
                </a:cubicBezTo>
                <a:lnTo>
                  <a:pt x="6305198" y="6858000"/>
                </a:lnTo>
                <a:lnTo>
                  <a:pt x="0" y="6858000"/>
                </a:lnTo>
                <a:close/>
              </a:path>
            </a:pathLst>
          </a:custGeom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</p:pic>
      <p:sp>
        <p:nvSpPr>
          <p:cNvPr id="43" name="Rectangle 42">
            <a:extLst>
              <a:ext uri="{FF2B5EF4-FFF2-40B4-BE49-F238E27FC236}">
                <a16:creationId xmlns:a16="http://schemas.microsoft.com/office/drawing/2014/main" id="{D6297641-8B9F-4767-9606-8A11313227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89864" y="387939"/>
            <a:ext cx="73152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D8F3CA65-EA00-46B4-9616-39E6853F7B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31572" y="2240371"/>
            <a:ext cx="420624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559C8A-3A00-40A3-B9DB-74556DBBDD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55563" y="2557587"/>
            <a:ext cx="4477525" cy="3717317"/>
          </a:xfrm>
        </p:spPr>
        <p:txBody>
          <a:bodyPr anchor="t">
            <a:normAutofit/>
          </a:bodyPr>
          <a:lstStyle/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1700" dirty="0"/>
              <a:t>Nutrition therapy uses food to prevent/reverse the course of chronic conditions, but rarely is it applied to SUD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en-US" sz="1700" dirty="0"/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1700" dirty="0"/>
              <a:t>SUDs can cause metabolic changes, constipation, weight loss/gain, lead to lifestyle of unhealthy eating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en-US" sz="1700" dirty="0"/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1700" dirty="0"/>
              <a:t>SUD professionals are often unaware of how diet can improve treatment and enhance recovery</a:t>
            </a:r>
          </a:p>
          <a:p>
            <a:pPr>
              <a:lnSpc>
                <a:spcPct val="100000"/>
              </a:lnSpc>
            </a:pP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30742293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3" name="Rectangle 30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24B9CA0-5A45-442C-A6D0-17FABF53CCA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1" b="1721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44" name="Rectangle 32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845217-D6F7-4EA5-A067-FB6F0B6C54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124712"/>
          </a:xfrm>
        </p:spPr>
        <p:txBody>
          <a:bodyPr anchor="b">
            <a:normAutofit/>
          </a:bodyPr>
          <a:lstStyle/>
          <a:p>
            <a:r>
              <a:rPr lang="en-US" sz="2400" b="1"/>
              <a:t>Nutritional Consequences of SUDs</a:t>
            </a:r>
            <a:endParaRPr lang="en-US" sz="2400"/>
          </a:p>
        </p:txBody>
      </p:sp>
      <p:sp>
        <p:nvSpPr>
          <p:cNvPr id="45" name="Rectangle 34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Rectangle 36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solidFill>
              <a:schemeClr val="tx2">
                <a:lumMod val="25000"/>
                <a:lumOff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DD63A3-EE4C-4D03-BF6C-8708462C3F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4" y="2718054"/>
            <a:ext cx="3438906" cy="3207258"/>
          </a:xfrm>
        </p:spPr>
        <p:txBody>
          <a:bodyPr anchor="t">
            <a:normAutofit/>
          </a:bodyPr>
          <a:lstStyle/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000" b="1" dirty="0"/>
              <a:t>Alter brain chemistry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en-US" sz="1600" dirty="0"/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1600" dirty="0"/>
              <a:t>Through repeated drug misuse permanent changes in the brain can occur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en-US" sz="1600" dirty="0"/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1600" dirty="0"/>
              <a:t>Some of these brain alterations can cause unhealthy eating patterns and impair metabolic absorption of nutrients. </a:t>
            </a:r>
          </a:p>
          <a:p>
            <a:pPr>
              <a:lnSpc>
                <a:spcPct val="100000"/>
              </a:lnSpc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9490678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7352CC-D8CC-4A47-982A-68F234EF69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Nutritional Consequences of SUDs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AB1E98-4A58-426B-A34F-376265E59C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b="1" dirty="0"/>
              <a:t>Malnutrition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Eating becomes deprioritized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Loss of appetite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Homelessness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Criminal justice involvement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4D6EE6C-D1D8-4CCF-95AB-FC588EFD51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1142" y="2478024"/>
            <a:ext cx="4721629" cy="341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9631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8B6B2D-D5BC-495B-8935-1790F1B31C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Nutritional Consequences of SUDs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4DDD2F-2E7D-46D0-844D-146ECE262E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b="1" dirty="0"/>
              <a:t>Unhealthy eating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Preference for sweets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Fasting to boost/prolong high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Skipping meals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Consuming few fruits/vegetables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18ADF01-C35A-4BD3-B648-48664B9800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0292" y="2603500"/>
            <a:ext cx="4816689" cy="3096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38489"/>
      </p:ext>
    </p:extLst>
  </p:cSld>
  <p:clrMapOvr>
    <a:masterClrMapping/>
  </p:clrMapOvr>
</p:sld>
</file>

<file path=ppt/theme/theme1.xml><?xml version="1.0" encoding="utf-8"?>
<a:theme xmlns:a="http://schemas.openxmlformats.org/drawingml/2006/main" name="AccentBoxVTI">
  <a:themeElements>
    <a:clrScheme name="AccentBoxVTI">
      <a:dk1>
        <a:srgbClr val="000000"/>
      </a:dk1>
      <a:lt1>
        <a:sysClr val="window" lastClr="FFFFFF"/>
      </a:lt1>
      <a:dk2>
        <a:srgbClr val="262626"/>
      </a:dk2>
      <a:lt2>
        <a:srgbClr val="FFFFFF"/>
      </a:lt2>
      <a:accent1>
        <a:srgbClr val="F5A700"/>
      </a:accent1>
      <a:accent2>
        <a:srgbClr val="00A5AB"/>
      </a:accent2>
      <a:accent3>
        <a:srgbClr val="09963B"/>
      </a:accent3>
      <a:accent4>
        <a:srgbClr val="E64823"/>
      </a:accent4>
      <a:accent5>
        <a:srgbClr val="9C6A6A"/>
      </a:accent5>
      <a:accent6>
        <a:srgbClr val="824F8C"/>
      </a:accent6>
      <a:hlink>
        <a:srgbClr val="2998E3"/>
      </a:hlink>
      <a:folHlink>
        <a:srgbClr val="7F723D"/>
      </a:folHlink>
    </a:clrScheme>
    <a:fontScheme name="Avenir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centBoxVTI" id="{9F778A78-DC9A-453A-A82D-A75CAD503E15}" vid="{EA961113-7CC4-4569-8A6A-7BC2C1E2F40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955</Words>
  <Application>Microsoft Office PowerPoint</Application>
  <PresentationFormat>Widescreen</PresentationFormat>
  <Paragraphs>212</Paragraphs>
  <Slides>35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35</vt:i4>
      </vt:variant>
    </vt:vector>
  </HeadingPairs>
  <TitlesOfParts>
    <vt:vector size="42" baseType="lpstr">
      <vt:lpstr>Arial</vt:lpstr>
      <vt:lpstr>Calibri</vt:lpstr>
      <vt:lpstr>Calibri Light</vt:lpstr>
      <vt:lpstr>Neue Haas Grotesk Text Pro</vt:lpstr>
      <vt:lpstr>Wingdings</vt:lpstr>
      <vt:lpstr>AccentBoxVTI</vt:lpstr>
      <vt:lpstr>Office Theme</vt:lpstr>
      <vt:lpstr>The Role of Nutrition  in Addiction Recovery</vt:lpstr>
      <vt:lpstr>Today’s Agenda</vt:lpstr>
      <vt:lpstr>SUDs are a Global Health Issue</vt:lpstr>
      <vt:lpstr>Poor SUD Treatment Outcomes </vt:lpstr>
      <vt:lpstr>Factors that Undermine SUD Treatment</vt:lpstr>
      <vt:lpstr>Nutrition Often Overlooked</vt:lpstr>
      <vt:lpstr>Nutritional Consequences of SUDs</vt:lpstr>
      <vt:lpstr>Nutritional Consequences of SUDs</vt:lpstr>
      <vt:lpstr>Nutritional Consequences of SUDs</vt:lpstr>
      <vt:lpstr>Nutritional Consequences of SUDs</vt:lpstr>
      <vt:lpstr>Nutritional Consequences of SUDs</vt:lpstr>
      <vt:lpstr>Nutritional Consequences of SUDs</vt:lpstr>
      <vt:lpstr>Nutritional Consequences of SUDs</vt:lpstr>
      <vt:lpstr>Nutritional Consequences of SUDs</vt:lpstr>
      <vt:lpstr>Nutritional Aspects of Detox </vt:lpstr>
      <vt:lpstr>How can Nutrition Therapy be used to improve outcomes?</vt:lpstr>
      <vt:lpstr>Post Acute Withdrawal Syndrome (PAWS)</vt:lpstr>
      <vt:lpstr>Symptoms of PAWS</vt:lpstr>
      <vt:lpstr>PowerPoint Presentation</vt:lpstr>
      <vt:lpstr>The Mood Regulating Neurotransmitters</vt:lpstr>
      <vt:lpstr>Amino Acids</vt:lpstr>
      <vt:lpstr>Amino Acids</vt:lpstr>
      <vt:lpstr>Amino Acids</vt:lpstr>
      <vt:lpstr>Homeostasis</vt:lpstr>
      <vt:lpstr>Omega 3 EFAs</vt:lpstr>
      <vt:lpstr>Homeostasis</vt:lpstr>
      <vt:lpstr>Blood Sugar Management</vt:lpstr>
      <vt:lpstr>Blood Sugar Roller Coaster</vt:lpstr>
      <vt:lpstr>Key Brain Functions</vt:lpstr>
      <vt:lpstr>Key Brain Functions</vt:lpstr>
      <vt:lpstr>Lack of Reliable Resources</vt:lpstr>
      <vt:lpstr>Nutrition Therapy</vt:lpstr>
      <vt:lpstr>PAWS PROTOCOL</vt:lpstr>
      <vt:lpstr>PAWS Info-graphic www.theaddictionnutritionist.com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Role of Nutrition  in Addiction Recovery</dc:title>
  <dc:creator>Kelly Miller</dc:creator>
  <cp:lastModifiedBy>Kelly Miller</cp:lastModifiedBy>
  <cp:revision>1</cp:revision>
  <dcterms:created xsi:type="dcterms:W3CDTF">2021-03-29T22:42:56Z</dcterms:created>
  <dcterms:modified xsi:type="dcterms:W3CDTF">2021-03-30T15:33:37Z</dcterms:modified>
</cp:coreProperties>
</file>