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3" r:id="rId9"/>
    <p:sldId id="264" r:id="rId10"/>
    <p:sldId id="269" r:id="rId11"/>
    <p:sldId id="265" r:id="rId12"/>
    <p:sldId id="270" r:id="rId13"/>
    <p:sldId id="271" r:id="rId14"/>
    <p:sldId id="274" r:id="rId15"/>
    <p:sldId id="272" r:id="rId16"/>
    <p:sldId id="273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7B660C-9EB9-4D6C-96AE-EE72FEAB9C0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17CF11A-C822-454C-A67D-BBFF8412C847}">
      <dgm:prSet/>
      <dgm:spPr/>
      <dgm:t>
        <a:bodyPr/>
        <a:lstStyle/>
        <a:p>
          <a:pPr rtl="0"/>
          <a:r>
            <a:rPr lang="en-US" b="1" i="0"/>
            <a:t>Risk and Protective factors of SUD,</a:t>
          </a:r>
          <a:endParaRPr lang="en-US"/>
        </a:p>
      </dgm:t>
    </dgm:pt>
    <dgm:pt modelId="{08DB7C3C-5F10-4ECA-AD02-6B203ABB3546}" type="parTrans" cxnId="{02691659-7420-4A62-8D06-2EBA85DB9AB9}">
      <dgm:prSet/>
      <dgm:spPr/>
      <dgm:t>
        <a:bodyPr/>
        <a:lstStyle/>
        <a:p>
          <a:endParaRPr lang="en-US"/>
        </a:p>
      </dgm:t>
    </dgm:pt>
    <dgm:pt modelId="{F648A5C9-6F5A-41CC-9DF2-B925F85819AF}" type="sibTrans" cxnId="{02691659-7420-4A62-8D06-2EBA85DB9AB9}">
      <dgm:prSet/>
      <dgm:spPr/>
      <dgm:t>
        <a:bodyPr/>
        <a:lstStyle/>
        <a:p>
          <a:endParaRPr lang="en-US"/>
        </a:p>
      </dgm:t>
    </dgm:pt>
    <dgm:pt modelId="{69EFEA41-13DB-49E1-9CE1-FA52ECAD56FA}">
      <dgm:prSet/>
      <dgm:spPr/>
      <dgm:t>
        <a:bodyPr/>
        <a:lstStyle/>
        <a:p>
          <a:pPr rtl="0"/>
          <a:r>
            <a:rPr lang="en-US" b="1" i="0" dirty="0"/>
            <a:t>Programs for Prevention of SUD for Youth</a:t>
          </a:r>
          <a:endParaRPr lang="en-US" dirty="0"/>
        </a:p>
      </dgm:t>
    </dgm:pt>
    <dgm:pt modelId="{A4FD47EA-033D-462D-952A-F07EF70E87B0}" type="parTrans" cxnId="{058CEC14-9C80-486B-BE61-D2177122B0CC}">
      <dgm:prSet/>
      <dgm:spPr/>
      <dgm:t>
        <a:bodyPr/>
        <a:lstStyle/>
        <a:p>
          <a:endParaRPr lang="en-US"/>
        </a:p>
      </dgm:t>
    </dgm:pt>
    <dgm:pt modelId="{39B10956-68B3-497B-A885-6A467FED2686}" type="sibTrans" cxnId="{058CEC14-9C80-486B-BE61-D2177122B0CC}">
      <dgm:prSet/>
      <dgm:spPr/>
      <dgm:t>
        <a:bodyPr/>
        <a:lstStyle/>
        <a:p>
          <a:endParaRPr lang="en-US"/>
        </a:p>
      </dgm:t>
    </dgm:pt>
    <dgm:pt modelId="{95FD6F8A-DD7A-4828-8532-01888A14D234}">
      <dgm:prSet/>
      <dgm:spPr/>
      <dgm:t>
        <a:bodyPr/>
        <a:lstStyle/>
        <a:p>
          <a:pPr rtl="0"/>
          <a:r>
            <a:rPr lang="en-US" b="1" i="0"/>
            <a:t>Educational &amp; Skills Focused Strategies</a:t>
          </a:r>
          <a:endParaRPr lang="en-US"/>
        </a:p>
      </dgm:t>
    </dgm:pt>
    <dgm:pt modelId="{A1D547CA-DBF7-4959-BDF8-C90F1F8D8850}" type="parTrans" cxnId="{21B53B9E-7D9E-40B1-8F94-792E7BDDB730}">
      <dgm:prSet/>
      <dgm:spPr/>
      <dgm:t>
        <a:bodyPr/>
        <a:lstStyle/>
        <a:p>
          <a:endParaRPr lang="en-US"/>
        </a:p>
      </dgm:t>
    </dgm:pt>
    <dgm:pt modelId="{81987947-16B7-470B-9200-7BDAF1CB8D5B}" type="sibTrans" cxnId="{21B53B9E-7D9E-40B1-8F94-792E7BDDB730}">
      <dgm:prSet/>
      <dgm:spPr/>
      <dgm:t>
        <a:bodyPr/>
        <a:lstStyle/>
        <a:p>
          <a:endParaRPr lang="en-US"/>
        </a:p>
      </dgm:t>
    </dgm:pt>
    <dgm:pt modelId="{82CBBB2C-9BBF-4E15-836D-8F9B8C54118F}">
      <dgm:prSet/>
      <dgm:spPr/>
      <dgm:t>
        <a:bodyPr/>
        <a:lstStyle/>
        <a:p>
          <a:pPr rtl="0"/>
          <a:r>
            <a:rPr lang="en-US" b="1" i="0"/>
            <a:t>Parenting  &amp; Copying Strategies</a:t>
          </a:r>
          <a:endParaRPr lang="en-US"/>
        </a:p>
      </dgm:t>
    </dgm:pt>
    <dgm:pt modelId="{66CA6A3F-2204-4AA9-BF43-9B2FC0A3C430}" type="parTrans" cxnId="{12566CFF-42E3-42EE-903E-972F67736793}">
      <dgm:prSet/>
      <dgm:spPr/>
      <dgm:t>
        <a:bodyPr/>
        <a:lstStyle/>
        <a:p>
          <a:endParaRPr lang="en-US"/>
        </a:p>
      </dgm:t>
    </dgm:pt>
    <dgm:pt modelId="{84A9BD89-D1C9-4B6F-92F9-5F20159E62D2}" type="sibTrans" cxnId="{12566CFF-42E3-42EE-903E-972F67736793}">
      <dgm:prSet/>
      <dgm:spPr/>
      <dgm:t>
        <a:bodyPr/>
        <a:lstStyle/>
        <a:p>
          <a:endParaRPr lang="en-US"/>
        </a:p>
      </dgm:t>
    </dgm:pt>
    <dgm:pt modelId="{6042EA8F-BF81-4D95-9191-2FB3C41D54D8}">
      <dgm:prSet/>
      <dgm:spPr/>
      <dgm:t>
        <a:bodyPr/>
        <a:lstStyle/>
        <a:p>
          <a:pPr rtl="0"/>
          <a:r>
            <a:rPr lang="en-US" b="1" i="0"/>
            <a:t>Audiences will learn about the factors/strategies  that are playing a major role in the development and prevention of substance use</a:t>
          </a:r>
          <a:endParaRPr lang="en-US"/>
        </a:p>
      </dgm:t>
    </dgm:pt>
    <dgm:pt modelId="{4B86DB54-67AD-4436-8D3B-602DF6310D8F}" type="parTrans" cxnId="{E6B870D5-D3D7-42BE-8817-7E0436CCD54C}">
      <dgm:prSet/>
      <dgm:spPr/>
      <dgm:t>
        <a:bodyPr/>
        <a:lstStyle/>
        <a:p>
          <a:endParaRPr lang="en-US"/>
        </a:p>
      </dgm:t>
    </dgm:pt>
    <dgm:pt modelId="{A76C1CE5-2258-4B03-BD06-64F66A69C65C}" type="sibTrans" cxnId="{E6B870D5-D3D7-42BE-8817-7E0436CCD54C}">
      <dgm:prSet/>
      <dgm:spPr/>
      <dgm:t>
        <a:bodyPr/>
        <a:lstStyle/>
        <a:p>
          <a:endParaRPr lang="en-US"/>
        </a:p>
      </dgm:t>
    </dgm:pt>
    <dgm:pt modelId="{8E545387-F6AF-4E15-B016-5D38436D73FA}" type="pres">
      <dgm:prSet presAssocID="{CB7B660C-9EB9-4D6C-96AE-EE72FEAB9C00}" presName="linear" presStyleCnt="0">
        <dgm:presLayoutVars>
          <dgm:animLvl val="lvl"/>
          <dgm:resizeHandles val="exact"/>
        </dgm:presLayoutVars>
      </dgm:prSet>
      <dgm:spPr/>
    </dgm:pt>
    <dgm:pt modelId="{BB8E4AAF-F14A-4BF3-B853-6E88E46F0208}" type="pres">
      <dgm:prSet presAssocID="{917CF11A-C822-454C-A67D-BBFF8412C84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7B62E0F-DE57-4348-9051-EDF194C5A35B}" type="pres">
      <dgm:prSet presAssocID="{F648A5C9-6F5A-41CC-9DF2-B925F85819AF}" presName="spacer" presStyleCnt="0"/>
      <dgm:spPr/>
    </dgm:pt>
    <dgm:pt modelId="{8386E4F2-632A-41F9-8324-E3A6F1A57872}" type="pres">
      <dgm:prSet presAssocID="{69EFEA41-13DB-49E1-9CE1-FA52ECAD56FA}" presName="parentText" presStyleLbl="node1" presStyleIdx="1" presStyleCnt="5" custLinFactY="15635" custLinFactNeighborX="3048" custLinFactNeighborY="100000">
        <dgm:presLayoutVars>
          <dgm:chMax val="0"/>
          <dgm:bulletEnabled val="1"/>
        </dgm:presLayoutVars>
      </dgm:prSet>
      <dgm:spPr/>
    </dgm:pt>
    <dgm:pt modelId="{495DC975-87A6-4979-AD78-B112EF30BE1F}" type="pres">
      <dgm:prSet presAssocID="{39B10956-68B3-497B-A885-6A467FED2686}" presName="spacer" presStyleCnt="0"/>
      <dgm:spPr/>
    </dgm:pt>
    <dgm:pt modelId="{80A18A90-5A6C-47F0-9B27-5B6AD1CF77F6}" type="pres">
      <dgm:prSet presAssocID="{95FD6F8A-DD7A-4828-8532-01888A14D23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5E430C1-49FF-48EF-9E8D-39DCA963B127}" type="pres">
      <dgm:prSet presAssocID="{81987947-16B7-470B-9200-7BDAF1CB8D5B}" presName="spacer" presStyleCnt="0"/>
      <dgm:spPr/>
    </dgm:pt>
    <dgm:pt modelId="{0FA1D5C4-37C2-4562-9F33-C097FED1FC2B}" type="pres">
      <dgm:prSet presAssocID="{82CBBB2C-9BBF-4E15-836D-8F9B8C54118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F86F8B7-E941-46A4-ABB8-78E95C66B8E7}" type="pres">
      <dgm:prSet presAssocID="{84A9BD89-D1C9-4B6F-92F9-5F20159E62D2}" presName="spacer" presStyleCnt="0"/>
      <dgm:spPr/>
    </dgm:pt>
    <dgm:pt modelId="{7FC6A497-74C1-4726-A3C1-DFD47592A3B3}" type="pres">
      <dgm:prSet presAssocID="{6042EA8F-BF81-4D95-9191-2FB3C41D54D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58CEC14-9C80-486B-BE61-D2177122B0CC}" srcId="{CB7B660C-9EB9-4D6C-96AE-EE72FEAB9C00}" destId="{69EFEA41-13DB-49E1-9CE1-FA52ECAD56FA}" srcOrd="1" destOrd="0" parTransId="{A4FD47EA-033D-462D-952A-F07EF70E87B0}" sibTransId="{39B10956-68B3-497B-A885-6A467FED2686}"/>
    <dgm:cxn modelId="{79227A1D-4B24-4471-AA3A-64C12B23BD0F}" type="presOf" srcId="{95FD6F8A-DD7A-4828-8532-01888A14D234}" destId="{80A18A90-5A6C-47F0-9B27-5B6AD1CF77F6}" srcOrd="0" destOrd="0" presId="urn:microsoft.com/office/officeart/2005/8/layout/vList2"/>
    <dgm:cxn modelId="{54636549-6445-4260-BE78-A1DF36581991}" type="presOf" srcId="{82CBBB2C-9BBF-4E15-836D-8F9B8C54118F}" destId="{0FA1D5C4-37C2-4562-9F33-C097FED1FC2B}" srcOrd="0" destOrd="0" presId="urn:microsoft.com/office/officeart/2005/8/layout/vList2"/>
    <dgm:cxn modelId="{E296D36F-4AE4-4472-B826-509383C9E0B2}" type="presOf" srcId="{6042EA8F-BF81-4D95-9191-2FB3C41D54D8}" destId="{7FC6A497-74C1-4726-A3C1-DFD47592A3B3}" srcOrd="0" destOrd="0" presId="urn:microsoft.com/office/officeart/2005/8/layout/vList2"/>
    <dgm:cxn modelId="{02691659-7420-4A62-8D06-2EBA85DB9AB9}" srcId="{CB7B660C-9EB9-4D6C-96AE-EE72FEAB9C00}" destId="{917CF11A-C822-454C-A67D-BBFF8412C847}" srcOrd="0" destOrd="0" parTransId="{08DB7C3C-5F10-4ECA-AD02-6B203ABB3546}" sibTransId="{F648A5C9-6F5A-41CC-9DF2-B925F85819AF}"/>
    <dgm:cxn modelId="{5011598C-6F74-45B1-8984-96D5B5730E69}" type="presOf" srcId="{CB7B660C-9EB9-4D6C-96AE-EE72FEAB9C00}" destId="{8E545387-F6AF-4E15-B016-5D38436D73FA}" srcOrd="0" destOrd="0" presId="urn:microsoft.com/office/officeart/2005/8/layout/vList2"/>
    <dgm:cxn modelId="{3009B194-B17A-46C8-8EB0-BF5FC523E836}" type="presOf" srcId="{69EFEA41-13DB-49E1-9CE1-FA52ECAD56FA}" destId="{8386E4F2-632A-41F9-8324-E3A6F1A57872}" srcOrd="0" destOrd="0" presId="urn:microsoft.com/office/officeart/2005/8/layout/vList2"/>
    <dgm:cxn modelId="{21B53B9E-7D9E-40B1-8F94-792E7BDDB730}" srcId="{CB7B660C-9EB9-4D6C-96AE-EE72FEAB9C00}" destId="{95FD6F8A-DD7A-4828-8532-01888A14D234}" srcOrd="2" destOrd="0" parTransId="{A1D547CA-DBF7-4959-BDF8-C90F1F8D8850}" sibTransId="{81987947-16B7-470B-9200-7BDAF1CB8D5B}"/>
    <dgm:cxn modelId="{6C8729A9-59E4-4A8A-9D08-91AEB8714F02}" type="presOf" srcId="{917CF11A-C822-454C-A67D-BBFF8412C847}" destId="{BB8E4AAF-F14A-4BF3-B853-6E88E46F0208}" srcOrd="0" destOrd="0" presId="urn:microsoft.com/office/officeart/2005/8/layout/vList2"/>
    <dgm:cxn modelId="{E6B870D5-D3D7-42BE-8817-7E0436CCD54C}" srcId="{CB7B660C-9EB9-4D6C-96AE-EE72FEAB9C00}" destId="{6042EA8F-BF81-4D95-9191-2FB3C41D54D8}" srcOrd="4" destOrd="0" parTransId="{4B86DB54-67AD-4436-8D3B-602DF6310D8F}" sibTransId="{A76C1CE5-2258-4B03-BD06-64F66A69C65C}"/>
    <dgm:cxn modelId="{12566CFF-42E3-42EE-903E-972F67736793}" srcId="{CB7B660C-9EB9-4D6C-96AE-EE72FEAB9C00}" destId="{82CBBB2C-9BBF-4E15-836D-8F9B8C54118F}" srcOrd="3" destOrd="0" parTransId="{66CA6A3F-2204-4AA9-BF43-9B2FC0A3C430}" sibTransId="{84A9BD89-D1C9-4B6F-92F9-5F20159E62D2}"/>
    <dgm:cxn modelId="{550A2A73-A7A6-48FB-888D-ED65667B5308}" type="presParOf" srcId="{8E545387-F6AF-4E15-B016-5D38436D73FA}" destId="{BB8E4AAF-F14A-4BF3-B853-6E88E46F0208}" srcOrd="0" destOrd="0" presId="urn:microsoft.com/office/officeart/2005/8/layout/vList2"/>
    <dgm:cxn modelId="{3071801B-5710-4056-BB36-1773B56964A1}" type="presParOf" srcId="{8E545387-F6AF-4E15-B016-5D38436D73FA}" destId="{67B62E0F-DE57-4348-9051-EDF194C5A35B}" srcOrd="1" destOrd="0" presId="urn:microsoft.com/office/officeart/2005/8/layout/vList2"/>
    <dgm:cxn modelId="{E0B405D0-508E-4C10-8087-EAC4E165BA8E}" type="presParOf" srcId="{8E545387-F6AF-4E15-B016-5D38436D73FA}" destId="{8386E4F2-632A-41F9-8324-E3A6F1A57872}" srcOrd="2" destOrd="0" presId="urn:microsoft.com/office/officeart/2005/8/layout/vList2"/>
    <dgm:cxn modelId="{8BF5B61A-926E-47B7-B8A2-1C306DA2D21B}" type="presParOf" srcId="{8E545387-F6AF-4E15-B016-5D38436D73FA}" destId="{495DC975-87A6-4979-AD78-B112EF30BE1F}" srcOrd="3" destOrd="0" presId="urn:microsoft.com/office/officeart/2005/8/layout/vList2"/>
    <dgm:cxn modelId="{18BC82E8-3EA7-4D8F-B3E5-E0CF571C0D6C}" type="presParOf" srcId="{8E545387-F6AF-4E15-B016-5D38436D73FA}" destId="{80A18A90-5A6C-47F0-9B27-5B6AD1CF77F6}" srcOrd="4" destOrd="0" presId="urn:microsoft.com/office/officeart/2005/8/layout/vList2"/>
    <dgm:cxn modelId="{6215616A-5652-4BBE-9A19-C6AC88291C20}" type="presParOf" srcId="{8E545387-F6AF-4E15-B016-5D38436D73FA}" destId="{85E430C1-49FF-48EF-9E8D-39DCA963B127}" srcOrd="5" destOrd="0" presId="urn:microsoft.com/office/officeart/2005/8/layout/vList2"/>
    <dgm:cxn modelId="{FC0D6345-0CF3-4F2E-B358-BE17B7D5DF5E}" type="presParOf" srcId="{8E545387-F6AF-4E15-B016-5D38436D73FA}" destId="{0FA1D5C4-37C2-4562-9F33-C097FED1FC2B}" srcOrd="6" destOrd="0" presId="urn:microsoft.com/office/officeart/2005/8/layout/vList2"/>
    <dgm:cxn modelId="{FA548AC1-28E3-437B-BA84-4F0DF2F48E1F}" type="presParOf" srcId="{8E545387-F6AF-4E15-B016-5D38436D73FA}" destId="{2F86F8B7-E941-46A4-ABB8-78E95C66B8E7}" srcOrd="7" destOrd="0" presId="urn:microsoft.com/office/officeart/2005/8/layout/vList2"/>
    <dgm:cxn modelId="{423222C4-6475-440B-8347-70A93C9AA641}" type="presParOf" srcId="{8E545387-F6AF-4E15-B016-5D38436D73FA}" destId="{7FC6A497-74C1-4726-A3C1-DFD47592A3B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C90487-C0A8-49A6-9572-2E8602C44A2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84F1228-7ED1-4F70-8AF0-6F3BB2ED0A72}">
      <dgm:prSet/>
      <dgm:spPr/>
      <dgm:t>
        <a:bodyPr/>
        <a:lstStyle/>
        <a:p>
          <a:pPr rtl="0"/>
          <a:r>
            <a:rPr lang="en-US" b="0" i="0" dirty="0"/>
            <a:t>According to “Modified Social Stress Model”  People starts using  substance, or drugs  due to variety of reasons (UNODC –CP, 2002) </a:t>
          </a:r>
          <a:endParaRPr lang="en-US" dirty="0"/>
        </a:p>
      </dgm:t>
    </dgm:pt>
    <dgm:pt modelId="{C7A18FF8-180C-4DEB-BB11-D2A8902874A7}" type="parTrans" cxnId="{EFEB69EB-1464-4427-8A16-E1FBE560F96B}">
      <dgm:prSet/>
      <dgm:spPr/>
      <dgm:t>
        <a:bodyPr/>
        <a:lstStyle/>
        <a:p>
          <a:endParaRPr lang="en-US"/>
        </a:p>
      </dgm:t>
    </dgm:pt>
    <dgm:pt modelId="{A8D8C9F5-4D1B-4373-BD42-4174432B648D}" type="sibTrans" cxnId="{EFEB69EB-1464-4427-8A16-E1FBE560F96B}">
      <dgm:prSet/>
      <dgm:spPr/>
      <dgm:t>
        <a:bodyPr/>
        <a:lstStyle/>
        <a:p>
          <a:endParaRPr lang="en-US"/>
        </a:p>
      </dgm:t>
    </dgm:pt>
    <dgm:pt modelId="{8ADCF2FB-9EBE-44A5-90F8-2E9032923EEA}">
      <dgm:prSet/>
      <dgm:spPr/>
      <dgm:t>
        <a:bodyPr/>
        <a:lstStyle/>
        <a:p>
          <a:pPr rtl="0"/>
          <a:r>
            <a:rPr lang="en-US" b="0" i="0"/>
            <a:t>Understanding what the person </a:t>
          </a:r>
          <a:r>
            <a:rPr lang="en-US" b="1" i="0"/>
            <a:t>Motivation  &amp; Needs</a:t>
          </a:r>
          <a:r>
            <a:rPr lang="en-US" b="0" i="0"/>
            <a:t> are… Helps to explain why that person is Misusing Drugs.</a:t>
          </a:r>
          <a:endParaRPr lang="en-US"/>
        </a:p>
      </dgm:t>
    </dgm:pt>
    <dgm:pt modelId="{A210B82E-1500-4678-85A6-A388484F2C16}" type="parTrans" cxnId="{B624BEA3-FF1A-45E9-B801-73C115CBFF15}">
      <dgm:prSet/>
      <dgm:spPr/>
      <dgm:t>
        <a:bodyPr/>
        <a:lstStyle/>
        <a:p>
          <a:endParaRPr lang="en-US"/>
        </a:p>
      </dgm:t>
    </dgm:pt>
    <dgm:pt modelId="{736E702E-674E-4C03-B610-10CCB3236EF8}" type="sibTrans" cxnId="{B624BEA3-FF1A-45E9-B801-73C115CBFF15}">
      <dgm:prSet/>
      <dgm:spPr/>
      <dgm:t>
        <a:bodyPr/>
        <a:lstStyle/>
        <a:p>
          <a:endParaRPr lang="en-US"/>
        </a:p>
      </dgm:t>
    </dgm:pt>
    <dgm:pt modelId="{DDE735F5-2BB2-4329-A9D4-EAE4E77A203F}" type="pres">
      <dgm:prSet presAssocID="{75C90487-C0A8-49A6-9572-2E8602C44A23}" presName="linear" presStyleCnt="0">
        <dgm:presLayoutVars>
          <dgm:animLvl val="lvl"/>
          <dgm:resizeHandles val="exact"/>
        </dgm:presLayoutVars>
      </dgm:prSet>
      <dgm:spPr/>
    </dgm:pt>
    <dgm:pt modelId="{459BC1DB-F5F6-4B73-BF65-5E10E2B3AC42}" type="pres">
      <dgm:prSet presAssocID="{084F1228-7ED1-4F70-8AF0-6F3BB2ED0A7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6627204-A07A-414E-9358-78C79F9FDEB6}" type="pres">
      <dgm:prSet presAssocID="{A8D8C9F5-4D1B-4373-BD42-4174432B648D}" presName="spacer" presStyleCnt="0"/>
      <dgm:spPr/>
    </dgm:pt>
    <dgm:pt modelId="{186581C8-F3D0-4381-BFDA-DD1375920811}" type="pres">
      <dgm:prSet presAssocID="{8ADCF2FB-9EBE-44A5-90F8-2E9032923EE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C07CE6D-86B7-45F1-89E4-E9CA73C63B05}" type="presOf" srcId="{084F1228-7ED1-4F70-8AF0-6F3BB2ED0A72}" destId="{459BC1DB-F5F6-4B73-BF65-5E10E2B3AC42}" srcOrd="0" destOrd="0" presId="urn:microsoft.com/office/officeart/2005/8/layout/vList2"/>
    <dgm:cxn modelId="{B624BEA3-FF1A-45E9-B801-73C115CBFF15}" srcId="{75C90487-C0A8-49A6-9572-2E8602C44A23}" destId="{8ADCF2FB-9EBE-44A5-90F8-2E9032923EEA}" srcOrd="1" destOrd="0" parTransId="{A210B82E-1500-4678-85A6-A388484F2C16}" sibTransId="{736E702E-674E-4C03-B610-10CCB3236EF8}"/>
    <dgm:cxn modelId="{6509A8B4-69C8-4D73-8883-939A8606DB4A}" type="presOf" srcId="{75C90487-C0A8-49A6-9572-2E8602C44A23}" destId="{DDE735F5-2BB2-4329-A9D4-EAE4E77A203F}" srcOrd="0" destOrd="0" presId="urn:microsoft.com/office/officeart/2005/8/layout/vList2"/>
    <dgm:cxn modelId="{21340FDB-B5A5-4002-BF66-0AE072CF4EB3}" type="presOf" srcId="{8ADCF2FB-9EBE-44A5-90F8-2E9032923EEA}" destId="{186581C8-F3D0-4381-BFDA-DD1375920811}" srcOrd="0" destOrd="0" presId="urn:microsoft.com/office/officeart/2005/8/layout/vList2"/>
    <dgm:cxn modelId="{EFEB69EB-1464-4427-8A16-E1FBE560F96B}" srcId="{75C90487-C0A8-49A6-9572-2E8602C44A23}" destId="{084F1228-7ED1-4F70-8AF0-6F3BB2ED0A72}" srcOrd="0" destOrd="0" parTransId="{C7A18FF8-180C-4DEB-BB11-D2A8902874A7}" sibTransId="{A8D8C9F5-4D1B-4373-BD42-4174432B648D}"/>
    <dgm:cxn modelId="{13FC1B61-87E9-4144-8406-58F18088CC8B}" type="presParOf" srcId="{DDE735F5-2BB2-4329-A9D4-EAE4E77A203F}" destId="{459BC1DB-F5F6-4B73-BF65-5E10E2B3AC42}" srcOrd="0" destOrd="0" presId="urn:microsoft.com/office/officeart/2005/8/layout/vList2"/>
    <dgm:cxn modelId="{F9AA9B54-75E5-4C60-9D35-7795E0BFEAB1}" type="presParOf" srcId="{DDE735F5-2BB2-4329-A9D4-EAE4E77A203F}" destId="{C6627204-A07A-414E-9358-78C79F9FDEB6}" srcOrd="1" destOrd="0" presId="urn:microsoft.com/office/officeart/2005/8/layout/vList2"/>
    <dgm:cxn modelId="{B9E733F7-24F2-473F-AA20-2D627416ADAD}" type="presParOf" srcId="{DDE735F5-2BB2-4329-A9D4-EAE4E77A203F}" destId="{186581C8-F3D0-4381-BFDA-DD137592081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0E84C9-2CD1-4010-9165-5492A706726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734A6D-C33A-437D-8269-DBDCBF59DB42}">
      <dgm:prSet/>
      <dgm:spPr/>
      <dgm:t>
        <a:bodyPr/>
        <a:lstStyle/>
        <a:p>
          <a:pPr rtl="0"/>
          <a:r>
            <a:rPr lang="en-US" b="1" i="0" dirty="0"/>
            <a:t>There are a number of factors in once life that can cause one t start using drug or a substance called RISK Factors (Personnel &amp; Environmental) </a:t>
          </a:r>
          <a:endParaRPr lang="en-US" b="1" dirty="0"/>
        </a:p>
      </dgm:t>
    </dgm:pt>
    <dgm:pt modelId="{CE595255-538A-49C2-88FC-506919D6562F}" type="parTrans" cxnId="{1D6C0190-92AD-4452-A2FB-6596C2741A86}">
      <dgm:prSet/>
      <dgm:spPr/>
      <dgm:t>
        <a:bodyPr/>
        <a:lstStyle/>
        <a:p>
          <a:endParaRPr lang="en-US"/>
        </a:p>
      </dgm:t>
    </dgm:pt>
    <dgm:pt modelId="{83BB385F-0136-4774-BBAD-7DBB57F413FE}" type="sibTrans" cxnId="{1D6C0190-92AD-4452-A2FB-6596C2741A86}">
      <dgm:prSet/>
      <dgm:spPr/>
      <dgm:t>
        <a:bodyPr/>
        <a:lstStyle/>
        <a:p>
          <a:endParaRPr lang="en-US"/>
        </a:p>
      </dgm:t>
    </dgm:pt>
    <dgm:pt modelId="{D5834DE2-B5F1-4303-8EEB-F9820BED9EE1}">
      <dgm:prSet/>
      <dgm:spPr/>
      <dgm:t>
        <a:bodyPr/>
        <a:lstStyle/>
        <a:p>
          <a:pPr rtl="0"/>
          <a:r>
            <a:rPr lang="en-US" b="1" i="0" dirty="0">
              <a:solidFill>
                <a:schemeClr val="accent3">
                  <a:lumMod val="75000"/>
                </a:schemeClr>
              </a:solidFill>
            </a:rPr>
            <a:t>At  the same time  ,there are some other  factors that prevent one from doing so, these are called Protective Factors (Personnel &amp; Environmental)</a:t>
          </a:r>
          <a:endParaRPr lang="en-US" b="1" dirty="0">
            <a:solidFill>
              <a:schemeClr val="accent3">
                <a:lumMod val="75000"/>
              </a:schemeClr>
            </a:solidFill>
          </a:endParaRPr>
        </a:p>
      </dgm:t>
    </dgm:pt>
    <dgm:pt modelId="{DA455B93-EFEF-4657-97CB-CCA323FA62E3}" type="parTrans" cxnId="{EA4DD0AC-B8C3-4E42-9AC5-6D7195E0B64F}">
      <dgm:prSet/>
      <dgm:spPr/>
      <dgm:t>
        <a:bodyPr/>
        <a:lstStyle/>
        <a:p>
          <a:endParaRPr lang="en-US"/>
        </a:p>
      </dgm:t>
    </dgm:pt>
    <dgm:pt modelId="{E7BCA133-8624-4ACE-A37F-244D2CB70B5C}" type="sibTrans" cxnId="{EA4DD0AC-B8C3-4E42-9AC5-6D7195E0B64F}">
      <dgm:prSet/>
      <dgm:spPr/>
      <dgm:t>
        <a:bodyPr/>
        <a:lstStyle/>
        <a:p>
          <a:endParaRPr lang="en-US"/>
        </a:p>
      </dgm:t>
    </dgm:pt>
    <dgm:pt modelId="{0B83BBFE-5472-46C5-9784-0BB03A54208F}" type="pres">
      <dgm:prSet presAssocID="{D60E84C9-2CD1-4010-9165-5492A7067264}" presName="linear" presStyleCnt="0">
        <dgm:presLayoutVars>
          <dgm:animLvl val="lvl"/>
          <dgm:resizeHandles val="exact"/>
        </dgm:presLayoutVars>
      </dgm:prSet>
      <dgm:spPr/>
    </dgm:pt>
    <dgm:pt modelId="{2E07D655-D545-460D-9400-81D5931D3312}" type="pres">
      <dgm:prSet presAssocID="{73734A6D-C33A-437D-8269-DBDCBF59DB4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4D738ED-3181-4D80-A599-4008A91BB6C8}" type="pres">
      <dgm:prSet presAssocID="{83BB385F-0136-4774-BBAD-7DBB57F413FE}" presName="spacer" presStyleCnt="0"/>
      <dgm:spPr/>
    </dgm:pt>
    <dgm:pt modelId="{AB595618-D9A4-4322-80FE-E6C956D5A9A6}" type="pres">
      <dgm:prSet presAssocID="{D5834DE2-B5F1-4303-8EEB-F9820BED9EE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2FDA21C-7287-4280-9E2E-C6B6D3AD2C35}" type="presOf" srcId="{D60E84C9-2CD1-4010-9165-5492A7067264}" destId="{0B83BBFE-5472-46C5-9784-0BB03A54208F}" srcOrd="0" destOrd="0" presId="urn:microsoft.com/office/officeart/2005/8/layout/vList2"/>
    <dgm:cxn modelId="{299BDD58-E457-418A-ABD9-6C62A9873308}" type="presOf" srcId="{D5834DE2-B5F1-4303-8EEB-F9820BED9EE1}" destId="{AB595618-D9A4-4322-80FE-E6C956D5A9A6}" srcOrd="0" destOrd="0" presId="urn:microsoft.com/office/officeart/2005/8/layout/vList2"/>
    <dgm:cxn modelId="{1D6C0190-92AD-4452-A2FB-6596C2741A86}" srcId="{D60E84C9-2CD1-4010-9165-5492A7067264}" destId="{73734A6D-C33A-437D-8269-DBDCBF59DB42}" srcOrd="0" destOrd="0" parTransId="{CE595255-538A-49C2-88FC-506919D6562F}" sibTransId="{83BB385F-0136-4774-BBAD-7DBB57F413FE}"/>
    <dgm:cxn modelId="{EA4DD0AC-B8C3-4E42-9AC5-6D7195E0B64F}" srcId="{D60E84C9-2CD1-4010-9165-5492A7067264}" destId="{D5834DE2-B5F1-4303-8EEB-F9820BED9EE1}" srcOrd="1" destOrd="0" parTransId="{DA455B93-EFEF-4657-97CB-CCA323FA62E3}" sibTransId="{E7BCA133-8624-4ACE-A37F-244D2CB70B5C}"/>
    <dgm:cxn modelId="{2DB58FC6-20AC-4BB7-A416-4AF8F27873B2}" type="presOf" srcId="{73734A6D-C33A-437D-8269-DBDCBF59DB42}" destId="{2E07D655-D545-460D-9400-81D5931D3312}" srcOrd="0" destOrd="0" presId="urn:microsoft.com/office/officeart/2005/8/layout/vList2"/>
    <dgm:cxn modelId="{08A3F40C-50FB-40EC-9DD5-040F9F9DE381}" type="presParOf" srcId="{0B83BBFE-5472-46C5-9784-0BB03A54208F}" destId="{2E07D655-D545-460D-9400-81D5931D3312}" srcOrd="0" destOrd="0" presId="urn:microsoft.com/office/officeart/2005/8/layout/vList2"/>
    <dgm:cxn modelId="{92704F99-38CB-436F-BE83-5574F94A7089}" type="presParOf" srcId="{0B83BBFE-5472-46C5-9784-0BB03A54208F}" destId="{D4D738ED-3181-4D80-A599-4008A91BB6C8}" srcOrd="1" destOrd="0" presId="urn:microsoft.com/office/officeart/2005/8/layout/vList2"/>
    <dgm:cxn modelId="{182AAD79-6547-4D90-B267-2CA88E4B8D1E}" type="presParOf" srcId="{0B83BBFE-5472-46C5-9784-0BB03A54208F}" destId="{AB595618-D9A4-4322-80FE-E6C956D5A9A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05E46E-767F-4C7A-90DB-A53E525BF8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5C864C-E854-4664-8980-DBB8B374795D}">
      <dgm:prSet/>
      <dgm:spPr/>
      <dgm:t>
        <a:bodyPr/>
        <a:lstStyle/>
        <a:p>
          <a:pPr rtl="0"/>
          <a:r>
            <a:rPr lang="en-US" b="1" i="0"/>
            <a:t>Gender of a  person (Male/female ratio)</a:t>
          </a:r>
          <a:endParaRPr lang="en-US"/>
        </a:p>
      </dgm:t>
    </dgm:pt>
    <dgm:pt modelId="{5B134F8B-2795-43A2-B3FD-2BF8DE300A07}" type="parTrans" cxnId="{6A7CFA6D-A577-4C7C-8AAE-D4A647ADC824}">
      <dgm:prSet/>
      <dgm:spPr/>
      <dgm:t>
        <a:bodyPr/>
        <a:lstStyle/>
        <a:p>
          <a:endParaRPr lang="en-US"/>
        </a:p>
      </dgm:t>
    </dgm:pt>
    <dgm:pt modelId="{4435E933-8DDF-4C3F-8D01-01482B631DE0}" type="sibTrans" cxnId="{6A7CFA6D-A577-4C7C-8AAE-D4A647ADC824}">
      <dgm:prSet/>
      <dgm:spPr/>
      <dgm:t>
        <a:bodyPr/>
        <a:lstStyle/>
        <a:p>
          <a:endParaRPr lang="en-US"/>
        </a:p>
      </dgm:t>
    </dgm:pt>
    <dgm:pt modelId="{DB0EE8C2-648E-4CC1-8A93-4425AD59C4E2}">
      <dgm:prSet/>
      <dgm:spPr/>
      <dgm:t>
        <a:bodyPr/>
        <a:lstStyle/>
        <a:p>
          <a:pPr rtl="0"/>
          <a:r>
            <a:rPr lang="en-US" b="1" i="0" dirty="0"/>
            <a:t>Young age  { (identity crises)/Needs /Motivation Boredom/ Freedom }</a:t>
          </a:r>
          <a:endParaRPr lang="en-US" dirty="0"/>
        </a:p>
      </dgm:t>
    </dgm:pt>
    <dgm:pt modelId="{8D1C4AEF-0ABB-43BA-B866-DEF54C0DA9AD}" type="parTrans" cxnId="{8581E1B7-8029-4443-8146-A8CC1A12F31D}">
      <dgm:prSet/>
      <dgm:spPr/>
      <dgm:t>
        <a:bodyPr/>
        <a:lstStyle/>
        <a:p>
          <a:endParaRPr lang="en-US"/>
        </a:p>
      </dgm:t>
    </dgm:pt>
    <dgm:pt modelId="{EED50FAE-852E-4BDC-A889-072420222514}" type="sibTrans" cxnId="{8581E1B7-8029-4443-8146-A8CC1A12F31D}">
      <dgm:prSet/>
      <dgm:spPr/>
      <dgm:t>
        <a:bodyPr/>
        <a:lstStyle/>
        <a:p>
          <a:endParaRPr lang="en-US"/>
        </a:p>
      </dgm:t>
    </dgm:pt>
    <dgm:pt modelId="{A272442D-9890-4747-882B-83A71606863A}">
      <dgm:prSet/>
      <dgm:spPr/>
      <dgm:t>
        <a:bodyPr/>
        <a:lstStyle/>
        <a:p>
          <a:pPr rtl="0"/>
          <a:r>
            <a:rPr lang="en-US" b="1" i="0" dirty="0"/>
            <a:t>Mental Health issues </a:t>
          </a:r>
          <a:endParaRPr lang="en-US" dirty="0"/>
        </a:p>
      </dgm:t>
    </dgm:pt>
    <dgm:pt modelId="{1CA7855A-2533-464F-ABB8-518C6A6E7D8C}" type="parTrans" cxnId="{0F5A77C9-2FAF-4EC7-8727-6216433C5718}">
      <dgm:prSet/>
      <dgm:spPr/>
      <dgm:t>
        <a:bodyPr/>
        <a:lstStyle/>
        <a:p>
          <a:endParaRPr lang="en-US"/>
        </a:p>
      </dgm:t>
    </dgm:pt>
    <dgm:pt modelId="{96CECD3D-FB4F-4C99-9A18-740763D7A052}" type="sibTrans" cxnId="{0F5A77C9-2FAF-4EC7-8727-6216433C5718}">
      <dgm:prSet/>
      <dgm:spPr/>
      <dgm:t>
        <a:bodyPr/>
        <a:lstStyle/>
        <a:p>
          <a:endParaRPr lang="en-US"/>
        </a:p>
      </dgm:t>
    </dgm:pt>
    <dgm:pt modelId="{48723195-F491-487F-BDA6-894039E7C505}">
      <dgm:prSet/>
      <dgm:spPr/>
      <dgm:t>
        <a:bodyPr/>
        <a:lstStyle/>
        <a:p>
          <a:pPr rtl="0"/>
          <a:r>
            <a:rPr lang="en-US" b="1" i="0"/>
            <a:t>Undeveloped or underdeveloped personnel skills </a:t>
          </a:r>
          <a:endParaRPr lang="en-US"/>
        </a:p>
      </dgm:t>
    </dgm:pt>
    <dgm:pt modelId="{AC68CA26-ADF4-42E3-8161-BECEF9042E3E}" type="parTrans" cxnId="{16A0C840-9513-410E-B735-C1C8A9BF9CFF}">
      <dgm:prSet/>
      <dgm:spPr/>
      <dgm:t>
        <a:bodyPr/>
        <a:lstStyle/>
        <a:p>
          <a:endParaRPr lang="en-US"/>
        </a:p>
      </dgm:t>
    </dgm:pt>
    <dgm:pt modelId="{A7700700-D592-4EAE-8ED9-610F97EE506A}" type="sibTrans" cxnId="{16A0C840-9513-410E-B735-C1C8A9BF9CFF}">
      <dgm:prSet/>
      <dgm:spPr/>
      <dgm:t>
        <a:bodyPr/>
        <a:lstStyle/>
        <a:p>
          <a:endParaRPr lang="en-US"/>
        </a:p>
      </dgm:t>
    </dgm:pt>
    <dgm:pt modelId="{D69F29DB-B12D-4ADE-BDA8-EA795400B562}" type="pres">
      <dgm:prSet presAssocID="{6405E46E-767F-4C7A-90DB-A53E525BF8DE}" presName="linear" presStyleCnt="0">
        <dgm:presLayoutVars>
          <dgm:animLvl val="lvl"/>
          <dgm:resizeHandles val="exact"/>
        </dgm:presLayoutVars>
      </dgm:prSet>
      <dgm:spPr/>
    </dgm:pt>
    <dgm:pt modelId="{69058E6B-1217-4F2F-B5ED-D0B40590921E}" type="pres">
      <dgm:prSet presAssocID="{B75C864C-E854-4664-8980-DBB8B374795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34EDB3F-4BFB-4F30-B38A-D132CF20A89F}" type="pres">
      <dgm:prSet presAssocID="{4435E933-8DDF-4C3F-8D01-01482B631DE0}" presName="spacer" presStyleCnt="0"/>
      <dgm:spPr/>
    </dgm:pt>
    <dgm:pt modelId="{FB5EC011-569C-4664-8CC8-4139B21E2072}" type="pres">
      <dgm:prSet presAssocID="{DB0EE8C2-648E-4CC1-8A93-4425AD59C4E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9C1A525-CE74-421E-AFD9-E06C9C3A5C40}" type="pres">
      <dgm:prSet presAssocID="{EED50FAE-852E-4BDC-A889-072420222514}" presName="spacer" presStyleCnt="0"/>
      <dgm:spPr/>
    </dgm:pt>
    <dgm:pt modelId="{3AFE0639-70BF-4632-A870-AB2BE5A968A5}" type="pres">
      <dgm:prSet presAssocID="{A272442D-9890-4747-882B-83A71606863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F22F5C1-7340-4014-AC61-1A6DCAE2D697}" type="pres">
      <dgm:prSet presAssocID="{96CECD3D-FB4F-4C99-9A18-740763D7A052}" presName="spacer" presStyleCnt="0"/>
      <dgm:spPr/>
    </dgm:pt>
    <dgm:pt modelId="{720A56BD-D571-4552-9D85-060AD62D69A4}" type="pres">
      <dgm:prSet presAssocID="{48723195-F491-487F-BDA6-894039E7C50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6A0C840-9513-410E-B735-C1C8A9BF9CFF}" srcId="{6405E46E-767F-4C7A-90DB-A53E525BF8DE}" destId="{48723195-F491-487F-BDA6-894039E7C505}" srcOrd="3" destOrd="0" parTransId="{AC68CA26-ADF4-42E3-8161-BECEF9042E3E}" sibTransId="{A7700700-D592-4EAE-8ED9-610F97EE506A}"/>
    <dgm:cxn modelId="{F4693C64-8C9E-44D4-A61B-225EEAB3751B}" type="presOf" srcId="{B75C864C-E854-4664-8980-DBB8B374795D}" destId="{69058E6B-1217-4F2F-B5ED-D0B40590921E}" srcOrd="0" destOrd="0" presId="urn:microsoft.com/office/officeart/2005/8/layout/vList2"/>
    <dgm:cxn modelId="{6A7CFA6D-A577-4C7C-8AAE-D4A647ADC824}" srcId="{6405E46E-767F-4C7A-90DB-A53E525BF8DE}" destId="{B75C864C-E854-4664-8980-DBB8B374795D}" srcOrd="0" destOrd="0" parTransId="{5B134F8B-2795-43A2-B3FD-2BF8DE300A07}" sibTransId="{4435E933-8DDF-4C3F-8D01-01482B631DE0}"/>
    <dgm:cxn modelId="{DF328388-C4BD-4555-822B-DA08AADF6F1B}" type="presOf" srcId="{48723195-F491-487F-BDA6-894039E7C505}" destId="{720A56BD-D571-4552-9D85-060AD62D69A4}" srcOrd="0" destOrd="0" presId="urn:microsoft.com/office/officeart/2005/8/layout/vList2"/>
    <dgm:cxn modelId="{F10FAA89-EE53-4E8E-B618-27DCB1FB470C}" type="presOf" srcId="{A272442D-9890-4747-882B-83A71606863A}" destId="{3AFE0639-70BF-4632-A870-AB2BE5A968A5}" srcOrd="0" destOrd="0" presId="urn:microsoft.com/office/officeart/2005/8/layout/vList2"/>
    <dgm:cxn modelId="{8581E1B7-8029-4443-8146-A8CC1A12F31D}" srcId="{6405E46E-767F-4C7A-90DB-A53E525BF8DE}" destId="{DB0EE8C2-648E-4CC1-8A93-4425AD59C4E2}" srcOrd="1" destOrd="0" parTransId="{8D1C4AEF-0ABB-43BA-B866-DEF54C0DA9AD}" sibTransId="{EED50FAE-852E-4BDC-A889-072420222514}"/>
    <dgm:cxn modelId="{0F5A77C9-2FAF-4EC7-8727-6216433C5718}" srcId="{6405E46E-767F-4C7A-90DB-A53E525BF8DE}" destId="{A272442D-9890-4747-882B-83A71606863A}" srcOrd="2" destOrd="0" parTransId="{1CA7855A-2533-464F-ABB8-518C6A6E7D8C}" sibTransId="{96CECD3D-FB4F-4C99-9A18-740763D7A052}"/>
    <dgm:cxn modelId="{1A902BF3-99E2-48D1-AB8A-D1A637C18C2D}" type="presOf" srcId="{DB0EE8C2-648E-4CC1-8A93-4425AD59C4E2}" destId="{FB5EC011-569C-4664-8CC8-4139B21E2072}" srcOrd="0" destOrd="0" presId="urn:microsoft.com/office/officeart/2005/8/layout/vList2"/>
    <dgm:cxn modelId="{7A0187FA-FFDA-4D35-900F-E1456F0B0B55}" type="presOf" srcId="{6405E46E-767F-4C7A-90DB-A53E525BF8DE}" destId="{D69F29DB-B12D-4ADE-BDA8-EA795400B562}" srcOrd="0" destOrd="0" presId="urn:microsoft.com/office/officeart/2005/8/layout/vList2"/>
    <dgm:cxn modelId="{DD19F5F4-EDCD-43C2-B7C7-7762048EB579}" type="presParOf" srcId="{D69F29DB-B12D-4ADE-BDA8-EA795400B562}" destId="{69058E6B-1217-4F2F-B5ED-D0B40590921E}" srcOrd="0" destOrd="0" presId="urn:microsoft.com/office/officeart/2005/8/layout/vList2"/>
    <dgm:cxn modelId="{3B6DE27D-2CFC-4A92-9EBF-250488E8069F}" type="presParOf" srcId="{D69F29DB-B12D-4ADE-BDA8-EA795400B562}" destId="{434EDB3F-4BFB-4F30-B38A-D132CF20A89F}" srcOrd="1" destOrd="0" presId="urn:microsoft.com/office/officeart/2005/8/layout/vList2"/>
    <dgm:cxn modelId="{7F35FB00-DC02-4287-8224-D148FF6F382F}" type="presParOf" srcId="{D69F29DB-B12D-4ADE-BDA8-EA795400B562}" destId="{FB5EC011-569C-4664-8CC8-4139B21E2072}" srcOrd="2" destOrd="0" presId="urn:microsoft.com/office/officeart/2005/8/layout/vList2"/>
    <dgm:cxn modelId="{DF034240-C26E-400A-A24A-E9BE336844FA}" type="presParOf" srcId="{D69F29DB-B12D-4ADE-BDA8-EA795400B562}" destId="{59C1A525-CE74-421E-AFD9-E06C9C3A5C40}" srcOrd="3" destOrd="0" presId="urn:microsoft.com/office/officeart/2005/8/layout/vList2"/>
    <dgm:cxn modelId="{F134E4FF-2935-477B-A0C3-F74FA9004488}" type="presParOf" srcId="{D69F29DB-B12D-4ADE-BDA8-EA795400B562}" destId="{3AFE0639-70BF-4632-A870-AB2BE5A968A5}" srcOrd="4" destOrd="0" presId="urn:microsoft.com/office/officeart/2005/8/layout/vList2"/>
    <dgm:cxn modelId="{DAC3C440-65CB-47DE-B5A8-DD1E9C9AD74E}" type="presParOf" srcId="{D69F29DB-B12D-4ADE-BDA8-EA795400B562}" destId="{6F22F5C1-7340-4014-AC61-1A6DCAE2D697}" srcOrd="5" destOrd="0" presId="urn:microsoft.com/office/officeart/2005/8/layout/vList2"/>
    <dgm:cxn modelId="{C02E0F17-D03E-4AEF-B804-BBDD350A1917}" type="presParOf" srcId="{D69F29DB-B12D-4ADE-BDA8-EA795400B562}" destId="{720A56BD-D571-4552-9D85-060AD62D69A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62427E-FD3C-478B-B034-D167DE0D067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90D29E4-A58D-4396-AC2E-CBBC0B6A8AA3}">
      <dgm:prSet/>
      <dgm:spPr/>
      <dgm:t>
        <a:bodyPr/>
        <a:lstStyle/>
        <a:p>
          <a:pPr rtl="0"/>
          <a:r>
            <a:rPr lang="en-US" b="0" i="0"/>
            <a:t>Substance use/ use Prevention  Programs  should be </a:t>
          </a:r>
          <a:endParaRPr lang="en-US"/>
        </a:p>
      </dgm:t>
    </dgm:pt>
    <dgm:pt modelId="{EAF7FCD2-4899-4378-B7F3-AB27FA110B84}" type="parTrans" cxnId="{3C4FE52E-CB7C-4F57-99CD-8C0221D5A4B2}">
      <dgm:prSet/>
      <dgm:spPr/>
      <dgm:t>
        <a:bodyPr/>
        <a:lstStyle/>
        <a:p>
          <a:endParaRPr lang="en-US"/>
        </a:p>
      </dgm:t>
    </dgm:pt>
    <dgm:pt modelId="{0E35166C-9368-47A8-A3D8-6B9DFDD49CD7}" type="sibTrans" cxnId="{3C4FE52E-CB7C-4F57-99CD-8C0221D5A4B2}">
      <dgm:prSet/>
      <dgm:spPr/>
      <dgm:t>
        <a:bodyPr/>
        <a:lstStyle/>
        <a:p>
          <a:endParaRPr lang="en-US"/>
        </a:p>
      </dgm:t>
    </dgm:pt>
    <dgm:pt modelId="{D15BFF3E-1F83-418B-B11C-FE7C13F332BC}">
      <dgm:prSet/>
      <dgm:spPr/>
      <dgm:t>
        <a:bodyPr/>
        <a:lstStyle/>
        <a:p>
          <a:pPr rtl="0"/>
          <a:r>
            <a:rPr lang="en-US" b="0" i="0"/>
            <a:t>Community Based</a:t>
          </a:r>
          <a:endParaRPr lang="en-US"/>
        </a:p>
      </dgm:t>
    </dgm:pt>
    <dgm:pt modelId="{4C9FB1DE-C82A-4B7A-9EBB-9DA887D2D301}" type="parTrans" cxnId="{7BC7CEE4-F3A5-4E39-BA45-E7C353DF192F}">
      <dgm:prSet/>
      <dgm:spPr/>
      <dgm:t>
        <a:bodyPr/>
        <a:lstStyle/>
        <a:p>
          <a:endParaRPr lang="en-US"/>
        </a:p>
      </dgm:t>
    </dgm:pt>
    <dgm:pt modelId="{6EB6ED39-BEE5-49B0-B7D0-93721FEB1DAF}" type="sibTrans" cxnId="{7BC7CEE4-F3A5-4E39-BA45-E7C353DF192F}">
      <dgm:prSet/>
      <dgm:spPr/>
      <dgm:t>
        <a:bodyPr/>
        <a:lstStyle/>
        <a:p>
          <a:endParaRPr lang="en-US"/>
        </a:p>
      </dgm:t>
    </dgm:pt>
    <dgm:pt modelId="{FC1180F2-FC1F-4DDB-8919-99E483DCE255}">
      <dgm:prSet/>
      <dgm:spPr/>
      <dgm:t>
        <a:bodyPr/>
        <a:lstStyle/>
        <a:p>
          <a:pPr rtl="0"/>
          <a:r>
            <a:rPr lang="en-US" b="0" i="0" dirty="0"/>
            <a:t>Broadly focused</a:t>
          </a:r>
          <a:endParaRPr lang="en-US" dirty="0"/>
        </a:p>
      </dgm:t>
    </dgm:pt>
    <dgm:pt modelId="{B343258E-432F-4807-B113-23991926D2B3}" type="parTrans" cxnId="{EFD4BCB9-E9CC-427A-80A1-40884A7EFA00}">
      <dgm:prSet/>
      <dgm:spPr/>
      <dgm:t>
        <a:bodyPr/>
        <a:lstStyle/>
        <a:p>
          <a:endParaRPr lang="en-US"/>
        </a:p>
      </dgm:t>
    </dgm:pt>
    <dgm:pt modelId="{354AC0B6-D08B-41C2-B9D8-2852329865CA}" type="sibTrans" cxnId="{EFD4BCB9-E9CC-427A-80A1-40884A7EFA00}">
      <dgm:prSet/>
      <dgm:spPr/>
      <dgm:t>
        <a:bodyPr/>
        <a:lstStyle/>
        <a:p>
          <a:endParaRPr lang="en-US"/>
        </a:p>
      </dgm:t>
    </dgm:pt>
    <dgm:pt modelId="{C359960E-0E7E-4487-BFA3-0E46635585FD}">
      <dgm:prSet/>
      <dgm:spPr/>
      <dgm:t>
        <a:bodyPr/>
        <a:lstStyle/>
        <a:p>
          <a:pPr rtl="0"/>
          <a:r>
            <a:rPr lang="en-US" b="0" i="0" dirty="0"/>
            <a:t>Youth Focused /Family</a:t>
          </a:r>
          <a:endParaRPr lang="en-US" dirty="0"/>
        </a:p>
      </dgm:t>
    </dgm:pt>
    <dgm:pt modelId="{FDFF8A28-AC66-4586-A41C-FB2FCF85C64E}" type="parTrans" cxnId="{F757265F-F3BC-426D-A05B-CB029BF42761}">
      <dgm:prSet/>
      <dgm:spPr/>
      <dgm:t>
        <a:bodyPr/>
        <a:lstStyle/>
        <a:p>
          <a:endParaRPr lang="en-US"/>
        </a:p>
      </dgm:t>
    </dgm:pt>
    <dgm:pt modelId="{68D4EF75-A514-4371-92BD-F8A622160BB3}" type="sibTrans" cxnId="{F757265F-F3BC-426D-A05B-CB029BF42761}">
      <dgm:prSet/>
      <dgm:spPr/>
      <dgm:t>
        <a:bodyPr/>
        <a:lstStyle/>
        <a:p>
          <a:endParaRPr lang="en-US"/>
        </a:p>
      </dgm:t>
    </dgm:pt>
    <dgm:pt modelId="{0D6B792C-E5FF-4826-9670-46194FDD0161}">
      <dgm:prSet/>
      <dgm:spPr/>
      <dgm:t>
        <a:bodyPr/>
        <a:lstStyle/>
        <a:p>
          <a:pPr rtl="0"/>
          <a:r>
            <a:rPr lang="en-US" b="0" i="0"/>
            <a:t>Prevention is better than cure , focused at different level in community</a:t>
          </a:r>
          <a:endParaRPr lang="en-US"/>
        </a:p>
      </dgm:t>
    </dgm:pt>
    <dgm:pt modelId="{3B3C6307-6C4F-41DF-9CA6-8DBD09B08406}" type="parTrans" cxnId="{A4BCCF9B-B037-44F9-9554-FA75DBD1F34D}">
      <dgm:prSet/>
      <dgm:spPr/>
      <dgm:t>
        <a:bodyPr/>
        <a:lstStyle/>
        <a:p>
          <a:endParaRPr lang="en-US"/>
        </a:p>
      </dgm:t>
    </dgm:pt>
    <dgm:pt modelId="{0BA96E71-BC06-4721-9778-F83084D001AD}" type="sibTrans" cxnId="{A4BCCF9B-B037-44F9-9554-FA75DBD1F34D}">
      <dgm:prSet/>
      <dgm:spPr/>
      <dgm:t>
        <a:bodyPr/>
        <a:lstStyle/>
        <a:p>
          <a:endParaRPr lang="en-US"/>
        </a:p>
      </dgm:t>
    </dgm:pt>
    <dgm:pt modelId="{A8F8B0A8-6B9A-4FFB-B623-F8B3B00E20EB}" type="pres">
      <dgm:prSet presAssocID="{8C62427E-FD3C-478B-B034-D167DE0D0678}" presName="linear" presStyleCnt="0">
        <dgm:presLayoutVars>
          <dgm:animLvl val="lvl"/>
          <dgm:resizeHandles val="exact"/>
        </dgm:presLayoutVars>
      </dgm:prSet>
      <dgm:spPr/>
    </dgm:pt>
    <dgm:pt modelId="{6C8135FC-C501-4E2D-AE6E-A95954746A34}" type="pres">
      <dgm:prSet presAssocID="{E90D29E4-A58D-4396-AC2E-CBBC0B6A8AA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FC5377D-A844-476B-994D-3B2283B3C4F3}" type="pres">
      <dgm:prSet presAssocID="{E90D29E4-A58D-4396-AC2E-CBBC0B6A8AA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408E504-E1A6-4F1C-9197-27E8438D5FB5}" type="presOf" srcId="{8C62427E-FD3C-478B-B034-D167DE0D0678}" destId="{A8F8B0A8-6B9A-4FFB-B623-F8B3B00E20EB}" srcOrd="0" destOrd="0" presId="urn:microsoft.com/office/officeart/2005/8/layout/vList2"/>
    <dgm:cxn modelId="{78447714-5520-4076-830B-A53EB08EA21A}" type="presOf" srcId="{C359960E-0E7E-4487-BFA3-0E46635585FD}" destId="{0FC5377D-A844-476B-994D-3B2283B3C4F3}" srcOrd="0" destOrd="2" presId="urn:microsoft.com/office/officeart/2005/8/layout/vList2"/>
    <dgm:cxn modelId="{0473D32C-9D1F-4C96-931A-B5529605F279}" type="presOf" srcId="{0D6B792C-E5FF-4826-9670-46194FDD0161}" destId="{0FC5377D-A844-476B-994D-3B2283B3C4F3}" srcOrd="0" destOrd="3" presId="urn:microsoft.com/office/officeart/2005/8/layout/vList2"/>
    <dgm:cxn modelId="{3C4FE52E-CB7C-4F57-99CD-8C0221D5A4B2}" srcId="{8C62427E-FD3C-478B-B034-D167DE0D0678}" destId="{E90D29E4-A58D-4396-AC2E-CBBC0B6A8AA3}" srcOrd="0" destOrd="0" parTransId="{EAF7FCD2-4899-4378-B7F3-AB27FA110B84}" sibTransId="{0E35166C-9368-47A8-A3D8-6B9DFDD49CD7}"/>
    <dgm:cxn modelId="{F757265F-F3BC-426D-A05B-CB029BF42761}" srcId="{E90D29E4-A58D-4396-AC2E-CBBC0B6A8AA3}" destId="{C359960E-0E7E-4487-BFA3-0E46635585FD}" srcOrd="2" destOrd="0" parTransId="{FDFF8A28-AC66-4586-A41C-FB2FCF85C64E}" sibTransId="{68D4EF75-A514-4371-92BD-F8A622160BB3}"/>
    <dgm:cxn modelId="{55316B46-0FDB-44DB-9DD1-DCF5D7F85404}" type="presOf" srcId="{FC1180F2-FC1F-4DDB-8919-99E483DCE255}" destId="{0FC5377D-A844-476B-994D-3B2283B3C4F3}" srcOrd="0" destOrd="1" presId="urn:microsoft.com/office/officeart/2005/8/layout/vList2"/>
    <dgm:cxn modelId="{2C2EA270-B0EB-4230-A14D-412C997C8D2E}" type="presOf" srcId="{E90D29E4-A58D-4396-AC2E-CBBC0B6A8AA3}" destId="{6C8135FC-C501-4E2D-AE6E-A95954746A34}" srcOrd="0" destOrd="0" presId="urn:microsoft.com/office/officeart/2005/8/layout/vList2"/>
    <dgm:cxn modelId="{3600E281-827F-4EDD-B03C-D65D2A6E53B8}" type="presOf" srcId="{D15BFF3E-1F83-418B-B11C-FE7C13F332BC}" destId="{0FC5377D-A844-476B-994D-3B2283B3C4F3}" srcOrd="0" destOrd="0" presId="urn:microsoft.com/office/officeart/2005/8/layout/vList2"/>
    <dgm:cxn modelId="{A4BCCF9B-B037-44F9-9554-FA75DBD1F34D}" srcId="{E90D29E4-A58D-4396-AC2E-CBBC0B6A8AA3}" destId="{0D6B792C-E5FF-4826-9670-46194FDD0161}" srcOrd="3" destOrd="0" parTransId="{3B3C6307-6C4F-41DF-9CA6-8DBD09B08406}" sibTransId="{0BA96E71-BC06-4721-9778-F83084D001AD}"/>
    <dgm:cxn modelId="{EFD4BCB9-E9CC-427A-80A1-40884A7EFA00}" srcId="{E90D29E4-A58D-4396-AC2E-CBBC0B6A8AA3}" destId="{FC1180F2-FC1F-4DDB-8919-99E483DCE255}" srcOrd="1" destOrd="0" parTransId="{B343258E-432F-4807-B113-23991926D2B3}" sibTransId="{354AC0B6-D08B-41C2-B9D8-2852329865CA}"/>
    <dgm:cxn modelId="{7BC7CEE4-F3A5-4E39-BA45-E7C353DF192F}" srcId="{E90D29E4-A58D-4396-AC2E-CBBC0B6A8AA3}" destId="{D15BFF3E-1F83-418B-B11C-FE7C13F332BC}" srcOrd="0" destOrd="0" parTransId="{4C9FB1DE-C82A-4B7A-9EBB-9DA887D2D301}" sibTransId="{6EB6ED39-BEE5-49B0-B7D0-93721FEB1DAF}"/>
    <dgm:cxn modelId="{4A13F717-DEFA-4D0D-9890-8A5534A09796}" type="presParOf" srcId="{A8F8B0A8-6B9A-4FFB-B623-F8B3B00E20EB}" destId="{6C8135FC-C501-4E2D-AE6E-A95954746A34}" srcOrd="0" destOrd="0" presId="urn:microsoft.com/office/officeart/2005/8/layout/vList2"/>
    <dgm:cxn modelId="{338E304B-B88B-4F00-9919-3A9C02CBF8FF}" type="presParOf" srcId="{A8F8B0A8-6B9A-4FFB-B623-F8B3B00E20EB}" destId="{0FC5377D-A844-476B-994D-3B2283B3C4F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1A40C1-3AF8-404F-A7CC-5EFF2A34865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F15C3DB-1973-4632-BE58-609B7C34908B}">
      <dgm:prSet/>
      <dgm:spPr/>
      <dgm:t>
        <a:bodyPr/>
        <a:lstStyle/>
        <a:p>
          <a:pPr rtl="0"/>
          <a:r>
            <a:rPr lang="en-US" b="0" i="0"/>
            <a:t>Promotion of Health</a:t>
          </a:r>
          <a:endParaRPr lang="en-US"/>
        </a:p>
      </dgm:t>
    </dgm:pt>
    <dgm:pt modelId="{7D371AFA-3261-42C3-9780-789306E566F3}" type="parTrans" cxnId="{34CCF052-BC24-4173-94AD-D07C87959B40}">
      <dgm:prSet/>
      <dgm:spPr/>
      <dgm:t>
        <a:bodyPr/>
        <a:lstStyle/>
        <a:p>
          <a:endParaRPr lang="en-US"/>
        </a:p>
      </dgm:t>
    </dgm:pt>
    <dgm:pt modelId="{4AA6CE9B-B9EA-49BE-90D5-D8705607DDDA}" type="sibTrans" cxnId="{34CCF052-BC24-4173-94AD-D07C87959B40}">
      <dgm:prSet/>
      <dgm:spPr/>
      <dgm:t>
        <a:bodyPr/>
        <a:lstStyle/>
        <a:p>
          <a:endParaRPr lang="en-US"/>
        </a:p>
      </dgm:t>
    </dgm:pt>
    <dgm:pt modelId="{F8EB6769-1B1D-460A-912C-FAE7D26437F1}">
      <dgm:prSet/>
      <dgm:spPr/>
      <dgm:t>
        <a:bodyPr/>
        <a:lstStyle/>
        <a:p>
          <a:pPr rtl="0"/>
          <a:r>
            <a:rPr lang="en-US" b="0" i="0"/>
            <a:t>Focus on people &amp; encouragement of social interaction </a:t>
          </a:r>
          <a:endParaRPr lang="en-US"/>
        </a:p>
      </dgm:t>
    </dgm:pt>
    <dgm:pt modelId="{8DDC2365-4499-430C-95DE-2CF23CB4A727}" type="parTrans" cxnId="{CE7F61BE-8156-4DC4-B0FE-BE1743F16044}">
      <dgm:prSet/>
      <dgm:spPr/>
      <dgm:t>
        <a:bodyPr/>
        <a:lstStyle/>
        <a:p>
          <a:endParaRPr lang="en-US"/>
        </a:p>
      </dgm:t>
    </dgm:pt>
    <dgm:pt modelId="{87ED39B8-E649-4256-938F-0891B6EA7C3B}" type="sibTrans" cxnId="{CE7F61BE-8156-4DC4-B0FE-BE1743F16044}">
      <dgm:prSet/>
      <dgm:spPr/>
      <dgm:t>
        <a:bodyPr/>
        <a:lstStyle/>
        <a:p>
          <a:endParaRPr lang="en-US"/>
        </a:p>
      </dgm:t>
    </dgm:pt>
    <dgm:pt modelId="{781A612F-203F-46C8-A28C-D729F73C7905}">
      <dgm:prSet/>
      <dgm:spPr/>
      <dgm:t>
        <a:bodyPr/>
        <a:lstStyle/>
        <a:p>
          <a:pPr rtl="0"/>
          <a:r>
            <a:rPr lang="en-US" b="0" i="0"/>
            <a:t>Local involvement of young people &amp; Respect for cultural values</a:t>
          </a:r>
          <a:endParaRPr lang="en-US"/>
        </a:p>
      </dgm:t>
    </dgm:pt>
    <dgm:pt modelId="{ED274FB7-A958-4E67-B4EF-B4FCED7EA99B}" type="parTrans" cxnId="{7B57BDCF-167A-4402-90C5-5979E9627D5A}">
      <dgm:prSet/>
      <dgm:spPr/>
      <dgm:t>
        <a:bodyPr/>
        <a:lstStyle/>
        <a:p>
          <a:endParaRPr lang="en-US"/>
        </a:p>
      </dgm:t>
    </dgm:pt>
    <dgm:pt modelId="{C50F8713-5FD9-4D20-AEBC-6F42C281069B}" type="sibTrans" cxnId="{7B57BDCF-167A-4402-90C5-5979E9627D5A}">
      <dgm:prSet/>
      <dgm:spPr/>
      <dgm:t>
        <a:bodyPr/>
        <a:lstStyle/>
        <a:p>
          <a:endParaRPr lang="en-US"/>
        </a:p>
      </dgm:t>
    </dgm:pt>
    <dgm:pt modelId="{D555CE9D-C4F5-4EBE-9E91-84B5FD7CCF81}">
      <dgm:prSet/>
      <dgm:spPr/>
      <dgm:t>
        <a:bodyPr/>
        <a:lstStyle/>
        <a:p>
          <a:pPr rtl="0"/>
          <a:r>
            <a:rPr lang="en-US" b="0" i="0"/>
            <a:t>Encouragement of positive alternative</a:t>
          </a:r>
          <a:endParaRPr lang="en-US"/>
        </a:p>
      </dgm:t>
    </dgm:pt>
    <dgm:pt modelId="{F8B3F94E-6871-438A-8536-DC26DFFE4AC2}" type="parTrans" cxnId="{145D9D73-2DD4-4408-A7AB-B1B77AD99034}">
      <dgm:prSet/>
      <dgm:spPr/>
      <dgm:t>
        <a:bodyPr/>
        <a:lstStyle/>
        <a:p>
          <a:endParaRPr lang="en-US"/>
        </a:p>
      </dgm:t>
    </dgm:pt>
    <dgm:pt modelId="{05ADC149-FC8A-48C2-9AD7-3352A2C10AC3}" type="sibTrans" cxnId="{145D9D73-2DD4-4408-A7AB-B1B77AD99034}">
      <dgm:prSet/>
      <dgm:spPr/>
      <dgm:t>
        <a:bodyPr/>
        <a:lstStyle/>
        <a:p>
          <a:endParaRPr lang="en-US"/>
        </a:p>
      </dgm:t>
    </dgm:pt>
    <dgm:pt modelId="{73D75FCE-8C19-441A-8E15-C82D5464B618}">
      <dgm:prSet/>
      <dgm:spPr/>
      <dgm:t>
        <a:bodyPr/>
        <a:lstStyle/>
        <a:p>
          <a:pPr rtl="0"/>
          <a:r>
            <a:rPr lang="en-US" b="0" i="0"/>
            <a:t>Gaining Knowledge from Research and Experience</a:t>
          </a:r>
          <a:endParaRPr lang="en-US"/>
        </a:p>
      </dgm:t>
    </dgm:pt>
    <dgm:pt modelId="{E6CDECF0-46BD-4B52-AC0A-8EC91BB37EB8}" type="parTrans" cxnId="{0920D22C-29AB-43E4-BDE2-C17ACDCA928F}">
      <dgm:prSet/>
      <dgm:spPr/>
      <dgm:t>
        <a:bodyPr/>
        <a:lstStyle/>
        <a:p>
          <a:endParaRPr lang="en-US"/>
        </a:p>
      </dgm:t>
    </dgm:pt>
    <dgm:pt modelId="{46E0C825-1489-4319-8E68-ED378B3AB825}" type="sibTrans" cxnId="{0920D22C-29AB-43E4-BDE2-C17ACDCA928F}">
      <dgm:prSet/>
      <dgm:spPr/>
      <dgm:t>
        <a:bodyPr/>
        <a:lstStyle/>
        <a:p>
          <a:endParaRPr lang="en-US"/>
        </a:p>
      </dgm:t>
    </dgm:pt>
    <dgm:pt modelId="{FC5C0ED0-6C03-4C89-A009-12A47E928078}">
      <dgm:prSet/>
      <dgm:spPr/>
      <dgm:t>
        <a:bodyPr/>
        <a:lstStyle/>
        <a:p>
          <a:pPr rtl="0"/>
          <a:r>
            <a:rPr lang="en-US" b="0" i="0"/>
            <a:t>Long tem perspective </a:t>
          </a:r>
          <a:endParaRPr lang="en-US"/>
        </a:p>
      </dgm:t>
    </dgm:pt>
    <dgm:pt modelId="{67027161-2CB4-46F6-94AB-892334F29C3F}" type="parTrans" cxnId="{7C8C0E6E-FD2E-4C9B-AE3C-46EB56F2DA31}">
      <dgm:prSet/>
      <dgm:spPr/>
      <dgm:t>
        <a:bodyPr/>
        <a:lstStyle/>
        <a:p>
          <a:endParaRPr lang="en-US"/>
        </a:p>
      </dgm:t>
    </dgm:pt>
    <dgm:pt modelId="{8B71A4CB-924F-4A34-8E24-5842A2019045}" type="sibTrans" cxnId="{7C8C0E6E-FD2E-4C9B-AE3C-46EB56F2DA31}">
      <dgm:prSet/>
      <dgm:spPr/>
      <dgm:t>
        <a:bodyPr/>
        <a:lstStyle/>
        <a:p>
          <a:endParaRPr lang="en-US"/>
        </a:p>
      </dgm:t>
    </dgm:pt>
    <dgm:pt modelId="{81E2C92E-82B8-4E0F-89B3-37451885B94C}">
      <dgm:prSet/>
      <dgm:spPr/>
      <dgm:t>
        <a:bodyPr/>
        <a:lstStyle/>
        <a:p>
          <a:pPr rtl="0"/>
          <a:r>
            <a:rPr lang="en-US" b="0" i="0"/>
            <a:t>Specific population</a:t>
          </a:r>
          <a:endParaRPr lang="en-US"/>
        </a:p>
      </dgm:t>
    </dgm:pt>
    <dgm:pt modelId="{3D34A03C-B93A-4201-9464-EE3AF4849F2C}" type="parTrans" cxnId="{DA2717CA-D929-4C85-9B28-27422E006667}">
      <dgm:prSet/>
      <dgm:spPr/>
      <dgm:t>
        <a:bodyPr/>
        <a:lstStyle/>
        <a:p>
          <a:endParaRPr lang="en-US"/>
        </a:p>
      </dgm:t>
    </dgm:pt>
    <dgm:pt modelId="{FACB74D3-2A84-4E21-982D-C62BDECBF2E7}" type="sibTrans" cxnId="{DA2717CA-D929-4C85-9B28-27422E006667}">
      <dgm:prSet/>
      <dgm:spPr/>
      <dgm:t>
        <a:bodyPr/>
        <a:lstStyle/>
        <a:p>
          <a:endParaRPr lang="en-US"/>
        </a:p>
      </dgm:t>
    </dgm:pt>
    <dgm:pt modelId="{D91328C6-0E84-4FF1-9F5C-30604B25184F}">
      <dgm:prSet/>
      <dgm:spPr/>
    </dgm:pt>
    <dgm:pt modelId="{2FBA4899-B1B9-4BBD-9F74-D7DF583554EE}" type="parTrans" cxnId="{66459EF6-EE6F-43F3-8A62-6DDBB56649E5}">
      <dgm:prSet/>
      <dgm:spPr/>
      <dgm:t>
        <a:bodyPr/>
        <a:lstStyle/>
        <a:p>
          <a:endParaRPr lang="en-US"/>
        </a:p>
      </dgm:t>
    </dgm:pt>
    <dgm:pt modelId="{7CA5050B-E8DA-479B-AE1B-070954A0622A}" type="sibTrans" cxnId="{66459EF6-EE6F-43F3-8A62-6DDBB56649E5}">
      <dgm:prSet/>
      <dgm:spPr/>
      <dgm:t>
        <a:bodyPr/>
        <a:lstStyle/>
        <a:p>
          <a:endParaRPr lang="en-US"/>
        </a:p>
      </dgm:t>
    </dgm:pt>
    <dgm:pt modelId="{1EC46D8A-85F8-4C12-860E-B457CAE530E4}">
      <dgm:prSet/>
      <dgm:spPr/>
    </dgm:pt>
    <dgm:pt modelId="{242577F9-9F47-4F1A-A9E0-381AA4FD4563}" type="parTrans" cxnId="{87079945-E80E-4DDA-B388-CFCF27AAEC43}">
      <dgm:prSet/>
      <dgm:spPr/>
      <dgm:t>
        <a:bodyPr/>
        <a:lstStyle/>
        <a:p>
          <a:endParaRPr lang="en-US"/>
        </a:p>
      </dgm:t>
    </dgm:pt>
    <dgm:pt modelId="{1DFCEEB8-D6ED-4FA8-8474-687B1D4B61A8}" type="sibTrans" cxnId="{87079945-E80E-4DDA-B388-CFCF27AAEC43}">
      <dgm:prSet/>
      <dgm:spPr/>
      <dgm:t>
        <a:bodyPr/>
        <a:lstStyle/>
        <a:p>
          <a:endParaRPr lang="en-US"/>
        </a:p>
      </dgm:t>
    </dgm:pt>
    <dgm:pt modelId="{0DF97E56-ABDC-43A4-BB93-83DBC33480C2}" type="pres">
      <dgm:prSet presAssocID="{6E1A40C1-3AF8-404F-A7CC-5EFF2A34865B}" presName="compositeShape" presStyleCnt="0">
        <dgm:presLayoutVars>
          <dgm:chMax val="7"/>
          <dgm:dir/>
          <dgm:resizeHandles val="exact"/>
        </dgm:presLayoutVars>
      </dgm:prSet>
      <dgm:spPr/>
    </dgm:pt>
    <dgm:pt modelId="{5908FDE9-A5AD-4326-A2AA-D562CEC332DC}" type="pres">
      <dgm:prSet presAssocID="{EF15C3DB-1973-4632-BE58-609B7C34908B}" presName="circ1" presStyleLbl="vennNode1" presStyleIdx="0" presStyleCnt="7"/>
      <dgm:spPr/>
    </dgm:pt>
    <dgm:pt modelId="{1DCEE629-72F1-43FA-B2EE-B749F08ADA3E}" type="pres">
      <dgm:prSet presAssocID="{EF15C3DB-1973-4632-BE58-609B7C34908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23FBF34-5B50-4D15-A513-F0780CABCF03}" type="pres">
      <dgm:prSet presAssocID="{F8EB6769-1B1D-460A-912C-FAE7D26437F1}" presName="circ2" presStyleLbl="vennNode1" presStyleIdx="1" presStyleCnt="7"/>
      <dgm:spPr/>
    </dgm:pt>
    <dgm:pt modelId="{BD57FFA7-C472-4277-B546-4EB1A65B6D86}" type="pres">
      <dgm:prSet presAssocID="{F8EB6769-1B1D-460A-912C-FAE7D26437F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C1996A6-D3E2-4370-AF59-EFAE1640B218}" type="pres">
      <dgm:prSet presAssocID="{781A612F-203F-46C8-A28C-D729F73C7905}" presName="circ3" presStyleLbl="vennNode1" presStyleIdx="2" presStyleCnt="7"/>
      <dgm:spPr/>
    </dgm:pt>
    <dgm:pt modelId="{841364E8-FD78-430B-872A-E0A766D9AC38}" type="pres">
      <dgm:prSet presAssocID="{781A612F-203F-46C8-A28C-D729F73C790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D248D67-2DF8-44D1-ABC4-5EC5863B243B}" type="pres">
      <dgm:prSet presAssocID="{D555CE9D-C4F5-4EBE-9E91-84B5FD7CCF81}" presName="circ4" presStyleLbl="vennNode1" presStyleIdx="3" presStyleCnt="7"/>
      <dgm:spPr/>
    </dgm:pt>
    <dgm:pt modelId="{3B2AB683-F1FA-4553-897D-6FC73CC61113}" type="pres">
      <dgm:prSet presAssocID="{D555CE9D-C4F5-4EBE-9E91-84B5FD7CCF81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C285BFE-8395-44C6-AD88-FA6844C66B82}" type="pres">
      <dgm:prSet presAssocID="{73D75FCE-8C19-441A-8E15-C82D5464B618}" presName="circ5" presStyleLbl="vennNode1" presStyleIdx="4" presStyleCnt="7"/>
      <dgm:spPr/>
    </dgm:pt>
    <dgm:pt modelId="{3F1912B6-3FBC-4EFC-B402-9A86A5E3BE04}" type="pres">
      <dgm:prSet presAssocID="{73D75FCE-8C19-441A-8E15-C82D5464B618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3399EAB-AAF2-4492-B505-7C20FE7C5A8A}" type="pres">
      <dgm:prSet presAssocID="{FC5C0ED0-6C03-4C89-A009-12A47E928078}" presName="circ6" presStyleLbl="vennNode1" presStyleIdx="5" presStyleCnt="7"/>
      <dgm:spPr/>
    </dgm:pt>
    <dgm:pt modelId="{68994B98-7901-4AED-A3DF-D64DBF04DE46}" type="pres">
      <dgm:prSet presAssocID="{FC5C0ED0-6C03-4C89-A009-12A47E928078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0CFE031-160F-4B20-92E2-B43D07E05338}" type="pres">
      <dgm:prSet presAssocID="{81E2C92E-82B8-4E0F-89B3-37451885B94C}" presName="circ7" presStyleLbl="vennNode1" presStyleIdx="6" presStyleCnt="7"/>
      <dgm:spPr/>
    </dgm:pt>
    <dgm:pt modelId="{D12908EA-DD4D-46E8-8DE9-5FCFB965D8B1}" type="pres">
      <dgm:prSet presAssocID="{81E2C92E-82B8-4E0F-89B3-37451885B94C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41BDA0C-F397-46B8-A6E3-C4704840E42E}" type="presOf" srcId="{81E2C92E-82B8-4E0F-89B3-37451885B94C}" destId="{D12908EA-DD4D-46E8-8DE9-5FCFB965D8B1}" srcOrd="0" destOrd="0" presId="urn:microsoft.com/office/officeart/2005/8/layout/venn1"/>
    <dgm:cxn modelId="{5D8A8723-0B47-40EC-A982-94B74016DDE1}" type="presOf" srcId="{781A612F-203F-46C8-A28C-D729F73C7905}" destId="{841364E8-FD78-430B-872A-E0A766D9AC38}" srcOrd="0" destOrd="0" presId="urn:microsoft.com/office/officeart/2005/8/layout/venn1"/>
    <dgm:cxn modelId="{0920D22C-29AB-43E4-BDE2-C17ACDCA928F}" srcId="{6E1A40C1-3AF8-404F-A7CC-5EFF2A34865B}" destId="{73D75FCE-8C19-441A-8E15-C82D5464B618}" srcOrd="4" destOrd="0" parTransId="{E6CDECF0-46BD-4B52-AC0A-8EC91BB37EB8}" sibTransId="{46E0C825-1489-4319-8E68-ED378B3AB825}"/>
    <dgm:cxn modelId="{47FCDA3B-3B47-468A-A647-658442D58B50}" type="presOf" srcId="{F8EB6769-1B1D-460A-912C-FAE7D26437F1}" destId="{BD57FFA7-C472-4277-B546-4EB1A65B6D86}" srcOrd="0" destOrd="0" presId="urn:microsoft.com/office/officeart/2005/8/layout/venn1"/>
    <dgm:cxn modelId="{87079945-E80E-4DDA-B388-CFCF27AAEC43}" srcId="{6E1A40C1-3AF8-404F-A7CC-5EFF2A34865B}" destId="{1EC46D8A-85F8-4C12-860E-B457CAE530E4}" srcOrd="8" destOrd="0" parTransId="{242577F9-9F47-4F1A-A9E0-381AA4FD4563}" sibTransId="{1DFCEEB8-D6ED-4FA8-8474-687B1D4B61A8}"/>
    <dgm:cxn modelId="{7C8C0E6E-FD2E-4C9B-AE3C-46EB56F2DA31}" srcId="{6E1A40C1-3AF8-404F-A7CC-5EFF2A34865B}" destId="{FC5C0ED0-6C03-4C89-A009-12A47E928078}" srcOrd="5" destOrd="0" parTransId="{67027161-2CB4-46F6-94AB-892334F29C3F}" sibTransId="{8B71A4CB-924F-4A34-8E24-5842A2019045}"/>
    <dgm:cxn modelId="{90EA676F-1DE3-4E71-8593-8F202BB4A4E7}" type="presOf" srcId="{D555CE9D-C4F5-4EBE-9E91-84B5FD7CCF81}" destId="{3B2AB683-F1FA-4553-897D-6FC73CC61113}" srcOrd="0" destOrd="0" presId="urn:microsoft.com/office/officeart/2005/8/layout/venn1"/>
    <dgm:cxn modelId="{34CCF052-BC24-4173-94AD-D07C87959B40}" srcId="{6E1A40C1-3AF8-404F-A7CC-5EFF2A34865B}" destId="{EF15C3DB-1973-4632-BE58-609B7C34908B}" srcOrd="0" destOrd="0" parTransId="{7D371AFA-3261-42C3-9780-789306E566F3}" sibTransId="{4AA6CE9B-B9EA-49BE-90D5-D8705607DDDA}"/>
    <dgm:cxn modelId="{145D9D73-2DD4-4408-A7AB-B1B77AD99034}" srcId="{6E1A40C1-3AF8-404F-A7CC-5EFF2A34865B}" destId="{D555CE9D-C4F5-4EBE-9E91-84B5FD7CCF81}" srcOrd="3" destOrd="0" parTransId="{F8B3F94E-6871-438A-8536-DC26DFFE4AC2}" sibTransId="{05ADC149-FC8A-48C2-9AD7-3352A2C10AC3}"/>
    <dgm:cxn modelId="{50BCAD73-83E5-413A-99E6-4C93D77244A8}" type="presOf" srcId="{73D75FCE-8C19-441A-8E15-C82D5464B618}" destId="{3F1912B6-3FBC-4EFC-B402-9A86A5E3BE04}" srcOrd="0" destOrd="0" presId="urn:microsoft.com/office/officeart/2005/8/layout/venn1"/>
    <dgm:cxn modelId="{019E1274-3704-43D4-A647-C80E3122F050}" type="presOf" srcId="{EF15C3DB-1973-4632-BE58-609B7C34908B}" destId="{1DCEE629-72F1-43FA-B2EE-B749F08ADA3E}" srcOrd="0" destOrd="0" presId="urn:microsoft.com/office/officeart/2005/8/layout/venn1"/>
    <dgm:cxn modelId="{CE7F61BE-8156-4DC4-B0FE-BE1743F16044}" srcId="{6E1A40C1-3AF8-404F-A7CC-5EFF2A34865B}" destId="{F8EB6769-1B1D-460A-912C-FAE7D26437F1}" srcOrd="1" destOrd="0" parTransId="{8DDC2365-4499-430C-95DE-2CF23CB4A727}" sibTransId="{87ED39B8-E649-4256-938F-0891B6EA7C3B}"/>
    <dgm:cxn modelId="{1E24ACC1-CAC1-4BD0-856F-842B2150FFE4}" type="presOf" srcId="{FC5C0ED0-6C03-4C89-A009-12A47E928078}" destId="{68994B98-7901-4AED-A3DF-D64DBF04DE46}" srcOrd="0" destOrd="0" presId="urn:microsoft.com/office/officeart/2005/8/layout/venn1"/>
    <dgm:cxn modelId="{DA2717CA-D929-4C85-9B28-27422E006667}" srcId="{6E1A40C1-3AF8-404F-A7CC-5EFF2A34865B}" destId="{81E2C92E-82B8-4E0F-89B3-37451885B94C}" srcOrd="6" destOrd="0" parTransId="{3D34A03C-B93A-4201-9464-EE3AF4849F2C}" sibTransId="{FACB74D3-2A84-4E21-982D-C62BDECBF2E7}"/>
    <dgm:cxn modelId="{7B57BDCF-167A-4402-90C5-5979E9627D5A}" srcId="{6E1A40C1-3AF8-404F-A7CC-5EFF2A34865B}" destId="{781A612F-203F-46C8-A28C-D729F73C7905}" srcOrd="2" destOrd="0" parTransId="{ED274FB7-A958-4E67-B4EF-B4FCED7EA99B}" sibTransId="{C50F8713-5FD9-4D20-AEBC-6F42C281069B}"/>
    <dgm:cxn modelId="{B8EFADE0-2B9C-4CF8-B5AE-8AD0823FAE35}" type="presOf" srcId="{6E1A40C1-3AF8-404F-A7CC-5EFF2A34865B}" destId="{0DF97E56-ABDC-43A4-BB93-83DBC33480C2}" srcOrd="0" destOrd="0" presId="urn:microsoft.com/office/officeart/2005/8/layout/venn1"/>
    <dgm:cxn modelId="{66459EF6-EE6F-43F3-8A62-6DDBB56649E5}" srcId="{6E1A40C1-3AF8-404F-A7CC-5EFF2A34865B}" destId="{D91328C6-0E84-4FF1-9F5C-30604B25184F}" srcOrd="7" destOrd="0" parTransId="{2FBA4899-B1B9-4BBD-9F74-D7DF583554EE}" sibTransId="{7CA5050B-E8DA-479B-AE1B-070954A0622A}"/>
    <dgm:cxn modelId="{3ACA95C1-FFD1-414A-AF5E-9E4A837F1EC5}" type="presParOf" srcId="{0DF97E56-ABDC-43A4-BB93-83DBC33480C2}" destId="{5908FDE9-A5AD-4326-A2AA-D562CEC332DC}" srcOrd="0" destOrd="0" presId="urn:microsoft.com/office/officeart/2005/8/layout/venn1"/>
    <dgm:cxn modelId="{C6A5BD08-3B60-4FA4-828D-3438010C2791}" type="presParOf" srcId="{0DF97E56-ABDC-43A4-BB93-83DBC33480C2}" destId="{1DCEE629-72F1-43FA-B2EE-B749F08ADA3E}" srcOrd="1" destOrd="0" presId="urn:microsoft.com/office/officeart/2005/8/layout/venn1"/>
    <dgm:cxn modelId="{A75DA931-C66A-4B1E-BE2A-532305EF3C71}" type="presParOf" srcId="{0DF97E56-ABDC-43A4-BB93-83DBC33480C2}" destId="{623FBF34-5B50-4D15-A513-F0780CABCF03}" srcOrd="2" destOrd="0" presId="urn:microsoft.com/office/officeart/2005/8/layout/venn1"/>
    <dgm:cxn modelId="{36461B3D-2456-456B-923D-A08FE386D673}" type="presParOf" srcId="{0DF97E56-ABDC-43A4-BB93-83DBC33480C2}" destId="{BD57FFA7-C472-4277-B546-4EB1A65B6D86}" srcOrd="3" destOrd="0" presId="urn:microsoft.com/office/officeart/2005/8/layout/venn1"/>
    <dgm:cxn modelId="{F433A7FB-8E0D-435C-9DA8-4664A9942A6F}" type="presParOf" srcId="{0DF97E56-ABDC-43A4-BB93-83DBC33480C2}" destId="{8C1996A6-D3E2-4370-AF59-EFAE1640B218}" srcOrd="4" destOrd="0" presId="urn:microsoft.com/office/officeart/2005/8/layout/venn1"/>
    <dgm:cxn modelId="{95145A57-BF4A-4ADE-ACED-503F24CFA88E}" type="presParOf" srcId="{0DF97E56-ABDC-43A4-BB93-83DBC33480C2}" destId="{841364E8-FD78-430B-872A-E0A766D9AC38}" srcOrd="5" destOrd="0" presId="urn:microsoft.com/office/officeart/2005/8/layout/venn1"/>
    <dgm:cxn modelId="{6C21BC78-0B9F-4B4E-8BB7-40BF683A4544}" type="presParOf" srcId="{0DF97E56-ABDC-43A4-BB93-83DBC33480C2}" destId="{2D248D67-2DF8-44D1-ABC4-5EC5863B243B}" srcOrd="6" destOrd="0" presId="urn:microsoft.com/office/officeart/2005/8/layout/venn1"/>
    <dgm:cxn modelId="{96AD79CC-E82E-4BBE-951C-67C82A90FC18}" type="presParOf" srcId="{0DF97E56-ABDC-43A4-BB93-83DBC33480C2}" destId="{3B2AB683-F1FA-4553-897D-6FC73CC61113}" srcOrd="7" destOrd="0" presId="urn:microsoft.com/office/officeart/2005/8/layout/venn1"/>
    <dgm:cxn modelId="{612396B2-123B-4C41-B28A-788472B0078C}" type="presParOf" srcId="{0DF97E56-ABDC-43A4-BB93-83DBC33480C2}" destId="{EC285BFE-8395-44C6-AD88-FA6844C66B82}" srcOrd="8" destOrd="0" presId="urn:microsoft.com/office/officeart/2005/8/layout/venn1"/>
    <dgm:cxn modelId="{C037E04A-AC29-4A44-ADA7-1CB0C877DE29}" type="presParOf" srcId="{0DF97E56-ABDC-43A4-BB93-83DBC33480C2}" destId="{3F1912B6-3FBC-4EFC-B402-9A86A5E3BE04}" srcOrd="9" destOrd="0" presId="urn:microsoft.com/office/officeart/2005/8/layout/venn1"/>
    <dgm:cxn modelId="{8DEF9358-4834-46C9-AEBF-1CCCB7E5FD7C}" type="presParOf" srcId="{0DF97E56-ABDC-43A4-BB93-83DBC33480C2}" destId="{13399EAB-AAF2-4492-B505-7C20FE7C5A8A}" srcOrd="10" destOrd="0" presId="urn:microsoft.com/office/officeart/2005/8/layout/venn1"/>
    <dgm:cxn modelId="{FF8E5FE8-F034-4F75-92C1-DB9289357CFE}" type="presParOf" srcId="{0DF97E56-ABDC-43A4-BB93-83DBC33480C2}" destId="{68994B98-7901-4AED-A3DF-D64DBF04DE46}" srcOrd="11" destOrd="0" presId="urn:microsoft.com/office/officeart/2005/8/layout/venn1"/>
    <dgm:cxn modelId="{49D0BD1E-5832-4A6A-9C0B-1521C9269F7F}" type="presParOf" srcId="{0DF97E56-ABDC-43A4-BB93-83DBC33480C2}" destId="{50CFE031-160F-4B20-92E2-B43D07E05338}" srcOrd="12" destOrd="0" presId="urn:microsoft.com/office/officeart/2005/8/layout/venn1"/>
    <dgm:cxn modelId="{6F88A9A0-6ABF-419D-98C3-451469CA667C}" type="presParOf" srcId="{0DF97E56-ABDC-43A4-BB93-83DBC33480C2}" destId="{D12908EA-DD4D-46E8-8DE9-5FCFB965D8B1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97A9D89-C4AF-4BA5-888C-1392AA8439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08A3FCE-5AE5-40B0-9AA7-E720C1386273}">
      <dgm:prSet/>
      <dgm:spPr/>
      <dgm:t>
        <a:bodyPr/>
        <a:lstStyle/>
        <a:p>
          <a:pPr rtl="0"/>
          <a:r>
            <a:rPr lang="en-US" b="1" i="0"/>
            <a:t>Assertiveness training is a form of Cognitive behavior therapy designed to help people (children, adolescents, young  people  )stand up for themselves—to empower themselves, in more contemporary terms. </a:t>
          </a:r>
          <a:endParaRPr lang="en-US"/>
        </a:p>
      </dgm:t>
    </dgm:pt>
    <dgm:pt modelId="{1DDB0C20-6CF3-44A5-8AD4-844ACEC73E80}" type="parTrans" cxnId="{98159721-B080-4C3B-B8D5-584323A48AE0}">
      <dgm:prSet/>
      <dgm:spPr/>
      <dgm:t>
        <a:bodyPr/>
        <a:lstStyle/>
        <a:p>
          <a:endParaRPr lang="en-US"/>
        </a:p>
      </dgm:t>
    </dgm:pt>
    <dgm:pt modelId="{C0117825-C089-4FB4-8291-9A71A718E578}" type="sibTrans" cxnId="{98159721-B080-4C3B-B8D5-584323A48AE0}">
      <dgm:prSet/>
      <dgm:spPr/>
      <dgm:t>
        <a:bodyPr/>
        <a:lstStyle/>
        <a:p>
          <a:endParaRPr lang="en-US"/>
        </a:p>
      </dgm:t>
    </dgm:pt>
    <dgm:pt modelId="{4EF33675-A33A-400C-BEA7-655B7CF2E646}">
      <dgm:prSet/>
      <dgm:spPr/>
      <dgm:t>
        <a:bodyPr/>
        <a:lstStyle/>
        <a:p>
          <a:pPr rtl="0"/>
          <a:r>
            <a:rPr lang="en-US" b="1" i="0"/>
            <a:t>Assertiveness is a response that seeks to maintain an appropriate balance between passivity and aggression.</a:t>
          </a:r>
          <a:endParaRPr lang="en-US"/>
        </a:p>
      </dgm:t>
    </dgm:pt>
    <dgm:pt modelId="{B6B36AD6-B4CC-4267-B521-776E9C1E26F9}" type="parTrans" cxnId="{0DC42C5B-D854-46C5-9D4B-C38DFDD4B82C}">
      <dgm:prSet/>
      <dgm:spPr/>
      <dgm:t>
        <a:bodyPr/>
        <a:lstStyle/>
        <a:p>
          <a:endParaRPr lang="en-US"/>
        </a:p>
      </dgm:t>
    </dgm:pt>
    <dgm:pt modelId="{F63AFE6C-8B29-4270-900D-A35FEED5E280}" type="sibTrans" cxnId="{0DC42C5B-D854-46C5-9D4B-C38DFDD4B82C}">
      <dgm:prSet/>
      <dgm:spPr/>
      <dgm:t>
        <a:bodyPr/>
        <a:lstStyle/>
        <a:p>
          <a:endParaRPr lang="en-US"/>
        </a:p>
      </dgm:t>
    </dgm:pt>
    <dgm:pt modelId="{0650033C-6FFA-4E12-839E-5D78E0A17EF4}">
      <dgm:prSet/>
      <dgm:spPr/>
      <dgm:t>
        <a:bodyPr/>
        <a:lstStyle/>
        <a:p>
          <a:pPr rtl="0"/>
          <a:r>
            <a:rPr lang="en-US" b="1" i="0"/>
            <a:t>For </a:t>
          </a:r>
          <a:r>
            <a:rPr lang="en-US" b="1" i="1"/>
            <a:t>Youth Focused Drug use Prevention</a:t>
          </a:r>
          <a:r>
            <a:rPr lang="en-US" b="1" i="0"/>
            <a:t> it is apart of Program, so that  youth  would better able to  communicate his /her emotion , feeling , needs  and to resist and learn to say NO to drug.</a:t>
          </a:r>
          <a:endParaRPr lang="en-US"/>
        </a:p>
      </dgm:t>
    </dgm:pt>
    <dgm:pt modelId="{7F870663-1475-478E-B811-5C149B3DF693}" type="parTrans" cxnId="{095BCE13-2692-4FA2-8C09-5D1388656B26}">
      <dgm:prSet/>
      <dgm:spPr/>
      <dgm:t>
        <a:bodyPr/>
        <a:lstStyle/>
        <a:p>
          <a:endParaRPr lang="en-US"/>
        </a:p>
      </dgm:t>
    </dgm:pt>
    <dgm:pt modelId="{8955A10B-5FA6-46F3-AB3F-3311B98078B9}" type="sibTrans" cxnId="{095BCE13-2692-4FA2-8C09-5D1388656B26}">
      <dgm:prSet/>
      <dgm:spPr/>
      <dgm:t>
        <a:bodyPr/>
        <a:lstStyle/>
        <a:p>
          <a:endParaRPr lang="en-US"/>
        </a:p>
      </dgm:t>
    </dgm:pt>
    <dgm:pt modelId="{CEDE2437-8A92-47B0-85A1-D7BFF4A64358}">
      <dgm:prSet/>
      <dgm:spPr/>
      <dgm:t>
        <a:bodyPr/>
        <a:lstStyle/>
        <a:p>
          <a:pPr rtl="0"/>
          <a:r>
            <a:rPr lang="en-US" b="1" i="0"/>
            <a:t>Involve Youth Leaders during trainings </a:t>
          </a:r>
          <a:endParaRPr lang="en-US"/>
        </a:p>
      </dgm:t>
    </dgm:pt>
    <dgm:pt modelId="{08963789-98DA-4095-9F7B-4F998B525D26}" type="parTrans" cxnId="{86A4D268-8CE6-4802-A134-8F85BC77A336}">
      <dgm:prSet/>
      <dgm:spPr/>
      <dgm:t>
        <a:bodyPr/>
        <a:lstStyle/>
        <a:p>
          <a:endParaRPr lang="en-US"/>
        </a:p>
      </dgm:t>
    </dgm:pt>
    <dgm:pt modelId="{F9AC6972-63A8-4FE1-9E87-17F640EC36FB}" type="sibTrans" cxnId="{86A4D268-8CE6-4802-A134-8F85BC77A336}">
      <dgm:prSet/>
      <dgm:spPr/>
      <dgm:t>
        <a:bodyPr/>
        <a:lstStyle/>
        <a:p>
          <a:endParaRPr lang="en-US"/>
        </a:p>
      </dgm:t>
    </dgm:pt>
    <dgm:pt modelId="{3EC0E6E7-B79B-4FCB-949F-05A9C1523C49}" type="pres">
      <dgm:prSet presAssocID="{897A9D89-C4AF-4BA5-888C-1392AA843999}" presName="linear" presStyleCnt="0">
        <dgm:presLayoutVars>
          <dgm:animLvl val="lvl"/>
          <dgm:resizeHandles val="exact"/>
        </dgm:presLayoutVars>
      </dgm:prSet>
      <dgm:spPr/>
    </dgm:pt>
    <dgm:pt modelId="{677B483F-6F9B-43FE-8583-B5D735399D32}" type="pres">
      <dgm:prSet presAssocID="{B08A3FCE-5AE5-40B0-9AA7-E720C138627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118B92E-4668-4A64-90B0-7B02B0BF2065}" type="pres">
      <dgm:prSet presAssocID="{C0117825-C089-4FB4-8291-9A71A718E578}" presName="spacer" presStyleCnt="0"/>
      <dgm:spPr/>
    </dgm:pt>
    <dgm:pt modelId="{CDE6086D-51E4-4006-8BFF-FDBD9566479A}" type="pres">
      <dgm:prSet presAssocID="{4EF33675-A33A-400C-BEA7-655B7CF2E64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F6D27DF-D561-4D78-A46A-7A149EDCE74E}" type="pres">
      <dgm:prSet presAssocID="{F63AFE6C-8B29-4270-900D-A35FEED5E280}" presName="spacer" presStyleCnt="0"/>
      <dgm:spPr/>
    </dgm:pt>
    <dgm:pt modelId="{E0151363-9FAB-4A51-8A0A-726F5557EC95}" type="pres">
      <dgm:prSet presAssocID="{0650033C-6FFA-4E12-839E-5D78E0A17EF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4BE4D61-A870-4C16-B491-AB600F6A7590}" type="pres">
      <dgm:prSet presAssocID="{8955A10B-5FA6-46F3-AB3F-3311B98078B9}" presName="spacer" presStyleCnt="0"/>
      <dgm:spPr/>
    </dgm:pt>
    <dgm:pt modelId="{6C29805F-893A-4EE4-93E3-5E088B1B8C25}" type="pres">
      <dgm:prSet presAssocID="{CEDE2437-8A92-47B0-85A1-D7BFF4A6435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95BCE13-2692-4FA2-8C09-5D1388656B26}" srcId="{897A9D89-C4AF-4BA5-888C-1392AA843999}" destId="{0650033C-6FFA-4E12-839E-5D78E0A17EF4}" srcOrd="2" destOrd="0" parTransId="{7F870663-1475-478E-B811-5C149B3DF693}" sibTransId="{8955A10B-5FA6-46F3-AB3F-3311B98078B9}"/>
    <dgm:cxn modelId="{98159721-B080-4C3B-B8D5-584323A48AE0}" srcId="{897A9D89-C4AF-4BA5-888C-1392AA843999}" destId="{B08A3FCE-5AE5-40B0-9AA7-E720C1386273}" srcOrd="0" destOrd="0" parTransId="{1DDB0C20-6CF3-44A5-8AD4-844ACEC73E80}" sibTransId="{C0117825-C089-4FB4-8291-9A71A718E578}"/>
    <dgm:cxn modelId="{AC8E3F3F-14BC-4842-A8F1-F8716FB9C952}" type="presOf" srcId="{CEDE2437-8A92-47B0-85A1-D7BFF4A64358}" destId="{6C29805F-893A-4EE4-93E3-5E088B1B8C25}" srcOrd="0" destOrd="0" presId="urn:microsoft.com/office/officeart/2005/8/layout/vList2"/>
    <dgm:cxn modelId="{0DC42C5B-D854-46C5-9D4B-C38DFDD4B82C}" srcId="{897A9D89-C4AF-4BA5-888C-1392AA843999}" destId="{4EF33675-A33A-400C-BEA7-655B7CF2E646}" srcOrd="1" destOrd="0" parTransId="{B6B36AD6-B4CC-4267-B521-776E9C1E26F9}" sibTransId="{F63AFE6C-8B29-4270-900D-A35FEED5E280}"/>
    <dgm:cxn modelId="{66A80667-96A6-4A21-95F3-4DF038130C01}" type="presOf" srcId="{4EF33675-A33A-400C-BEA7-655B7CF2E646}" destId="{CDE6086D-51E4-4006-8BFF-FDBD9566479A}" srcOrd="0" destOrd="0" presId="urn:microsoft.com/office/officeart/2005/8/layout/vList2"/>
    <dgm:cxn modelId="{86A4D268-8CE6-4802-A134-8F85BC77A336}" srcId="{897A9D89-C4AF-4BA5-888C-1392AA843999}" destId="{CEDE2437-8A92-47B0-85A1-D7BFF4A64358}" srcOrd="3" destOrd="0" parTransId="{08963789-98DA-4095-9F7B-4F998B525D26}" sibTransId="{F9AC6972-63A8-4FE1-9E87-17F640EC36FB}"/>
    <dgm:cxn modelId="{F1090874-FA03-4E78-BD77-831184DBEDD8}" type="presOf" srcId="{B08A3FCE-5AE5-40B0-9AA7-E720C1386273}" destId="{677B483F-6F9B-43FE-8583-B5D735399D32}" srcOrd="0" destOrd="0" presId="urn:microsoft.com/office/officeart/2005/8/layout/vList2"/>
    <dgm:cxn modelId="{42238C91-F423-4807-B38D-18EE53CC3A28}" type="presOf" srcId="{0650033C-6FFA-4E12-839E-5D78E0A17EF4}" destId="{E0151363-9FAB-4A51-8A0A-726F5557EC95}" srcOrd="0" destOrd="0" presId="urn:microsoft.com/office/officeart/2005/8/layout/vList2"/>
    <dgm:cxn modelId="{9C5EC9DF-96D3-4D0A-8C96-8BA57884F1E5}" type="presOf" srcId="{897A9D89-C4AF-4BA5-888C-1392AA843999}" destId="{3EC0E6E7-B79B-4FCB-949F-05A9C1523C49}" srcOrd="0" destOrd="0" presId="urn:microsoft.com/office/officeart/2005/8/layout/vList2"/>
    <dgm:cxn modelId="{644B18E3-77A9-4AFF-9857-11494180C9E7}" type="presParOf" srcId="{3EC0E6E7-B79B-4FCB-949F-05A9C1523C49}" destId="{677B483F-6F9B-43FE-8583-B5D735399D32}" srcOrd="0" destOrd="0" presId="urn:microsoft.com/office/officeart/2005/8/layout/vList2"/>
    <dgm:cxn modelId="{B3A079ED-6C5D-4941-B8B0-5043C3379D2D}" type="presParOf" srcId="{3EC0E6E7-B79B-4FCB-949F-05A9C1523C49}" destId="{5118B92E-4668-4A64-90B0-7B02B0BF2065}" srcOrd="1" destOrd="0" presId="urn:microsoft.com/office/officeart/2005/8/layout/vList2"/>
    <dgm:cxn modelId="{A7A9F597-2F73-4F2A-9279-3884EB80E4DF}" type="presParOf" srcId="{3EC0E6E7-B79B-4FCB-949F-05A9C1523C49}" destId="{CDE6086D-51E4-4006-8BFF-FDBD9566479A}" srcOrd="2" destOrd="0" presId="urn:microsoft.com/office/officeart/2005/8/layout/vList2"/>
    <dgm:cxn modelId="{A343B243-5BA7-4499-BA8B-4CC06F26292D}" type="presParOf" srcId="{3EC0E6E7-B79B-4FCB-949F-05A9C1523C49}" destId="{EF6D27DF-D561-4D78-A46A-7A149EDCE74E}" srcOrd="3" destOrd="0" presId="urn:microsoft.com/office/officeart/2005/8/layout/vList2"/>
    <dgm:cxn modelId="{7A977366-307B-4EFA-90FA-8D35C3D24358}" type="presParOf" srcId="{3EC0E6E7-B79B-4FCB-949F-05A9C1523C49}" destId="{E0151363-9FAB-4A51-8A0A-726F5557EC95}" srcOrd="4" destOrd="0" presId="urn:microsoft.com/office/officeart/2005/8/layout/vList2"/>
    <dgm:cxn modelId="{2648BD88-3839-4F46-BC7A-57AED281CECD}" type="presParOf" srcId="{3EC0E6E7-B79B-4FCB-949F-05A9C1523C49}" destId="{94BE4D61-A870-4C16-B491-AB600F6A7590}" srcOrd="5" destOrd="0" presId="urn:microsoft.com/office/officeart/2005/8/layout/vList2"/>
    <dgm:cxn modelId="{B3C55676-86AA-4E3B-9BDC-CDC7467E3662}" type="presParOf" srcId="{3EC0E6E7-B79B-4FCB-949F-05A9C1523C49}" destId="{6C29805F-893A-4EE4-93E3-5E088B1B8C2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42490B-1320-4584-8A02-197A41914EC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EB86ED9-017B-461E-9F22-08B6A08E58E0}">
      <dgm:prSet/>
      <dgm:spPr/>
      <dgm:t>
        <a:bodyPr/>
        <a:lstStyle/>
        <a:p>
          <a:pPr rtl="0"/>
          <a:r>
            <a:rPr lang="en-US" b="1" i="0"/>
            <a:t>Confidence</a:t>
          </a:r>
          <a:r>
            <a:rPr lang="en-US" b="0" i="0"/>
            <a:t> – you believe in your ability to handle a situation. </a:t>
          </a:r>
          <a:endParaRPr lang="en-US"/>
        </a:p>
      </dgm:t>
    </dgm:pt>
    <dgm:pt modelId="{4A2D4AEC-D35C-4A43-9A51-583E9D50D9DD}" type="parTrans" cxnId="{AA0F6BD5-DC30-478D-AADA-4CE3917B6A01}">
      <dgm:prSet/>
      <dgm:spPr/>
      <dgm:t>
        <a:bodyPr/>
        <a:lstStyle/>
        <a:p>
          <a:endParaRPr lang="en-US"/>
        </a:p>
      </dgm:t>
    </dgm:pt>
    <dgm:pt modelId="{49971810-0FCC-41DC-8488-2A3174A15CA1}" type="sibTrans" cxnId="{AA0F6BD5-DC30-478D-AADA-4CE3917B6A01}">
      <dgm:prSet/>
      <dgm:spPr/>
      <dgm:t>
        <a:bodyPr/>
        <a:lstStyle/>
        <a:p>
          <a:endParaRPr lang="en-US"/>
        </a:p>
      </dgm:t>
    </dgm:pt>
    <dgm:pt modelId="{5AC4A3CB-6E0A-4508-9C47-889408978B9F}">
      <dgm:prSet/>
      <dgm:spPr/>
      <dgm:t>
        <a:bodyPr/>
        <a:lstStyle/>
        <a:p>
          <a:pPr rtl="0"/>
          <a:r>
            <a:rPr lang="en-US" b="1" i="0" dirty="0"/>
            <a:t>Clear</a:t>
          </a:r>
          <a:r>
            <a:rPr lang="en-US" b="0" i="0" dirty="0"/>
            <a:t> – the message you have is clear and easy to understand. </a:t>
          </a:r>
          <a:endParaRPr lang="en-US" dirty="0"/>
        </a:p>
      </dgm:t>
    </dgm:pt>
    <dgm:pt modelId="{D652FE41-B49B-4223-B00B-542D813D47F9}" type="parTrans" cxnId="{9EE1EE6D-BD86-4EE0-8D13-340E4EA47A8D}">
      <dgm:prSet/>
      <dgm:spPr/>
      <dgm:t>
        <a:bodyPr/>
        <a:lstStyle/>
        <a:p>
          <a:endParaRPr lang="en-US"/>
        </a:p>
      </dgm:t>
    </dgm:pt>
    <dgm:pt modelId="{AC613ED0-B0F8-42E1-B881-46C5AACBDC52}" type="sibTrans" cxnId="{9EE1EE6D-BD86-4EE0-8D13-340E4EA47A8D}">
      <dgm:prSet/>
      <dgm:spPr/>
      <dgm:t>
        <a:bodyPr/>
        <a:lstStyle/>
        <a:p>
          <a:endParaRPr lang="en-US"/>
        </a:p>
      </dgm:t>
    </dgm:pt>
    <dgm:pt modelId="{3DB0D1A8-052B-4946-81D5-EBE9282C3A94}">
      <dgm:prSet/>
      <dgm:spPr/>
      <dgm:t>
        <a:bodyPr/>
        <a:lstStyle/>
        <a:p>
          <a:pPr rtl="0"/>
          <a:r>
            <a:rPr lang="en-US" b="1" i="0" dirty="0"/>
            <a:t>Controlled </a:t>
          </a:r>
          <a:r>
            <a:rPr lang="en-US" b="0" i="0" dirty="0"/>
            <a:t>– you deliver information in a calm and controlled manner.</a:t>
          </a:r>
          <a:endParaRPr lang="en-US" dirty="0"/>
        </a:p>
      </dgm:t>
    </dgm:pt>
    <dgm:pt modelId="{08048C42-7A63-4D72-94C0-FC57D390B375}" type="parTrans" cxnId="{CBCC3519-4BFC-4BEB-BC81-917E3D244E59}">
      <dgm:prSet/>
      <dgm:spPr/>
      <dgm:t>
        <a:bodyPr/>
        <a:lstStyle/>
        <a:p>
          <a:endParaRPr lang="en-US"/>
        </a:p>
      </dgm:t>
    </dgm:pt>
    <dgm:pt modelId="{5694C5A1-ADEF-4FDC-96F1-43E1842B97BE}" type="sibTrans" cxnId="{CBCC3519-4BFC-4BEB-BC81-917E3D244E59}">
      <dgm:prSet/>
      <dgm:spPr/>
      <dgm:t>
        <a:bodyPr/>
        <a:lstStyle/>
        <a:p>
          <a:endParaRPr lang="en-US"/>
        </a:p>
      </dgm:t>
    </dgm:pt>
    <dgm:pt modelId="{F7184298-9818-4C1B-91A6-0BE24A1AA6E4}" type="pres">
      <dgm:prSet presAssocID="{0742490B-1320-4584-8A02-197A41914ECD}" presName="linear" presStyleCnt="0">
        <dgm:presLayoutVars>
          <dgm:animLvl val="lvl"/>
          <dgm:resizeHandles val="exact"/>
        </dgm:presLayoutVars>
      </dgm:prSet>
      <dgm:spPr/>
    </dgm:pt>
    <dgm:pt modelId="{CCD4E856-CFA0-4CA5-95E6-1193D52D0D22}" type="pres">
      <dgm:prSet presAssocID="{3EB86ED9-017B-461E-9F22-08B6A08E58E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5F3DEA2-FAE3-41EA-88EF-3CE3520C5A58}" type="pres">
      <dgm:prSet presAssocID="{49971810-0FCC-41DC-8488-2A3174A15CA1}" presName="spacer" presStyleCnt="0"/>
      <dgm:spPr/>
    </dgm:pt>
    <dgm:pt modelId="{4653908A-4BC8-4851-9E6C-0D9EF7358ACE}" type="pres">
      <dgm:prSet presAssocID="{5AC4A3CB-6E0A-4508-9C47-889408978B9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0EC8070-6DD4-403C-9BCC-E46A12A4435E}" type="pres">
      <dgm:prSet presAssocID="{AC613ED0-B0F8-42E1-B881-46C5AACBDC52}" presName="spacer" presStyleCnt="0"/>
      <dgm:spPr/>
    </dgm:pt>
    <dgm:pt modelId="{3F3B79C4-CBD8-4797-BF36-8DABEA3A4E64}" type="pres">
      <dgm:prSet presAssocID="{3DB0D1A8-052B-4946-81D5-EBE9282C3A9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6A24F13-2C9E-4CE7-859F-59F42890E226}" type="presOf" srcId="{3EB86ED9-017B-461E-9F22-08B6A08E58E0}" destId="{CCD4E856-CFA0-4CA5-95E6-1193D52D0D22}" srcOrd="0" destOrd="0" presId="urn:microsoft.com/office/officeart/2005/8/layout/vList2"/>
    <dgm:cxn modelId="{CBCC3519-4BFC-4BEB-BC81-917E3D244E59}" srcId="{0742490B-1320-4584-8A02-197A41914ECD}" destId="{3DB0D1A8-052B-4946-81D5-EBE9282C3A94}" srcOrd="2" destOrd="0" parTransId="{08048C42-7A63-4D72-94C0-FC57D390B375}" sibTransId="{5694C5A1-ADEF-4FDC-96F1-43E1842B97BE}"/>
    <dgm:cxn modelId="{9EE1EE6D-BD86-4EE0-8D13-340E4EA47A8D}" srcId="{0742490B-1320-4584-8A02-197A41914ECD}" destId="{5AC4A3CB-6E0A-4508-9C47-889408978B9F}" srcOrd="1" destOrd="0" parTransId="{D652FE41-B49B-4223-B00B-542D813D47F9}" sibTransId="{AC613ED0-B0F8-42E1-B881-46C5AACBDC52}"/>
    <dgm:cxn modelId="{78A2527D-E99A-4E6D-A48F-42A72EE03778}" type="presOf" srcId="{0742490B-1320-4584-8A02-197A41914ECD}" destId="{F7184298-9818-4C1B-91A6-0BE24A1AA6E4}" srcOrd="0" destOrd="0" presId="urn:microsoft.com/office/officeart/2005/8/layout/vList2"/>
    <dgm:cxn modelId="{9DADA791-E69F-4257-98C7-BEC3C04824C9}" type="presOf" srcId="{5AC4A3CB-6E0A-4508-9C47-889408978B9F}" destId="{4653908A-4BC8-4851-9E6C-0D9EF7358ACE}" srcOrd="0" destOrd="0" presId="urn:microsoft.com/office/officeart/2005/8/layout/vList2"/>
    <dgm:cxn modelId="{AA0F6BD5-DC30-478D-AADA-4CE3917B6A01}" srcId="{0742490B-1320-4584-8A02-197A41914ECD}" destId="{3EB86ED9-017B-461E-9F22-08B6A08E58E0}" srcOrd="0" destOrd="0" parTransId="{4A2D4AEC-D35C-4A43-9A51-583E9D50D9DD}" sibTransId="{49971810-0FCC-41DC-8488-2A3174A15CA1}"/>
    <dgm:cxn modelId="{8D5665E4-FFEC-4CDE-9DFF-620A4A509E58}" type="presOf" srcId="{3DB0D1A8-052B-4946-81D5-EBE9282C3A94}" destId="{3F3B79C4-CBD8-4797-BF36-8DABEA3A4E64}" srcOrd="0" destOrd="0" presId="urn:microsoft.com/office/officeart/2005/8/layout/vList2"/>
    <dgm:cxn modelId="{C67E49C3-6BA2-46A7-8B1A-10BC28CD13CB}" type="presParOf" srcId="{F7184298-9818-4C1B-91A6-0BE24A1AA6E4}" destId="{CCD4E856-CFA0-4CA5-95E6-1193D52D0D22}" srcOrd="0" destOrd="0" presId="urn:microsoft.com/office/officeart/2005/8/layout/vList2"/>
    <dgm:cxn modelId="{6B8E3764-FF93-4D77-8BAB-A356B43E12DA}" type="presParOf" srcId="{F7184298-9818-4C1B-91A6-0BE24A1AA6E4}" destId="{35F3DEA2-FAE3-41EA-88EF-3CE3520C5A58}" srcOrd="1" destOrd="0" presId="urn:microsoft.com/office/officeart/2005/8/layout/vList2"/>
    <dgm:cxn modelId="{F8C0DD34-269C-42A3-B8B5-082DC6B7B563}" type="presParOf" srcId="{F7184298-9818-4C1B-91A6-0BE24A1AA6E4}" destId="{4653908A-4BC8-4851-9E6C-0D9EF7358ACE}" srcOrd="2" destOrd="0" presId="urn:microsoft.com/office/officeart/2005/8/layout/vList2"/>
    <dgm:cxn modelId="{A4B1F522-85FF-45F0-81FA-20B04567EC5E}" type="presParOf" srcId="{F7184298-9818-4C1B-91A6-0BE24A1AA6E4}" destId="{70EC8070-6DD4-403C-9BCC-E46A12A4435E}" srcOrd="3" destOrd="0" presId="urn:microsoft.com/office/officeart/2005/8/layout/vList2"/>
    <dgm:cxn modelId="{E93A3406-8F68-4162-BA8A-843B150E05B4}" type="presParOf" srcId="{F7184298-9818-4C1B-91A6-0BE24A1AA6E4}" destId="{3F3B79C4-CBD8-4797-BF36-8DABEA3A4E6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E4AAF-F14A-4BF3-B853-6E88E46F0208}">
      <dsp:nvSpPr>
        <dsp:cNvPr id="0" name=""/>
        <dsp:cNvSpPr/>
      </dsp:nvSpPr>
      <dsp:spPr>
        <a:xfrm>
          <a:off x="0" y="16802"/>
          <a:ext cx="8809149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/>
            <a:t>Risk and Protective factors of SUD,</a:t>
          </a:r>
          <a:endParaRPr lang="en-US" sz="1700" kern="1200"/>
        </a:p>
      </dsp:txBody>
      <dsp:txXfrm>
        <a:off x="32967" y="49769"/>
        <a:ext cx="8743215" cy="609393"/>
      </dsp:txXfrm>
    </dsp:sp>
    <dsp:sp modelId="{8386E4F2-632A-41F9-8324-E3A6F1A57872}">
      <dsp:nvSpPr>
        <dsp:cNvPr id="0" name=""/>
        <dsp:cNvSpPr/>
      </dsp:nvSpPr>
      <dsp:spPr>
        <a:xfrm>
          <a:off x="0" y="895637"/>
          <a:ext cx="8809149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dirty="0"/>
            <a:t>Programs for Prevention of SUD for Youth</a:t>
          </a:r>
          <a:endParaRPr lang="en-US" sz="1700" kern="1200" dirty="0"/>
        </a:p>
      </dsp:txBody>
      <dsp:txXfrm>
        <a:off x="32967" y="928604"/>
        <a:ext cx="8743215" cy="609393"/>
      </dsp:txXfrm>
    </dsp:sp>
    <dsp:sp modelId="{80A18A90-5A6C-47F0-9B27-5B6AD1CF77F6}">
      <dsp:nvSpPr>
        <dsp:cNvPr id="0" name=""/>
        <dsp:cNvSpPr/>
      </dsp:nvSpPr>
      <dsp:spPr>
        <a:xfrm>
          <a:off x="0" y="1465377"/>
          <a:ext cx="8809149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/>
            <a:t>Educational &amp; Skills Focused Strategies</a:t>
          </a:r>
          <a:endParaRPr lang="en-US" sz="1700" kern="1200"/>
        </a:p>
      </dsp:txBody>
      <dsp:txXfrm>
        <a:off x="32967" y="1498344"/>
        <a:ext cx="8743215" cy="609393"/>
      </dsp:txXfrm>
    </dsp:sp>
    <dsp:sp modelId="{0FA1D5C4-37C2-4562-9F33-C097FED1FC2B}">
      <dsp:nvSpPr>
        <dsp:cNvPr id="0" name=""/>
        <dsp:cNvSpPr/>
      </dsp:nvSpPr>
      <dsp:spPr>
        <a:xfrm>
          <a:off x="0" y="2189665"/>
          <a:ext cx="8809149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/>
            <a:t>Parenting  &amp; Copying Strategies</a:t>
          </a:r>
          <a:endParaRPr lang="en-US" sz="1700" kern="1200"/>
        </a:p>
      </dsp:txBody>
      <dsp:txXfrm>
        <a:off x="32967" y="2222632"/>
        <a:ext cx="8743215" cy="609393"/>
      </dsp:txXfrm>
    </dsp:sp>
    <dsp:sp modelId="{7FC6A497-74C1-4726-A3C1-DFD47592A3B3}">
      <dsp:nvSpPr>
        <dsp:cNvPr id="0" name=""/>
        <dsp:cNvSpPr/>
      </dsp:nvSpPr>
      <dsp:spPr>
        <a:xfrm>
          <a:off x="0" y="2913952"/>
          <a:ext cx="8809149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/>
            <a:t>Audiences will learn about the factors/strategies  that are playing a major role in the development and prevention of substance use</a:t>
          </a:r>
          <a:endParaRPr lang="en-US" sz="1700" kern="1200"/>
        </a:p>
      </dsp:txBody>
      <dsp:txXfrm>
        <a:off x="32967" y="2946919"/>
        <a:ext cx="8743215" cy="609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BC1DB-F5F6-4B73-BF65-5E10E2B3AC42}">
      <dsp:nvSpPr>
        <dsp:cNvPr id="0" name=""/>
        <dsp:cNvSpPr/>
      </dsp:nvSpPr>
      <dsp:spPr>
        <a:xfrm>
          <a:off x="0" y="62552"/>
          <a:ext cx="6920099" cy="1926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i="0" kern="1200" dirty="0"/>
            <a:t>According to “Modified Social Stress Model”  People starts using  substance, or drugs  due to variety of reasons (UNODC –CP, 2002) </a:t>
          </a:r>
          <a:endParaRPr lang="en-US" sz="2700" kern="1200" dirty="0"/>
        </a:p>
      </dsp:txBody>
      <dsp:txXfrm>
        <a:off x="94068" y="156620"/>
        <a:ext cx="6731963" cy="1738854"/>
      </dsp:txXfrm>
    </dsp:sp>
    <dsp:sp modelId="{186581C8-F3D0-4381-BFDA-DD1375920811}">
      <dsp:nvSpPr>
        <dsp:cNvPr id="0" name=""/>
        <dsp:cNvSpPr/>
      </dsp:nvSpPr>
      <dsp:spPr>
        <a:xfrm>
          <a:off x="0" y="2067302"/>
          <a:ext cx="6920099" cy="1926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i="0" kern="1200"/>
            <a:t>Understanding what the person </a:t>
          </a:r>
          <a:r>
            <a:rPr lang="en-US" sz="2700" b="1" i="0" kern="1200"/>
            <a:t>Motivation  &amp; Needs</a:t>
          </a:r>
          <a:r>
            <a:rPr lang="en-US" sz="2700" b="0" i="0" kern="1200"/>
            <a:t> are… Helps to explain why that person is Misusing Drugs.</a:t>
          </a:r>
          <a:endParaRPr lang="en-US" sz="2700" kern="1200"/>
        </a:p>
      </dsp:txBody>
      <dsp:txXfrm>
        <a:off x="94068" y="2161370"/>
        <a:ext cx="6731963" cy="17388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7D655-D545-460D-9400-81D5931D3312}">
      <dsp:nvSpPr>
        <dsp:cNvPr id="0" name=""/>
        <dsp:cNvSpPr/>
      </dsp:nvSpPr>
      <dsp:spPr>
        <a:xfrm>
          <a:off x="0" y="37749"/>
          <a:ext cx="9470114" cy="1628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i="0" kern="1200" dirty="0"/>
            <a:t>There are a number of factors in once life that can cause one t start using drug or a substance called RISK Factors (Personnel &amp; Environmental) </a:t>
          </a:r>
          <a:endParaRPr lang="en-US" sz="2900" b="1" kern="1200" dirty="0"/>
        </a:p>
      </dsp:txBody>
      <dsp:txXfrm>
        <a:off x="79504" y="117253"/>
        <a:ext cx="9311106" cy="1469632"/>
      </dsp:txXfrm>
    </dsp:sp>
    <dsp:sp modelId="{AB595618-D9A4-4322-80FE-E6C956D5A9A6}">
      <dsp:nvSpPr>
        <dsp:cNvPr id="0" name=""/>
        <dsp:cNvSpPr/>
      </dsp:nvSpPr>
      <dsp:spPr>
        <a:xfrm>
          <a:off x="0" y="1749910"/>
          <a:ext cx="9470114" cy="1628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i="0" kern="1200" dirty="0">
              <a:solidFill>
                <a:schemeClr val="accent3">
                  <a:lumMod val="75000"/>
                </a:schemeClr>
              </a:solidFill>
            </a:rPr>
            <a:t>At  the same time  ,there are some other  factors that prevent one from doing so, these are called Protective Factors (Personnel &amp; Environmental)</a:t>
          </a:r>
          <a:endParaRPr lang="en-US" sz="2900" b="1" kern="1200" dirty="0">
            <a:solidFill>
              <a:schemeClr val="accent3">
                <a:lumMod val="75000"/>
              </a:schemeClr>
            </a:solidFill>
          </a:endParaRPr>
        </a:p>
      </dsp:txBody>
      <dsp:txXfrm>
        <a:off x="79504" y="1829414"/>
        <a:ext cx="9311106" cy="14696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58E6B-1217-4F2F-B5ED-D0B40590921E}">
      <dsp:nvSpPr>
        <dsp:cNvPr id="0" name=""/>
        <dsp:cNvSpPr/>
      </dsp:nvSpPr>
      <dsp:spPr>
        <a:xfrm>
          <a:off x="0" y="54441"/>
          <a:ext cx="508499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/>
            <a:t>Gender of a  person (Male/female ratio)</a:t>
          </a:r>
          <a:endParaRPr lang="en-US" sz="2100" kern="1200"/>
        </a:p>
      </dsp:txBody>
      <dsp:txXfrm>
        <a:off x="40780" y="95221"/>
        <a:ext cx="5003432" cy="753819"/>
      </dsp:txXfrm>
    </dsp:sp>
    <dsp:sp modelId="{FB5EC011-569C-4664-8CC8-4139B21E2072}">
      <dsp:nvSpPr>
        <dsp:cNvPr id="0" name=""/>
        <dsp:cNvSpPr/>
      </dsp:nvSpPr>
      <dsp:spPr>
        <a:xfrm>
          <a:off x="0" y="950301"/>
          <a:ext cx="508499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 dirty="0"/>
            <a:t>Young age  { (identity crises)/Needs /Motivation Boredom/ Freedom }</a:t>
          </a:r>
          <a:endParaRPr lang="en-US" sz="2100" kern="1200" dirty="0"/>
        </a:p>
      </dsp:txBody>
      <dsp:txXfrm>
        <a:off x="40780" y="991081"/>
        <a:ext cx="5003432" cy="753819"/>
      </dsp:txXfrm>
    </dsp:sp>
    <dsp:sp modelId="{3AFE0639-70BF-4632-A870-AB2BE5A968A5}">
      <dsp:nvSpPr>
        <dsp:cNvPr id="0" name=""/>
        <dsp:cNvSpPr/>
      </dsp:nvSpPr>
      <dsp:spPr>
        <a:xfrm>
          <a:off x="0" y="1846161"/>
          <a:ext cx="508499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 dirty="0"/>
            <a:t>Mental Health issues </a:t>
          </a:r>
          <a:endParaRPr lang="en-US" sz="2100" kern="1200" dirty="0"/>
        </a:p>
      </dsp:txBody>
      <dsp:txXfrm>
        <a:off x="40780" y="1886941"/>
        <a:ext cx="5003432" cy="753819"/>
      </dsp:txXfrm>
    </dsp:sp>
    <dsp:sp modelId="{720A56BD-D571-4552-9D85-060AD62D69A4}">
      <dsp:nvSpPr>
        <dsp:cNvPr id="0" name=""/>
        <dsp:cNvSpPr/>
      </dsp:nvSpPr>
      <dsp:spPr>
        <a:xfrm>
          <a:off x="0" y="2742021"/>
          <a:ext cx="5084992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/>
            <a:t>Undeveloped or underdeveloped personnel skills </a:t>
          </a:r>
          <a:endParaRPr lang="en-US" sz="2100" kern="1200"/>
        </a:p>
      </dsp:txBody>
      <dsp:txXfrm>
        <a:off x="40780" y="2782801"/>
        <a:ext cx="5003432" cy="7538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8135FC-C501-4E2D-AE6E-A95954746A34}">
      <dsp:nvSpPr>
        <dsp:cNvPr id="0" name=""/>
        <dsp:cNvSpPr/>
      </dsp:nvSpPr>
      <dsp:spPr>
        <a:xfrm>
          <a:off x="0" y="28389"/>
          <a:ext cx="9779208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i="0" kern="1200"/>
            <a:t>Substance use/ use Prevention  Programs  should be </a:t>
          </a:r>
          <a:endParaRPr lang="en-US" sz="3200" kern="1200"/>
        </a:p>
      </dsp:txBody>
      <dsp:txXfrm>
        <a:off x="62141" y="90530"/>
        <a:ext cx="9654926" cy="1148678"/>
      </dsp:txXfrm>
    </dsp:sp>
    <dsp:sp modelId="{0FC5377D-A844-476B-994D-3B2283B3C4F3}">
      <dsp:nvSpPr>
        <dsp:cNvPr id="0" name=""/>
        <dsp:cNvSpPr/>
      </dsp:nvSpPr>
      <dsp:spPr>
        <a:xfrm>
          <a:off x="0" y="1301350"/>
          <a:ext cx="9779208" cy="2086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490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0" i="0" kern="1200"/>
            <a:t>Community Based</a:t>
          </a:r>
          <a:endParaRPr lang="en-U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0" i="0" kern="1200" dirty="0"/>
            <a:t>Broadly focused</a:t>
          </a:r>
          <a:endParaRPr lang="en-US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0" i="0" kern="1200" dirty="0"/>
            <a:t>Youth Focused /Family</a:t>
          </a:r>
          <a:endParaRPr lang="en-US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0" i="0" kern="1200"/>
            <a:t>Prevention is better than cure , focused at different level in community</a:t>
          </a:r>
          <a:endParaRPr lang="en-US" sz="2500" kern="1200"/>
        </a:p>
      </dsp:txBody>
      <dsp:txXfrm>
        <a:off x="0" y="1301350"/>
        <a:ext cx="9779208" cy="20865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8FDE9-A5AD-4326-A2AA-D562CEC332DC}">
      <dsp:nvSpPr>
        <dsp:cNvPr id="0" name=""/>
        <dsp:cNvSpPr/>
      </dsp:nvSpPr>
      <dsp:spPr>
        <a:xfrm>
          <a:off x="4032853" y="1052546"/>
          <a:ext cx="1348383" cy="13485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DCEE629-72F1-43FA-B2EE-B749F08ADA3E}">
      <dsp:nvSpPr>
        <dsp:cNvPr id="0" name=""/>
        <dsp:cNvSpPr/>
      </dsp:nvSpPr>
      <dsp:spPr>
        <a:xfrm>
          <a:off x="3934533" y="0"/>
          <a:ext cx="1545023" cy="82682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Promotion of Health</a:t>
          </a:r>
          <a:endParaRPr lang="en-US" sz="1200" kern="1200"/>
        </a:p>
      </dsp:txBody>
      <dsp:txXfrm>
        <a:off x="3934533" y="0"/>
        <a:ext cx="1545023" cy="826823"/>
      </dsp:txXfrm>
    </dsp:sp>
    <dsp:sp modelId="{623FBF34-5B50-4D15-A513-F0780CABCF03}">
      <dsp:nvSpPr>
        <dsp:cNvPr id="0" name=""/>
        <dsp:cNvSpPr/>
      </dsp:nvSpPr>
      <dsp:spPr>
        <a:xfrm>
          <a:off x="4428379" y="1242715"/>
          <a:ext cx="1348383" cy="13485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D57FFA7-C472-4277-B546-4EB1A65B6D86}">
      <dsp:nvSpPr>
        <dsp:cNvPr id="0" name=""/>
        <dsp:cNvSpPr/>
      </dsp:nvSpPr>
      <dsp:spPr>
        <a:xfrm>
          <a:off x="5943064" y="785482"/>
          <a:ext cx="1460749" cy="90950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Focus on people &amp; encouragement of social interaction </a:t>
          </a:r>
          <a:endParaRPr lang="en-US" sz="1200" kern="1200"/>
        </a:p>
      </dsp:txBody>
      <dsp:txXfrm>
        <a:off x="5943064" y="785482"/>
        <a:ext cx="1460749" cy="909505"/>
      </dsp:txXfrm>
    </dsp:sp>
    <dsp:sp modelId="{8C1996A6-D3E2-4370-AF59-EFAE1640B218}">
      <dsp:nvSpPr>
        <dsp:cNvPr id="0" name=""/>
        <dsp:cNvSpPr/>
      </dsp:nvSpPr>
      <dsp:spPr>
        <a:xfrm>
          <a:off x="4525575" y="1670597"/>
          <a:ext cx="1348383" cy="13485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41364E8-FD78-430B-872A-E0A766D9AC38}">
      <dsp:nvSpPr>
        <dsp:cNvPr id="0" name=""/>
        <dsp:cNvSpPr/>
      </dsp:nvSpPr>
      <dsp:spPr>
        <a:xfrm>
          <a:off x="6083520" y="1943035"/>
          <a:ext cx="1432657" cy="97151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Local involvement of young people &amp; Respect for cultural values</a:t>
          </a:r>
          <a:endParaRPr lang="en-US" sz="1200" kern="1200"/>
        </a:p>
      </dsp:txBody>
      <dsp:txXfrm>
        <a:off x="6083520" y="1943035"/>
        <a:ext cx="1432657" cy="971517"/>
      </dsp:txXfrm>
    </dsp:sp>
    <dsp:sp modelId="{2D248D67-2DF8-44D1-ABC4-5EC5863B243B}">
      <dsp:nvSpPr>
        <dsp:cNvPr id="0" name=""/>
        <dsp:cNvSpPr/>
      </dsp:nvSpPr>
      <dsp:spPr>
        <a:xfrm>
          <a:off x="4251965" y="2013728"/>
          <a:ext cx="1348383" cy="13485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B2AB683-F1FA-4553-897D-6FC73CC61113}">
      <dsp:nvSpPr>
        <dsp:cNvPr id="0" name=""/>
        <dsp:cNvSpPr/>
      </dsp:nvSpPr>
      <dsp:spPr>
        <a:xfrm>
          <a:off x="5465511" y="3245282"/>
          <a:ext cx="1545023" cy="88883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Encouragement of positive alternative</a:t>
          </a:r>
          <a:endParaRPr lang="en-US" sz="1200" kern="1200"/>
        </a:p>
      </dsp:txBody>
      <dsp:txXfrm>
        <a:off x="5465511" y="3245282"/>
        <a:ext cx="1545023" cy="888835"/>
      </dsp:txXfrm>
    </dsp:sp>
    <dsp:sp modelId="{EC285BFE-8395-44C6-AD88-FA6844C66B82}">
      <dsp:nvSpPr>
        <dsp:cNvPr id="0" name=""/>
        <dsp:cNvSpPr/>
      </dsp:nvSpPr>
      <dsp:spPr>
        <a:xfrm>
          <a:off x="3813741" y="2013728"/>
          <a:ext cx="1348383" cy="13485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F1912B6-3FBC-4EFC-B402-9A86A5E3BE04}">
      <dsp:nvSpPr>
        <dsp:cNvPr id="0" name=""/>
        <dsp:cNvSpPr/>
      </dsp:nvSpPr>
      <dsp:spPr>
        <a:xfrm>
          <a:off x="2403556" y="3245282"/>
          <a:ext cx="1545023" cy="88883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Gaining Knowledge from Research and Experience</a:t>
          </a:r>
          <a:endParaRPr lang="en-US" sz="1200" kern="1200"/>
        </a:p>
      </dsp:txBody>
      <dsp:txXfrm>
        <a:off x="2403556" y="3245282"/>
        <a:ext cx="1545023" cy="888835"/>
      </dsp:txXfrm>
    </dsp:sp>
    <dsp:sp modelId="{13399EAB-AAF2-4492-B505-7C20FE7C5A8A}">
      <dsp:nvSpPr>
        <dsp:cNvPr id="0" name=""/>
        <dsp:cNvSpPr/>
      </dsp:nvSpPr>
      <dsp:spPr>
        <a:xfrm>
          <a:off x="3540131" y="1670597"/>
          <a:ext cx="1348383" cy="13485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8994B98-7901-4AED-A3DF-D64DBF04DE46}">
      <dsp:nvSpPr>
        <dsp:cNvPr id="0" name=""/>
        <dsp:cNvSpPr/>
      </dsp:nvSpPr>
      <dsp:spPr>
        <a:xfrm>
          <a:off x="1897912" y="1943035"/>
          <a:ext cx="1432657" cy="97151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Long tem perspective </a:t>
          </a:r>
          <a:endParaRPr lang="en-US" sz="1200" kern="1200"/>
        </a:p>
      </dsp:txBody>
      <dsp:txXfrm>
        <a:off x="1897912" y="1943035"/>
        <a:ext cx="1432657" cy="971517"/>
      </dsp:txXfrm>
    </dsp:sp>
    <dsp:sp modelId="{50CFE031-160F-4B20-92E2-B43D07E05338}">
      <dsp:nvSpPr>
        <dsp:cNvPr id="0" name=""/>
        <dsp:cNvSpPr/>
      </dsp:nvSpPr>
      <dsp:spPr>
        <a:xfrm>
          <a:off x="3637327" y="1242715"/>
          <a:ext cx="1348383" cy="134854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12908EA-DD4D-46E8-8DE9-5FCFB965D8B1}">
      <dsp:nvSpPr>
        <dsp:cNvPr id="0" name=""/>
        <dsp:cNvSpPr/>
      </dsp:nvSpPr>
      <dsp:spPr>
        <a:xfrm>
          <a:off x="2010277" y="785482"/>
          <a:ext cx="1460749" cy="90950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kern="1200"/>
            <a:t>Specific population</a:t>
          </a:r>
          <a:endParaRPr lang="en-US" sz="1200" kern="1200"/>
        </a:p>
      </dsp:txBody>
      <dsp:txXfrm>
        <a:off x="2010277" y="785482"/>
        <a:ext cx="1460749" cy="90950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B483F-6F9B-43FE-8583-B5D735399D32}">
      <dsp:nvSpPr>
        <dsp:cNvPr id="0" name=""/>
        <dsp:cNvSpPr/>
      </dsp:nvSpPr>
      <dsp:spPr>
        <a:xfrm>
          <a:off x="0" y="16758"/>
          <a:ext cx="8761412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/>
            <a:t>Assertiveness training is a form of Cognitive behavior therapy designed to help people (children, adolescents, young  people  )stand up for themselves—to empower themselves, in more contemporary terms. </a:t>
          </a:r>
          <a:endParaRPr lang="en-US" sz="1600" kern="1200"/>
        </a:p>
      </dsp:txBody>
      <dsp:txXfrm>
        <a:off x="43864" y="60622"/>
        <a:ext cx="8673684" cy="810832"/>
      </dsp:txXfrm>
    </dsp:sp>
    <dsp:sp modelId="{CDE6086D-51E4-4006-8BFF-FDBD9566479A}">
      <dsp:nvSpPr>
        <dsp:cNvPr id="0" name=""/>
        <dsp:cNvSpPr/>
      </dsp:nvSpPr>
      <dsp:spPr>
        <a:xfrm>
          <a:off x="0" y="961398"/>
          <a:ext cx="8761412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/>
            <a:t>Assertiveness is a response that seeks to maintain an appropriate balance between passivity and aggression.</a:t>
          </a:r>
          <a:endParaRPr lang="en-US" sz="1600" kern="1200"/>
        </a:p>
      </dsp:txBody>
      <dsp:txXfrm>
        <a:off x="43864" y="1005262"/>
        <a:ext cx="8673684" cy="810832"/>
      </dsp:txXfrm>
    </dsp:sp>
    <dsp:sp modelId="{E0151363-9FAB-4A51-8A0A-726F5557EC95}">
      <dsp:nvSpPr>
        <dsp:cNvPr id="0" name=""/>
        <dsp:cNvSpPr/>
      </dsp:nvSpPr>
      <dsp:spPr>
        <a:xfrm>
          <a:off x="0" y="1906038"/>
          <a:ext cx="8761412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/>
            <a:t>For </a:t>
          </a:r>
          <a:r>
            <a:rPr lang="en-US" sz="1600" b="1" i="1" kern="1200"/>
            <a:t>Youth Focused Drug use Prevention</a:t>
          </a:r>
          <a:r>
            <a:rPr lang="en-US" sz="1600" b="1" i="0" kern="1200"/>
            <a:t> it is apart of Program, so that  youth  would better able to  communicate his /her emotion , feeling , needs  and to resist and learn to say NO to drug.</a:t>
          </a:r>
          <a:endParaRPr lang="en-US" sz="1600" kern="1200"/>
        </a:p>
      </dsp:txBody>
      <dsp:txXfrm>
        <a:off x="43864" y="1949902"/>
        <a:ext cx="8673684" cy="810832"/>
      </dsp:txXfrm>
    </dsp:sp>
    <dsp:sp modelId="{6C29805F-893A-4EE4-93E3-5E088B1B8C25}">
      <dsp:nvSpPr>
        <dsp:cNvPr id="0" name=""/>
        <dsp:cNvSpPr/>
      </dsp:nvSpPr>
      <dsp:spPr>
        <a:xfrm>
          <a:off x="0" y="2850678"/>
          <a:ext cx="8761412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/>
            <a:t>Involve Youth Leaders during trainings </a:t>
          </a:r>
          <a:endParaRPr lang="en-US" sz="1600" kern="1200"/>
        </a:p>
      </dsp:txBody>
      <dsp:txXfrm>
        <a:off x="43864" y="2894542"/>
        <a:ext cx="8673684" cy="8108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4E856-CFA0-4CA5-95E6-1193D52D0D22}">
      <dsp:nvSpPr>
        <dsp:cNvPr id="0" name=""/>
        <dsp:cNvSpPr/>
      </dsp:nvSpPr>
      <dsp:spPr>
        <a:xfrm>
          <a:off x="0" y="19300"/>
          <a:ext cx="8761412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i="0" kern="1200"/>
            <a:t>Confidence</a:t>
          </a:r>
          <a:r>
            <a:rPr lang="en-US" sz="2700" b="0" i="0" kern="1200"/>
            <a:t> – you believe in your ability to handle a situation. </a:t>
          </a:r>
          <a:endParaRPr lang="en-US" sz="2700" kern="1200"/>
        </a:p>
      </dsp:txBody>
      <dsp:txXfrm>
        <a:off x="52431" y="71731"/>
        <a:ext cx="8656550" cy="969198"/>
      </dsp:txXfrm>
    </dsp:sp>
    <dsp:sp modelId="{4653908A-4BC8-4851-9E6C-0D9EF7358ACE}">
      <dsp:nvSpPr>
        <dsp:cNvPr id="0" name=""/>
        <dsp:cNvSpPr/>
      </dsp:nvSpPr>
      <dsp:spPr>
        <a:xfrm>
          <a:off x="0" y="1171120"/>
          <a:ext cx="8761412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i="0" kern="1200" dirty="0"/>
            <a:t>Clear</a:t>
          </a:r>
          <a:r>
            <a:rPr lang="en-US" sz="2700" b="0" i="0" kern="1200" dirty="0"/>
            <a:t> – the message you have is clear and easy to understand. </a:t>
          </a:r>
          <a:endParaRPr lang="en-US" sz="2700" kern="1200" dirty="0"/>
        </a:p>
      </dsp:txBody>
      <dsp:txXfrm>
        <a:off x="52431" y="1223551"/>
        <a:ext cx="8656550" cy="969198"/>
      </dsp:txXfrm>
    </dsp:sp>
    <dsp:sp modelId="{3F3B79C4-CBD8-4797-BF36-8DABEA3A4E64}">
      <dsp:nvSpPr>
        <dsp:cNvPr id="0" name=""/>
        <dsp:cNvSpPr/>
      </dsp:nvSpPr>
      <dsp:spPr>
        <a:xfrm>
          <a:off x="0" y="2322940"/>
          <a:ext cx="8761412" cy="1074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i="0" kern="1200" dirty="0"/>
            <a:t>Controlled </a:t>
          </a:r>
          <a:r>
            <a:rPr lang="en-US" sz="2700" b="0" i="0" kern="1200" dirty="0"/>
            <a:t>– you deliver information in a calm and controlled manner.</a:t>
          </a:r>
          <a:endParaRPr lang="en-US" sz="2700" kern="1200" dirty="0"/>
        </a:p>
      </dsp:txBody>
      <dsp:txXfrm>
        <a:off x="52431" y="2375371"/>
        <a:ext cx="8656550" cy="969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70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9317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4266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28781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4215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84706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67900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3091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69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6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97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466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41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1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50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12/10/2020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8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  <p:sldLayoutId id="214748388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8643" y="746975"/>
            <a:ext cx="9775064" cy="2218491"/>
          </a:xfrm>
        </p:spPr>
        <p:txBody>
          <a:bodyPr>
            <a:normAutofit/>
          </a:bodyPr>
          <a:lstStyle/>
          <a:p>
            <a:r>
              <a:rPr lang="en-US" sz="4000" b="1" dirty="0"/>
              <a:t>Risk &amp; Protective Factors of Substance USE : Youth Focused Prevention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6371" y="3214710"/>
            <a:ext cx="10094238" cy="255502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Prof. </a:t>
            </a:r>
            <a:r>
              <a:rPr lang="en-US" b="1" dirty="0" err="1">
                <a:solidFill>
                  <a:srgbClr val="FFFF00"/>
                </a:solidFill>
              </a:rPr>
              <a:t>Dr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Uzma</a:t>
            </a:r>
            <a:r>
              <a:rPr lang="en-US" b="1" dirty="0">
                <a:solidFill>
                  <a:srgbClr val="FFFF00"/>
                </a:solidFill>
              </a:rPr>
              <a:t> Ali</a:t>
            </a:r>
          </a:p>
          <a:p>
            <a:r>
              <a:rPr lang="en-US" b="1" dirty="0">
                <a:solidFill>
                  <a:srgbClr val="FFFF00"/>
                </a:solidFill>
              </a:rPr>
              <a:t>Director Institute of Clinical Psychology, University of Karachi (ICP-UOK)</a:t>
            </a:r>
          </a:p>
          <a:p>
            <a:r>
              <a:rPr lang="en-US" b="1" dirty="0">
                <a:solidFill>
                  <a:srgbClr val="FFFF00"/>
                </a:solidFill>
              </a:rPr>
              <a:t>Managing Director </a:t>
            </a:r>
            <a:r>
              <a:rPr lang="en-US" b="1" dirty="0" err="1">
                <a:solidFill>
                  <a:srgbClr val="FFFF00"/>
                </a:solidFill>
              </a:rPr>
              <a:t>Dr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Farrukh</a:t>
            </a:r>
            <a:r>
              <a:rPr lang="en-US" b="1" dirty="0">
                <a:solidFill>
                  <a:srgbClr val="FFFF00"/>
                </a:solidFill>
              </a:rPr>
              <a:t> Z Ahmad Trust of Clinical Psychology</a:t>
            </a:r>
          </a:p>
          <a:p>
            <a:r>
              <a:rPr lang="en-US" b="1" dirty="0">
                <a:solidFill>
                  <a:srgbClr val="FFFF00"/>
                </a:solidFill>
              </a:rPr>
              <a:t>Member ISSUP Pakistan Chapter, Advanced Member  ISSUP Global</a:t>
            </a:r>
          </a:p>
          <a:p>
            <a:r>
              <a:rPr lang="en-US" b="1" dirty="0">
                <a:solidFill>
                  <a:srgbClr val="FFFF00"/>
                </a:solidFill>
              </a:rPr>
              <a:t>Certified Trainer of Hypnotherapy (NGH,USA)</a:t>
            </a:r>
          </a:p>
          <a:p>
            <a:r>
              <a:rPr lang="en-US" b="1" dirty="0">
                <a:solidFill>
                  <a:srgbClr val="FFFF00"/>
                </a:solidFill>
              </a:rPr>
              <a:t>Consultant Clinical Psychologist and Certified Practitioner of NLP (Society For NLP, USA) </a:t>
            </a:r>
          </a:p>
          <a:p>
            <a:r>
              <a:rPr lang="en-US" b="1" dirty="0">
                <a:solidFill>
                  <a:srgbClr val="FFFF00"/>
                </a:solidFill>
              </a:rPr>
              <a:t>Advisor. Youth </a:t>
            </a:r>
            <a:r>
              <a:rPr lang="en-US" b="1">
                <a:solidFill>
                  <a:srgbClr val="FFFF00"/>
                </a:solidFill>
              </a:rPr>
              <a:t>Forum Pakistan (</a:t>
            </a:r>
            <a:r>
              <a:rPr lang="en-US" b="1" dirty="0">
                <a:solidFill>
                  <a:srgbClr val="FFFF00"/>
                </a:solidFill>
              </a:rPr>
              <a:t>For drug Use Prevention) </a:t>
            </a:r>
          </a:p>
          <a:p>
            <a:endParaRPr lang="en-US" b="1" dirty="0">
              <a:solidFill>
                <a:srgbClr val="FFFF00"/>
              </a:solidFill>
            </a:endParaRPr>
          </a:p>
          <a:p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62C6E2-63E7-483A-A518-AB4636CC7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1495" y="497731"/>
            <a:ext cx="2247566" cy="94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75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746975"/>
            <a:ext cx="8761411" cy="933657"/>
          </a:xfrm>
        </p:spPr>
        <p:txBody>
          <a:bodyPr/>
          <a:lstStyle/>
          <a:p>
            <a:r>
              <a:rPr lang="en-US" dirty="0"/>
              <a:t>Education &amp; Skills Based Training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678" y="2490891"/>
            <a:ext cx="9972391" cy="39690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To develop Youth Focused Prevention Program 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Following Steps are Important</a:t>
            </a:r>
          </a:p>
          <a:p>
            <a:pPr marL="0" indent="0">
              <a:buNone/>
            </a:pPr>
            <a:r>
              <a:rPr lang="en-US" b="1" dirty="0"/>
              <a:t>-get to gather a youth Planning Team, this  team will help to design the activities (need assessment &amp; program Planning.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 goal of these activities are: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Define the youth culture in your community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Identify the young people who would be most beneficial for the program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Define the type of activities that would be interesting to youth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Develop a strategy for reaching a youth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Understand what young people in your Community  are doing &amp; what they would like to do in order to prevent drug use in their community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F8BBDE-88C3-4E5F-ACE0-C3D545943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8989" y="524932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834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971042"/>
          </a:xfrm>
        </p:spPr>
        <p:txBody>
          <a:bodyPr/>
          <a:lstStyle/>
          <a:p>
            <a:r>
              <a:rPr lang="en-US" dirty="0"/>
              <a:t>Skills based Training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55770"/>
            <a:ext cx="8761412" cy="428669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Choose youth leaders / bases of different strengths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e.g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Size of youth team should be  10-15 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Find team members through contact/other youth organizations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Working together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Find a place to work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 future of the planning team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( you as counselor/psychologist/social workers/ organizer) serves as  an advisory committees of the team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Training of the Team  through Role Play , drawing, plays dramas, psychological/motivational  strategies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5D1FE3-7A29-4E37-B333-20D77822A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8502" y="456142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651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Copying Skills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Problem Focused Copying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Cognitive </a:t>
            </a:r>
          </a:p>
          <a:p>
            <a:r>
              <a:rPr lang="en-US" sz="3200" dirty="0"/>
              <a:t>Behavioral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Emotional Focused Copying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Cognitive </a:t>
            </a:r>
          </a:p>
          <a:p>
            <a:r>
              <a:rPr lang="en-US" sz="3600" dirty="0"/>
              <a:t>Behavioral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BFE64C-AF59-4072-B4FA-3757A9A16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8989" y="497668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9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356834"/>
            <a:ext cx="10358758" cy="425002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According to CBT model of Communication persons may use to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learn to Change Negative Words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Problems  into situation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Always into Never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Should into Could have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Bad into unwise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Fault into differences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Mistakes into valuable lessons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Must into Prefer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Please would you please </a:t>
            </a:r>
          </a:p>
        </p:txBody>
      </p:sp>
      <p:pic>
        <p:nvPicPr>
          <p:cNvPr id="5" name="Picture 2" descr="C:\Users\DELL\Desktop\prevention slides\Say No To Drugs Slog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9106" y="460540"/>
            <a:ext cx="2310960" cy="1733220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850A8F-9CBF-496E-8371-5EF77A0DE4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7875" y="460540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386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Assertiveness training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599698"/>
              </p:ext>
            </p:extLst>
          </p:nvPr>
        </p:nvGraphicFramePr>
        <p:xfrm>
          <a:off x="1180345" y="2253803"/>
          <a:ext cx="8761412" cy="3765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DEDB90A1-216C-4424-AA03-3250EE4448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18989" y="524932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061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703211"/>
            <a:ext cx="8761413" cy="1086952"/>
          </a:xfrm>
        </p:spPr>
        <p:txBody>
          <a:bodyPr/>
          <a:lstStyle/>
          <a:p>
            <a:r>
              <a:rPr lang="en-US" dirty="0"/>
              <a:t>Assertive Communication:  </a:t>
            </a:r>
            <a:br>
              <a:rPr lang="en-US" dirty="0"/>
            </a:br>
            <a:r>
              <a:rPr lang="en-US" dirty="0"/>
              <a:t>Remember 3 Cs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464517"/>
              </p:ext>
            </p:extLst>
          </p:nvPr>
        </p:nvGraphicFramePr>
        <p:xfrm>
          <a:off x="1154954" y="2410317"/>
          <a:ext cx="8761412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B700DE7-6661-47DF-9376-366042A74A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71998" y="453533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31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 of 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3" y="2446986"/>
            <a:ext cx="8761414" cy="3572814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r>
              <a:rPr lang="en-US" b="1" dirty="0"/>
              <a:t>Cognitive Restructuring </a:t>
            </a:r>
          </a:p>
          <a:p>
            <a:r>
              <a:rPr lang="en-US" b="1" dirty="0"/>
              <a:t>Relaxation training </a:t>
            </a:r>
          </a:p>
          <a:p>
            <a:r>
              <a:rPr lang="en-US" b="1" dirty="0"/>
              <a:t>Role Playing</a:t>
            </a:r>
          </a:p>
          <a:p>
            <a:r>
              <a:rPr lang="en-US" b="1" dirty="0"/>
              <a:t>Role Reversal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89DFA0-71A1-40D2-8CB2-E3A404688E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5493" y="395818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224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Thank you ISSUP Global</a:t>
            </a:r>
          </a:p>
          <a:p>
            <a:pPr algn="ctr"/>
            <a:r>
              <a:rPr lang="en-US" sz="3200" dirty="0"/>
              <a:t>ISSUP Pakistan</a:t>
            </a:r>
          </a:p>
          <a:p>
            <a:pPr algn="ctr"/>
            <a:r>
              <a:rPr lang="en-US" sz="3200" dirty="0"/>
              <a:t>PARTICIPANTS</a:t>
            </a:r>
          </a:p>
          <a:p>
            <a:pPr algn="ctr"/>
            <a:r>
              <a:rPr lang="en-US" sz="3200" dirty="0"/>
              <a:t>Uzma_kamranali@yahoo.com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6E7E0C-FCCB-4192-8FF1-AB3FF3CE0C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5493" y="408516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46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836" y="819122"/>
            <a:ext cx="8958468" cy="1305892"/>
          </a:xfrm>
        </p:spPr>
        <p:txBody>
          <a:bodyPr/>
          <a:lstStyle/>
          <a:p>
            <a:r>
              <a:rPr lang="en-US" dirty="0"/>
              <a:t>Topic  of areas &amp;Learning Outcomes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452524"/>
              </p:ext>
            </p:extLst>
          </p:nvPr>
        </p:nvGraphicFramePr>
        <p:xfrm>
          <a:off x="1043189" y="2665927"/>
          <a:ext cx="8809149" cy="3606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16D92A9B-2949-491F-8F6A-229F15C3DE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75303" y="410713"/>
            <a:ext cx="2345359" cy="98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642" y="2485623"/>
            <a:ext cx="9877731" cy="3940934"/>
          </a:xfrm>
        </p:spPr>
        <p:txBody>
          <a:bodyPr>
            <a:normAutofit/>
          </a:bodyPr>
          <a:lstStyle/>
          <a:p>
            <a:r>
              <a:rPr lang="en-US" dirty="0"/>
              <a:t>Substance use and abuse continue to be important</a:t>
            </a:r>
            <a:r>
              <a:rPr lang="en-US" b="1" dirty="0"/>
              <a:t> Global public health problems</a:t>
            </a:r>
            <a:r>
              <a:rPr lang="en-US" dirty="0"/>
              <a:t> that contribute greatly to </a:t>
            </a:r>
            <a:r>
              <a:rPr lang="en-US" b="1" dirty="0"/>
              <a:t>morbidity and mortality rates</a:t>
            </a:r>
            <a:r>
              <a:rPr lang="en-US" dirty="0"/>
              <a:t> throughout the world. </a:t>
            </a:r>
          </a:p>
          <a:p>
            <a:r>
              <a:rPr lang="en-US"/>
              <a:t>The </a:t>
            </a:r>
            <a:r>
              <a:rPr lang="en-US" dirty="0"/>
              <a:t>prevalence of alcohol, tobacco, and other drug use increases rapidly from </a:t>
            </a:r>
            <a:r>
              <a:rPr lang="en-US" b="1" dirty="0"/>
              <a:t>early to late adolescence</a:t>
            </a:r>
            <a:r>
              <a:rPr lang="en-US" dirty="0"/>
              <a:t>, peaks during the </a:t>
            </a:r>
            <a:r>
              <a:rPr lang="en-US" b="1" dirty="0"/>
              <a:t>transition to young adulthood</a:t>
            </a:r>
            <a:r>
              <a:rPr lang="en-US" dirty="0"/>
              <a:t>, and </a:t>
            </a:r>
            <a:r>
              <a:rPr lang="en-US" b="1" dirty="0"/>
              <a:t>declines though the remainder of adulthood. </a:t>
            </a:r>
          </a:p>
          <a:p>
            <a:r>
              <a:rPr lang="en-US" dirty="0"/>
              <a:t>The initiation of substance use early in life contributes to</a:t>
            </a:r>
            <a:r>
              <a:rPr lang="en-US" b="1" dirty="0">
                <a:solidFill>
                  <a:srgbClr val="C00000"/>
                </a:solidFill>
              </a:rPr>
              <a:t> higher levels of use</a:t>
            </a:r>
            <a:r>
              <a:rPr lang="en-US" dirty="0"/>
              <a:t> and abuse later in life. </a:t>
            </a:r>
          </a:p>
          <a:p>
            <a:r>
              <a:rPr lang="en-US" b="1" dirty="0">
                <a:solidFill>
                  <a:srgbClr val="C00000"/>
                </a:solidFill>
              </a:rPr>
              <a:t>Early onset is also associated with a host of later negative health, social, and behavioral outcomes including physical and mental health problems, violent and aggressive behavior, and adjustment problems in the workplace and family .</a:t>
            </a:r>
          </a:p>
          <a:p>
            <a:r>
              <a:rPr lang="en-US" dirty="0"/>
              <a:t>(Newcomb &amp; Health,2005)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4523E1-7C11-4A51-BC00-E289280D9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6277" y="524932"/>
            <a:ext cx="2385115" cy="100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51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553792"/>
            <a:ext cx="8761413" cy="1126840"/>
          </a:xfrm>
        </p:spPr>
        <p:txBody>
          <a:bodyPr/>
          <a:lstStyle/>
          <a:p>
            <a:r>
              <a:rPr lang="en-US" dirty="0"/>
              <a:t>Understanding of Substance </a:t>
            </a:r>
            <a:br>
              <a:rPr lang="en-US" dirty="0"/>
            </a:br>
            <a:r>
              <a:rPr lang="en-US" dirty="0"/>
              <a:t>(drugs)  misuse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1409430"/>
              </p:ext>
            </p:extLst>
          </p:nvPr>
        </p:nvGraphicFramePr>
        <p:xfrm>
          <a:off x="961772" y="2099256"/>
          <a:ext cx="6920099" cy="4056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7BCC20E-AF9E-412D-BB56-402859E1E4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32242" y="524932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356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&amp; Protective Factors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877380"/>
              </p:ext>
            </p:extLst>
          </p:nvPr>
        </p:nvGraphicFramePr>
        <p:xfrm>
          <a:off x="1154954" y="2603500"/>
          <a:ext cx="9470115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692D7A6-00E3-4DBD-B11A-B870E09079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45493" y="408516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170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91" y="2140422"/>
            <a:ext cx="5053755" cy="579549"/>
          </a:xfrm>
        </p:spPr>
        <p:txBody>
          <a:bodyPr/>
          <a:lstStyle/>
          <a:p>
            <a:r>
              <a:rPr lang="en-US" dirty="0"/>
              <a:t>Personnel 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45345503"/>
              </p:ext>
            </p:extLst>
          </p:nvPr>
        </p:nvGraphicFramePr>
        <p:xfrm>
          <a:off x="710501" y="2910624"/>
          <a:ext cx="5084992" cy="3631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369714"/>
            <a:ext cx="4825159" cy="540911"/>
          </a:xfrm>
        </p:spPr>
        <p:txBody>
          <a:bodyPr/>
          <a:lstStyle/>
          <a:p>
            <a:r>
              <a:rPr lang="en-US" dirty="0"/>
              <a:t>Environmental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2910625"/>
            <a:ext cx="5575457" cy="3515933"/>
          </a:xfrm>
        </p:spPr>
        <p:txBody>
          <a:bodyPr>
            <a:normAutofit fontScale="70000" lnSpcReduction="20000"/>
          </a:bodyPr>
          <a:lstStyle/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Role of Parental training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Drug use in a family 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Lack of Family support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NO housing/street living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Peers in drug /Su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Lack of opportunity for education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Lack of employment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Health </a:t>
            </a:r>
            <a:r>
              <a:rPr lang="en-US" sz="2200" b="1" dirty="0" err="1">
                <a:solidFill>
                  <a:schemeClr val="accent3">
                    <a:lumMod val="75000"/>
                  </a:schemeClr>
                </a:solidFill>
              </a:rPr>
              <a:t>servces</a:t>
            </a:r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/ healthy life style not available in the community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Availability of drug/ laws and regulation to control drug use is not enforced</a:t>
            </a:r>
          </a:p>
          <a:p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Substance use in culture/ community is common </a:t>
            </a:r>
          </a:p>
          <a:p>
            <a:endParaRPr lang="en-US" sz="22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200" b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5808E2-9765-4CE4-8116-853378AC22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6440" y="524932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573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Protective Factors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391980"/>
            <a:ext cx="4825157" cy="518643"/>
          </a:xfrm>
        </p:spPr>
        <p:txBody>
          <a:bodyPr/>
          <a:lstStyle/>
          <a:p>
            <a:r>
              <a:rPr lang="en-US" dirty="0"/>
              <a:t>Personal Factors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Well developed Personnel Skills &amp; internal resources to deal with difficult situations </a:t>
            </a:r>
            <a:r>
              <a:rPr lang="en-US" b="1" dirty="0" err="1"/>
              <a:t>e.g</a:t>
            </a:r>
            <a:endParaRPr lang="en-US" b="1" dirty="0"/>
          </a:p>
          <a:p>
            <a:r>
              <a:rPr lang="en-US" b="1" dirty="0"/>
              <a:t>An ability to analyses situations </a:t>
            </a:r>
            <a:r>
              <a:rPr lang="en-US" b="1" dirty="0" err="1"/>
              <a:t>e.g</a:t>
            </a:r>
            <a:r>
              <a:rPr lang="en-US" b="1" dirty="0"/>
              <a:t> </a:t>
            </a:r>
          </a:p>
          <a:p>
            <a:r>
              <a:rPr lang="en-US" b="1" dirty="0"/>
              <a:t>To take quick &amp; right decisions </a:t>
            </a:r>
            <a:r>
              <a:rPr lang="en-US" b="1" dirty="0" err="1"/>
              <a:t>e.g</a:t>
            </a:r>
            <a:r>
              <a:rPr lang="en-US" b="1" dirty="0"/>
              <a:t>  </a:t>
            </a:r>
          </a:p>
          <a:p>
            <a:r>
              <a:rPr lang="en-US" b="1" dirty="0"/>
              <a:t>To communicate with others  </a:t>
            </a:r>
            <a:r>
              <a:rPr lang="en-US" b="1" dirty="0" err="1"/>
              <a:t>e.g</a:t>
            </a:r>
            <a:r>
              <a:rPr lang="en-US" b="1" dirty="0"/>
              <a:t> </a:t>
            </a:r>
          </a:p>
          <a:p>
            <a:r>
              <a:rPr lang="en-US" b="1" dirty="0"/>
              <a:t>To manage stress &amp; Relax </a:t>
            </a:r>
            <a:r>
              <a:rPr lang="en-US" b="1" dirty="0" err="1"/>
              <a:t>e.g</a:t>
            </a:r>
            <a:r>
              <a:rPr lang="en-US" b="1" dirty="0"/>
              <a:t> </a:t>
            </a:r>
          </a:p>
          <a:p>
            <a:r>
              <a:rPr lang="en-US" b="1" dirty="0"/>
              <a:t>To do negotiations </a:t>
            </a:r>
            <a:r>
              <a:rPr lang="en-US" b="1" dirty="0" err="1"/>
              <a:t>e.g</a:t>
            </a:r>
            <a:endParaRPr lang="en-US" b="1" dirty="0"/>
          </a:p>
          <a:p>
            <a:r>
              <a:rPr lang="en-US" b="1" dirty="0"/>
              <a:t>Enter into Compromises </a:t>
            </a:r>
            <a:r>
              <a:rPr lang="en-US" b="1" dirty="0" err="1"/>
              <a:t>e.g</a:t>
            </a:r>
            <a:r>
              <a:rPr lang="en-US" b="1" dirty="0"/>
              <a:t> 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345761"/>
          </a:xfrm>
        </p:spPr>
        <p:txBody>
          <a:bodyPr/>
          <a:lstStyle/>
          <a:p>
            <a:r>
              <a:rPr lang="en-US" dirty="0"/>
              <a:t>Environmental Factors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3362706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Good Personnel connections with people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e.g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Have adequate External resources,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e.g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family supports, education,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sports,health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etc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Have network to use internal resources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Cultural Norms discourage Substance abuse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Laws that regulate SU are stringent and well enforced</a:t>
            </a:r>
          </a:p>
          <a:p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Access to licit or illicit drug is difficult or limited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C386E7-97D7-44E7-A858-84AC8EA98F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2242" y="438426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12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Preventive Principals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57905"/>
              </p:ext>
            </p:extLst>
          </p:nvPr>
        </p:nvGraphicFramePr>
        <p:xfrm>
          <a:off x="1154955" y="2603500"/>
          <a:ext cx="9779208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7C9A0BC3-631C-469C-9DA2-8EA8494443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58746" y="471464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372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1086952"/>
          </a:xfrm>
        </p:spPr>
        <p:txBody>
          <a:bodyPr/>
          <a:lstStyle/>
          <a:p>
            <a:r>
              <a:rPr lang="en-US" dirty="0"/>
              <a:t>Some Basic Elements for </a:t>
            </a:r>
            <a:br>
              <a:rPr lang="en-US" dirty="0"/>
            </a:br>
            <a:r>
              <a:rPr lang="en-US" dirty="0"/>
              <a:t>Prevention of SU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95383"/>
              </p:ext>
            </p:extLst>
          </p:nvPr>
        </p:nvGraphicFramePr>
        <p:xfrm>
          <a:off x="502276" y="2331076"/>
          <a:ext cx="9414091" cy="4134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370ECF1-0874-4761-99E2-D75038BE29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85250" y="462298"/>
            <a:ext cx="27559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133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228</TotalTime>
  <Words>1080</Words>
  <Application>Microsoft Office PowerPoint</Application>
  <PresentationFormat>Widescreen</PresentationFormat>
  <Paragraphs>137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Adobe Gothic Std B</vt:lpstr>
      <vt:lpstr>Arial</vt:lpstr>
      <vt:lpstr>Century Gothic</vt:lpstr>
      <vt:lpstr>Wingdings</vt:lpstr>
      <vt:lpstr>Wingdings 3</vt:lpstr>
      <vt:lpstr>Ion Boardroom</vt:lpstr>
      <vt:lpstr>Risk &amp; Protective Factors of Substance USE : Youth Focused Prevention</vt:lpstr>
      <vt:lpstr>Topic  of areas &amp;Learning Outcomes</vt:lpstr>
      <vt:lpstr>Introduction</vt:lpstr>
      <vt:lpstr>Understanding of Substance  (drugs)  misuse</vt:lpstr>
      <vt:lpstr>Risk &amp; Protective Factors</vt:lpstr>
      <vt:lpstr>Risk Factors</vt:lpstr>
      <vt:lpstr>Protective Factors</vt:lpstr>
      <vt:lpstr>Basic Preventive Principals </vt:lpstr>
      <vt:lpstr>Some Basic Elements for  Prevention of SU</vt:lpstr>
      <vt:lpstr>Education &amp; Skills Based Training </vt:lpstr>
      <vt:lpstr>Skills based Training </vt:lpstr>
      <vt:lpstr>Copying Skills</vt:lpstr>
      <vt:lpstr>Communication Skills</vt:lpstr>
      <vt:lpstr>Assertiveness training </vt:lpstr>
      <vt:lpstr>Assertive Communication:   Remember 3 Cs </vt:lpstr>
      <vt:lpstr>Techniques of AT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&amp; Protective Factors of Substance USE : Youth Focused Prevention</dc:title>
  <dc:creator>Taimoor hussain</dc:creator>
  <cp:lastModifiedBy>saima Asghar</cp:lastModifiedBy>
  <cp:revision>35</cp:revision>
  <dcterms:created xsi:type="dcterms:W3CDTF">2020-12-09T15:56:17Z</dcterms:created>
  <dcterms:modified xsi:type="dcterms:W3CDTF">2020-12-10T07:02:08Z</dcterms:modified>
</cp:coreProperties>
</file>