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comment1.xml" ContentType="application/vnd.openxmlformats-officedocument.presentationml.comments+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 id="2147483702" r:id="rId3"/>
    <p:sldMasterId id="2147483729" r:id="rId4"/>
    <p:sldMasterId id="2147483745" r:id="rId5"/>
  </p:sldMasterIdLst>
  <p:notesMasterIdLst>
    <p:notesMasterId r:id="rId77"/>
  </p:notesMasterIdLst>
  <p:sldIdLst>
    <p:sldId id="619" r:id="rId6"/>
    <p:sldId id="888" r:id="rId7"/>
    <p:sldId id="4525" r:id="rId8"/>
    <p:sldId id="2244" r:id="rId9"/>
    <p:sldId id="670" r:id="rId10"/>
    <p:sldId id="4544" r:id="rId11"/>
    <p:sldId id="2234" r:id="rId12"/>
    <p:sldId id="2220" r:id="rId13"/>
    <p:sldId id="2233" r:id="rId14"/>
    <p:sldId id="700" r:id="rId15"/>
    <p:sldId id="333" r:id="rId16"/>
    <p:sldId id="288" r:id="rId17"/>
    <p:sldId id="2228" r:id="rId18"/>
    <p:sldId id="377" r:id="rId19"/>
    <p:sldId id="909" r:id="rId20"/>
    <p:sldId id="2221" r:id="rId21"/>
    <p:sldId id="911" r:id="rId22"/>
    <p:sldId id="2229" r:id="rId23"/>
    <p:sldId id="4558" r:id="rId24"/>
    <p:sldId id="2212" r:id="rId25"/>
    <p:sldId id="2214" r:id="rId26"/>
    <p:sldId id="264" r:id="rId27"/>
    <p:sldId id="274" r:id="rId28"/>
    <p:sldId id="4568" r:id="rId29"/>
    <p:sldId id="4569" r:id="rId30"/>
    <p:sldId id="2200" r:id="rId31"/>
    <p:sldId id="2197" r:id="rId32"/>
    <p:sldId id="2213" r:id="rId33"/>
    <p:sldId id="284" r:id="rId34"/>
    <p:sldId id="4570" r:id="rId35"/>
    <p:sldId id="2203" r:id="rId36"/>
    <p:sldId id="1999" r:id="rId37"/>
    <p:sldId id="2013" r:id="rId38"/>
    <p:sldId id="2223" r:id="rId39"/>
    <p:sldId id="2007" r:id="rId40"/>
    <p:sldId id="1945" r:id="rId41"/>
    <p:sldId id="2235" r:id="rId42"/>
    <p:sldId id="2204" r:id="rId43"/>
    <p:sldId id="912" r:id="rId44"/>
    <p:sldId id="2014" r:id="rId45"/>
    <p:sldId id="2236" r:id="rId46"/>
    <p:sldId id="2226" r:id="rId47"/>
    <p:sldId id="2237" r:id="rId48"/>
    <p:sldId id="1951" r:id="rId49"/>
    <p:sldId id="1952" r:id="rId50"/>
    <p:sldId id="1989" r:id="rId51"/>
    <p:sldId id="2015" r:id="rId52"/>
    <p:sldId id="2017" r:id="rId53"/>
    <p:sldId id="2232" r:id="rId54"/>
    <p:sldId id="2194" r:id="rId55"/>
    <p:sldId id="4571" r:id="rId56"/>
    <p:sldId id="4572" r:id="rId57"/>
    <p:sldId id="4573" r:id="rId58"/>
    <p:sldId id="4578" r:id="rId59"/>
    <p:sldId id="4574" r:id="rId60"/>
    <p:sldId id="883" r:id="rId61"/>
    <p:sldId id="388" r:id="rId62"/>
    <p:sldId id="4519" r:id="rId63"/>
    <p:sldId id="4560" r:id="rId64"/>
    <p:sldId id="293" r:id="rId65"/>
    <p:sldId id="820" r:id="rId66"/>
    <p:sldId id="4576" r:id="rId67"/>
    <p:sldId id="4552" r:id="rId68"/>
    <p:sldId id="4579" r:id="rId69"/>
    <p:sldId id="4553" r:id="rId70"/>
    <p:sldId id="4566" r:id="rId71"/>
    <p:sldId id="4555" r:id="rId72"/>
    <p:sldId id="4565" r:id="rId73"/>
    <p:sldId id="2259" r:id="rId74"/>
    <p:sldId id="4577" r:id="rId75"/>
    <p:sldId id="4575"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dih Maalouf" initials="WM" lastIdx="2" clrIdx="0">
    <p:extLst>
      <p:ext uri="{19B8F6BF-5375-455C-9EA6-DF929625EA0E}">
        <p15:presenceInfo xmlns:p15="http://schemas.microsoft.com/office/powerpoint/2012/main" userId="S::wadih.maalouf@un.org::034f1a18-769e-4312-9b39-801b1f8de4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0" autoAdjust="0"/>
    <p:restoredTop sz="94660"/>
  </p:normalViewPr>
  <p:slideViewPr>
    <p:cSldViewPr snapToGrid="0">
      <p:cViewPr varScale="1">
        <p:scale>
          <a:sx n="67" d="100"/>
          <a:sy n="67"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rts/_rels/chart1.xml.rels><?xml version="1.0" encoding="UTF-8" standalone="yes"?>
<Relationships xmlns="http://schemas.openxmlformats.org/package/2006/relationships"><Relationship Id="rId1" Type="http://schemas.openxmlformats.org/officeDocument/2006/relationships/oleObject" Target="file:///\\unvfileserver1\DATA03\DRS\docs\01.PTRS\karin\SF\Global%20version\graphs%20for%20brochur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nvfileserver1\DATA03\DRS\docs\01.PTRS\karin\SF\Afghanistan\Data%20collection%20&amp;%20processing\Analysis\Afghanistan_fina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0259076194058"/>
          <c:y val="1.9598799265880977E-2"/>
          <c:w val="0.823169521343183"/>
          <c:h val="0.83955233999289414"/>
        </c:manualLayout>
      </c:layout>
      <c:lineChart>
        <c:grouping val="standard"/>
        <c:varyColors val="0"/>
        <c:ser>
          <c:idx val="1"/>
          <c:order val="0"/>
          <c:tx>
            <c:strRef>
              <c:f>'Graph SDQ 9 v high '!$A$2</c:f>
              <c:strCache>
                <c:ptCount val="1"/>
                <c:pt idx="0">
                  <c:v>Afghans in Afghanistan</c:v>
                </c:pt>
              </c:strCache>
            </c:strRef>
          </c:tx>
          <c:spPr>
            <a:ln w="57150">
              <a:solidFill>
                <a:srgbClr val="660033"/>
              </a:solidFill>
            </a:ln>
          </c:spPr>
          <c:marker>
            <c:symbol val="none"/>
          </c:marker>
          <c:dLbls>
            <c:numFmt formatCode="#,##0.0" sourceLinked="0"/>
            <c:spPr>
              <a:noFill/>
              <a:ln>
                <a:noFill/>
              </a:ln>
              <a:effectLst/>
            </c:spPr>
            <c:txPr>
              <a:bodyPr wrap="square" lIns="38100" tIns="19050" rIns="38100" bIns="19050" anchor="ctr">
                <a:spAutoFit/>
              </a:bodyPr>
              <a:lstStyle/>
              <a:p>
                <a:pPr>
                  <a:defRPr sz="1800" b="1">
                    <a:solidFill>
                      <a:schemeClr val="accent2">
                        <a:lumMod val="50000"/>
                      </a:schemeClr>
                    </a:solidFil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'Graph SDQ 9 v high '!$B$1:$D$1</c:f>
              <c:strCache>
                <c:ptCount val="3"/>
                <c:pt idx="0">
                  <c:v>Time 1 
(before SF)</c:v>
                </c:pt>
                <c:pt idx="1">
                  <c:v>Time 2 
(2 weeks after SF)</c:v>
                </c:pt>
                <c:pt idx="2">
                  <c:v>Time 3 
(6 weeks after SF)</c:v>
                </c:pt>
              </c:strCache>
            </c:strRef>
          </c:cat>
          <c:val>
            <c:numRef>
              <c:f>'Graph SDQ 9 v high '!$B$2:$D$2</c:f>
              <c:numCache>
                <c:formatCode>General</c:formatCode>
                <c:ptCount val="3"/>
                <c:pt idx="0">
                  <c:v>21.12</c:v>
                </c:pt>
                <c:pt idx="1">
                  <c:v>13.81</c:v>
                </c:pt>
                <c:pt idx="2">
                  <c:v>11.66</c:v>
                </c:pt>
              </c:numCache>
            </c:numRef>
          </c:val>
          <c:smooth val="0"/>
          <c:extLst>
            <c:ext xmlns:c16="http://schemas.microsoft.com/office/drawing/2014/chart" uri="{C3380CC4-5D6E-409C-BE32-E72D297353CC}">
              <c16:uniqueId val="{00000000-17BF-4D1B-B7F1-28CAF0732F7B}"/>
            </c:ext>
          </c:extLst>
        </c:ser>
        <c:ser>
          <c:idx val="0"/>
          <c:order val="1"/>
          <c:tx>
            <c:strRef>
              <c:f>'Graph SDQ 9 v high '!$A$3</c:f>
              <c:strCache>
                <c:ptCount val="1"/>
                <c:pt idx="0">
                  <c:v>Afghans in refugee reception centers in Serbia</c:v>
                </c:pt>
              </c:strCache>
            </c:strRef>
          </c:tx>
          <c:spPr>
            <a:ln w="57150"/>
          </c:spPr>
          <c:marker>
            <c:symbol val="none"/>
          </c:marker>
          <c:dLbls>
            <c:numFmt formatCode="#,##0.0" sourceLinked="0"/>
            <c:spPr>
              <a:noFill/>
              <a:ln>
                <a:noFill/>
              </a:ln>
              <a:effectLst/>
            </c:spPr>
            <c:txPr>
              <a:bodyPr wrap="square" lIns="38100" tIns="19050" rIns="38100" bIns="19050" anchor="ctr">
                <a:spAutoFit/>
              </a:bodyPr>
              <a:lstStyle/>
              <a:p>
                <a:pPr>
                  <a:defRPr sz="1800" b="1">
                    <a:solidFill>
                      <a:srgbClr val="0070C0"/>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SDQ 9 v high '!$B$1:$D$1</c:f>
              <c:strCache>
                <c:ptCount val="3"/>
                <c:pt idx="0">
                  <c:v>Time 1 
(before SF)</c:v>
                </c:pt>
                <c:pt idx="1">
                  <c:v>Time 2 
(2 weeks after SF)</c:v>
                </c:pt>
                <c:pt idx="2">
                  <c:v>Time 3 
(6 weeks after SF)</c:v>
                </c:pt>
              </c:strCache>
            </c:strRef>
          </c:cat>
          <c:val>
            <c:numRef>
              <c:f>'Graph SDQ 9 v high '!$B$3:$D$3</c:f>
              <c:numCache>
                <c:formatCode>General</c:formatCode>
                <c:ptCount val="3"/>
                <c:pt idx="0">
                  <c:v>21.78</c:v>
                </c:pt>
                <c:pt idx="1">
                  <c:v>16.329999999999998</c:v>
                </c:pt>
                <c:pt idx="2">
                  <c:v>13.56</c:v>
                </c:pt>
              </c:numCache>
            </c:numRef>
          </c:val>
          <c:smooth val="0"/>
          <c:extLst>
            <c:ext xmlns:c16="http://schemas.microsoft.com/office/drawing/2014/chart" uri="{C3380CC4-5D6E-409C-BE32-E72D297353CC}">
              <c16:uniqueId val="{00000001-17BF-4D1B-B7F1-28CAF0732F7B}"/>
            </c:ext>
          </c:extLst>
        </c:ser>
        <c:dLbls>
          <c:showLegendKey val="0"/>
          <c:showVal val="0"/>
          <c:showCatName val="0"/>
          <c:showSerName val="0"/>
          <c:showPercent val="0"/>
          <c:showBubbleSize val="0"/>
        </c:dLbls>
        <c:smooth val="0"/>
        <c:axId val="672714728"/>
        <c:axId val="672710464"/>
      </c:lineChart>
      <c:catAx>
        <c:axId val="672714728"/>
        <c:scaling>
          <c:orientation val="minMax"/>
        </c:scaling>
        <c:delete val="0"/>
        <c:axPos val="b"/>
        <c:numFmt formatCode="General" sourceLinked="1"/>
        <c:majorTickMark val="none"/>
        <c:minorTickMark val="cross"/>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672710464"/>
        <c:crosses val="autoZero"/>
        <c:auto val="1"/>
        <c:lblAlgn val="ctr"/>
        <c:lblOffset val="100"/>
        <c:noMultiLvlLbl val="0"/>
      </c:catAx>
      <c:valAx>
        <c:axId val="672710464"/>
        <c:scaling>
          <c:orientation val="minMax"/>
          <c:max val="40"/>
        </c:scaling>
        <c:delete val="0"/>
        <c:axPos val="l"/>
        <c:majorGridlines>
          <c:spPr>
            <a:ln w="9525" cap="flat" cmpd="sng" algn="ctr">
              <a:noFill/>
              <a:prstDash val="sysDot"/>
              <a:round/>
            </a:ln>
            <a:effectLst/>
          </c:spPr>
        </c:majorGridlines>
        <c:title>
          <c:tx>
            <c:rich>
              <a:bodyPr/>
              <a:lstStyle/>
              <a:p>
                <a:pPr>
                  <a:defRPr sz="1800"/>
                </a:pPr>
                <a:r>
                  <a:rPr lang="en-US" sz="1800"/>
                  <a:t>Total difficulty score of the SDQ </a:t>
                </a:r>
              </a:p>
            </c:rich>
          </c:tx>
          <c:layout>
            <c:manualLayout>
              <c:xMode val="edge"/>
              <c:yMode val="edge"/>
              <c:x val="9.4387791236773596E-3"/>
              <c:y val="0.1407803924139667"/>
            </c:manualLayout>
          </c:layout>
          <c:overlay val="0"/>
        </c:title>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672714728"/>
        <c:crosses val="autoZero"/>
        <c:crossBetween val="between"/>
      </c:valAx>
      <c:spPr>
        <a:gradFill flip="none" rotWithShape="1">
          <a:gsLst>
            <a:gs pos="37000">
              <a:srgbClr val="FF0000"/>
            </a:gs>
            <a:gs pos="51000">
              <a:srgbClr val="FFC000"/>
            </a:gs>
            <a:gs pos="58000">
              <a:srgbClr val="FFFF00"/>
            </a:gs>
            <a:gs pos="66000">
              <a:srgbClr val="E7F079"/>
            </a:gs>
            <a:gs pos="84000">
              <a:srgbClr val="92D050"/>
            </a:gs>
          </a:gsLst>
          <a:lin ang="5400000" scaled="0"/>
          <a:tileRect/>
        </a:gradFill>
        <a:ln>
          <a:noFill/>
        </a:ln>
        <a:effectLst/>
      </c:spPr>
    </c:plotArea>
    <c:legend>
      <c:legendPos val="t"/>
      <c:layout>
        <c:manualLayout>
          <c:xMode val="edge"/>
          <c:yMode val="edge"/>
          <c:x val="0.19223473519298459"/>
          <c:y val="8.5394461496166543E-2"/>
          <c:w val="0.74171763413294267"/>
          <c:h val="0.10229398064537566"/>
        </c:manualLayout>
      </c:layout>
      <c:overlay val="0"/>
      <c:spPr>
        <a:solidFill>
          <a:schemeClr val="bg1"/>
        </a:solidFill>
        <a:ln>
          <a:solidFill>
            <a:schemeClr val="bg1"/>
          </a:solidFill>
        </a:ln>
      </c:spPr>
      <c:txPr>
        <a:bodyPr/>
        <a:lstStyle/>
        <a:p>
          <a:pPr>
            <a:defRPr sz="1600" b="1"/>
          </a:pPr>
          <a:endParaRPr lang="en-US"/>
        </a:p>
      </c:txPr>
    </c:legend>
    <c:plotVisOnly val="1"/>
    <c:dispBlanksAs val="gap"/>
    <c:showDLblsOverMax val="0"/>
    <c:extLst/>
  </c:chart>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546195895387621E-2"/>
          <c:y val="4.3093871356350621E-2"/>
          <c:w val="0.94843015518916352"/>
          <c:h val="0.77150982065746199"/>
        </c:manualLayout>
      </c:layout>
      <c:lineChart>
        <c:grouping val="standard"/>
        <c:varyColors val="0"/>
        <c:ser>
          <c:idx val="1"/>
          <c:order val="0"/>
          <c:tx>
            <c:strRef>
              <c:f>'Graph SDQ Gender Total'!$A$2</c:f>
              <c:strCache>
                <c:ptCount val="1"/>
                <c:pt idx="0">
                  <c:v>Boys (n=38)</c:v>
                </c:pt>
              </c:strCache>
            </c:strRef>
          </c:tx>
          <c:spPr>
            <a:ln w="63500">
              <a:solidFill>
                <a:schemeClr val="accent1">
                  <a:lumMod val="75000"/>
                </a:schemeClr>
              </a:solidFill>
            </a:ln>
          </c:spPr>
          <c:marker>
            <c:symbol val="none"/>
          </c:marker>
          <c:dPt>
            <c:idx val="1"/>
            <c:bubble3D val="0"/>
            <c:spPr>
              <a:ln w="63500" cap="rnd">
                <a:solidFill>
                  <a:schemeClr val="accent1">
                    <a:lumMod val="75000"/>
                  </a:schemeClr>
                </a:solidFill>
                <a:round/>
              </a:ln>
              <a:effectLst/>
            </c:spPr>
            <c:extLst>
              <c:ext xmlns:c16="http://schemas.microsoft.com/office/drawing/2014/chart" uri="{C3380CC4-5D6E-409C-BE32-E72D297353CC}">
                <c16:uniqueId val="{00000001-15E1-41A3-940C-598F19CEC234}"/>
              </c:ext>
            </c:extLst>
          </c:dPt>
          <c:dPt>
            <c:idx val="2"/>
            <c:bubble3D val="0"/>
            <c:spPr>
              <a:ln w="63500" cap="rnd">
                <a:solidFill>
                  <a:schemeClr val="accent1">
                    <a:lumMod val="75000"/>
                  </a:schemeClr>
                </a:solidFill>
                <a:round/>
              </a:ln>
              <a:effectLst/>
            </c:spPr>
            <c:extLst>
              <c:ext xmlns:c16="http://schemas.microsoft.com/office/drawing/2014/chart" uri="{C3380CC4-5D6E-409C-BE32-E72D297353CC}">
                <c16:uniqueId val="{00000003-15E1-41A3-940C-598F19CEC234}"/>
              </c:ext>
            </c:extLst>
          </c:dPt>
          <c:dLbls>
            <c:numFmt formatCode="#,##0.0" sourceLinked="0"/>
            <c:spPr>
              <a:noFill/>
              <a:ln>
                <a:noFill/>
              </a:ln>
              <a:effectLst/>
            </c:spPr>
            <c:txPr>
              <a:bodyPr vertOverflow="clip" horzOverflow="clip" wrap="square" lIns="38100" tIns="19050" rIns="38100" bIns="19050" anchor="ctr">
                <a:spAutoFit/>
              </a:bodyPr>
              <a:lstStyle/>
              <a:p>
                <a:pPr>
                  <a:defRPr sz="2000" b="1">
                    <a:solidFill>
                      <a:schemeClr val="accent1">
                        <a:lumMod val="75000"/>
                      </a:schemeClr>
                    </a:solidFill>
                    <a:effectLst/>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'Graph SDQ Gender Total'!$B$1:$D$1</c:f>
              <c:strCache>
                <c:ptCount val="3"/>
                <c:pt idx="0">
                  <c:v>Time 1</c:v>
                </c:pt>
                <c:pt idx="1">
                  <c:v>Time 2</c:v>
                </c:pt>
                <c:pt idx="2">
                  <c:v>Time 3</c:v>
                </c:pt>
              </c:strCache>
            </c:strRef>
          </c:cat>
          <c:val>
            <c:numRef>
              <c:f>'Graph SDQ Gender Total'!$B$2:$D$2</c:f>
              <c:numCache>
                <c:formatCode>General</c:formatCode>
                <c:ptCount val="3"/>
                <c:pt idx="0">
                  <c:v>18.52</c:v>
                </c:pt>
                <c:pt idx="1">
                  <c:v>13.61</c:v>
                </c:pt>
                <c:pt idx="2">
                  <c:v>11.24</c:v>
                </c:pt>
              </c:numCache>
            </c:numRef>
          </c:val>
          <c:smooth val="0"/>
          <c:extLst>
            <c:ext xmlns:c16="http://schemas.microsoft.com/office/drawing/2014/chart" uri="{C3380CC4-5D6E-409C-BE32-E72D297353CC}">
              <c16:uniqueId val="{00000004-15E1-41A3-940C-598F19CEC234}"/>
            </c:ext>
          </c:extLst>
        </c:ser>
        <c:ser>
          <c:idx val="0"/>
          <c:order val="1"/>
          <c:tx>
            <c:strRef>
              <c:f>'Graph SDQ Gender Total'!$A$3</c:f>
              <c:strCache>
                <c:ptCount val="1"/>
                <c:pt idx="0">
                  <c:v>Girls (n=33)</c:v>
                </c:pt>
              </c:strCache>
            </c:strRef>
          </c:tx>
          <c:spPr>
            <a:ln w="63500">
              <a:solidFill>
                <a:srgbClr val="FF33CC"/>
              </a:solidFill>
            </a:ln>
          </c:spPr>
          <c:marker>
            <c:symbol val="none"/>
          </c:marker>
          <c:dLbls>
            <c:numFmt formatCode="#,##0.0" sourceLinked="0"/>
            <c:spPr>
              <a:noFill/>
              <a:ln>
                <a:noFill/>
              </a:ln>
              <a:effectLst/>
            </c:spPr>
            <c:txPr>
              <a:bodyPr wrap="square" lIns="38100" tIns="19050" rIns="38100" bIns="19050" anchor="ctr">
                <a:spAutoFit/>
              </a:bodyPr>
              <a:lstStyle/>
              <a:p>
                <a:pPr>
                  <a:defRPr sz="2000" b="1">
                    <a:solidFill>
                      <a:srgbClr val="FF33CC"/>
                    </a:solidFill>
                    <a:effectLst/>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SDQ Gender Total'!$B$1:$D$1</c:f>
              <c:strCache>
                <c:ptCount val="3"/>
                <c:pt idx="0">
                  <c:v>Time 1</c:v>
                </c:pt>
                <c:pt idx="1">
                  <c:v>Time 2</c:v>
                </c:pt>
                <c:pt idx="2">
                  <c:v>Time 3</c:v>
                </c:pt>
              </c:strCache>
            </c:strRef>
          </c:cat>
          <c:val>
            <c:numRef>
              <c:f>'Graph SDQ Gender Total'!$B$3:$D$3</c:f>
              <c:numCache>
                <c:formatCode>General</c:formatCode>
                <c:ptCount val="3"/>
                <c:pt idx="0">
                  <c:v>16.97</c:v>
                </c:pt>
                <c:pt idx="1">
                  <c:v>12.27</c:v>
                </c:pt>
                <c:pt idx="2">
                  <c:v>9.74</c:v>
                </c:pt>
              </c:numCache>
            </c:numRef>
          </c:val>
          <c:smooth val="0"/>
          <c:extLst>
            <c:ext xmlns:c16="http://schemas.microsoft.com/office/drawing/2014/chart" uri="{C3380CC4-5D6E-409C-BE32-E72D297353CC}">
              <c16:uniqueId val="{00000005-15E1-41A3-940C-598F19CEC234}"/>
            </c:ext>
          </c:extLst>
        </c:ser>
        <c:dLbls>
          <c:showLegendKey val="0"/>
          <c:showVal val="0"/>
          <c:showCatName val="0"/>
          <c:showSerName val="0"/>
          <c:showPercent val="0"/>
          <c:showBubbleSize val="0"/>
        </c:dLbls>
        <c:smooth val="0"/>
        <c:axId val="672714728"/>
        <c:axId val="672710464"/>
      </c:lineChart>
      <c:catAx>
        <c:axId val="672714728"/>
        <c:scaling>
          <c:orientation val="minMax"/>
        </c:scaling>
        <c:delete val="0"/>
        <c:axPos val="b"/>
        <c:minorGridlines>
          <c:spPr>
            <a:ln w="9525" cap="flat" cmpd="sng" algn="ctr">
              <a:noFill/>
              <a:round/>
            </a:ln>
            <a:effectLst/>
          </c:spPr>
        </c:minorGridlines>
        <c:numFmt formatCode="General" sourceLinked="1"/>
        <c:majorTickMark val="none"/>
        <c:minorTickMark val="cross"/>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672710464"/>
        <c:crosses val="autoZero"/>
        <c:auto val="1"/>
        <c:lblAlgn val="ctr"/>
        <c:lblOffset val="100"/>
        <c:noMultiLvlLbl val="0"/>
      </c:catAx>
      <c:valAx>
        <c:axId val="672710464"/>
        <c:scaling>
          <c:orientation val="minMax"/>
          <c:max val="40"/>
        </c:scaling>
        <c:delete val="0"/>
        <c:axPos val="l"/>
        <c:majorGridlines>
          <c:spPr>
            <a:ln w="9525" cap="flat" cmpd="sng" algn="ctr">
              <a:solidFill>
                <a:schemeClr val="accent3">
                  <a:lumMod val="40000"/>
                  <a:lumOff val="60000"/>
                </a:schemeClr>
              </a:solidFill>
              <a:prstDash val="sysDot"/>
              <a:round/>
            </a:ln>
            <a:effectLst/>
          </c:spPr>
        </c:majorGridlines>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672714728"/>
        <c:crosses val="autoZero"/>
        <c:crossBetween val="between"/>
      </c:valAx>
      <c:spPr>
        <a:gradFill flip="none" rotWithShape="1">
          <a:gsLst>
            <a:gs pos="46000">
              <a:srgbClr val="FF0000"/>
            </a:gs>
            <a:gs pos="53000">
              <a:srgbClr val="FFC000"/>
            </a:gs>
            <a:gs pos="64000">
              <a:srgbClr val="FFFF00"/>
            </a:gs>
            <a:gs pos="80000">
              <a:srgbClr val="92D050"/>
            </a:gs>
          </a:gsLst>
          <a:lin ang="5400000" scaled="0"/>
          <a:tileRect/>
        </a:gradFill>
        <a:ln>
          <a:noFill/>
        </a:ln>
        <a:effectLst/>
      </c:spPr>
    </c:plotArea>
    <c:legend>
      <c:legendPos val="b"/>
      <c:layout>
        <c:manualLayout>
          <c:xMode val="edge"/>
          <c:yMode val="edge"/>
          <c:x val="0.24913159110925087"/>
          <c:y val="0.88850503062117236"/>
          <c:w val="0.52831489087119921"/>
          <c:h val="8.3717191601049873E-2"/>
        </c:manualLayout>
      </c:layout>
      <c:overlay val="0"/>
      <c:txPr>
        <a:bodyPr/>
        <a:lstStyle/>
        <a:p>
          <a:pPr>
            <a:defRPr sz="1600" b="1"/>
          </a:pPr>
          <a:endParaRPr lang="en-US"/>
        </a:p>
      </c:txPr>
    </c:legend>
    <c:plotVisOnly val="1"/>
    <c:dispBlanksAs val="gap"/>
    <c:showDLblsOverMax val="0"/>
    <c:extLst/>
  </c:chart>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'[Chart in Microsoft Word.xlsx]Sheet1'!$K$12</c:f>
              <c:strCache>
                <c:ptCount val="1"/>
                <c:pt idx="0">
                  <c:v>IDPs</c:v>
                </c:pt>
              </c:strCache>
            </c:strRef>
          </c:tx>
          <c:spPr>
            <a:solidFill>
              <a:schemeClr val="accent1"/>
            </a:solidFill>
            <a:ln>
              <a:noFill/>
            </a:ln>
            <a:effectLst/>
          </c:spPr>
          <c:invertIfNegative val="0"/>
          <c:cat>
            <c:strRef>
              <c:f>'[Chart in Microsoft Word.xlsx]Sheet1'!$J$13:$J$16</c:f>
              <c:strCache>
                <c:ptCount val="4"/>
                <c:pt idx="0">
                  <c:v>Not at all </c:v>
                </c:pt>
                <c:pt idx="1">
                  <c:v>Only a little</c:v>
                </c:pt>
                <c:pt idx="2">
                  <c:v>Quite a lot</c:v>
                </c:pt>
                <c:pt idx="3">
                  <c:v>A great deal</c:v>
                </c:pt>
              </c:strCache>
            </c:strRef>
          </c:cat>
          <c:val>
            <c:numRef>
              <c:f>'[Chart in Microsoft Word.xlsx]Sheet1'!$K$13:$K$16</c:f>
              <c:numCache>
                <c:formatCode>General</c:formatCode>
                <c:ptCount val="4"/>
                <c:pt idx="0">
                  <c:v>4.0999999999999996</c:v>
                </c:pt>
                <c:pt idx="1">
                  <c:v>13.4</c:v>
                </c:pt>
                <c:pt idx="2">
                  <c:v>60.9</c:v>
                </c:pt>
                <c:pt idx="3">
                  <c:v>20.6</c:v>
                </c:pt>
              </c:numCache>
            </c:numRef>
          </c:val>
          <c:extLst>
            <c:ext xmlns:c16="http://schemas.microsoft.com/office/drawing/2014/chart" uri="{C3380CC4-5D6E-409C-BE32-E72D297353CC}">
              <c16:uniqueId val="{00000000-DC21-441D-A305-888306967F7C}"/>
            </c:ext>
          </c:extLst>
        </c:ser>
        <c:ser>
          <c:idx val="1"/>
          <c:order val="1"/>
          <c:tx>
            <c:strRef>
              <c:f>'[Chart in Microsoft Word.xlsx]Sheet1'!$L$12</c:f>
              <c:strCache>
                <c:ptCount val="1"/>
                <c:pt idx="0">
                  <c:v>Existing Inhabitants</c:v>
                </c:pt>
              </c:strCache>
            </c:strRef>
          </c:tx>
          <c:spPr>
            <a:solidFill>
              <a:schemeClr val="accent2"/>
            </a:solidFill>
            <a:ln>
              <a:noFill/>
            </a:ln>
            <a:effectLst/>
          </c:spPr>
          <c:invertIfNegative val="0"/>
          <c:cat>
            <c:strRef>
              <c:f>'[Chart in Microsoft Word.xlsx]Sheet1'!$J$13:$J$16</c:f>
              <c:strCache>
                <c:ptCount val="4"/>
                <c:pt idx="0">
                  <c:v>Not at all </c:v>
                </c:pt>
                <c:pt idx="1">
                  <c:v>Only a little</c:v>
                </c:pt>
                <c:pt idx="2">
                  <c:v>Quite a lot</c:v>
                </c:pt>
                <c:pt idx="3">
                  <c:v>A great deal</c:v>
                </c:pt>
              </c:strCache>
            </c:strRef>
          </c:cat>
          <c:val>
            <c:numRef>
              <c:f>'[Chart in Microsoft Word.xlsx]Sheet1'!$L$13:$L$16</c:f>
              <c:numCache>
                <c:formatCode>General</c:formatCode>
                <c:ptCount val="4"/>
                <c:pt idx="0">
                  <c:v>8.6999999999999993</c:v>
                </c:pt>
                <c:pt idx="1">
                  <c:v>19.7</c:v>
                </c:pt>
                <c:pt idx="2">
                  <c:v>55.7</c:v>
                </c:pt>
                <c:pt idx="3">
                  <c:v>15.2</c:v>
                </c:pt>
              </c:numCache>
            </c:numRef>
          </c:val>
          <c:extLst>
            <c:ext xmlns:c16="http://schemas.microsoft.com/office/drawing/2014/chart" uri="{C3380CC4-5D6E-409C-BE32-E72D297353CC}">
              <c16:uniqueId val="{00000001-DC21-441D-A305-888306967F7C}"/>
            </c:ext>
          </c:extLst>
        </c:ser>
        <c:dLbls>
          <c:showLegendKey val="0"/>
          <c:showVal val="0"/>
          <c:showCatName val="0"/>
          <c:showSerName val="0"/>
          <c:showPercent val="0"/>
          <c:showBubbleSize val="0"/>
        </c:dLbls>
        <c:gapWidth val="219"/>
        <c:overlap val="-27"/>
        <c:axId val="45927040"/>
        <c:axId val="86151936"/>
      </c:barChart>
      <c:catAx>
        <c:axId val="45927040"/>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GB" sz="2400" b="1"/>
                  <a:t>Overall usefulness of leaflet</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6151936"/>
        <c:crosses val="autoZero"/>
        <c:auto val="1"/>
        <c:lblAlgn val="ctr"/>
        <c:lblOffset val="100"/>
        <c:noMultiLvlLbl val="0"/>
      </c:catAx>
      <c:valAx>
        <c:axId val="861519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GB" sz="2400" b="1"/>
                  <a:t>%</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45927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20-11-11T13:47:56.598" idx="2">
    <p:pos x="10" y="10"/>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87F284-5F55-4D40-B4AC-50572CF1910A}" type="doc">
      <dgm:prSet loTypeId="urn:microsoft.com/office/officeart/2005/8/layout/pyramid2" loCatId="list" qsTypeId="urn:microsoft.com/office/officeart/2005/8/quickstyle/simple1" qsCatId="simple" csTypeId="urn:microsoft.com/office/officeart/2005/8/colors/accent1_2" csCatId="accent1" phldr="1"/>
      <dgm:spPr/>
    </dgm:pt>
    <dgm:pt modelId="{BCC89C99-B1EB-44E3-A584-B404B8AF8817}">
      <dgm:prSet phldrT="[Text]" custT="1"/>
      <dgm:spPr>
        <a:xfrm>
          <a:off x="2503169" y="321758"/>
          <a:ext cx="2080260" cy="757594"/>
        </a:xfrm>
        <a:solidFill>
          <a:srgbClr val="C0504D">
            <a:lumMod val="60000"/>
            <a:lumOff val="40000"/>
            <a:alpha val="90000"/>
          </a:srgbClr>
        </a:solidFill>
        <a:ln w="25400" cap="flat" cmpd="sng" algn="ctr">
          <a:solidFill>
            <a:srgbClr val="C0504D"/>
          </a:solidFill>
          <a:prstDash val="solid"/>
        </a:ln>
        <a:effectLst/>
      </dgm:spPr>
      <dgm:t>
        <a:bodyPr/>
        <a:lstStyle/>
        <a:p>
          <a:pPr>
            <a:lnSpc>
              <a:spcPct val="100000"/>
            </a:lnSpc>
            <a:spcAft>
              <a:spcPts val="0"/>
            </a:spcAft>
          </a:pPr>
          <a:r>
            <a:rPr lang="en-GB" sz="1800" b="1" dirty="0">
              <a:solidFill>
                <a:sysClr val="windowText" lastClr="000000">
                  <a:hueOff val="0"/>
                  <a:satOff val="0"/>
                  <a:lumOff val="0"/>
                  <a:alphaOff val="0"/>
                </a:sysClr>
              </a:solidFill>
              <a:latin typeface="Calibri"/>
              <a:ea typeface="+mn-ea"/>
              <a:cs typeface="+mn-cs"/>
            </a:rPr>
            <a:t>TRT+ Parenting Programme </a:t>
          </a:r>
        </a:p>
        <a:p>
          <a:pPr>
            <a:lnSpc>
              <a:spcPct val="90000"/>
            </a:lnSpc>
            <a:spcAft>
              <a:spcPct val="35000"/>
            </a:spcAft>
          </a:pPr>
          <a:r>
            <a:rPr lang="en-GB" sz="1600" dirty="0">
              <a:solidFill>
                <a:sysClr val="windowText" lastClr="000000">
                  <a:hueOff val="0"/>
                  <a:satOff val="0"/>
                  <a:lumOff val="0"/>
                  <a:alphaOff val="0"/>
                </a:sysClr>
              </a:solidFill>
              <a:latin typeface="Calibri"/>
              <a:ea typeface="+mn-ea"/>
              <a:cs typeface="+mn-cs"/>
            </a:rPr>
            <a:t>5 child sessions (aged 8+ years) (15 children per group) + 5 parent sessions (15 per group); one child and one parent session per week</a:t>
          </a:r>
        </a:p>
      </dgm:t>
    </dgm:pt>
    <dgm:pt modelId="{6F2D5093-007B-45F3-B17C-C2A88F7A751D}" type="parTrans" cxnId="{80E32E78-C0AA-45C6-BA53-A8716317068E}">
      <dgm:prSet/>
      <dgm:spPr/>
      <dgm:t>
        <a:bodyPr/>
        <a:lstStyle/>
        <a:p>
          <a:endParaRPr lang="en-GB"/>
        </a:p>
      </dgm:t>
    </dgm:pt>
    <dgm:pt modelId="{4DEDDF53-D3D1-46E8-93A9-AC03D59BB592}" type="sibTrans" cxnId="{80E32E78-C0AA-45C6-BA53-A8716317068E}">
      <dgm:prSet/>
      <dgm:spPr/>
      <dgm:t>
        <a:bodyPr/>
        <a:lstStyle/>
        <a:p>
          <a:endParaRPr lang="en-GB"/>
        </a:p>
      </dgm:t>
    </dgm:pt>
    <dgm:pt modelId="{5618D468-E57A-4411-B46A-52E7837E126E}">
      <dgm:prSet phldrT="[Text]" custT="1"/>
      <dgm:spPr>
        <a:xfrm>
          <a:off x="2503169" y="1174052"/>
          <a:ext cx="2080260" cy="757594"/>
        </a:xfrm>
        <a:solidFill>
          <a:srgbClr val="FFC000">
            <a:alpha val="90000"/>
          </a:srgbClr>
        </a:solidFill>
        <a:ln w="25400" cap="flat" cmpd="sng" algn="ctr">
          <a:solidFill>
            <a:srgbClr val="F79646">
              <a:lumMod val="75000"/>
            </a:srgbClr>
          </a:solidFill>
          <a:prstDash val="solid"/>
        </a:ln>
        <a:effectLst/>
      </dgm:spPr>
      <dgm:t>
        <a:bodyPr/>
        <a:lstStyle/>
        <a:p>
          <a:pPr>
            <a:lnSpc>
              <a:spcPct val="100000"/>
            </a:lnSpc>
            <a:spcAft>
              <a:spcPts val="0"/>
            </a:spcAft>
          </a:pPr>
          <a:r>
            <a:rPr lang="en-GB" sz="1800" b="1" dirty="0">
              <a:solidFill>
                <a:sysClr val="windowText" lastClr="000000">
                  <a:hueOff val="0"/>
                  <a:satOff val="0"/>
                  <a:lumOff val="0"/>
                  <a:alphaOff val="0"/>
                </a:sysClr>
              </a:solidFill>
              <a:latin typeface="Calibri"/>
              <a:ea typeface="+mn-ea"/>
              <a:cs typeface="+mn-cs"/>
            </a:rPr>
            <a:t>Strong Families Programme</a:t>
          </a:r>
        </a:p>
        <a:p>
          <a:pPr>
            <a:lnSpc>
              <a:spcPct val="100000"/>
            </a:lnSpc>
            <a:spcAft>
              <a:spcPts val="0"/>
            </a:spcAft>
          </a:pPr>
          <a:r>
            <a:rPr lang="en-GB" sz="1600" dirty="0">
              <a:solidFill>
                <a:sysClr val="windowText" lastClr="000000">
                  <a:hueOff val="0"/>
                  <a:satOff val="0"/>
                  <a:lumOff val="0"/>
                  <a:alphaOff val="0"/>
                </a:sysClr>
              </a:solidFill>
              <a:latin typeface="Calibri"/>
              <a:ea typeface="+mn-ea"/>
              <a:cs typeface="+mn-cs"/>
            </a:rPr>
            <a:t>3 sessions (families of children of all ages) (15 parents per group); one session per week</a:t>
          </a:r>
        </a:p>
      </dgm:t>
    </dgm:pt>
    <dgm:pt modelId="{0DC321F0-E165-4541-934E-CC1CE1473AA3}" type="parTrans" cxnId="{22F5EAB3-3991-4BFA-97ED-E04EE987C8D4}">
      <dgm:prSet/>
      <dgm:spPr/>
      <dgm:t>
        <a:bodyPr/>
        <a:lstStyle/>
        <a:p>
          <a:endParaRPr lang="en-GB"/>
        </a:p>
      </dgm:t>
    </dgm:pt>
    <dgm:pt modelId="{27EC8B4D-704C-400F-834F-8EF6798F7268}" type="sibTrans" cxnId="{22F5EAB3-3991-4BFA-97ED-E04EE987C8D4}">
      <dgm:prSet/>
      <dgm:spPr/>
      <dgm:t>
        <a:bodyPr/>
        <a:lstStyle/>
        <a:p>
          <a:endParaRPr lang="en-GB"/>
        </a:p>
      </dgm:t>
    </dgm:pt>
    <dgm:pt modelId="{B70F652E-E4EF-4AC1-9FAC-AF5FE0DF71CF}">
      <dgm:prSet phldrT="[Text]" custT="1"/>
      <dgm:spPr>
        <a:xfrm>
          <a:off x="2503169" y="2026347"/>
          <a:ext cx="2080260" cy="757594"/>
        </a:xfrm>
        <a:solidFill>
          <a:srgbClr val="92D050">
            <a:alpha val="90000"/>
          </a:srgbClr>
        </a:solidFill>
        <a:ln w="25400" cap="flat" cmpd="sng" algn="ctr">
          <a:solidFill>
            <a:srgbClr val="00B050"/>
          </a:solidFill>
          <a:prstDash val="solid"/>
        </a:ln>
        <a:effectLst/>
      </dgm:spPr>
      <dgm:t>
        <a:bodyPr/>
        <a:lstStyle/>
        <a:p>
          <a:pPr>
            <a:lnSpc>
              <a:spcPct val="100000"/>
            </a:lnSpc>
            <a:spcAft>
              <a:spcPts val="0"/>
            </a:spcAft>
          </a:pPr>
          <a:r>
            <a:rPr lang="en-GB" sz="1800" b="1" dirty="0">
              <a:solidFill>
                <a:sysClr val="windowText" lastClr="000000">
                  <a:hueOff val="0"/>
                  <a:satOff val="0"/>
                  <a:lumOff val="0"/>
                  <a:alphaOff val="0"/>
                </a:sysClr>
              </a:solidFill>
              <a:latin typeface="Calibri"/>
              <a:ea typeface="+mn-ea"/>
              <a:cs typeface="+mn-cs"/>
            </a:rPr>
            <a:t>Parent Seminar + Booklet</a:t>
          </a:r>
        </a:p>
        <a:p>
          <a:pPr>
            <a:lnSpc>
              <a:spcPct val="90000"/>
            </a:lnSpc>
            <a:spcAft>
              <a:spcPct val="35000"/>
            </a:spcAft>
          </a:pPr>
          <a:r>
            <a:rPr lang="en-GB" sz="1600" dirty="0">
              <a:solidFill>
                <a:sysClr val="windowText" lastClr="000000">
                  <a:hueOff val="0"/>
                  <a:satOff val="0"/>
                  <a:lumOff val="0"/>
                  <a:alphaOff val="0"/>
                </a:sysClr>
              </a:solidFill>
              <a:latin typeface="Calibri"/>
              <a:ea typeface="+mn-ea"/>
              <a:cs typeface="+mn-cs"/>
            </a:rPr>
            <a:t>1 or multiple parent sessions (20-30 parents) + booklet or handouts to take home</a:t>
          </a:r>
        </a:p>
      </dgm:t>
    </dgm:pt>
    <dgm:pt modelId="{341EAEA3-33A4-4405-A5F5-234DE61CD7C0}" type="parTrans" cxnId="{3CEB3D4E-6E35-4FB5-8D8B-DD9A3DBAD1A6}">
      <dgm:prSet/>
      <dgm:spPr/>
      <dgm:t>
        <a:bodyPr/>
        <a:lstStyle/>
        <a:p>
          <a:endParaRPr lang="en-GB"/>
        </a:p>
      </dgm:t>
    </dgm:pt>
    <dgm:pt modelId="{017E6764-0457-4750-8087-DE780AE6C5A5}" type="sibTrans" cxnId="{3CEB3D4E-6E35-4FB5-8D8B-DD9A3DBAD1A6}">
      <dgm:prSet/>
      <dgm:spPr/>
      <dgm:t>
        <a:bodyPr/>
        <a:lstStyle/>
        <a:p>
          <a:endParaRPr lang="en-GB"/>
        </a:p>
      </dgm:t>
    </dgm:pt>
    <dgm:pt modelId="{AD1D8897-6AB3-4268-964A-629E4281897F}">
      <dgm:prSet phldrT="[Text]" custT="1"/>
      <dgm:spPr>
        <a:xfrm>
          <a:off x="2503169" y="2026347"/>
          <a:ext cx="2080260" cy="757594"/>
        </a:xfrm>
        <a:solidFill>
          <a:srgbClr val="FFFF00">
            <a:alpha val="90000"/>
          </a:srgbClr>
        </a:solidFill>
        <a:ln w="25400" cap="flat" cmpd="sng" algn="ctr">
          <a:solidFill>
            <a:srgbClr val="00B050"/>
          </a:solidFill>
          <a:prstDash val="solid"/>
        </a:ln>
        <a:effectLst/>
      </dgm:spPr>
      <dgm:t>
        <a:bodyPr/>
        <a:lstStyle/>
        <a:p>
          <a:pPr>
            <a:lnSpc>
              <a:spcPct val="100000"/>
            </a:lnSpc>
            <a:spcAft>
              <a:spcPts val="0"/>
            </a:spcAft>
          </a:pPr>
          <a:r>
            <a:rPr lang="en-GB" sz="1800" dirty="0">
              <a:solidFill>
                <a:sysClr val="windowText" lastClr="000000">
                  <a:hueOff val="0"/>
                  <a:satOff val="0"/>
                  <a:lumOff val="0"/>
                  <a:alphaOff val="0"/>
                </a:sysClr>
              </a:solidFill>
              <a:latin typeface="Calibri"/>
              <a:ea typeface="+mn-ea"/>
              <a:cs typeface="+mn-cs"/>
            </a:rPr>
            <a:t>Leaflets providing basic parenting information</a:t>
          </a:r>
        </a:p>
      </dgm:t>
    </dgm:pt>
    <dgm:pt modelId="{C0EC3E47-6862-47DE-A246-8EDCC6B4A9DA}" type="parTrans" cxnId="{30FAB707-2BB5-4692-A77A-2FE7AF662860}">
      <dgm:prSet/>
      <dgm:spPr/>
      <dgm:t>
        <a:bodyPr/>
        <a:lstStyle/>
        <a:p>
          <a:endParaRPr lang="en-US"/>
        </a:p>
      </dgm:t>
    </dgm:pt>
    <dgm:pt modelId="{D2B51684-0F1F-46F3-AE75-99B0935FFCB8}" type="sibTrans" cxnId="{30FAB707-2BB5-4692-A77A-2FE7AF662860}">
      <dgm:prSet/>
      <dgm:spPr/>
      <dgm:t>
        <a:bodyPr/>
        <a:lstStyle/>
        <a:p>
          <a:endParaRPr lang="en-US"/>
        </a:p>
      </dgm:t>
    </dgm:pt>
    <dgm:pt modelId="{DD0AE865-63A4-465C-A678-9FA38DC2E8C5}" type="pres">
      <dgm:prSet presAssocID="{5B87F284-5F55-4D40-B4AC-50572CF1910A}" presName="compositeShape" presStyleCnt="0">
        <dgm:presLayoutVars>
          <dgm:dir/>
          <dgm:resizeHandles/>
        </dgm:presLayoutVars>
      </dgm:prSet>
      <dgm:spPr/>
    </dgm:pt>
    <dgm:pt modelId="{09C64AD3-D895-4916-A46C-711BB637DC04}" type="pres">
      <dgm:prSet presAssocID="{5B87F284-5F55-4D40-B4AC-50572CF1910A}" presName="pyramid" presStyleLbl="node1" presStyleIdx="0" presStyleCnt="1"/>
      <dgm:spPr>
        <a:xfrm>
          <a:off x="902969" y="0"/>
          <a:ext cx="3200400" cy="3200400"/>
        </a:xfrm>
        <a:prstGeom prst="triangl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00A3FC93-2FC2-4C6D-8D4D-988F74ABB614}" type="pres">
      <dgm:prSet presAssocID="{5B87F284-5F55-4D40-B4AC-50572CF1910A}" presName="theList" presStyleCnt="0"/>
      <dgm:spPr/>
    </dgm:pt>
    <dgm:pt modelId="{4AD378E2-1D17-4FE9-BAFA-7B558000C901}" type="pres">
      <dgm:prSet presAssocID="{BCC89C99-B1EB-44E3-A584-B404B8AF8817}" presName="aNode" presStyleLbl="fgAcc1" presStyleIdx="0" presStyleCnt="4" custScaleX="157588" custScaleY="142217" custLinFactY="8936" custLinFactNeighborX="26725" custLinFactNeighborY="100000">
        <dgm:presLayoutVars>
          <dgm:bulletEnabled val="1"/>
        </dgm:presLayoutVars>
      </dgm:prSet>
      <dgm:spPr>
        <a:prstGeom prst="roundRect">
          <a:avLst/>
        </a:prstGeom>
      </dgm:spPr>
    </dgm:pt>
    <dgm:pt modelId="{850A07BD-48D7-40C5-9490-CDDCE5494BA3}" type="pres">
      <dgm:prSet presAssocID="{BCC89C99-B1EB-44E3-A584-B404B8AF8817}" presName="aSpace" presStyleCnt="0"/>
      <dgm:spPr/>
    </dgm:pt>
    <dgm:pt modelId="{7F5D65E2-0403-4C35-B81F-596316AAD87E}" type="pres">
      <dgm:prSet presAssocID="{5618D468-E57A-4411-B46A-52E7837E126E}" presName="aNode" presStyleLbl="fgAcc1" presStyleIdx="1" presStyleCnt="4" custScaleX="161272" custScaleY="124655" custLinFactY="21567" custLinFactNeighborX="28427" custLinFactNeighborY="100000">
        <dgm:presLayoutVars>
          <dgm:bulletEnabled val="1"/>
        </dgm:presLayoutVars>
      </dgm:prSet>
      <dgm:spPr>
        <a:prstGeom prst="roundRect">
          <a:avLst/>
        </a:prstGeom>
      </dgm:spPr>
    </dgm:pt>
    <dgm:pt modelId="{864488CF-9242-443B-AECF-FAA6C3DBF393}" type="pres">
      <dgm:prSet presAssocID="{5618D468-E57A-4411-B46A-52E7837E126E}" presName="aSpace" presStyleCnt="0"/>
      <dgm:spPr/>
    </dgm:pt>
    <dgm:pt modelId="{6AD0B370-9070-4584-8B89-6A148D2018D1}" type="pres">
      <dgm:prSet presAssocID="{B70F652E-E4EF-4AC1-9FAC-AF5FE0DF71CF}" presName="aNode" presStyleLbl="fgAcc1" presStyleIdx="2" presStyleCnt="4" custScaleX="162388" custScaleY="112146" custLinFactY="41461" custLinFactNeighborX="28533" custLinFactNeighborY="100000">
        <dgm:presLayoutVars>
          <dgm:bulletEnabled val="1"/>
        </dgm:presLayoutVars>
      </dgm:prSet>
      <dgm:spPr>
        <a:prstGeom prst="roundRect">
          <a:avLst/>
        </a:prstGeom>
      </dgm:spPr>
    </dgm:pt>
    <dgm:pt modelId="{1E480E87-24D4-4D5D-9A7A-63336E5A7A8B}" type="pres">
      <dgm:prSet presAssocID="{B70F652E-E4EF-4AC1-9FAC-AF5FE0DF71CF}" presName="aSpace" presStyleCnt="0"/>
      <dgm:spPr/>
    </dgm:pt>
    <dgm:pt modelId="{17DD5936-268C-4D16-ADCF-0B996A6679B8}" type="pres">
      <dgm:prSet presAssocID="{AD1D8897-6AB3-4268-964A-629E4281897F}" presName="aNode" presStyleLbl="fgAcc1" presStyleIdx="3" presStyleCnt="4" custScaleX="208973" custLinFactY="48382" custLinFactNeighborX="13714" custLinFactNeighborY="100000">
        <dgm:presLayoutVars>
          <dgm:bulletEnabled val="1"/>
        </dgm:presLayoutVars>
      </dgm:prSet>
      <dgm:spPr/>
    </dgm:pt>
    <dgm:pt modelId="{9B937C50-1B6D-40D3-9D46-08BFF61A4488}" type="pres">
      <dgm:prSet presAssocID="{AD1D8897-6AB3-4268-964A-629E4281897F}" presName="aSpace" presStyleCnt="0"/>
      <dgm:spPr/>
    </dgm:pt>
  </dgm:ptLst>
  <dgm:cxnLst>
    <dgm:cxn modelId="{30FAB707-2BB5-4692-A77A-2FE7AF662860}" srcId="{5B87F284-5F55-4D40-B4AC-50572CF1910A}" destId="{AD1D8897-6AB3-4268-964A-629E4281897F}" srcOrd="3" destOrd="0" parTransId="{C0EC3E47-6862-47DE-A246-8EDCC6B4A9DA}" sibTransId="{D2B51684-0F1F-46F3-AE75-99B0935FFCB8}"/>
    <dgm:cxn modelId="{30F6BE20-F422-4833-9CDD-B5F153CFFF73}" type="presOf" srcId="{5B87F284-5F55-4D40-B4AC-50572CF1910A}" destId="{DD0AE865-63A4-465C-A678-9FA38DC2E8C5}" srcOrd="0" destOrd="0" presId="urn:microsoft.com/office/officeart/2005/8/layout/pyramid2"/>
    <dgm:cxn modelId="{3CEB3D4E-6E35-4FB5-8D8B-DD9A3DBAD1A6}" srcId="{5B87F284-5F55-4D40-B4AC-50572CF1910A}" destId="{B70F652E-E4EF-4AC1-9FAC-AF5FE0DF71CF}" srcOrd="2" destOrd="0" parTransId="{341EAEA3-33A4-4405-A5F5-234DE61CD7C0}" sibTransId="{017E6764-0457-4750-8087-DE780AE6C5A5}"/>
    <dgm:cxn modelId="{4058DE4E-9EF4-4812-9B69-455CE1E75BDB}" type="presOf" srcId="{BCC89C99-B1EB-44E3-A584-B404B8AF8817}" destId="{4AD378E2-1D17-4FE9-BAFA-7B558000C901}" srcOrd="0" destOrd="0" presId="urn:microsoft.com/office/officeart/2005/8/layout/pyramid2"/>
    <dgm:cxn modelId="{80E32E78-C0AA-45C6-BA53-A8716317068E}" srcId="{5B87F284-5F55-4D40-B4AC-50572CF1910A}" destId="{BCC89C99-B1EB-44E3-A584-B404B8AF8817}" srcOrd="0" destOrd="0" parTransId="{6F2D5093-007B-45F3-B17C-C2A88F7A751D}" sibTransId="{4DEDDF53-D3D1-46E8-93A9-AC03D59BB592}"/>
    <dgm:cxn modelId="{EFB18CA2-1FEF-4945-9914-4A96F1FD86EB}" type="presOf" srcId="{B70F652E-E4EF-4AC1-9FAC-AF5FE0DF71CF}" destId="{6AD0B370-9070-4584-8B89-6A148D2018D1}" srcOrd="0" destOrd="0" presId="urn:microsoft.com/office/officeart/2005/8/layout/pyramid2"/>
    <dgm:cxn modelId="{22F5EAB3-3991-4BFA-97ED-E04EE987C8D4}" srcId="{5B87F284-5F55-4D40-B4AC-50572CF1910A}" destId="{5618D468-E57A-4411-B46A-52E7837E126E}" srcOrd="1" destOrd="0" parTransId="{0DC321F0-E165-4541-934E-CC1CE1473AA3}" sibTransId="{27EC8B4D-704C-400F-834F-8EF6798F7268}"/>
    <dgm:cxn modelId="{127627C1-BA25-47F3-90DB-305765001076}" type="presOf" srcId="{AD1D8897-6AB3-4268-964A-629E4281897F}" destId="{17DD5936-268C-4D16-ADCF-0B996A6679B8}" srcOrd="0" destOrd="0" presId="urn:microsoft.com/office/officeart/2005/8/layout/pyramid2"/>
    <dgm:cxn modelId="{2F98A2D2-E358-4009-AA8C-272E6B0B33F1}" type="presOf" srcId="{5618D468-E57A-4411-B46A-52E7837E126E}" destId="{7F5D65E2-0403-4C35-B81F-596316AAD87E}" srcOrd="0" destOrd="0" presId="urn:microsoft.com/office/officeart/2005/8/layout/pyramid2"/>
    <dgm:cxn modelId="{006E2FBF-49E7-46B3-A6CA-E70422A648AE}" type="presParOf" srcId="{DD0AE865-63A4-465C-A678-9FA38DC2E8C5}" destId="{09C64AD3-D895-4916-A46C-711BB637DC04}" srcOrd="0" destOrd="0" presId="urn:microsoft.com/office/officeart/2005/8/layout/pyramid2"/>
    <dgm:cxn modelId="{C93A416F-D0AA-4C64-9076-3EDE8DB28C3F}" type="presParOf" srcId="{DD0AE865-63A4-465C-A678-9FA38DC2E8C5}" destId="{00A3FC93-2FC2-4C6D-8D4D-988F74ABB614}" srcOrd="1" destOrd="0" presId="urn:microsoft.com/office/officeart/2005/8/layout/pyramid2"/>
    <dgm:cxn modelId="{CED0AECF-5C9F-4C85-88FD-7263C0505C98}" type="presParOf" srcId="{00A3FC93-2FC2-4C6D-8D4D-988F74ABB614}" destId="{4AD378E2-1D17-4FE9-BAFA-7B558000C901}" srcOrd="0" destOrd="0" presId="urn:microsoft.com/office/officeart/2005/8/layout/pyramid2"/>
    <dgm:cxn modelId="{1A53BB60-91CC-4EB1-BCA6-4C65BCFC2478}" type="presParOf" srcId="{00A3FC93-2FC2-4C6D-8D4D-988F74ABB614}" destId="{850A07BD-48D7-40C5-9490-CDDCE5494BA3}" srcOrd="1" destOrd="0" presId="urn:microsoft.com/office/officeart/2005/8/layout/pyramid2"/>
    <dgm:cxn modelId="{03E6CD56-34A7-43BD-93ED-0853EBFB6EBF}" type="presParOf" srcId="{00A3FC93-2FC2-4C6D-8D4D-988F74ABB614}" destId="{7F5D65E2-0403-4C35-B81F-596316AAD87E}" srcOrd="2" destOrd="0" presId="urn:microsoft.com/office/officeart/2005/8/layout/pyramid2"/>
    <dgm:cxn modelId="{0D623E9E-AFBE-4A17-9011-7ADF314BE4F8}" type="presParOf" srcId="{00A3FC93-2FC2-4C6D-8D4D-988F74ABB614}" destId="{864488CF-9242-443B-AECF-FAA6C3DBF393}" srcOrd="3" destOrd="0" presId="urn:microsoft.com/office/officeart/2005/8/layout/pyramid2"/>
    <dgm:cxn modelId="{F3B0BD14-9F3E-40C5-9DCE-97EAB89A09B8}" type="presParOf" srcId="{00A3FC93-2FC2-4C6D-8D4D-988F74ABB614}" destId="{6AD0B370-9070-4584-8B89-6A148D2018D1}" srcOrd="4" destOrd="0" presId="urn:microsoft.com/office/officeart/2005/8/layout/pyramid2"/>
    <dgm:cxn modelId="{B0204880-BC38-41F0-AB93-309374F03740}" type="presParOf" srcId="{00A3FC93-2FC2-4C6D-8D4D-988F74ABB614}" destId="{1E480E87-24D4-4D5D-9A7A-63336E5A7A8B}" srcOrd="5" destOrd="0" presId="urn:microsoft.com/office/officeart/2005/8/layout/pyramid2"/>
    <dgm:cxn modelId="{CE73F84D-26F0-452E-9CAE-B48122248D76}" type="presParOf" srcId="{00A3FC93-2FC2-4C6D-8D4D-988F74ABB614}" destId="{17DD5936-268C-4D16-ADCF-0B996A6679B8}" srcOrd="6" destOrd="0" presId="urn:microsoft.com/office/officeart/2005/8/layout/pyramid2"/>
    <dgm:cxn modelId="{4532E0FF-2315-4B11-99E9-F5E723287423}" type="presParOf" srcId="{00A3FC93-2FC2-4C6D-8D4D-988F74ABB614}" destId="{9B937C50-1B6D-40D3-9D46-08BFF61A4488}"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87F284-5F55-4D40-B4AC-50572CF1910A}" type="doc">
      <dgm:prSet loTypeId="urn:microsoft.com/office/officeart/2005/8/layout/pyramid2" loCatId="list" qsTypeId="urn:microsoft.com/office/officeart/2005/8/quickstyle/simple1" qsCatId="simple" csTypeId="urn:microsoft.com/office/officeart/2005/8/colors/accent1_2" csCatId="accent1" phldr="1"/>
      <dgm:spPr/>
    </dgm:pt>
    <dgm:pt modelId="{BCC89C99-B1EB-44E3-A584-B404B8AF8817}">
      <dgm:prSet phldrT="[Text]" custT="1"/>
      <dgm:spPr>
        <a:xfrm>
          <a:off x="2503169" y="321758"/>
          <a:ext cx="2080260" cy="757594"/>
        </a:xfrm>
        <a:solidFill>
          <a:srgbClr val="C0504D">
            <a:lumMod val="60000"/>
            <a:lumOff val="40000"/>
            <a:alpha val="90000"/>
          </a:srgbClr>
        </a:solidFill>
        <a:ln w="25400" cap="flat" cmpd="sng" algn="ctr">
          <a:solidFill>
            <a:srgbClr val="C0504D"/>
          </a:solidFill>
          <a:prstDash val="solid"/>
        </a:ln>
        <a:effectLst/>
      </dgm:spPr>
      <dgm:t>
        <a:bodyPr/>
        <a:lstStyle/>
        <a:p>
          <a:pPr>
            <a:lnSpc>
              <a:spcPct val="100000"/>
            </a:lnSpc>
            <a:spcAft>
              <a:spcPts val="0"/>
            </a:spcAft>
          </a:pPr>
          <a:r>
            <a:rPr lang="en-GB" sz="1800" b="1" dirty="0">
              <a:solidFill>
                <a:sysClr val="windowText" lastClr="000000">
                  <a:hueOff val="0"/>
                  <a:satOff val="0"/>
                  <a:lumOff val="0"/>
                  <a:alphaOff val="0"/>
                </a:sysClr>
              </a:solidFill>
              <a:latin typeface="Calibri"/>
              <a:ea typeface="+mn-ea"/>
              <a:cs typeface="+mn-cs"/>
            </a:rPr>
            <a:t>TRT+ Parenting Programme </a:t>
          </a:r>
        </a:p>
        <a:p>
          <a:pPr>
            <a:lnSpc>
              <a:spcPct val="90000"/>
            </a:lnSpc>
            <a:spcAft>
              <a:spcPct val="35000"/>
            </a:spcAft>
          </a:pPr>
          <a:r>
            <a:rPr lang="en-GB" sz="1600" dirty="0">
              <a:solidFill>
                <a:sysClr val="windowText" lastClr="000000">
                  <a:hueOff val="0"/>
                  <a:satOff val="0"/>
                  <a:lumOff val="0"/>
                  <a:alphaOff val="0"/>
                </a:sysClr>
              </a:solidFill>
              <a:latin typeface="Calibri"/>
              <a:ea typeface="+mn-ea"/>
              <a:cs typeface="+mn-cs"/>
            </a:rPr>
            <a:t>5 child sessions (aged 8+ years) (15 children per group) + 5 parent sessions (15 per group); one child and one parent session per week</a:t>
          </a:r>
        </a:p>
      </dgm:t>
    </dgm:pt>
    <dgm:pt modelId="{6F2D5093-007B-45F3-B17C-C2A88F7A751D}" type="parTrans" cxnId="{80E32E78-C0AA-45C6-BA53-A8716317068E}">
      <dgm:prSet/>
      <dgm:spPr/>
      <dgm:t>
        <a:bodyPr/>
        <a:lstStyle/>
        <a:p>
          <a:endParaRPr lang="en-GB"/>
        </a:p>
      </dgm:t>
    </dgm:pt>
    <dgm:pt modelId="{4DEDDF53-D3D1-46E8-93A9-AC03D59BB592}" type="sibTrans" cxnId="{80E32E78-C0AA-45C6-BA53-A8716317068E}">
      <dgm:prSet/>
      <dgm:spPr/>
      <dgm:t>
        <a:bodyPr/>
        <a:lstStyle/>
        <a:p>
          <a:endParaRPr lang="en-GB"/>
        </a:p>
      </dgm:t>
    </dgm:pt>
    <dgm:pt modelId="{5618D468-E57A-4411-B46A-52E7837E126E}">
      <dgm:prSet phldrT="[Text]" custT="1"/>
      <dgm:spPr>
        <a:xfrm>
          <a:off x="2503169" y="1174052"/>
          <a:ext cx="2080260" cy="757594"/>
        </a:xfrm>
        <a:solidFill>
          <a:srgbClr val="FFC000">
            <a:alpha val="90000"/>
          </a:srgbClr>
        </a:solidFill>
        <a:ln w="25400" cap="flat" cmpd="sng" algn="ctr">
          <a:solidFill>
            <a:srgbClr val="F79646">
              <a:lumMod val="75000"/>
            </a:srgbClr>
          </a:solidFill>
          <a:prstDash val="solid"/>
        </a:ln>
        <a:effectLst/>
      </dgm:spPr>
      <dgm:t>
        <a:bodyPr/>
        <a:lstStyle/>
        <a:p>
          <a:pPr>
            <a:lnSpc>
              <a:spcPct val="100000"/>
            </a:lnSpc>
            <a:spcAft>
              <a:spcPts val="0"/>
            </a:spcAft>
          </a:pPr>
          <a:r>
            <a:rPr lang="en-GB" sz="1800" b="1" dirty="0">
              <a:solidFill>
                <a:sysClr val="windowText" lastClr="000000">
                  <a:hueOff val="0"/>
                  <a:satOff val="0"/>
                  <a:lumOff val="0"/>
                  <a:alphaOff val="0"/>
                </a:sysClr>
              </a:solidFill>
              <a:latin typeface="Calibri"/>
              <a:ea typeface="+mn-ea"/>
              <a:cs typeface="+mn-cs"/>
            </a:rPr>
            <a:t>Strong Families Programme</a:t>
          </a:r>
        </a:p>
        <a:p>
          <a:pPr>
            <a:lnSpc>
              <a:spcPct val="100000"/>
            </a:lnSpc>
            <a:spcAft>
              <a:spcPts val="0"/>
            </a:spcAft>
          </a:pPr>
          <a:r>
            <a:rPr lang="en-GB" sz="1600" dirty="0">
              <a:solidFill>
                <a:sysClr val="windowText" lastClr="000000">
                  <a:hueOff val="0"/>
                  <a:satOff val="0"/>
                  <a:lumOff val="0"/>
                  <a:alphaOff val="0"/>
                </a:sysClr>
              </a:solidFill>
              <a:latin typeface="Calibri"/>
              <a:ea typeface="+mn-ea"/>
              <a:cs typeface="+mn-cs"/>
            </a:rPr>
            <a:t>3 sessions (families of children of all ages) (15 parents per group); one session per week</a:t>
          </a:r>
        </a:p>
      </dgm:t>
    </dgm:pt>
    <dgm:pt modelId="{0DC321F0-E165-4541-934E-CC1CE1473AA3}" type="parTrans" cxnId="{22F5EAB3-3991-4BFA-97ED-E04EE987C8D4}">
      <dgm:prSet/>
      <dgm:spPr/>
      <dgm:t>
        <a:bodyPr/>
        <a:lstStyle/>
        <a:p>
          <a:endParaRPr lang="en-GB"/>
        </a:p>
      </dgm:t>
    </dgm:pt>
    <dgm:pt modelId="{27EC8B4D-704C-400F-834F-8EF6798F7268}" type="sibTrans" cxnId="{22F5EAB3-3991-4BFA-97ED-E04EE987C8D4}">
      <dgm:prSet/>
      <dgm:spPr/>
      <dgm:t>
        <a:bodyPr/>
        <a:lstStyle/>
        <a:p>
          <a:endParaRPr lang="en-GB"/>
        </a:p>
      </dgm:t>
    </dgm:pt>
    <dgm:pt modelId="{B70F652E-E4EF-4AC1-9FAC-AF5FE0DF71CF}">
      <dgm:prSet phldrT="[Text]" custT="1"/>
      <dgm:spPr>
        <a:xfrm>
          <a:off x="2503169" y="2026347"/>
          <a:ext cx="2080260" cy="757594"/>
        </a:xfrm>
        <a:solidFill>
          <a:srgbClr val="92D050">
            <a:alpha val="90000"/>
          </a:srgbClr>
        </a:solidFill>
        <a:ln w="25400" cap="flat" cmpd="sng" algn="ctr">
          <a:solidFill>
            <a:srgbClr val="00B050"/>
          </a:solidFill>
          <a:prstDash val="solid"/>
        </a:ln>
        <a:effectLst/>
      </dgm:spPr>
      <dgm:t>
        <a:bodyPr/>
        <a:lstStyle/>
        <a:p>
          <a:pPr>
            <a:lnSpc>
              <a:spcPct val="100000"/>
            </a:lnSpc>
            <a:spcAft>
              <a:spcPts val="0"/>
            </a:spcAft>
          </a:pPr>
          <a:r>
            <a:rPr lang="en-GB" sz="1800" b="1" dirty="0">
              <a:solidFill>
                <a:sysClr val="windowText" lastClr="000000">
                  <a:hueOff val="0"/>
                  <a:satOff val="0"/>
                  <a:lumOff val="0"/>
                  <a:alphaOff val="0"/>
                </a:sysClr>
              </a:solidFill>
              <a:latin typeface="Calibri"/>
              <a:ea typeface="+mn-ea"/>
              <a:cs typeface="+mn-cs"/>
            </a:rPr>
            <a:t>Parent Seminar + Booklet</a:t>
          </a:r>
        </a:p>
        <a:p>
          <a:pPr>
            <a:lnSpc>
              <a:spcPct val="90000"/>
            </a:lnSpc>
            <a:spcAft>
              <a:spcPct val="35000"/>
            </a:spcAft>
          </a:pPr>
          <a:r>
            <a:rPr lang="en-GB" sz="1600" dirty="0">
              <a:solidFill>
                <a:sysClr val="windowText" lastClr="000000">
                  <a:hueOff val="0"/>
                  <a:satOff val="0"/>
                  <a:lumOff val="0"/>
                  <a:alphaOff val="0"/>
                </a:sysClr>
              </a:solidFill>
              <a:latin typeface="Calibri"/>
              <a:ea typeface="+mn-ea"/>
              <a:cs typeface="+mn-cs"/>
            </a:rPr>
            <a:t>1 or multiple parent sessions (20-30 parents) + booklet or handouts to take home</a:t>
          </a:r>
        </a:p>
      </dgm:t>
    </dgm:pt>
    <dgm:pt modelId="{341EAEA3-33A4-4405-A5F5-234DE61CD7C0}" type="parTrans" cxnId="{3CEB3D4E-6E35-4FB5-8D8B-DD9A3DBAD1A6}">
      <dgm:prSet/>
      <dgm:spPr/>
      <dgm:t>
        <a:bodyPr/>
        <a:lstStyle/>
        <a:p>
          <a:endParaRPr lang="en-GB"/>
        </a:p>
      </dgm:t>
    </dgm:pt>
    <dgm:pt modelId="{017E6764-0457-4750-8087-DE780AE6C5A5}" type="sibTrans" cxnId="{3CEB3D4E-6E35-4FB5-8D8B-DD9A3DBAD1A6}">
      <dgm:prSet/>
      <dgm:spPr/>
      <dgm:t>
        <a:bodyPr/>
        <a:lstStyle/>
        <a:p>
          <a:endParaRPr lang="en-GB"/>
        </a:p>
      </dgm:t>
    </dgm:pt>
    <dgm:pt modelId="{AD1D8897-6AB3-4268-964A-629E4281897F}">
      <dgm:prSet phldrT="[Text]" custT="1"/>
      <dgm:spPr>
        <a:xfrm>
          <a:off x="2503169" y="2026347"/>
          <a:ext cx="2080260" cy="757594"/>
        </a:xfrm>
        <a:solidFill>
          <a:srgbClr val="FFFF00">
            <a:alpha val="90000"/>
          </a:srgbClr>
        </a:solidFill>
        <a:ln w="25400" cap="flat" cmpd="sng" algn="ctr">
          <a:solidFill>
            <a:srgbClr val="00B050"/>
          </a:solidFill>
          <a:prstDash val="solid"/>
        </a:ln>
        <a:effectLst/>
      </dgm:spPr>
      <dgm:t>
        <a:bodyPr/>
        <a:lstStyle/>
        <a:p>
          <a:pPr>
            <a:lnSpc>
              <a:spcPct val="100000"/>
            </a:lnSpc>
            <a:spcAft>
              <a:spcPts val="0"/>
            </a:spcAft>
          </a:pPr>
          <a:r>
            <a:rPr lang="en-GB" sz="1800" dirty="0">
              <a:solidFill>
                <a:sysClr val="windowText" lastClr="000000">
                  <a:hueOff val="0"/>
                  <a:satOff val="0"/>
                  <a:lumOff val="0"/>
                  <a:alphaOff val="0"/>
                </a:sysClr>
              </a:solidFill>
              <a:latin typeface="Calibri"/>
              <a:ea typeface="+mn-ea"/>
              <a:cs typeface="+mn-cs"/>
            </a:rPr>
            <a:t>Leaflets providing basic parenting information</a:t>
          </a:r>
        </a:p>
      </dgm:t>
    </dgm:pt>
    <dgm:pt modelId="{C0EC3E47-6862-47DE-A246-8EDCC6B4A9DA}" type="parTrans" cxnId="{30FAB707-2BB5-4692-A77A-2FE7AF662860}">
      <dgm:prSet/>
      <dgm:spPr/>
      <dgm:t>
        <a:bodyPr/>
        <a:lstStyle/>
        <a:p>
          <a:endParaRPr lang="en-US"/>
        </a:p>
      </dgm:t>
    </dgm:pt>
    <dgm:pt modelId="{D2B51684-0F1F-46F3-AE75-99B0935FFCB8}" type="sibTrans" cxnId="{30FAB707-2BB5-4692-A77A-2FE7AF662860}">
      <dgm:prSet/>
      <dgm:spPr/>
      <dgm:t>
        <a:bodyPr/>
        <a:lstStyle/>
        <a:p>
          <a:endParaRPr lang="en-US"/>
        </a:p>
      </dgm:t>
    </dgm:pt>
    <dgm:pt modelId="{DD0AE865-63A4-465C-A678-9FA38DC2E8C5}" type="pres">
      <dgm:prSet presAssocID="{5B87F284-5F55-4D40-B4AC-50572CF1910A}" presName="compositeShape" presStyleCnt="0">
        <dgm:presLayoutVars>
          <dgm:dir/>
          <dgm:resizeHandles/>
        </dgm:presLayoutVars>
      </dgm:prSet>
      <dgm:spPr/>
    </dgm:pt>
    <dgm:pt modelId="{09C64AD3-D895-4916-A46C-711BB637DC04}" type="pres">
      <dgm:prSet presAssocID="{5B87F284-5F55-4D40-B4AC-50572CF1910A}" presName="pyramid" presStyleLbl="node1" presStyleIdx="0" presStyleCnt="1"/>
      <dgm:spPr>
        <a:xfrm>
          <a:off x="902969" y="0"/>
          <a:ext cx="3200400" cy="3200400"/>
        </a:xfrm>
        <a:prstGeom prst="triangl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00A3FC93-2FC2-4C6D-8D4D-988F74ABB614}" type="pres">
      <dgm:prSet presAssocID="{5B87F284-5F55-4D40-B4AC-50572CF1910A}" presName="theList" presStyleCnt="0"/>
      <dgm:spPr/>
    </dgm:pt>
    <dgm:pt modelId="{4AD378E2-1D17-4FE9-BAFA-7B558000C901}" type="pres">
      <dgm:prSet presAssocID="{BCC89C99-B1EB-44E3-A584-B404B8AF8817}" presName="aNode" presStyleLbl="fgAcc1" presStyleIdx="0" presStyleCnt="4" custScaleX="157588" custScaleY="142217" custLinFactY="8936" custLinFactNeighborX="26725" custLinFactNeighborY="100000">
        <dgm:presLayoutVars>
          <dgm:bulletEnabled val="1"/>
        </dgm:presLayoutVars>
      </dgm:prSet>
      <dgm:spPr>
        <a:prstGeom prst="roundRect">
          <a:avLst/>
        </a:prstGeom>
      </dgm:spPr>
    </dgm:pt>
    <dgm:pt modelId="{850A07BD-48D7-40C5-9490-CDDCE5494BA3}" type="pres">
      <dgm:prSet presAssocID="{BCC89C99-B1EB-44E3-A584-B404B8AF8817}" presName="aSpace" presStyleCnt="0"/>
      <dgm:spPr/>
    </dgm:pt>
    <dgm:pt modelId="{7F5D65E2-0403-4C35-B81F-596316AAD87E}" type="pres">
      <dgm:prSet presAssocID="{5618D468-E57A-4411-B46A-52E7837E126E}" presName="aNode" presStyleLbl="fgAcc1" presStyleIdx="1" presStyleCnt="4" custScaleX="161272" custScaleY="124655" custLinFactY="21567" custLinFactNeighborX="28427" custLinFactNeighborY="100000">
        <dgm:presLayoutVars>
          <dgm:bulletEnabled val="1"/>
        </dgm:presLayoutVars>
      </dgm:prSet>
      <dgm:spPr>
        <a:prstGeom prst="roundRect">
          <a:avLst/>
        </a:prstGeom>
      </dgm:spPr>
    </dgm:pt>
    <dgm:pt modelId="{864488CF-9242-443B-AECF-FAA6C3DBF393}" type="pres">
      <dgm:prSet presAssocID="{5618D468-E57A-4411-B46A-52E7837E126E}" presName="aSpace" presStyleCnt="0"/>
      <dgm:spPr/>
    </dgm:pt>
    <dgm:pt modelId="{6AD0B370-9070-4584-8B89-6A148D2018D1}" type="pres">
      <dgm:prSet presAssocID="{B70F652E-E4EF-4AC1-9FAC-AF5FE0DF71CF}" presName="aNode" presStyleLbl="fgAcc1" presStyleIdx="2" presStyleCnt="4" custScaleX="162388" custScaleY="112146" custLinFactY="41461" custLinFactNeighborX="28533" custLinFactNeighborY="100000">
        <dgm:presLayoutVars>
          <dgm:bulletEnabled val="1"/>
        </dgm:presLayoutVars>
      </dgm:prSet>
      <dgm:spPr>
        <a:prstGeom prst="roundRect">
          <a:avLst/>
        </a:prstGeom>
      </dgm:spPr>
    </dgm:pt>
    <dgm:pt modelId="{1E480E87-24D4-4D5D-9A7A-63336E5A7A8B}" type="pres">
      <dgm:prSet presAssocID="{B70F652E-E4EF-4AC1-9FAC-AF5FE0DF71CF}" presName="aSpace" presStyleCnt="0"/>
      <dgm:spPr/>
    </dgm:pt>
    <dgm:pt modelId="{17DD5936-268C-4D16-ADCF-0B996A6679B8}" type="pres">
      <dgm:prSet presAssocID="{AD1D8897-6AB3-4268-964A-629E4281897F}" presName="aNode" presStyleLbl="fgAcc1" presStyleIdx="3" presStyleCnt="4" custScaleX="208973" custLinFactY="48382" custLinFactNeighborX="13714" custLinFactNeighborY="100000">
        <dgm:presLayoutVars>
          <dgm:bulletEnabled val="1"/>
        </dgm:presLayoutVars>
      </dgm:prSet>
      <dgm:spPr/>
    </dgm:pt>
    <dgm:pt modelId="{9B937C50-1B6D-40D3-9D46-08BFF61A4488}" type="pres">
      <dgm:prSet presAssocID="{AD1D8897-6AB3-4268-964A-629E4281897F}" presName="aSpace" presStyleCnt="0"/>
      <dgm:spPr/>
    </dgm:pt>
  </dgm:ptLst>
  <dgm:cxnLst>
    <dgm:cxn modelId="{30FAB707-2BB5-4692-A77A-2FE7AF662860}" srcId="{5B87F284-5F55-4D40-B4AC-50572CF1910A}" destId="{AD1D8897-6AB3-4268-964A-629E4281897F}" srcOrd="3" destOrd="0" parTransId="{C0EC3E47-6862-47DE-A246-8EDCC6B4A9DA}" sibTransId="{D2B51684-0F1F-46F3-AE75-99B0935FFCB8}"/>
    <dgm:cxn modelId="{30F6BE20-F422-4833-9CDD-B5F153CFFF73}" type="presOf" srcId="{5B87F284-5F55-4D40-B4AC-50572CF1910A}" destId="{DD0AE865-63A4-465C-A678-9FA38DC2E8C5}" srcOrd="0" destOrd="0" presId="urn:microsoft.com/office/officeart/2005/8/layout/pyramid2"/>
    <dgm:cxn modelId="{3CEB3D4E-6E35-4FB5-8D8B-DD9A3DBAD1A6}" srcId="{5B87F284-5F55-4D40-B4AC-50572CF1910A}" destId="{B70F652E-E4EF-4AC1-9FAC-AF5FE0DF71CF}" srcOrd="2" destOrd="0" parTransId="{341EAEA3-33A4-4405-A5F5-234DE61CD7C0}" sibTransId="{017E6764-0457-4750-8087-DE780AE6C5A5}"/>
    <dgm:cxn modelId="{4058DE4E-9EF4-4812-9B69-455CE1E75BDB}" type="presOf" srcId="{BCC89C99-B1EB-44E3-A584-B404B8AF8817}" destId="{4AD378E2-1D17-4FE9-BAFA-7B558000C901}" srcOrd="0" destOrd="0" presId="urn:microsoft.com/office/officeart/2005/8/layout/pyramid2"/>
    <dgm:cxn modelId="{80E32E78-C0AA-45C6-BA53-A8716317068E}" srcId="{5B87F284-5F55-4D40-B4AC-50572CF1910A}" destId="{BCC89C99-B1EB-44E3-A584-B404B8AF8817}" srcOrd="0" destOrd="0" parTransId="{6F2D5093-007B-45F3-B17C-C2A88F7A751D}" sibTransId="{4DEDDF53-D3D1-46E8-93A9-AC03D59BB592}"/>
    <dgm:cxn modelId="{EFB18CA2-1FEF-4945-9914-4A96F1FD86EB}" type="presOf" srcId="{B70F652E-E4EF-4AC1-9FAC-AF5FE0DF71CF}" destId="{6AD0B370-9070-4584-8B89-6A148D2018D1}" srcOrd="0" destOrd="0" presId="urn:microsoft.com/office/officeart/2005/8/layout/pyramid2"/>
    <dgm:cxn modelId="{22F5EAB3-3991-4BFA-97ED-E04EE987C8D4}" srcId="{5B87F284-5F55-4D40-B4AC-50572CF1910A}" destId="{5618D468-E57A-4411-B46A-52E7837E126E}" srcOrd="1" destOrd="0" parTransId="{0DC321F0-E165-4541-934E-CC1CE1473AA3}" sibTransId="{27EC8B4D-704C-400F-834F-8EF6798F7268}"/>
    <dgm:cxn modelId="{127627C1-BA25-47F3-90DB-305765001076}" type="presOf" srcId="{AD1D8897-6AB3-4268-964A-629E4281897F}" destId="{17DD5936-268C-4D16-ADCF-0B996A6679B8}" srcOrd="0" destOrd="0" presId="urn:microsoft.com/office/officeart/2005/8/layout/pyramid2"/>
    <dgm:cxn modelId="{2F98A2D2-E358-4009-AA8C-272E6B0B33F1}" type="presOf" srcId="{5618D468-E57A-4411-B46A-52E7837E126E}" destId="{7F5D65E2-0403-4C35-B81F-596316AAD87E}" srcOrd="0" destOrd="0" presId="urn:microsoft.com/office/officeart/2005/8/layout/pyramid2"/>
    <dgm:cxn modelId="{006E2FBF-49E7-46B3-A6CA-E70422A648AE}" type="presParOf" srcId="{DD0AE865-63A4-465C-A678-9FA38DC2E8C5}" destId="{09C64AD3-D895-4916-A46C-711BB637DC04}" srcOrd="0" destOrd="0" presId="urn:microsoft.com/office/officeart/2005/8/layout/pyramid2"/>
    <dgm:cxn modelId="{C93A416F-D0AA-4C64-9076-3EDE8DB28C3F}" type="presParOf" srcId="{DD0AE865-63A4-465C-A678-9FA38DC2E8C5}" destId="{00A3FC93-2FC2-4C6D-8D4D-988F74ABB614}" srcOrd="1" destOrd="0" presId="urn:microsoft.com/office/officeart/2005/8/layout/pyramid2"/>
    <dgm:cxn modelId="{CED0AECF-5C9F-4C85-88FD-7263C0505C98}" type="presParOf" srcId="{00A3FC93-2FC2-4C6D-8D4D-988F74ABB614}" destId="{4AD378E2-1D17-4FE9-BAFA-7B558000C901}" srcOrd="0" destOrd="0" presId="urn:microsoft.com/office/officeart/2005/8/layout/pyramid2"/>
    <dgm:cxn modelId="{1A53BB60-91CC-4EB1-BCA6-4C65BCFC2478}" type="presParOf" srcId="{00A3FC93-2FC2-4C6D-8D4D-988F74ABB614}" destId="{850A07BD-48D7-40C5-9490-CDDCE5494BA3}" srcOrd="1" destOrd="0" presId="urn:microsoft.com/office/officeart/2005/8/layout/pyramid2"/>
    <dgm:cxn modelId="{03E6CD56-34A7-43BD-93ED-0853EBFB6EBF}" type="presParOf" srcId="{00A3FC93-2FC2-4C6D-8D4D-988F74ABB614}" destId="{7F5D65E2-0403-4C35-B81F-596316AAD87E}" srcOrd="2" destOrd="0" presId="urn:microsoft.com/office/officeart/2005/8/layout/pyramid2"/>
    <dgm:cxn modelId="{0D623E9E-AFBE-4A17-9011-7ADF314BE4F8}" type="presParOf" srcId="{00A3FC93-2FC2-4C6D-8D4D-988F74ABB614}" destId="{864488CF-9242-443B-AECF-FAA6C3DBF393}" srcOrd="3" destOrd="0" presId="urn:microsoft.com/office/officeart/2005/8/layout/pyramid2"/>
    <dgm:cxn modelId="{F3B0BD14-9F3E-40C5-9DCE-97EAB89A09B8}" type="presParOf" srcId="{00A3FC93-2FC2-4C6D-8D4D-988F74ABB614}" destId="{6AD0B370-9070-4584-8B89-6A148D2018D1}" srcOrd="4" destOrd="0" presId="urn:microsoft.com/office/officeart/2005/8/layout/pyramid2"/>
    <dgm:cxn modelId="{B0204880-BC38-41F0-AB93-309374F03740}" type="presParOf" srcId="{00A3FC93-2FC2-4C6D-8D4D-988F74ABB614}" destId="{1E480E87-24D4-4D5D-9A7A-63336E5A7A8B}" srcOrd="5" destOrd="0" presId="urn:microsoft.com/office/officeart/2005/8/layout/pyramid2"/>
    <dgm:cxn modelId="{CE73F84D-26F0-452E-9CAE-B48122248D76}" type="presParOf" srcId="{00A3FC93-2FC2-4C6D-8D4D-988F74ABB614}" destId="{17DD5936-268C-4D16-ADCF-0B996A6679B8}" srcOrd="6" destOrd="0" presId="urn:microsoft.com/office/officeart/2005/8/layout/pyramid2"/>
    <dgm:cxn modelId="{4532E0FF-2315-4B11-99E9-F5E723287423}" type="presParOf" srcId="{00A3FC93-2FC2-4C6D-8D4D-988F74ABB614}" destId="{9B937C50-1B6D-40D3-9D46-08BFF61A4488}"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87F284-5F55-4D40-B4AC-50572CF1910A}" type="doc">
      <dgm:prSet loTypeId="urn:microsoft.com/office/officeart/2005/8/layout/pyramid2" loCatId="list" qsTypeId="urn:microsoft.com/office/officeart/2005/8/quickstyle/simple1" qsCatId="simple" csTypeId="urn:microsoft.com/office/officeart/2005/8/colors/accent1_2" csCatId="accent1" phldr="1"/>
      <dgm:spPr/>
    </dgm:pt>
    <dgm:pt modelId="{BCC89C99-B1EB-44E3-A584-B404B8AF8817}">
      <dgm:prSet phldrT="[Text]" custT="1"/>
      <dgm:spPr>
        <a:xfrm>
          <a:off x="2503169" y="321758"/>
          <a:ext cx="2080260" cy="757594"/>
        </a:xfrm>
        <a:solidFill>
          <a:srgbClr val="C0504D">
            <a:lumMod val="60000"/>
            <a:lumOff val="40000"/>
            <a:alpha val="90000"/>
          </a:srgbClr>
        </a:solidFill>
        <a:ln w="25400" cap="flat" cmpd="sng" algn="ctr">
          <a:solidFill>
            <a:srgbClr val="C0504D"/>
          </a:solidFill>
          <a:prstDash val="solid"/>
        </a:ln>
        <a:effectLst/>
      </dgm:spPr>
      <dgm:t>
        <a:bodyPr/>
        <a:lstStyle/>
        <a:p>
          <a:pPr>
            <a:lnSpc>
              <a:spcPct val="100000"/>
            </a:lnSpc>
            <a:spcAft>
              <a:spcPts val="0"/>
            </a:spcAft>
          </a:pPr>
          <a:r>
            <a:rPr lang="en-GB" sz="1800" b="1" dirty="0">
              <a:solidFill>
                <a:sysClr val="windowText" lastClr="000000">
                  <a:hueOff val="0"/>
                  <a:satOff val="0"/>
                  <a:lumOff val="0"/>
                  <a:alphaOff val="0"/>
                </a:sysClr>
              </a:solidFill>
              <a:latin typeface="Calibri"/>
              <a:ea typeface="+mn-ea"/>
              <a:cs typeface="+mn-cs"/>
            </a:rPr>
            <a:t>TRT+ Parenting Programme </a:t>
          </a:r>
        </a:p>
        <a:p>
          <a:pPr>
            <a:lnSpc>
              <a:spcPct val="90000"/>
            </a:lnSpc>
            <a:spcAft>
              <a:spcPct val="35000"/>
            </a:spcAft>
          </a:pPr>
          <a:r>
            <a:rPr lang="en-GB" sz="1600" dirty="0">
              <a:solidFill>
                <a:sysClr val="windowText" lastClr="000000">
                  <a:hueOff val="0"/>
                  <a:satOff val="0"/>
                  <a:lumOff val="0"/>
                  <a:alphaOff val="0"/>
                </a:sysClr>
              </a:solidFill>
              <a:latin typeface="Calibri"/>
              <a:ea typeface="+mn-ea"/>
              <a:cs typeface="+mn-cs"/>
            </a:rPr>
            <a:t>5 child sessions (aged 8+ years) (15 children per group) + 5 parent sessions (15 per group); one child and one parent session per week</a:t>
          </a:r>
        </a:p>
      </dgm:t>
    </dgm:pt>
    <dgm:pt modelId="{6F2D5093-007B-45F3-B17C-C2A88F7A751D}" type="parTrans" cxnId="{80E32E78-C0AA-45C6-BA53-A8716317068E}">
      <dgm:prSet/>
      <dgm:spPr/>
      <dgm:t>
        <a:bodyPr/>
        <a:lstStyle/>
        <a:p>
          <a:endParaRPr lang="en-GB"/>
        </a:p>
      </dgm:t>
    </dgm:pt>
    <dgm:pt modelId="{4DEDDF53-D3D1-46E8-93A9-AC03D59BB592}" type="sibTrans" cxnId="{80E32E78-C0AA-45C6-BA53-A8716317068E}">
      <dgm:prSet/>
      <dgm:spPr/>
      <dgm:t>
        <a:bodyPr/>
        <a:lstStyle/>
        <a:p>
          <a:endParaRPr lang="en-GB"/>
        </a:p>
      </dgm:t>
    </dgm:pt>
    <dgm:pt modelId="{5618D468-E57A-4411-B46A-52E7837E126E}">
      <dgm:prSet phldrT="[Text]" custT="1"/>
      <dgm:spPr>
        <a:xfrm>
          <a:off x="2503169" y="1174052"/>
          <a:ext cx="2080260" cy="757594"/>
        </a:xfrm>
        <a:solidFill>
          <a:srgbClr val="FFC000">
            <a:alpha val="90000"/>
          </a:srgbClr>
        </a:solidFill>
        <a:ln w="25400" cap="flat" cmpd="sng" algn="ctr">
          <a:solidFill>
            <a:srgbClr val="F79646">
              <a:lumMod val="75000"/>
            </a:srgbClr>
          </a:solidFill>
          <a:prstDash val="solid"/>
        </a:ln>
        <a:effectLst/>
      </dgm:spPr>
      <dgm:t>
        <a:bodyPr/>
        <a:lstStyle/>
        <a:p>
          <a:pPr>
            <a:lnSpc>
              <a:spcPct val="100000"/>
            </a:lnSpc>
            <a:spcAft>
              <a:spcPts val="0"/>
            </a:spcAft>
          </a:pPr>
          <a:r>
            <a:rPr lang="en-GB" sz="1800" b="1" dirty="0">
              <a:solidFill>
                <a:sysClr val="windowText" lastClr="000000">
                  <a:hueOff val="0"/>
                  <a:satOff val="0"/>
                  <a:lumOff val="0"/>
                  <a:alphaOff val="0"/>
                </a:sysClr>
              </a:solidFill>
              <a:latin typeface="Calibri"/>
              <a:ea typeface="+mn-ea"/>
              <a:cs typeface="+mn-cs"/>
            </a:rPr>
            <a:t>Strong Families Programme</a:t>
          </a:r>
        </a:p>
        <a:p>
          <a:pPr>
            <a:lnSpc>
              <a:spcPct val="100000"/>
            </a:lnSpc>
            <a:spcAft>
              <a:spcPts val="0"/>
            </a:spcAft>
          </a:pPr>
          <a:r>
            <a:rPr lang="en-GB" sz="1600" dirty="0">
              <a:solidFill>
                <a:sysClr val="windowText" lastClr="000000">
                  <a:hueOff val="0"/>
                  <a:satOff val="0"/>
                  <a:lumOff val="0"/>
                  <a:alphaOff val="0"/>
                </a:sysClr>
              </a:solidFill>
              <a:latin typeface="Calibri"/>
              <a:ea typeface="+mn-ea"/>
              <a:cs typeface="+mn-cs"/>
            </a:rPr>
            <a:t>3 sessions (families of children of all ages) (15 parents per group); one session per week</a:t>
          </a:r>
        </a:p>
      </dgm:t>
    </dgm:pt>
    <dgm:pt modelId="{0DC321F0-E165-4541-934E-CC1CE1473AA3}" type="parTrans" cxnId="{22F5EAB3-3991-4BFA-97ED-E04EE987C8D4}">
      <dgm:prSet/>
      <dgm:spPr/>
      <dgm:t>
        <a:bodyPr/>
        <a:lstStyle/>
        <a:p>
          <a:endParaRPr lang="en-GB"/>
        </a:p>
      </dgm:t>
    </dgm:pt>
    <dgm:pt modelId="{27EC8B4D-704C-400F-834F-8EF6798F7268}" type="sibTrans" cxnId="{22F5EAB3-3991-4BFA-97ED-E04EE987C8D4}">
      <dgm:prSet/>
      <dgm:spPr/>
      <dgm:t>
        <a:bodyPr/>
        <a:lstStyle/>
        <a:p>
          <a:endParaRPr lang="en-GB"/>
        </a:p>
      </dgm:t>
    </dgm:pt>
    <dgm:pt modelId="{B70F652E-E4EF-4AC1-9FAC-AF5FE0DF71CF}">
      <dgm:prSet phldrT="[Text]" custT="1"/>
      <dgm:spPr>
        <a:xfrm>
          <a:off x="2503169" y="2026347"/>
          <a:ext cx="2080260" cy="757594"/>
        </a:xfrm>
        <a:solidFill>
          <a:srgbClr val="92D050">
            <a:alpha val="90000"/>
          </a:srgbClr>
        </a:solidFill>
        <a:ln w="25400" cap="flat" cmpd="sng" algn="ctr">
          <a:solidFill>
            <a:srgbClr val="00B050"/>
          </a:solidFill>
          <a:prstDash val="solid"/>
        </a:ln>
        <a:effectLst/>
      </dgm:spPr>
      <dgm:t>
        <a:bodyPr/>
        <a:lstStyle/>
        <a:p>
          <a:pPr>
            <a:lnSpc>
              <a:spcPct val="100000"/>
            </a:lnSpc>
            <a:spcAft>
              <a:spcPts val="0"/>
            </a:spcAft>
          </a:pPr>
          <a:r>
            <a:rPr lang="en-GB" sz="1800" b="1" dirty="0">
              <a:solidFill>
                <a:sysClr val="windowText" lastClr="000000">
                  <a:hueOff val="0"/>
                  <a:satOff val="0"/>
                  <a:lumOff val="0"/>
                  <a:alphaOff val="0"/>
                </a:sysClr>
              </a:solidFill>
              <a:latin typeface="Calibri"/>
              <a:ea typeface="+mn-ea"/>
              <a:cs typeface="+mn-cs"/>
            </a:rPr>
            <a:t>Parent Seminar + Booklet</a:t>
          </a:r>
        </a:p>
        <a:p>
          <a:pPr>
            <a:lnSpc>
              <a:spcPct val="90000"/>
            </a:lnSpc>
            <a:spcAft>
              <a:spcPct val="35000"/>
            </a:spcAft>
          </a:pPr>
          <a:r>
            <a:rPr lang="en-GB" sz="1600" dirty="0">
              <a:solidFill>
                <a:sysClr val="windowText" lastClr="000000">
                  <a:hueOff val="0"/>
                  <a:satOff val="0"/>
                  <a:lumOff val="0"/>
                  <a:alphaOff val="0"/>
                </a:sysClr>
              </a:solidFill>
              <a:latin typeface="Calibri"/>
              <a:ea typeface="+mn-ea"/>
              <a:cs typeface="+mn-cs"/>
            </a:rPr>
            <a:t>1 or multiple parent sessions (20-30 parents) + booklet or handouts to take home</a:t>
          </a:r>
        </a:p>
      </dgm:t>
    </dgm:pt>
    <dgm:pt modelId="{341EAEA3-33A4-4405-A5F5-234DE61CD7C0}" type="parTrans" cxnId="{3CEB3D4E-6E35-4FB5-8D8B-DD9A3DBAD1A6}">
      <dgm:prSet/>
      <dgm:spPr/>
      <dgm:t>
        <a:bodyPr/>
        <a:lstStyle/>
        <a:p>
          <a:endParaRPr lang="en-GB"/>
        </a:p>
      </dgm:t>
    </dgm:pt>
    <dgm:pt modelId="{017E6764-0457-4750-8087-DE780AE6C5A5}" type="sibTrans" cxnId="{3CEB3D4E-6E35-4FB5-8D8B-DD9A3DBAD1A6}">
      <dgm:prSet/>
      <dgm:spPr/>
      <dgm:t>
        <a:bodyPr/>
        <a:lstStyle/>
        <a:p>
          <a:endParaRPr lang="en-GB"/>
        </a:p>
      </dgm:t>
    </dgm:pt>
    <dgm:pt modelId="{AD1D8897-6AB3-4268-964A-629E4281897F}">
      <dgm:prSet phldrT="[Text]" custT="1"/>
      <dgm:spPr>
        <a:xfrm>
          <a:off x="2503169" y="2026347"/>
          <a:ext cx="2080260" cy="757594"/>
        </a:xfrm>
        <a:solidFill>
          <a:srgbClr val="FFFF00">
            <a:alpha val="90000"/>
          </a:srgbClr>
        </a:solidFill>
        <a:ln w="25400" cap="flat" cmpd="sng" algn="ctr">
          <a:solidFill>
            <a:srgbClr val="00B050"/>
          </a:solidFill>
          <a:prstDash val="solid"/>
        </a:ln>
        <a:effectLst/>
      </dgm:spPr>
      <dgm:t>
        <a:bodyPr/>
        <a:lstStyle/>
        <a:p>
          <a:pPr>
            <a:lnSpc>
              <a:spcPct val="100000"/>
            </a:lnSpc>
            <a:spcAft>
              <a:spcPts val="0"/>
            </a:spcAft>
          </a:pPr>
          <a:r>
            <a:rPr lang="en-GB" sz="1800" dirty="0">
              <a:solidFill>
                <a:sysClr val="windowText" lastClr="000000">
                  <a:hueOff val="0"/>
                  <a:satOff val="0"/>
                  <a:lumOff val="0"/>
                  <a:alphaOff val="0"/>
                </a:sysClr>
              </a:solidFill>
              <a:latin typeface="Calibri"/>
              <a:ea typeface="+mn-ea"/>
              <a:cs typeface="+mn-cs"/>
            </a:rPr>
            <a:t>Leaflets providing basic parenting information</a:t>
          </a:r>
        </a:p>
      </dgm:t>
    </dgm:pt>
    <dgm:pt modelId="{C0EC3E47-6862-47DE-A246-8EDCC6B4A9DA}" type="parTrans" cxnId="{30FAB707-2BB5-4692-A77A-2FE7AF662860}">
      <dgm:prSet/>
      <dgm:spPr/>
      <dgm:t>
        <a:bodyPr/>
        <a:lstStyle/>
        <a:p>
          <a:endParaRPr lang="en-US"/>
        </a:p>
      </dgm:t>
    </dgm:pt>
    <dgm:pt modelId="{D2B51684-0F1F-46F3-AE75-99B0935FFCB8}" type="sibTrans" cxnId="{30FAB707-2BB5-4692-A77A-2FE7AF662860}">
      <dgm:prSet/>
      <dgm:spPr/>
      <dgm:t>
        <a:bodyPr/>
        <a:lstStyle/>
        <a:p>
          <a:endParaRPr lang="en-US"/>
        </a:p>
      </dgm:t>
    </dgm:pt>
    <dgm:pt modelId="{DD0AE865-63A4-465C-A678-9FA38DC2E8C5}" type="pres">
      <dgm:prSet presAssocID="{5B87F284-5F55-4D40-B4AC-50572CF1910A}" presName="compositeShape" presStyleCnt="0">
        <dgm:presLayoutVars>
          <dgm:dir/>
          <dgm:resizeHandles/>
        </dgm:presLayoutVars>
      </dgm:prSet>
      <dgm:spPr/>
    </dgm:pt>
    <dgm:pt modelId="{09C64AD3-D895-4916-A46C-711BB637DC04}" type="pres">
      <dgm:prSet presAssocID="{5B87F284-5F55-4D40-B4AC-50572CF1910A}" presName="pyramid" presStyleLbl="node1" presStyleIdx="0" presStyleCnt="1"/>
      <dgm:spPr>
        <a:xfrm>
          <a:off x="902969" y="0"/>
          <a:ext cx="3200400" cy="3200400"/>
        </a:xfrm>
        <a:prstGeom prst="triangl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00A3FC93-2FC2-4C6D-8D4D-988F74ABB614}" type="pres">
      <dgm:prSet presAssocID="{5B87F284-5F55-4D40-B4AC-50572CF1910A}" presName="theList" presStyleCnt="0"/>
      <dgm:spPr/>
    </dgm:pt>
    <dgm:pt modelId="{4AD378E2-1D17-4FE9-BAFA-7B558000C901}" type="pres">
      <dgm:prSet presAssocID="{BCC89C99-B1EB-44E3-A584-B404B8AF8817}" presName="aNode" presStyleLbl="fgAcc1" presStyleIdx="0" presStyleCnt="4" custScaleX="157588" custScaleY="142217" custLinFactY="8936" custLinFactNeighborX="26725" custLinFactNeighborY="100000">
        <dgm:presLayoutVars>
          <dgm:bulletEnabled val="1"/>
        </dgm:presLayoutVars>
      </dgm:prSet>
      <dgm:spPr>
        <a:prstGeom prst="roundRect">
          <a:avLst/>
        </a:prstGeom>
      </dgm:spPr>
    </dgm:pt>
    <dgm:pt modelId="{850A07BD-48D7-40C5-9490-CDDCE5494BA3}" type="pres">
      <dgm:prSet presAssocID="{BCC89C99-B1EB-44E3-A584-B404B8AF8817}" presName="aSpace" presStyleCnt="0"/>
      <dgm:spPr/>
    </dgm:pt>
    <dgm:pt modelId="{7F5D65E2-0403-4C35-B81F-596316AAD87E}" type="pres">
      <dgm:prSet presAssocID="{5618D468-E57A-4411-B46A-52E7837E126E}" presName="aNode" presStyleLbl="fgAcc1" presStyleIdx="1" presStyleCnt="4" custScaleX="161272" custScaleY="124655" custLinFactY="21567" custLinFactNeighborX="28427" custLinFactNeighborY="100000">
        <dgm:presLayoutVars>
          <dgm:bulletEnabled val="1"/>
        </dgm:presLayoutVars>
      </dgm:prSet>
      <dgm:spPr>
        <a:prstGeom prst="roundRect">
          <a:avLst/>
        </a:prstGeom>
      </dgm:spPr>
    </dgm:pt>
    <dgm:pt modelId="{864488CF-9242-443B-AECF-FAA6C3DBF393}" type="pres">
      <dgm:prSet presAssocID="{5618D468-E57A-4411-B46A-52E7837E126E}" presName="aSpace" presStyleCnt="0"/>
      <dgm:spPr/>
    </dgm:pt>
    <dgm:pt modelId="{6AD0B370-9070-4584-8B89-6A148D2018D1}" type="pres">
      <dgm:prSet presAssocID="{B70F652E-E4EF-4AC1-9FAC-AF5FE0DF71CF}" presName="aNode" presStyleLbl="fgAcc1" presStyleIdx="2" presStyleCnt="4" custScaleX="162388" custScaleY="112146" custLinFactY="41461" custLinFactNeighborX="28533" custLinFactNeighborY="100000">
        <dgm:presLayoutVars>
          <dgm:bulletEnabled val="1"/>
        </dgm:presLayoutVars>
      </dgm:prSet>
      <dgm:spPr>
        <a:prstGeom prst="roundRect">
          <a:avLst/>
        </a:prstGeom>
      </dgm:spPr>
    </dgm:pt>
    <dgm:pt modelId="{1E480E87-24D4-4D5D-9A7A-63336E5A7A8B}" type="pres">
      <dgm:prSet presAssocID="{B70F652E-E4EF-4AC1-9FAC-AF5FE0DF71CF}" presName="aSpace" presStyleCnt="0"/>
      <dgm:spPr/>
    </dgm:pt>
    <dgm:pt modelId="{17DD5936-268C-4D16-ADCF-0B996A6679B8}" type="pres">
      <dgm:prSet presAssocID="{AD1D8897-6AB3-4268-964A-629E4281897F}" presName="aNode" presStyleLbl="fgAcc1" presStyleIdx="3" presStyleCnt="4" custScaleX="208973" custLinFactY="48382" custLinFactNeighborX="13714" custLinFactNeighborY="100000">
        <dgm:presLayoutVars>
          <dgm:bulletEnabled val="1"/>
        </dgm:presLayoutVars>
      </dgm:prSet>
      <dgm:spPr/>
    </dgm:pt>
    <dgm:pt modelId="{9B937C50-1B6D-40D3-9D46-08BFF61A4488}" type="pres">
      <dgm:prSet presAssocID="{AD1D8897-6AB3-4268-964A-629E4281897F}" presName="aSpace" presStyleCnt="0"/>
      <dgm:spPr/>
    </dgm:pt>
  </dgm:ptLst>
  <dgm:cxnLst>
    <dgm:cxn modelId="{30FAB707-2BB5-4692-A77A-2FE7AF662860}" srcId="{5B87F284-5F55-4D40-B4AC-50572CF1910A}" destId="{AD1D8897-6AB3-4268-964A-629E4281897F}" srcOrd="3" destOrd="0" parTransId="{C0EC3E47-6862-47DE-A246-8EDCC6B4A9DA}" sibTransId="{D2B51684-0F1F-46F3-AE75-99B0935FFCB8}"/>
    <dgm:cxn modelId="{30F6BE20-F422-4833-9CDD-B5F153CFFF73}" type="presOf" srcId="{5B87F284-5F55-4D40-B4AC-50572CF1910A}" destId="{DD0AE865-63A4-465C-A678-9FA38DC2E8C5}" srcOrd="0" destOrd="0" presId="urn:microsoft.com/office/officeart/2005/8/layout/pyramid2"/>
    <dgm:cxn modelId="{3CEB3D4E-6E35-4FB5-8D8B-DD9A3DBAD1A6}" srcId="{5B87F284-5F55-4D40-B4AC-50572CF1910A}" destId="{B70F652E-E4EF-4AC1-9FAC-AF5FE0DF71CF}" srcOrd="2" destOrd="0" parTransId="{341EAEA3-33A4-4405-A5F5-234DE61CD7C0}" sibTransId="{017E6764-0457-4750-8087-DE780AE6C5A5}"/>
    <dgm:cxn modelId="{4058DE4E-9EF4-4812-9B69-455CE1E75BDB}" type="presOf" srcId="{BCC89C99-B1EB-44E3-A584-B404B8AF8817}" destId="{4AD378E2-1D17-4FE9-BAFA-7B558000C901}" srcOrd="0" destOrd="0" presId="urn:microsoft.com/office/officeart/2005/8/layout/pyramid2"/>
    <dgm:cxn modelId="{80E32E78-C0AA-45C6-BA53-A8716317068E}" srcId="{5B87F284-5F55-4D40-B4AC-50572CF1910A}" destId="{BCC89C99-B1EB-44E3-A584-B404B8AF8817}" srcOrd="0" destOrd="0" parTransId="{6F2D5093-007B-45F3-B17C-C2A88F7A751D}" sibTransId="{4DEDDF53-D3D1-46E8-93A9-AC03D59BB592}"/>
    <dgm:cxn modelId="{EFB18CA2-1FEF-4945-9914-4A96F1FD86EB}" type="presOf" srcId="{B70F652E-E4EF-4AC1-9FAC-AF5FE0DF71CF}" destId="{6AD0B370-9070-4584-8B89-6A148D2018D1}" srcOrd="0" destOrd="0" presId="urn:microsoft.com/office/officeart/2005/8/layout/pyramid2"/>
    <dgm:cxn modelId="{22F5EAB3-3991-4BFA-97ED-E04EE987C8D4}" srcId="{5B87F284-5F55-4D40-B4AC-50572CF1910A}" destId="{5618D468-E57A-4411-B46A-52E7837E126E}" srcOrd="1" destOrd="0" parTransId="{0DC321F0-E165-4541-934E-CC1CE1473AA3}" sibTransId="{27EC8B4D-704C-400F-834F-8EF6798F7268}"/>
    <dgm:cxn modelId="{127627C1-BA25-47F3-90DB-305765001076}" type="presOf" srcId="{AD1D8897-6AB3-4268-964A-629E4281897F}" destId="{17DD5936-268C-4D16-ADCF-0B996A6679B8}" srcOrd="0" destOrd="0" presId="urn:microsoft.com/office/officeart/2005/8/layout/pyramid2"/>
    <dgm:cxn modelId="{2F98A2D2-E358-4009-AA8C-272E6B0B33F1}" type="presOf" srcId="{5618D468-E57A-4411-B46A-52E7837E126E}" destId="{7F5D65E2-0403-4C35-B81F-596316AAD87E}" srcOrd="0" destOrd="0" presId="urn:microsoft.com/office/officeart/2005/8/layout/pyramid2"/>
    <dgm:cxn modelId="{006E2FBF-49E7-46B3-A6CA-E70422A648AE}" type="presParOf" srcId="{DD0AE865-63A4-465C-A678-9FA38DC2E8C5}" destId="{09C64AD3-D895-4916-A46C-711BB637DC04}" srcOrd="0" destOrd="0" presId="urn:microsoft.com/office/officeart/2005/8/layout/pyramid2"/>
    <dgm:cxn modelId="{C93A416F-D0AA-4C64-9076-3EDE8DB28C3F}" type="presParOf" srcId="{DD0AE865-63A4-465C-A678-9FA38DC2E8C5}" destId="{00A3FC93-2FC2-4C6D-8D4D-988F74ABB614}" srcOrd="1" destOrd="0" presId="urn:microsoft.com/office/officeart/2005/8/layout/pyramid2"/>
    <dgm:cxn modelId="{CED0AECF-5C9F-4C85-88FD-7263C0505C98}" type="presParOf" srcId="{00A3FC93-2FC2-4C6D-8D4D-988F74ABB614}" destId="{4AD378E2-1D17-4FE9-BAFA-7B558000C901}" srcOrd="0" destOrd="0" presId="urn:microsoft.com/office/officeart/2005/8/layout/pyramid2"/>
    <dgm:cxn modelId="{1A53BB60-91CC-4EB1-BCA6-4C65BCFC2478}" type="presParOf" srcId="{00A3FC93-2FC2-4C6D-8D4D-988F74ABB614}" destId="{850A07BD-48D7-40C5-9490-CDDCE5494BA3}" srcOrd="1" destOrd="0" presId="urn:microsoft.com/office/officeart/2005/8/layout/pyramid2"/>
    <dgm:cxn modelId="{03E6CD56-34A7-43BD-93ED-0853EBFB6EBF}" type="presParOf" srcId="{00A3FC93-2FC2-4C6D-8D4D-988F74ABB614}" destId="{7F5D65E2-0403-4C35-B81F-596316AAD87E}" srcOrd="2" destOrd="0" presId="urn:microsoft.com/office/officeart/2005/8/layout/pyramid2"/>
    <dgm:cxn modelId="{0D623E9E-AFBE-4A17-9011-7ADF314BE4F8}" type="presParOf" srcId="{00A3FC93-2FC2-4C6D-8D4D-988F74ABB614}" destId="{864488CF-9242-443B-AECF-FAA6C3DBF393}" srcOrd="3" destOrd="0" presId="urn:microsoft.com/office/officeart/2005/8/layout/pyramid2"/>
    <dgm:cxn modelId="{F3B0BD14-9F3E-40C5-9DCE-97EAB89A09B8}" type="presParOf" srcId="{00A3FC93-2FC2-4C6D-8D4D-988F74ABB614}" destId="{6AD0B370-9070-4584-8B89-6A148D2018D1}" srcOrd="4" destOrd="0" presId="urn:microsoft.com/office/officeart/2005/8/layout/pyramid2"/>
    <dgm:cxn modelId="{B0204880-BC38-41F0-AB93-309374F03740}" type="presParOf" srcId="{00A3FC93-2FC2-4C6D-8D4D-988F74ABB614}" destId="{1E480E87-24D4-4D5D-9A7A-63336E5A7A8B}" srcOrd="5" destOrd="0" presId="urn:microsoft.com/office/officeart/2005/8/layout/pyramid2"/>
    <dgm:cxn modelId="{CE73F84D-26F0-452E-9CAE-B48122248D76}" type="presParOf" srcId="{00A3FC93-2FC2-4C6D-8D4D-988F74ABB614}" destId="{17DD5936-268C-4D16-ADCF-0B996A6679B8}" srcOrd="6" destOrd="0" presId="urn:microsoft.com/office/officeart/2005/8/layout/pyramid2"/>
    <dgm:cxn modelId="{4532E0FF-2315-4B11-99E9-F5E723287423}" type="presParOf" srcId="{00A3FC93-2FC2-4C6D-8D4D-988F74ABB614}" destId="{9B937C50-1B6D-40D3-9D46-08BFF61A4488}"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87F284-5F55-4D40-B4AC-50572CF1910A}" type="doc">
      <dgm:prSet loTypeId="urn:microsoft.com/office/officeart/2005/8/layout/pyramid2" loCatId="list" qsTypeId="urn:microsoft.com/office/officeart/2005/8/quickstyle/simple1" qsCatId="simple" csTypeId="urn:microsoft.com/office/officeart/2005/8/colors/accent1_2" csCatId="accent1" phldr="1"/>
      <dgm:spPr/>
    </dgm:pt>
    <dgm:pt modelId="{BCC89C99-B1EB-44E3-A584-B404B8AF8817}">
      <dgm:prSet phldrT="[Text]" custT="1"/>
      <dgm:spPr>
        <a:xfrm>
          <a:off x="2503169" y="321758"/>
          <a:ext cx="2080260" cy="757594"/>
        </a:xfrm>
        <a:solidFill>
          <a:srgbClr val="C0504D">
            <a:lumMod val="60000"/>
            <a:lumOff val="40000"/>
            <a:alpha val="90000"/>
          </a:srgbClr>
        </a:solidFill>
        <a:ln w="25400" cap="flat" cmpd="sng" algn="ctr">
          <a:solidFill>
            <a:srgbClr val="C0504D"/>
          </a:solidFill>
          <a:prstDash val="solid"/>
        </a:ln>
        <a:effectLst/>
      </dgm:spPr>
      <dgm:t>
        <a:bodyPr/>
        <a:lstStyle/>
        <a:p>
          <a:pPr>
            <a:lnSpc>
              <a:spcPct val="100000"/>
            </a:lnSpc>
            <a:spcAft>
              <a:spcPts val="0"/>
            </a:spcAft>
          </a:pPr>
          <a:r>
            <a:rPr lang="en-GB" sz="1800" b="1" dirty="0">
              <a:solidFill>
                <a:sysClr val="windowText" lastClr="000000">
                  <a:hueOff val="0"/>
                  <a:satOff val="0"/>
                  <a:lumOff val="0"/>
                  <a:alphaOff val="0"/>
                </a:sysClr>
              </a:solidFill>
              <a:latin typeface="Calibri"/>
              <a:ea typeface="+mn-ea"/>
              <a:cs typeface="+mn-cs"/>
            </a:rPr>
            <a:t>TRT+ Parenting Programme </a:t>
          </a:r>
        </a:p>
        <a:p>
          <a:pPr>
            <a:lnSpc>
              <a:spcPct val="90000"/>
            </a:lnSpc>
            <a:spcAft>
              <a:spcPct val="35000"/>
            </a:spcAft>
          </a:pPr>
          <a:r>
            <a:rPr lang="en-GB" sz="1600" dirty="0">
              <a:solidFill>
                <a:sysClr val="windowText" lastClr="000000">
                  <a:hueOff val="0"/>
                  <a:satOff val="0"/>
                  <a:lumOff val="0"/>
                  <a:alphaOff val="0"/>
                </a:sysClr>
              </a:solidFill>
              <a:latin typeface="Calibri"/>
              <a:ea typeface="+mn-ea"/>
              <a:cs typeface="+mn-cs"/>
            </a:rPr>
            <a:t>5 child sessions (aged 8+ years) (15 children per group) + 5 parent sessions (15 per group); one child and one parent session per week</a:t>
          </a:r>
        </a:p>
      </dgm:t>
    </dgm:pt>
    <dgm:pt modelId="{6F2D5093-007B-45F3-B17C-C2A88F7A751D}" type="parTrans" cxnId="{80E32E78-C0AA-45C6-BA53-A8716317068E}">
      <dgm:prSet/>
      <dgm:spPr/>
      <dgm:t>
        <a:bodyPr/>
        <a:lstStyle/>
        <a:p>
          <a:endParaRPr lang="en-GB"/>
        </a:p>
      </dgm:t>
    </dgm:pt>
    <dgm:pt modelId="{4DEDDF53-D3D1-46E8-93A9-AC03D59BB592}" type="sibTrans" cxnId="{80E32E78-C0AA-45C6-BA53-A8716317068E}">
      <dgm:prSet/>
      <dgm:spPr/>
      <dgm:t>
        <a:bodyPr/>
        <a:lstStyle/>
        <a:p>
          <a:endParaRPr lang="en-GB"/>
        </a:p>
      </dgm:t>
    </dgm:pt>
    <dgm:pt modelId="{5618D468-E57A-4411-B46A-52E7837E126E}">
      <dgm:prSet phldrT="[Text]" custT="1"/>
      <dgm:spPr>
        <a:xfrm>
          <a:off x="2503169" y="1174052"/>
          <a:ext cx="2080260" cy="757594"/>
        </a:xfrm>
        <a:solidFill>
          <a:srgbClr val="FFC000">
            <a:alpha val="90000"/>
          </a:srgbClr>
        </a:solidFill>
        <a:ln w="25400" cap="flat" cmpd="sng" algn="ctr">
          <a:solidFill>
            <a:srgbClr val="F79646">
              <a:lumMod val="75000"/>
            </a:srgbClr>
          </a:solidFill>
          <a:prstDash val="solid"/>
        </a:ln>
        <a:effectLst/>
      </dgm:spPr>
      <dgm:t>
        <a:bodyPr/>
        <a:lstStyle/>
        <a:p>
          <a:pPr>
            <a:lnSpc>
              <a:spcPct val="100000"/>
            </a:lnSpc>
            <a:spcAft>
              <a:spcPts val="0"/>
            </a:spcAft>
          </a:pPr>
          <a:r>
            <a:rPr lang="en-GB" sz="1800" b="1" dirty="0">
              <a:solidFill>
                <a:sysClr val="windowText" lastClr="000000">
                  <a:hueOff val="0"/>
                  <a:satOff val="0"/>
                  <a:lumOff val="0"/>
                  <a:alphaOff val="0"/>
                </a:sysClr>
              </a:solidFill>
              <a:latin typeface="Calibri"/>
              <a:ea typeface="+mn-ea"/>
              <a:cs typeface="+mn-cs"/>
            </a:rPr>
            <a:t>Strong Families Programme</a:t>
          </a:r>
        </a:p>
        <a:p>
          <a:pPr>
            <a:lnSpc>
              <a:spcPct val="100000"/>
            </a:lnSpc>
            <a:spcAft>
              <a:spcPts val="0"/>
            </a:spcAft>
          </a:pPr>
          <a:r>
            <a:rPr lang="en-GB" sz="1600" dirty="0">
              <a:solidFill>
                <a:sysClr val="windowText" lastClr="000000">
                  <a:hueOff val="0"/>
                  <a:satOff val="0"/>
                  <a:lumOff val="0"/>
                  <a:alphaOff val="0"/>
                </a:sysClr>
              </a:solidFill>
              <a:latin typeface="Calibri"/>
              <a:ea typeface="+mn-ea"/>
              <a:cs typeface="+mn-cs"/>
            </a:rPr>
            <a:t>3 sessions (families of children of all ages) (15 parents per group); one session per week</a:t>
          </a:r>
        </a:p>
      </dgm:t>
    </dgm:pt>
    <dgm:pt modelId="{0DC321F0-E165-4541-934E-CC1CE1473AA3}" type="parTrans" cxnId="{22F5EAB3-3991-4BFA-97ED-E04EE987C8D4}">
      <dgm:prSet/>
      <dgm:spPr/>
      <dgm:t>
        <a:bodyPr/>
        <a:lstStyle/>
        <a:p>
          <a:endParaRPr lang="en-GB"/>
        </a:p>
      </dgm:t>
    </dgm:pt>
    <dgm:pt modelId="{27EC8B4D-704C-400F-834F-8EF6798F7268}" type="sibTrans" cxnId="{22F5EAB3-3991-4BFA-97ED-E04EE987C8D4}">
      <dgm:prSet/>
      <dgm:spPr/>
      <dgm:t>
        <a:bodyPr/>
        <a:lstStyle/>
        <a:p>
          <a:endParaRPr lang="en-GB"/>
        </a:p>
      </dgm:t>
    </dgm:pt>
    <dgm:pt modelId="{B70F652E-E4EF-4AC1-9FAC-AF5FE0DF71CF}">
      <dgm:prSet phldrT="[Text]" custT="1"/>
      <dgm:spPr>
        <a:xfrm>
          <a:off x="2503169" y="2026347"/>
          <a:ext cx="2080260" cy="757594"/>
        </a:xfrm>
        <a:solidFill>
          <a:srgbClr val="92D050">
            <a:alpha val="90000"/>
          </a:srgbClr>
        </a:solidFill>
        <a:ln w="25400" cap="flat" cmpd="sng" algn="ctr">
          <a:solidFill>
            <a:srgbClr val="00B050"/>
          </a:solidFill>
          <a:prstDash val="solid"/>
        </a:ln>
        <a:effectLst/>
      </dgm:spPr>
      <dgm:t>
        <a:bodyPr/>
        <a:lstStyle/>
        <a:p>
          <a:pPr>
            <a:lnSpc>
              <a:spcPct val="100000"/>
            </a:lnSpc>
            <a:spcAft>
              <a:spcPts val="0"/>
            </a:spcAft>
          </a:pPr>
          <a:r>
            <a:rPr lang="en-GB" sz="1800" b="1" dirty="0">
              <a:solidFill>
                <a:sysClr val="windowText" lastClr="000000">
                  <a:hueOff val="0"/>
                  <a:satOff val="0"/>
                  <a:lumOff val="0"/>
                  <a:alphaOff val="0"/>
                </a:sysClr>
              </a:solidFill>
              <a:latin typeface="Calibri"/>
              <a:ea typeface="+mn-ea"/>
              <a:cs typeface="+mn-cs"/>
            </a:rPr>
            <a:t>Parent Seminar + Booklet</a:t>
          </a:r>
        </a:p>
        <a:p>
          <a:pPr>
            <a:lnSpc>
              <a:spcPct val="90000"/>
            </a:lnSpc>
            <a:spcAft>
              <a:spcPct val="35000"/>
            </a:spcAft>
          </a:pPr>
          <a:r>
            <a:rPr lang="en-GB" sz="1600" dirty="0">
              <a:solidFill>
                <a:sysClr val="windowText" lastClr="000000">
                  <a:hueOff val="0"/>
                  <a:satOff val="0"/>
                  <a:lumOff val="0"/>
                  <a:alphaOff val="0"/>
                </a:sysClr>
              </a:solidFill>
              <a:latin typeface="Calibri"/>
              <a:ea typeface="+mn-ea"/>
              <a:cs typeface="+mn-cs"/>
            </a:rPr>
            <a:t>1 or multiple parent sessions (20-30 parents) + booklet or handouts to take home</a:t>
          </a:r>
        </a:p>
      </dgm:t>
    </dgm:pt>
    <dgm:pt modelId="{341EAEA3-33A4-4405-A5F5-234DE61CD7C0}" type="parTrans" cxnId="{3CEB3D4E-6E35-4FB5-8D8B-DD9A3DBAD1A6}">
      <dgm:prSet/>
      <dgm:spPr/>
      <dgm:t>
        <a:bodyPr/>
        <a:lstStyle/>
        <a:p>
          <a:endParaRPr lang="en-GB"/>
        </a:p>
      </dgm:t>
    </dgm:pt>
    <dgm:pt modelId="{017E6764-0457-4750-8087-DE780AE6C5A5}" type="sibTrans" cxnId="{3CEB3D4E-6E35-4FB5-8D8B-DD9A3DBAD1A6}">
      <dgm:prSet/>
      <dgm:spPr/>
      <dgm:t>
        <a:bodyPr/>
        <a:lstStyle/>
        <a:p>
          <a:endParaRPr lang="en-GB"/>
        </a:p>
      </dgm:t>
    </dgm:pt>
    <dgm:pt modelId="{AD1D8897-6AB3-4268-964A-629E4281897F}">
      <dgm:prSet phldrT="[Text]" custT="1"/>
      <dgm:spPr>
        <a:xfrm>
          <a:off x="2503169" y="2026347"/>
          <a:ext cx="2080260" cy="757594"/>
        </a:xfrm>
        <a:solidFill>
          <a:srgbClr val="FFFF00">
            <a:alpha val="90000"/>
          </a:srgbClr>
        </a:solidFill>
        <a:ln w="25400" cap="flat" cmpd="sng" algn="ctr">
          <a:solidFill>
            <a:srgbClr val="00B050"/>
          </a:solidFill>
          <a:prstDash val="solid"/>
        </a:ln>
        <a:effectLst/>
      </dgm:spPr>
      <dgm:t>
        <a:bodyPr/>
        <a:lstStyle/>
        <a:p>
          <a:pPr>
            <a:lnSpc>
              <a:spcPct val="100000"/>
            </a:lnSpc>
            <a:spcAft>
              <a:spcPts val="0"/>
            </a:spcAft>
          </a:pPr>
          <a:r>
            <a:rPr lang="en-GB" sz="1800" dirty="0">
              <a:solidFill>
                <a:sysClr val="windowText" lastClr="000000">
                  <a:hueOff val="0"/>
                  <a:satOff val="0"/>
                  <a:lumOff val="0"/>
                  <a:alphaOff val="0"/>
                </a:sysClr>
              </a:solidFill>
              <a:latin typeface="Calibri"/>
              <a:ea typeface="+mn-ea"/>
              <a:cs typeface="+mn-cs"/>
            </a:rPr>
            <a:t>Leaflets providing basic parenting information</a:t>
          </a:r>
        </a:p>
      </dgm:t>
    </dgm:pt>
    <dgm:pt modelId="{C0EC3E47-6862-47DE-A246-8EDCC6B4A9DA}" type="parTrans" cxnId="{30FAB707-2BB5-4692-A77A-2FE7AF662860}">
      <dgm:prSet/>
      <dgm:spPr/>
      <dgm:t>
        <a:bodyPr/>
        <a:lstStyle/>
        <a:p>
          <a:endParaRPr lang="en-US"/>
        </a:p>
      </dgm:t>
    </dgm:pt>
    <dgm:pt modelId="{D2B51684-0F1F-46F3-AE75-99B0935FFCB8}" type="sibTrans" cxnId="{30FAB707-2BB5-4692-A77A-2FE7AF662860}">
      <dgm:prSet/>
      <dgm:spPr/>
      <dgm:t>
        <a:bodyPr/>
        <a:lstStyle/>
        <a:p>
          <a:endParaRPr lang="en-US"/>
        </a:p>
      </dgm:t>
    </dgm:pt>
    <dgm:pt modelId="{DD0AE865-63A4-465C-A678-9FA38DC2E8C5}" type="pres">
      <dgm:prSet presAssocID="{5B87F284-5F55-4D40-B4AC-50572CF1910A}" presName="compositeShape" presStyleCnt="0">
        <dgm:presLayoutVars>
          <dgm:dir/>
          <dgm:resizeHandles/>
        </dgm:presLayoutVars>
      </dgm:prSet>
      <dgm:spPr/>
    </dgm:pt>
    <dgm:pt modelId="{09C64AD3-D895-4916-A46C-711BB637DC04}" type="pres">
      <dgm:prSet presAssocID="{5B87F284-5F55-4D40-B4AC-50572CF1910A}" presName="pyramid" presStyleLbl="node1" presStyleIdx="0" presStyleCnt="1"/>
      <dgm:spPr>
        <a:xfrm>
          <a:off x="902969" y="0"/>
          <a:ext cx="3200400" cy="3200400"/>
        </a:xfrm>
        <a:prstGeom prst="triangl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00A3FC93-2FC2-4C6D-8D4D-988F74ABB614}" type="pres">
      <dgm:prSet presAssocID="{5B87F284-5F55-4D40-B4AC-50572CF1910A}" presName="theList" presStyleCnt="0"/>
      <dgm:spPr/>
    </dgm:pt>
    <dgm:pt modelId="{4AD378E2-1D17-4FE9-BAFA-7B558000C901}" type="pres">
      <dgm:prSet presAssocID="{BCC89C99-B1EB-44E3-A584-B404B8AF8817}" presName="aNode" presStyleLbl="fgAcc1" presStyleIdx="0" presStyleCnt="4" custScaleX="157588" custScaleY="142217" custLinFactY="8936" custLinFactNeighborX="26725" custLinFactNeighborY="100000">
        <dgm:presLayoutVars>
          <dgm:bulletEnabled val="1"/>
        </dgm:presLayoutVars>
      </dgm:prSet>
      <dgm:spPr>
        <a:prstGeom prst="roundRect">
          <a:avLst/>
        </a:prstGeom>
      </dgm:spPr>
    </dgm:pt>
    <dgm:pt modelId="{850A07BD-48D7-40C5-9490-CDDCE5494BA3}" type="pres">
      <dgm:prSet presAssocID="{BCC89C99-B1EB-44E3-A584-B404B8AF8817}" presName="aSpace" presStyleCnt="0"/>
      <dgm:spPr/>
    </dgm:pt>
    <dgm:pt modelId="{7F5D65E2-0403-4C35-B81F-596316AAD87E}" type="pres">
      <dgm:prSet presAssocID="{5618D468-E57A-4411-B46A-52E7837E126E}" presName="aNode" presStyleLbl="fgAcc1" presStyleIdx="1" presStyleCnt="4" custScaleX="161272" custScaleY="124655" custLinFactY="21567" custLinFactNeighborX="28427" custLinFactNeighborY="100000">
        <dgm:presLayoutVars>
          <dgm:bulletEnabled val="1"/>
        </dgm:presLayoutVars>
      </dgm:prSet>
      <dgm:spPr>
        <a:prstGeom prst="roundRect">
          <a:avLst/>
        </a:prstGeom>
      </dgm:spPr>
    </dgm:pt>
    <dgm:pt modelId="{864488CF-9242-443B-AECF-FAA6C3DBF393}" type="pres">
      <dgm:prSet presAssocID="{5618D468-E57A-4411-B46A-52E7837E126E}" presName="aSpace" presStyleCnt="0"/>
      <dgm:spPr/>
    </dgm:pt>
    <dgm:pt modelId="{6AD0B370-9070-4584-8B89-6A148D2018D1}" type="pres">
      <dgm:prSet presAssocID="{B70F652E-E4EF-4AC1-9FAC-AF5FE0DF71CF}" presName="aNode" presStyleLbl="fgAcc1" presStyleIdx="2" presStyleCnt="4" custScaleX="162388" custScaleY="112146" custLinFactY="41461" custLinFactNeighborX="28533" custLinFactNeighborY="100000">
        <dgm:presLayoutVars>
          <dgm:bulletEnabled val="1"/>
        </dgm:presLayoutVars>
      </dgm:prSet>
      <dgm:spPr>
        <a:prstGeom prst="roundRect">
          <a:avLst/>
        </a:prstGeom>
      </dgm:spPr>
    </dgm:pt>
    <dgm:pt modelId="{1E480E87-24D4-4D5D-9A7A-63336E5A7A8B}" type="pres">
      <dgm:prSet presAssocID="{B70F652E-E4EF-4AC1-9FAC-AF5FE0DF71CF}" presName="aSpace" presStyleCnt="0"/>
      <dgm:spPr/>
    </dgm:pt>
    <dgm:pt modelId="{17DD5936-268C-4D16-ADCF-0B996A6679B8}" type="pres">
      <dgm:prSet presAssocID="{AD1D8897-6AB3-4268-964A-629E4281897F}" presName="aNode" presStyleLbl="fgAcc1" presStyleIdx="3" presStyleCnt="4" custScaleX="208973" custLinFactY="48382" custLinFactNeighborX="13714" custLinFactNeighborY="100000">
        <dgm:presLayoutVars>
          <dgm:bulletEnabled val="1"/>
        </dgm:presLayoutVars>
      </dgm:prSet>
      <dgm:spPr/>
    </dgm:pt>
    <dgm:pt modelId="{9B937C50-1B6D-40D3-9D46-08BFF61A4488}" type="pres">
      <dgm:prSet presAssocID="{AD1D8897-6AB3-4268-964A-629E4281897F}" presName="aSpace" presStyleCnt="0"/>
      <dgm:spPr/>
    </dgm:pt>
  </dgm:ptLst>
  <dgm:cxnLst>
    <dgm:cxn modelId="{30FAB707-2BB5-4692-A77A-2FE7AF662860}" srcId="{5B87F284-5F55-4D40-B4AC-50572CF1910A}" destId="{AD1D8897-6AB3-4268-964A-629E4281897F}" srcOrd="3" destOrd="0" parTransId="{C0EC3E47-6862-47DE-A246-8EDCC6B4A9DA}" sibTransId="{D2B51684-0F1F-46F3-AE75-99B0935FFCB8}"/>
    <dgm:cxn modelId="{30F6BE20-F422-4833-9CDD-B5F153CFFF73}" type="presOf" srcId="{5B87F284-5F55-4D40-B4AC-50572CF1910A}" destId="{DD0AE865-63A4-465C-A678-9FA38DC2E8C5}" srcOrd="0" destOrd="0" presId="urn:microsoft.com/office/officeart/2005/8/layout/pyramid2"/>
    <dgm:cxn modelId="{3CEB3D4E-6E35-4FB5-8D8B-DD9A3DBAD1A6}" srcId="{5B87F284-5F55-4D40-B4AC-50572CF1910A}" destId="{B70F652E-E4EF-4AC1-9FAC-AF5FE0DF71CF}" srcOrd="2" destOrd="0" parTransId="{341EAEA3-33A4-4405-A5F5-234DE61CD7C0}" sibTransId="{017E6764-0457-4750-8087-DE780AE6C5A5}"/>
    <dgm:cxn modelId="{4058DE4E-9EF4-4812-9B69-455CE1E75BDB}" type="presOf" srcId="{BCC89C99-B1EB-44E3-A584-B404B8AF8817}" destId="{4AD378E2-1D17-4FE9-BAFA-7B558000C901}" srcOrd="0" destOrd="0" presId="urn:microsoft.com/office/officeart/2005/8/layout/pyramid2"/>
    <dgm:cxn modelId="{80E32E78-C0AA-45C6-BA53-A8716317068E}" srcId="{5B87F284-5F55-4D40-B4AC-50572CF1910A}" destId="{BCC89C99-B1EB-44E3-A584-B404B8AF8817}" srcOrd="0" destOrd="0" parTransId="{6F2D5093-007B-45F3-B17C-C2A88F7A751D}" sibTransId="{4DEDDF53-D3D1-46E8-93A9-AC03D59BB592}"/>
    <dgm:cxn modelId="{EFB18CA2-1FEF-4945-9914-4A96F1FD86EB}" type="presOf" srcId="{B70F652E-E4EF-4AC1-9FAC-AF5FE0DF71CF}" destId="{6AD0B370-9070-4584-8B89-6A148D2018D1}" srcOrd="0" destOrd="0" presId="urn:microsoft.com/office/officeart/2005/8/layout/pyramid2"/>
    <dgm:cxn modelId="{22F5EAB3-3991-4BFA-97ED-E04EE987C8D4}" srcId="{5B87F284-5F55-4D40-B4AC-50572CF1910A}" destId="{5618D468-E57A-4411-B46A-52E7837E126E}" srcOrd="1" destOrd="0" parTransId="{0DC321F0-E165-4541-934E-CC1CE1473AA3}" sibTransId="{27EC8B4D-704C-400F-834F-8EF6798F7268}"/>
    <dgm:cxn modelId="{127627C1-BA25-47F3-90DB-305765001076}" type="presOf" srcId="{AD1D8897-6AB3-4268-964A-629E4281897F}" destId="{17DD5936-268C-4D16-ADCF-0B996A6679B8}" srcOrd="0" destOrd="0" presId="urn:microsoft.com/office/officeart/2005/8/layout/pyramid2"/>
    <dgm:cxn modelId="{2F98A2D2-E358-4009-AA8C-272E6B0B33F1}" type="presOf" srcId="{5618D468-E57A-4411-B46A-52E7837E126E}" destId="{7F5D65E2-0403-4C35-B81F-596316AAD87E}" srcOrd="0" destOrd="0" presId="urn:microsoft.com/office/officeart/2005/8/layout/pyramid2"/>
    <dgm:cxn modelId="{006E2FBF-49E7-46B3-A6CA-E70422A648AE}" type="presParOf" srcId="{DD0AE865-63A4-465C-A678-9FA38DC2E8C5}" destId="{09C64AD3-D895-4916-A46C-711BB637DC04}" srcOrd="0" destOrd="0" presId="urn:microsoft.com/office/officeart/2005/8/layout/pyramid2"/>
    <dgm:cxn modelId="{C93A416F-D0AA-4C64-9076-3EDE8DB28C3F}" type="presParOf" srcId="{DD0AE865-63A4-465C-A678-9FA38DC2E8C5}" destId="{00A3FC93-2FC2-4C6D-8D4D-988F74ABB614}" srcOrd="1" destOrd="0" presId="urn:microsoft.com/office/officeart/2005/8/layout/pyramid2"/>
    <dgm:cxn modelId="{CED0AECF-5C9F-4C85-88FD-7263C0505C98}" type="presParOf" srcId="{00A3FC93-2FC2-4C6D-8D4D-988F74ABB614}" destId="{4AD378E2-1D17-4FE9-BAFA-7B558000C901}" srcOrd="0" destOrd="0" presId="urn:microsoft.com/office/officeart/2005/8/layout/pyramid2"/>
    <dgm:cxn modelId="{1A53BB60-91CC-4EB1-BCA6-4C65BCFC2478}" type="presParOf" srcId="{00A3FC93-2FC2-4C6D-8D4D-988F74ABB614}" destId="{850A07BD-48D7-40C5-9490-CDDCE5494BA3}" srcOrd="1" destOrd="0" presId="urn:microsoft.com/office/officeart/2005/8/layout/pyramid2"/>
    <dgm:cxn modelId="{03E6CD56-34A7-43BD-93ED-0853EBFB6EBF}" type="presParOf" srcId="{00A3FC93-2FC2-4C6D-8D4D-988F74ABB614}" destId="{7F5D65E2-0403-4C35-B81F-596316AAD87E}" srcOrd="2" destOrd="0" presId="urn:microsoft.com/office/officeart/2005/8/layout/pyramid2"/>
    <dgm:cxn modelId="{0D623E9E-AFBE-4A17-9011-7ADF314BE4F8}" type="presParOf" srcId="{00A3FC93-2FC2-4C6D-8D4D-988F74ABB614}" destId="{864488CF-9242-443B-AECF-FAA6C3DBF393}" srcOrd="3" destOrd="0" presId="urn:microsoft.com/office/officeart/2005/8/layout/pyramid2"/>
    <dgm:cxn modelId="{F3B0BD14-9F3E-40C5-9DCE-97EAB89A09B8}" type="presParOf" srcId="{00A3FC93-2FC2-4C6D-8D4D-988F74ABB614}" destId="{6AD0B370-9070-4584-8B89-6A148D2018D1}" srcOrd="4" destOrd="0" presId="urn:microsoft.com/office/officeart/2005/8/layout/pyramid2"/>
    <dgm:cxn modelId="{B0204880-BC38-41F0-AB93-309374F03740}" type="presParOf" srcId="{00A3FC93-2FC2-4C6D-8D4D-988F74ABB614}" destId="{1E480E87-24D4-4D5D-9A7A-63336E5A7A8B}" srcOrd="5" destOrd="0" presId="urn:microsoft.com/office/officeart/2005/8/layout/pyramid2"/>
    <dgm:cxn modelId="{CE73F84D-26F0-452E-9CAE-B48122248D76}" type="presParOf" srcId="{00A3FC93-2FC2-4C6D-8D4D-988F74ABB614}" destId="{17DD5936-268C-4D16-ADCF-0B996A6679B8}" srcOrd="6" destOrd="0" presId="urn:microsoft.com/office/officeart/2005/8/layout/pyramid2"/>
    <dgm:cxn modelId="{4532E0FF-2315-4B11-99E9-F5E723287423}" type="presParOf" srcId="{00A3FC93-2FC2-4C6D-8D4D-988F74ABB614}" destId="{9B937C50-1B6D-40D3-9D46-08BFF61A4488}"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87F284-5F55-4D40-B4AC-50572CF1910A}" type="doc">
      <dgm:prSet loTypeId="urn:microsoft.com/office/officeart/2005/8/layout/pyramid2" loCatId="list" qsTypeId="urn:microsoft.com/office/officeart/2005/8/quickstyle/simple1" qsCatId="simple" csTypeId="urn:microsoft.com/office/officeart/2005/8/colors/accent1_2" csCatId="accent1" phldr="1"/>
      <dgm:spPr/>
    </dgm:pt>
    <dgm:pt modelId="{BCC89C99-B1EB-44E3-A584-B404B8AF8817}">
      <dgm:prSet phldrT="[Text]" custT="1"/>
      <dgm:spPr>
        <a:xfrm>
          <a:off x="2503169" y="321758"/>
          <a:ext cx="2080260" cy="757594"/>
        </a:xfrm>
        <a:solidFill>
          <a:srgbClr val="C0504D">
            <a:lumMod val="60000"/>
            <a:lumOff val="40000"/>
            <a:alpha val="90000"/>
          </a:srgbClr>
        </a:solidFill>
        <a:ln w="25400" cap="flat" cmpd="sng" algn="ctr">
          <a:solidFill>
            <a:srgbClr val="C0504D"/>
          </a:solidFill>
          <a:prstDash val="solid"/>
        </a:ln>
        <a:effectLst/>
      </dgm:spPr>
      <dgm:t>
        <a:bodyPr/>
        <a:lstStyle/>
        <a:p>
          <a:pPr>
            <a:lnSpc>
              <a:spcPct val="100000"/>
            </a:lnSpc>
            <a:spcAft>
              <a:spcPts val="0"/>
            </a:spcAft>
          </a:pPr>
          <a:r>
            <a:rPr lang="en-GB" sz="1800" b="1" dirty="0">
              <a:solidFill>
                <a:sysClr val="windowText" lastClr="000000">
                  <a:hueOff val="0"/>
                  <a:satOff val="0"/>
                  <a:lumOff val="0"/>
                  <a:alphaOff val="0"/>
                </a:sysClr>
              </a:solidFill>
              <a:latin typeface="Calibri"/>
              <a:ea typeface="+mn-ea"/>
              <a:cs typeface="+mn-cs"/>
            </a:rPr>
            <a:t>TRT+ Parenting Programme </a:t>
          </a:r>
        </a:p>
        <a:p>
          <a:pPr>
            <a:lnSpc>
              <a:spcPct val="90000"/>
            </a:lnSpc>
            <a:spcAft>
              <a:spcPct val="35000"/>
            </a:spcAft>
          </a:pPr>
          <a:r>
            <a:rPr lang="en-GB" sz="1600" dirty="0">
              <a:solidFill>
                <a:sysClr val="windowText" lastClr="000000">
                  <a:hueOff val="0"/>
                  <a:satOff val="0"/>
                  <a:lumOff val="0"/>
                  <a:alphaOff val="0"/>
                </a:sysClr>
              </a:solidFill>
              <a:latin typeface="Calibri"/>
              <a:ea typeface="+mn-ea"/>
              <a:cs typeface="+mn-cs"/>
            </a:rPr>
            <a:t>5 child sessions (aged 8+ years) (15 children per group) + 5 parent sessions (15 per group); one child and one parent session per week</a:t>
          </a:r>
        </a:p>
      </dgm:t>
    </dgm:pt>
    <dgm:pt modelId="{6F2D5093-007B-45F3-B17C-C2A88F7A751D}" type="parTrans" cxnId="{80E32E78-C0AA-45C6-BA53-A8716317068E}">
      <dgm:prSet/>
      <dgm:spPr/>
      <dgm:t>
        <a:bodyPr/>
        <a:lstStyle/>
        <a:p>
          <a:endParaRPr lang="en-GB"/>
        </a:p>
      </dgm:t>
    </dgm:pt>
    <dgm:pt modelId="{4DEDDF53-D3D1-46E8-93A9-AC03D59BB592}" type="sibTrans" cxnId="{80E32E78-C0AA-45C6-BA53-A8716317068E}">
      <dgm:prSet/>
      <dgm:spPr/>
      <dgm:t>
        <a:bodyPr/>
        <a:lstStyle/>
        <a:p>
          <a:endParaRPr lang="en-GB"/>
        </a:p>
      </dgm:t>
    </dgm:pt>
    <dgm:pt modelId="{5618D468-E57A-4411-B46A-52E7837E126E}">
      <dgm:prSet phldrT="[Text]" custT="1"/>
      <dgm:spPr>
        <a:xfrm>
          <a:off x="2503169" y="1174052"/>
          <a:ext cx="2080260" cy="757594"/>
        </a:xfrm>
        <a:solidFill>
          <a:srgbClr val="FFC000">
            <a:alpha val="90000"/>
          </a:srgbClr>
        </a:solidFill>
        <a:ln w="25400" cap="flat" cmpd="sng" algn="ctr">
          <a:solidFill>
            <a:srgbClr val="F79646">
              <a:lumMod val="75000"/>
            </a:srgbClr>
          </a:solidFill>
          <a:prstDash val="solid"/>
        </a:ln>
        <a:effectLst/>
      </dgm:spPr>
      <dgm:t>
        <a:bodyPr/>
        <a:lstStyle/>
        <a:p>
          <a:pPr>
            <a:lnSpc>
              <a:spcPct val="100000"/>
            </a:lnSpc>
            <a:spcAft>
              <a:spcPts val="0"/>
            </a:spcAft>
          </a:pPr>
          <a:r>
            <a:rPr lang="en-GB" sz="1800" b="1" dirty="0">
              <a:solidFill>
                <a:sysClr val="windowText" lastClr="000000">
                  <a:hueOff val="0"/>
                  <a:satOff val="0"/>
                  <a:lumOff val="0"/>
                  <a:alphaOff val="0"/>
                </a:sysClr>
              </a:solidFill>
              <a:latin typeface="Calibri"/>
              <a:ea typeface="+mn-ea"/>
              <a:cs typeface="+mn-cs"/>
            </a:rPr>
            <a:t>Strong Families Programme</a:t>
          </a:r>
        </a:p>
        <a:p>
          <a:pPr>
            <a:lnSpc>
              <a:spcPct val="100000"/>
            </a:lnSpc>
            <a:spcAft>
              <a:spcPts val="0"/>
            </a:spcAft>
          </a:pPr>
          <a:r>
            <a:rPr lang="en-GB" sz="1600" dirty="0">
              <a:solidFill>
                <a:sysClr val="windowText" lastClr="000000">
                  <a:hueOff val="0"/>
                  <a:satOff val="0"/>
                  <a:lumOff val="0"/>
                  <a:alphaOff val="0"/>
                </a:sysClr>
              </a:solidFill>
              <a:latin typeface="Calibri"/>
              <a:ea typeface="+mn-ea"/>
              <a:cs typeface="+mn-cs"/>
            </a:rPr>
            <a:t>3 sessions (families of children of all ages) (15 parents per group); one session per week</a:t>
          </a:r>
        </a:p>
      </dgm:t>
    </dgm:pt>
    <dgm:pt modelId="{0DC321F0-E165-4541-934E-CC1CE1473AA3}" type="parTrans" cxnId="{22F5EAB3-3991-4BFA-97ED-E04EE987C8D4}">
      <dgm:prSet/>
      <dgm:spPr/>
      <dgm:t>
        <a:bodyPr/>
        <a:lstStyle/>
        <a:p>
          <a:endParaRPr lang="en-GB"/>
        </a:p>
      </dgm:t>
    </dgm:pt>
    <dgm:pt modelId="{27EC8B4D-704C-400F-834F-8EF6798F7268}" type="sibTrans" cxnId="{22F5EAB3-3991-4BFA-97ED-E04EE987C8D4}">
      <dgm:prSet/>
      <dgm:spPr/>
      <dgm:t>
        <a:bodyPr/>
        <a:lstStyle/>
        <a:p>
          <a:endParaRPr lang="en-GB"/>
        </a:p>
      </dgm:t>
    </dgm:pt>
    <dgm:pt modelId="{B70F652E-E4EF-4AC1-9FAC-AF5FE0DF71CF}">
      <dgm:prSet phldrT="[Text]" custT="1"/>
      <dgm:spPr>
        <a:xfrm>
          <a:off x="2503169" y="2026347"/>
          <a:ext cx="2080260" cy="757594"/>
        </a:xfrm>
        <a:solidFill>
          <a:srgbClr val="92D050">
            <a:alpha val="90000"/>
          </a:srgbClr>
        </a:solidFill>
        <a:ln w="25400" cap="flat" cmpd="sng" algn="ctr">
          <a:solidFill>
            <a:srgbClr val="00B050"/>
          </a:solidFill>
          <a:prstDash val="solid"/>
        </a:ln>
        <a:effectLst/>
      </dgm:spPr>
      <dgm:t>
        <a:bodyPr/>
        <a:lstStyle/>
        <a:p>
          <a:pPr>
            <a:lnSpc>
              <a:spcPct val="100000"/>
            </a:lnSpc>
            <a:spcAft>
              <a:spcPts val="0"/>
            </a:spcAft>
          </a:pPr>
          <a:r>
            <a:rPr lang="en-GB" sz="1800" b="1" dirty="0">
              <a:solidFill>
                <a:sysClr val="windowText" lastClr="000000">
                  <a:hueOff val="0"/>
                  <a:satOff val="0"/>
                  <a:lumOff val="0"/>
                  <a:alphaOff val="0"/>
                </a:sysClr>
              </a:solidFill>
              <a:latin typeface="Calibri"/>
              <a:ea typeface="+mn-ea"/>
              <a:cs typeface="+mn-cs"/>
            </a:rPr>
            <a:t>Parent Seminar + Booklet</a:t>
          </a:r>
        </a:p>
        <a:p>
          <a:pPr>
            <a:lnSpc>
              <a:spcPct val="90000"/>
            </a:lnSpc>
            <a:spcAft>
              <a:spcPct val="35000"/>
            </a:spcAft>
          </a:pPr>
          <a:r>
            <a:rPr lang="en-GB" sz="1600" dirty="0">
              <a:solidFill>
                <a:sysClr val="windowText" lastClr="000000">
                  <a:hueOff val="0"/>
                  <a:satOff val="0"/>
                  <a:lumOff val="0"/>
                  <a:alphaOff val="0"/>
                </a:sysClr>
              </a:solidFill>
              <a:latin typeface="Calibri"/>
              <a:ea typeface="+mn-ea"/>
              <a:cs typeface="+mn-cs"/>
            </a:rPr>
            <a:t>1 or multiple parent sessions (20-30 parents) + booklet or handouts to take home</a:t>
          </a:r>
        </a:p>
      </dgm:t>
    </dgm:pt>
    <dgm:pt modelId="{341EAEA3-33A4-4405-A5F5-234DE61CD7C0}" type="parTrans" cxnId="{3CEB3D4E-6E35-4FB5-8D8B-DD9A3DBAD1A6}">
      <dgm:prSet/>
      <dgm:spPr/>
      <dgm:t>
        <a:bodyPr/>
        <a:lstStyle/>
        <a:p>
          <a:endParaRPr lang="en-GB"/>
        </a:p>
      </dgm:t>
    </dgm:pt>
    <dgm:pt modelId="{017E6764-0457-4750-8087-DE780AE6C5A5}" type="sibTrans" cxnId="{3CEB3D4E-6E35-4FB5-8D8B-DD9A3DBAD1A6}">
      <dgm:prSet/>
      <dgm:spPr/>
      <dgm:t>
        <a:bodyPr/>
        <a:lstStyle/>
        <a:p>
          <a:endParaRPr lang="en-GB"/>
        </a:p>
      </dgm:t>
    </dgm:pt>
    <dgm:pt modelId="{AD1D8897-6AB3-4268-964A-629E4281897F}">
      <dgm:prSet phldrT="[Text]" custT="1"/>
      <dgm:spPr>
        <a:xfrm>
          <a:off x="2503169" y="2026347"/>
          <a:ext cx="2080260" cy="757594"/>
        </a:xfrm>
        <a:solidFill>
          <a:srgbClr val="FFFF00">
            <a:alpha val="90000"/>
          </a:srgbClr>
        </a:solidFill>
        <a:ln w="25400" cap="flat" cmpd="sng" algn="ctr">
          <a:solidFill>
            <a:srgbClr val="00B050"/>
          </a:solidFill>
          <a:prstDash val="solid"/>
        </a:ln>
        <a:effectLst/>
      </dgm:spPr>
      <dgm:t>
        <a:bodyPr/>
        <a:lstStyle/>
        <a:p>
          <a:pPr>
            <a:lnSpc>
              <a:spcPct val="100000"/>
            </a:lnSpc>
            <a:spcAft>
              <a:spcPts val="0"/>
            </a:spcAft>
          </a:pPr>
          <a:r>
            <a:rPr lang="en-GB" sz="1800" dirty="0">
              <a:solidFill>
                <a:sysClr val="windowText" lastClr="000000">
                  <a:hueOff val="0"/>
                  <a:satOff val="0"/>
                  <a:lumOff val="0"/>
                  <a:alphaOff val="0"/>
                </a:sysClr>
              </a:solidFill>
              <a:latin typeface="Calibri"/>
              <a:ea typeface="+mn-ea"/>
              <a:cs typeface="+mn-cs"/>
            </a:rPr>
            <a:t>Leaflets providing basic parenting information</a:t>
          </a:r>
        </a:p>
      </dgm:t>
    </dgm:pt>
    <dgm:pt modelId="{C0EC3E47-6862-47DE-A246-8EDCC6B4A9DA}" type="parTrans" cxnId="{30FAB707-2BB5-4692-A77A-2FE7AF662860}">
      <dgm:prSet/>
      <dgm:spPr/>
      <dgm:t>
        <a:bodyPr/>
        <a:lstStyle/>
        <a:p>
          <a:endParaRPr lang="en-US"/>
        </a:p>
      </dgm:t>
    </dgm:pt>
    <dgm:pt modelId="{D2B51684-0F1F-46F3-AE75-99B0935FFCB8}" type="sibTrans" cxnId="{30FAB707-2BB5-4692-A77A-2FE7AF662860}">
      <dgm:prSet/>
      <dgm:spPr/>
      <dgm:t>
        <a:bodyPr/>
        <a:lstStyle/>
        <a:p>
          <a:endParaRPr lang="en-US"/>
        </a:p>
      </dgm:t>
    </dgm:pt>
    <dgm:pt modelId="{DD0AE865-63A4-465C-A678-9FA38DC2E8C5}" type="pres">
      <dgm:prSet presAssocID="{5B87F284-5F55-4D40-B4AC-50572CF1910A}" presName="compositeShape" presStyleCnt="0">
        <dgm:presLayoutVars>
          <dgm:dir/>
          <dgm:resizeHandles/>
        </dgm:presLayoutVars>
      </dgm:prSet>
      <dgm:spPr/>
    </dgm:pt>
    <dgm:pt modelId="{09C64AD3-D895-4916-A46C-711BB637DC04}" type="pres">
      <dgm:prSet presAssocID="{5B87F284-5F55-4D40-B4AC-50572CF1910A}" presName="pyramid" presStyleLbl="node1" presStyleIdx="0" presStyleCnt="1"/>
      <dgm:spPr>
        <a:xfrm>
          <a:off x="902969" y="0"/>
          <a:ext cx="3200400" cy="3200400"/>
        </a:xfrm>
        <a:prstGeom prst="triangl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00A3FC93-2FC2-4C6D-8D4D-988F74ABB614}" type="pres">
      <dgm:prSet presAssocID="{5B87F284-5F55-4D40-B4AC-50572CF1910A}" presName="theList" presStyleCnt="0"/>
      <dgm:spPr/>
    </dgm:pt>
    <dgm:pt modelId="{4AD378E2-1D17-4FE9-BAFA-7B558000C901}" type="pres">
      <dgm:prSet presAssocID="{BCC89C99-B1EB-44E3-A584-B404B8AF8817}" presName="aNode" presStyleLbl="fgAcc1" presStyleIdx="0" presStyleCnt="4" custScaleX="157588" custScaleY="142217" custLinFactY="8936" custLinFactNeighborX="26725" custLinFactNeighborY="100000">
        <dgm:presLayoutVars>
          <dgm:bulletEnabled val="1"/>
        </dgm:presLayoutVars>
      </dgm:prSet>
      <dgm:spPr>
        <a:prstGeom prst="roundRect">
          <a:avLst/>
        </a:prstGeom>
      </dgm:spPr>
    </dgm:pt>
    <dgm:pt modelId="{850A07BD-48D7-40C5-9490-CDDCE5494BA3}" type="pres">
      <dgm:prSet presAssocID="{BCC89C99-B1EB-44E3-A584-B404B8AF8817}" presName="aSpace" presStyleCnt="0"/>
      <dgm:spPr/>
    </dgm:pt>
    <dgm:pt modelId="{7F5D65E2-0403-4C35-B81F-596316AAD87E}" type="pres">
      <dgm:prSet presAssocID="{5618D468-E57A-4411-B46A-52E7837E126E}" presName="aNode" presStyleLbl="fgAcc1" presStyleIdx="1" presStyleCnt="4" custScaleX="161272" custScaleY="124655" custLinFactY="21567" custLinFactNeighborX="28427" custLinFactNeighborY="100000">
        <dgm:presLayoutVars>
          <dgm:bulletEnabled val="1"/>
        </dgm:presLayoutVars>
      </dgm:prSet>
      <dgm:spPr>
        <a:prstGeom prst="roundRect">
          <a:avLst/>
        </a:prstGeom>
      </dgm:spPr>
    </dgm:pt>
    <dgm:pt modelId="{864488CF-9242-443B-AECF-FAA6C3DBF393}" type="pres">
      <dgm:prSet presAssocID="{5618D468-E57A-4411-B46A-52E7837E126E}" presName="aSpace" presStyleCnt="0"/>
      <dgm:spPr/>
    </dgm:pt>
    <dgm:pt modelId="{6AD0B370-9070-4584-8B89-6A148D2018D1}" type="pres">
      <dgm:prSet presAssocID="{B70F652E-E4EF-4AC1-9FAC-AF5FE0DF71CF}" presName="aNode" presStyleLbl="fgAcc1" presStyleIdx="2" presStyleCnt="4" custScaleX="162388" custScaleY="112146" custLinFactY="41461" custLinFactNeighborX="28533" custLinFactNeighborY="100000">
        <dgm:presLayoutVars>
          <dgm:bulletEnabled val="1"/>
        </dgm:presLayoutVars>
      </dgm:prSet>
      <dgm:spPr>
        <a:prstGeom prst="roundRect">
          <a:avLst/>
        </a:prstGeom>
      </dgm:spPr>
    </dgm:pt>
    <dgm:pt modelId="{1E480E87-24D4-4D5D-9A7A-63336E5A7A8B}" type="pres">
      <dgm:prSet presAssocID="{B70F652E-E4EF-4AC1-9FAC-AF5FE0DF71CF}" presName="aSpace" presStyleCnt="0"/>
      <dgm:spPr/>
    </dgm:pt>
    <dgm:pt modelId="{17DD5936-268C-4D16-ADCF-0B996A6679B8}" type="pres">
      <dgm:prSet presAssocID="{AD1D8897-6AB3-4268-964A-629E4281897F}" presName="aNode" presStyleLbl="fgAcc1" presStyleIdx="3" presStyleCnt="4" custScaleX="208973" custLinFactY="48382" custLinFactNeighborX="13714" custLinFactNeighborY="100000">
        <dgm:presLayoutVars>
          <dgm:bulletEnabled val="1"/>
        </dgm:presLayoutVars>
      </dgm:prSet>
      <dgm:spPr/>
    </dgm:pt>
    <dgm:pt modelId="{9B937C50-1B6D-40D3-9D46-08BFF61A4488}" type="pres">
      <dgm:prSet presAssocID="{AD1D8897-6AB3-4268-964A-629E4281897F}" presName="aSpace" presStyleCnt="0"/>
      <dgm:spPr/>
    </dgm:pt>
  </dgm:ptLst>
  <dgm:cxnLst>
    <dgm:cxn modelId="{30FAB707-2BB5-4692-A77A-2FE7AF662860}" srcId="{5B87F284-5F55-4D40-B4AC-50572CF1910A}" destId="{AD1D8897-6AB3-4268-964A-629E4281897F}" srcOrd="3" destOrd="0" parTransId="{C0EC3E47-6862-47DE-A246-8EDCC6B4A9DA}" sibTransId="{D2B51684-0F1F-46F3-AE75-99B0935FFCB8}"/>
    <dgm:cxn modelId="{30F6BE20-F422-4833-9CDD-B5F153CFFF73}" type="presOf" srcId="{5B87F284-5F55-4D40-B4AC-50572CF1910A}" destId="{DD0AE865-63A4-465C-A678-9FA38DC2E8C5}" srcOrd="0" destOrd="0" presId="urn:microsoft.com/office/officeart/2005/8/layout/pyramid2"/>
    <dgm:cxn modelId="{3CEB3D4E-6E35-4FB5-8D8B-DD9A3DBAD1A6}" srcId="{5B87F284-5F55-4D40-B4AC-50572CF1910A}" destId="{B70F652E-E4EF-4AC1-9FAC-AF5FE0DF71CF}" srcOrd="2" destOrd="0" parTransId="{341EAEA3-33A4-4405-A5F5-234DE61CD7C0}" sibTransId="{017E6764-0457-4750-8087-DE780AE6C5A5}"/>
    <dgm:cxn modelId="{4058DE4E-9EF4-4812-9B69-455CE1E75BDB}" type="presOf" srcId="{BCC89C99-B1EB-44E3-A584-B404B8AF8817}" destId="{4AD378E2-1D17-4FE9-BAFA-7B558000C901}" srcOrd="0" destOrd="0" presId="urn:microsoft.com/office/officeart/2005/8/layout/pyramid2"/>
    <dgm:cxn modelId="{80E32E78-C0AA-45C6-BA53-A8716317068E}" srcId="{5B87F284-5F55-4D40-B4AC-50572CF1910A}" destId="{BCC89C99-B1EB-44E3-A584-B404B8AF8817}" srcOrd="0" destOrd="0" parTransId="{6F2D5093-007B-45F3-B17C-C2A88F7A751D}" sibTransId="{4DEDDF53-D3D1-46E8-93A9-AC03D59BB592}"/>
    <dgm:cxn modelId="{EFB18CA2-1FEF-4945-9914-4A96F1FD86EB}" type="presOf" srcId="{B70F652E-E4EF-4AC1-9FAC-AF5FE0DF71CF}" destId="{6AD0B370-9070-4584-8B89-6A148D2018D1}" srcOrd="0" destOrd="0" presId="urn:microsoft.com/office/officeart/2005/8/layout/pyramid2"/>
    <dgm:cxn modelId="{22F5EAB3-3991-4BFA-97ED-E04EE987C8D4}" srcId="{5B87F284-5F55-4D40-B4AC-50572CF1910A}" destId="{5618D468-E57A-4411-B46A-52E7837E126E}" srcOrd="1" destOrd="0" parTransId="{0DC321F0-E165-4541-934E-CC1CE1473AA3}" sibTransId="{27EC8B4D-704C-400F-834F-8EF6798F7268}"/>
    <dgm:cxn modelId="{127627C1-BA25-47F3-90DB-305765001076}" type="presOf" srcId="{AD1D8897-6AB3-4268-964A-629E4281897F}" destId="{17DD5936-268C-4D16-ADCF-0B996A6679B8}" srcOrd="0" destOrd="0" presId="urn:microsoft.com/office/officeart/2005/8/layout/pyramid2"/>
    <dgm:cxn modelId="{2F98A2D2-E358-4009-AA8C-272E6B0B33F1}" type="presOf" srcId="{5618D468-E57A-4411-B46A-52E7837E126E}" destId="{7F5D65E2-0403-4C35-B81F-596316AAD87E}" srcOrd="0" destOrd="0" presId="urn:microsoft.com/office/officeart/2005/8/layout/pyramid2"/>
    <dgm:cxn modelId="{006E2FBF-49E7-46B3-A6CA-E70422A648AE}" type="presParOf" srcId="{DD0AE865-63A4-465C-A678-9FA38DC2E8C5}" destId="{09C64AD3-D895-4916-A46C-711BB637DC04}" srcOrd="0" destOrd="0" presId="urn:microsoft.com/office/officeart/2005/8/layout/pyramid2"/>
    <dgm:cxn modelId="{C93A416F-D0AA-4C64-9076-3EDE8DB28C3F}" type="presParOf" srcId="{DD0AE865-63A4-465C-A678-9FA38DC2E8C5}" destId="{00A3FC93-2FC2-4C6D-8D4D-988F74ABB614}" srcOrd="1" destOrd="0" presId="urn:microsoft.com/office/officeart/2005/8/layout/pyramid2"/>
    <dgm:cxn modelId="{CED0AECF-5C9F-4C85-88FD-7263C0505C98}" type="presParOf" srcId="{00A3FC93-2FC2-4C6D-8D4D-988F74ABB614}" destId="{4AD378E2-1D17-4FE9-BAFA-7B558000C901}" srcOrd="0" destOrd="0" presId="urn:microsoft.com/office/officeart/2005/8/layout/pyramid2"/>
    <dgm:cxn modelId="{1A53BB60-91CC-4EB1-BCA6-4C65BCFC2478}" type="presParOf" srcId="{00A3FC93-2FC2-4C6D-8D4D-988F74ABB614}" destId="{850A07BD-48D7-40C5-9490-CDDCE5494BA3}" srcOrd="1" destOrd="0" presId="urn:microsoft.com/office/officeart/2005/8/layout/pyramid2"/>
    <dgm:cxn modelId="{03E6CD56-34A7-43BD-93ED-0853EBFB6EBF}" type="presParOf" srcId="{00A3FC93-2FC2-4C6D-8D4D-988F74ABB614}" destId="{7F5D65E2-0403-4C35-B81F-596316AAD87E}" srcOrd="2" destOrd="0" presId="urn:microsoft.com/office/officeart/2005/8/layout/pyramid2"/>
    <dgm:cxn modelId="{0D623E9E-AFBE-4A17-9011-7ADF314BE4F8}" type="presParOf" srcId="{00A3FC93-2FC2-4C6D-8D4D-988F74ABB614}" destId="{864488CF-9242-443B-AECF-FAA6C3DBF393}" srcOrd="3" destOrd="0" presId="urn:microsoft.com/office/officeart/2005/8/layout/pyramid2"/>
    <dgm:cxn modelId="{F3B0BD14-9F3E-40C5-9DCE-97EAB89A09B8}" type="presParOf" srcId="{00A3FC93-2FC2-4C6D-8D4D-988F74ABB614}" destId="{6AD0B370-9070-4584-8B89-6A148D2018D1}" srcOrd="4" destOrd="0" presId="urn:microsoft.com/office/officeart/2005/8/layout/pyramid2"/>
    <dgm:cxn modelId="{B0204880-BC38-41F0-AB93-309374F03740}" type="presParOf" srcId="{00A3FC93-2FC2-4C6D-8D4D-988F74ABB614}" destId="{1E480E87-24D4-4D5D-9A7A-63336E5A7A8B}" srcOrd="5" destOrd="0" presId="urn:microsoft.com/office/officeart/2005/8/layout/pyramid2"/>
    <dgm:cxn modelId="{CE73F84D-26F0-452E-9CAE-B48122248D76}" type="presParOf" srcId="{00A3FC93-2FC2-4C6D-8D4D-988F74ABB614}" destId="{17DD5936-268C-4D16-ADCF-0B996A6679B8}" srcOrd="6" destOrd="0" presId="urn:microsoft.com/office/officeart/2005/8/layout/pyramid2"/>
    <dgm:cxn modelId="{4532E0FF-2315-4B11-99E9-F5E723287423}" type="presParOf" srcId="{00A3FC93-2FC2-4C6D-8D4D-988F74ABB614}" destId="{9B937C50-1B6D-40D3-9D46-08BFF61A4488}"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2E388E-5A8D-474E-9F6C-9120903D8ADF}" type="doc">
      <dgm:prSet loTypeId="urn:microsoft.com/office/officeart/2005/8/layout/radial5" loCatId="cycle" qsTypeId="urn:microsoft.com/office/officeart/2005/8/quickstyle/simple5" qsCatId="simple" csTypeId="urn:microsoft.com/office/officeart/2005/8/colors/colorful1" csCatId="colorful" phldr="1"/>
      <dgm:spPr/>
      <dgm:t>
        <a:bodyPr/>
        <a:lstStyle/>
        <a:p>
          <a:endParaRPr lang="en-US"/>
        </a:p>
      </dgm:t>
    </dgm:pt>
    <dgm:pt modelId="{01878269-8C6D-45EE-AE5A-9E8974493557}">
      <dgm:prSet phldrT="[Text]"/>
      <dgm:spPr/>
      <dgm:t>
        <a:bodyPr/>
        <a:lstStyle/>
        <a:p>
          <a:r>
            <a:rPr lang="en-US" dirty="0"/>
            <a:t>Family Skills</a:t>
          </a:r>
        </a:p>
      </dgm:t>
    </dgm:pt>
    <dgm:pt modelId="{4ED2D6E8-3EA8-4DD5-8A36-CEA6203E176D}" type="parTrans" cxnId="{1BDF884F-05F7-4982-8BBE-6AE49FD7283E}">
      <dgm:prSet/>
      <dgm:spPr/>
      <dgm:t>
        <a:bodyPr/>
        <a:lstStyle/>
        <a:p>
          <a:endParaRPr lang="en-US"/>
        </a:p>
      </dgm:t>
    </dgm:pt>
    <dgm:pt modelId="{16FBF817-6AC3-4079-B247-ECAFAEA274FE}" type="sibTrans" cxnId="{1BDF884F-05F7-4982-8BBE-6AE49FD7283E}">
      <dgm:prSet/>
      <dgm:spPr/>
      <dgm:t>
        <a:bodyPr/>
        <a:lstStyle/>
        <a:p>
          <a:endParaRPr lang="en-US"/>
        </a:p>
      </dgm:t>
    </dgm:pt>
    <dgm:pt modelId="{3B5A5E47-92DB-4BEE-B1F3-C09A6CBDA018}">
      <dgm:prSet phldrT="[Text]"/>
      <dgm:spPr/>
      <dgm:t>
        <a:bodyPr/>
        <a:lstStyle/>
        <a:p>
          <a:r>
            <a:rPr lang="en-US" dirty="0"/>
            <a:t>Violence</a:t>
          </a:r>
        </a:p>
      </dgm:t>
    </dgm:pt>
    <dgm:pt modelId="{7FECC839-3789-4482-ACC6-527472440A9D}" type="parTrans" cxnId="{BEBD85BD-9720-4E3B-9258-05ABE05061FF}">
      <dgm:prSet/>
      <dgm:spPr/>
      <dgm:t>
        <a:bodyPr/>
        <a:lstStyle/>
        <a:p>
          <a:endParaRPr lang="en-US"/>
        </a:p>
      </dgm:t>
    </dgm:pt>
    <dgm:pt modelId="{FD7EB2CD-A47B-44F8-AAD8-90F666D04FAF}" type="sibTrans" cxnId="{BEBD85BD-9720-4E3B-9258-05ABE05061FF}">
      <dgm:prSet/>
      <dgm:spPr/>
      <dgm:t>
        <a:bodyPr/>
        <a:lstStyle/>
        <a:p>
          <a:endParaRPr lang="en-US"/>
        </a:p>
      </dgm:t>
    </dgm:pt>
    <dgm:pt modelId="{5E2ED636-4DB4-44CF-8982-BC0F9BD06003}">
      <dgm:prSet phldrT="[Text]"/>
      <dgm:spPr/>
      <dgm:t>
        <a:bodyPr/>
        <a:lstStyle/>
        <a:p>
          <a:r>
            <a:rPr lang="en-US" dirty="0"/>
            <a:t>Physical &amp; Mental Health </a:t>
          </a:r>
        </a:p>
      </dgm:t>
    </dgm:pt>
    <dgm:pt modelId="{8214F0E8-AFF1-4FA1-8CFF-59D5505D5E56}" type="parTrans" cxnId="{01B25423-4AEF-4AE4-819E-DF4642D6C391}">
      <dgm:prSet/>
      <dgm:spPr/>
      <dgm:t>
        <a:bodyPr/>
        <a:lstStyle/>
        <a:p>
          <a:endParaRPr lang="en-US"/>
        </a:p>
      </dgm:t>
    </dgm:pt>
    <dgm:pt modelId="{0D0B016E-8A51-484D-AEB6-81DE922EA561}" type="sibTrans" cxnId="{01B25423-4AEF-4AE4-819E-DF4642D6C391}">
      <dgm:prSet/>
      <dgm:spPr/>
      <dgm:t>
        <a:bodyPr/>
        <a:lstStyle/>
        <a:p>
          <a:endParaRPr lang="en-US"/>
        </a:p>
      </dgm:t>
    </dgm:pt>
    <dgm:pt modelId="{BBE8ABEB-64AD-47EF-85CF-FA85BEAED5A5}">
      <dgm:prSet phldrT="[Text]"/>
      <dgm:spPr/>
      <dgm:t>
        <a:bodyPr/>
        <a:lstStyle/>
        <a:p>
          <a:r>
            <a:rPr lang="en-US" dirty="0"/>
            <a:t>Education</a:t>
          </a:r>
        </a:p>
      </dgm:t>
    </dgm:pt>
    <dgm:pt modelId="{A0BBCD6F-F783-4F5C-A248-3BD7DF2A8916}" type="parTrans" cxnId="{C20E463B-8EDA-44EF-961A-67E08E21339E}">
      <dgm:prSet/>
      <dgm:spPr/>
      <dgm:t>
        <a:bodyPr/>
        <a:lstStyle/>
        <a:p>
          <a:endParaRPr lang="en-US"/>
        </a:p>
      </dgm:t>
    </dgm:pt>
    <dgm:pt modelId="{EB9C2AE0-2BA2-4241-9A88-B1895057470E}" type="sibTrans" cxnId="{C20E463B-8EDA-44EF-961A-67E08E21339E}">
      <dgm:prSet/>
      <dgm:spPr/>
      <dgm:t>
        <a:bodyPr/>
        <a:lstStyle/>
        <a:p>
          <a:endParaRPr lang="en-US"/>
        </a:p>
      </dgm:t>
    </dgm:pt>
    <dgm:pt modelId="{4AFF3DD6-79E8-4378-A52B-57E28B83EDCB}">
      <dgm:prSet phldrT="[Text]"/>
      <dgm:spPr/>
      <dgm:t>
        <a:bodyPr/>
        <a:lstStyle/>
        <a:p>
          <a:r>
            <a:rPr lang="en-US" dirty="0"/>
            <a:t>Abstinence from risky sexual behavior</a:t>
          </a:r>
        </a:p>
      </dgm:t>
    </dgm:pt>
    <dgm:pt modelId="{C6E96CD6-11E3-4727-8ED4-31A28B17E409}" type="parTrans" cxnId="{B0B3CF86-76E8-4196-8FBC-197E2375BC29}">
      <dgm:prSet/>
      <dgm:spPr/>
      <dgm:t>
        <a:bodyPr/>
        <a:lstStyle/>
        <a:p>
          <a:endParaRPr lang="en-US"/>
        </a:p>
      </dgm:t>
    </dgm:pt>
    <dgm:pt modelId="{B53AB228-640D-4F5E-9B27-BA7D0AFDA8BC}" type="sibTrans" cxnId="{B0B3CF86-76E8-4196-8FBC-197E2375BC29}">
      <dgm:prSet/>
      <dgm:spPr/>
      <dgm:t>
        <a:bodyPr/>
        <a:lstStyle/>
        <a:p>
          <a:endParaRPr lang="en-US"/>
        </a:p>
      </dgm:t>
    </dgm:pt>
    <dgm:pt modelId="{EDE42962-4734-48E9-BB2A-59DDDF0D03B7}">
      <dgm:prSet/>
      <dgm:spPr/>
      <dgm:t>
        <a:bodyPr/>
        <a:lstStyle/>
        <a:p>
          <a:r>
            <a:rPr lang="en-US" dirty="0"/>
            <a:t>Occupational health</a:t>
          </a:r>
        </a:p>
      </dgm:t>
    </dgm:pt>
    <dgm:pt modelId="{624A764B-E259-439B-BD64-3348364D57B9}" type="parTrans" cxnId="{6A6A9A40-4F90-4B49-9738-D811132EAE3D}">
      <dgm:prSet/>
      <dgm:spPr/>
      <dgm:t>
        <a:bodyPr/>
        <a:lstStyle/>
        <a:p>
          <a:endParaRPr lang="en-US"/>
        </a:p>
      </dgm:t>
    </dgm:pt>
    <dgm:pt modelId="{A15E8E80-4640-47C5-81F1-ED8B3075CD04}" type="sibTrans" cxnId="{6A6A9A40-4F90-4B49-9738-D811132EAE3D}">
      <dgm:prSet/>
      <dgm:spPr/>
      <dgm:t>
        <a:bodyPr/>
        <a:lstStyle/>
        <a:p>
          <a:endParaRPr lang="en-US"/>
        </a:p>
      </dgm:t>
    </dgm:pt>
    <dgm:pt modelId="{C45215A5-346A-4C7A-8DED-B32F60462E25}">
      <dgm:prSet/>
      <dgm:spPr/>
      <dgm:t>
        <a:bodyPr/>
        <a:lstStyle/>
        <a:p>
          <a:r>
            <a:rPr lang="en-US" dirty="0"/>
            <a:t>Engagement in community</a:t>
          </a:r>
        </a:p>
      </dgm:t>
    </dgm:pt>
    <dgm:pt modelId="{60A76675-22C2-4327-8C64-6FF37D8AA702}" type="parTrans" cxnId="{7C7AD13C-AA54-4D59-A7C8-70467BD51854}">
      <dgm:prSet/>
      <dgm:spPr/>
      <dgm:t>
        <a:bodyPr/>
        <a:lstStyle/>
        <a:p>
          <a:endParaRPr lang="en-US"/>
        </a:p>
      </dgm:t>
    </dgm:pt>
    <dgm:pt modelId="{1B2B4CEA-E003-444E-B694-444C599EBE7B}" type="sibTrans" cxnId="{7C7AD13C-AA54-4D59-A7C8-70467BD51854}">
      <dgm:prSet/>
      <dgm:spPr/>
      <dgm:t>
        <a:bodyPr/>
        <a:lstStyle/>
        <a:p>
          <a:endParaRPr lang="en-US"/>
        </a:p>
      </dgm:t>
    </dgm:pt>
    <dgm:pt modelId="{61BAAEDC-79F2-4AFC-8BCC-3753AAF6AFF9}">
      <dgm:prSet/>
      <dgm:spPr/>
      <dgm:t>
        <a:bodyPr/>
        <a:lstStyle/>
        <a:p>
          <a:r>
            <a:rPr lang="en-US" dirty="0"/>
            <a:t>Moderates poverty</a:t>
          </a:r>
        </a:p>
      </dgm:t>
    </dgm:pt>
    <dgm:pt modelId="{2824B731-D269-4088-BE9D-167B4D812664}" type="parTrans" cxnId="{83C886D7-1BFC-40E3-A3D0-DDC18FF518AC}">
      <dgm:prSet/>
      <dgm:spPr/>
      <dgm:t>
        <a:bodyPr/>
        <a:lstStyle/>
        <a:p>
          <a:endParaRPr lang="en-US"/>
        </a:p>
      </dgm:t>
    </dgm:pt>
    <dgm:pt modelId="{AC310AF6-82FE-4BA5-A058-F96795BD2A3D}" type="sibTrans" cxnId="{83C886D7-1BFC-40E3-A3D0-DDC18FF518AC}">
      <dgm:prSet/>
      <dgm:spPr/>
      <dgm:t>
        <a:bodyPr/>
        <a:lstStyle/>
        <a:p>
          <a:endParaRPr lang="en-US"/>
        </a:p>
      </dgm:t>
    </dgm:pt>
    <dgm:pt modelId="{F8B727FC-77CA-4E37-A976-DF47ED05706E}">
      <dgm:prSet/>
      <dgm:spPr/>
      <dgm:t>
        <a:bodyPr/>
        <a:lstStyle/>
        <a:p>
          <a:r>
            <a:rPr lang="en-US" dirty="0"/>
            <a:t>Substance use</a:t>
          </a:r>
        </a:p>
      </dgm:t>
    </dgm:pt>
    <dgm:pt modelId="{7055ED25-D274-4BE4-A53D-DCDA70B09578}" type="parTrans" cxnId="{86EB4E1C-45C6-4DD9-BE48-50C282A96FCD}">
      <dgm:prSet/>
      <dgm:spPr/>
      <dgm:t>
        <a:bodyPr/>
        <a:lstStyle/>
        <a:p>
          <a:endParaRPr lang="en-US"/>
        </a:p>
      </dgm:t>
    </dgm:pt>
    <dgm:pt modelId="{005E503F-4405-4914-A244-A619CABCEA25}" type="sibTrans" cxnId="{86EB4E1C-45C6-4DD9-BE48-50C282A96FCD}">
      <dgm:prSet/>
      <dgm:spPr/>
      <dgm:t>
        <a:bodyPr/>
        <a:lstStyle/>
        <a:p>
          <a:endParaRPr lang="en-US"/>
        </a:p>
      </dgm:t>
    </dgm:pt>
    <dgm:pt modelId="{CDA13126-3D22-486B-A51D-631FD3598B79}">
      <dgm:prSet/>
      <dgm:spPr/>
      <dgm:t>
        <a:bodyPr/>
        <a:lstStyle/>
        <a:p>
          <a:r>
            <a:rPr lang="en-US" dirty="0"/>
            <a:t>Generational effect</a:t>
          </a:r>
        </a:p>
      </dgm:t>
    </dgm:pt>
    <dgm:pt modelId="{DDACEB77-8D0C-4241-AF4C-80C7A4A05C7D}" type="parTrans" cxnId="{651E4803-1D6D-4883-AF35-424A55633D68}">
      <dgm:prSet/>
      <dgm:spPr/>
      <dgm:t>
        <a:bodyPr/>
        <a:lstStyle/>
        <a:p>
          <a:endParaRPr lang="en-US"/>
        </a:p>
      </dgm:t>
    </dgm:pt>
    <dgm:pt modelId="{3B2B8CF8-FE9D-463F-A502-D4433B9CC95E}" type="sibTrans" cxnId="{651E4803-1D6D-4883-AF35-424A55633D68}">
      <dgm:prSet/>
      <dgm:spPr/>
      <dgm:t>
        <a:bodyPr/>
        <a:lstStyle/>
        <a:p>
          <a:endParaRPr lang="en-US"/>
        </a:p>
      </dgm:t>
    </dgm:pt>
    <dgm:pt modelId="{D1F95A28-D6FC-4E5B-AC76-5C6CCD405777}" type="pres">
      <dgm:prSet presAssocID="{CB2E388E-5A8D-474E-9F6C-9120903D8ADF}" presName="Name0" presStyleCnt="0">
        <dgm:presLayoutVars>
          <dgm:chMax val="1"/>
          <dgm:dir/>
          <dgm:animLvl val="ctr"/>
          <dgm:resizeHandles val="exact"/>
        </dgm:presLayoutVars>
      </dgm:prSet>
      <dgm:spPr/>
    </dgm:pt>
    <dgm:pt modelId="{E63D9836-5D91-4B39-B70D-25E7034BB583}" type="pres">
      <dgm:prSet presAssocID="{01878269-8C6D-45EE-AE5A-9E8974493557}" presName="centerShape" presStyleLbl="node0" presStyleIdx="0" presStyleCnt="1"/>
      <dgm:spPr/>
    </dgm:pt>
    <dgm:pt modelId="{3748C64C-2070-4C84-A5C6-E21D83EF507A}" type="pres">
      <dgm:prSet presAssocID="{7FECC839-3789-4482-ACC6-527472440A9D}" presName="parTrans" presStyleLbl="sibTrans2D1" presStyleIdx="0" presStyleCnt="9" custScaleX="121000" custScaleY="121000"/>
      <dgm:spPr/>
    </dgm:pt>
    <dgm:pt modelId="{D170CFAB-D07D-4459-99C0-4108C1A55FF8}" type="pres">
      <dgm:prSet presAssocID="{7FECC839-3789-4482-ACC6-527472440A9D}" presName="connectorText" presStyleLbl="sibTrans2D1" presStyleIdx="0" presStyleCnt="9"/>
      <dgm:spPr/>
    </dgm:pt>
    <dgm:pt modelId="{12F47533-2D0E-4DEF-AF7B-629E96054DC4}" type="pres">
      <dgm:prSet presAssocID="{3B5A5E47-92DB-4BEE-B1F3-C09A6CBDA018}" presName="node" presStyleLbl="node1" presStyleIdx="0" presStyleCnt="9" custScaleX="121000" custScaleY="121000">
        <dgm:presLayoutVars>
          <dgm:bulletEnabled val="1"/>
        </dgm:presLayoutVars>
      </dgm:prSet>
      <dgm:spPr/>
    </dgm:pt>
    <dgm:pt modelId="{FBA2DDD0-97B3-453C-A51A-4521975C2735}" type="pres">
      <dgm:prSet presAssocID="{8214F0E8-AFF1-4FA1-8CFF-59D5505D5E56}" presName="parTrans" presStyleLbl="sibTrans2D1" presStyleIdx="1" presStyleCnt="9" custScaleX="121000" custScaleY="121000"/>
      <dgm:spPr/>
    </dgm:pt>
    <dgm:pt modelId="{5A6C60C0-B1B3-47A3-8497-3570AE1F4E1F}" type="pres">
      <dgm:prSet presAssocID="{8214F0E8-AFF1-4FA1-8CFF-59D5505D5E56}" presName="connectorText" presStyleLbl="sibTrans2D1" presStyleIdx="1" presStyleCnt="9"/>
      <dgm:spPr/>
    </dgm:pt>
    <dgm:pt modelId="{90626319-9B8E-4ECE-856D-CD8099B5AD56}" type="pres">
      <dgm:prSet presAssocID="{5E2ED636-4DB4-44CF-8982-BC0F9BD06003}" presName="node" presStyleLbl="node1" presStyleIdx="1" presStyleCnt="9" custScaleX="121000" custScaleY="121000">
        <dgm:presLayoutVars>
          <dgm:bulletEnabled val="1"/>
        </dgm:presLayoutVars>
      </dgm:prSet>
      <dgm:spPr/>
    </dgm:pt>
    <dgm:pt modelId="{34A66187-2AE1-47FD-916E-A79F31947EB1}" type="pres">
      <dgm:prSet presAssocID="{A0BBCD6F-F783-4F5C-A248-3BD7DF2A8916}" presName="parTrans" presStyleLbl="sibTrans2D1" presStyleIdx="2" presStyleCnt="9" custScaleX="121000" custScaleY="121000"/>
      <dgm:spPr/>
    </dgm:pt>
    <dgm:pt modelId="{8A6BF598-BB06-404D-B205-4C2181A9151C}" type="pres">
      <dgm:prSet presAssocID="{A0BBCD6F-F783-4F5C-A248-3BD7DF2A8916}" presName="connectorText" presStyleLbl="sibTrans2D1" presStyleIdx="2" presStyleCnt="9"/>
      <dgm:spPr/>
    </dgm:pt>
    <dgm:pt modelId="{22E8C077-9041-42BD-A435-2D27FB55555B}" type="pres">
      <dgm:prSet presAssocID="{BBE8ABEB-64AD-47EF-85CF-FA85BEAED5A5}" presName="node" presStyleLbl="node1" presStyleIdx="2" presStyleCnt="9" custScaleX="121000" custScaleY="121000">
        <dgm:presLayoutVars>
          <dgm:bulletEnabled val="1"/>
        </dgm:presLayoutVars>
      </dgm:prSet>
      <dgm:spPr/>
    </dgm:pt>
    <dgm:pt modelId="{8BAD314B-179F-4C82-BF2C-EF9F48A23974}" type="pres">
      <dgm:prSet presAssocID="{C6E96CD6-11E3-4727-8ED4-31A28B17E409}" presName="parTrans" presStyleLbl="sibTrans2D1" presStyleIdx="3" presStyleCnt="9" custScaleX="121000" custScaleY="121000"/>
      <dgm:spPr/>
    </dgm:pt>
    <dgm:pt modelId="{F6A577CC-4318-4B7A-A2F2-FEB347D26788}" type="pres">
      <dgm:prSet presAssocID="{C6E96CD6-11E3-4727-8ED4-31A28B17E409}" presName="connectorText" presStyleLbl="sibTrans2D1" presStyleIdx="3" presStyleCnt="9"/>
      <dgm:spPr/>
    </dgm:pt>
    <dgm:pt modelId="{E7C6BB8A-6F59-48C9-AD31-18EED65FC485}" type="pres">
      <dgm:prSet presAssocID="{4AFF3DD6-79E8-4378-A52B-57E28B83EDCB}" presName="node" presStyleLbl="node1" presStyleIdx="3" presStyleCnt="9" custScaleX="121000" custScaleY="121000">
        <dgm:presLayoutVars>
          <dgm:bulletEnabled val="1"/>
        </dgm:presLayoutVars>
      </dgm:prSet>
      <dgm:spPr/>
    </dgm:pt>
    <dgm:pt modelId="{DEF5A27A-2E29-41DF-9760-8919A1D3AF65}" type="pres">
      <dgm:prSet presAssocID="{624A764B-E259-439B-BD64-3348364D57B9}" presName="parTrans" presStyleLbl="sibTrans2D1" presStyleIdx="4" presStyleCnt="9" custScaleX="121000" custScaleY="121000"/>
      <dgm:spPr/>
    </dgm:pt>
    <dgm:pt modelId="{C8228DC4-BF5F-4D5F-9804-EF21547E6B20}" type="pres">
      <dgm:prSet presAssocID="{624A764B-E259-439B-BD64-3348364D57B9}" presName="connectorText" presStyleLbl="sibTrans2D1" presStyleIdx="4" presStyleCnt="9"/>
      <dgm:spPr/>
    </dgm:pt>
    <dgm:pt modelId="{544E6EC0-6F63-44DB-8699-FF466E51ADFF}" type="pres">
      <dgm:prSet presAssocID="{EDE42962-4734-48E9-BB2A-59DDDF0D03B7}" presName="node" presStyleLbl="node1" presStyleIdx="4" presStyleCnt="9" custScaleX="121000" custScaleY="121000">
        <dgm:presLayoutVars>
          <dgm:bulletEnabled val="1"/>
        </dgm:presLayoutVars>
      </dgm:prSet>
      <dgm:spPr/>
    </dgm:pt>
    <dgm:pt modelId="{5B186D43-904D-4CCA-9AA3-681D0FCCE3FE}" type="pres">
      <dgm:prSet presAssocID="{60A76675-22C2-4327-8C64-6FF37D8AA702}" presName="parTrans" presStyleLbl="sibTrans2D1" presStyleIdx="5" presStyleCnt="9" custScaleX="121000" custScaleY="121000"/>
      <dgm:spPr/>
    </dgm:pt>
    <dgm:pt modelId="{19868710-EB14-4F32-9E90-D1BD1F88980C}" type="pres">
      <dgm:prSet presAssocID="{60A76675-22C2-4327-8C64-6FF37D8AA702}" presName="connectorText" presStyleLbl="sibTrans2D1" presStyleIdx="5" presStyleCnt="9"/>
      <dgm:spPr/>
    </dgm:pt>
    <dgm:pt modelId="{A35AAF98-ACDE-4D82-A42A-D027F6257F09}" type="pres">
      <dgm:prSet presAssocID="{C45215A5-346A-4C7A-8DED-B32F60462E25}" presName="node" presStyleLbl="node1" presStyleIdx="5" presStyleCnt="9" custScaleX="121000" custScaleY="121000">
        <dgm:presLayoutVars>
          <dgm:bulletEnabled val="1"/>
        </dgm:presLayoutVars>
      </dgm:prSet>
      <dgm:spPr/>
    </dgm:pt>
    <dgm:pt modelId="{5D22EA88-2113-46CE-842E-7E63AED6EA45}" type="pres">
      <dgm:prSet presAssocID="{2824B731-D269-4088-BE9D-167B4D812664}" presName="parTrans" presStyleLbl="sibTrans2D1" presStyleIdx="6" presStyleCnt="9" custScaleX="121000" custScaleY="121000"/>
      <dgm:spPr/>
    </dgm:pt>
    <dgm:pt modelId="{1E04880B-DA3A-4E75-9186-D1B187C5ADE1}" type="pres">
      <dgm:prSet presAssocID="{2824B731-D269-4088-BE9D-167B4D812664}" presName="connectorText" presStyleLbl="sibTrans2D1" presStyleIdx="6" presStyleCnt="9"/>
      <dgm:spPr/>
    </dgm:pt>
    <dgm:pt modelId="{75EADD3D-F10A-414F-B4F7-A1A13EFECCC3}" type="pres">
      <dgm:prSet presAssocID="{61BAAEDC-79F2-4AFC-8BCC-3753AAF6AFF9}" presName="node" presStyleLbl="node1" presStyleIdx="6" presStyleCnt="9" custScaleX="121000" custScaleY="121000">
        <dgm:presLayoutVars>
          <dgm:bulletEnabled val="1"/>
        </dgm:presLayoutVars>
      </dgm:prSet>
      <dgm:spPr/>
    </dgm:pt>
    <dgm:pt modelId="{0AE8A6C1-1149-481E-85CF-04276A6655DE}" type="pres">
      <dgm:prSet presAssocID="{7055ED25-D274-4BE4-A53D-DCDA70B09578}" presName="parTrans" presStyleLbl="sibTrans2D1" presStyleIdx="7" presStyleCnt="9" custScaleX="121000" custScaleY="121000"/>
      <dgm:spPr/>
    </dgm:pt>
    <dgm:pt modelId="{6C489622-DB2A-4F38-9413-24AE251B341D}" type="pres">
      <dgm:prSet presAssocID="{7055ED25-D274-4BE4-A53D-DCDA70B09578}" presName="connectorText" presStyleLbl="sibTrans2D1" presStyleIdx="7" presStyleCnt="9"/>
      <dgm:spPr/>
    </dgm:pt>
    <dgm:pt modelId="{4AD6FC85-4813-43AD-9FC5-6A89DD0BA472}" type="pres">
      <dgm:prSet presAssocID="{F8B727FC-77CA-4E37-A976-DF47ED05706E}" presName="node" presStyleLbl="node1" presStyleIdx="7" presStyleCnt="9" custScaleX="121000" custScaleY="121000">
        <dgm:presLayoutVars>
          <dgm:bulletEnabled val="1"/>
        </dgm:presLayoutVars>
      </dgm:prSet>
      <dgm:spPr/>
    </dgm:pt>
    <dgm:pt modelId="{BB0904FB-058D-4AEA-961B-F192FBB4D157}" type="pres">
      <dgm:prSet presAssocID="{DDACEB77-8D0C-4241-AF4C-80C7A4A05C7D}" presName="parTrans" presStyleLbl="sibTrans2D1" presStyleIdx="8" presStyleCnt="9" custScaleX="121000" custScaleY="121000"/>
      <dgm:spPr/>
    </dgm:pt>
    <dgm:pt modelId="{BF43404E-3040-43E3-8A14-7A51CA890C5F}" type="pres">
      <dgm:prSet presAssocID="{DDACEB77-8D0C-4241-AF4C-80C7A4A05C7D}" presName="connectorText" presStyleLbl="sibTrans2D1" presStyleIdx="8" presStyleCnt="9"/>
      <dgm:spPr/>
    </dgm:pt>
    <dgm:pt modelId="{C5CC5F15-C04C-427F-B92C-BF68902F2743}" type="pres">
      <dgm:prSet presAssocID="{CDA13126-3D22-486B-A51D-631FD3598B79}" presName="node" presStyleLbl="node1" presStyleIdx="8" presStyleCnt="9" custScaleX="133100" custScaleY="133100">
        <dgm:presLayoutVars>
          <dgm:bulletEnabled val="1"/>
        </dgm:presLayoutVars>
      </dgm:prSet>
      <dgm:spPr/>
    </dgm:pt>
  </dgm:ptLst>
  <dgm:cxnLst>
    <dgm:cxn modelId="{651E4803-1D6D-4883-AF35-424A55633D68}" srcId="{01878269-8C6D-45EE-AE5A-9E8974493557}" destId="{CDA13126-3D22-486B-A51D-631FD3598B79}" srcOrd="8" destOrd="0" parTransId="{DDACEB77-8D0C-4241-AF4C-80C7A4A05C7D}" sibTransId="{3B2B8CF8-FE9D-463F-A502-D4433B9CC95E}"/>
    <dgm:cxn modelId="{E46BD90B-29C3-492B-950C-04302F623D98}" type="presOf" srcId="{C6E96CD6-11E3-4727-8ED4-31A28B17E409}" destId="{F6A577CC-4318-4B7A-A2F2-FEB347D26788}" srcOrd="1" destOrd="0" presId="urn:microsoft.com/office/officeart/2005/8/layout/radial5"/>
    <dgm:cxn modelId="{8E942A1B-1EE3-4404-8FBF-BA6CAABC3EA3}" type="presOf" srcId="{5E2ED636-4DB4-44CF-8982-BC0F9BD06003}" destId="{90626319-9B8E-4ECE-856D-CD8099B5AD56}" srcOrd="0" destOrd="0" presId="urn:microsoft.com/office/officeart/2005/8/layout/radial5"/>
    <dgm:cxn modelId="{86EB4E1C-45C6-4DD9-BE48-50C282A96FCD}" srcId="{01878269-8C6D-45EE-AE5A-9E8974493557}" destId="{F8B727FC-77CA-4E37-A976-DF47ED05706E}" srcOrd="7" destOrd="0" parTransId="{7055ED25-D274-4BE4-A53D-DCDA70B09578}" sibTransId="{005E503F-4405-4914-A244-A619CABCEA25}"/>
    <dgm:cxn modelId="{01B25423-4AEF-4AE4-819E-DF4642D6C391}" srcId="{01878269-8C6D-45EE-AE5A-9E8974493557}" destId="{5E2ED636-4DB4-44CF-8982-BC0F9BD06003}" srcOrd="1" destOrd="0" parTransId="{8214F0E8-AFF1-4FA1-8CFF-59D5505D5E56}" sibTransId="{0D0B016E-8A51-484D-AEB6-81DE922EA561}"/>
    <dgm:cxn modelId="{CA22A02A-FAC1-41DE-B449-7555D295317E}" type="presOf" srcId="{4AFF3DD6-79E8-4378-A52B-57E28B83EDCB}" destId="{E7C6BB8A-6F59-48C9-AD31-18EED65FC485}" srcOrd="0" destOrd="0" presId="urn:microsoft.com/office/officeart/2005/8/layout/radial5"/>
    <dgm:cxn modelId="{D452212E-8A8D-4C24-9ADC-B4E6D3E72642}" type="presOf" srcId="{C6E96CD6-11E3-4727-8ED4-31A28B17E409}" destId="{8BAD314B-179F-4C82-BF2C-EF9F48A23974}" srcOrd="0" destOrd="0" presId="urn:microsoft.com/office/officeart/2005/8/layout/radial5"/>
    <dgm:cxn modelId="{F7507C36-261B-4909-BA49-39D1534DB7B1}" type="presOf" srcId="{CB2E388E-5A8D-474E-9F6C-9120903D8ADF}" destId="{D1F95A28-D6FC-4E5B-AC76-5C6CCD405777}" srcOrd="0" destOrd="0" presId="urn:microsoft.com/office/officeart/2005/8/layout/radial5"/>
    <dgm:cxn modelId="{C20E463B-8EDA-44EF-961A-67E08E21339E}" srcId="{01878269-8C6D-45EE-AE5A-9E8974493557}" destId="{BBE8ABEB-64AD-47EF-85CF-FA85BEAED5A5}" srcOrd="2" destOrd="0" parTransId="{A0BBCD6F-F783-4F5C-A248-3BD7DF2A8916}" sibTransId="{EB9C2AE0-2BA2-4241-9A88-B1895057470E}"/>
    <dgm:cxn modelId="{7C7AD13C-AA54-4D59-A7C8-70467BD51854}" srcId="{01878269-8C6D-45EE-AE5A-9E8974493557}" destId="{C45215A5-346A-4C7A-8DED-B32F60462E25}" srcOrd="5" destOrd="0" parTransId="{60A76675-22C2-4327-8C64-6FF37D8AA702}" sibTransId="{1B2B4CEA-E003-444E-B694-444C599EBE7B}"/>
    <dgm:cxn modelId="{6A6A9A40-4F90-4B49-9738-D811132EAE3D}" srcId="{01878269-8C6D-45EE-AE5A-9E8974493557}" destId="{EDE42962-4734-48E9-BB2A-59DDDF0D03B7}" srcOrd="4" destOrd="0" parTransId="{624A764B-E259-439B-BD64-3348364D57B9}" sibTransId="{A15E8E80-4640-47C5-81F1-ED8B3075CD04}"/>
    <dgm:cxn modelId="{59CC9264-1A5C-4FBA-AB03-EF233F52EFBD}" type="presOf" srcId="{F8B727FC-77CA-4E37-A976-DF47ED05706E}" destId="{4AD6FC85-4813-43AD-9FC5-6A89DD0BA472}" srcOrd="0" destOrd="0" presId="urn:microsoft.com/office/officeart/2005/8/layout/radial5"/>
    <dgm:cxn modelId="{1CC64145-EF8C-4A8C-B864-0548A30930C9}" type="presOf" srcId="{EDE42962-4734-48E9-BB2A-59DDDF0D03B7}" destId="{544E6EC0-6F63-44DB-8699-FF466E51ADFF}" srcOrd="0" destOrd="0" presId="urn:microsoft.com/office/officeart/2005/8/layout/radial5"/>
    <dgm:cxn modelId="{FDD87F66-E5D0-4892-90A6-7CB2A569A843}" type="presOf" srcId="{7055ED25-D274-4BE4-A53D-DCDA70B09578}" destId="{0AE8A6C1-1149-481E-85CF-04276A6655DE}" srcOrd="0" destOrd="0" presId="urn:microsoft.com/office/officeart/2005/8/layout/radial5"/>
    <dgm:cxn modelId="{EB884A6D-D0A8-4C3D-8252-E7A7D2B52A63}" type="presOf" srcId="{60A76675-22C2-4327-8C64-6FF37D8AA702}" destId="{19868710-EB14-4F32-9E90-D1BD1F88980C}" srcOrd="1" destOrd="0" presId="urn:microsoft.com/office/officeart/2005/8/layout/radial5"/>
    <dgm:cxn modelId="{A1BC636E-A167-48DB-A01D-DE90AFC9E73D}" type="presOf" srcId="{A0BBCD6F-F783-4F5C-A248-3BD7DF2A8916}" destId="{8A6BF598-BB06-404D-B205-4C2181A9151C}" srcOrd="1" destOrd="0" presId="urn:microsoft.com/office/officeart/2005/8/layout/radial5"/>
    <dgm:cxn modelId="{1BDF884F-05F7-4982-8BBE-6AE49FD7283E}" srcId="{CB2E388E-5A8D-474E-9F6C-9120903D8ADF}" destId="{01878269-8C6D-45EE-AE5A-9E8974493557}" srcOrd="0" destOrd="0" parTransId="{4ED2D6E8-3EA8-4DD5-8A36-CEA6203E176D}" sibTransId="{16FBF817-6AC3-4079-B247-ECAFAEA274FE}"/>
    <dgm:cxn modelId="{EF284550-0858-4D3C-A202-A100F94F11B3}" type="presOf" srcId="{7055ED25-D274-4BE4-A53D-DCDA70B09578}" destId="{6C489622-DB2A-4F38-9413-24AE251B341D}" srcOrd="1" destOrd="0" presId="urn:microsoft.com/office/officeart/2005/8/layout/radial5"/>
    <dgm:cxn modelId="{DF3F917E-E43F-4289-A230-9B6417B1355D}" type="presOf" srcId="{60A76675-22C2-4327-8C64-6FF37D8AA702}" destId="{5B186D43-904D-4CCA-9AA3-681D0FCCE3FE}" srcOrd="0" destOrd="0" presId="urn:microsoft.com/office/officeart/2005/8/layout/radial5"/>
    <dgm:cxn modelId="{B0B3CF86-76E8-4196-8FBC-197E2375BC29}" srcId="{01878269-8C6D-45EE-AE5A-9E8974493557}" destId="{4AFF3DD6-79E8-4378-A52B-57E28B83EDCB}" srcOrd="3" destOrd="0" parTransId="{C6E96CD6-11E3-4727-8ED4-31A28B17E409}" sibTransId="{B53AB228-640D-4F5E-9B27-BA7D0AFDA8BC}"/>
    <dgm:cxn modelId="{B753B58A-6213-4174-80A6-A91E44960BF2}" type="presOf" srcId="{CDA13126-3D22-486B-A51D-631FD3598B79}" destId="{C5CC5F15-C04C-427F-B92C-BF68902F2743}" srcOrd="0" destOrd="0" presId="urn:microsoft.com/office/officeart/2005/8/layout/radial5"/>
    <dgm:cxn modelId="{BE95818B-5196-4BAA-8613-9648ABD388D6}" type="presOf" srcId="{2824B731-D269-4088-BE9D-167B4D812664}" destId="{5D22EA88-2113-46CE-842E-7E63AED6EA45}" srcOrd="0" destOrd="0" presId="urn:microsoft.com/office/officeart/2005/8/layout/radial5"/>
    <dgm:cxn modelId="{E82DA894-9272-4FE5-A6D3-76BB94F0F2FF}" type="presOf" srcId="{01878269-8C6D-45EE-AE5A-9E8974493557}" destId="{E63D9836-5D91-4B39-B70D-25E7034BB583}" srcOrd="0" destOrd="0" presId="urn:microsoft.com/office/officeart/2005/8/layout/radial5"/>
    <dgm:cxn modelId="{2E33B394-5800-4F4F-A9EF-8A37FBF7C6C6}" type="presOf" srcId="{A0BBCD6F-F783-4F5C-A248-3BD7DF2A8916}" destId="{34A66187-2AE1-47FD-916E-A79F31947EB1}" srcOrd="0" destOrd="0" presId="urn:microsoft.com/office/officeart/2005/8/layout/radial5"/>
    <dgm:cxn modelId="{1FF42A9A-3403-4D8C-8B49-3B47A7F0DC03}" type="presOf" srcId="{7FECC839-3789-4482-ACC6-527472440A9D}" destId="{3748C64C-2070-4C84-A5C6-E21D83EF507A}" srcOrd="0" destOrd="0" presId="urn:microsoft.com/office/officeart/2005/8/layout/radial5"/>
    <dgm:cxn modelId="{2A3E749E-6A90-4D72-A107-DEE2C073A1FB}" type="presOf" srcId="{2824B731-D269-4088-BE9D-167B4D812664}" destId="{1E04880B-DA3A-4E75-9186-D1B187C5ADE1}" srcOrd="1" destOrd="0" presId="urn:microsoft.com/office/officeart/2005/8/layout/radial5"/>
    <dgm:cxn modelId="{D7ECCC9F-55C7-45E9-87AD-DD709E35B849}" type="presOf" srcId="{DDACEB77-8D0C-4241-AF4C-80C7A4A05C7D}" destId="{BF43404E-3040-43E3-8A14-7A51CA890C5F}" srcOrd="1" destOrd="0" presId="urn:microsoft.com/office/officeart/2005/8/layout/radial5"/>
    <dgm:cxn modelId="{3ABA11A5-968F-4127-AA92-BD3D972961E7}" type="presOf" srcId="{8214F0E8-AFF1-4FA1-8CFF-59D5505D5E56}" destId="{FBA2DDD0-97B3-453C-A51A-4521975C2735}" srcOrd="0" destOrd="0" presId="urn:microsoft.com/office/officeart/2005/8/layout/radial5"/>
    <dgm:cxn modelId="{76664BA9-D3C3-41BC-BCEE-4F97483841E2}" type="presOf" srcId="{8214F0E8-AFF1-4FA1-8CFF-59D5505D5E56}" destId="{5A6C60C0-B1B3-47A3-8497-3570AE1F4E1F}" srcOrd="1" destOrd="0" presId="urn:microsoft.com/office/officeart/2005/8/layout/radial5"/>
    <dgm:cxn modelId="{B94990B1-7FF7-43E5-8C26-6D2B3B0DC53C}" type="presOf" srcId="{61BAAEDC-79F2-4AFC-8BCC-3753AAF6AFF9}" destId="{75EADD3D-F10A-414F-B4F7-A1A13EFECCC3}" srcOrd="0" destOrd="0" presId="urn:microsoft.com/office/officeart/2005/8/layout/radial5"/>
    <dgm:cxn modelId="{BEBD85BD-9720-4E3B-9258-05ABE05061FF}" srcId="{01878269-8C6D-45EE-AE5A-9E8974493557}" destId="{3B5A5E47-92DB-4BEE-B1F3-C09A6CBDA018}" srcOrd="0" destOrd="0" parTransId="{7FECC839-3789-4482-ACC6-527472440A9D}" sibTransId="{FD7EB2CD-A47B-44F8-AAD8-90F666D04FAF}"/>
    <dgm:cxn modelId="{AE2A08C4-063D-4F22-AD6A-47E09D554751}" type="presOf" srcId="{DDACEB77-8D0C-4241-AF4C-80C7A4A05C7D}" destId="{BB0904FB-058D-4AEA-961B-F192FBB4D157}" srcOrd="0" destOrd="0" presId="urn:microsoft.com/office/officeart/2005/8/layout/radial5"/>
    <dgm:cxn modelId="{115E4DC9-E13A-4D99-AE39-AEB3017CFB74}" type="presOf" srcId="{7FECC839-3789-4482-ACC6-527472440A9D}" destId="{D170CFAB-D07D-4459-99C0-4108C1A55FF8}" srcOrd="1" destOrd="0" presId="urn:microsoft.com/office/officeart/2005/8/layout/radial5"/>
    <dgm:cxn modelId="{83C886D7-1BFC-40E3-A3D0-DDC18FF518AC}" srcId="{01878269-8C6D-45EE-AE5A-9E8974493557}" destId="{61BAAEDC-79F2-4AFC-8BCC-3753AAF6AFF9}" srcOrd="6" destOrd="0" parTransId="{2824B731-D269-4088-BE9D-167B4D812664}" sibTransId="{AC310AF6-82FE-4BA5-A058-F96795BD2A3D}"/>
    <dgm:cxn modelId="{5582F8D9-65EC-4D30-9996-F2938F66C153}" type="presOf" srcId="{3B5A5E47-92DB-4BEE-B1F3-C09A6CBDA018}" destId="{12F47533-2D0E-4DEF-AF7B-629E96054DC4}" srcOrd="0" destOrd="0" presId="urn:microsoft.com/office/officeart/2005/8/layout/radial5"/>
    <dgm:cxn modelId="{F3CDFEDC-D3A0-4008-A09E-F2F9C3DECF5F}" type="presOf" srcId="{C45215A5-346A-4C7A-8DED-B32F60462E25}" destId="{A35AAF98-ACDE-4D82-A42A-D027F6257F09}" srcOrd="0" destOrd="0" presId="urn:microsoft.com/office/officeart/2005/8/layout/radial5"/>
    <dgm:cxn modelId="{21E4F6E1-6051-4571-9635-EBB3375CC0C9}" type="presOf" srcId="{BBE8ABEB-64AD-47EF-85CF-FA85BEAED5A5}" destId="{22E8C077-9041-42BD-A435-2D27FB55555B}" srcOrd="0" destOrd="0" presId="urn:microsoft.com/office/officeart/2005/8/layout/radial5"/>
    <dgm:cxn modelId="{707465E5-A5DC-4E31-8282-F7B0D7CB564B}" type="presOf" srcId="{624A764B-E259-439B-BD64-3348364D57B9}" destId="{C8228DC4-BF5F-4D5F-9804-EF21547E6B20}" srcOrd="1" destOrd="0" presId="urn:microsoft.com/office/officeart/2005/8/layout/radial5"/>
    <dgm:cxn modelId="{B76CDFFC-EAB6-4CBF-9880-FDC3AC74CE22}" type="presOf" srcId="{624A764B-E259-439B-BD64-3348364D57B9}" destId="{DEF5A27A-2E29-41DF-9760-8919A1D3AF65}" srcOrd="0" destOrd="0" presId="urn:microsoft.com/office/officeart/2005/8/layout/radial5"/>
    <dgm:cxn modelId="{034EA35B-927F-4DEA-8737-D39599E6A3EF}" type="presParOf" srcId="{D1F95A28-D6FC-4E5B-AC76-5C6CCD405777}" destId="{E63D9836-5D91-4B39-B70D-25E7034BB583}" srcOrd="0" destOrd="0" presId="urn:microsoft.com/office/officeart/2005/8/layout/radial5"/>
    <dgm:cxn modelId="{D56A4309-3294-477A-BA84-F66494585E8F}" type="presParOf" srcId="{D1F95A28-D6FC-4E5B-AC76-5C6CCD405777}" destId="{3748C64C-2070-4C84-A5C6-E21D83EF507A}" srcOrd="1" destOrd="0" presId="urn:microsoft.com/office/officeart/2005/8/layout/radial5"/>
    <dgm:cxn modelId="{7B5AEE61-98AB-423D-A2A4-56B519E3BB71}" type="presParOf" srcId="{3748C64C-2070-4C84-A5C6-E21D83EF507A}" destId="{D170CFAB-D07D-4459-99C0-4108C1A55FF8}" srcOrd="0" destOrd="0" presId="urn:microsoft.com/office/officeart/2005/8/layout/radial5"/>
    <dgm:cxn modelId="{2AD41D2C-02B9-4368-A3A4-EE90A838A77D}" type="presParOf" srcId="{D1F95A28-D6FC-4E5B-AC76-5C6CCD405777}" destId="{12F47533-2D0E-4DEF-AF7B-629E96054DC4}" srcOrd="2" destOrd="0" presId="urn:microsoft.com/office/officeart/2005/8/layout/radial5"/>
    <dgm:cxn modelId="{8A445863-2FC8-4CF8-A232-5AABA97B2970}" type="presParOf" srcId="{D1F95A28-D6FC-4E5B-AC76-5C6CCD405777}" destId="{FBA2DDD0-97B3-453C-A51A-4521975C2735}" srcOrd="3" destOrd="0" presId="urn:microsoft.com/office/officeart/2005/8/layout/radial5"/>
    <dgm:cxn modelId="{1A090383-03E7-470B-9682-6E29F13A4C3D}" type="presParOf" srcId="{FBA2DDD0-97B3-453C-A51A-4521975C2735}" destId="{5A6C60C0-B1B3-47A3-8497-3570AE1F4E1F}" srcOrd="0" destOrd="0" presId="urn:microsoft.com/office/officeart/2005/8/layout/radial5"/>
    <dgm:cxn modelId="{716EAAE8-A78A-4264-BD86-96C6B92A7BAB}" type="presParOf" srcId="{D1F95A28-D6FC-4E5B-AC76-5C6CCD405777}" destId="{90626319-9B8E-4ECE-856D-CD8099B5AD56}" srcOrd="4" destOrd="0" presId="urn:microsoft.com/office/officeart/2005/8/layout/radial5"/>
    <dgm:cxn modelId="{065F777F-1E2D-4634-8F34-166FE9DD5500}" type="presParOf" srcId="{D1F95A28-D6FC-4E5B-AC76-5C6CCD405777}" destId="{34A66187-2AE1-47FD-916E-A79F31947EB1}" srcOrd="5" destOrd="0" presId="urn:microsoft.com/office/officeart/2005/8/layout/radial5"/>
    <dgm:cxn modelId="{4A4E685F-F1E5-4C65-9C1F-074FDCDC6E34}" type="presParOf" srcId="{34A66187-2AE1-47FD-916E-A79F31947EB1}" destId="{8A6BF598-BB06-404D-B205-4C2181A9151C}" srcOrd="0" destOrd="0" presId="urn:microsoft.com/office/officeart/2005/8/layout/radial5"/>
    <dgm:cxn modelId="{3263CCC7-2DC4-4D99-B328-4725F145A43E}" type="presParOf" srcId="{D1F95A28-D6FC-4E5B-AC76-5C6CCD405777}" destId="{22E8C077-9041-42BD-A435-2D27FB55555B}" srcOrd="6" destOrd="0" presId="urn:microsoft.com/office/officeart/2005/8/layout/radial5"/>
    <dgm:cxn modelId="{AE2760FB-19B5-4D46-81F2-861DCD106DE9}" type="presParOf" srcId="{D1F95A28-D6FC-4E5B-AC76-5C6CCD405777}" destId="{8BAD314B-179F-4C82-BF2C-EF9F48A23974}" srcOrd="7" destOrd="0" presId="urn:microsoft.com/office/officeart/2005/8/layout/radial5"/>
    <dgm:cxn modelId="{76022F43-BDDF-44A3-9397-AF7DE2606FF5}" type="presParOf" srcId="{8BAD314B-179F-4C82-BF2C-EF9F48A23974}" destId="{F6A577CC-4318-4B7A-A2F2-FEB347D26788}" srcOrd="0" destOrd="0" presId="urn:microsoft.com/office/officeart/2005/8/layout/radial5"/>
    <dgm:cxn modelId="{16D5E669-CF74-4F61-B029-9633B4738C3E}" type="presParOf" srcId="{D1F95A28-D6FC-4E5B-AC76-5C6CCD405777}" destId="{E7C6BB8A-6F59-48C9-AD31-18EED65FC485}" srcOrd="8" destOrd="0" presId="urn:microsoft.com/office/officeart/2005/8/layout/radial5"/>
    <dgm:cxn modelId="{C4F79B32-9C5F-4376-9EB1-6DED9D675A44}" type="presParOf" srcId="{D1F95A28-D6FC-4E5B-AC76-5C6CCD405777}" destId="{DEF5A27A-2E29-41DF-9760-8919A1D3AF65}" srcOrd="9" destOrd="0" presId="urn:microsoft.com/office/officeart/2005/8/layout/radial5"/>
    <dgm:cxn modelId="{460E7942-08AE-4005-A621-12C4612E54AB}" type="presParOf" srcId="{DEF5A27A-2E29-41DF-9760-8919A1D3AF65}" destId="{C8228DC4-BF5F-4D5F-9804-EF21547E6B20}" srcOrd="0" destOrd="0" presId="urn:microsoft.com/office/officeart/2005/8/layout/radial5"/>
    <dgm:cxn modelId="{6A391297-0D3F-467B-84F5-2997118D14D1}" type="presParOf" srcId="{D1F95A28-D6FC-4E5B-AC76-5C6CCD405777}" destId="{544E6EC0-6F63-44DB-8699-FF466E51ADFF}" srcOrd="10" destOrd="0" presId="urn:microsoft.com/office/officeart/2005/8/layout/radial5"/>
    <dgm:cxn modelId="{54600D23-0E85-4729-9451-515D1B931B1B}" type="presParOf" srcId="{D1F95A28-D6FC-4E5B-AC76-5C6CCD405777}" destId="{5B186D43-904D-4CCA-9AA3-681D0FCCE3FE}" srcOrd="11" destOrd="0" presId="urn:microsoft.com/office/officeart/2005/8/layout/radial5"/>
    <dgm:cxn modelId="{FD49604B-EE09-42D7-A03F-17A97365D1F3}" type="presParOf" srcId="{5B186D43-904D-4CCA-9AA3-681D0FCCE3FE}" destId="{19868710-EB14-4F32-9E90-D1BD1F88980C}" srcOrd="0" destOrd="0" presId="urn:microsoft.com/office/officeart/2005/8/layout/radial5"/>
    <dgm:cxn modelId="{A1AE3CB0-9F3F-43DD-8394-0431B36E285D}" type="presParOf" srcId="{D1F95A28-D6FC-4E5B-AC76-5C6CCD405777}" destId="{A35AAF98-ACDE-4D82-A42A-D027F6257F09}" srcOrd="12" destOrd="0" presId="urn:microsoft.com/office/officeart/2005/8/layout/radial5"/>
    <dgm:cxn modelId="{7050587A-AD3E-4E29-95F2-EB3C8AF01D03}" type="presParOf" srcId="{D1F95A28-D6FC-4E5B-AC76-5C6CCD405777}" destId="{5D22EA88-2113-46CE-842E-7E63AED6EA45}" srcOrd="13" destOrd="0" presId="urn:microsoft.com/office/officeart/2005/8/layout/radial5"/>
    <dgm:cxn modelId="{0629BB9C-248B-44F2-8785-C1181A2C520C}" type="presParOf" srcId="{5D22EA88-2113-46CE-842E-7E63AED6EA45}" destId="{1E04880B-DA3A-4E75-9186-D1B187C5ADE1}" srcOrd="0" destOrd="0" presId="urn:microsoft.com/office/officeart/2005/8/layout/radial5"/>
    <dgm:cxn modelId="{51B2E66E-9BAA-44D1-9990-5E27E7E16F27}" type="presParOf" srcId="{D1F95A28-D6FC-4E5B-AC76-5C6CCD405777}" destId="{75EADD3D-F10A-414F-B4F7-A1A13EFECCC3}" srcOrd="14" destOrd="0" presId="urn:microsoft.com/office/officeart/2005/8/layout/radial5"/>
    <dgm:cxn modelId="{24D2318C-4C33-4BEA-84DA-9A5284953831}" type="presParOf" srcId="{D1F95A28-D6FC-4E5B-AC76-5C6CCD405777}" destId="{0AE8A6C1-1149-481E-85CF-04276A6655DE}" srcOrd="15" destOrd="0" presId="urn:microsoft.com/office/officeart/2005/8/layout/radial5"/>
    <dgm:cxn modelId="{62098CEC-4154-4CA0-B8D2-5F87791AF452}" type="presParOf" srcId="{0AE8A6C1-1149-481E-85CF-04276A6655DE}" destId="{6C489622-DB2A-4F38-9413-24AE251B341D}" srcOrd="0" destOrd="0" presId="urn:microsoft.com/office/officeart/2005/8/layout/radial5"/>
    <dgm:cxn modelId="{51C0455E-7D71-46EE-9BF3-A66BF97DF230}" type="presParOf" srcId="{D1F95A28-D6FC-4E5B-AC76-5C6CCD405777}" destId="{4AD6FC85-4813-43AD-9FC5-6A89DD0BA472}" srcOrd="16" destOrd="0" presId="urn:microsoft.com/office/officeart/2005/8/layout/radial5"/>
    <dgm:cxn modelId="{1E8BF22C-A817-42F2-B083-7E901FCA0579}" type="presParOf" srcId="{D1F95A28-D6FC-4E5B-AC76-5C6CCD405777}" destId="{BB0904FB-058D-4AEA-961B-F192FBB4D157}" srcOrd="17" destOrd="0" presId="urn:microsoft.com/office/officeart/2005/8/layout/radial5"/>
    <dgm:cxn modelId="{727E4897-770C-46C8-B57D-6E1D0E73A0FC}" type="presParOf" srcId="{BB0904FB-058D-4AEA-961B-F192FBB4D157}" destId="{BF43404E-3040-43E3-8A14-7A51CA890C5F}" srcOrd="0" destOrd="0" presId="urn:microsoft.com/office/officeart/2005/8/layout/radial5"/>
    <dgm:cxn modelId="{9F56A1CD-22BF-402F-A6AF-DBC210A7DC5F}" type="presParOf" srcId="{D1F95A28-D6FC-4E5B-AC76-5C6CCD405777}" destId="{C5CC5F15-C04C-427F-B92C-BF68902F2743}" srcOrd="1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64AD3-D895-4916-A46C-711BB637DC04}">
      <dsp:nvSpPr>
        <dsp:cNvPr id="0" name=""/>
        <dsp:cNvSpPr/>
      </dsp:nvSpPr>
      <dsp:spPr>
        <a:xfrm>
          <a:off x="-868192" y="0"/>
          <a:ext cx="5257800" cy="5257800"/>
        </a:xfrm>
        <a:prstGeom prst="triangl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D378E2-1D17-4FE9-BAFA-7B558000C901}">
      <dsp:nvSpPr>
        <dsp:cNvPr id="0" name=""/>
        <dsp:cNvSpPr/>
      </dsp:nvSpPr>
      <dsp:spPr>
        <a:xfrm>
          <a:off x="786519" y="698766"/>
          <a:ext cx="5385680" cy="1129281"/>
        </a:xfrm>
        <a:prstGeom prst="roundRect">
          <a:avLst/>
        </a:prstGeom>
        <a:solidFill>
          <a:srgbClr val="C0504D">
            <a:lumMod val="60000"/>
            <a:lumOff val="40000"/>
            <a:alpha val="90000"/>
          </a:srgbClr>
        </a:solidFill>
        <a:ln w="25400" cap="flat" cmpd="sng" algn="ctr">
          <a:solidFill>
            <a:srgbClr val="C0504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b="1" kern="1200" dirty="0">
              <a:solidFill>
                <a:sysClr val="windowText" lastClr="000000">
                  <a:hueOff val="0"/>
                  <a:satOff val="0"/>
                  <a:lumOff val="0"/>
                  <a:alphaOff val="0"/>
                </a:sysClr>
              </a:solidFill>
              <a:latin typeface="Calibri"/>
              <a:ea typeface="+mn-ea"/>
              <a:cs typeface="+mn-cs"/>
            </a:rPr>
            <a:t>TRT+ Parenting Programme </a:t>
          </a:r>
        </a:p>
        <a:p>
          <a:pPr marL="0" lvl="0" indent="0" algn="ctr" defTabSz="800100">
            <a:lnSpc>
              <a:spcPct val="90000"/>
            </a:lnSpc>
            <a:spcBef>
              <a:spcPct val="0"/>
            </a:spcBef>
            <a:spcAft>
              <a:spcPct val="35000"/>
            </a:spcAft>
            <a:buNone/>
          </a:pPr>
          <a:r>
            <a:rPr lang="en-GB" sz="1600" kern="1200" dirty="0">
              <a:solidFill>
                <a:sysClr val="windowText" lastClr="000000">
                  <a:hueOff val="0"/>
                  <a:satOff val="0"/>
                  <a:lumOff val="0"/>
                  <a:alphaOff val="0"/>
                </a:sysClr>
              </a:solidFill>
              <a:latin typeface="Calibri"/>
              <a:ea typeface="+mn-ea"/>
              <a:cs typeface="+mn-cs"/>
            </a:rPr>
            <a:t>5 child sessions (aged 8+ years) (15 children per group) + 5 parent sessions (15 per group); one child and one parent session per week</a:t>
          </a:r>
        </a:p>
      </dsp:txBody>
      <dsp:txXfrm>
        <a:off x="841646" y="753893"/>
        <a:ext cx="5275426" cy="1019027"/>
      </dsp:txXfrm>
    </dsp:sp>
    <dsp:sp modelId="{7F5D65E2-0403-4C35-B81F-596316AAD87E}">
      <dsp:nvSpPr>
        <dsp:cNvPr id="0" name=""/>
        <dsp:cNvSpPr/>
      </dsp:nvSpPr>
      <dsp:spPr>
        <a:xfrm>
          <a:off x="713701" y="2027601"/>
          <a:ext cx="5511583" cy="989829"/>
        </a:xfrm>
        <a:prstGeom prst="roundRect">
          <a:avLst/>
        </a:prstGeom>
        <a:solidFill>
          <a:srgbClr val="FFC000">
            <a:alpha val="90000"/>
          </a:srgbClr>
        </a:solidFill>
        <a:ln w="25400" cap="flat" cmpd="sng" algn="ctr">
          <a:solidFill>
            <a:srgbClr val="F79646">
              <a:lumMod val="75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b="1" kern="1200" dirty="0">
              <a:solidFill>
                <a:sysClr val="windowText" lastClr="000000">
                  <a:hueOff val="0"/>
                  <a:satOff val="0"/>
                  <a:lumOff val="0"/>
                  <a:alphaOff val="0"/>
                </a:sysClr>
              </a:solidFill>
              <a:latin typeface="Calibri"/>
              <a:ea typeface="+mn-ea"/>
              <a:cs typeface="+mn-cs"/>
            </a:rPr>
            <a:t>Strong Families Programme</a:t>
          </a:r>
        </a:p>
        <a:p>
          <a:pPr marL="0" lvl="0" indent="0" algn="ctr" defTabSz="800100">
            <a:lnSpc>
              <a:spcPct val="100000"/>
            </a:lnSpc>
            <a:spcBef>
              <a:spcPct val="0"/>
            </a:spcBef>
            <a:spcAft>
              <a:spcPts val="0"/>
            </a:spcAft>
            <a:buNone/>
          </a:pPr>
          <a:r>
            <a:rPr lang="en-GB" sz="1600" kern="1200" dirty="0">
              <a:solidFill>
                <a:sysClr val="windowText" lastClr="000000">
                  <a:hueOff val="0"/>
                  <a:satOff val="0"/>
                  <a:lumOff val="0"/>
                  <a:alphaOff val="0"/>
                </a:sysClr>
              </a:solidFill>
              <a:latin typeface="Calibri"/>
              <a:ea typeface="+mn-ea"/>
              <a:cs typeface="+mn-cs"/>
            </a:rPr>
            <a:t>3 sessions (families of children of all ages) (15 parents per group); one session per week</a:t>
          </a:r>
        </a:p>
      </dsp:txBody>
      <dsp:txXfrm>
        <a:off x="762020" y="2075920"/>
        <a:ext cx="5414945" cy="893191"/>
      </dsp:txXfrm>
    </dsp:sp>
    <dsp:sp modelId="{6AD0B370-9070-4584-8B89-6A148D2018D1}">
      <dsp:nvSpPr>
        <dsp:cNvPr id="0" name=""/>
        <dsp:cNvSpPr/>
      </dsp:nvSpPr>
      <dsp:spPr>
        <a:xfrm>
          <a:off x="694631" y="3274657"/>
          <a:ext cx="5549723" cy="890501"/>
        </a:xfrm>
        <a:prstGeom prst="roundRect">
          <a:avLst/>
        </a:prstGeom>
        <a:solidFill>
          <a:srgbClr val="92D050">
            <a:alpha val="90000"/>
          </a:srgbClr>
        </a:solidFill>
        <a:ln w="254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b="1" kern="1200" dirty="0">
              <a:solidFill>
                <a:sysClr val="windowText" lastClr="000000">
                  <a:hueOff val="0"/>
                  <a:satOff val="0"/>
                  <a:lumOff val="0"/>
                  <a:alphaOff val="0"/>
                </a:sysClr>
              </a:solidFill>
              <a:latin typeface="Calibri"/>
              <a:ea typeface="+mn-ea"/>
              <a:cs typeface="+mn-cs"/>
            </a:rPr>
            <a:t>Parent Seminar + Booklet</a:t>
          </a:r>
        </a:p>
        <a:p>
          <a:pPr marL="0" lvl="0" indent="0" algn="ctr" defTabSz="800100">
            <a:lnSpc>
              <a:spcPct val="90000"/>
            </a:lnSpc>
            <a:spcBef>
              <a:spcPct val="0"/>
            </a:spcBef>
            <a:spcAft>
              <a:spcPct val="35000"/>
            </a:spcAft>
            <a:buNone/>
          </a:pPr>
          <a:r>
            <a:rPr lang="en-GB" sz="1600" kern="1200" dirty="0">
              <a:solidFill>
                <a:sysClr val="windowText" lastClr="000000">
                  <a:hueOff val="0"/>
                  <a:satOff val="0"/>
                  <a:lumOff val="0"/>
                  <a:alphaOff val="0"/>
                </a:sysClr>
              </a:solidFill>
              <a:latin typeface="Calibri"/>
              <a:ea typeface="+mn-ea"/>
              <a:cs typeface="+mn-cs"/>
            </a:rPr>
            <a:t>1 or multiple parent sessions (20-30 parents) + booklet or handouts to take home</a:t>
          </a:r>
        </a:p>
      </dsp:txBody>
      <dsp:txXfrm>
        <a:off x="738102" y="3318128"/>
        <a:ext cx="5462781" cy="803559"/>
      </dsp:txXfrm>
    </dsp:sp>
    <dsp:sp modelId="{17DD5936-268C-4D16-ADCF-0B996A6679B8}">
      <dsp:nvSpPr>
        <dsp:cNvPr id="0" name=""/>
        <dsp:cNvSpPr/>
      </dsp:nvSpPr>
      <dsp:spPr>
        <a:xfrm>
          <a:off x="-101406" y="4319372"/>
          <a:ext cx="7141798" cy="794055"/>
        </a:xfrm>
        <a:prstGeom prst="roundRect">
          <a:avLst/>
        </a:prstGeom>
        <a:solidFill>
          <a:srgbClr val="FFFF00">
            <a:alpha val="90000"/>
          </a:srgbClr>
        </a:solidFill>
        <a:ln w="254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kern="1200" dirty="0">
              <a:solidFill>
                <a:sysClr val="windowText" lastClr="000000">
                  <a:hueOff val="0"/>
                  <a:satOff val="0"/>
                  <a:lumOff val="0"/>
                  <a:alphaOff val="0"/>
                </a:sysClr>
              </a:solidFill>
              <a:latin typeface="Calibri"/>
              <a:ea typeface="+mn-ea"/>
              <a:cs typeface="+mn-cs"/>
            </a:rPr>
            <a:t>Leaflets providing basic parenting information</a:t>
          </a:r>
        </a:p>
      </dsp:txBody>
      <dsp:txXfrm>
        <a:off x="-62643" y="4358135"/>
        <a:ext cx="7064272" cy="7165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64AD3-D895-4916-A46C-711BB637DC04}">
      <dsp:nvSpPr>
        <dsp:cNvPr id="0" name=""/>
        <dsp:cNvSpPr/>
      </dsp:nvSpPr>
      <dsp:spPr>
        <a:xfrm>
          <a:off x="-868192" y="0"/>
          <a:ext cx="5257800" cy="5257800"/>
        </a:xfrm>
        <a:prstGeom prst="triangl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D378E2-1D17-4FE9-BAFA-7B558000C901}">
      <dsp:nvSpPr>
        <dsp:cNvPr id="0" name=""/>
        <dsp:cNvSpPr/>
      </dsp:nvSpPr>
      <dsp:spPr>
        <a:xfrm>
          <a:off x="786519" y="698766"/>
          <a:ext cx="5385680" cy="1129281"/>
        </a:xfrm>
        <a:prstGeom prst="roundRect">
          <a:avLst/>
        </a:prstGeom>
        <a:solidFill>
          <a:srgbClr val="C0504D">
            <a:lumMod val="60000"/>
            <a:lumOff val="40000"/>
            <a:alpha val="90000"/>
          </a:srgbClr>
        </a:solidFill>
        <a:ln w="25400" cap="flat" cmpd="sng" algn="ctr">
          <a:solidFill>
            <a:srgbClr val="C0504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b="1" kern="1200" dirty="0">
              <a:solidFill>
                <a:sysClr val="windowText" lastClr="000000">
                  <a:hueOff val="0"/>
                  <a:satOff val="0"/>
                  <a:lumOff val="0"/>
                  <a:alphaOff val="0"/>
                </a:sysClr>
              </a:solidFill>
              <a:latin typeface="Calibri"/>
              <a:ea typeface="+mn-ea"/>
              <a:cs typeface="+mn-cs"/>
            </a:rPr>
            <a:t>TRT+ Parenting Programme </a:t>
          </a:r>
        </a:p>
        <a:p>
          <a:pPr marL="0" lvl="0" indent="0" algn="ctr" defTabSz="800100">
            <a:lnSpc>
              <a:spcPct val="90000"/>
            </a:lnSpc>
            <a:spcBef>
              <a:spcPct val="0"/>
            </a:spcBef>
            <a:spcAft>
              <a:spcPct val="35000"/>
            </a:spcAft>
            <a:buNone/>
          </a:pPr>
          <a:r>
            <a:rPr lang="en-GB" sz="1600" kern="1200" dirty="0">
              <a:solidFill>
                <a:sysClr val="windowText" lastClr="000000">
                  <a:hueOff val="0"/>
                  <a:satOff val="0"/>
                  <a:lumOff val="0"/>
                  <a:alphaOff val="0"/>
                </a:sysClr>
              </a:solidFill>
              <a:latin typeface="Calibri"/>
              <a:ea typeface="+mn-ea"/>
              <a:cs typeface="+mn-cs"/>
            </a:rPr>
            <a:t>5 child sessions (aged 8+ years) (15 children per group) + 5 parent sessions (15 per group); one child and one parent session per week</a:t>
          </a:r>
        </a:p>
      </dsp:txBody>
      <dsp:txXfrm>
        <a:off x="841646" y="753893"/>
        <a:ext cx="5275426" cy="1019027"/>
      </dsp:txXfrm>
    </dsp:sp>
    <dsp:sp modelId="{7F5D65E2-0403-4C35-B81F-596316AAD87E}">
      <dsp:nvSpPr>
        <dsp:cNvPr id="0" name=""/>
        <dsp:cNvSpPr/>
      </dsp:nvSpPr>
      <dsp:spPr>
        <a:xfrm>
          <a:off x="713701" y="2027601"/>
          <a:ext cx="5511583" cy="989829"/>
        </a:xfrm>
        <a:prstGeom prst="roundRect">
          <a:avLst/>
        </a:prstGeom>
        <a:solidFill>
          <a:srgbClr val="FFC000">
            <a:alpha val="90000"/>
          </a:srgbClr>
        </a:solidFill>
        <a:ln w="25400" cap="flat" cmpd="sng" algn="ctr">
          <a:solidFill>
            <a:srgbClr val="F79646">
              <a:lumMod val="75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b="1" kern="1200" dirty="0">
              <a:solidFill>
                <a:sysClr val="windowText" lastClr="000000">
                  <a:hueOff val="0"/>
                  <a:satOff val="0"/>
                  <a:lumOff val="0"/>
                  <a:alphaOff val="0"/>
                </a:sysClr>
              </a:solidFill>
              <a:latin typeface="Calibri"/>
              <a:ea typeface="+mn-ea"/>
              <a:cs typeface="+mn-cs"/>
            </a:rPr>
            <a:t>Strong Families Programme</a:t>
          </a:r>
        </a:p>
        <a:p>
          <a:pPr marL="0" lvl="0" indent="0" algn="ctr" defTabSz="800100">
            <a:lnSpc>
              <a:spcPct val="100000"/>
            </a:lnSpc>
            <a:spcBef>
              <a:spcPct val="0"/>
            </a:spcBef>
            <a:spcAft>
              <a:spcPts val="0"/>
            </a:spcAft>
            <a:buNone/>
          </a:pPr>
          <a:r>
            <a:rPr lang="en-GB" sz="1600" kern="1200" dirty="0">
              <a:solidFill>
                <a:sysClr val="windowText" lastClr="000000">
                  <a:hueOff val="0"/>
                  <a:satOff val="0"/>
                  <a:lumOff val="0"/>
                  <a:alphaOff val="0"/>
                </a:sysClr>
              </a:solidFill>
              <a:latin typeface="Calibri"/>
              <a:ea typeface="+mn-ea"/>
              <a:cs typeface="+mn-cs"/>
            </a:rPr>
            <a:t>3 sessions (families of children of all ages) (15 parents per group); one session per week</a:t>
          </a:r>
        </a:p>
      </dsp:txBody>
      <dsp:txXfrm>
        <a:off x="762020" y="2075920"/>
        <a:ext cx="5414945" cy="893191"/>
      </dsp:txXfrm>
    </dsp:sp>
    <dsp:sp modelId="{6AD0B370-9070-4584-8B89-6A148D2018D1}">
      <dsp:nvSpPr>
        <dsp:cNvPr id="0" name=""/>
        <dsp:cNvSpPr/>
      </dsp:nvSpPr>
      <dsp:spPr>
        <a:xfrm>
          <a:off x="694631" y="3274657"/>
          <a:ext cx="5549723" cy="890501"/>
        </a:xfrm>
        <a:prstGeom prst="roundRect">
          <a:avLst/>
        </a:prstGeom>
        <a:solidFill>
          <a:srgbClr val="92D050">
            <a:alpha val="90000"/>
          </a:srgbClr>
        </a:solidFill>
        <a:ln w="254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b="1" kern="1200" dirty="0">
              <a:solidFill>
                <a:sysClr val="windowText" lastClr="000000">
                  <a:hueOff val="0"/>
                  <a:satOff val="0"/>
                  <a:lumOff val="0"/>
                  <a:alphaOff val="0"/>
                </a:sysClr>
              </a:solidFill>
              <a:latin typeface="Calibri"/>
              <a:ea typeface="+mn-ea"/>
              <a:cs typeface="+mn-cs"/>
            </a:rPr>
            <a:t>Parent Seminar + Booklet</a:t>
          </a:r>
        </a:p>
        <a:p>
          <a:pPr marL="0" lvl="0" indent="0" algn="ctr" defTabSz="800100">
            <a:lnSpc>
              <a:spcPct val="90000"/>
            </a:lnSpc>
            <a:spcBef>
              <a:spcPct val="0"/>
            </a:spcBef>
            <a:spcAft>
              <a:spcPct val="35000"/>
            </a:spcAft>
            <a:buNone/>
          </a:pPr>
          <a:r>
            <a:rPr lang="en-GB" sz="1600" kern="1200" dirty="0">
              <a:solidFill>
                <a:sysClr val="windowText" lastClr="000000">
                  <a:hueOff val="0"/>
                  <a:satOff val="0"/>
                  <a:lumOff val="0"/>
                  <a:alphaOff val="0"/>
                </a:sysClr>
              </a:solidFill>
              <a:latin typeface="Calibri"/>
              <a:ea typeface="+mn-ea"/>
              <a:cs typeface="+mn-cs"/>
            </a:rPr>
            <a:t>1 or multiple parent sessions (20-30 parents) + booklet or handouts to take home</a:t>
          </a:r>
        </a:p>
      </dsp:txBody>
      <dsp:txXfrm>
        <a:off x="738102" y="3318128"/>
        <a:ext cx="5462781" cy="803559"/>
      </dsp:txXfrm>
    </dsp:sp>
    <dsp:sp modelId="{17DD5936-268C-4D16-ADCF-0B996A6679B8}">
      <dsp:nvSpPr>
        <dsp:cNvPr id="0" name=""/>
        <dsp:cNvSpPr/>
      </dsp:nvSpPr>
      <dsp:spPr>
        <a:xfrm>
          <a:off x="-101406" y="4319372"/>
          <a:ext cx="7141798" cy="794055"/>
        </a:xfrm>
        <a:prstGeom prst="roundRect">
          <a:avLst/>
        </a:prstGeom>
        <a:solidFill>
          <a:srgbClr val="FFFF00">
            <a:alpha val="90000"/>
          </a:srgbClr>
        </a:solidFill>
        <a:ln w="254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kern="1200" dirty="0">
              <a:solidFill>
                <a:sysClr val="windowText" lastClr="000000">
                  <a:hueOff val="0"/>
                  <a:satOff val="0"/>
                  <a:lumOff val="0"/>
                  <a:alphaOff val="0"/>
                </a:sysClr>
              </a:solidFill>
              <a:latin typeface="Calibri"/>
              <a:ea typeface="+mn-ea"/>
              <a:cs typeface="+mn-cs"/>
            </a:rPr>
            <a:t>Leaflets providing basic parenting information</a:t>
          </a:r>
        </a:p>
      </dsp:txBody>
      <dsp:txXfrm>
        <a:off x="-62643" y="4358135"/>
        <a:ext cx="7064272" cy="7165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64AD3-D895-4916-A46C-711BB637DC04}">
      <dsp:nvSpPr>
        <dsp:cNvPr id="0" name=""/>
        <dsp:cNvSpPr/>
      </dsp:nvSpPr>
      <dsp:spPr>
        <a:xfrm>
          <a:off x="-868192" y="0"/>
          <a:ext cx="5257800" cy="5257800"/>
        </a:xfrm>
        <a:prstGeom prst="triangl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D378E2-1D17-4FE9-BAFA-7B558000C901}">
      <dsp:nvSpPr>
        <dsp:cNvPr id="0" name=""/>
        <dsp:cNvSpPr/>
      </dsp:nvSpPr>
      <dsp:spPr>
        <a:xfrm>
          <a:off x="786519" y="698766"/>
          <a:ext cx="5385680" cy="1129281"/>
        </a:xfrm>
        <a:prstGeom prst="roundRect">
          <a:avLst/>
        </a:prstGeom>
        <a:solidFill>
          <a:srgbClr val="C0504D">
            <a:lumMod val="60000"/>
            <a:lumOff val="40000"/>
            <a:alpha val="90000"/>
          </a:srgbClr>
        </a:solidFill>
        <a:ln w="25400" cap="flat" cmpd="sng" algn="ctr">
          <a:solidFill>
            <a:srgbClr val="C0504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b="1" kern="1200" dirty="0">
              <a:solidFill>
                <a:sysClr val="windowText" lastClr="000000">
                  <a:hueOff val="0"/>
                  <a:satOff val="0"/>
                  <a:lumOff val="0"/>
                  <a:alphaOff val="0"/>
                </a:sysClr>
              </a:solidFill>
              <a:latin typeface="Calibri"/>
              <a:ea typeface="+mn-ea"/>
              <a:cs typeface="+mn-cs"/>
            </a:rPr>
            <a:t>TRT+ Parenting Programme </a:t>
          </a:r>
        </a:p>
        <a:p>
          <a:pPr marL="0" lvl="0" indent="0" algn="ctr" defTabSz="800100">
            <a:lnSpc>
              <a:spcPct val="90000"/>
            </a:lnSpc>
            <a:spcBef>
              <a:spcPct val="0"/>
            </a:spcBef>
            <a:spcAft>
              <a:spcPct val="35000"/>
            </a:spcAft>
            <a:buNone/>
          </a:pPr>
          <a:r>
            <a:rPr lang="en-GB" sz="1600" kern="1200" dirty="0">
              <a:solidFill>
                <a:sysClr val="windowText" lastClr="000000">
                  <a:hueOff val="0"/>
                  <a:satOff val="0"/>
                  <a:lumOff val="0"/>
                  <a:alphaOff val="0"/>
                </a:sysClr>
              </a:solidFill>
              <a:latin typeface="Calibri"/>
              <a:ea typeface="+mn-ea"/>
              <a:cs typeface="+mn-cs"/>
            </a:rPr>
            <a:t>5 child sessions (aged 8+ years) (15 children per group) + 5 parent sessions (15 per group); one child and one parent session per week</a:t>
          </a:r>
        </a:p>
      </dsp:txBody>
      <dsp:txXfrm>
        <a:off x="841646" y="753893"/>
        <a:ext cx="5275426" cy="1019027"/>
      </dsp:txXfrm>
    </dsp:sp>
    <dsp:sp modelId="{7F5D65E2-0403-4C35-B81F-596316AAD87E}">
      <dsp:nvSpPr>
        <dsp:cNvPr id="0" name=""/>
        <dsp:cNvSpPr/>
      </dsp:nvSpPr>
      <dsp:spPr>
        <a:xfrm>
          <a:off x="713701" y="2027601"/>
          <a:ext cx="5511583" cy="989829"/>
        </a:xfrm>
        <a:prstGeom prst="roundRect">
          <a:avLst/>
        </a:prstGeom>
        <a:solidFill>
          <a:srgbClr val="FFC000">
            <a:alpha val="90000"/>
          </a:srgbClr>
        </a:solidFill>
        <a:ln w="25400" cap="flat" cmpd="sng" algn="ctr">
          <a:solidFill>
            <a:srgbClr val="F79646">
              <a:lumMod val="75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b="1" kern="1200" dirty="0">
              <a:solidFill>
                <a:sysClr val="windowText" lastClr="000000">
                  <a:hueOff val="0"/>
                  <a:satOff val="0"/>
                  <a:lumOff val="0"/>
                  <a:alphaOff val="0"/>
                </a:sysClr>
              </a:solidFill>
              <a:latin typeface="Calibri"/>
              <a:ea typeface="+mn-ea"/>
              <a:cs typeface="+mn-cs"/>
            </a:rPr>
            <a:t>Strong Families Programme</a:t>
          </a:r>
        </a:p>
        <a:p>
          <a:pPr marL="0" lvl="0" indent="0" algn="ctr" defTabSz="800100">
            <a:lnSpc>
              <a:spcPct val="100000"/>
            </a:lnSpc>
            <a:spcBef>
              <a:spcPct val="0"/>
            </a:spcBef>
            <a:spcAft>
              <a:spcPts val="0"/>
            </a:spcAft>
            <a:buNone/>
          </a:pPr>
          <a:r>
            <a:rPr lang="en-GB" sz="1600" kern="1200" dirty="0">
              <a:solidFill>
                <a:sysClr val="windowText" lastClr="000000">
                  <a:hueOff val="0"/>
                  <a:satOff val="0"/>
                  <a:lumOff val="0"/>
                  <a:alphaOff val="0"/>
                </a:sysClr>
              </a:solidFill>
              <a:latin typeface="Calibri"/>
              <a:ea typeface="+mn-ea"/>
              <a:cs typeface="+mn-cs"/>
            </a:rPr>
            <a:t>3 sessions (families of children of all ages) (15 parents per group); one session per week</a:t>
          </a:r>
        </a:p>
      </dsp:txBody>
      <dsp:txXfrm>
        <a:off x="762020" y="2075920"/>
        <a:ext cx="5414945" cy="893191"/>
      </dsp:txXfrm>
    </dsp:sp>
    <dsp:sp modelId="{6AD0B370-9070-4584-8B89-6A148D2018D1}">
      <dsp:nvSpPr>
        <dsp:cNvPr id="0" name=""/>
        <dsp:cNvSpPr/>
      </dsp:nvSpPr>
      <dsp:spPr>
        <a:xfrm>
          <a:off x="694631" y="3274657"/>
          <a:ext cx="5549723" cy="890501"/>
        </a:xfrm>
        <a:prstGeom prst="roundRect">
          <a:avLst/>
        </a:prstGeom>
        <a:solidFill>
          <a:srgbClr val="92D050">
            <a:alpha val="90000"/>
          </a:srgbClr>
        </a:solidFill>
        <a:ln w="254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b="1" kern="1200" dirty="0">
              <a:solidFill>
                <a:sysClr val="windowText" lastClr="000000">
                  <a:hueOff val="0"/>
                  <a:satOff val="0"/>
                  <a:lumOff val="0"/>
                  <a:alphaOff val="0"/>
                </a:sysClr>
              </a:solidFill>
              <a:latin typeface="Calibri"/>
              <a:ea typeface="+mn-ea"/>
              <a:cs typeface="+mn-cs"/>
            </a:rPr>
            <a:t>Parent Seminar + Booklet</a:t>
          </a:r>
        </a:p>
        <a:p>
          <a:pPr marL="0" lvl="0" indent="0" algn="ctr" defTabSz="800100">
            <a:lnSpc>
              <a:spcPct val="90000"/>
            </a:lnSpc>
            <a:spcBef>
              <a:spcPct val="0"/>
            </a:spcBef>
            <a:spcAft>
              <a:spcPct val="35000"/>
            </a:spcAft>
            <a:buNone/>
          </a:pPr>
          <a:r>
            <a:rPr lang="en-GB" sz="1600" kern="1200" dirty="0">
              <a:solidFill>
                <a:sysClr val="windowText" lastClr="000000">
                  <a:hueOff val="0"/>
                  <a:satOff val="0"/>
                  <a:lumOff val="0"/>
                  <a:alphaOff val="0"/>
                </a:sysClr>
              </a:solidFill>
              <a:latin typeface="Calibri"/>
              <a:ea typeface="+mn-ea"/>
              <a:cs typeface="+mn-cs"/>
            </a:rPr>
            <a:t>1 or multiple parent sessions (20-30 parents) + booklet or handouts to take home</a:t>
          </a:r>
        </a:p>
      </dsp:txBody>
      <dsp:txXfrm>
        <a:off x="738102" y="3318128"/>
        <a:ext cx="5462781" cy="803559"/>
      </dsp:txXfrm>
    </dsp:sp>
    <dsp:sp modelId="{17DD5936-268C-4D16-ADCF-0B996A6679B8}">
      <dsp:nvSpPr>
        <dsp:cNvPr id="0" name=""/>
        <dsp:cNvSpPr/>
      </dsp:nvSpPr>
      <dsp:spPr>
        <a:xfrm>
          <a:off x="-101406" y="4319372"/>
          <a:ext cx="7141798" cy="794055"/>
        </a:xfrm>
        <a:prstGeom prst="roundRect">
          <a:avLst/>
        </a:prstGeom>
        <a:solidFill>
          <a:srgbClr val="FFFF00">
            <a:alpha val="90000"/>
          </a:srgbClr>
        </a:solidFill>
        <a:ln w="254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kern="1200" dirty="0">
              <a:solidFill>
                <a:sysClr val="windowText" lastClr="000000">
                  <a:hueOff val="0"/>
                  <a:satOff val="0"/>
                  <a:lumOff val="0"/>
                  <a:alphaOff val="0"/>
                </a:sysClr>
              </a:solidFill>
              <a:latin typeface="Calibri"/>
              <a:ea typeface="+mn-ea"/>
              <a:cs typeface="+mn-cs"/>
            </a:rPr>
            <a:t>Leaflets providing basic parenting information</a:t>
          </a:r>
        </a:p>
      </dsp:txBody>
      <dsp:txXfrm>
        <a:off x="-62643" y="4358135"/>
        <a:ext cx="7064272" cy="7165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64AD3-D895-4916-A46C-711BB637DC04}">
      <dsp:nvSpPr>
        <dsp:cNvPr id="0" name=""/>
        <dsp:cNvSpPr/>
      </dsp:nvSpPr>
      <dsp:spPr>
        <a:xfrm>
          <a:off x="-868192" y="0"/>
          <a:ext cx="5257800" cy="5257800"/>
        </a:xfrm>
        <a:prstGeom prst="triangl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D378E2-1D17-4FE9-BAFA-7B558000C901}">
      <dsp:nvSpPr>
        <dsp:cNvPr id="0" name=""/>
        <dsp:cNvSpPr/>
      </dsp:nvSpPr>
      <dsp:spPr>
        <a:xfrm>
          <a:off x="786519" y="698766"/>
          <a:ext cx="5385680" cy="1129281"/>
        </a:xfrm>
        <a:prstGeom prst="roundRect">
          <a:avLst/>
        </a:prstGeom>
        <a:solidFill>
          <a:srgbClr val="C0504D">
            <a:lumMod val="60000"/>
            <a:lumOff val="40000"/>
            <a:alpha val="90000"/>
          </a:srgbClr>
        </a:solidFill>
        <a:ln w="25400" cap="flat" cmpd="sng" algn="ctr">
          <a:solidFill>
            <a:srgbClr val="C0504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b="1" kern="1200" dirty="0">
              <a:solidFill>
                <a:sysClr val="windowText" lastClr="000000">
                  <a:hueOff val="0"/>
                  <a:satOff val="0"/>
                  <a:lumOff val="0"/>
                  <a:alphaOff val="0"/>
                </a:sysClr>
              </a:solidFill>
              <a:latin typeface="Calibri"/>
              <a:ea typeface="+mn-ea"/>
              <a:cs typeface="+mn-cs"/>
            </a:rPr>
            <a:t>TRT+ Parenting Programme </a:t>
          </a:r>
        </a:p>
        <a:p>
          <a:pPr marL="0" lvl="0" indent="0" algn="ctr" defTabSz="800100">
            <a:lnSpc>
              <a:spcPct val="90000"/>
            </a:lnSpc>
            <a:spcBef>
              <a:spcPct val="0"/>
            </a:spcBef>
            <a:spcAft>
              <a:spcPct val="35000"/>
            </a:spcAft>
            <a:buNone/>
          </a:pPr>
          <a:r>
            <a:rPr lang="en-GB" sz="1600" kern="1200" dirty="0">
              <a:solidFill>
                <a:sysClr val="windowText" lastClr="000000">
                  <a:hueOff val="0"/>
                  <a:satOff val="0"/>
                  <a:lumOff val="0"/>
                  <a:alphaOff val="0"/>
                </a:sysClr>
              </a:solidFill>
              <a:latin typeface="Calibri"/>
              <a:ea typeface="+mn-ea"/>
              <a:cs typeface="+mn-cs"/>
            </a:rPr>
            <a:t>5 child sessions (aged 8+ years) (15 children per group) + 5 parent sessions (15 per group); one child and one parent session per week</a:t>
          </a:r>
        </a:p>
      </dsp:txBody>
      <dsp:txXfrm>
        <a:off x="841646" y="753893"/>
        <a:ext cx="5275426" cy="1019027"/>
      </dsp:txXfrm>
    </dsp:sp>
    <dsp:sp modelId="{7F5D65E2-0403-4C35-B81F-596316AAD87E}">
      <dsp:nvSpPr>
        <dsp:cNvPr id="0" name=""/>
        <dsp:cNvSpPr/>
      </dsp:nvSpPr>
      <dsp:spPr>
        <a:xfrm>
          <a:off x="713701" y="2027601"/>
          <a:ext cx="5511583" cy="989829"/>
        </a:xfrm>
        <a:prstGeom prst="roundRect">
          <a:avLst/>
        </a:prstGeom>
        <a:solidFill>
          <a:srgbClr val="FFC000">
            <a:alpha val="90000"/>
          </a:srgbClr>
        </a:solidFill>
        <a:ln w="25400" cap="flat" cmpd="sng" algn="ctr">
          <a:solidFill>
            <a:srgbClr val="F79646">
              <a:lumMod val="75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b="1" kern="1200" dirty="0">
              <a:solidFill>
                <a:sysClr val="windowText" lastClr="000000">
                  <a:hueOff val="0"/>
                  <a:satOff val="0"/>
                  <a:lumOff val="0"/>
                  <a:alphaOff val="0"/>
                </a:sysClr>
              </a:solidFill>
              <a:latin typeface="Calibri"/>
              <a:ea typeface="+mn-ea"/>
              <a:cs typeface="+mn-cs"/>
            </a:rPr>
            <a:t>Strong Families Programme</a:t>
          </a:r>
        </a:p>
        <a:p>
          <a:pPr marL="0" lvl="0" indent="0" algn="ctr" defTabSz="800100">
            <a:lnSpc>
              <a:spcPct val="100000"/>
            </a:lnSpc>
            <a:spcBef>
              <a:spcPct val="0"/>
            </a:spcBef>
            <a:spcAft>
              <a:spcPts val="0"/>
            </a:spcAft>
            <a:buNone/>
          </a:pPr>
          <a:r>
            <a:rPr lang="en-GB" sz="1600" kern="1200" dirty="0">
              <a:solidFill>
                <a:sysClr val="windowText" lastClr="000000">
                  <a:hueOff val="0"/>
                  <a:satOff val="0"/>
                  <a:lumOff val="0"/>
                  <a:alphaOff val="0"/>
                </a:sysClr>
              </a:solidFill>
              <a:latin typeface="Calibri"/>
              <a:ea typeface="+mn-ea"/>
              <a:cs typeface="+mn-cs"/>
            </a:rPr>
            <a:t>3 sessions (families of children of all ages) (15 parents per group); one session per week</a:t>
          </a:r>
        </a:p>
      </dsp:txBody>
      <dsp:txXfrm>
        <a:off x="762020" y="2075920"/>
        <a:ext cx="5414945" cy="893191"/>
      </dsp:txXfrm>
    </dsp:sp>
    <dsp:sp modelId="{6AD0B370-9070-4584-8B89-6A148D2018D1}">
      <dsp:nvSpPr>
        <dsp:cNvPr id="0" name=""/>
        <dsp:cNvSpPr/>
      </dsp:nvSpPr>
      <dsp:spPr>
        <a:xfrm>
          <a:off x="694631" y="3274657"/>
          <a:ext cx="5549723" cy="890501"/>
        </a:xfrm>
        <a:prstGeom prst="roundRect">
          <a:avLst/>
        </a:prstGeom>
        <a:solidFill>
          <a:srgbClr val="92D050">
            <a:alpha val="90000"/>
          </a:srgbClr>
        </a:solidFill>
        <a:ln w="254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b="1" kern="1200" dirty="0">
              <a:solidFill>
                <a:sysClr val="windowText" lastClr="000000">
                  <a:hueOff val="0"/>
                  <a:satOff val="0"/>
                  <a:lumOff val="0"/>
                  <a:alphaOff val="0"/>
                </a:sysClr>
              </a:solidFill>
              <a:latin typeface="Calibri"/>
              <a:ea typeface="+mn-ea"/>
              <a:cs typeface="+mn-cs"/>
            </a:rPr>
            <a:t>Parent Seminar + Booklet</a:t>
          </a:r>
        </a:p>
        <a:p>
          <a:pPr marL="0" lvl="0" indent="0" algn="ctr" defTabSz="800100">
            <a:lnSpc>
              <a:spcPct val="90000"/>
            </a:lnSpc>
            <a:spcBef>
              <a:spcPct val="0"/>
            </a:spcBef>
            <a:spcAft>
              <a:spcPct val="35000"/>
            </a:spcAft>
            <a:buNone/>
          </a:pPr>
          <a:r>
            <a:rPr lang="en-GB" sz="1600" kern="1200" dirty="0">
              <a:solidFill>
                <a:sysClr val="windowText" lastClr="000000">
                  <a:hueOff val="0"/>
                  <a:satOff val="0"/>
                  <a:lumOff val="0"/>
                  <a:alphaOff val="0"/>
                </a:sysClr>
              </a:solidFill>
              <a:latin typeface="Calibri"/>
              <a:ea typeface="+mn-ea"/>
              <a:cs typeface="+mn-cs"/>
            </a:rPr>
            <a:t>1 or multiple parent sessions (20-30 parents) + booklet or handouts to take home</a:t>
          </a:r>
        </a:p>
      </dsp:txBody>
      <dsp:txXfrm>
        <a:off x="738102" y="3318128"/>
        <a:ext cx="5462781" cy="803559"/>
      </dsp:txXfrm>
    </dsp:sp>
    <dsp:sp modelId="{17DD5936-268C-4D16-ADCF-0B996A6679B8}">
      <dsp:nvSpPr>
        <dsp:cNvPr id="0" name=""/>
        <dsp:cNvSpPr/>
      </dsp:nvSpPr>
      <dsp:spPr>
        <a:xfrm>
          <a:off x="-101406" y="4319372"/>
          <a:ext cx="7141798" cy="794055"/>
        </a:xfrm>
        <a:prstGeom prst="roundRect">
          <a:avLst/>
        </a:prstGeom>
        <a:solidFill>
          <a:srgbClr val="FFFF00">
            <a:alpha val="90000"/>
          </a:srgbClr>
        </a:solidFill>
        <a:ln w="254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kern="1200" dirty="0">
              <a:solidFill>
                <a:sysClr val="windowText" lastClr="000000">
                  <a:hueOff val="0"/>
                  <a:satOff val="0"/>
                  <a:lumOff val="0"/>
                  <a:alphaOff val="0"/>
                </a:sysClr>
              </a:solidFill>
              <a:latin typeface="Calibri"/>
              <a:ea typeface="+mn-ea"/>
              <a:cs typeface="+mn-cs"/>
            </a:rPr>
            <a:t>Leaflets providing basic parenting information</a:t>
          </a:r>
        </a:p>
      </dsp:txBody>
      <dsp:txXfrm>
        <a:off x="-62643" y="4358135"/>
        <a:ext cx="7064272" cy="7165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64AD3-D895-4916-A46C-711BB637DC04}">
      <dsp:nvSpPr>
        <dsp:cNvPr id="0" name=""/>
        <dsp:cNvSpPr/>
      </dsp:nvSpPr>
      <dsp:spPr>
        <a:xfrm>
          <a:off x="-868192" y="0"/>
          <a:ext cx="5257800" cy="5257800"/>
        </a:xfrm>
        <a:prstGeom prst="triangl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D378E2-1D17-4FE9-BAFA-7B558000C901}">
      <dsp:nvSpPr>
        <dsp:cNvPr id="0" name=""/>
        <dsp:cNvSpPr/>
      </dsp:nvSpPr>
      <dsp:spPr>
        <a:xfrm>
          <a:off x="786519" y="698766"/>
          <a:ext cx="5385680" cy="1129281"/>
        </a:xfrm>
        <a:prstGeom prst="roundRect">
          <a:avLst/>
        </a:prstGeom>
        <a:solidFill>
          <a:srgbClr val="C0504D">
            <a:lumMod val="60000"/>
            <a:lumOff val="40000"/>
            <a:alpha val="90000"/>
          </a:srgbClr>
        </a:solidFill>
        <a:ln w="25400" cap="flat" cmpd="sng" algn="ctr">
          <a:solidFill>
            <a:srgbClr val="C0504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b="1" kern="1200" dirty="0">
              <a:solidFill>
                <a:sysClr val="windowText" lastClr="000000">
                  <a:hueOff val="0"/>
                  <a:satOff val="0"/>
                  <a:lumOff val="0"/>
                  <a:alphaOff val="0"/>
                </a:sysClr>
              </a:solidFill>
              <a:latin typeface="Calibri"/>
              <a:ea typeface="+mn-ea"/>
              <a:cs typeface="+mn-cs"/>
            </a:rPr>
            <a:t>TRT+ Parenting Programme </a:t>
          </a:r>
        </a:p>
        <a:p>
          <a:pPr marL="0" lvl="0" indent="0" algn="ctr" defTabSz="800100">
            <a:lnSpc>
              <a:spcPct val="90000"/>
            </a:lnSpc>
            <a:spcBef>
              <a:spcPct val="0"/>
            </a:spcBef>
            <a:spcAft>
              <a:spcPct val="35000"/>
            </a:spcAft>
            <a:buNone/>
          </a:pPr>
          <a:r>
            <a:rPr lang="en-GB" sz="1600" kern="1200" dirty="0">
              <a:solidFill>
                <a:sysClr val="windowText" lastClr="000000">
                  <a:hueOff val="0"/>
                  <a:satOff val="0"/>
                  <a:lumOff val="0"/>
                  <a:alphaOff val="0"/>
                </a:sysClr>
              </a:solidFill>
              <a:latin typeface="Calibri"/>
              <a:ea typeface="+mn-ea"/>
              <a:cs typeface="+mn-cs"/>
            </a:rPr>
            <a:t>5 child sessions (aged 8+ years) (15 children per group) + 5 parent sessions (15 per group); one child and one parent session per week</a:t>
          </a:r>
        </a:p>
      </dsp:txBody>
      <dsp:txXfrm>
        <a:off x="841646" y="753893"/>
        <a:ext cx="5275426" cy="1019027"/>
      </dsp:txXfrm>
    </dsp:sp>
    <dsp:sp modelId="{7F5D65E2-0403-4C35-B81F-596316AAD87E}">
      <dsp:nvSpPr>
        <dsp:cNvPr id="0" name=""/>
        <dsp:cNvSpPr/>
      </dsp:nvSpPr>
      <dsp:spPr>
        <a:xfrm>
          <a:off x="713701" y="2027601"/>
          <a:ext cx="5511583" cy="989829"/>
        </a:xfrm>
        <a:prstGeom prst="roundRect">
          <a:avLst/>
        </a:prstGeom>
        <a:solidFill>
          <a:srgbClr val="FFC000">
            <a:alpha val="90000"/>
          </a:srgbClr>
        </a:solidFill>
        <a:ln w="25400" cap="flat" cmpd="sng" algn="ctr">
          <a:solidFill>
            <a:srgbClr val="F79646">
              <a:lumMod val="75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b="1" kern="1200" dirty="0">
              <a:solidFill>
                <a:sysClr val="windowText" lastClr="000000">
                  <a:hueOff val="0"/>
                  <a:satOff val="0"/>
                  <a:lumOff val="0"/>
                  <a:alphaOff val="0"/>
                </a:sysClr>
              </a:solidFill>
              <a:latin typeface="Calibri"/>
              <a:ea typeface="+mn-ea"/>
              <a:cs typeface="+mn-cs"/>
            </a:rPr>
            <a:t>Strong Families Programme</a:t>
          </a:r>
        </a:p>
        <a:p>
          <a:pPr marL="0" lvl="0" indent="0" algn="ctr" defTabSz="800100">
            <a:lnSpc>
              <a:spcPct val="100000"/>
            </a:lnSpc>
            <a:spcBef>
              <a:spcPct val="0"/>
            </a:spcBef>
            <a:spcAft>
              <a:spcPts val="0"/>
            </a:spcAft>
            <a:buNone/>
          </a:pPr>
          <a:r>
            <a:rPr lang="en-GB" sz="1600" kern="1200" dirty="0">
              <a:solidFill>
                <a:sysClr val="windowText" lastClr="000000">
                  <a:hueOff val="0"/>
                  <a:satOff val="0"/>
                  <a:lumOff val="0"/>
                  <a:alphaOff val="0"/>
                </a:sysClr>
              </a:solidFill>
              <a:latin typeface="Calibri"/>
              <a:ea typeface="+mn-ea"/>
              <a:cs typeface="+mn-cs"/>
            </a:rPr>
            <a:t>3 sessions (families of children of all ages) (15 parents per group); one session per week</a:t>
          </a:r>
        </a:p>
      </dsp:txBody>
      <dsp:txXfrm>
        <a:off x="762020" y="2075920"/>
        <a:ext cx="5414945" cy="893191"/>
      </dsp:txXfrm>
    </dsp:sp>
    <dsp:sp modelId="{6AD0B370-9070-4584-8B89-6A148D2018D1}">
      <dsp:nvSpPr>
        <dsp:cNvPr id="0" name=""/>
        <dsp:cNvSpPr/>
      </dsp:nvSpPr>
      <dsp:spPr>
        <a:xfrm>
          <a:off x="694631" y="3274657"/>
          <a:ext cx="5549723" cy="890501"/>
        </a:xfrm>
        <a:prstGeom prst="roundRect">
          <a:avLst/>
        </a:prstGeom>
        <a:solidFill>
          <a:srgbClr val="92D050">
            <a:alpha val="90000"/>
          </a:srgbClr>
        </a:solidFill>
        <a:ln w="254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b="1" kern="1200" dirty="0">
              <a:solidFill>
                <a:sysClr val="windowText" lastClr="000000">
                  <a:hueOff val="0"/>
                  <a:satOff val="0"/>
                  <a:lumOff val="0"/>
                  <a:alphaOff val="0"/>
                </a:sysClr>
              </a:solidFill>
              <a:latin typeface="Calibri"/>
              <a:ea typeface="+mn-ea"/>
              <a:cs typeface="+mn-cs"/>
            </a:rPr>
            <a:t>Parent Seminar + Booklet</a:t>
          </a:r>
        </a:p>
        <a:p>
          <a:pPr marL="0" lvl="0" indent="0" algn="ctr" defTabSz="800100">
            <a:lnSpc>
              <a:spcPct val="90000"/>
            </a:lnSpc>
            <a:spcBef>
              <a:spcPct val="0"/>
            </a:spcBef>
            <a:spcAft>
              <a:spcPct val="35000"/>
            </a:spcAft>
            <a:buNone/>
          </a:pPr>
          <a:r>
            <a:rPr lang="en-GB" sz="1600" kern="1200" dirty="0">
              <a:solidFill>
                <a:sysClr val="windowText" lastClr="000000">
                  <a:hueOff val="0"/>
                  <a:satOff val="0"/>
                  <a:lumOff val="0"/>
                  <a:alphaOff val="0"/>
                </a:sysClr>
              </a:solidFill>
              <a:latin typeface="Calibri"/>
              <a:ea typeface="+mn-ea"/>
              <a:cs typeface="+mn-cs"/>
            </a:rPr>
            <a:t>1 or multiple parent sessions (20-30 parents) + booklet or handouts to take home</a:t>
          </a:r>
        </a:p>
      </dsp:txBody>
      <dsp:txXfrm>
        <a:off x="738102" y="3318128"/>
        <a:ext cx="5462781" cy="803559"/>
      </dsp:txXfrm>
    </dsp:sp>
    <dsp:sp modelId="{17DD5936-268C-4D16-ADCF-0B996A6679B8}">
      <dsp:nvSpPr>
        <dsp:cNvPr id="0" name=""/>
        <dsp:cNvSpPr/>
      </dsp:nvSpPr>
      <dsp:spPr>
        <a:xfrm>
          <a:off x="-101406" y="4319372"/>
          <a:ext cx="7141798" cy="794055"/>
        </a:xfrm>
        <a:prstGeom prst="roundRect">
          <a:avLst/>
        </a:prstGeom>
        <a:solidFill>
          <a:srgbClr val="FFFF00">
            <a:alpha val="90000"/>
          </a:srgbClr>
        </a:solidFill>
        <a:ln w="254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kern="1200" dirty="0">
              <a:solidFill>
                <a:sysClr val="windowText" lastClr="000000">
                  <a:hueOff val="0"/>
                  <a:satOff val="0"/>
                  <a:lumOff val="0"/>
                  <a:alphaOff val="0"/>
                </a:sysClr>
              </a:solidFill>
              <a:latin typeface="Calibri"/>
              <a:ea typeface="+mn-ea"/>
              <a:cs typeface="+mn-cs"/>
            </a:rPr>
            <a:t>Leaflets providing basic parenting information</a:t>
          </a:r>
        </a:p>
      </dsp:txBody>
      <dsp:txXfrm>
        <a:off x="-62643" y="4358135"/>
        <a:ext cx="7064272" cy="7165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D9836-5D91-4B39-B70D-25E7034BB583}">
      <dsp:nvSpPr>
        <dsp:cNvPr id="0" name=""/>
        <dsp:cNvSpPr/>
      </dsp:nvSpPr>
      <dsp:spPr>
        <a:xfrm>
          <a:off x="4089529" y="2728906"/>
          <a:ext cx="1253988" cy="125398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Family Skills</a:t>
          </a:r>
        </a:p>
      </dsp:txBody>
      <dsp:txXfrm>
        <a:off x="4273171" y="2912548"/>
        <a:ext cx="886704" cy="886704"/>
      </dsp:txXfrm>
    </dsp:sp>
    <dsp:sp modelId="{3748C64C-2070-4C84-A5C6-E21D83EF507A}">
      <dsp:nvSpPr>
        <dsp:cNvPr id="0" name=""/>
        <dsp:cNvSpPr/>
      </dsp:nvSpPr>
      <dsp:spPr>
        <a:xfrm rot="16200000">
          <a:off x="4340587" y="1804005"/>
          <a:ext cx="751872" cy="712556"/>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447471" y="2053400"/>
        <a:ext cx="538105" cy="427534"/>
      </dsp:txXfrm>
    </dsp:sp>
    <dsp:sp modelId="{12F47533-2D0E-4DEF-AF7B-629E96054DC4}">
      <dsp:nvSpPr>
        <dsp:cNvPr id="0" name=""/>
        <dsp:cNvSpPr/>
      </dsp:nvSpPr>
      <dsp:spPr>
        <a:xfrm>
          <a:off x="3878222" y="-120116"/>
          <a:ext cx="1676603" cy="167660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Violence</a:t>
          </a:r>
        </a:p>
      </dsp:txBody>
      <dsp:txXfrm>
        <a:off x="4123755" y="125417"/>
        <a:ext cx="1185537" cy="1185537"/>
      </dsp:txXfrm>
    </dsp:sp>
    <dsp:sp modelId="{FBA2DDD0-97B3-453C-A51A-4521975C2735}">
      <dsp:nvSpPr>
        <dsp:cNvPr id="0" name=""/>
        <dsp:cNvSpPr/>
      </dsp:nvSpPr>
      <dsp:spPr>
        <a:xfrm rot="18600000">
          <a:off x="5109116" y="2083726"/>
          <a:ext cx="751872" cy="712556"/>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147296" y="2308115"/>
        <a:ext cx="538105" cy="427534"/>
      </dsp:txXfrm>
    </dsp:sp>
    <dsp:sp modelId="{90626319-9B8E-4ECE-856D-CD8099B5AD56}">
      <dsp:nvSpPr>
        <dsp:cNvPr id="0" name=""/>
        <dsp:cNvSpPr/>
      </dsp:nvSpPr>
      <dsp:spPr>
        <a:xfrm>
          <a:off x="5573712" y="496991"/>
          <a:ext cx="1676603" cy="1676603"/>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Physical &amp; Mental Health </a:t>
          </a:r>
        </a:p>
      </dsp:txBody>
      <dsp:txXfrm>
        <a:off x="5819245" y="742524"/>
        <a:ext cx="1185537" cy="1185537"/>
      </dsp:txXfrm>
    </dsp:sp>
    <dsp:sp modelId="{34A66187-2AE1-47FD-916E-A79F31947EB1}">
      <dsp:nvSpPr>
        <dsp:cNvPr id="0" name=""/>
        <dsp:cNvSpPr/>
      </dsp:nvSpPr>
      <dsp:spPr>
        <a:xfrm rot="21000000">
          <a:off x="5518041" y="2792005"/>
          <a:ext cx="751872" cy="712556"/>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519665" y="2953076"/>
        <a:ext cx="538105" cy="427534"/>
      </dsp:txXfrm>
    </dsp:sp>
    <dsp:sp modelId="{22E8C077-9041-42BD-A435-2D27FB55555B}">
      <dsp:nvSpPr>
        <dsp:cNvPr id="0" name=""/>
        <dsp:cNvSpPr/>
      </dsp:nvSpPr>
      <dsp:spPr>
        <a:xfrm>
          <a:off x="6475864" y="2059564"/>
          <a:ext cx="1676603" cy="1676603"/>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Education</a:t>
          </a:r>
        </a:p>
      </dsp:txBody>
      <dsp:txXfrm>
        <a:off x="6721397" y="2305097"/>
        <a:ext cx="1185537" cy="1185537"/>
      </dsp:txXfrm>
    </dsp:sp>
    <dsp:sp modelId="{8BAD314B-179F-4C82-BF2C-EF9F48A23974}">
      <dsp:nvSpPr>
        <dsp:cNvPr id="0" name=""/>
        <dsp:cNvSpPr/>
      </dsp:nvSpPr>
      <dsp:spPr>
        <a:xfrm rot="1800000">
          <a:off x="5376023" y="3597431"/>
          <a:ext cx="751872" cy="712556"/>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390343" y="3686500"/>
        <a:ext cx="538105" cy="427534"/>
      </dsp:txXfrm>
    </dsp:sp>
    <dsp:sp modelId="{E7C6BB8A-6F59-48C9-AD31-18EED65FC485}">
      <dsp:nvSpPr>
        <dsp:cNvPr id="0" name=""/>
        <dsp:cNvSpPr/>
      </dsp:nvSpPr>
      <dsp:spPr>
        <a:xfrm>
          <a:off x="6162550" y="3836456"/>
          <a:ext cx="1676603" cy="167660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Abstinence from risky sexual behavior</a:t>
          </a:r>
        </a:p>
      </dsp:txBody>
      <dsp:txXfrm>
        <a:off x="6408083" y="4081989"/>
        <a:ext cx="1185537" cy="1185537"/>
      </dsp:txXfrm>
    </dsp:sp>
    <dsp:sp modelId="{DEF5A27A-2E29-41DF-9760-8919A1D3AF65}">
      <dsp:nvSpPr>
        <dsp:cNvPr id="0" name=""/>
        <dsp:cNvSpPr/>
      </dsp:nvSpPr>
      <dsp:spPr>
        <a:xfrm rot="4200000">
          <a:off x="4749513" y="4123135"/>
          <a:ext cx="751872" cy="712556"/>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819840" y="4165208"/>
        <a:ext cx="538105" cy="427534"/>
      </dsp:txXfrm>
    </dsp:sp>
    <dsp:sp modelId="{544E6EC0-6F63-44DB-8699-FF466E51ADFF}">
      <dsp:nvSpPr>
        <dsp:cNvPr id="0" name=""/>
        <dsp:cNvSpPr/>
      </dsp:nvSpPr>
      <dsp:spPr>
        <a:xfrm>
          <a:off x="4780373" y="4996240"/>
          <a:ext cx="1676603" cy="1676603"/>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Occupational health</a:t>
          </a:r>
        </a:p>
      </dsp:txBody>
      <dsp:txXfrm>
        <a:off x="5025906" y="5241773"/>
        <a:ext cx="1185537" cy="1185537"/>
      </dsp:txXfrm>
    </dsp:sp>
    <dsp:sp modelId="{5B186D43-904D-4CCA-9AA3-681D0FCCE3FE}">
      <dsp:nvSpPr>
        <dsp:cNvPr id="0" name=""/>
        <dsp:cNvSpPr/>
      </dsp:nvSpPr>
      <dsp:spPr>
        <a:xfrm rot="6600000">
          <a:off x="3931662" y="4123135"/>
          <a:ext cx="751872" cy="712556"/>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4075102" y="4165208"/>
        <a:ext cx="538105" cy="427534"/>
      </dsp:txXfrm>
    </dsp:sp>
    <dsp:sp modelId="{A35AAF98-ACDE-4D82-A42A-D027F6257F09}">
      <dsp:nvSpPr>
        <dsp:cNvPr id="0" name=""/>
        <dsp:cNvSpPr/>
      </dsp:nvSpPr>
      <dsp:spPr>
        <a:xfrm>
          <a:off x="2976070" y="4996240"/>
          <a:ext cx="1676603" cy="167660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Engagement in community</a:t>
          </a:r>
        </a:p>
      </dsp:txBody>
      <dsp:txXfrm>
        <a:off x="3221603" y="5241773"/>
        <a:ext cx="1185537" cy="1185537"/>
      </dsp:txXfrm>
    </dsp:sp>
    <dsp:sp modelId="{5D22EA88-2113-46CE-842E-7E63AED6EA45}">
      <dsp:nvSpPr>
        <dsp:cNvPr id="0" name=""/>
        <dsp:cNvSpPr/>
      </dsp:nvSpPr>
      <dsp:spPr>
        <a:xfrm rot="9000000">
          <a:off x="3305152" y="3597431"/>
          <a:ext cx="751872" cy="712556"/>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504599" y="3686500"/>
        <a:ext cx="538105" cy="427534"/>
      </dsp:txXfrm>
    </dsp:sp>
    <dsp:sp modelId="{75EADD3D-F10A-414F-B4F7-A1A13EFECCC3}">
      <dsp:nvSpPr>
        <dsp:cNvPr id="0" name=""/>
        <dsp:cNvSpPr/>
      </dsp:nvSpPr>
      <dsp:spPr>
        <a:xfrm>
          <a:off x="1593893" y="3836456"/>
          <a:ext cx="1676603" cy="1676603"/>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Moderates poverty</a:t>
          </a:r>
        </a:p>
      </dsp:txBody>
      <dsp:txXfrm>
        <a:off x="1839426" y="4081989"/>
        <a:ext cx="1185537" cy="1185537"/>
      </dsp:txXfrm>
    </dsp:sp>
    <dsp:sp modelId="{0AE8A6C1-1149-481E-85CF-04276A6655DE}">
      <dsp:nvSpPr>
        <dsp:cNvPr id="0" name=""/>
        <dsp:cNvSpPr/>
      </dsp:nvSpPr>
      <dsp:spPr>
        <a:xfrm rot="11400000">
          <a:off x="3163134" y="2792005"/>
          <a:ext cx="751872" cy="712556"/>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375277" y="2953076"/>
        <a:ext cx="538105" cy="427534"/>
      </dsp:txXfrm>
    </dsp:sp>
    <dsp:sp modelId="{4AD6FC85-4813-43AD-9FC5-6A89DD0BA472}">
      <dsp:nvSpPr>
        <dsp:cNvPr id="0" name=""/>
        <dsp:cNvSpPr/>
      </dsp:nvSpPr>
      <dsp:spPr>
        <a:xfrm>
          <a:off x="1280579" y="2059564"/>
          <a:ext cx="1676603" cy="1676603"/>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Substance use</a:t>
          </a:r>
        </a:p>
      </dsp:txBody>
      <dsp:txXfrm>
        <a:off x="1526112" y="2305097"/>
        <a:ext cx="1185537" cy="1185537"/>
      </dsp:txXfrm>
    </dsp:sp>
    <dsp:sp modelId="{BB0904FB-058D-4AEA-961B-F192FBB4D157}">
      <dsp:nvSpPr>
        <dsp:cNvPr id="0" name=""/>
        <dsp:cNvSpPr/>
      </dsp:nvSpPr>
      <dsp:spPr>
        <a:xfrm rot="13800000">
          <a:off x="3625074" y="2114871"/>
          <a:ext cx="698111" cy="712556"/>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797101" y="2337599"/>
        <a:ext cx="488678" cy="427534"/>
      </dsp:txXfrm>
    </dsp:sp>
    <dsp:sp modelId="{C5CC5F15-C04C-427F-B92C-BF68902F2743}">
      <dsp:nvSpPr>
        <dsp:cNvPr id="0" name=""/>
        <dsp:cNvSpPr/>
      </dsp:nvSpPr>
      <dsp:spPr>
        <a:xfrm>
          <a:off x="2098901" y="413161"/>
          <a:ext cx="1844264" cy="1844264"/>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Generational effect</a:t>
          </a:r>
        </a:p>
      </dsp:txBody>
      <dsp:txXfrm>
        <a:off x="2368987" y="683247"/>
        <a:ext cx="1304092" cy="1304092"/>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image" Target="../media/image8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93B431-642B-4E2A-9C1C-B063161B1FF2}" type="datetimeFigureOut">
              <a:rPr lang="en-GB" smtClean="0"/>
              <a:t>11/11/2020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6C54E-D4D2-4AC4-9270-E8FB6968F13E}" type="slidenum">
              <a:rPr lang="en-GB" smtClean="0"/>
              <a:t>‹#›</a:t>
            </a:fld>
            <a:endParaRPr lang="en-GB"/>
          </a:p>
        </p:txBody>
      </p:sp>
    </p:spTree>
    <p:extLst>
      <p:ext uri="{BB962C8B-B14F-4D97-AF65-F5344CB8AC3E}">
        <p14:creationId xmlns:p14="http://schemas.microsoft.com/office/powerpoint/2010/main" val="3959283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6DB1AB15-FA6A-40F8-9786-E42DC4D89069}"/>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C0521499-1428-4D44-A456-F4469526A2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Another thing that I need to draw your attention to is the fact that, in this presentation, I will use as a basis the NEW Standards. </a:t>
            </a:r>
          </a:p>
          <a:p>
            <a:endParaRPr lang="en-GB" altLang="en-US"/>
          </a:p>
          <a:p>
            <a:r>
              <a:rPr lang="en-GB" altLang="en-US"/>
              <a:t>As you might know, UNODC has published the first edition of the International Standards on Drug Use Prevention in 2013. Last year, UNODC started to work on an updated version of the Standards, and this time, we were very happy that WHO decided to come on board to publish a JOINT second and updated edition.</a:t>
            </a:r>
          </a:p>
          <a:p>
            <a:endParaRPr lang="en-GB" altLang="en-US"/>
          </a:p>
        </p:txBody>
      </p:sp>
      <p:sp>
        <p:nvSpPr>
          <p:cNvPr id="34820" name="Slide Number Placeholder 3">
            <a:extLst>
              <a:ext uri="{FF2B5EF4-FFF2-40B4-BE49-F238E27FC236}">
                <a16:creationId xmlns:a16="http://schemas.microsoft.com/office/drawing/2014/main" id="{5648652F-D819-4689-87FC-D43605E849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ea typeface="MS PGothic" panose="020B0600070205080204" pitchFamily="34" charset="-128"/>
              </a:defRPr>
            </a:lvl1pPr>
            <a:lvl2pPr marL="784225" indent="-301625">
              <a:defRPr sz="2800">
                <a:solidFill>
                  <a:schemeClr val="tx1"/>
                </a:solidFill>
                <a:latin typeface="Arial" panose="020B0604020202020204" pitchFamily="34" charset="0"/>
                <a:ea typeface="MS PGothic" panose="020B0600070205080204" pitchFamily="34" charset="-128"/>
              </a:defRPr>
            </a:lvl2pPr>
            <a:lvl3pPr marL="1208088" indent="-241300">
              <a:defRPr sz="2800">
                <a:solidFill>
                  <a:schemeClr val="tx1"/>
                </a:solidFill>
                <a:latin typeface="Arial" panose="020B0604020202020204" pitchFamily="34" charset="0"/>
                <a:ea typeface="MS PGothic" panose="020B0600070205080204" pitchFamily="34" charset="-128"/>
              </a:defRPr>
            </a:lvl3pPr>
            <a:lvl4pPr marL="1690688" indent="-241300">
              <a:defRPr sz="2800">
                <a:solidFill>
                  <a:schemeClr val="tx1"/>
                </a:solidFill>
                <a:latin typeface="Arial" panose="020B0604020202020204" pitchFamily="34" charset="0"/>
                <a:ea typeface="MS PGothic" panose="020B0600070205080204" pitchFamily="34" charset="-128"/>
              </a:defRPr>
            </a:lvl4pPr>
            <a:lvl5pPr marL="2174875" indent="-241300">
              <a:defRPr sz="2800">
                <a:solidFill>
                  <a:schemeClr val="tx1"/>
                </a:solidFill>
                <a:latin typeface="Arial" panose="020B0604020202020204" pitchFamily="34" charset="0"/>
                <a:ea typeface="MS PGothic" panose="020B0600070205080204" pitchFamily="34" charset="-128"/>
              </a:defRPr>
            </a:lvl5pPr>
            <a:lvl6pPr marL="2632075" indent="-2413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3089275" indent="-2413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546475" indent="-2413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4003675" indent="-2413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682AB290-D61D-4271-8B4C-53B5F16ED0C0}" type="slidenum">
              <a:rPr lang="en-US" altLang="en-US" sz="1300" smtClean="0"/>
              <a:pPr/>
              <a:t>2</a:t>
            </a:fld>
            <a:endParaRPr lang="en-US" altLang="en-US"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32688A47-5F5F-43EF-AA61-B94DC34008D9}"/>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1EABAF19-816D-4170-BEBF-944E317DCC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Mental health needs are enormous with  rising levels of psychological distress </a:t>
            </a:r>
          </a:p>
          <a:p>
            <a:r>
              <a:rPr lang="en-GB" altLang="en-US"/>
              <a:t>Reducing emotional suffering and promoting mental health is a major global health challenge</a:t>
            </a:r>
          </a:p>
          <a:p>
            <a:endParaRPr lang="en-GB" altLang="en-US"/>
          </a:p>
          <a:p>
            <a:r>
              <a:rPr lang="en-GB" altLang="en-US" sz="1400" b="1">
                <a:solidFill>
                  <a:srgbClr val="000000"/>
                </a:solidFill>
                <a:latin typeface="Calibri" panose="020F0502020204030204" pitchFamily="34" charset="0"/>
              </a:rPr>
              <a:t>TRT+ Parenting Programme </a:t>
            </a:r>
          </a:p>
          <a:p>
            <a:r>
              <a:rPr lang="en-GB" altLang="en-US">
                <a:solidFill>
                  <a:srgbClr val="000000"/>
                </a:solidFill>
                <a:latin typeface="Calibri" panose="020F0502020204030204" pitchFamily="34" charset="0"/>
              </a:rPr>
              <a:t>5 child sessions (aged 8+ years) (15 children per group) + 5 parent sessions (15 per group); one child and one parent session per week</a:t>
            </a:r>
          </a:p>
          <a:p>
            <a:r>
              <a:rPr lang="en-GB" altLang="en-US" sz="1400" b="1">
                <a:solidFill>
                  <a:srgbClr val="000000"/>
                </a:solidFill>
                <a:latin typeface="Calibri" panose="020F0502020204030204" pitchFamily="34" charset="0"/>
              </a:rPr>
              <a:t>Parent Programme</a:t>
            </a:r>
          </a:p>
          <a:p>
            <a:r>
              <a:rPr lang="en-GB" altLang="en-US">
                <a:solidFill>
                  <a:srgbClr val="000000"/>
                </a:solidFill>
                <a:latin typeface="Calibri" panose="020F0502020204030204" pitchFamily="34" charset="0"/>
              </a:rPr>
              <a:t>5 parent sessions (families of children of all ages) (15 parents per group); one session per week</a:t>
            </a:r>
          </a:p>
          <a:p>
            <a:r>
              <a:rPr lang="en-GB" altLang="en-US" sz="1400" b="1">
                <a:solidFill>
                  <a:srgbClr val="000000"/>
                </a:solidFill>
                <a:latin typeface="Calibri" panose="020F0502020204030204" pitchFamily="34" charset="0"/>
              </a:rPr>
              <a:t>Parent Seminar + Booklet</a:t>
            </a:r>
          </a:p>
          <a:p>
            <a:r>
              <a:rPr lang="en-GB" altLang="en-US">
                <a:solidFill>
                  <a:srgbClr val="000000"/>
                </a:solidFill>
                <a:latin typeface="Calibri" panose="020F0502020204030204" pitchFamily="34" charset="0"/>
              </a:rPr>
              <a:t>1 or multiple parent sessions (20-30 parents) + booklet or handouts to take home</a:t>
            </a:r>
          </a:p>
          <a:p>
            <a:r>
              <a:rPr lang="en-GB" altLang="en-US">
                <a:solidFill>
                  <a:srgbClr val="000000"/>
                </a:solidFill>
                <a:latin typeface="Calibri" panose="020F0502020204030204" pitchFamily="34" charset="0"/>
              </a:rPr>
              <a:t>Leaflets giving basic information</a:t>
            </a:r>
          </a:p>
          <a:p>
            <a:endParaRPr lang="en-GB" altLang="en-US"/>
          </a:p>
        </p:txBody>
      </p:sp>
      <p:sp>
        <p:nvSpPr>
          <p:cNvPr id="62468" name="Slide Number Placeholder 3">
            <a:extLst>
              <a:ext uri="{FF2B5EF4-FFF2-40B4-BE49-F238E27FC236}">
                <a16:creationId xmlns:a16="http://schemas.microsoft.com/office/drawing/2014/main" id="{E651C848-E6DF-4D16-B581-7CAC479025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B432B3-5D99-4E19-8341-5B24E8E7C32A}" type="slidenum">
              <a:rPr kumimoji="0" lang="zh-TW" altLang="en-AU"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AU" altLang="zh-TW"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384880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32688A47-5F5F-43EF-AA61-B94DC34008D9}"/>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1EABAF19-816D-4170-BEBF-944E317DCC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Mental health needs are enormous with  rising levels of psychological distress </a:t>
            </a:r>
          </a:p>
          <a:p>
            <a:r>
              <a:rPr lang="en-GB" altLang="en-US"/>
              <a:t>Reducing emotional suffering and promoting mental health is a major global health challenge</a:t>
            </a:r>
          </a:p>
          <a:p>
            <a:endParaRPr lang="en-GB" altLang="en-US"/>
          </a:p>
          <a:p>
            <a:r>
              <a:rPr lang="en-GB" altLang="en-US" sz="1400" b="1">
                <a:solidFill>
                  <a:srgbClr val="000000"/>
                </a:solidFill>
                <a:latin typeface="Calibri" panose="020F0502020204030204" pitchFamily="34" charset="0"/>
              </a:rPr>
              <a:t>TRT+ Parenting Programme </a:t>
            </a:r>
          </a:p>
          <a:p>
            <a:r>
              <a:rPr lang="en-GB" altLang="en-US">
                <a:solidFill>
                  <a:srgbClr val="000000"/>
                </a:solidFill>
                <a:latin typeface="Calibri" panose="020F0502020204030204" pitchFamily="34" charset="0"/>
              </a:rPr>
              <a:t>5 child sessions (aged 8+ years) (15 children per group) + 5 parent sessions (15 per group); one child and one parent session per week</a:t>
            </a:r>
          </a:p>
          <a:p>
            <a:r>
              <a:rPr lang="en-GB" altLang="en-US" sz="1400" b="1">
                <a:solidFill>
                  <a:srgbClr val="000000"/>
                </a:solidFill>
                <a:latin typeface="Calibri" panose="020F0502020204030204" pitchFamily="34" charset="0"/>
              </a:rPr>
              <a:t>Parent Programme</a:t>
            </a:r>
          </a:p>
          <a:p>
            <a:r>
              <a:rPr lang="en-GB" altLang="en-US">
                <a:solidFill>
                  <a:srgbClr val="000000"/>
                </a:solidFill>
                <a:latin typeface="Calibri" panose="020F0502020204030204" pitchFamily="34" charset="0"/>
              </a:rPr>
              <a:t>5 parent sessions (families of children of all ages) (15 parents per group); one session per week</a:t>
            </a:r>
          </a:p>
          <a:p>
            <a:r>
              <a:rPr lang="en-GB" altLang="en-US" sz="1400" b="1">
                <a:solidFill>
                  <a:srgbClr val="000000"/>
                </a:solidFill>
                <a:latin typeface="Calibri" panose="020F0502020204030204" pitchFamily="34" charset="0"/>
              </a:rPr>
              <a:t>Parent Seminar + Booklet</a:t>
            </a:r>
          </a:p>
          <a:p>
            <a:r>
              <a:rPr lang="en-GB" altLang="en-US">
                <a:solidFill>
                  <a:srgbClr val="000000"/>
                </a:solidFill>
                <a:latin typeface="Calibri" panose="020F0502020204030204" pitchFamily="34" charset="0"/>
              </a:rPr>
              <a:t>1 or multiple parent sessions (20-30 parents) + booklet or handouts to take home</a:t>
            </a:r>
          </a:p>
          <a:p>
            <a:r>
              <a:rPr lang="en-GB" altLang="en-US">
                <a:solidFill>
                  <a:srgbClr val="000000"/>
                </a:solidFill>
                <a:latin typeface="Calibri" panose="020F0502020204030204" pitchFamily="34" charset="0"/>
              </a:rPr>
              <a:t>Leaflets giving basic information</a:t>
            </a:r>
          </a:p>
          <a:p>
            <a:endParaRPr lang="en-GB" altLang="en-US"/>
          </a:p>
        </p:txBody>
      </p:sp>
      <p:sp>
        <p:nvSpPr>
          <p:cNvPr id="62468" name="Slide Number Placeholder 3">
            <a:extLst>
              <a:ext uri="{FF2B5EF4-FFF2-40B4-BE49-F238E27FC236}">
                <a16:creationId xmlns:a16="http://schemas.microsoft.com/office/drawing/2014/main" id="{E651C848-E6DF-4D16-B581-7CAC479025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B432B3-5D99-4E19-8341-5B24E8E7C32A}" type="slidenum">
              <a:rPr kumimoji="0" lang="zh-TW" altLang="en-AU"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AU" altLang="zh-TW"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373771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B1BE95C-4665-441C-8482-591356B0E496}"/>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id="{9FF3047E-2EA6-4572-B856-2D86BC28AA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Mental health needs are enormous with  rising levels of psychological distress </a:t>
            </a:r>
          </a:p>
          <a:p>
            <a:r>
              <a:rPr lang="en-GB" altLang="en-US"/>
              <a:t>Reducing emotional suffering and promoting mental health is a major global health challenge</a:t>
            </a:r>
          </a:p>
          <a:p>
            <a:endParaRPr lang="en-GB" altLang="en-US"/>
          </a:p>
          <a:p>
            <a:r>
              <a:rPr lang="en-GB" altLang="en-US" sz="1400" b="1">
                <a:solidFill>
                  <a:srgbClr val="000000"/>
                </a:solidFill>
                <a:latin typeface="Calibri" panose="020F0502020204030204" pitchFamily="34" charset="0"/>
              </a:rPr>
              <a:t>TRT+ Parenting Programme </a:t>
            </a:r>
          </a:p>
          <a:p>
            <a:r>
              <a:rPr lang="en-GB" altLang="en-US">
                <a:solidFill>
                  <a:srgbClr val="000000"/>
                </a:solidFill>
                <a:latin typeface="Calibri" panose="020F0502020204030204" pitchFamily="34" charset="0"/>
              </a:rPr>
              <a:t>5 child sessions (aged 8+ years) (15 children per group) + 5 parent sessions (15 per group); one child and one parent session per week</a:t>
            </a:r>
          </a:p>
          <a:p>
            <a:r>
              <a:rPr lang="en-GB" altLang="en-US" sz="1400" b="1">
                <a:solidFill>
                  <a:srgbClr val="000000"/>
                </a:solidFill>
                <a:latin typeface="Calibri" panose="020F0502020204030204" pitchFamily="34" charset="0"/>
              </a:rPr>
              <a:t>Parent Programme</a:t>
            </a:r>
          </a:p>
          <a:p>
            <a:r>
              <a:rPr lang="en-GB" altLang="en-US">
                <a:solidFill>
                  <a:srgbClr val="000000"/>
                </a:solidFill>
                <a:latin typeface="Calibri" panose="020F0502020204030204" pitchFamily="34" charset="0"/>
              </a:rPr>
              <a:t>5 parent sessions (families of children of all ages) (15 parents per group); one session per week</a:t>
            </a:r>
          </a:p>
          <a:p>
            <a:r>
              <a:rPr lang="en-GB" altLang="en-US" sz="1400" b="1">
                <a:solidFill>
                  <a:srgbClr val="000000"/>
                </a:solidFill>
                <a:latin typeface="Calibri" panose="020F0502020204030204" pitchFamily="34" charset="0"/>
              </a:rPr>
              <a:t>Parent Seminar + Booklet</a:t>
            </a:r>
          </a:p>
          <a:p>
            <a:r>
              <a:rPr lang="en-GB" altLang="en-US">
                <a:solidFill>
                  <a:srgbClr val="000000"/>
                </a:solidFill>
                <a:latin typeface="Calibri" panose="020F0502020204030204" pitchFamily="34" charset="0"/>
              </a:rPr>
              <a:t>1 or multiple parent sessions (20-30 parents) + booklet or handouts to take home</a:t>
            </a:r>
          </a:p>
          <a:p>
            <a:r>
              <a:rPr lang="en-GB" altLang="en-US">
                <a:solidFill>
                  <a:srgbClr val="000000"/>
                </a:solidFill>
                <a:latin typeface="Calibri" panose="020F0502020204030204" pitchFamily="34" charset="0"/>
              </a:rPr>
              <a:t>Leaflets giving basic information</a:t>
            </a:r>
          </a:p>
          <a:p>
            <a:endParaRPr lang="en-GB" altLang="en-US"/>
          </a:p>
        </p:txBody>
      </p:sp>
      <p:sp>
        <p:nvSpPr>
          <p:cNvPr id="81924" name="Slide Number Placeholder 3">
            <a:extLst>
              <a:ext uri="{FF2B5EF4-FFF2-40B4-BE49-F238E27FC236}">
                <a16:creationId xmlns:a16="http://schemas.microsoft.com/office/drawing/2014/main" id="{95C834A1-700D-4531-B0A4-C34A57D716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82D1828-78C2-4574-887B-4B391ADC808E}" type="slidenum">
              <a:rPr kumimoji="0" lang="zh-TW" altLang="en-AU"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AU" altLang="zh-TW"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649031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F9FF79F1-7FF0-404B-BD88-B5CF49F40BF4}"/>
              </a:ext>
            </a:extLst>
          </p:cNvPr>
          <p:cNvSpPr>
            <a:spLocks noGrp="1" noRot="1" noChangeAspect="1" noChangeArrowheads="1" noTextEdit="1"/>
          </p:cNvSpPr>
          <p:nvPr>
            <p:ph type="sldImg"/>
          </p:nvPr>
        </p:nvSpPr>
        <p:spPr>
          <a:ln/>
        </p:spPr>
      </p:sp>
      <p:sp>
        <p:nvSpPr>
          <p:cNvPr id="117763" name="Notes Placeholder 2">
            <a:extLst>
              <a:ext uri="{FF2B5EF4-FFF2-40B4-BE49-F238E27FC236}">
                <a16:creationId xmlns:a16="http://schemas.microsoft.com/office/drawing/2014/main" id="{088531BA-9251-47F2-8EC9-10CD205FE4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Something we will return on the last day: evidence comes from single interventions – no real data on the combinations, or from system level</a:t>
            </a:r>
          </a:p>
          <a:p>
            <a:r>
              <a:rPr lang="en-GB" altLang="en-US"/>
              <a:t>However, as you can see, what we have looks very promising indeed!</a:t>
            </a:r>
          </a:p>
        </p:txBody>
      </p:sp>
      <p:sp>
        <p:nvSpPr>
          <p:cNvPr id="117764" name="Slide Number Placeholder 3">
            <a:extLst>
              <a:ext uri="{FF2B5EF4-FFF2-40B4-BE49-F238E27FC236}">
                <a16:creationId xmlns:a16="http://schemas.microsoft.com/office/drawing/2014/main" id="{5C8FF544-5A55-4F34-B093-75ECB15A2F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E7678E4-E0BE-4F7F-94EF-2FBE56CE014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731136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DE14D28-5C1D-4EA1-A1E5-EB818AF0C713}"/>
              </a:ext>
            </a:extLst>
          </p:cNvPr>
          <p:cNvSpPr>
            <a:spLocks noGrp="1" noRot="1" noChangeAspect="1" noChangeArrowheads="1" noTextEdit="1"/>
          </p:cNvSpPr>
          <p:nvPr>
            <p:ph type="sldImg"/>
          </p:nvPr>
        </p:nvSpPr>
        <p:spPr>
          <a:xfrm>
            <a:off x="685800" y="1143000"/>
            <a:ext cx="5486400" cy="3086100"/>
          </a:xfrm>
          <a:ln/>
        </p:spPr>
      </p:sp>
      <p:sp>
        <p:nvSpPr>
          <p:cNvPr id="21507" name="Notes Placeholder 2">
            <a:extLst>
              <a:ext uri="{FF2B5EF4-FFF2-40B4-BE49-F238E27FC236}">
                <a16:creationId xmlns:a16="http://schemas.microsoft.com/office/drawing/2014/main" id="{4D111152-2456-44DC-BFBF-CA4EC67516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21508" name="Slide Number Placeholder 3">
            <a:extLst>
              <a:ext uri="{FF2B5EF4-FFF2-40B4-BE49-F238E27FC236}">
                <a16:creationId xmlns:a16="http://schemas.microsoft.com/office/drawing/2014/main" id="{ACBFCC1A-9400-4DA3-A93B-0466B926CC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8D36FB-7129-4D48-9E83-240748CED03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969581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https://www.unbonn.org/SDG_ExplainerVideo </a:t>
            </a:r>
          </a:p>
          <a:p>
            <a:endParaRPr lang="en-GB" dirty="0"/>
          </a:p>
        </p:txBody>
      </p:sp>
      <p:sp>
        <p:nvSpPr>
          <p:cNvPr id="4" name="Slide Number Placeholder 3"/>
          <p:cNvSpPr>
            <a:spLocks noGrp="1"/>
          </p:cNvSpPr>
          <p:nvPr>
            <p:ph type="sldNum" sz="quarter" idx="10"/>
          </p:nvPr>
        </p:nvSpPr>
        <p:spPr/>
        <p:txBody>
          <a:bodyPr/>
          <a:lstStyle/>
          <a:p>
            <a:fld id="{BB0FECDA-50C3-4A88-8DEE-34CF005439C3}" type="slidenum">
              <a:rPr lang="en-GB" smtClean="0"/>
              <a:t>69</a:t>
            </a:fld>
            <a:endParaRPr lang="en-GB"/>
          </a:p>
        </p:txBody>
      </p:sp>
    </p:spTree>
    <p:extLst>
      <p:ext uri="{BB962C8B-B14F-4D97-AF65-F5344CB8AC3E}">
        <p14:creationId xmlns:p14="http://schemas.microsoft.com/office/powerpoint/2010/main" val="310301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1BCD552D-28A4-4658-85E3-38B9684D292C}"/>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6694B0D8-6B32-4059-9FFB-9A7EA2B9C2A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en-US">
              <a:latin typeface="Book Antiqua" panose="02040602050305030304" pitchFamily="18" charset="0"/>
              <a:cs typeface="Arial" panose="020B0604020202020204" pitchFamily="34" charset="0"/>
            </a:endParaRPr>
          </a:p>
        </p:txBody>
      </p:sp>
    </p:spTree>
    <p:extLst>
      <p:ext uri="{BB962C8B-B14F-4D97-AF65-F5344CB8AC3E}">
        <p14:creationId xmlns:p14="http://schemas.microsoft.com/office/powerpoint/2010/main" val="1055493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7473380F-B9DE-4325-AF8F-AD7F33219591}"/>
              </a:ext>
            </a:extLst>
          </p:cNvPr>
          <p:cNvSpPr>
            <a:spLocks noGrp="1" noRot="1" noChangeAspect="1" noChangeArrowheads="1" noTextEdit="1"/>
          </p:cNvSpPr>
          <p:nvPr>
            <p:ph type="sldImg"/>
          </p:nvPr>
        </p:nvSpPr>
        <p:spPr>
          <a:ln/>
        </p:spPr>
      </p:sp>
      <p:sp>
        <p:nvSpPr>
          <p:cNvPr id="114691" name="Notes Placeholder 2">
            <a:extLst>
              <a:ext uri="{FF2B5EF4-FFF2-40B4-BE49-F238E27FC236}">
                <a16:creationId xmlns:a16="http://schemas.microsoft.com/office/drawing/2014/main" id="{E2B6895C-25F7-4CC7-8E78-42F0CE71F9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And here they are! I know that this might be a bit difficult to read, but I would like you to get a sense of the fact that there are MANY strategies that are at your disposal. </a:t>
            </a:r>
          </a:p>
          <a:p>
            <a:endParaRPr lang="en-GB" altLang="en-US"/>
          </a:p>
          <a:p>
            <a:r>
              <a:rPr lang="en-GB" altLang="en-US"/>
              <a:t>Also, this table shows how there are strategies in many different settings: family, school, community, workplace and the health sector. </a:t>
            </a:r>
          </a:p>
          <a:p>
            <a:endParaRPr lang="en-GB" altLang="en-US"/>
          </a:p>
          <a:p>
            <a:r>
              <a:rPr lang="en-GB" altLang="en-US"/>
              <a:t>Finally, this table show that there are strategies that are available targeting ALL ages in the life of an individual: from before a baby is born, into his or her childhood, adolescence and adulthood. </a:t>
            </a:r>
          </a:p>
          <a:p>
            <a:endParaRPr lang="en-GB" altLang="en-US"/>
          </a:p>
        </p:txBody>
      </p:sp>
      <p:sp>
        <p:nvSpPr>
          <p:cNvPr id="114692" name="Slide Number Placeholder 3">
            <a:extLst>
              <a:ext uri="{FF2B5EF4-FFF2-40B4-BE49-F238E27FC236}">
                <a16:creationId xmlns:a16="http://schemas.microsoft.com/office/drawing/2014/main" id="{C792283C-A72C-4A9E-B42F-10F49A349A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61487CED-358A-42C8-A0BE-9E7762BD5675}" type="slidenum">
              <a:rPr lang="en-US" altLang="en-US" sz="1200" smtClean="0"/>
              <a:pPr/>
              <a:t>5</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8D4FA-B348-274B-91BC-BAEECB57C0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432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8D4FA-B348-274B-91BC-BAEECB57C0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613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Slide Number Placeholder 6">
            <a:extLst>
              <a:ext uri="{FF2B5EF4-FFF2-40B4-BE49-F238E27FC236}">
                <a16:creationId xmlns:a16="http://schemas.microsoft.com/office/drawing/2014/main" id="{60F4DA55-A621-4C6B-9999-1E7F573B49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5CCEA6E-6AFB-40DF-9584-0A606A42E83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2771" name="Rectangle 1">
            <a:extLst>
              <a:ext uri="{FF2B5EF4-FFF2-40B4-BE49-F238E27FC236}">
                <a16:creationId xmlns:a16="http://schemas.microsoft.com/office/drawing/2014/main" id="{17B4312E-4D67-456B-B92E-91FAF5140BF1}"/>
              </a:ext>
            </a:extLst>
          </p:cNvPr>
          <p:cNvSpPr>
            <a:spLocks noGrp="1" noRot="1" noChangeAspect="1" noChangeArrowheads="1" noTextEdit="1"/>
          </p:cNvSpPr>
          <p:nvPr>
            <p:ph type="sldImg"/>
          </p:nvPr>
        </p:nvSpPr>
        <p:spPr>
          <a:xfrm>
            <a:off x="382588" y="695325"/>
            <a:ext cx="6091237" cy="3427413"/>
          </a:xfrm>
          <a:solidFill>
            <a:srgbClr val="FFFFFF"/>
          </a:solidFill>
          <a:ln/>
        </p:spPr>
      </p:sp>
      <p:sp>
        <p:nvSpPr>
          <p:cNvPr id="32772" name="Text Box 2">
            <a:extLst>
              <a:ext uri="{FF2B5EF4-FFF2-40B4-BE49-F238E27FC236}">
                <a16:creationId xmlns:a16="http://schemas.microsoft.com/office/drawing/2014/main" id="{738E9D4E-E2C0-45E5-817E-3B6A651A97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5465" rIns="0" bIns="0"/>
          <a:lstStyle/>
          <a:p>
            <a:pPr eaLnBrk="1">
              <a:lnSpc>
                <a:spcPct val="93000"/>
              </a:lnSpc>
              <a:spcBef>
                <a:spcPct val="0"/>
              </a:spcBef>
              <a:tabLst>
                <a:tab pos="633413" algn="l"/>
                <a:tab pos="1268413" algn="l"/>
                <a:tab pos="1903413" algn="l"/>
                <a:tab pos="2538413" algn="l"/>
                <a:tab pos="3171825" algn="l"/>
                <a:tab pos="3806825" algn="l"/>
                <a:tab pos="4441825" algn="l"/>
                <a:tab pos="5076825" algn="l"/>
              </a:tabLst>
            </a:pPr>
            <a:r>
              <a:rPr lang="en-US" altLang="en-US" sz="1800">
                <a:ea typeface="Arial Unicode MS"/>
                <a:cs typeface="Arial Unicode MS"/>
              </a:rPr>
              <a:t>There are 115 evidence-based programmes for substance abuse prevention in the NREPP, the National Registry of Evidence-based Programs and Practices of the Substance Abuse and Mental Health Services Administration and there are 282 programmes on prevention in the Exchange on Drug Demand Reduction Action (EDDRA) of the European Monitoring Centre for Drugs and Drug Addiction (EMCDDA), the impact of 41 of which has been evaluated. We wrote to them all and looked in the literature. We have the results disaggregated by sex for only 16 of them. Clearly we need more research. However, the little that we have provides for some interesting indications. </a:t>
            </a:r>
          </a:p>
        </p:txBody>
      </p:sp>
    </p:spTree>
    <p:extLst>
      <p:ext uri="{BB962C8B-B14F-4D97-AF65-F5344CB8AC3E}">
        <p14:creationId xmlns:p14="http://schemas.microsoft.com/office/powerpoint/2010/main" val="4238752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34497A5E-C07C-4949-A889-D1FFBCAAACFC}"/>
              </a:ext>
            </a:extLst>
          </p:cNvPr>
          <p:cNvSpPr>
            <a:spLocks noGrp="1" noRot="1" noChangeAspect="1" noChangeArrowheads="1" noTextEdit="1"/>
          </p:cNvSpPr>
          <p:nvPr>
            <p:ph type="sldImg"/>
          </p:nvPr>
        </p:nvSpPr>
        <p:spPr>
          <a:xfrm>
            <a:off x="685800" y="1143000"/>
            <a:ext cx="5486400" cy="3086100"/>
          </a:xfrm>
          <a:ln/>
        </p:spPr>
      </p:sp>
      <p:sp>
        <p:nvSpPr>
          <p:cNvPr id="34819" name="Notes Placeholder 2">
            <a:extLst>
              <a:ext uri="{FF2B5EF4-FFF2-40B4-BE49-F238E27FC236}">
                <a16:creationId xmlns:a16="http://schemas.microsoft.com/office/drawing/2014/main" id="{9FD24ED0-DD23-4023-A10A-73D75F36AF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34820" name="Slide Number Placeholder 3">
            <a:extLst>
              <a:ext uri="{FF2B5EF4-FFF2-40B4-BE49-F238E27FC236}">
                <a16:creationId xmlns:a16="http://schemas.microsoft.com/office/drawing/2014/main" id="{2E937C43-FC56-4262-B59D-D98512A8F4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E2212CE-DE1F-458D-8EE0-63CC401E0F4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712507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32688A47-5F5F-43EF-AA61-B94DC34008D9}"/>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1EABAF19-816D-4170-BEBF-944E317DCC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Mental health needs are enormous with  rising levels of psychological distress </a:t>
            </a:r>
          </a:p>
          <a:p>
            <a:r>
              <a:rPr lang="en-GB" altLang="en-US"/>
              <a:t>Reducing emotional suffering and promoting mental health is a major global health challenge</a:t>
            </a:r>
          </a:p>
          <a:p>
            <a:endParaRPr lang="en-GB" altLang="en-US"/>
          </a:p>
          <a:p>
            <a:r>
              <a:rPr lang="en-GB" altLang="en-US" sz="1400" b="1">
                <a:solidFill>
                  <a:srgbClr val="000000"/>
                </a:solidFill>
                <a:latin typeface="Calibri" panose="020F0502020204030204" pitchFamily="34" charset="0"/>
              </a:rPr>
              <a:t>TRT+ Parenting Programme </a:t>
            </a:r>
          </a:p>
          <a:p>
            <a:r>
              <a:rPr lang="en-GB" altLang="en-US">
                <a:solidFill>
                  <a:srgbClr val="000000"/>
                </a:solidFill>
                <a:latin typeface="Calibri" panose="020F0502020204030204" pitchFamily="34" charset="0"/>
              </a:rPr>
              <a:t>5 child sessions (aged 8+ years) (15 children per group) + 5 parent sessions (15 per group); one child and one parent session per week</a:t>
            </a:r>
          </a:p>
          <a:p>
            <a:r>
              <a:rPr lang="en-GB" altLang="en-US" sz="1400" b="1">
                <a:solidFill>
                  <a:srgbClr val="000000"/>
                </a:solidFill>
                <a:latin typeface="Calibri" panose="020F0502020204030204" pitchFamily="34" charset="0"/>
              </a:rPr>
              <a:t>Parent Programme</a:t>
            </a:r>
          </a:p>
          <a:p>
            <a:r>
              <a:rPr lang="en-GB" altLang="en-US">
                <a:solidFill>
                  <a:srgbClr val="000000"/>
                </a:solidFill>
                <a:latin typeface="Calibri" panose="020F0502020204030204" pitchFamily="34" charset="0"/>
              </a:rPr>
              <a:t>5 parent sessions (families of children of all ages) (15 parents per group); one session per week</a:t>
            </a:r>
          </a:p>
          <a:p>
            <a:r>
              <a:rPr lang="en-GB" altLang="en-US" sz="1400" b="1">
                <a:solidFill>
                  <a:srgbClr val="000000"/>
                </a:solidFill>
                <a:latin typeface="Calibri" panose="020F0502020204030204" pitchFamily="34" charset="0"/>
              </a:rPr>
              <a:t>Parent Seminar + Booklet</a:t>
            </a:r>
          </a:p>
          <a:p>
            <a:r>
              <a:rPr lang="en-GB" altLang="en-US">
                <a:solidFill>
                  <a:srgbClr val="000000"/>
                </a:solidFill>
                <a:latin typeface="Calibri" panose="020F0502020204030204" pitchFamily="34" charset="0"/>
              </a:rPr>
              <a:t>1 or multiple parent sessions (20-30 parents) + booklet or handouts to take home</a:t>
            </a:r>
          </a:p>
          <a:p>
            <a:r>
              <a:rPr lang="en-GB" altLang="en-US">
                <a:solidFill>
                  <a:srgbClr val="000000"/>
                </a:solidFill>
                <a:latin typeface="Calibri" panose="020F0502020204030204" pitchFamily="34" charset="0"/>
              </a:rPr>
              <a:t>Leaflets giving basic information</a:t>
            </a:r>
          </a:p>
          <a:p>
            <a:endParaRPr lang="en-GB" altLang="en-US"/>
          </a:p>
        </p:txBody>
      </p:sp>
      <p:sp>
        <p:nvSpPr>
          <p:cNvPr id="62468" name="Slide Number Placeholder 3">
            <a:extLst>
              <a:ext uri="{FF2B5EF4-FFF2-40B4-BE49-F238E27FC236}">
                <a16:creationId xmlns:a16="http://schemas.microsoft.com/office/drawing/2014/main" id="{E651C848-E6DF-4D16-B581-7CAC479025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B432B3-5D99-4E19-8341-5B24E8E7C32A}" type="slidenum">
              <a:rPr kumimoji="0" lang="zh-TW" altLang="en-AU"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AU" altLang="zh-TW"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193187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32688A47-5F5F-43EF-AA61-B94DC34008D9}"/>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1EABAF19-816D-4170-BEBF-944E317DCC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Mental health needs are enormous with  rising levels of psychological distress </a:t>
            </a:r>
          </a:p>
          <a:p>
            <a:r>
              <a:rPr lang="en-GB" altLang="en-US"/>
              <a:t>Reducing emotional suffering and promoting mental health is a major global health challenge</a:t>
            </a:r>
          </a:p>
          <a:p>
            <a:endParaRPr lang="en-GB" altLang="en-US"/>
          </a:p>
          <a:p>
            <a:r>
              <a:rPr lang="en-GB" altLang="en-US" sz="1400" b="1">
                <a:solidFill>
                  <a:srgbClr val="000000"/>
                </a:solidFill>
                <a:latin typeface="Calibri" panose="020F0502020204030204" pitchFamily="34" charset="0"/>
              </a:rPr>
              <a:t>TRT+ Parenting Programme </a:t>
            </a:r>
          </a:p>
          <a:p>
            <a:r>
              <a:rPr lang="en-GB" altLang="en-US">
                <a:solidFill>
                  <a:srgbClr val="000000"/>
                </a:solidFill>
                <a:latin typeface="Calibri" panose="020F0502020204030204" pitchFamily="34" charset="0"/>
              </a:rPr>
              <a:t>5 child sessions (aged 8+ years) (15 children per group) + 5 parent sessions (15 per group); one child and one parent session per week</a:t>
            </a:r>
          </a:p>
          <a:p>
            <a:r>
              <a:rPr lang="en-GB" altLang="en-US" sz="1400" b="1">
                <a:solidFill>
                  <a:srgbClr val="000000"/>
                </a:solidFill>
                <a:latin typeface="Calibri" panose="020F0502020204030204" pitchFamily="34" charset="0"/>
              </a:rPr>
              <a:t>Parent Programme</a:t>
            </a:r>
          </a:p>
          <a:p>
            <a:r>
              <a:rPr lang="en-GB" altLang="en-US">
                <a:solidFill>
                  <a:srgbClr val="000000"/>
                </a:solidFill>
                <a:latin typeface="Calibri" panose="020F0502020204030204" pitchFamily="34" charset="0"/>
              </a:rPr>
              <a:t>5 parent sessions (families of children of all ages) (15 parents per group); one session per week</a:t>
            </a:r>
          </a:p>
          <a:p>
            <a:r>
              <a:rPr lang="en-GB" altLang="en-US" sz="1400" b="1">
                <a:solidFill>
                  <a:srgbClr val="000000"/>
                </a:solidFill>
                <a:latin typeface="Calibri" panose="020F0502020204030204" pitchFamily="34" charset="0"/>
              </a:rPr>
              <a:t>Parent Seminar + Booklet</a:t>
            </a:r>
          </a:p>
          <a:p>
            <a:r>
              <a:rPr lang="en-GB" altLang="en-US">
                <a:solidFill>
                  <a:srgbClr val="000000"/>
                </a:solidFill>
                <a:latin typeface="Calibri" panose="020F0502020204030204" pitchFamily="34" charset="0"/>
              </a:rPr>
              <a:t>1 or multiple parent sessions (20-30 parents) + booklet or handouts to take home</a:t>
            </a:r>
          </a:p>
          <a:p>
            <a:r>
              <a:rPr lang="en-GB" altLang="en-US">
                <a:solidFill>
                  <a:srgbClr val="000000"/>
                </a:solidFill>
                <a:latin typeface="Calibri" panose="020F0502020204030204" pitchFamily="34" charset="0"/>
              </a:rPr>
              <a:t>Leaflets giving basic information</a:t>
            </a:r>
          </a:p>
          <a:p>
            <a:endParaRPr lang="en-GB" altLang="en-US"/>
          </a:p>
        </p:txBody>
      </p:sp>
      <p:sp>
        <p:nvSpPr>
          <p:cNvPr id="62468" name="Slide Number Placeholder 3">
            <a:extLst>
              <a:ext uri="{FF2B5EF4-FFF2-40B4-BE49-F238E27FC236}">
                <a16:creationId xmlns:a16="http://schemas.microsoft.com/office/drawing/2014/main" id="{E651C848-E6DF-4D16-B581-7CAC479025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B432B3-5D99-4E19-8341-5B24E8E7C32A}" type="slidenum">
              <a:rPr kumimoji="0" lang="zh-TW" altLang="en-AU"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AU" altLang="zh-TW"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0439884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35EFA9-60DA-4B97-8348-F700804208E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A4260F-D060-40EC-AE45-DD8D1043AEC1}"/>
              </a:ext>
            </a:extLst>
          </p:cNvPr>
          <p:cNvSpPr>
            <a:spLocks noGrp="1"/>
          </p:cNvSpPr>
          <p:nvPr>
            <p:ph type="ctrTitle"/>
          </p:nvPr>
        </p:nvSpPr>
        <p:spPr>
          <a:xfrm>
            <a:off x="1524000" y="1122363"/>
            <a:ext cx="9144000" cy="2387600"/>
          </a:xfrm>
        </p:spPr>
        <p:txBody>
          <a:bodyPr anchor="b"/>
          <a:lstStyle>
            <a:lvl1pPr algn="ctr">
              <a:defRPr sz="6000">
                <a:solidFill>
                  <a:srgbClr val="FFFF00"/>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88996EA7-2C37-4954-AFF8-D3B9C92F26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5937C87-FD47-4364-9CC0-BFD401248DA9}"/>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5" name="Footer Placeholder 4">
            <a:extLst>
              <a:ext uri="{FF2B5EF4-FFF2-40B4-BE49-F238E27FC236}">
                <a16:creationId xmlns:a16="http://schemas.microsoft.com/office/drawing/2014/main" id="{97EB6DC1-6824-41F3-860D-57DD9D1681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F1A781-FA36-4003-B774-BFD9B247D43E}"/>
              </a:ext>
            </a:extLst>
          </p:cNvPr>
          <p:cNvSpPr>
            <a:spLocks noGrp="1"/>
          </p:cNvSpPr>
          <p:nvPr>
            <p:ph type="sldNum" sz="quarter" idx="12"/>
          </p:nvPr>
        </p:nvSpPr>
        <p:spPr/>
        <p:txBody>
          <a:bodyPr/>
          <a:lstStyle/>
          <a:p>
            <a:fld id="{FCB3AAD1-D34C-4A0F-988E-4584AA8A6E42}" type="slidenum">
              <a:rPr lang="en-GB" smtClean="0"/>
              <a:t>‹#›</a:t>
            </a:fld>
            <a:endParaRPr lang="en-GB"/>
          </a:p>
        </p:txBody>
      </p:sp>
      <p:pic>
        <p:nvPicPr>
          <p:cNvPr id="8" name="Picture 7">
            <a:extLst>
              <a:ext uri="{FF2B5EF4-FFF2-40B4-BE49-F238E27FC236}">
                <a16:creationId xmlns:a16="http://schemas.microsoft.com/office/drawing/2014/main" id="{7123F1F5-9F9E-4CBB-92DE-35B7837C4D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14683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B1FDE-F90A-4EE4-8F8F-1AE6AE43E08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9873829-420E-4D0B-8F01-200D326E928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212A39-D872-49AD-AB67-E61AF58D2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8462CA-509E-4507-9471-4364171D5DC3}"/>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5" name="Footer Placeholder 4">
            <a:extLst>
              <a:ext uri="{FF2B5EF4-FFF2-40B4-BE49-F238E27FC236}">
                <a16:creationId xmlns:a16="http://schemas.microsoft.com/office/drawing/2014/main" id="{79A8C551-5065-472C-8782-0756DDB61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DCFED7-3A60-47F1-B879-2F78E19344D3}"/>
              </a:ext>
            </a:extLst>
          </p:cNvPr>
          <p:cNvSpPr>
            <a:spLocks noGrp="1"/>
          </p:cNvSpPr>
          <p:nvPr>
            <p:ph type="sldNum" sz="quarter" idx="12"/>
          </p:nvPr>
        </p:nvSpPr>
        <p:spPr/>
        <p:txBody>
          <a:bodyPr/>
          <a:lstStyle/>
          <a:p>
            <a:fld id="{FCB3AAD1-D34C-4A0F-988E-4584AA8A6E42}" type="slidenum">
              <a:rPr lang="en-GB" smtClean="0"/>
              <a:t>‹#›</a:t>
            </a:fld>
            <a:endParaRPr lang="en-GB"/>
          </a:p>
        </p:txBody>
      </p:sp>
      <p:pic>
        <p:nvPicPr>
          <p:cNvPr id="8" name="Picture 7">
            <a:extLst>
              <a:ext uri="{FF2B5EF4-FFF2-40B4-BE49-F238E27FC236}">
                <a16:creationId xmlns:a16="http://schemas.microsoft.com/office/drawing/2014/main" id="{AE039B29-DEF8-435C-925D-E4AA5AB5EA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1458379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92AECD-A150-4068-9F3C-A5FCCC9DA38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Vertical Title 1">
            <a:extLst>
              <a:ext uri="{FF2B5EF4-FFF2-40B4-BE49-F238E27FC236}">
                <a16:creationId xmlns:a16="http://schemas.microsoft.com/office/drawing/2014/main" id="{4829307B-1AB0-446D-88B2-44EAD3FCD5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C9FD11-C586-49A5-BEED-B558F6B80E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954149-4A11-42DC-87A0-9515995BE5F3}"/>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5" name="Footer Placeholder 4">
            <a:extLst>
              <a:ext uri="{FF2B5EF4-FFF2-40B4-BE49-F238E27FC236}">
                <a16:creationId xmlns:a16="http://schemas.microsoft.com/office/drawing/2014/main" id="{619613C2-197B-4786-B62B-575867FE6B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3B79E0-9EA9-4B60-ABE1-187C8A18A4B0}"/>
              </a:ext>
            </a:extLst>
          </p:cNvPr>
          <p:cNvSpPr>
            <a:spLocks noGrp="1"/>
          </p:cNvSpPr>
          <p:nvPr>
            <p:ph type="sldNum" sz="quarter" idx="12"/>
          </p:nvPr>
        </p:nvSpPr>
        <p:spPr/>
        <p:txBody>
          <a:bodyPr/>
          <a:lstStyle/>
          <a:p>
            <a:fld id="{FCB3AAD1-D34C-4A0F-988E-4584AA8A6E42}" type="slidenum">
              <a:rPr lang="en-GB" smtClean="0"/>
              <a:t>‹#›</a:t>
            </a:fld>
            <a:endParaRPr lang="en-GB"/>
          </a:p>
        </p:txBody>
      </p:sp>
      <p:pic>
        <p:nvPicPr>
          <p:cNvPr id="8" name="Picture 7">
            <a:extLst>
              <a:ext uri="{FF2B5EF4-FFF2-40B4-BE49-F238E27FC236}">
                <a16:creationId xmlns:a16="http://schemas.microsoft.com/office/drawing/2014/main" id="{468797C8-AF46-487C-A1B9-8F31DDCDC6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4165085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F861F-C6C7-4A7B-A234-5122DB61CDEC}"/>
              </a:ext>
            </a:extLst>
          </p:cNvPr>
          <p:cNvSpPr>
            <a:spLocks noGrp="1"/>
          </p:cNvSpPr>
          <p:nvPr>
            <p:ph type="title"/>
          </p:nvPr>
        </p:nvSpPr>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A744C6-19BE-4409-90B7-C6B088C12E5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9D5A34-4116-4182-9EED-713209594F10}"/>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5" name="Footer Placeholder 4">
            <a:extLst>
              <a:ext uri="{FF2B5EF4-FFF2-40B4-BE49-F238E27FC236}">
                <a16:creationId xmlns:a16="http://schemas.microsoft.com/office/drawing/2014/main" id="{9E1B1E9A-EAC1-4481-90DE-45A2FD5AFF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364086-9BEC-46EB-B82B-55B862468A96}"/>
              </a:ext>
            </a:extLst>
          </p:cNvPr>
          <p:cNvSpPr>
            <a:spLocks noGrp="1"/>
          </p:cNvSpPr>
          <p:nvPr>
            <p:ph type="sldNum" sz="quarter" idx="12"/>
          </p:nvPr>
        </p:nvSpPr>
        <p:spPr/>
        <p:txBody>
          <a:bodyPr/>
          <a:lstStyle/>
          <a:p>
            <a:fld id="{FCB3AAD1-D34C-4A0F-988E-4584AA8A6E42}" type="slidenum">
              <a:rPr lang="en-GB" smtClean="0"/>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0C00A-846B-48A1-BF66-A570C28087D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124506-E468-4EE3-A4CE-0AD3CFC2AEF7}"/>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4" name="Footer Placeholder 3">
            <a:extLst>
              <a:ext uri="{FF2B5EF4-FFF2-40B4-BE49-F238E27FC236}">
                <a16:creationId xmlns:a16="http://schemas.microsoft.com/office/drawing/2014/main" id="{C0AC6EB6-F679-47FC-8EB2-B90AAB81E16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871B63-3661-4C20-AEF8-C242263A623A}"/>
              </a:ext>
            </a:extLst>
          </p:cNvPr>
          <p:cNvSpPr>
            <a:spLocks noGrp="1"/>
          </p:cNvSpPr>
          <p:nvPr>
            <p:ph type="sldNum" sz="quarter" idx="12"/>
          </p:nvPr>
        </p:nvSpPr>
        <p:spPr/>
        <p:txBody>
          <a:bodyPr/>
          <a:lstStyle/>
          <a:p>
            <a:fld id="{FCB3AAD1-D34C-4A0F-988E-4584AA8A6E42}" type="slidenum">
              <a:rPr lang="en-GB" smtClean="0"/>
              <a:t>‹#›</a:t>
            </a:fld>
            <a:endParaRPr lang="en-GB"/>
          </a:p>
        </p:txBody>
      </p:sp>
    </p:spTree>
    <p:extLst>
      <p:ext uri="{BB962C8B-B14F-4D97-AF65-F5344CB8AC3E}">
        <p14:creationId xmlns:p14="http://schemas.microsoft.com/office/powerpoint/2010/main" val="1015228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8F7A4-AD65-4347-B9A2-D7D4CEDD66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92AFE33-23FA-47D2-972A-8DF27912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032738E-4924-4727-8E9F-07D1E7CE5B90}"/>
              </a:ext>
            </a:extLst>
          </p:cNvPr>
          <p:cNvSpPr>
            <a:spLocks noGrp="1"/>
          </p:cNvSpPr>
          <p:nvPr>
            <p:ph type="dt" sz="half" idx="10"/>
          </p:nvPr>
        </p:nvSpPr>
        <p:spPr/>
        <p:txBody>
          <a:bodyPr/>
          <a:lstStyle/>
          <a:p>
            <a:fld id="{AF9D004D-91A0-4B08-9023-1C349DC5C819}" type="datetimeFigureOut">
              <a:rPr lang="en-GB" smtClean="0"/>
              <a:t>11/11/2020</a:t>
            </a:fld>
            <a:endParaRPr lang="en-GB"/>
          </a:p>
        </p:txBody>
      </p:sp>
      <p:sp>
        <p:nvSpPr>
          <p:cNvPr id="5" name="Footer Placeholder 4">
            <a:extLst>
              <a:ext uri="{FF2B5EF4-FFF2-40B4-BE49-F238E27FC236}">
                <a16:creationId xmlns:a16="http://schemas.microsoft.com/office/drawing/2014/main" id="{37164AF8-B827-4506-937C-2286113352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6B4D61-85B1-483D-BC8F-6572A9769FE2}"/>
              </a:ext>
            </a:extLst>
          </p:cNvPr>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316852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0F39A-D881-42EC-9D84-02B65600F8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0E23E9-312A-4C72-9623-9DB62A91751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47C363-7908-4442-84FE-54EE6E3A45A8}"/>
              </a:ext>
            </a:extLst>
          </p:cNvPr>
          <p:cNvSpPr>
            <a:spLocks noGrp="1"/>
          </p:cNvSpPr>
          <p:nvPr>
            <p:ph type="dt" sz="half" idx="10"/>
          </p:nvPr>
        </p:nvSpPr>
        <p:spPr/>
        <p:txBody>
          <a:bodyPr/>
          <a:lstStyle/>
          <a:p>
            <a:fld id="{AF9D004D-91A0-4B08-9023-1C349DC5C819}" type="datetimeFigureOut">
              <a:rPr lang="en-GB" smtClean="0"/>
              <a:t>11/11/2020</a:t>
            </a:fld>
            <a:endParaRPr lang="en-GB"/>
          </a:p>
        </p:txBody>
      </p:sp>
      <p:sp>
        <p:nvSpPr>
          <p:cNvPr id="5" name="Footer Placeholder 4">
            <a:extLst>
              <a:ext uri="{FF2B5EF4-FFF2-40B4-BE49-F238E27FC236}">
                <a16:creationId xmlns:a16="http://schemas.microsoft.com/office/drawing/2014/main" id="{1F29D429-56C6-4249-B91B-6BD3B9DE7F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1967A2-1D26-42B2-B0B6-D2A7F3B42B33}"/>
              </a:ext>
            </a:extLst>
          </p:cNvPr>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1447929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0B649-F6E8-4368-A114-2F28DFC0199F}"/>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54D335E-54F6-427D-825E-E61CC812EF0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45EF4E-9757-46A4-AB53-62E93F34FAB8}"/>
              </a:ext>
            </a:extLst>
          </p:cNvPr>
          <p:cNvSpPr>
            <a:spLocks noGrp="1"/>
          </p:cNvSpPr>
          <p:nvPr>
            <p:ph type="dt" sz="half" idx="10"/>
          </p:nvPr>
        </p:nvSpPr>
        <p:spPr/>
        <p:txBody>
          <a:bodyPr/>
          <a:lstStyle/>
          <a:p>
            <a:fld id="{AF9D004D-91A0-4B08-9023-1C349DC5C819}" type="datetimeFigureOut">
              <a:rPr lang="en-GB" smtClean="0"/>
              <a:t>11/11/2020</a:t>
            </a:fld>
            <a:endParaRPr lang="en-GB"/>
          </a:p>
        </p:txBody>
      </p:sp>
      <p:sp>
        <p:nvSpPr>
          <p:cNvPr id="5" name="Footer Placeholder 4">
            <a:extLst>
              <a:ext uri="{FF2B5EF4-FFF2-40B4-BE49-F238E27FC236}">
                <a16:creationId xmlns:a16="http://schemas.microsoft.com/office/drawing/2014/main" id="{DB73880D-FFDC-4FD5-B8F9-47B9BE18B1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F607E8-3AD0-432A-9776-64F149AA5D52}"/>
              </a:ext>
            </a:extLst>
          </p:cNvPr>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4174491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10033-8EDA-4528-B122-22653AEC525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E962C3-290E-42E3-A86B-E38AD7BC37A9}"/>
              </a:ext>
            </a:extLst>
          </p:cNvPr>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9E9260D-F0B4-4FD8-80E2-3F2A7232F202}"/>
              </a:ext>
            </a:extLst>
          </p:cNvPr>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7E7F1FC-56B7-461C-BE27-32E6F7DE1686}"/>
              </a:ext>
            </a:extLst>
          </p:cNvPr>
          <p:cNvSpPr>
            <a:spLocks noGrp="1"/>
          </p:cNvSpPr>
          <p:nvPr>
            <p:ph type="dt" sz="half" idx="10"/>
          </p:nvPr>
        </p:nvSpPr>
        <p:spPr/>
        <p:txBody>
          <a:bodyPr/>
          <a:lstStyle/>
          <a:p>
            <a:fld id="{AF9D004D-91A0-4B08-9023-1C349DC5C819}" type="datetimeFigureOut">
              <a:rPr lang="en-GB" smtClean="0"/>
              <a:t>11/11/2020</a:t>
            </a:fld>
            <a:endParaRPr lang="en-GB"/>
          </a:p>
        </p:txBody>
      </p:sp>
      <p:sp>
        <p:nvSpPr>
          <p:cNvPr id="6" name="Footer Placeholder 5">
            <a:extLst>
              <a:ext uri="{FF2B5EF4-FFF2-40B4-BE49-F238E27FC236}">
                <a16:creationId xmlns:a16="http://schemas.microsoft.com/office/drawing/2014/main" id="{86069938-0DE2-4D0B-95F4-57FA19A136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CA7B3D-EA48-497D-B5F9-63558BEABBFA}"/>
              </a:ext>
            </a:extLst>
          </p:cNvPr>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3984358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1BBBC-0D4E-4BC4-BD5E-5DB1BD1CDFBB}"/>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D4591E1-5C6A-459E-9E1D-E904FAE0597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F83EC9C-56FC-4BFF-85A9-CF73040C3EFF}"/>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1885F66-E4E0-44F2-B002-E56A8FF6FFF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B9BCDC-13BF-4A50-9EDA-7ECE225ADD36}"/>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B75E173-77B1-409B-BCED-5D0F81451DBD}"/>
              </a:ext>
            </a:extLst>
          </p:cNvPr>
          <p:cNvSpPr>
            <a:spLocks noGrp="1"/>
          </p:cNvSpPr>
          <p:nvPr>
            <p:ph type="dt" sz="half" idx="10"/>
          </p:nvPr>
        </p:nvSpPr>
        <p:spPr/>
        <p:txBody>
          <a:bodyPr/>
          <a:lstStyle/>
          <a:p>
            <a:fld id="{AF9D004D-91A0-4B08-9023-1C349DC5C819}" type="datetimeFigureOut">
              <a:rPr lang="en-GB" smtClean="0"/>
              <a:t>11/11/2020</a:t>
            </a:fld>
            <a:endParaRPr lang="en-GB"/>
          </a:p>
        </p:txBody>
      </p:sp>
      <p:sp>
        <p:nvSpPr>
          <p:cNvPr id="8" name="Footer Placeholder 7">
            <a:extLst>
              <a:ext uri="{FF2B5EF4-FFF2-40B4-BE49-F238E27FC236}">
                <a16:creationId xmlns:a16="http://schemas.microsoft.com/office/drawing/2014/main" id="{04AFF86D-C4FA-47F6-9772-23B4ACC67F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5C65C12-4A0E-4E5F-8319-AB22D86BFD79}"/>
              </a:ext>
            </a:extLst>
          </p:cNvPr>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1797947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47C3C-6245-49AC-B5BC-9E93A3A047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FB0551B-AA27-4851-8342-1162C3D5EC92}"/>
              </a:ext>
            </a:extLst>
          </p:cNvPr>
          <p:cNvSpPr>
            <a:spLocks noGrp="1"/>
          </p:cNvSpPr>
          <p:nvPr>
            <p:ph type="dt" sz="half" idx="10"/>
          </p:nvPr>
        </p:nvSpPr>
        <p:spPr/>
        <p:txBody>
          <a:bodyPr/>
          <a:lstStyle/>
          <a:p>
            <a:fld id="{AF9D004D-91A0-4B08-9023-1C349DC5C819}" type="datetimeFigureOut">
              <a:rPr lang="en-GB" smtClean="0"/>
              <a:t>11/11/2020</a:t>
            </a:fld>
            <a:endParaRPr lang="en-GB"/>
          </a:p>
        </p:txBody>
      </p:sp>
      <p:sp>
        <p:nvSpPr>
          <p:cNvPr id="4" name="Footer Placeholder 3">
            <a:extLst>
              <a:ext uri="{FF2B5EF4-FFF2-40B4-BE49-F238E27FC236}">
                <a16:creationId xmlns:a16="http://schemas.microsoft.com/office/drawing/2014/main" id="{E861E70E-A950-4F49-9086-718242BC193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ACFBA1-8BD0-4EBD-B768-ED883E852CCF}"/>
              </a:ext>
            </a:extLst>
          </p:cNvPr>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204777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932DBF-AE6E-459B-BF5F-257CCAB863E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2C5CFE-2684-4F23-AE18-D030211A3D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B475D8-8BFD-4700-AEC7-5A5697B8EB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D26782-A403-41A1-BEA7-1615552FB3E7}"/>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5" name="Footer Placeholder 4">
            <a:extLst>
              <a:ext uri="{FF2B5EF4-FFF2-40B4-BE49-F238E27FC236}">
                <a16:creationId xmlns:a16="http://schemas.microsoft.com/office/drawing/2014/main" id="{B7690736-499A-4B5A-8EA9-4CEED6E3F8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0247DA-9F95-4CF9-9A55-8981FA3178CD}"/>
              </a:ext>
            </a:extLst>
          </p:cNvPr>
          <p:cNvSpPr>
            <a:spLocks noGrp="1"/>
          </p:cNvSpPr>
          <p:nvPr>
            <p:ph type="sldNum" sz="quarter" idx="12"/>
          </p:nvPr>
        </p:nvSpPr>
        <p:spPr/>
        <p:txBody>
          <a:bodyPr/>
          <a:lstStyle/>
          <a:p>
            <a:fld id="{FCB3AAD1-D34C-4A0F-988E-4584AA8A6E42}" type="slidenum">
              <a:rPr lang="en-GB" smtClean="0"/>
              <a:t>‹#›</a:t>
            </a:fld>
            <a:endParaRPr lang="en-GB"/>
          </a:p>
        </p:txBody>
      </p:sp>
      <p:pic>
        <p:nvPicPr>
          <p:cNvPr id="8" name="Picture 7">
            <a:extLst>
              <a:ext uri="{FF2B5EF4-FFF2-40B4-BE49-F238E27FC236}">
                <a16:creationId xmlns:a16="http://schemas.microsoft.com/office/drawing/2014/main" id="{F8050E80-FC96-44AA-BC56-D24D2555D9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4077685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4CD4B1-D2BE-4745-858A-CBCE6955E128}"/>
              </a:ext>
            </a:extLst>
          </p:cNvPr>
          <p:cNvSpPr>
            <a:spLocks noGrp="1"/>
          </p:cNvSpPr>
          <p:nvPr>
            <p:ph type="dt" sz="half" idx="10"/>
          </p:nvPr>
        </p:nvSpPr>
        <p:spPr/>
        <p:txBody>
          <a:bodyPr/>
          <a:lstStyle/>
          <a:p>
            <a:fld id="{AF9D004D-91A0-4B08-9023-1C349DC5C819}" type="datetimeFigureOut">
              <a:rPr lang="en-GB" smtClean="0"/>
              <a:t>11/11/2020</a:t>
            </a:fld>
            <a:endParaRPr lang="en-GB"/>
          </a:p>
        </p:txBody>
      </p:sp>
      <p:sp>
        <p:nvSpPr>
          <p:cNvPr id="3" name="Footer Placeholder 2">
            <a:extLst>
              <a:ext uri="{FF2B5EF4-FFF2-40B4-BE49-F238E27FC236}">
                <a16:creationId xmlns:a16="http://schemas.microsoft.com/office/drawing/2014/main" id="{A81D91FC-D18C-4849-84F1-CF07C8CF13A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B5D30B7-CF03-4001-87CB-85071A6FC0CB}"/>
              </a:ext>
            </a:extLst>
          </p:cNvPr>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1042061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BF2E-AD02-4352-8BF2-ADF278E870D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2D6D543-4564-406F-95BF-842DD9EF7ECB}"/>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8EFD3E9-528F-4AD5-94B6-0FCA745BEF4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F11A6D9-5AEA-424B-BAEC-F89A572D9ECD}"/>
              </a:ext>
            </a:extLst>
          </p:cNvPr>
          <p:cNvSpPr>
            <a:spLocks noGrp="1"/>
          </p:cNvSpPr>
          <p:nvPr>
            <p:ph type="dt" sz="half" idx="10"/>
          </p:nvPr>
        </p:nvSpPr>
        <p:spPr/>
        <p:txBody>
          <a:bodyPr/>
          <a:lstStyle/>
          <a:p>
            <a:fld id="{AF9D004D-91A0-4B08-9023-1C349DC5C819}" type="datetimeFigureOut">
              <a:rPr lang="en-GB" smtClean="0"/>
              <a:t>11/11/2020</a:t>
            </a:fld>
            <a:endParaRPr lang="en-GB"/>
          </a:p>
        </p:txBody>
      </p:sp>
      <p:sp>
        <p:nvSpPr>
          <p:cNvPr id="6" name="Footer Placeholder 5">
            <a:extLst>
              <a:ext uri="{FF2B5EF4-FFF2-40B4-BE49-F238E27FC236}">
                <a16:creationId xmlns:a16="http://schemas.microsoft.com/office/drawing/2014/main" id="{4A302BE8-F0E9-49B7-8794-7FE04E9089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F8C069-484C-4FEA-A5E8-815D0FE5A293}"/>
              </a:ext>
            </a:extLst>
          </p:cNvPr>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2453610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C0280-57DD-4A4A-AD27-F538350FE83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78F4D81-287C-45B9-A528-9E639C49A97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63C6D98-20B0-49A9-B0E4-0DD11CC4250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369E39-281E-41A6-9F6D-312D571D9F0D}"/>
              </a:ext>
            </a:extLst>
          </p:cNvPr>
          <p:cNvSpPr>
            <a:spLocks noGrp="1"/>
          </p:cNvSpPr>
          <p:nvPr>
            <p:ph type="dt" sz="half" idx="10"/>
          </p:nvPr>
        </p:nvSpPr>
        <p:spPr/>
        <p:txBody>
          <a:bodyPr/>
          <a:lstStyle/>
          <a:p>
            <a:fld id="{AF9D004D-91A0-4B08-9023-1C349DC5C819}" type="datetimeFigureOut">
              <a:rPr lang="en-GB" smtClean="0"/>
              <a:t>11/11/2020</a:t>
            </a:fld>
            <a:endParaRPr lang="en-GB"/>
          </a:p>
        </p:txBody>
      </p:sp>
      <p:sp>
        <p:nvSpPr>
          <p:cNvPr id="6" name="Footer Placeholder 5">
            <a:extLst>
              <a:ext uri="{FF2B5EF4-FFF2-40B4-BE49-F238E27FC236}">
                <a16:creationId xmlns:a16="http://schemas.microsoft.com/office/drawing/2014/main" id="{9A06A498-5299-4FF8-B7F7-A56F644993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FC230E-2521-4E32-B9CA-D7660FB2808A}"/>
              </a:ext>
            </a:extLst>
          </p:cNvPr>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692693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9333-8A68-4D23-AAA4-A7A7CC20C7B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1462F3-855D-4DDF-8014-9AD347DEC90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E377A4-03FD-4E99-80C9-AFD3AD1BABC5}"/>
              </a:ext>
            </a:extLst>
          </p:cNvPr>
          <p:cNvSpPr>
            <a:spLocks noGrp="1"/>
          </p:cNvSpPr>
          <p:nvPr>
            <p:ph type="dt" sz="half" idx="10"/>
          </p:nvPr>
        </p:nvSpPr>
        <p:spPr/>
        <p:txBody>
          <a:bodyPr/>
          <a:lstStyle/>
          <a:p>
            <a:fld id="{AF9D004D-91A0-4B08-9023-1C349DC5C819}" type="datetimeFigureOut">
              <a:rPr lang="en-GB" smtClean="0"/>
              <a:t>11/11/2020</a:t>
            </a:fld>
            <a:endParaRPr lang="en-GB"/>
          </a:p>
        </p:txBody>
      </p:sp>
      <p:sp>
        <p:nvSpPr>
          <p:cNvPr id="5" name="Footer Placeholder 4">
            <a:extLst>
              <a:ext uri="{FF2B5EF4-FFF2-40B4-BE49-F238E27FC236}">
                <a16:creationId xmlns:a16="http://schemas.microsoft.com/office/drawing/2014/main" id="{C715B004-B3A1-499D-9B93-A8595B3B96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88032F-FDD3-4423-8997-C4158E9C9FDC}"/>
              </a:ext>
            </a:extLst>
          </p:cNvPr>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2719586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FAFA3A-A558-4458-8C38-02A8E0C93E8A}"/>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1E921DF-CDAF-4008-BD61-DB6DD0CD21C2}"/>
              </a:ext>
            </a:extLst>
          </p:cNvPr>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8814C2-A86E-45A7-8B30-39757A101B66}"/>
              </a:ext>
            </a:extLst>
          </p:cNvPr>
          <p:cNvSpPr>
            <a:spLocks noGrp="1"/>
          </p:cNvSpPr>
          <p:nvPr>
            <p:ph type="dt" sz="half" idx="10"/>
          </p:nvPr>
        </p:nvSpPr>
        <p:spPr/>
        <p:txBody>
          <a:bodyPr/>
          <a:lstStyle/>
          <a:p>
            <a:fld id="{AF9D004D-91A0-4B08-9023-1C349DC5C819}" type="datetimeFigureOut">
              <a:rPr lang="en-GB" smtClean="0"/>
              <a:t>11/11/2020</a:t>
            </a:fld>
            <a:endParaRPr lang="en-GB"/>
          </a:p>
        </p:txBody>
      </p:sp>
      <p:sp>
        <p:nvSpPr>
          <p:cNvPr id="5" name="Footer Placeholder 4">
            <a:extLst>
              <a:ext uri="{FF2B5EF4-FFF2-40B4-BE49-F238E27FC236}">
                <a16:creationId xmlns:a16="http://schemas.microsoft.com/office/drawing/2014/main" id="{B2D1845D-C3C4-4053-BD3A-4B9765F517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E68623-C6FA-4AD2-80B6-CCA1E50083A9}"/>
              </a:ext>
            </a:extLst>
          </p:cNvPr>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2667109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essage No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620688"/>
            <a:ext cx="10363200" cy="5475312"/>
          </a:xfrm>
        </p:spPr>
        <p:txBody>
          <a:bodyPr lIns="0" rIns="0" anchor="ctr" anchorCtr="1"/>
          <a:lstStyle>
            <a:lvl1pPr marL="0" indent="0" algn="ctr">
              <a:buFont typeface="Arial" panose="020B0604020202020204" pitchFamily="34" charset="0"/>
              <a:buNone/>
              <a:defRPr sz="5400" b="1">
                <a:solidFill>
                  <a:srgbClr val="C00000"/>
                </a:solidFill>
                <a:effectLst>
                  <a:outerShdw blurRad="38100" dist="38100" dir="2700000" algn="tl">
                    <a:srgbClr val="000000">
                      <a:alpha val="43137"/>
                    </a:srgbClr>
                  </a:outerShdw>
                </a:effectLst>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4" name="Rectangle 3">
            <a:extLst>
              <a:ext uri="{FF2B5EF4-FFF2-40B4-BE49-F238E27FC236}">
                <a16:creationId xmlns:a16="http://schemas.microsoft.com/office/drawing/2014/main" id="{BFE5122C-A4A1-408F-ADA6-7FA52C0FC93C}"/>
              </a:ext>
            </a:extLst>
          </p:cNvPr>
          <p:cNvSpPr/>
          <p:nvPr userDrawn="1"/>
        </p:nvSpPr>
        <p:spPr>
          <a:xfrm>
            <a:off x="719404" y="1556792"/>
            <a:ext cx="10849205" cy="3600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15356660"/>
      </p:ext>
    </p:extLst>
  </p:cSld>
  <p:clrMapOvr>
    <a:masterClrMapping/>
  </p:clrMapOvr>
  <p:transition>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9D004D-91A0-4B08-9023-1C349DC5C819}" type="datetimeFigureOut">
              <a:rPr lang="en-GB" smtClean="0"/>
              <a:t>11/11/2020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1974604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D004D-91A0-4B08-9023-1C349DC5C819}" type="datetimeFigureOut">
              <a:rPr lang="en-GB" smtClean="0"/>
              <a:t>11/11/2020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4154145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9D004D-91A0-4B08-9023-1C349DC5C819}" type="datetimeFigureOut">
              <a:rPr lang="en-GB" smtClean="0"/>
              <a:t>11/11/2020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223856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9D004D-91A0-4B08-9023-1C349DC5C819}" type="datetimeFigureOut">
              <a:rPr lang="en-GB" smtClean="0"/>
              <a:t>11/11/2020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1792031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A4C6D-F155-4090-8FB0-A8A46F27F0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AF6B30-2B49-4BAC-86BC-8D1B9937D5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12A766-515E-49B4-BA00-0BE9BACE9F48}"/>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5" name="Footer Placeholder 4">
            <a:extLst>
              <a:ext uri="{FF2B5EF4-FFF2-40B4-BE49-F238E27FC236}">
                <a16:creationId xmlns:a16="http://schemas.microsoft.com/office/drawing/2014/main" id="{359FB0DF-2DD6-4E39-ADD1-8901409E4D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F61350-EF96-4362-8C24-62414D2F2AD8}"/>
              </a:ext>
            </a:extLst>
          </p:cNvPr>
          <p:cNvSpPr>
            <a:spLocks noGrp="1"/>
          </p:cNvSpPr>
          <p:nvPr>
            <p:ph type="sldNum" sz="quarter" idx="12"/>
          </p:nvPr>
        </p:nvSpPr>
        <p:spPr/>
        <p:txBody>
          <a:bodyPr/>
          <a:lstStyle/>
          <a:p>
            <a:fld id="{FCB3AAD1-D34C-4A0F-988E-4584AA8A6E42}" type="slidenum">
              <a:rPr lang="en-GB" smtClean="0"/>
              <a:t>‹#›</a:t>
            </a:fld>
            <a:endParaRPr lang="en-GB"/>
          </a:p>
        </p:txBody>
      </p:sp>
    </p:spTree>
    <p:extLst>
      <p:ext uri="{BB962C8B-B14F-4D97-AF65-F5344CB8AC3E}">
        <p14:creationId xmlns:p14="http://schemas.microsoft.com/office/powerpoint/2010/main" val="3781779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9D004D-91A0-4B08-9023-1C349DC5C819}" type="datetimeFigureOut">
              <a:rPr lang="en-GB" smtClean="0"/>
              <a:t>11/11/2020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3974549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9D004D-91A0-4B08-9023-1C349DC5C819}" type="datetimeFigureOut">
              <a:rPr lang="en-GB" smtClean="0"/>
              <a:t>11/11/2020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2455136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9D004D-91A0-4B08-9023-1C349DC5C819}" type="datetimeFigureOut">
              <a:rPr lang="en-GB" smtClean="0"/>
              <a:t>11/11/2020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648387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9D004D-91A0-4B08-9023-1C349DC5C819}" type="datetimeFigureOut">
              <a:rPr lang="en-GB" smtClean="0"/>
              <a:t>11/11/2020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746158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9D004D-91A0-4B08-9023-1C349DC5C819}" type="datetimeFigureOut">
              <a:rPr lang="en-GB" smtClean="0"/>
              <a:t>11/11/2020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2466237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D004D-91A0-4B08-9023-1C349DC5C819}" type="datetimeFigureOut">
              <a:rPr lang="en-GB" smtClean="0"/>
              <a:t>11/11/2020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12903286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D004D-91A0-4B08-9023-1C349DC5C819}" type="datetimeFigureOut">
              <a:rPr lang="en-GB" smtClean="0"/>
              <a:t>11/11/2020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DB21E7-986A-468C-9E35-1E6A873DB733}" type="slidenum">
              <a:rPr lang="en-GB" smtClean="0"/>
              <a:t>‹#›</a:t>
            </a:fld>
            <a:endParaRPr lang="en-GB"/>
          </a:p>
        </p:txBody>
      </p:sp>
    </p:spTree>
    <p:extLst>
      <p:ext uri="{BB962C8B-B14F-4D97-AF65-F5344CB8AC3E}">
        <p14:creationId xmlns:p14="http://schemas.microsoft.com/office/powerpoint/2010/main" val="29371720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CEEEBBE5-2980-41E3-8A68-B77118F368F8}"/>
              </a:ext>
            </a:extLst>
          </p:cNvPr>
          <p:cNvSpPr>
            <a:spLocks noGrp="1" noChangeArrowheads="1"/>
          </p:cNvSpPr>
          <p:nvPr>
            <p:ph type="dt" sz="half" idx="10"/>
          </p:nvPr>
        </p:nvSpPr>
        <p:spPr/>
        <p:txBody>
          <a:bodyPr/>
          <a:lstStyle>
            <a:lvl1pPr>
              <a:defRPr/>
            </a:lvl1pPr>
          </a:lstStyle>
          <a:p>
            <a:pPr>
              <a:defRPr/>
            </a:pPr>
            <a:fld id="{12B4E78E-FDEB-499C-A065-DF689F6116A1}" type="datetimeFigureOut">
              <a:rPr lang="en-US"/>
              <a:pPr>
                <a:defRPr/>
              </a:pPr>
              <a:t>11/11/2020</a:t>
            </a:fld>
            <a:endParaRPr lang="en-GB" altLang="en-US"/>
          </a:p>
        </p:txBody>
      </p:sp>
      <p:sp>
        <p:nvSpPr>
          <p:cNvPr id="6" name="Footer Placeholder 7">
            <a:extLst>
              <a:ext uri="{FF2B5EF4-FFF2-40B4-BE49-F238E27FC236}">
                <a16:creationId xmlns:a16="http://schemas.microsoft.com/office/drawing/2014/main" id="{26190694-DFE5-4AB9-935F-2E1ABFB5D2EC}"/>
              </a:ext>
            </a:extLst>
          </p:cNvPr>
          <p:cNvSpPr>
            <a:spLocks noGrp="1" noChangeArrowheads="1"/>
          </p:cNvSpPr>
          <p:nvPr>
            <p:ph type="ftr" sz="quarter" idx="11"/>
          </p:nvPr>
        </p:nvSpPr>
        <p:spPr/>
        <p:txBody>
          <a:bodyPr/>
          <a:lstStyle>
            <a:lvl1pPr>
              <a:defRPr/>
            </a:lvl1pPr>
          </a:lstStyle>
          <a:p>
            <a:pPr>
              <a:defRPr/>
            </a:pPr>
            <a:endParaRPr lang="en-GB" altLang="en-US"/>
          </a:p>
        </p:txBody>
      </p:sp>
      <p:sp>
        <p:nvSpPr>
          <p:cNvPr id="7" name="Slide Number Placeholder 8">
            <a:extLst>
              <a:ext uri="{FF2B5EF4-FFF2-40B4-BE49-F238E27FC236}">
                <a16:creationId xmlns:a16="http://schemas.microsoft.com/office/drawing/2014/main" id="{6C7E5154-02A3-4744-B7AF-09BC6EBB537F}"/>
              </a:ext>
            </a:extLst>
          </p:cNvPr>
          <p:cNvSpPr>
            <a:spLocks noGrp="1" noChangeArrowheads="1"/>
          </p:cNvSpPr>
          <p:nvPr>
            <p:ph type="sldNum" sz="quarter" idx="12"/>
          </p:nvPr>
        </p:nvSpPr>
        <p:spPr/>
        <p:txBody>
          <a:bodyPr/>
          <a:lstStyle>
            <a:lvl1pPr>
              <a:defRPr/>
            </a:lvl1pPr>
          </a:lstStyle>
          <a:p>
            <a:pPr>
              <a:defRPr/>
            </a:pPr>
            <a:fld id="{33090FFA-C1F2-4FF3-B164-700E696FB7C1}" type="slidenum">
              <a:rPr lang="en-GB" altLang="en-US"/>
              <a:pPr>
                <a:defRPr/>
              </a:pPr>
              <a:t>‹#›</a:t>
            </a:fld>
            <a:endParaRPr lang="en-GB" altLang="en-US"/>
          </a:p>
        </p:txBody>
      </p:sp>
    </p:spTree>
    <p:extLst>
      <p:ext uri="{BB962C8B-B14F-4D97-AF65-F5344CB8AC3E}">
        <p14:creationId xmlns:p14="http://schemas.microsoft.com/office/powerpoint/2010/main" val="22053944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35EFA9-60DA-4B97-8348-F700804208E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A4260F-D060-40EC-AE45-DD8D1043AEC1}"/>
              </a:ext>
            </a:extLst>
          </p:cNvPr>
          <p:cNvSpPr>
            <a:spLocks noGrp="1"/>
          </p:cNvSpPr>
          <p:nvPr>
            <p:ph type="ctrTitle"/>
          </p:nvPr>
        </p:nvSpPr>
        <p:spPr>
          <a:xfrm>
            <a:off x="1524000" y="1122363"/>
            <a:ext cx="9144000" cy="2387600"/>
          </a:xfrm>
        </p:spPr>
        <p:txBody>
          <a:bodyPr anchor="b"/>
          <a:lstStyle>
            <a:lvl1pPr algn="ctr">
              <a:defRPr sz="6000">
                <a:solidFill>
                  <a:srgbClr val="FFFF00"/>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88996EA7-2C37-4954-AFF8-D3B9C92F26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5937C87-FD47-4364-9CC0-BFD401248DA9}"/>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5" name="Footer Placeholder 4">
            <a:extLst>
              <a:ext uri="{FF2B5EF4-FFF2-40B4-BE49-F238E27FC236}">
                <a16:creationId xmlns:a16="http://schemas.microsoft.com/office/drawing/2014/main" id="{97EB6DC1-6824-41F3-860D-57DD9D1681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F1A781-FA36-4003-B774-BFD9B247D43E}"/>
              </a:ext>
            </a:extLst>
          </p:cNvPr>
          <p:cNvSpPr>
            <a:spLocks noGrp="1"/>
          </p:cNvSpPr>
          <p:nvPr>
            <p:ph type="sldNum" sz="quarter" idx="12"/>
          </p:nvPr>
        </p:nvSpPr>
        <p:spPr/>
        <p:txBody>
          <a:bodyPr/>
          <a:lstStyle/>
          <a:p>
            <a:fld id="{FCB3AAD1-D34C-4A0F-988E-4584AA8A6E42}" type="slidenum">
              <a:rPr lang="en-GB" smtClean="0"/>
              <a:t>‹#›</a:t>
            </a:fld>
            <a:endParaRPr lang="en-GB"/>
          </a:p>
        </p:txBody>
      </p:sp>
      <p:pic>
        <p:nvPicPr>
          <p:cNvPr id="8" name="Picture 7">
            <a:extLst>
              <a:ext uri="{FF2B5EF4-FFF2-40B4-BE49-F238E27FC236}">
                <a16:creationId xmlns:a16="http://schemas.microsoft.com/office/drawing/2014/main" id="{7123F1F5-9F9E-4CBB-92DE-35B7837C4D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6073691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932DBF-AE6E-459B-BF5F-257CCAB863E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2C5CFE-2684-4F23-AE18-D030211A3D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B475D8-8BFD-4700-AEC7-5A5697B8EB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D26782-A403-41A1-BEA7-1615552FB3E7}"/>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5" name="Footer Placeholder 4">
            <a:extLst>
              <a:ext uri="{FF2B5EF4-FFF2-40B4-BE49-F238E27FC236}">
                <a16:creationId xmlns:a16="http://schemas.microsoft.com/office/drawing/2014/main" id="{B7690736-499A-4B5A-8EA9-4CEED6E3F8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0247DA-9F95-4CF9-9A55-8981FA3178CD}"/>
              </a:ext>
            </a:extLst>
          </p:cNvPr>
          <p:cNvSpPr>
            <a:spLocks noGrp="1"/>
          </p:cNvSpPr>
          <p:nvPr>
            <p:ph type="sldNum" sz="quarter" idx="12"/>
          </p:nvPr>
        </p:nvSpPr>
        <p:spPr/>
        <p:txBody>
          <a:bodyPr/>
          <a:lstStyle/>
          <a:p>
            <a:fld id="{FCB3AAD1-D34C-4A0F-988E-4584AA8A6E42}" type="slidenum">
              <a:rPr lang="en-GB" smtClean="0"/>
              <a:t>‹#›</a:t>
            </a:fld>
            <a:endParaRPr lang="en-GB"/>
          </a:p>
        </p:txBody>
      </p:sp>
      <p:pic>
        <p:nvPicPr>
          <p:cNvPr id="8" name="Picture 7">
            <a:extLst>
              <a:ext uri="{FF2B5EF4-FFF2-40B4-BE49-F238E27FC236}">
                <a16:creationId xmlns:a16="http://schemas.microsoft.com/office/drawing/2014/main" id="{F8050E80-FC96-44AA-BC56-D24D2555D9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2330077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998D63-DE62-4BCD-AF8C-9298CB57F5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E80A69-0C5A-49EF-BD27-741450B96F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970EE0-6BFF-454F-982A-279342A4A4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D27B3FF-78EC-4BCD-86D9-89CF292B6E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FD29B58-AFBA-4C52-B124-192EC9664514}"/>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6" name="Footer Placeholder 5">
            <a:extLst>
              <a:ext uri="{FF2B5EF4-FFF2-40B4-BE49-F238E27FC236}">
                <a16:creationId xmlns:a16="http://schemas.microsoft.com/office/drawing/2014/main" id="{32104B41-7172-41E1-B4A6-29F0CF4927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79C11E-DCEC-4549-A822-E7682D439648}"/>
              </a:ext>
            </a:extLst>
          </p:cNvPr>
          <p:cNvSpPr>
            <a:spLocks noGrp="1"/>
          </p:cNvSpPr>
          <p:nvPr>
            <p:ph type="sldNum" sz="quarter" idx="12"/>
          </p:nvPr>
        </p:nvSpPr>
        <p:spPr/>
        <p:txBody>
          <a:bodyPr/>
          <a:lstStyle/>
          <a:p>
            <a:fld id="{FCB3AAD1-D34C-4A0F-988E-4584AA8A6E42}" type="slidenum">
              <a:rPr lang="en-GB" smtClean="0"/>
              <a:t>‹#›</a:t>
            </a:fld>
            <a:endParaRPr lang="en-GB"/>
          </a:p>
        </p:txBody>
      </p:sp>
      <p:pic>
        <p:nvPicPr>
          <p:cNvPr id="9" name="Picture 8">
            <a:extLst>
              <a:ext uri="{FF2B5EF4-FFF2-40B4-BE49-F238E27FC236}">
                <a16:creationId xmlns:a16="http://schemas.microsoft.com/office/drawing/2014/main" id="{F9A6B257-FADE-49D8-9D90-29C78BF3E0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2748103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A4C6D-F155-4090-8FB0-A8A46F27F0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AF6B30-2B49-4BAC-86BC-8D1B9937D5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12A766-515E-49B4-BA00-0BE9BACE9F48}"/>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5" name="Footer Placeholder 4">
            <a:extLst>
              <a:ext uri="{FF2B5EF4-FFF2-40B4-BE49-F238E27FC236}">
                <a16:creationId xmlns:a16="http://schemas.microsoft.com/office/drawing/2014/main" id="{359FB0DF-2DD6-4E39-ADD1-8901409E4D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F61350-EF96-4362-8C24-62414D2F2AD8}"/>
              </a:ext>
            </a:extLst>
          </p:cNvPr>
          <p:cNvSpPr>
            <a:spLocks noGrp="1"/>
          </p:cNvSpPr>
          <p:nvPr>
            <p:ph type="sldNum" sz="quarter" idx="12"/>
          </p:nvPr>
        </p:nvSpPr>
        <p:spPr/>
        <p:txBody>
          <a:bodyPr/>
          <a:lstStyle/>
          <a:p>
            <a:fld id="{FCB3AAD1-D34C-4A0F-988E-4584AA8A6E42}" type="slidenum">
              <a:rPr lang="en-GB" smtClean="0"/>
              <a:t>‹#›</a:t>
            </a:fld>
            <a:endParaRPr lang="en-GB"/>
          </a:p>
        </p:txBody>
      </p:sp>
    </p:spTree>
    <p:extLst>
      <p:ext uri="{BB962C8B-B14F-4D97-AF65-F5344CB8AC3E}">
        <p14:creationId xmlns:p14="http://schemas.microsoft.com/office/powerpoint/2010/main" val="31262786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998D63-DE62-4BCD-AF8C-9298CB57F5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E80A69-0C5A-49EF-BD27-741450B96F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970EE0-6BFF-454F-982A-279342A4A4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D27B3FF-78EC-4BCD-86D9-89CF292B6E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FD29B58-AFBA-4C52-B124-192EC9664514}"/>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6" name="Footer Placeholder 5">
            <a:extLst>
              <a:ext uri="{FF2B5EF4-FFF2-40B4-BE49-F238E27FC236}">
                <a16:creationId xmlns:a16="http://schemas.microsoft.com/office/drawing/2014/main" id="{32104B41-7172-41E1-B4A6-29F0CF4927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79C11E-DCEC-4549-A822-E7682D439648}"/>
              </a:ext>
            </a:extLst>
          </p:cNvPr>
          <p:cNvSpPr>
            <a:spLocks noGrp="1"/>
          </p:cNvSpPr>
          <p:nvPr>
            <p:ph type="sldNum" sz="quarter" idx="12"/>
          </p:nvPr>
        </p:nvSpPr>
        <p:spPr/>
        <p:txBody>
          <a:bodyPr/>
          <a:lstStyle/>
          <a:p>
            <a:fld id="{FCB3AAD1-D34C-4A0F-988E-4584AA8A6E42}" type="slidenum">
              <a:rPr lang="en-GB" smtClean="0"/>
              <a:t>‹#›</a:t>
            </a:fld>
            <a:endParaRPr lang="en-GB"/>
          </a:p>
        </p:txBody>
      </p:sp>
      <p:pic>
        <p:nvPicPr>
          <p:cNvPr id="9" name="Picture 8">
            <a:extLst>
              <a:ext uri="{FF2B5EF4-FFF2-40B4-BE49-F238E27FC236}">
                <a16:creationId xmlns:a16="http://schemas.microsoft.com/office/drawing/2014/main" id="{F9A6B257-FADE-49D8-9D90-29C78BF3E0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1237311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6FE24D-C6C9-43A1-9884-29CF1DD225B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03D5190-7A88-4F51-BE00-8D3CBD6240E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8582B8-9F5A-41EA-AA27-1727D9B10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057BF0-1F3C-4D89-B022-5B0EBD0E9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437211-1CBD-48FC-A16E-1C2CEED4E7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52397B-34C9-4950-903B-A6D2988C2D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7BFAEE1-9C22-4D21-829E-6A39E7668CC6}"/>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8" name="Footer Placeholder 7">
            <a:extLst>
              <a:ext uri="{FF2B5EF4-FFF2-40B4-BE49-F238E27FC236}">
                <a16:creationId xmlns:a16="http://schemas.microsoft.com/office/drawing/2014/main" id="{DA111174-1870-4445-AD7F-6FB1190B43C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EE32F94-B50C-4A2D-9C5B-72E124D21FF2}"/>
              </a:ext>
            </a:extLst>
          </p:cNvPr>
          <p:cNvSpPr>
            <a:spLocks noGrp="1"/>
          </p:cNvSpPr>
          <p:nvPr>
            <p:ph type="sldNum" sz="quarter" idx="12"/>
          </p:nvPr>
        </p:nvSpPr>
        <p:spPr/>
        <p:txBody>
          <a:bodyPr/>
          <a:lstStyle/>
          <a:p>
            <a:fld id="{FCB3AAD1-D34C-4A0F-988E-4584AA8A6E42}" type="slidenum">
              <a:rPr lang="en-GB" smtClean="0"/>
              <a:t>‹#›</a:t>
            </a:fld>
            <a:endParaRPr lang="en-GB"/>
          </a:p>
        </p:txBody>
      </p:sp>
      <p:pic>
        <p:nvPicPr>
          <p:cNvPr id="11" name="Picture 10">
            <a:extLst>
              <a:ext uri="{FF2B5EF4-FFF2-40B4-BE49-F238E27FC236}">
                <a16:creationId xmlns:a16="http://schemas.microsoft.com/office/drawing/2014/main" id="{098F454A-B028-4A93-B513-7114B719AD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19849166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D1D365-4074-47E6-89C7-44FBA21AE94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F58AFB-853E-4834-9891-28E3651B8C2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D9DE2D3-F0B0-4927-9F6D-CAF01EE9861D}"/>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4" name="Footer Placeholder 3">
            <a:extLst>
              <a:ext uri="{FF2B5EF4-FFF2-40B4-BE49-F238E27FC236}">
                <a16:creationId xmlns:a16="http://schemas.microsoft.com/office/drawing/2014/main" id="{C800157C-7FC9-42C2-8224-9028E716BD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D07E61B-DA67-4213-9D21-8823FE02C91B}"/>
              </a:ext>
            </a:extLst>
          </p:cNvPr>
          <p:cNvSpPr>
            <a:spLocks noGrp="1"/>
          </p:cNvSpPr>
          <p:nvPr>
            <p:ph type="sldNum" sz="quarter" idx="12"/>
          </p:nvPr>
        </p:nvSpPr>
        <p:spPr/>
        <p:txBody>
          <a:bodyPr/>
          <a:lstStyle/>
          <a:p>
            <a:fld id="{FCB3AAD1-D34C-4A0F-988E-4584AA8A6E42}" type="slidenum">
              <a:rPr lang="en-GB" smtClean="0"/>
              <a:t>‹#›</a:t>
            </a:fld>
            <a:endParaRPr lang="en-GB"/>
          </a:p>
        </p:txBody>
      </p:sp>
      <p:pic>
        <p:nvPicPr>
          <p:cNvPr id="7" name="Picture 6">
            <a:extLst>
              <a:ext uri="{FF2B5EF4-FFF2-40B4-BE49-F238E27FC236}">
                <a16:creationId xmlns:a16="http://schemas.microsoft.com/office/drawing/2014/main" id="{4C5B85D2-CEBC-4458-A047-E24EF06EE0A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2691192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7BAF39-3E97-4BAA-9A72-EE333FE9E5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55B5D695-14E1-41F2-A751-7CCEF46DEEA7}"/>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3" name="Footer Placeholder 2">
            <a:extLst>
              <a:ext uri="{FF2B5EF4-FFF2-40B4-BE49-F238E27FC236}">
                <a16:creationId xmlns:a16="http://schemas.microsoft.com/office/drawing/2014/main" id="{776E3BD8-7AC6-48D1-AB90-0137A272B2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8B9062-8582-4602-8D51-4CA9A7C45E47}"/>
              </a:ext>
            </a:extLst>
          </p:cNvPr>
          <p:cNvSpPr>
            <a:spLocks noGrp="1"/>
          </p:cNvSpPr>
          <p:nvPr>
            <p:ph type="sldNum" sz="quarter" idx="12"/>
          </p:nvPr>
        </p:nvSpPr>
        <p:spPr/>
        <p:txBody>
          <a:bodyPr/>
          <a:lstStyle/>
          <a:p>
            <a:fld id="{FCB3AAD1-D34C-4A0F-988E-4584AA8A6E42}" type="slidenum">
              <a:rPr lang="en-GB" smtClean="0"/>
              <a:t>‹#›</a:t>
            </a:fld>
            <a:endParaRPr lang="en-GB"/>
          </a:p>
        </p:txBody>
      </p:sp>
      <p:pic>
        <p:nvPicPr>
          <p:cNvPr id="6" name="Picture 5">
            <a:extLst>
              <a:ext uri="{FF2B5EF4-FFF2-40B4-BE49-F238E27FC236}">
                <a16:creationId xmlns:a16="http://schemas.microsoft.com/office/drawing/2014/main" id="{151404A0-18CA-4C61-AC14-DC01939CDD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32816300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36D98A-3FFB-4B94-BBA0-1A1EAA04BC0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270EAF-C612-441F-92F8-42000E8B23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91E8B2D-DFA9-4FE5-B128-3C83315E74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1B22D72-65E9-45C0-A47F-BF0A6DCB15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06EEA9-5B18-44C5-ACE4-F4A20D6B9DAC}"/>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6" name="Footer Placeholder 5">
            <a:extLst>
              <a:ext uri="{FF2B5EF4-FFF2-40B4-BE49-F238E27FC236}">
                <a16:creationId xmlns:a16="http://schemas.microsoft.com/office/drawing/2014/main" id="{1E965E8A-96CA-4288-8E4E-60A8CC3754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A15ABF-36E2-48DA-A253-667659705489}"/>
              </a:ext>
            </a:extLst>
          </p:cNvPr>
          <p:cNvSpPr>
            <a:spLocks noGrp="1"/>
          </p:cNvSpPr>
          <p:nvPr>
            <p:ph type="sldNum" sz="quarter" idx="12"/>
          </p:nvPr>
        </p:nvSpPr>
        <p:spPr/>
        <p:txBody>
          <a:bodyPr/>
          <a:lstStyle/>
          <a:p>
            <a:fld id="{FCB3AAD1-D34C-4A0F-988E-4584AA8A6E42}" type="slidenum">
              <a:rPr lang="en-GB" smtClean="0"/>
              <a:t>‹#›</a:t>
            </a:fld>
            <a:endParaRPr lang="en-GB"/>
          </a:p>
        </p:txBody>
      </p:sp>
      <p:pic>
        <p:nvPicPr>
          <p:cNvPr id="9" name="Picture 8">
            <a:extLst>
              <a:ext uri="{FF2B5EF4-FFF2-40B4-BE49-F238E27FC236}">
                <a16:creationId xmlns:a16="http://schemas.microsoft.com/office/drawing/2014/main" id="{93D1DE1B-FA5D-4F58-A0BE-1C2AD01043C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2178821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983E98-6933-43DC-B493-2438119507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C3818AC-EE42-4A41-9690-4B26A37949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009DDE5-0846-440C-B80C-B1EAAFAC6E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A96A7C1-D386-449F-91A8-DA866C7A3D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0BC4C1-4FB4-4E12-A193-ACB2EECB12AB}"/>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6" name="Footer Placeholder 5">
            <a:extLst>
              <a:ext uri="{FF2B5EF4-FFF2-40B4-BE49-F238E27FC236}">
                <a16:creationId xmlns:a16="http://schemas.microsoft.com/office/drawing/2014/main" id="{9DA36E22-5C58-4AC3-9584-A14A2303CD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3BAF9E-3CC7-4067-B222-88C06E9235C3}"/>
              </a:ext>
            </a:extLst>
          </p:cNvPr>
          <p:cNvSpPr>
            <a:spLocks noGrp="1"/>
          </p:cNvSpPr>
          <p:nvPr>
            <p:ph type="sldNum" sz="quarter" idx="12"/>
          </p:nvPr>
        </p:nvSpPr>
        <p:spPr/>
        <p:txBody>
          <a:bodyPr/>
          <a:lstStyle/>
          <a:p>
            <a:fld id="{FCB3AAD1-D34C-4A0F-988E-4584AA8A6E42}" type="slidenum">
              <a:rPr lang="en-GB" smtClean="0"/>
              <a:t>‹#›</a:t>
            </a:fld>
            <a:endParaRPr lang="en-GB"/>
          </a:p>
        </p:txBody>
      </p:sp>
      <p:pic>
        <p:nvPicPr>
          <p:cNvPr id="9" name="Picture 8">
            <a:extLst>
              <a:ext uri="{FF2B5EF4-FFF2-40B4-BE49-F238E27FC236}">
                <a16:creationId xmlns:a16="http://schemas.microsoft.com/office/drawing/2014/main" id="{294A333D-F850-481F-B6B7-B9BDEABDA0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2074104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B1FDE-F90A-4EE4-8F8F-1AE6AE43E08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9873829-420E-4D0B-8F01-200D326E928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212A39-D872-49AD-AB67-E61AF58D2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8462CA-509E-4507-9471-4364171D5DC3}"/>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5" name="Footer Placeholder 4">
            <a:extLst>
              <a:ext uri="{FF2B5EF4-FFF2-40B4-BE49-F238E27FC236}">
                <a16:creationId xmlns:a16="http://schemas.microsoft.com/office/drawing/2014/main" id="{79A8C551-5065-472C-8782-0756DDB61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DCFED7-3A60-47F1-B879-2F78E19344D3}"/>
              </a:ext>
            </a:extLst>
          </p:cNvPr>
          <p:cNvSpPr>
            <a:spLocks noGrp="1"/>
          </p:cNvSpPr>
          <p:nvPr>
            <p:ph type="sldNum" sz="quarter" idx="12"/>
          </p:nvPr>
        </p:nvSpPr>
        <p:spPr/>
        <p:txBody>
          <a:bodyPr/>
          <a:lstStyle/>
          <a:p>
            <a:fld id="{FCB3AAD1-D34C-4A0F-988E-4584AA8A6E42}" type="slidenum">
              <a:rPr lang="en-GB" smtClean="0"/>
              <a:t>‹#›</a:t>
            </a:fld>
            <a:endParaRPr lang="en-GB"/>
          </a:p>
        </p:txBody>
      </p:sp>
      <p:pic>
        <p:nvPicPr>
          <p:cNvPr id="8" name="Picture 7">
            <a:extLst>
              <a:ext uri="{FF2B5EF4-FFF2-40B4-BE49-F238E27FC236}">
                <a16:creationId xmlns:a16="http://schemas.microsoft.com/office/drawing/2014/main" id="{AE039B29-DEF8-435C-925D-E4AA5AB5EA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17497029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92AECD-A150-4068-9F3C-A5FCCC9DA38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Vertical Title 1">
            <a:extLst>
              <a:ext uri="{FF2B5EF4-FFF2-40B4-BE49-F238E27FC236}">
                <a16:creationId xmlns:a16="http://schemas.microsoft.com/office/drawing/2014/main" id="{4829307B-1AB0-446D-88B2-44EAD3FCD5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C9FD11-C586-49A5-BEED-B558F6B80E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954149-4A11-42DC-87A0-9515995BE5F3}"/>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5" name="Footer Placeholder 4">
            <a:extLst>
              <a:ext uri="{FF2B5EF4-FFF2-40B4-BE49-F238E27FC236}">
                <a16:creationId xmlns:a16="http://schemas.microsoft.com/office/drawing/2014/main" id="{619613C2-197B-4786-B62B-575867FE6B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3B79E0-9EA9-4B60-ABE1-187C8A18A4B0}"/>
              </a:ext>
            </a:extLst>
          </p:cNvPr>
          <p:cNvSpPr>
            <a:spLocks noGrp="1"/>
          </p:cNvSpPr>
          <p:nvPr>
            <p:ph type="sldNum" sz="quarter" idx="12"/>
          </p:nvPr>
        </p:nvSpPr>
        <p:spPr/>
        <p:txBody>
          <a:bodyPr/>
          <a:lstStyle/>
          <a:p>
            <a:fld id="{FCB3AAD1-D34C-4A0F-988E-4584AA8A6E42}" type="slidenum">
              <a:rPr lang="en-GB" smtClean="0"/>
              <a:t>‹#›</a:t>
            </a:fld>
            <a:endParaRPr lang="en-GB"/>
          </a:p>
        </p:txBody>
      </p:sp>
      <p:pic>
        <p:nvPicPr>
          <p:cNvPr id="8" name="Picture 7">
            <a:extLst>
              <a:ext uri="{FF2B5EF4-FFF2-40B4-BE49-F238E27FC236}">
                <a16:creationId xmlns:a16="http://schemas.microsoft.com/office/drawing/2014/main" id="{468797C8-AF46-487C-A1B9-8F31DDCDC6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14200785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F861F-C6C7-4A7B-A234-5122DB61CDEC}"/>
              </a:ext>
            </a:extLst>
          </p:cNvPr>
          <p:cNvSpPr>
            <a:spLocks noGrp="1"/>
          </p:cNvSpPr>
          <p:nvPr>
            <p:ph type="title"/>
          </p:nvPr>
        </p:nvSpPr>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A744C6-19BE-4409-90B7-C6B088C12E5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9D5A34-4116-4182-9EED-713209594F10}"/>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5" name="Footer Placeholder 4">
            <a:extLst>
              <a:ext uri="{FF2B5EF4-FFF2-40B4-BE49-F238E27FC236}">
                <a16:creationId xmlns:a16="http://schemas.microsoft.com/office/drawing/2014/main" id="{9E1B1E9A-EAC1-4481-90DE-45A2FD5AFF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364086-9BEC-46EB-B82B-55B862468A96}"/>
              </a:ext>
            </a:extLst>
          </p:cNvPr>
          <p:cNvSpPr>
            <a:spLocks noGrp="1"/>
          </p:cNvSpPr>
          <p:nvPr>
            <p:ph type="sldNum" sz="quarter" idx="12"/>
          </p:nvPr>
        </p:nvSpPr>
        <p:spPr/>
        <p:txBody>
          <a:bodyPr/>
          <a:lstStyle/>
          <a:p>
            <a:fld id="{FCB3AAD1-D34C-4A0F-988E-4584AA8A6E42}" type="slidenum">
              <a:rPr lang="en-GB" smtClean="0"/>
              <a:t>‹#›</a:t>
            </a:fld>
            <a:endParaRPr lang="en-GB"/>
          </a:p>
        </p:txBody>
      </p:sp>
    </p:spTree>
    <p:extLst>
      <p:ext uri="{BB962C8B-B14F-4D97-AF65-F5344CB8AC3E}">
        <p14:creationId xmlns:p14="http://schemas.microsoft.com/office/powerpoint/2010/main" val="1891100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6FE24D-C6C9-43A1-9884-29CF1DD225B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03D5190-7A88-4F51-BE00-8D3CBD6240E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8582B8-9F5A-41EA-AA27-1727D9B10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057BF0-1F3C-4D89-B022-5B0EBD0E9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437211-1CBD-48FC-A16E-1C2CEED4E7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52397B-34C9-4950-903B-A6D2988C2D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7BFAEE1-9C22-4D21-829E-6A39E7668CC6}"/>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8" name="Footer Placeholder 7">
            <a:extLst>
              <a:ext uri="{FF2B5EF4-FFF2-40B4-BE49-F238E27FC236}">
                <a16:creationId xmlns:a16="http://schemas.microsoft.com/office/drawing/2014/main" id="{DA111174-1870-4445-AD7F-6FB1190B43C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EE32F94-B50C-4A2D-9C5B-72E124D21FF2}"/>
              </a:ext>
            </a:extLst>
          </p:cNvPr>
          <p:cNvSpPr>
            <a:spLocks noGrp="1"/>
          </p:cNvSpPr>
          <p:nvPr>
            <p:ph type="sldNum" sz="quarter" idx="12"/>
          </p:nvPr>
        </p:nvSpPr>
        <p:spPr/>
        <p:txBody>
          <a:bodyPr/>
          <a:lstStyle/>
          <a:p>
            <a:fld id="{FCB3AAD1-D34C-4A0F-988E-4584AA8A6E42}" type="slidenum">
              <a:rPr lang="en-GB" smtClean="0"/>
              <a:t>‹#›</a:t>
            </a:fld>
            <a:endParaRPr lang="en-GB"/>
          </a:p>
        </p:txBody>
      </p:sp>
      <p:pic>
        <p:nvPicPr>
          <p:cNvPr id="11" name="Picture 10">
            <a:extLst>
              <a:ext uri="{FF2B5EF4-FFF2-40B4-BE49-F238E27FC236}">
                <a16:creationId xmlns:a16="http://schemas.microsoft.com/office/drawing/2014/main" id="{098F454A-B028-4A93-B513-7114B719AD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12164650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0C00A-846B-48A1-BF66-A570C28087D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124506-E468-4EE3-A4CE-0AD3CFC2AEF7}"/>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4" name="Footer Placeholder 3">
            <a:extLst>
              <a:ext uri="{FF2B5EF4-FFF2-40B4-BE49-F238E27FC236}">
                <a16:creationId xmlns:a16="http://schemas.microsoft.com/office/drawing/2014/main" id="{C0AC6EB6-F679-47FC-8EB2-B90AAB81E16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871B63-3661-4C20-AEF8-C242263A623A}"/>
              </a:ext>
            </a:extLst>
          </p:cNvPr>
          <p:cNvSpPr>
            <a:spLocks noGrp="1"/>
          </p:cNvSpPr>
          <p:nvPr>
            <p:ph type="sldNum" sz="quarter" idx="12"/>
          </p:nvPr>
        </p:nvSpPr>
        <p:spPr/>
        <p:txBody>
          <a:bodyPr/>
          <a:lstStyle/>
          <a:p>
            <a:fld id="{FCB3AAD1-D34C-4A0F-988E-4584AA8A6E42}" type="slidenum">
              <a:rPr lang="en-GB" smtClean="0"/>
              <a:t>‹#›</a:t>
            </a:fld>
            <a:endParaRPr lang="en-GB"/>
          </a:p>
        </p:txBody>
      </p:sp>
    </p:spTree>
    <p:extLst>
      <p:ext uri="{BB962C8B-B14F-4D97-AF65-F5344CB8AC3E}">
        <p14:creationId xmlns:p14="http://schemas.microsoft.com/office/powerpoint/2010/main" val="3793484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CEEEBBE5-2980-41E3-8A68-B77118F368F8}"/>
              </a:ext>
            </a:extLst>
          </p:cNvPr>
          <p:cNvSpPr>
            <a:spLocks noGrp="1" noChangeArrowheads="1"/>
          </p:cNvSpPr>
          <p:nvPr>
            <p:ph type="dt" sz="half" idx="10"/>
          </p:nvPr>
        </p:nvSpPr>
        <p:spPr/>
        <p:txBody>
          <a:bodyPr/>
          <a:lstStyle>
            <a:lvl1pPr>
              <a:defRPr/>
            </a:lvl1pPr>
          </a:lstStyle>
          <a:p>
            <a:pPr>
              <a:defRPr/>
            </a:pPr>
            <a:fld id="{12B4E78E-FDEB-499C-A065-DF689F6116A1}" type="datetimeFigureOut">
              <a:rPr lang="en-US"/>
              <a:pPr>
                <a:defRPr/>
              </a:pPr>
              <a:t>11/11/2020</a:t>
            </a:fld>
            <a:endParaRPr lang="en-GB" altLang="en-US"/>
          </a:p>
        </p:txBody>
      </p:sp>
      <p:sp>
        <p:nvSpPr>
          <p:cNvPr id="6" name="Footer Placeholder 7">
            <a:extLst>
              <a:ext uri="{FF2B5EF4-FFF2-40B4-BE49-F238E27FC236}">
                <a16:creationId xmlns:a16="http://schemas.microsoft.com/office/drawing/2014/main" id="{26190694-DFE5-4AB9-935F-2E1ABFB5D2EC}"/>
              </a:ext>
            </a:extLst>
          </p:cNvPr>
          <p:cNvSpPr>
            <a:spLocks noGrp="1" noChangeArrowheads="1"/>
          </p:cNvSpPr>
          <p:nvPr>
            <p:ph type="ftr" sz="quarter" idx="11"/>
          </p:nvPr>
        </p:nvSpPr>
        <p:spPr/>
        <p:txBody>
          <a:bodyPr/>
          <a:lstStyle>
            <a:lvl1pPr>
              <a:defRPr/>
            </a:lvl1pPr>
          </a:lstStyle>
          <a:p>
            <a:pPr>
              <a:defRPr/>
            </a:pPr>
            <a:endParaRPr lang="en-GB" altLang="en-US"/>
          </a:p>
        </p:txBody>
      </p:sp>
      <p:sp>
        <p:nvSpPr>
          <p:cNvPr id="7" name="Slide Number Placeholder 8">
            <a:extLst>
              <a:ext uri="{FF2B5EF4-FFF2-40B4-BE49-F238E27FC236}">
                <a16:creationId xmlns:a16="http://schemas.microsoft.com/office/drawing/2014/main" id="{6C7E5154-02A3-4744-B7AF-09BC6EBB537F}"/>
              </a:ext>
            </a:extLst>
          </p:cNvPr>
          <p:cNvSpPr>
            <a:spLocks noGrp="1" noChangeArrowheads="1"/>
          </p:cNvSpPr>
          <p:nvPr>
            <p:ph type="sldNum" sz="quarter" idx="12"/>
          </p:nvPr>
        </p:nvSpPr>
        <p:spPr/>
        <p:txBody>
          <a:bodyPr/>
          <a:lstStyle>
            <a:lvl1pPr>
              <a:defRPr/>
            </a:lvl1pPr>
          </a:lstStyle>
          <a:p>
            <a:pPr>
              <a:defRPr/>
            </a:pPr>
            <a:fld id="{33090FFA-C1F2-4FF3-B164-700E696FB7C1}" type="slidenum">
              <a:rPr lang="en-GB" altLang="en-US"/>
              <a:pPr>
                <a:defRPr/>
              </a:pPr>
              <a:t>‹#›</a:t>
            </a:fld>
            <a:endParaRPr lang="en-GB" altLang="en-US"/>
          </a:p>
        </p:txBody>
      </p:sp>
    </p:spTree>
    <p:extLst>
      <p:ext uri="{BB962C8B-B14F-4D97-AF65-F5344CB8AC3E}">
        <p14:creationId xmlns:p14="http://schemas.microsoft.com/office/powerpoint/2010/main" val="6327446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Message No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620688"/>
            <a:ext cx="10363200" cy="5475312"/>
          </a:xfrm>
        </p:spPr>
        <p:txBody>
          <a:bodyPr lIns="0" rIns="0" anchor="ctr" anchorCtr="1"/>
          <a:lstStyle>
            <a:lvl1pPr marL="0" indent="0" algn="ctr">
              <a:buFont typeface="Arial" panose="020B0604020202020204" pitchFamily="34" charset="0"/>
              <a:buNone/>
              <a:defRPr sz="7200" b="1">
                <a:solidFill>
                  <a:srgbClr val="C00000"/>
                </a:solidFill>
                <a:effectLst>
                  <a:outerShdw blurRad="38100" dist="38100" dir="2700000" algn="tl">
                    <a:srgbClr val="000000">
                      <a:alpha val="43137"/>
                    </a:srgb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Rectangle 3">
            <a:extLst>
              <a:ext uri="{FF2B5EF4-FFF2-40B4-BE49-F238E27FC236}">
                <a16:creationId xmlns:a16="http://schemas.microsoft.com/office/drawing/2014/main" id="{BFE5122C-A4A1-408F-ADA6-7FA52C0FC93C}"/>
              </a:ext>
            </a:extLst>
          </p:cNvPr>
          <p:cNvSpPr/>
          <p:nvPr userDrawn="1"/>
        </p:nvSpPr>
        <p:spPr>
          <a:xfrm>
            <a:off x="719403" y="1556792"/>
            <a:ext cx="10849205" cy="3600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336398467"/>
      </p:ext>
    </p:extLst>
  </p:cSld>
  <p:clrMapOvr>
    <a:masterClrMapping/>
  </p:clrMapOvr>
  <p:transition>
    <p:cu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814E4-9462-454B-A964-4C45EB9B68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B4402A9-CAE3-42F6-BB7D-4AEE485347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6EAD63-E027-4520-BA63-F980C2048C9D}"/>
              </a:ext>
            </a:extLst>
          </p:cNvPr>
          <p:cNvSpPr>
            <a:spLocks noGrp="1"/>
          </p:cNvSpPr>
          <p:nvPr>
            <p:ph type="dt" sz="half" idx="10"/>
          </p:nvPr>
        </p:nvSpPr>
        <p:spPr/>
        <p:txBody>
          <a:bodyPr/>
          <a:lstStyle/>
          <a:p>
            <a:fld id="{BED0014F-51D6-4945-9FF1-9E0C91366C63}" type="datetimeFigureOut">
              <a:rPr lang="en-GB" smtClean="0"/>
              <a:t>11/11/2020</a:t>
            </a:fld>
            <a:endParaRPr lang="en-GB"/>
          </a:p>
        </p:txBody>
      </p:sp>
      <p:sp>
        <p:nvSpPr>
          <p:cNvPr id="5" name="Footer Placeholder 4">
            <a:extLst>
              <a:ext uri="{FF2B5EF4-FFF2-40B4-BE49-F238E27FC236}">
                <a16:creationId xmlns:a16="http://schemas.microsoft.com/office/drawing/2014/main" id="{572DF458-785F-474D-965D-8224FB0F56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5DDCF4-AFDA-4AB1-B470-C95F6BFB6540}"/>
              </a:ext>
            </a:extLst>
          </p:cNvPr>
          <p:cNvSpPr>
            <a:spLocks noGrp="1"/>
          </p:cNvSpPr>
          <p:nvPr>
            <p:ph type="sldNum" sz="quarter" idx="12"/>
          </p:nvPr>
        </p:nvSpPr>
        <p:spPr/>
        <p:txBody>
          <a:bodyPr/>
          <a:lstStyle/>
          <a:p>
            <a:fld id="{1CF94CD6-71BF-483A-BAB8-B01B041B6085}" type="slidenum">
              <a:rPr lang="en-GB" smtClean="0"/>
              <a:t>‹#›</a:t>
            </a:fld>
            <a:endParaRPr lang="en-GB"/>
          </a:p>
        </p:txBody>
      </p:sp>
    </p:spTree>
    <p:extLst>
      <p:ext uri="{BB962C8B-B14F-4D97-AF65-F5344CB8AC3E}">
        <p14:creationId xmlns:p14="http://schemas.microsoft.com/office/powerpoint/2010/main" val="10811148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E1847-5C09-483C-9F81-3333BB68C0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5CFA11-77DE-4AB1-AAF1-90F5E60478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5BB10F-B663-43C0-B34C-29A9F83102FA}"/>
              </a:ext>
            </a:extLst>
          </p:cNvPr>
          <p:cNvSpPr>
            <a:spLocks noGrp="1"/>
          </p:cNvSpPr>
          <p:nvPr>
            <p:ph type="dt" sz="half" idx="10"/>
          </p:nvPr>
        </p:nvSpPr>
        <p:spPr/>
        <p:txBody>
          <a:bodyPr/>
          <a:lstStyle/>
          <a:p>
            <a:fld id="{BED0014F-51D6-4945-9FF1-9E0C91366C63}" type="datetimeFigureOut">
              <a:rPr lang="en-GB" smtClean="0"/>
              <a:t>11/11/2020</a:t>
            </a:fld>
            <a:endParaRPr lang="en-GB"/>
          </a:p>
        </p:txBody>
      </p:sp>
      <p:sp>
        <p:nvSpPr>
          <p:cNvPr id="5" name="Footer Placeholder 4">
            <a:extLst>
              <a:ext uri="{FF2B5EF4-FFF2-40B4-BE49-F238E27FC236}">
                <a16:creationId xmlns:a16="http://schemas.microsoft.com/office/drawing/2014/main" id="{EDEBA0C3-0E0A-4774-8E90-93BA1F952F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1F05B-401A-4D9F-B90C-CECD85D42CB4}"/>
              </a:ext>
            </a:extLst>
          </p:cNvPr>
          <p:cNvSpPr>
            <a:spLocks noGrp="1"/>
          </p:cNvSpPr>
          <p:nvPr>
            <p:ph type="sldNum" sz="quarter" idx="12"/>
          </p:nvPr>
        </p:nvSpPr>
        <p:spPr/>
        <p:txBody>
          <a:bodyPr/>
          <a:lstStyle/>
          <a:p>
            <a:fld id="{1CF94CD6-71BF-483A-BAB8-B01B041B6085}" type="slidenum">
              <a:rPr lang="en-GB" smtClean="0"/>
              <a:t>‹#›</a:t>
            </a:fld>
            <a:endParaRPr lang="en-GB"/>
          </a:p>
        </p:txBody>
      </p:sp>
    </p:spTree>
    <p:extLst>
      <p:ext uri="{BB962C8B-B14F-4D97-AF65-F5344CB8AC3E}">
        <p14:creationId xmlns:p14="http://schemas.microsoft.com/office/powerpoint/2010/main" val="7319693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E1A62-8BE4-4FC5-A165-ED23A3D6E3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A95434B-0F60-400C-8DC6-B4260CEE5F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D10322-CC39-472B-8216-E854B6D5056F}"/>
              </a:ext>
            </a:extLst>
          </p:cNvPr>
          <p:cNvSpPr>
            <a:spLocks noGrp="1"/>
          </p:cNvSpPr>
          <p:nvPr>
            <p:ph type="dt" sz="half" idx="10"/>
          </p:nvPr>
        </p:nvSpPr>
        <p:spPr/>
        <p:txBody>
          <a:bodyPr/>
          <a:lstStyle/>
          <a:p>
            <a:fld id="{BED0014F-51D6-4945-9FF1-9E0C91366C63}" type="datetimeFigureOut">
              <a:rPr lang="en-GB" smtClean="0"/>
              <a:t>11/11/2020</a:t>
            </a:fld>
            <a:endParaRPr lang="en-GB"/>
          </a:p>
        </p:txBody>
      </p:sp>
      <p:sp>
        <p:nvSpPr>
          <p:cNvPr id="5" name="Footer Placeholder 4">
            <a:extLst>
              <a:ext uri="{FF2B5EF4-FFF2-40B4-BE49-F238E27FC236}">
                <a16:creationId xmlns:a16="http://schemas.microsoft.com/office/drawing/2014/main" id="{DE2DAE03-6BE4-4073-B6E6-FCD2B94B7E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945F3D-9465-4191-9DB9-D96C244A835C}"/>
              </a:ext>
            </a:extLst>
          </p:cNvPr>
          <p:cNvSpPr>
            <a:spLocks noGrp="1"/>
          </p:cNvSpPr>
          <p:nvPr>
            <p:ph type="sldNum" sz="quarter" idx="12"/>
          </p:nvPr>
        </p:nvSpPr>
        <p:spPr/>
        <p:txBody>
          <a:bodyPr/>
          <a:lstStyle/>
          <a:p>
            <a:fld id="{1CF94CD6-71BF-483A-BAB8-B01B041B6085}" type="slidenum">
              <a:rPr lang="en-GB" smtClean="0"/>
              <a:t>‹#›</a:t>
            </a:fld>
            <a:endParaRPr lang="en-GB"/>
          </a:p>
        </p:txBody>
      </p:sp>
    </p:spTree>
    <p:extLst>
      <p:ext uri="{BB962C8B-B14F-4D97-AF65-F5344CB8AC3E}">
        <p14:creationId xmlns:p14="http://schemas.microsoft.com/office/powerpoint/2010/main" val="37332124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5DCA-BE55-4900-BD7D-6CB5661ACD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7F0593-AC04-4A9B-BB84-A3B9360039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5E6E121-1975-469A-8951-F43DE2E4A5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FA2BB60-261A-471E-AFA4-FEBF54D22E17}"/>
              </a:ext>
            </a:extLst>
          </p:cNvPr>
          <p:cNvSpPr>
            <a:spLocks noGrp="1"/>
          </p:cNvSpPr>
          <p:nvPr>
            <p:ph type="dt" sz="half" idx="10"/>
          </p:nvPr>
        </p:nvSpPr>
        <p:spPr/>
        <p:txBody>
          <a:bodyPr/>
          <a:lstStyle/>
          <a:p>
            <a:fld id="{BED0014F-51D6-4945-9FF1-9E0C91366C63}" type="datetimeFigureOut">
              <a:rPr lang="en-GB" smtClean="0"/>
              <a:t>11/11/2020</a:t>
            </a:fld>
            <a:endParaRPr lang="en-GB"/>
          </a:p>
        </p:txBody>
      </p:sp>
      <p:sp>
        <p:nvSpPr>
          <p:cNvPr id="6" name="Footer Placeholder 5">
            <a:extLst>
              <a:ext uri="{FF2B5EF4-FFF2-40B4-BE49-F238E27FC236}">
                <a16:creationId xmlns:a16="http://schemas.microsoft.com/office/drawing/2014/main" id="{84546418-E9FB-4B29-9347-7262206065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131C46-C849-4EA0-86DA-8E11498B056B}"/>
              </a:ext>
            </a:extLst>
          </p:cNvPr>
          <p:cNvSpPr>
            <a:spLocks noGrp="1"/>
          </p:cNvSpPr>
          <p:nvPr>
            <p:ph type="sldNum" sz="quarter" idx="12"/>
          </p:nvPr>
        </p:nvSpPr>
        <p:spPr/>
        <p:txBody>
          <a:bodyPr/>
          <a:lstStyle/>
          <a:p>
            <a:fld id="{1CF94CD6-71BF-483A-BAB8-B01B041B6085}" type="slidenum">
              <a:rPr lang="en-GB" smtClean="0"/>
              <a:t>‹#›</a:t>
            </a:fld>
            <a:endParaRPr lang="en-GB"/>
          </a:p>
        </p:txBody>
      </p:sp>
    </p:spTree>
    <p:extLst>
      <p:ext uri="{BB962C8B-B14F-4D97-AF65-F5344CB8AC3E}">
        <p14:creationId xmlns:p14="http://schemas.microsoft.com/office/powerpoint/2010/main" val="27945406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DD9BA-88AA-40D6-936A-B542BDAAD7F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0AFA33-2FAB-4F7B-82EE-45A504DAB1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0C81A1-23ED-4FE6-A59E-A2427C3C33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04AC76-365A-4D3A-9A58-4E18991538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7DA59E-2CF4-41C6-A13C-84E39E2F69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0EFBB26-7A38-4F99-B7B5-35F888434306}"/>
              </a:ext>
            </a:extLst>
          </p:cNvPr>
          <p:cNvSpPr>
            <a:spLocks noGrp="1"/>
          </p:cNvSpPr>
          <p:nvPr>
            <p:ph type="dt" sz="half" idx="10"/>
          </p:nvPr>
        </p:nvSpPr>
        <p:spPr/>
        <p:txBody>
          <a:bodyPr/>
          <a:lstStyle/>
          <a:p>
            <a:fld id="{BED0014F-51D6-4945-9FF1-9E0C91366C63}" type="datetimeFigureOut">
              <a:rPr lang="en-GB" smtClean="0"/>
              <a:t>11/11/2020</a:t>
            </a:fld>
            <a:endParaRPr lang="en-GB"/>
          </a:p>
        </p:txBody>
      </p:sp>
      <p:sp>
        <p:nvSpPr>
          <p:cNvPr id="8" name="Footer Placeholder 7">
            <a:extLst>
              <a:ext uri="{FF2B5EF4-FFF2-40B4-BE49-F238E27FC236}">
                <a16:creationId xmlns:a16="http://schemas.microsoft.com/office/drawing/2014/main" id="{AB18C1A2-5491-4AB5-A3DF-A805F5BA41B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1E653EB-2634-406E-A016-E2A778957E4E}"/>
              </a:ext>
            </a:extLst>
          </p:cNvPr>
          <p:cNvSpPr>
            <a:spLocks noGrp="1"/>
          </p:cNvSpPr>
          <p:nvPr>
            <p:ph type="sldNum" sz="quarter" idx="12"/>
          </p:nvPr>
        </p:nvSpPr>
        <p:spPr/>
        <p:txBody>
          <a:bodyPr/>
          <a:lstStyle/>
          <a:p>
            <a:fld id="{1CF94CD6-71BF-483A-BAB8-B01B041B6085}" type="slidenum">
              <a:rPr lang="en-GB" smtClean="0"/>
              <a:t>‹#›</a:t>
            </a:fld>
            <a:endParaRPr lang="en-GB"/>
          </a:p>
        </p:txBody>
      </p:sp>
    </p:spTree>
    <p:extLst>
      <p:ext uri="{BB962C8B-B14F-4D97-AF65-F5344CB8AC3E}">
        <p14:creationId xmlns:p14="http://schemas.microsoft.com/office/powerpoint/2010/main" val="25410367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54DFD-4569-4115-89FF-1D78625F4E6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A670C77-3C95-479A-BEDA-E1662243E9CE}"/>
              </a:ext>
            </a:extLst>
          </p:cNvPr>
          <p:cNvSpPr>
            <a:spLocks noGrp="1"/>
          </p:cNvSpPr>
          <p:nvPr>
            <p:ph type="dt" sz="half" idx="10"/>
          </p:nvPr>
        </p:nvSpPr>
        <p:spPr/>
        <p:txBody>
          <a:bodyPr/>
          <a:lstStyle/>
          <a:p>
            <a:fld id="{BED0014F-51D6-4945-9FF1-9E0C91366C63}" type="datetimeFigureOut">
              <a:rPr lang="en-GB" smtClean="0"/>
              <a:t>11/11/2020</a:t>
            </a:fld>
            <a:endParaRPr lang="en-GB"/>
          </a:p>
        </p:txBody>
      </p:sp>
      <p:sp>
        <p:nvSpPr>
          <p:cNvPr id="4" name="Footer Placeholder 3">
            <a:extLst>
              <a:ext uri="{FF2B5EF4-FFF2-40B4-BE49-F238E27FC236}">
                <a16:creationId xmlns:a16="http://schemas.microsoft.com/office/drawing/2014/main" id="{25765D6F-57A5-4E0C-A8FB-E6E223E1724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D43346-CFFE-4C22-BA1C-85067E8D521A}"/>
              </a:ext>
            </a:extLst>
          </p:cNvPr>
          <p:cNvSpPr>
            <a:spLocks noGrp="1"/>
          </p:cNvSpPr>
          <p:nvPr>
            <p:ph type="sldNum" sz="quarter" idx="12"/>
          </p:nvPr>
        </p:nvSpPr>
        <p:spPr/>
        <p:txBody>
          <a:bodyPr/>
          <a:lstStyle/>
          <a:p>
            <a:fld id="{1CF94CD6-71BF-483A-BAB8-B01B041B6085}" type="slidenum">
              <a:rPr lang="en-GB" smtClean="0"/>
              <a:t>‹#›</a:t>
            </a:fld>
            <a:endParaRPr lang="en-GB"/>
          </a:p>
        </p:txBody>
      </p:sp>
    </p:spTree>
    <p:extLst>
      <p:ext uri="{BB962C8B-B14F-4D97-AF65-F5344CB8AC3E}">
        <p14:creationId xmlns:p14="http://schemas.microsoft.com/office/powerpoint/2010/main" val="34522245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B87D10-E995-41B9-8ED9-7C0CE0546148}"/>
              </a:ext>
            </a:extLst>
          </p:cNvPr>
          <p:cNvSpPr>
            <a:spLocks noGrp="1"/>
          </p:cNvSpPr>
          <p:nvPr>
            <p:ph type="dt" sz="half" idx="10"/>
          </p:nvPr>
        </p:nvSpPr>
        <p:spPr/>
        <p:txBody>
          <a:bodyPr/>
          <a:lstStyle/>
          <a:p>
            <a:fld id="{BED0014F-51D6-4945-9FF1-9E0C91366C63}" type="datetimeFigureOut">
              <a:rPr lang="en-GB" smtClean="0"/>
              <a:t>11/11/2020</a:t>
            </a:fld>
            <a:endParaRPr lang="en-GB"/>
          </a:p>
        </p:txBody>
      </p:sp>
      <p:sp>
        <p:nvSpPr>
          <p:cNvPr id="3" name="Footer Placeholder 2">
            <a:extLst>
              <a:ext uri="{FF2B5EF4-FFF2-40B4-BE49-F238E27FC236}">
                <a16:creationId xmlns:a16="http://schemas.microsoft.com/office/drawing/2014/main" id="{95713221-7994-4C29-823B-18851FADD13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11BF5CE-46E4-4005-808F-0446C8E56D9B}"/>
              </a:ext>
            </a:extLst>
          </p:cNvPr>
          <p:cNvSpPr>
            <a:spLocks noGrp="1"/>
          </p:cNvSpPr>
          <p:nvPr>
            <p:ph type="sldNum" sz="quarter" idx="12"/>
          </p:nvPr>
        </p:nvSpPr>
        <p:spPr/>
        <p:txBody>
          <a:bodyPr/>
          <a:lstStyle/>
          <a:p>
            <a:fld id="{1CF94CD6-71BF-483A-BAB8-B01B041B6085}" type="slidenum">
              <a:rPr lang="en-GB" smtClean="0"/>
              <a:t>‹#›</a:t>
            </a:fld>
            <a:endParaRPr lang="en-GB"/>
          </a:p>
        </p:txBody>
      </p:sp>
    </p:spTree>
    <p:extLst>
      <p:ext uri="{BB962C8B-B14F-4D97-AF65-F5344CB8AC3E}">
        <p14:creationId xmlns:p14="http://schemas.microsoft.com/office/powerpoint/2010/main" val="414755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D1D365-4074-47E6-89C7-44FBA21AE94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F58AFB-853E-4834-9891-28E3651B8C2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D9DE2D3-F0B0-4927-9F6D-CAF01EE9861D}"/>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4" name="Footer Placeholder 3">
            <a:extLst>
              <a:ext uri="{FF2B5EF4-FFF2-40B4-BE49-F238E27FC236}">
                <a16:creationId xmlns:a16="http://schemas.microsoft.com/office/drawing/2014/main" id="{C800157C-7FC9-42C2-8224-9028E716BD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D07E61B-DA67-4213-9D21-8823FE02C91B}"/>
              </a:ext>
            </a:extLst>
          </p:cNvPr>
          <p:cNvSpPr>
            <a:spLocks noGrp="1"/>
          </p:cNvSpPr>
          <p:nvPr>
            <p:ph type="sldNum" sz="quarter" idx="12"/>
          </p:nvPr>
        </p:nvSpPr>
        <p:spPr/>
        <p:txBody>
          <a:bodyPr/>
          <a:lstStyle/>
          <a:p>
            <a:fld id="{FCB3AAD1-D34C-4A0F-988E-4584AA8A6E42}" type="slidenum">
              <a:rPr lang="en-GB" smtClean="0"/>
              <a:t>‹#›</a:t>
            </a:fld>
            <a:endParaRPr lang="en-GB"/>
          </a:p>
        </p:txBody>
      </p:sp>
      <p:pic>
        <p:nvPicPr>
          <p:cNvPr id="7" name="Picture 6">
            <a:extLst>
              <a:ext uri="{FF2B5EF4-FFF2-40B4-BE49-F238E27FC236}">
                <a16:creationId xmlns:a16="http://schemas.microsoft.com/office/drawing/2014/main" id="{4C5B85D2-CEBC-4458-A047-E24EF06EE0A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31114807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A4E73-232A-4646-92D0-5904C10F95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AECC61-C77A-4636-A34F-704305F50C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EFE2AA7-22BE-4DDA-B3F3-B8D0C9FF3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CA6542-72A4-4465-98FA-D8D7F0A71808}"/>
              </a:ext>
            </a:extLst>
          </p:cNvPr>
          <p:cNvSpPr>
            <a:spLocks noGrp="1"/>
          </p:cNvSpPr>
          <p:nvPr>
            <p:ph type="dt" sz="half" idx="10"/>
          </p:nvPr>
        </p:nvSpPr>
        <p:spPr/>
        <p:txBody>
          <a:bodyPr/>
          <a:lstStyle/>
          <a:p>
            <a:fld id="{BED0014F-51D6-4945-9FF1-9E0C91366C63}" type="datetimeFigureOut">
              <a:rPr lang="en-GB" smtClean="0"/>
              <a:t>11/11/2020</a:t>
            </a:fld>
            <a:endParaRPr lang="en-GB"/>
          </a:p>
        </p:txBody>
      </p:sp>
      <p:sp>
        <p:nvSpPr>
          <p:cNvPr id="6" name="Footer Placeholder 5">
            <a:extLst>
              <a:ext uri="{FF2B5EF4-FFF2-40B4-BE49-F238E27FC236}">
                <a16:creationId xmlns:a16="http://schemas.microsoft.com/office/drawing/2014/main" id="{D1D1635D-5DAF-420E-B2CA-751C996667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44D977B-07C4-4451-AEA8-245C2A912D87}"/>
              </a:ext>
            </a:extLst>
          </p:cNvPr>
          <p:cNvSpPr>
            <a:spLocks noGrp="1"/>
          </p:cNvSpPr>
          <p:nvPr>
            <p:ph type="sldNum" sz="quarter" idx="12"/>
          </p:nvPr>
        </p:nvSpPr>
        <p:spPr/>
        <p:txBody>
          <a:bodyPr/>
          <a:lstStyle/>
          <a:p>
            <a:fld id="{1CF94CD6-71BF-483A-BAB8-B01B041B6085}" type="slidenum">
              <a:rPr lang="en-GB" smtClean="0"/>
              <a:t>‹#›</a:t>
            </a:fld>
            <a:endParaRPr lang="en-GB"/>
          </a:p>
        </p:txBody>
      </p:sp>
    </p:spTree>
    <p:extLst>
      <p:ext uri="{BB962C8B-B14F-4D97-AF65-F5344CB8AC3E}">
        <p14:creationId xmlns:p14="http://schemas.microsoft.com/office/powerpoint/2010/main" val="19545845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1B917-F9EF-4994-8C18-6A7F8CB301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0CC90E1-0C8E-48FF-9BEF-3348812A4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DE49DE5-0DF4-43F1-BD6E-4442B97CA5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EB3DDA-221C-4FCC-A928-01B6B36F2A23}"/>
              </a:ext>
            </a:extLst>
          </p:cNvPr>
          <p:cNvSpPr>
            <a:spLocks noGrp="1"/>
          </p:cNvSpPr>
          <p:nvPr>
            <p:ph type="dt" sz="half" idx="10"/>
          </p:nvPr>
        </p:nvSpPr>
        <p:spPr/>
        <p:txBody>
          <a:bodyPr/>
          <a:lstStyle/>
          <a:p>
            <a:fld id="{BED0014F-51D6-4945-9FF1-9E0C91366C63}" type="datetimeFigureOut">
              <a:rPr lang="en-GB" smtClean="0"/>
              <a:t>11/11/2020</a:t>
            </a:fld>
            <a:endParaRPr lang="en-GB"/>
          </a:p>
        </p:txBody>
      </p:sp>
      <p:sp>
        <p:nvSpPr>
          <p:cNvPr id="6" name="Footer Placeholder 5">
            <a:extLst>
              <a:ext uri="{FF2B5EF4-FFF2-40B4-BE49-F238E27FC236}">
                <a16:creationId xmlns:a16="http://schemas.microsoft.com/office/drawing/2014/main" id="{829DE30C-8882-4227-BE90-DCFACB6EC4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4A70CA-2164-4C0C-A824-38DB32655C13}"/>
              </a:ext>
            </a:extLst>
          </p:cNvPr>
          <p:cNvSpPr>
            <a:spLocks noGrp="1"/>
          </p:cNvSpPr>
          <p:nvPr>
            <p:ph type="sldNum" sz="quarter" idx="12"/>
          </p:nvPr>
        </p:nvSpPr>
        <p:spPr/>
        <p:txBody>
          <a:bodyPr/>
          <a:lstStyle/>
          <a:p>
            <a:fld id="{1CF94CD6-71BF-483A-BAB8-B01B041B6085}" type="slidenum">
              <a:rPr lang="en-GB" smtClean="0"/>
              <a:t>‹#›</a:t>
            </a:fld>
            <a:endParaRPr lang="en-GB"/>
          </a:p>
        </p:txBody>
      </p:sp>
    </p:spTree>
    <p:extLst>
      <p:ext uri="{BB962C8B-B14F-4D97-AF65-F5344CB8AC3E}">
        <p14:creationId xmlns:p14="http://schemas.microsoft.com/office/powerpoint/2010/main" val="33255427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569E3-AC36-44A7-AC74-F4C88F661A2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03EDB6-B047-4395-9F49-D2EF77FEF4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72BED7-87D8-41CB-8402-532808158AB1}"/>
              </a:ext>
            </a:extLst>
          </p:cNvPr>
          <p:cNvSpPr>
            <a:spLocks noGrp="1"/>
          </p:cNvSpPr>
          <p:nvPr>
            <p:ph type="dt" sz="half" idx="10"/>
          </p:nvPr>
        </p:nvSpPr>
        <p:spPr/>
        <p:txBody>
          <a:bodyPr/>
          <a:lstStyle/>
          <a:p>
            <a:fld id="{BED0014F-51D6-4945-9FF1-9E0C91366C63}" type="datetimeFigureOut">
              <a:rPr lang="en-GB" smtClean="0"/>
              <a:t>11/11/2020</a:t>
            </a:fld>
            <a:endParaRPr lang="en-GB"/>
          </a:p>
        </p:txBody>
      </p:sp>
      <p:sp>
        <p:nvSpPr>
          <p:cNvPr id="5" name="Footer Placeholder 4">
            <a:extLst>
              <a:ext uri="{FF2B5EF4-FFF2-40B4-BE49-F238E27FC236}">
                <a16:creationId xmlns:a16="http://schemas.microsoft.com/office/drawing/2014/main" id="{15255849-FC2E-414B-907B-73A50C9329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4272A1-6B9F-48F2-BBA4-1C66D2E167A1}"/>
              </a:ext>
            </a:extLst>
          </p:cNvPr>
          <p:cNvSpPr>
            <a:spLocks noGrp="1"/>
          </p:cNvSpPr>
          <p:nvPr>
            <p:ph type="sldNum" sz="quarter" idx="12"/>
          </p:nvPr>
        </p:nvSpPr>
        <p:spPr/>
        <p:txBody>
          <a:bodyPr/>
          <a:lstStyle/>
          <a:p>
            <a:fld id="{1CF94CD6-71BF-483A-BAB8-B01B041B6085}" type="slidenum">
              <a:rPr lang="en-GB" smtClean="0"/>
              <a:t>‹#›</a:t>
            </a:fld>
            <a:endParaRPr lang="en-GB"/>
          </a:p>
        </p:txBody>
      </p:sp>
    </p:spTree>
    <p:extLst>
      <p:ext uri="{BB962C8B-B14F-4D97-AF65-F5344CB8AC3E}">
        <p14:creationId xmlns:p14="http://schemas.microsoft.com/office/powerpoint/2010/main" val="26466695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44BB16-57F7-490D-977D-ED4AB6E867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224D1A-3A0D-48FD-B93E-A18D672C93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F3BB57-5A04-4963-9288-D51231782004}"/>
              </a:ext>
            </a:extLst>
          </p:cNvPr>
          <p:cNvSpPr>
            <a:spLocks noGrp="1"/>
          </p:cNvSpPr>
          <p:nvPr>
            <p:ph type="dt" sz="half" idx="10"/>
          </p:nvPr>
        </p:nvSpPr>
        <p:spPr/>
        <p:txBody>
          <a:bodyPr/>
          <a:lstStyle/>
          <a:p>
            <a:fld id="{BED0014F-51D6-4945-9FF1-9E0C91366C63}" type="datetimeFigureOut">
              <a:rPr lang="en-GB" smtClean="0"/>
              <a:t>11/11/2020</a:t>
            </a:fld>
            <a:endParaRPr lang="en-GB"/>
          </a:p>
        </p:txBody>
      </p:sp>
      <p:sp>
        <p:nvSpPr>
          <p:cNvPr id="5" name="Footer Placeholder 4">
            <a:extLst>
              <a:ext uri="{FF2B5EF4-FFF2-40B4-BE49-F238E27FC236}">
                <a16:creationId xmlns:a16="http://schemas.microsoft.com/office/drawing/2014/main" id="{EA0F8B9B-3143-4D2E-8EC4-1E81897BB4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B9EA99-E76D-488C-B7D6-DE7CF7683196}"/>
              </a:ext>
            </a:extLst>
          </p:cNvPr>
          <p:cNvSpPr>
            <a:spLocks noGrp="1"/>
          </p:cNvSpPr>
          <p:nvPr>
            <p:ph type="sldNum" sz="quarter" idx="12"/>
          </p:nvPr>
        </p:nvSpPr>
        <p:spPr/>
        <p:txBody>
          <a:bodyPr/>
          <a:lstStyle/>
          <a:p>
            <a:fld id="{1CF94CD6-71BF-483A-BAB8-B01B041B6085}" type="slidenum">
              <a:rPr lang="en-GB" smtClean="0"/>
              <a:t>‹#›</a:t>
            </a:fld>
            <a:endParaRPr lang="en-GB"/>
          </a:p>
        </p:txBody>
      </p:sp>
    </p:spTree>
    <p:extLst>
      <p:ext uri="{BB962C8B-B14F-4D97-AF65-F5344CB8AC3E}">
        <p14:creationId xmlns:p14="http://schemas.microsoft.com/office/powerpoint/2010/main" val="20854997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Main with Illustration">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719403" y="639738"/>
            <a:ext cx="9889099" cy="796950"/>
          </a:xfrm>
          <a:prstGeom prst="rect">
            <a:avLst/>
          </a:prstGeom>
        </p:spPr>
        <p:txBody>
          <a:bodyPr rtlCol="0">
            <a:normAutofit/>
          </a:bodyPr>
          <a:lstStyle>
            <a:lvl1pPr algn="l">
              <a:defRPr sz="3200" b="1" u="none" kern="1200" spc="-60" baseline="0">
                <a:solidFill>
                  <a:srgbClr val="005C72"/>
                </a:solidFill>
              </a:defRPr>
            </a:lvl1pPr>
          </a:lstStyle>
          <a:p>
            <a:r>
              <a:rPr lang="en-US"/>
              <a:t>Click to edit Master title style</a:t>
            </a:r>
            <a:endParaRPr lang="en-GB" dirty="0"/>
          </a:p>
        </p:txBody>
      </p:sp>
      <p:sp>
        <p:nvSpPr>
          <p:cNvPr id="8" name="Content Placeholder 2"/>
          <p:cNvSpPr>
            <a:spLocks noGrp="1"/>
          </p:cNvSpPr>
          <p:nvPr>
            <p:ph idx="1"/>
          </p:nvPr>
        </p:nvSpPr>
        <p:spPr>
          <a:xfrm>
            <a:off x="719403" y="1772817"/>
            <a:ext cx="9889099" cy="4248472"/>
          </a:xfrm>
          <a:prstGeom prst="rect">
            <a:avLst/>
          </a:prstGeom>
        </p:spPr>
        <p:txBody>
          <a:bodyPr/>
          <a:lstStyle>
            <a:lvl1pPr marL="457200" indent="-457200">
              <a:buFont typeface="Arial" panose="020B0604020202020204" pitchFamily="34" charset="0"/>
              <a:buChar char="•"/>
              <a:defRPr sz="3000" b="0" spc="-50" baseline="0">
                <a:solidFill>
                  <a:srgbClr val="005C72"/>
                </a:solidFill>
                <a:latin typeface="+mn-lt"/>
              </a:defRPr>
            </a:lvl1pPr>
            <a:lvl2pPr>
              <a:defRPr sz="24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62772704"/>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Message No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620688"/>
            <a:ext cx="10363200" cy="5475312"/>
          </a:xfrm>
        </p:spPr>
        <p:txBody>
          <a:bodyPr lIns="0" rIns="0" anchor="ctr" anchorCtr="1"/>
          <a:lstStyle>
            <a:lvl1pPr marL="0" indent="0" algn="ctr">
              <a:buFont typeface="Arial" panose="020B0604020202020204" pitchFamily="34" charset="0"/>
              <a:buNone/>
              <a:defRPr sz="7200" b="1">
                <a:solidFill>
                  <a:srgbClr val="C00000"/>
                </a:solidFill>
                <a:effectLst>
                  <a:outerShdw blurRad="38100" dist="38100" dir="2700000" algn="tl">
                    <a:srgbClr val="000000">
                      <a:alpha val="43137"/>
                    </a:srgb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Rectangle 3">
            <a:extLst>
              <a:ext uri="{FF2B5EF4-FFF2-40B4-BE49-F238E27FC236}">
                <a16:creationId xmlns:a16="http://schemas.microsoft.com/office/drawing/2014/main" id="{BFE5122C-A4A1-408F-ADA6-7FA52C0FC93C}"/>
              </a:ext>
            </a:extLst>
          </p:cNvPr>
          <p:cNvSpPr/>
          <p:nvPr userDrawn="1"/>
        </p:nvSpPr>
        <p:spPr>
          <a:xfrm>
            <a:off x="719403" y="1556792"/>
            <a:ext cx="10849205" cy="3600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499335481"/>
      </p:ext>
    </p:extLst>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7BAF39-3E97-4BAA-9A72-EE333FE9E5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55B5D695-14E1-41F2-A751-7CCEF46DEEA7}"/>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3" name="Footer Placeholder 2">
            <a:extLst>
              <a:ext uri="{FF2B5EF4-FFF2-40B4-BE49-F238E27FC236}">
                <a16:creationId xmlns:a16="http://schemas.microsoft.com/office/drawing/2014/main" id="{776E3BD8-7AC6-48D1-AB90-0137A272B2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8B9062-8582-4602-8D51-4CA9A7C45E47}"/>
              </a:ext>
            </a:extLst>
          </p:cNvPr>
          <p:cNvSpPr>
            <a:spLocks noGrp="1"/>
          </p:cNvSpPr>
          <p:nvPr>
            <p:ph type="sldNum" sz="quarter" idx="12"/>
          </p:nvPr>
        </p:nvSpPr>
        <p:spPr/>
        <p:txBody>
          <a:bodyPr/>
          <a:lstStyle/>
          <a:p>
            <a:fld id="{FCB3AAD1-D34C-4A0F-988E-4584AA8A6E42}" type="slidenum">
              <a:rPr lang="en-GB" smtClean="0"/>
              <a:t>‹#›</a:t>
            </a:fld>
            <a:endParaRPr lang="en-GB"/>
          </a:p>
        </p:txBody>
      </p:sp>
      <p:pic>
        <p:nvPicPr>
          <p:cNvPr id="6" name="Picture 5">
            <a:extLst>
              <a:ext uri="{FF2B5EF4-FFF2-40B4-BE49-F238E27FC236}">
                <a16:creationId xmlns:a16="http://schemas.microsoft.com/office/drawing/2014/main" id="{151404A0-18CA-4C61-AC14-DC01939CDD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2157854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36D98A-3FFB-4B94-BBA0-1A1EAA04BC0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270EAF-C612-441F-92F8-42000E8B23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91E8B2D-DFA9-4FE5-B128-3C83315E74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1B22D72-65E9-45C0-A47F-BF0A6DCB15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06EEA9-5B18-44C5-ACE4-F4A20D6B9DAC}"/>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6" name="Footer Placeholder 5">
            <a:extLst>
              <a:ext uri="{FF2B5EF4-FFF2-40B4-BE49-F238E27FC236}">
                <a16:creationId xmlns:a16="http://schemas.microsoft.com/office/drawing/2014/main" id="{1E965E8A-96CA-4288-8E4E-60A8CC3754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A15ABF-36E2-48DA-A253-667659705489}"/>
              </a:ext>
            </a:extLst>
          </p:cNvPr>
          <p:cNvSpPr>
            <a:spLocks noGrp="1"/>
          </p:cNvSpPr>
          <p:nvPr>
            <p:ph type="sldNum" sz="quarter" idx="12"/>
          </p:nvPr>
        </p:nvSpPr>
        <p:spPr/>
        <p:txBody>
          <a:bodyPr/>
          <a:lstStyle/>
          <a:p>
            <a:fld id="{FCB3AAD1-D34C-4A0F-988E-4584AA8A6E42}" type="slidenum">
              <a:rPr lang="en-GB" smtClean="0"/>
              <a:t>‹#›</a:t>
            </a:fld>
            <a:endParaRPr lang="en-GB"/>
          </a:p>
        </p:txBody>
      </p:sp>
      <p:pic>
        <p:nvPicPr>
          <p:cNvPr id="9" name="Picture 8">
            <a:extLst>
              <a:ext uri="{FF2B5EF4-FFF2-40B4-BE49-F238E27FC236}">
                <a16:creationId xmlns:a16="http://schemas.microsoft.com/office/drawing/2014/main" id="{93D1DE1B-FA5D-4F58-A0BE-1C2AD01043C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3696073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983E98-6933-43DC-B493-2438119507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C3818AC-EE42-4A41-9690-4B26A37949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009DDE5-0846-440C-B80C-B1EAAFAC6E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A96A7C1-D386-449F-91A8-DA866C7A3D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0BC4C1-4FB4-4E12-A193-ACB2EECB12AB}"/>
              </a:ext>
            </a:extLst>
          </p:cNvPr>
          <p:cNvSpPr>
            <a:spLocks noGrp="1"/>
          </p:cNvSpPr>
          <p:nvPr>
            <p:ph type="dt" sz="half" idx="10"/>
          </p:nvPr>
        </p:nvSpPr>
        <p:spPr/>
        <p:txBody>
          <a:bodyPr/>
          <a:lstStyle/>
          <a:p>
            <a:fld id="{6912BC57-4465-4147-AC1D-C2DCE575879C}" type="datetimeFigureOut">
              <a:rPr lang="en-GB" smtClean="0"/>
              <a:t>11/11/2020</a:t>
            </a:fld>
            <a:endParaRPr lang="en-GB"/>
          </a:p>
        </p:txBody>
      </p:sp>
      <p:sp>
        <p:nvSpPr>
          <p:cNvPr id="6" name="Footer Placeholder 5">
            <a:extLst>
              <a:ext uri="{FF2B5EF4-FFF2-40B4-BE49-F238E27FC236}">
                <a16:creationId xmlns:a16="http://schemas.microsoft.com/office/drawing/2014/main" id="{9DA36E22-5C58-4AC3-9584-A14A2303CD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3BAF9E-3CC7-4067-B222-88C06E9235C3}"/>
              </a:ext>
            </a:extLst>
          </p:cNvPr>
          <p:cNvSpPr>
            <a:spLocks noGrp="1"/>
          </p:cNvSpPr>
          <p:nvPr>
            <p:ph type="sldNum" sz="quarter" idx="12"/>
          </p:nvPr>
        </p:nvSpPr>
        <p:spPr/>
        <p:txBody>
          <a:bodyPr/>
          <a:lstStyle/>
          <a:p>
            <a:fld id="{FCB3AAD1-D34C-4A0F-988E-4584AA8A6E42}" type="slidenum">
              <a:rPr lang="en-GB" smtClean="0"/>
              <a:t>‹#›</a:t>
            </a:fld>
            <a:endParaRPr lang="en-GB"/>
          </a:p>
        </p:txBody>
      </p:sp>
      <p:pic>
        <p:nvPicPr>
          <p:cNvPr id="9" name="Picture 8">
            <a:extLst>
              <a:ext uri="{FF2B5EF4-FFF2-40B4-BE49-F238E27FC236}">
                <a16:creationId xmlns:a16="http://schemas.microsoft.com/office/drawing/2014/main" id="{294A333D-F850-481F-B6B7-B9BDEABDA0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3173923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2.gif"/><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1.jpg"/><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80B466-643A-450A-89C6-10688E31B549}"/>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F89F3BD-A149-425A-B5A0-53CC43B8DA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A797D7-4993-4FF2-9CE3-12120E95E4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706ACC-4432-4ED7-84F4-66C42E3528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12BC57-4465-4147-AC1D-C2DCE575879C}" type="datetimeFigureOut">
              <a:rPr lang="en-GB" smtClean="0"/>
              <a:t>11/11/2020</a:t>
            </a:fld>
            <a:endParaRPr lang="en-GB"/>
          </a:p>
        </p:txBody>
      </p:sp>
      <p:sp>
        <p:nvSpPr>
          <p:cNvPr id="5" name="Footer Placeholder 4">
            <a:extLst>
              <a:ext uri="{FF2B5EF4-FFF2-40B4-BE49-F238E27FC236}">
                <a16:creationId xmlns:a16="http://schemas.microsoft.com/office/drawing/2014/main" id="{04A92E01-5F59-40D8-B695-5F65C2B51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FA3317E-176B-4C8E-A691-CA1467ADD3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3AAD1-D34C-4A0F-988E-4584AA8A6E42}" type="slidenum">
              <a:rPr lang="en-GB" smtClean="0"/>
              <a:t>‹#›</a:t>
            </a:fld>
            <a:endParaRPr lang="en-GB"/>
          </a:p>
        </p:txBody>
      </p:sp>
      <p:pic>
        <p:nvPicPr>
          <p:cNvPr id="8" name="Picture 7">
            <a:extLst>
              <a:ext uri="{FF2B5EF4-FFF2-40B4-BE49-F238E27FC236}">
                <a16:creationId xmlns:a16="http://schemas.microsoft.com/office/drawing/2014/main" id="{76A4E92E-9AD5-4469-B770-A4007C85676C}"/>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2452959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22536F-2AD2-419E-9433-4AF540586790}"/>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468C70-DFC3-407A-A0D4-38F3915ED7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1E6B90-67B2-4478-B0C3-50C42287DFB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9D004D-91A0-4B08-9023-1C349DC5C819}" type="datetimeFigureOut">
              <a:rPr lang="en-GB" smtClean="0"/>
              <a:t>11/11/2020</a:t>
            </a:fld>
            <a:endParaRPr lang="en-GB"/>
          </a:p>
        </p:txBody>
      </p:sp>
      <p:sp>
        <p:nvSpPr>
          <p:cNvPr id="5" name="Footer Placeholder 4">
            <a:extLst>
              <a:ext uri="{FF2B5EF4-FFF2-40B4-BE49-F238E27FC236}">
                <a16:creationId xmlns:a16="http://schemas.microsoft.com/office/drawing/2014/main" id="{40419088-CB38-4CC2-B69F-315E29E513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F0568BE-6E80-4234-BD01-E2EB4F70A03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B21E7-986A-468C-9E35-1E6A873DB733}" type="slidenum">
              <a:rPr lang="en-GB" smtClean="0"/>
              <a:t>‹#›</a:t>
            </a:fld>
            <a:endParaRPr lang="en-GB"/>
          </a:p>
        </p:txBody>
      </p:sp>
    </p:spTree>
    <p:extLst>
      <p:ext uri="{BB962C8B-B14F-4D97-AF65-F5344CB8AC3E}">
        <p14:creationId xmlns:p14="http://schemas.microsoft.com/office/powerpoint/2010/main" val="157197581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9D004D-91A0-4B08-9023-1C349DC5C819}" type="datetimeFigureOut">
              <a:rPr lang="en-GB" smtClean="0"/>
              <a:t>11/11/2020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B21E7-986A-468C-9E35-1E6A873DB733}" type="slidenum">
              <a:rPr lang="en-GB" smtClean="0"/>
              <a:t>‹#›</a:t>
            </a:fld>
            <a:endParaRPr lang="en-GB"/>
          </a:p>
        </p:txBody>
      </p:sp>
    </p:spTree>
    <p:extLst>
      <p:ext uri="{BB962C8B-B14F-4D97-AF65-F5344CB8AC3E}">
        <p14:creationId xmlns:p14="http://schemas.microsoft.com/office/powerpoint/2010/main" val="204549798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80B466-643A-450A-89C6-10688E31B549}"/>
              </a:ext>
            </a:extLst>
          </p:cNvPr>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F89F3BD-A149-425A-B5A0-53CC43B8DA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A797D7-4993-4FF2-9CE3-12120E95E4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706ACC-4432-4ED7-84F4-66C42E3528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12BC57-4465-4147-AC1D-C2DCE575879C}" type="datetimeFigureOut">
              <a:rPr lang="en-GB" smtClean="0"/>
              <a:t>11/11/2020</a:t>
            </a:fld>
            <a:endParaRPr lang="en-GB"/>
          </a:p>
        </p:txBody>
      </p:sp>
      <p:sp>
        <p:nvSpPr>
          <p:cNvPr id="5" name="Footer Placeholder 4">
            <a:extLst>
              <a:ext uri="{FF2B5EF4-FFF2-40B4-BE49-F238E27FC236}">
                <a16:creationId xmlns:a16="http://schemas.microsoft.com/office/drawing/2014/main" id="{04A92E01-5F59-40D8-B695-5F65C2B51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FA3317E-176B-4C8E-A691-CA1467ADD3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3AAD1-D34C-4A0F-988E-4584AA8A6E42}" type="slidenum">
              <a:rPr lang="en-GB" smtClean="0"/>
              <a:t>‹#›</a:t>
            </a:fld>
            <a:endParaRPr lang="en-GB"/>
          </a:p>
        </p:txBody>
      </p:sp>
      <p:pic>
        <p:nvPicPr>
          <p:cNvPr id="8" name="Picture 7">
            <a:extLst>
              <a:ext uri="{FF2B5EF4-FFF2-40B4-BE49-F238E27FC236}">
                <a16:creationId xmlns:a16="http://schemas.microsoft.com/office/drawing/2014/main" id="{76A4E92E-9AD5-4469-B770-A4007C85676C}"/>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9215958" y="136525"/>
            <a:ext cx="2828404" cy="631825"/>
          </a:xfrm>
          <a:prstGeom prst="rect">
            <a:avLst/>
          </a:prstGeom>
        </p:spPr>
      </p:pic>
    </p:spTree>
    <p:extLst>
      <p:ext uri="{BB962C8B-B14F-4D97-AF65-F5344CB8AC3E}">
        <p14:creationId xmlns:p14="http://schemas.microsoft.com/office/powerpoint/2010/main" val="359493290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1B5E99-D572-4B5E-BEAA-54E0816796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F7A3CE-C37E-4A66-A417-0F1656DA02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356861-D7B7-4624-806F-93F959F3C6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D0014F-51D6-4945-9FF1-9E0C91366C63}" type="datetimeFigureOut">
              <a:rPr lang="en-GB" smtClean="0"/>
              <a:t>11/11/2020</a:t>
            </a:fld>
            <a:endParaRPr lang="en-GB"/>
          </a:p>
        </p:txBody>
      </p:sp>
      <p:sp>
        <p:nvSpPr>
          <p:cNvPr id="5" name="Footer Placeholder 4">
            <a:extLst>
              <a:ext uri="{FF2B5EF4-FFF2-40B4-BE49-F238E27FC236}">
                <a16:creationId xmlns:a16="http://schemas.microsoft.com/office/drawing/2014/main" id="{20FA0E23-1DCB-406B-AB46-AB61346307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8B79ADB-0E11-48BA-9944-6F17939E02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F94CD6-71BF-483A-BAB8-B01B041B6085}" type="slidenum">
              <a:rPr lang="en-GB" smtClean="0"/>
              <a:t>‹#›</a:t>
            </a:fld>
            <a:endParaRPr lang="en-GB"/>
          </a:p>
        </p:txBody>
      </p:sp>
    </p:spTree>
    <p:extLst>
      <p:ext uri="{BB962C8B-B14F-4D97-AF65-F5344CB8AC3E}">
        <p14:creationId xmlns:p14="http://schemas.microsoft.com/office/powerpoint/2010/main" val="68048660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wadih.maalouf@un.org" TargetMode="Externa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7.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hyperlink" Target="https://www.nap.edu/read/23482/chapter/7#chapter05_pz264-11" TargetMode="External"/><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6.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7.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4.jpeg"/><Relationship Id="rId2" Type="http://schemas.openxmlformats.org/officeDocument/2006/relationships/image" Target="../media/image46.jpeg"/><Relationship Id="rId1" Type="http://schemas.openxmlformats.org/officeDocument/2006/relationships/slideLayout" Target="../slideLayouts/slideLayout29.xml"/><Relationship Id="rId6" Type="http://schemas.openxmlformats.org/officeDocument/2006/relationships/hyperlink" Target="https://www.unodc.org/documents/drug-prevention-and-treatment/Strong_families_Brochure.pdf" TargetMode="External"/><Relationship Id="rId5" Type="http://schemas.openxmlformats.org/officeDocument/2006/relationships/image" Target="../media/image49.pn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2.xml"/><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9.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9.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7.xml"/><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7.xml"/><Relationship Id="rId1" Type="http://schemas.openxmlformats.org/officeDocument/2006/relationships/vmlDrawing" Target="../drawings/vmlDrawing1.v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7.xml"/><Relationship Id="rId4" Type="http://schemas.openxmlformats.org/officeDocument/2006/relationships/image" Target="../media/image79.jpeg"/></Relationships>
</file>

<file path=ppt/slides/_rels/slide4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9.xml"/><Relationship Id="rId5" Type="http://schemas.openxmlformats.org/officeDocument/2006/relationships/image" Target="../media/image86.jpeg"/><Relationship Id="rId4" Type="http://schemas.openxmlformats.org/officeDocument/2006/relationships/image" Target="../media/image85.jpe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0.xml"/><Relationship Id="rId1" Type="http://schemas.openxmlformats.org/officeDocument/2006/relationships/vmlDrawing" Target="../drawings/vmlDrawing2.v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0.xml"/><Relationship Id="rId1" Type="http://schemas.openxmlformats.org/officeDocument/2006/relationships/vmlDrawing" Target="../drawings/vmlDrawing3.vml"/><Relationship Id="rId6" Type="http://schemas.openxmlformats.org/officeDocument/2006/relationships/image" Target="../media/image89.png"/><Relationship Id="rId5" Type="http://schemas.openxmlformats.org/officeDocument/2006/relationships/oleObject" Target="../embeddings/oleObject5.bin"/><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69.jpeg"/></Relationships>
</file>

<file path=ppt/slides/_rels/slide51.xml.rels><?xml version="1.0" encoding="UTF-8" standalone="yes"?>
<Relationships xmlns="http://schemas.openxmlformats.org/package/2006/relationships"><Relationship Id="rId3" Type="http://schemas.openxmlformats.org/officeDocument/2006/relationships/hyperlink" Target="https://www.unodc.org/documents/listenfirst/covid19/Family-UNited-leaflet-20200218.pdf" TargetMode="External"/><Relationship Id="rId2" Type="http://schemas.openxmlformats.org/officeDocument/2006/relationships/image" Target="../media/image45.png"/><Relationship Id="rId1" Type="http://schemas.openxmlformats.org/officeDocument/2006/relationships/slideLayout" Target="../slideLayouts/slideLayout39.xml"/><Relationship Id="rId4" Type="http://schemas.openxmlformats.org/officeDocument/2006/relationships/image" Target="../media/image90.jpeg"/></Relationships>
</file>

<file path=ppt/slides/_rels/slide52.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png"/><Relationship Id="rId1" Type="http://schemas.openxmlformats.org/officeDocument/2006/relationships/slideLayout" Target="../slideLayouts/slideLayout39.xml"/><Relationship Id="rId4" Type="http://schemas.openxmlformats.org/officeDocument/2006/relationships/image" Target="../media/image93.emf"/></Relationships>
</file>

<file path=ppt/slides/_rels/slide5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94.pn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7.xml"/><Relationship Id="rId5" Type="http://schemas.openxmlformats.org/officeDocument/2006/relationships/hyperlink" Target="https://www.unodc.org/unodc/en/listen-first/parenting-resources.html" TargetMode="External"/><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4.xml"/><Relationship Id="rId1" Type="http://schemas.openxmlformats.org/officeDocument/2006/relationships/vmlDrawing" Target="../drawings/vmlDrawing4.vml"/><Relationship Id="rId5" Type="http://schemas.openxmlformats.org/officeDocument/2006/relationships/image" Target="../media/image100.emf"/><Relationship Id="rId4" Type="http://schemas.openxmlformats.org/officeDocument/2006/relationships/oleObject" Target="../embeddings/oleObject6.bin"/></Relationships>
</file>

<file path=ppt/slides/_rels/slide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3" Type="http://schemas.openxmlformats.org/officeDocument/2006/relationships/hyperlink" Target="https://www.unodc.org/documents/drug-prevention-and-treatment/UNODC_Treatnet_Family_brochure_190320.pdf" TargetMode="External"/><Relationship Id="rId2" Type="http://schemas.openxmlformats.org/officeDocument/2006/relationships/image" Target="../media/image102.jpe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jpeg"/></Relationships>
</file>

<file path=ppt/slides/_rels/slide6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9.xml"/><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www.unodc.org/listenfirst" TargetMode="Externa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6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https://www.who.int/docs/default-source/coronaviruse/healthy-parenting/english-tip-6-covid-19-parenting.pdf?sfvrsn=232558c1_4" TargetMode="External"/><Relationship Id="rId13" Type="http://schemas.openxmlformats.org/officeDocument/2006/relationships/hyperlink" Target="https://www.end-violence.org/sites/default/files/paragraphs/download/English_COVID-19_5_Anger.pdf" TargetMode="External"/><Relationship Id="rId3" Type="http://schemas.openxmlformats.org/officeDocument/2006/relationships/hyperlink" Target="https://www.who.int/docs/default-source/coronaviruse/healthy-parenting/english-tip-1-covid-19-parenting.pdf?sfvrsn=d2602523_2" TargetMode="External"/><Relationship Id="rId7" Type="http://schemas.openxmlformats.org/officeDocument/2006/relationships/hyperlink" Target="https://www.who.int/docs/default-source/coronaviruse/healthy-parenting/english-tip-5-covid-19-parenting.pdf?sfvrsn=1b3ee706_2" TargetMode="External"/><Relationship Id="rId12" Type="http://schemas.openxmlformats.org/officeDocument/2006/relationships/hyperlink" Target="https://www.end-violence.org/sites/default/files/paragraphs/download/English_COVID-19_4_Play.pdf" TargetMode="External"/><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hyperlink" Target="https://www.who.int/docs/default-source/coronaviruse/healthy-parenting/english-tip-4-covid-19-parenting.pdf?sfvrsn=c1ab607f_2" TargetMode="External"/><Relationship Id="rId11" Type="http://schemas.openxmlformats.org/officeDocument/2006/relationships/hyperlink" Target="https://www.end-violence.org/sites/default/files/paragraphs/download/English_COVID-19_3_Harmony.pdf" TargetMode="External"/><Relationship Id="rId5" Type="http://schemas.openxmlformats.org/officeDocument/2006/relationships/hyperlink" Target="https://www.who.int/docs/default-source/coronaviruse/healthy-parenting/english-tip-3-covid-19-parenting.pdf?sfvrsn=492ecf57_2" TargetMode="External"/><Relationship Id="rId10" Type="http://schemas.openxmlformats.org/officeDocument/2006/relationships/hyperlink" Target="https://www.end-violence.org/sites/default/files/paragraphs/download/English_COVID-19_2_Budgeting.pdf" TargetMode="External"/><Relationship Id="rId4" Type="http://schemas.openxmlformats.org/officeDocument/2006/relationships/hyperlink" Target="https://www.who.int/docs/default-source/coronaviruse/healthy-parenting/english-tip-2-covid-19-parenting.pdf?sfvrsn=c872a800_2" TargetMode="External"/><Relationship Id="rId9" Type="http://schemas.openxmlformats.org/officeDocument/2006/relationships/hyperlink" Target="https://www.end-violence.org/sites/default/files/paragraphs/download/English_COVID-19%20Keeping%20children%20safe%20online_FINAL.pdf" TargetMode="External"/><Relationship Id="rId14" Type="http://schemas.openxmlformats.org/officeDocument/2006/relationships/hyperlink" Target="https://www.end-violence.org/sites/default/files/paragraphs/download/English_COVID-19_6_Crowded.pdf"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j1ShU5pwpaQ&amp;ab_channel=COVID-19Parenting" TargetMode="External"/><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unodc.org/documents/drug-prevention-and-treatment/Practical-Guidance-RCCE-Refugees-IDPs-Migrants.pdf" TargetMode="External"/><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wadih.maalouf@un.org" TargetMode="Externa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545BD09C-F337-42C5-8A25-F69948276D5D}"/>
              </a:ext>
            </a:extLst>
          </p:cNvPr>
          <p:cNvSpPr txBox="1">
            <a:spLocks noChangeArrowheads="1"/>
          </p:cNvSpPr>
          <p:nvPr/>
        </p:nvSpPr>
        <p:spPr>
          <a:xfrm>
            <a:off x="3810493" y="3870672"/>
            <a:ext cx="7922236" cy="3036196"/>
          </a:xfrm>
          <a:prstGeom prst="rect">
            <a:avLst/>
          </a:prstGeom>
        </p:spPr>
        <p:txBody>
          <a:bodyPr vert="horz" lIns="91440" tIns="45720" rIns="91440" bIns="45720" rtlCol="0" anchor="t">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spcAft>
                <a:spcPts val="600"/>
              </a:spcAft>
            </a:pPr>
            <a:r>
              <a:rPr lang="en-US" b="1" dirty="0">
                <a:solidFill>
                  <a:srgbClr val="FFFF00"/>
                </a:solidFill>
                <a:effectLst>
                  <a:outerShdw blurRad="38100" dist="38100" dir="2700000" algn="tl">
                    <a:srgbClr val="000000">
                      <a:alpha val="43137"/>
                    </a:srgbClr>
                  </a:outerShdw>
                </a:effectLst>
              </a:rPr>
              <a:t>Family skills for Prevention of Substance Use, Mental Health and Violence and for Development, including under COVID-19</a:t>
            </a:r>
          </a:p>
          <a:p>
            <a:pPr lvl="0">
              <a:spcAft>
                <a:spcPts val="600"/>
              </a:spcAft>
            </a:pPr>
            <a:endParaRPr kumimoji="0" lang="en-GB" sz="4400" b="1" i="1"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Light" panose="020F0302020204030204"/>
            </a:endParaRPr>
          </a:p>
          <a:p>
            <a:pPr lvl="0">
              <a:spcAft>
                <a:spcPts val="600"/>
              </a:spcAft>
            </a:pPr>
            <a:r>
              <a:rPr lang="en-GB" sz="4400" b="1" i="1" dirty="0">
                <a:effectLst>
                  <a:outerShdw blurRad="38100" dist="38100" dir="2700000" algn="tl">
                    <a:srgbClr val="000000">
                      <a:alpha val="43137"/>
                    </a:srgbClr>
                  </a:outerShdw>
                </a:effectLst>
                <a:latin typeface="Calibri Light" panose="020F0302020204030204"/>
              </a:rPr>
              <a:t>Wadih Maalouf, Global Programme Coordinator, UNODC</a:t>
            </a:r>
          </a:p>
          <a:p>
            <a:pPr lvl="0">
              <a:spcAft>
                <a:spcPts val="600"/>
              </a:spcAft>
            </a:pPr>
            <a:r>
              <a:rPr kumimoji="0" lang="en-US" sz="4400" b="1" i="1" u="none" strike="noStrike" kern="1200" cap="none" spc="0" normalizeH="0" baseline="0" noProof="0" dirty="0">
                <a:ln>
                  <a:noFill/>
                </a:ln>
                <a:effectLst>
                  <a:outerShdw blurRad="38100" dist="38100" dir="2700000" algn="tl">
                    <a:srgbClr val="000000">
                      <a:alpha val="43137"/>
                    </a:srgbClr>
                  </a:outerShdw>
                </a:effectLst>
                <a:uLnTx/>
                <a:uFillTx/>
                <a:latin typeface="Calibri Light" panose="020F0302020204030204"/>
              </a:rPr>
              <a:t>Drug Prevention and Health Branch / Prevention, Treatment and Rehabilitation Section</a:t>
            </a:r>
          </a:p>
          <a:p>
            <a:pPr lvl="0">
              <a:spcAft>
                <a:spcPts val="600"/>
              </a:spcAft>
            </a:pPr>
            <a:r>
              <a:rPr lang="en-US" sz="4400" b="1" i="1" dirty="0">
                <a:effectLst>
                  <a:outerShdw blurRad="38100" dist="38100" dir="2700000" algn="tl">
                    <a:srgbClr val="000000">
                      <a:alpha val="43137"/>
                    </a:srgbClr>
                  </a:outerShdw>
                </a:effectLst>
                <a:latin typeface="Calibri Light" panose="020F0302020204030204"/>
              </a:rPr>
              <a:t>Division of Operations</a:t>
            </a:r>
          </a:p>
          <a:p>
            <a:pPr lvl="0">
              <a:spcAft>
                <a:spcPts val="600"/>
              </a:spcAft>
            </a:pPr>
            <a:r>
              <a:rPr lang="en-US" sz="4400" b="1" i="1" dirty="0">
                <a:solidFill>
                  <a:srgbClr val="FFFF00"/>
                </a:solidFill>
                <a:effectLst>
                  <a:outerShdw blurRad="38100" dist="38100" dir="2700000" algn="tl">
                    <a:srgbClr val="000000">
                      <a:alpha val="43137"/>
                    </a:srgbClr>
                  </a:outerShdw>
                </a:effectLst>
                <a:latin typeface="Calibri Light" panose="020F0302020204030204"/>
              </a:rPr>
              <a:t>Email: </a:t>
            </a:r>
            <a:r>
              <a:rPr lang="en-US" sz="4400" b="1" i="1" dirty="0">
                <a:effectLst>
                  <a:outerShdw blurRad="38100" dist="38100" dir="2700000" algn="tl">
                    <a:srgbClr val="000000">
                      <a:alpha val="43137"/>
                    </a:srgbClr>
                  </a:outerShdw>
                </a:effectLst>
                <a:latin typeface="Calibri Light" panose="020F0302020204030204"/>
                <a:hlinkClick r:id="rId2">
                  <a:extLst>
                    <a:ext uri="{A12FA001-AC4F-418D-AE19-62706E023703}">
                      <ahyp:hlinkClr xmlns:ahyp="http://schemas.microsoft.com/office/drawing/2018/hyperlinkcolor" val="tx"/>
                    </a:ext>
                  </a:extLst>
                </a:hlinkClick>
              </a:rPr>
              <a:t>wadih.maalouf@un.org</a:t>
            </a:r>
            <a:r>
              <a:rPr lang="en-US" sz="4400" b="1" i="1" dirty="0">
                <a:effectLst>
                  <a:outerShdw blurRad="38100" dist="38100" dir="2700000" algn="tl">
                    <a:srgbClr val="000000">
                      <a:alpha val="43137"/>
                    </a:srgbClr>
                  </a:outerShdw>
                </a:effectLst>
                <a:latin typeface="Calibri Light" panose="020F0302020204030204"/>
              </a:rPr>
              <a:t>	</a:t>
            </a:r>
            <a:br>
              <a:rPr lang="en-US" sz="4400" b="1" i="1" dirty="0">
                <a:effectLst>
                  <a:outerShdw blurRad="38100" dist="38100" dir="2700000" algn="tl">
                    <a:srgbClr val="000000">
                      <a:alpha val="43137"/>
                    </a:srgbClr>
                  </a:outerShdw>
                </a:effectLst>
                <a:latin typeface="Calibri Light" panose="020F0302020204030204"/>
              </a:rPr>
            </a:br>
            <a:r>
              <a:rPr lang="en-US" sz="4400" b="1" i="1" dirty="0">
                <a:solidFill>
                  <a:srgbClr val="FFFF00"/>
                </a:solidFill>
                <a:effectLst>
                  <a:outerShdw blurRad="38100" dist="38100" dir="2700000" algn="tl">
                    <a:srgbClr val="000000">
                      <a:alpha val="43137"/>
                    </a:srgbClr>
                  </a:outerShdw>
                </a:effectLst>
                <a:latin typeface="Calibri Light" panose="020F0302020204030204"/>
              </a:rPr>
              <a:t>Twitter: </a:t>
            </a:r>
            <a:r>
              <a:rPr lang="en-US" sz="4400" b="1" i="1" dirty="0">
                <a:effectLst>
                  <a:outerShdw blurRad="38100" dist="38100" dir="2700000" algn="tl">
                    <a:srgbClr val="000000">
                      <a:alpha val="43137"/>
                    </a:srgbClr>
                  </a:outerShdw>
                </a:effectLst>
                <a:latin typeface="Calibri Light" panose="020F0302020204030204"/>
              </a:rPr>
              <a:t>@</a:t>
            </a:r>
            <a:r>
              <a:rPr lang="en-US" sz="4400" b="1" i="1" dirty="0" err="1">
                <a:effectLst>
                  <a:outerShdw blurRad="38100" dist="38100" dir="2700000" algn="tl">
                    <a:srgbClr val="000000">
                      <a:alpha val="43137"/>
                    </a:srgbClr>
                  </a:outerShdw>
                </a:effectLst>
                <a:latin typeface="Calibri Light" panose="020F0302020204030204"/>
              </a:rPr>
              <a:t>wmaaloufun</a:t>
            </a:r>
            <a:r>
              <a:rPr lang="en-US" sz="4400" b="1" i="1" dirty="0">
                <a:effectLst>
                  <a:outerShdw blurRad="38100" dist="38100" dir="2700000" algn="tl">
                    <a:srgbClr val="000000">
                      <a:alpha val="43137"/>
                    </a:srgbClr>
                  </a:outerShdw>
                </a:effectLst>
                <a:latin typeface="Calibri Light" panose="020F0302020204030204"/>
              </a:rPr>
              <a:t>	@</a:t>
            </a:r>
            <a:r>
              <a:rPr lang="en-US" sz="4400" b="1" i="1" dirty="0" err="1">
                <a:effectLst>
                  <a:outerShdw blurRad="38100" dist="38100" dir="2700000" algn="tl">
                    <a:srgbClr val="000000">
                      <a:alpha val="43137"/>
                    </a:srgbClr>
                  </a:outerShdw>
                </a:effectLst>
                <a:latin typeface="Calibri Light" panose="020F0302020204030204"/>
              </a:rPr>
              <a:t>unodc_ptrs</a:t>
            </a:r>
            <a:endParaRPr kumimoji="0" lang="en-US" sz="4400" b="1" i="1" u="none" strike="noStrike" kern="1200" cap="none" spc="0" normalizeH="0" baseline="0" noProof="0" dirty="0">
              <a:ln>
                <a:noFill/>
              </a:ln>
              <a:effectLst>
                <a:outerShdw blurRad="38100" dist="38100" dir="2700000" algn="tl">
                  <a:srgbClr val="000000">
                    <a:alpha val="43137"/>
                  </a:srgbClr>
                </a:outerShdw>
              </a:effectLst>
              <a:uLnTx/>
              <a:uFillTx/>
              <a:latin typeface="Calibri Light" panose="020F0302020204030204"/>
            </a:endParaRPr>
          </a:p>
        </p:txBody>
      </p:sp>
      <p:pic>
        <p:nvPicPr>
          <p:cNvPr id="8" name="Picture 7" descr="A group of people sitting at a table&#10;&#10;Description automatically generated">
            <a:extLst>
              <a:ext uri="{FF2B5EF4-FFF2-40B4-BE49-F238E27FC236}">
                <a16:creationId xmlns:a16="http://schemas.microsoft.com/office/drawing/2014/main" id="{BA0B3867-5BDF-4245-B896-7AACFE9EE9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1246574" y="10"/>
            <a:ext cx="3913632" cy="228522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5127" name="Picture 9" descr="A picture containing text&#10;&#10;Description automatically generated">
            <a:extLst>
              <a:ext uri="{FF2B5EF4-FFF2-40B4-BE49-F238E27FC236}">
                <a16:creationId xmlns:a16="http://schemas.microsoft.com/office/drawing/2014/main" id="{BD25882F-D8D1-4887-ACFD-23BED716281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22481" y="2196148"/>
            <a:ext cx="356461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oup of people standing in a room&#10;&#10;Description automatically generated">
            <a:extLst>
              <a:ext uri="{FF2B5EF4-FFF2-40B4-BE49-F238E27FC236}">
                <a16:creationId xmlns:a16="http://schemas.microsoft.com/office/drawing/2014/main" id="{7C669984-62D3-41B7-8108-75AE68AB58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5464246" y="225025"/>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3" name="Content Placeholder 5" descr="A close up of a logo&#10;&#10;Description automatically generated">
            <a:extLst>
              <a:ext uri="{FF2B5EF4-FFF2-40B4-BE49-F238E27FC236}">
                <a16:creationId xmlns:a16="http://schemas.microsoft.com/office/drawing/2014/main" id="{27A3D3B1-5B5A-47FC-A148-768FCDCCCE7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2"/>
          <a:stretch/>
        </p:blipFill>
        <p:spPr>
          <a:xfrm>
            <a:off x="8918762" y="-63323"/>
            <a:ext cx="3273238" cy="3349066"/>
          </a:xfrm>
          <a:custGeom>
            <a:avLst/>
            <a:gdLst>
              <a:gd name="connsiteX0" fmla="*/ 210437 w 3273238"/>
              <a:gd name="connsiteY0" fmla="*/ 0 h 3618965"/>
              <a:gd name="connsiteX1" fmla="*/ 3273238 w 3273238"/>
              <a:gd name="connsiteY1" fmla="*/ 0 h 3618965"/>
              <a:gd name="connsiteX2" fmla="*/ 3273238 w 3273238"/>
              <a:gd name="connsiteY2" fmla="*/ 3526409 h 3618965"/>
              <a:gd name="connsiteX3" fmla="*/ 3118338 w 3273238"/>
              <a:gd name="connsiteY3" fmla="*/ 3566238 h 3618965"/>
              <a:gd name="connsiteX4" fmla="*/ 2595295 w 3273238"/>
              <a:gd name="connsiteY4" fmla="*/ 3618965 h 3618965"/>
              <a:gd name="connsiteX5" fmla="*/ 0 w 3273238"/>
              <a:gd name="connsiteY5" fmla="*/ 1023670 h 3618965"/>
              <a:gd name="connsiteX6" fmla="*/ 203951 w 3273238"/>
              <a:gd name="connsiteY6" fmla="*/ 13464 h 361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p:spPr>
      </p:pic>
      <p:sp>
        <p:nvSpPr>
          <p:cNvPr id="5124" name="Rectangle 6">
            <a:extLst>
              <a:ext uri="{FF2B5EF4-FFF2-40B4-BE49-F238E27FC236}">
                <a16:creationId xmlns:a16="http://schemas.microsoft.com/office/drawing/2014/main" id="{EF0B5D6F-C76B-4148-A7CA-4E0EAA26D8C2}"/>
              </a:ext>
            </a:extLst>
          </p:cNvPr>
          <p:cNvSpPr>
            <a:spLocks noChangeArrowheads="1"/>
          </p:cNvSpPr>
          <p:nvPr/>
        </p:nvSpPr>
        <p:spPr bwMode="auto">
          <a:xfrm>
            <a:off x="3181350" y="4286251"/>
            <a:ext cx="5829300" cy="11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250" b="1" i="0" u="none" strike="noStrike" kern="1200" cap="none" spc="0" normalizeH="0" baseline="0" noProof="0">
              <a:ln>
                <a:noFill/>
              </a:ln>
              <a:solidFill>
                <a:prstClr val="white"/>
              </a:solidFill>
              <a:effectLst/>
              <a:uLnTx/>
              <a:uFillTx/>
              <a:latin typeface="Arial Narrow" panose="020B0606020202030204" pitchFamily="34" charset="0"/>
              <a:ea typeface="+mn-ea"/>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6626" name="Rectangle 6">
            <a:extLst>
              <a:ext uri="{FF2B5EF4-FFF2-40B4-BE49-F238E27FC236}">
                <a16:creationId xmlns:a16="http://schemas.microsoft.com/office/drawing/2014/main" id="{126F6954-8C65-46B2-AD20-AE9ADA0D3FAB}"/>
              </a:ext>
            </a:extLst>
          </p:cNvPr>
          <p:cNvSpPr>
            <a:spLocks noGrp="1" noChangeArrowheads="1"/>
          </p:cNvSpPr>
          <p:nvPr>
            <p:ph type="title"/>
          </p:nvPr>
        </p:nvSpPr>
        <p:spPr>
          <a:xfrm>
            <a:off x="695400" y="499537"/>
            <a:ext cx="5712824" cy="1325563"/>
          </a:xfrm>
        </p:spPr>
        <p:txBody>
          <a:bodyPr>
            <a:normAutofit/>
          </a:bodyPr>
          <a:lstStyle/>
          <a:p>
            <a:pPr eaLnBrk="1" hangingPunct="1"/>
            <a:r>
              <a:rPr lang="en-GB" altLang="en-US" dirty="0"/>
              <a:t>What does NOT work</a:t>
            </a:r>
            <a:endParaRPr lang="en-GB" altLang="en-US" dirty="0">
              <a:sym typeface="Wingdings" panose="05000000000000000000" pitchFamily="2" charset="2"/>
            </a:endParaRPr>
          </a:p>
        </p:txBody>
      </p:sp>
      <p:sp>
        <p:nvSpPr>
          <p:cNvPr id="26627" name="Rectangle 7">
            <a:extLst>
              <a:ext uri="{FF2B5EF4-FFF2-40B4-BE49-F238E27FC236}">
                <a16:creationId xmlns:a16="http://schemas.microsoft.com/office/drawing/2014/main" id="{DA017379-7434-40C0-B5D7-8EE4A9902C16}"/>
              </a:ext>
            </a:extLst>
          </p:cNvPr>
          <p:cNvSpPr>
            <a:spLocks noGrp="1" noChangeArrowheads="1"/>
          </p:cNvSpPr>
          <p:nvPr>
            <p:ph idx="1"/>
          </p:nvPr>
        </p:nvSpPr>
        <p:spPr>
          <a:xfrm>
            <a:off x="479377" y="2132856"/>
            <a:ext cx="5195162" cy="3920810"/>
          </a:xfrm>
        </p:spPr>
        <p:txBody>
          <a:bodyPr anchor="t">
            <a:normAutofit/>
          </a:bodyPr>
          <a:lstStyle/>
          <a:p>
            <a:pPr eaLnBrk="1" hangingPunct="1"/>
            <a:r>
              <a:rPr lang="en-GB" altLang="en-US" sz="2400" dirty="0"/>
              <a:t>Undermine parents’ authority</a:t>
            </a:r>
          </a:p>
          <a:p>
            <a:pPr eaLnBrk="1" hangingPunct="1"/>
            <a:r>
              <a:rPr lang="en-GB" altLang="en-US" sz="2400" dirty="0"/>
              <a:t>Use only lecturing as a means of delivery</a:t>
            </a:r>
          </a:p>
          <a:p>
            <a:pPr eaLnBrk="1" hangingPunct="1"/>
            <a:r>
              <a:rPr lang="en-GB" altLang="en-US" sz="2400" dirty="0"/>
              <a:t>Only provide information to parents about drugs so that they can talk about it with their children</a:t>
            </a:r>
          </a:p>
          <a:p>
            <a:pPr eaLnBrk="1" hangingPunct="1"/>
            <a:r>
              <a:rPr lang="en-GB" altLang="en-US" sz="2400" dirty="0"/>
              <a:t>Focus exclusively on the child</a:t>
            </a:r>
          </a:p>
          <a:p>
            <a:pPr eaLnBrk="1" hangingPunct="1"/>
            <a:r>
              <a:rPr lang="en-GB" altLang="en-US" sz="2400" dirty="0"/>
              <a:t>Delivered by poorly trained staff</a:t>
            </a:r>
          </a:p>
        </p:txBody>
      </p:sp>
      <p:sp>
        <p:nvSpPr>
          <p:cNvPr id="75" name="Oval 74">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628" name="Content Placeholder 8" descr="C:\Users\manjih\OneDrive - United Nations\sf pics\IMG_20181007_114518.jpg">
            <a:extLst>
              <a:ext uri="{FF2B5EF4-FFF2-40B4-BE49-F238E27FC236}">
                <a16:creationId xmlns:a16="http://schemas.microsoft.com/office/drawing/2014/main" id="{9E870823-FF42-4D5E-86A7-BB51B4FA8A5B}"/>
              </a:ext>
            </a:extLst>
          </p:cNvPr>
          <p:cNvPicPr>
            <a:picLocks noChangeArrowheads="1"/>
          </p:cNvPicPr>
          <p:nvPr/>
        </p:nvPicPr>
        <p:blipFill rotWithShape="1">
          <a:blip r:embed="rId2" cstate="screen">
            <a:extLst>
              <a:ext uri="{28A0092B-C50C-407E-A947-70E740481C1C}">
                <a14:useLocalDpi xmlns:a14="http://schemas.microsoft.com/office/drawing/2010/main"/>
              </a:ext>
            </a:extLst>
          </a:blip>
          <a:srcRect r="-1" b="-1"/>
          <a:stretch/>
        </p:blipFill>
        <p:spPr bwMode="auto">
          <a:xfrm>
            <a:off x="5969353" y="2815228"/>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9" descr="C:\Users\manjih\OneDrive - United Nations\sf pics\IMG_20181007_112712.jpg">
            <a:extLst>
              <a:ext uri="{FF2B5EF4-FFF2-40B4-BE49-F238E27FC236}">
                <a16:creationId xmlns:a16="http://schemas.microsoft.com/office/drawing/2014/main" id="{7A5AAA7B-4D23-4DDF-A17E-13CE98281D1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a:stretch/>
        </p:blipFill>
        <p:spPr bwMode="auto">
          <a:xfrm>
            <a:off x="8256239" y="3"/>
            <a:ext cx="3938679" cy="3403806"/>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Freeform: Shape 78">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630" name="Picture 10">
            <a:extLst>
              <a:ext uri="{FF2B5EF4-FFF2-40B4-BE49-F238E27FC236}">
                <a16:creationId xmlns:a16="http://schemas.microsoft.com/office/drawing/2014/main" id="{075029FD-E1DF-4D30-9CD7-7A04B91D07E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270549"/>
      </p:ext>
    </p:extLst>
  </p:cSld>
  <p:clrMapOvr>
    <a:overrideClrMapping bg1="dk1" tx1="lt1" bg2="dk2" tx2="lt2" accent1="accent1" accent2="accent2" accent3="accent3" accent4="accent4" accent5="accent5" accent6="accent6" hlink="hlink" folHlink="folHlink"/>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E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746" name="Rectangle 9">
            <a:extLst>
              <a:ext uri="{FF2B5EF4-FFF2-40B4-BE49-F238E27FC236}">
                <a16:creationId xmlns:a16="http://schemas.microsoft.com/office/drawing/2014/main" id="{A22A657D-D393-4EDF-9876-3AC88687B832}"/>
              </a:ext>
            </a:extLst>
          </p:cNvPr>
          <p:cNvSpPr>
            <a:spLocks noGrp="1" noChangeArrowheads="1"/>
          </p:cNvSpPr>
          <p:nvPr>
            <p:ph type="title"/>
          </p:nvPr>
        </p:nvSpPr>
        <p:spPr>
          <a:xfrm>
            <a:off x="166701" y="1556793"/>
            <a:ext cx="3225733" cy="3226846"/>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altLang="en-US" sz="2000" b="1" u="sng" kern="1200" dirty="0">
                <a:solidFill>
                  <a:srgbClr val="FFFFFF"/>
                </a:solidFill>
                <a:effectLst>
                  <a:outerShdw blurRad="38100" dist="38100" dir="2700000" algn="tl">
                    <a:srgbClr val="000000">
                      <a:alpha val="43137"/>
                    </a:srgbClr>
                  </a:outerShdw>
                </a:effectLst>
                <a:latin typeface="+mj-lt"/>
                <a:ea typeface="+mj-ea"/>
                <a:cs typeface="+mj-cs"/>
              </a:rPr>
              <a:t>GENDER SENSITIVITY</a:t>
            </a:r>
            <a:r>
              <a:rPr lang="en-US" altLang="en-US" sz="2000" b="1" kern="1200" dirty="0">
                <a:solidFill>
                  <a:srgbClr val="FFFFFF"/>
                </a:solidFill>
                <a:effectLst>
                  <a:outerShdw blurRad="38100" dist="38100" dir="2700000" algn="tl">
                    <a:srgbClr val="000000">
                      <a:alpha val="43137"/>
                    </a:srgbClr>
                  </a:outerShdw>
                </a:effectLst>
                <a:latin typeface="+mj-lt"/>
                <a:ea typeface="+mj-ea"/>
                <a:cs typeface="+mj-cs"/>
              </a:rPr>
              <a:t> </a:t>
            </a:r>
            <a:br>
              <a:rPr lang="en-US" altLang="en-US" sz="2000" b="1" kern="1200" dirty="0">
                <a:solidFill>
                  <a:srgbClr val="FFFFFF"/>
                </a:solidFill>
                <a:effectLst>
                  <a:outerShdw blurRad="38100" dist="38100" dir="2700000" algn="tl">
                    <a:srgbClr val="000000">
                      <a:alpha val="43137"/>
                    </a:srgbClr>
                  </a:outerShdw>
                </a:effectLst>
                <a:latin typeface="+mj-lt"/>
                <a:ea typeface="+mj-ea"/>
                <a:cs typeface="+mj-cs"/>
              </a:rPr>
            </a:br>
            <a:br>
              <a:rPr lang="en-US" altLang="en-US" sz="2000" b="1" kern="1200" dirty="0">
                <a:solidFill>
                  <a:srgbClr val="FFFFFF"/>
                </a:solidFill>
                <a:effectLst>
                  <a:outerShdw blurRad="38100" dist="38100" dir="2700000" algn="tl">
                    <a:srgbClr val="000000">
                      <a:alpha val="43137"/>
                    </a:srgbClr>
                  </a:outerShdw>
                </a:effectLst>
                <a:latin typeface="+mj-lt"/>
                <a:ea typeface="+mj-ea"/>
                <a:cs typeface="+mj-cs"/>
              </a:rPr>
            </a:br>
            <a:r>
              <a:rPr lang="en-US" altLang="en-US" sz="2000" b="1" kern="1200" dirty="0">
                <a:solidFill>
                  <a:srgbClr val="FFFFFF"/>
                </a:solidFill>
                <a:effectLst>
                  <a:outerShdw blurRad="38100" dist="38100" dir="2700000" algn="tl">
                    <a:srgbClr val="000000">
                      <a:alpha val="43137"/>
                    </a:srgbClr>
                  </a:outerShdw>
                </a:effectLst>
                <a:latin typeface="+mj-lt"/>
                <a:ea typeface="+mj-ea"/>
                <a:cs typeface="+mj-cs"/>
              </a:rPr>
              <a:t>Family based prevention more consistently benefits girls as well as boys</a:t>
            </a:r>
          </a:p>
        </p:txBody>
      </p:sp>
      <p:pic>
        <p:nvPicPr>
          <p:cNvPr id="31750" name="Picture 10">
            <a:extLst>
              <a:ext uri="{FF2B5EF4-FFF2-40B4-BE49-F238E27FC236}">
                <a16:creationId xmlns:a16="http://schemas.microsoft.com/office/drawing/2014/main" id="{05778890-7022-4DC5-85D0-F835CC1D5A43}"/>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a:xfrm>
            <a:off x="3503712" y="650560"/>
            <a:ext cx="8521587" cy="5730767"/>
          </a:xfrm>
          <a:prstGeom prst="rect">
            <a:avLst/>
          </a:prstGeom>
        </p:spPr>
      </p:pic>
    </p:spTree>
    <p:extLst>
      <p:ext uri="{BB962C8B-B14F-4D97-AF65-F5344CB8AC3E}">
        <p14:creationId xmlns:p14="http://schemas.microsoft.com/office/powerpoint/2010/main" val="22038124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AE48C2-89D7-48EF-94C9-72CDBB76361F}"/>
              </a:ext>
            </a:extLst>
          </p:cNvPr>
          <p:cNvPicPr>
            <a:picLocks noChangeAspect="1"/>
          </p:cNvPicPr>
          <p:nvPr/>
        </p:nvPicPr>
        <p:blipFill>
          <a:blip r:embed="rId2"/>
          <a:stretch>
            <a:fillRect/>
          </a:stretch>
        </p:blipFill>
        <p:spPr>
          <a:xfrm>
            <a:off x="1334402" y="643466"/>
            <a:ext cx="9523195" cy="5571067"/>
          </a:xfrm>
          <a:prstGeom prst="rect">
            <a:avLst/>
          </a:prstGeom>
        </p:spPr>
      </p:pic>
      <p:sp>
        <p:nvSpPr>
          <p:cNvPr id="3" name="Rectangle 2">
            <a:extLst>
              <a:ext uri="{FF2B5EF4-FFF2-40B4-BE49-F238E27FC236}">
                <a16:creationId xmlns:a16="http://schemas.microsoft.com/office/drawing/2014/main" id="{665CBF23-180D-4FE3-B420-27D6FB29C967}"/>
              </a:ext>
            </a:extLst>
          </p:cNvPr>
          <p:cNvSpPr/>
          <p:nvPr/>
        </p:nvSpPr>
        <p:spPr>
          <a:xfrm>
            <a:off x="3048337" y="6326582"/>
            <a:ext cx="5519973" cy="369332"/>
          </a:xfrm>
          <a:prstGeom prst="rect">
            <a:avLst/>
          </a:prstGeom>
        </p:spPr>
        <p:txBody>
          <a:bodyPr wrap="none">
            <a:spAutoFit/>
          </a:bodyPr>
          <a:lstStyle/>
          <a:p>
            <a:r>
              <a:rPr lang="en-US" dirty="0">
                <a:solidFill>
                  <a:srgbClr val="000000"/>
                </a:solidFill>
                <a:latin typeface="Lora"/>
              </a:rPr>
              <a:t>Adapted from </a:t>
            </a:r>
            <a:r>
              <a:rPr lang="en-US" dirty="0">
                <a:solidFill>
                  <a:srgbClr val="446CB3"/>
                </a:solidFill>
                <a:latin typeface="&amp;quot"/>
                <a:hlinkClick r:id="rId3"/>
              </a:rPr>
              <a:t>Institute of Medicine (1994, Fig. 2.1, p. 23)</a:t>
            </a:r>
            <a:endParaRPr lang="en-GB" dirty="0"/>
          </a:p>
        </p:txBody>
      </p:sp>
    </p:spTree>
    <p:extLst>
      <p:ext uri="{BB962C8B-B14F-4D97-AF65-F5344CB8AC3E}">
        <p14:creationId xmlns:p14="http://schemas.microsoft.com/office/powerpoint/2010/main" val="2970118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7796FD4-EDDE-4175-B613-2B2BBBAA16DA}"/>
              </a:ext>
            </a:extLst>
          </p:cNvPr>
          <p:cNvSpPr>
            <a:spLocks noGrp="1"/>
          </p:cNvSpPr>
          <p:nvPr>
            <p:ph type="title"/>
          </p:nvPr>
        </p:nvSpPr>
        <p:spPr>
          <a:xfrm>
            <a:off x="640079" y="2053641"/>
            <a:ext cx="3669161" cy="2760098"/>
          </a:xfrm>
        </p:spPr>
        <p:txBody>
          <a:bodyPr>
            <a:normAutofit/>
          </a:bodyPr>
          <a:lstStyle/>
          <a:p>
            <a:r>
              <a:rPr lang="en-GB" b="1" dirty="0">
                <a:solidFill>
                  <a:srgbClr val="FFFFFF"/>
                </a:solidFill>
                <a:effectLst>
                  <a:outerShdw blurRad="38100" dist="38100" dir="2700000" algn="tl">
                    <a:srgbClr val="000000">
                      <a:alpha val="43137"/>
                    </a:srgbClr>
                  </a:outerShdw>
                </a:effectLst>
              </a:rPr>
              <a:t>Common obstacles at start</a:t>
            </a:r>
          </a:p>
        </p:txBody>
      </p:sp>
      <p:sp>
        <p:nvSpPr>
          <p:cNvPr id="3" name="Content Placeholder 2">
            <a:extLst>
              <a:ext uri="{FF2B5EF4-FFF2-40B4-BE49-F238E27FC236}">
                <a16:creationId xmlns:a16="http://schemas.microsoft.com/office/drawing/2014/main" id="{EC8A8701-55BB-4491-8D60-86BBA3F20D14}"/>
              </a:ext>
            </a:extLst>
          </p:cNvPr>
          <p:cNvSpPr>
            <a:spLocks noGrp="1"/>
          </p:cNvSpPr>
          <p:nvPr>
            <p:ph idx="1"/>
          </p:nvPr>
        </p:nvSpPr>
        <p:spPr>
          <a:xfrm>
            <a:off x="6090574" y="801866"/>
            <a:ext cx="5306084" cy="5230634"/>
          </a:xfrm>
        </p:spPr>
        <p:txBody>
          <a:bodyPr anchor="ctr">
            <a:normAutofit/>
          </a:bodyPr>
          <a:lstStyle/>
          <a:p>
            <a:r>
              <a:rPr lang="en-GB" altLang="en-US" sz="2400" b="1" dirty="0">
                <a:solidFill>
                  <a:srgbClr val="FF0000"/>
                </a:solidFill>
                <a:effectLst>
                  <a:outerShdw blurRad="38100" dist="38100" dir="2700000" algn="tl">
                    <a:srgbClr val="000000">
                      <a:alpha val="43137"/>
                    </a:srgbClr>
                  </a:outerShdw>
                </a:effectLst>
              </a:rPr>
              <a:t>OUR FAMILIES DO NOT LIKE TO DISCUSS DRUG ISSUES ???</a:t>
            </a:r>
          </a:p>
          <a:p>
            <a:pPr marL="0" indent="0">
              <a:buNone/>
            </a:pPr>
            <a:endParaRPr lang="en-GB" altLang="en-US" sz="2400" b="1" dirty="0">
              <a:solidFill>
                <a:srgbClr val="FF0000"/>
              </a:solidFill>
              <a:effectLst>
                <a:outerShdw blurRad="38100" dist="38100" dir="2700000" algn="tl">
                  <a:srgbClr val="000000">
                    <a:alpha val="43137"/>
                  </a:srgbClr>
                </a:outerShdw>
              </a:effectLst>
            </a:endParaRPr>
          </a:p>
          <a:p>
            <a:r>
              <a:rPr lang="en-GB" sz="2400" b="1" dirty="0">
                <a:solidFill>
                  <a:srgbClr val="FF0000"/>
                </a:solidFill>
                <a:effectLst>
                  <a:outerShdw blurRad="38100" dist="38100" dir="2700000" algn="tl">
                    <a:srgbClr val="000000">
                      <a:alpha val="43137"/>
                    </a:srgbClr>
                  </a:outerShdw>
                </a:effectLst>
              </a:rPr>
              <a:t>OUR FAMILIES ARE DIFFERENT THAN FAMILIES WHERE EVIDENCE IS GENERATED??</a:t>
            </a:r>
          </a:p>
        </p:txBody>
      </p:sp>
    </p:spTree>
    <p:extLst>
      <p:ext uri="{BB962C8B-B14F-4D97-AF65-F5344CB8AC3E}">
        <p14:creationId xmlns:p14="http://schemas.microsoft.com/office/powerpoint/2010/main" val="1643929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FF89424E-FE10-464C-88AF-9A5965202300}"/>
              </a:ext>
            </a:extLst>
          </p:cNvPr>
          <p:cNvSpPr>
            <a:spLocks noGrp="1" noChangeArrowheads="1"/>
          </p:cNvSpPr>
          <p:nvPr>
            <p:ph type="title"/>
          </p:nvPr>
        </p:nvSpPr>
        <p:spPr>
          <a:xfrm>
            <a:off x="497682" y="227395"/>
            <a:ext cx="11430966" cy="742950"/>
          </a:xfrm>
        </p:spPr>
        <p:txBody>
          <a:bodyPr rtlCol="0">
            <a:normAutofit/>
          </a:bodyPr>
          <a:lstStyle/>
          <a:p>
            <a:pPr>
              <a:defRPr/>
            </a:pPr>
            <a:r>
              <a:rPr lang="en-US" altLang="en-US" sz="2100" dirty="0">
                <a:solidFill>
                  <a:schemeClr val="accent6">
                    <a:lumMod val="75000"/>
                  </a:schemeClr>
                </a:solidFill>
                <a:effectLst>
                  <a:outerShdw blurRad="38100" dist="38100" dir="2700000" algn="tl">
                    <a:srgbClr val="000000">
                      <a:alpha val="43137"/>
                    </a:srgbClr>
                  </a:outerShdw>
                </a:effectLst>
              </a:rPr>
              <a:t>34 countries currently piloting family skills globally with UNODC</a:t>
            </a:r>
          </a:p>
        </p:txBody>
      </p:sp>
      <p:pic>
        <p:nvPicPr>
          <p:cNvPr id="33795" name="Picture 7">
            <a:extLst>
              <a:ext uri="{FF2B5EF4-FFF2-40B4-BE49-F238E27FC236}">
                <a16:creationId xmlns:a16="http://schemas.microsoft.com/office/drawing/2014/main" id="{0078772F-034D-448A-AB61-703461AE18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0037" y="765400"/>
            <a:ext cx="10113299" cy="605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6" name="Group 4">
            <a:extLst>
              <a:ext uri="{FF2B5EF4-FFF2-40B4-BE49-F238E27FC236}">
                <a16:creationId xmlns:a16="http://schemas.microsoft.com/office/drawing/2014/main" id="{0BCE2F44-6724-44FF-9D78-B49D128301B3}"/>
              </a:ext>
            </a:extLst>
          </p:cNvPr>
          <p:cNvGrpSpPr>
            <a:grpSpLocks/>
          </p:cNvGrpSpPr>
          <p:nvPr/>
        </p:nvGrpSpPr>
        <p:grpSpPr bwMode="auto">
          <a:xfrm>
            <a:off x="867448" y="1359756"/>
            <a:ext cx="10543501" cy="4838060"/>
            <a:chOff x="31087" y="1651041"/>
            <a:chExt cx="7291912" cy="3733838"/>
          </a:xfrm>
        </p:grpSpPr>
        <p:sp>
          <p:nvSpPr>
            <p:cNvPr id="33804" name="Text Box 7">
              <a:extLst>
                <a:ext uri="{FF2B5EF4-FFF2-40B4-BE49-F238E27FC236}">
                  <a16:creationId xmlns:a16="http://schemas.microsoft.com/office/drawing/2014/main" id="{63C44648-ED2A-4A43-80EC-759A141C16F6}"/>
                </a:ext>
              </a:extLst>
            </p:cNvPr>
            <p:cNvSpPr txBox="1">
              <a:spLocks noChangeArrowheads="1"/>
            </p:cNvSpPr>
            <p:nvPr/>
          </p:nvSpPr>
          <p:spPr bwMode="auto">
            <a:xfrm>
              <a:off x="1869757" y="1651041"/>
              <a:ext cx="1916501" cy="135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nSpc>
                  <a:spcPct val="100000"/>
                </a:lnSpc>
                <a:spcBef>
                  <a:spcPts val="0"/>
                </a:spcBef>
                <a:buNone/>
                <a:defRPr/>
              </a:pPr>
              <a:r>
                <a:rPr lang="de-AT" sz="1800" b="1" dirty="0" err="1">
                  <a:solidFill>
                    <a:srgbClr val="002060"/>
                  </a:solidFill>
                  <a:latin typeface="Abadi Extra Light" panose="020B0604020202020204" pitchFamily="34" charset="0"/>
                  <a:cs typeface="Arial"/>
                </a:rPr>
                <a:t>Albania</a:t>
              </a:r>
              <a:endParaRPr lang="de-AT" sz="1800" b="1" dirty="0">
                <a:solidFill>
                  <a:srgbClr val="002060"/>
                </a:solidFill>
                <a:latin typeface="Abadi Extra Light" panose="020B0604020202020204" pitchFamily="34" charset="0"/>
                <a:cs typeface="Arial"/>
              </a:endParaRPr>
            </a:p>
            <a:p>
              <a:pPr lvl="0">
                <a:lnSpc>
                  <a:spcPct val="100000"/>
                </a:lnSpc>
                <a:spcBef>
                  <a:spcPts val="0"/>
                </a:spcBef>
                <a:buNone/>
                <a:defRPr/>
              </a:pPr>
              <a:r>
                <a:rPr lang="de-AT" sz="1800" b="1" dirty="0" err="1">
                  <a:solidFill>
                    <a:srgbClr val="FF0000"/>
                  </a:solidFill>
                  <a:latin typeface="Abadi Extra Light" panose="020B0604020202020204" pitchFamily="34" charset="0"/>
                  <a:cs typeface="Arial"/>
                </a:rPr>
                <a:t>Bosnia</a:t>
              </a:r>
              <a:r>
                <a:rPr lang="de-AT" sz="1800" b="1" dirty="0">
                  <a:solidFill>
                    <a:srgbClr val="FF0000"/>
                  </a:solidFill>
                  <a:latin typeface="Abadi Extra Light" panose="020B0604020202020204" pitchFamily="34" charset="0"/>
                  <a:cs typeface="Arial"/>
                </a:rPr>
                <a:t> &amp; </a:t>
              </a:r>
              <a:r>
                <a:rPr lang="de-AT" sz="1800" b="1" dirty="0" err="1">
                  <a:solidFill>
                    <a:srgbClr val="FF0000"/>
                  </a:solidFill>
                  <a:latin typeface="Abadi Extra Light" panose="020B0604020202020204" pitchFamily="34" charset="0"/>
                  <a:cs typeface="Arial"/>
                </a:rPr>
                <a:t>Herzegovina</a:t>
              </a:r>
              <a:endParaRPr lang="de-AT" sz="1800" b="1" dirty="0">
                <a:solidFill>
                  <a:srgbClr val="FF0000"/>
                </a:solidFill>
                <a:latin typeface="Abadi Extra Light" panose="020B0604020202020204" pitchFamily="34" charset="0"/>
                <a:cs typeface="Arial"/>
              </a:endParaRPr>
            </a:p>
            <a:p>
              <a:pPr lvl="0">
                <a:lnSpc>
                  <a:spcPct val="100000"/>
                </a:lnSpc>
                <a:spcBef>
                  <a:spcPts val="0"/>
                </a:spcBef>
                <a:buNone/>
                <a:defRPr/>
              </a:pPr>
              <a:r>
                <a:rPr lang="en-GB" sz="1800" b="1" dirty="0">
                  <a:solidFill>
                    <a:srgbClr val="002060"/>
                  </a:solidFill>
                  <a:latin typeface="Abadi Extra Light" panose="020B0604020202020204" pitchFamily="34" charset="0"/>
                  <a:cs typeface="Arial"/>
                </a:rPr>
                <a:t>Montenegro</a:t>
              </a:r>
            </a:p>
            <a:p>
              <a:pPr lvl="0">
                <a:lnSpc>
                  <a:spcPct val="100000"/>
                </a:lnSpc>
                <a:spcBef>
                  <a:spcPts val="0"/>
                </a:spcBef>
                <a:buNone/>
                <a:defRPr/>
              </a:pPr>
              <a:r>
                <a:rPr lang="en-GB" sz="1800" b="1" dirty="0">
                  <a:solidFill>
                    <a:srgbClr val="002060"/>
                  </a:solidFill>
                  <a:latin typeface="Abadi Extra Light" panose="020B0604020202020204" pitchFamily="34" charset="0"/>
                  <a:cs typeface="Arial"/>
                </a:rPr>
                <a:t>North Macedonia </a:t>
              </a:r>
            </a:p>
            <a:p>
              <a:pPr lvl="0">
                <a:lnSpc>
                  <a:spcPct val="100000"/>
                </a:lnSpc>
                <a:spcBef>
                  <a:spcPts val="0"/>
                </a:spcBef>
                <a:buNone/>
                <a:defRPr/>
              </a:pPr>
              <a:r>
                <a:rPr lang="en-GB" sz="1800" b="1" dirty="0">
                  <a:solidFill>
                    <a:srgbClr val="FF0000"/>
                  </a:solidFill>
                  <a:latin typeface="Abadi Extra Light" panose="020B0604020202020204" pitchFamily="34" charset="0"/>
                  <a:cs typeface="Arial"/>
                </a:rPr>
                <a:t>Serbia</a:t>
              </a:r>
            </a:p>
            <a:p>
              <a:pPr lvl="0">
                <a:lnSpc>
                  <a:spcPct val="100000"/>
                </a:lnSpc>
                <a:spcBef>
                  <a:spcPts val="0"/>
                </a:spcBef>
                <a:buNone/>
                <a:defRPr/>
              </a:pPr>
              <a:r>
                <a:rPr lang="en-GB" sz="1800" b="1" dirty="0">
                  <a:solidFill>
                    <a:srgbClr val="FF0000"/>
                  </a:solidFill>
                  <a:latin typeface="Abadi Extra Light" panose="020B0604020202020204" pitchFamily="34" charset="0"/>
                  <a:cs typeface="Arial"/>
                </a:rPr>
                <a:t>Slovenia</a:t>
              </a:r>
            </a:p>
          </p:txBody>
        </p:sp>
        <p:sp>
          <p:nvSpPr>
            <p:cNvPr id="19" name="Text Box 8">
              <a:extLst>
                <a:ext uri="{FF2B5EF4-FFF2-40B4-BE49-F238E27FC236}">
                  <a16:creationId xmlns:a16="http://schemas.microsoft.com/office/drawing/2014/main" id="{DE90415D-A8E9-473C-BC05-E9FDF2DB92E7}"/>
                </a:ext>
              </a:extLst>
            </p:cNvPr>
            <p:cNvSpPr txBox="1">
              <a:spLocks noChangeArrowheads="1"/>
            </p:cNvSpPr>
            <p:nvPr/>
          </p:nvSpPr>
          <p:spPr bwMode="auto">
            <a:xfrm>
              <a:off x="6224111" y="1651041"/>
              <a:ext cx="1098888" cy="3705479"/>
            </a:xfrm>
            <a:prstGeom prst="rect">
              <a:avLst/>
            </a:prstGeom>
            <a:noFill/>
            <a:ln>
              <a:noFill/>
            </a:ln>
            <a:effectLst/>
          </p:spPr>
          <p:txBody>
            <a:bodyPr wrap="square">
              <a:spAutoFit/>
            </a:bodyPr>
            <a:lstStyle/>
            <a:p>
              <a:pPr lvl="0">
                <a:defRPr/>
              </a:pPr>
              <a:r>
                <a:rPr lang="en-GB" b="1" dirty="0">
                  <a:solidFill>
                    <a:srgbClr val="FF0000"/>
                  </a:solidFill>
                  <a:latin typeface="Abadi Extra Light" panose="020B0604020202020204" pitchFamily="34" charset="0"/>
                  <a:cs typeface="Arial"/>
                </a:rPr>
                <a:t>Kazakhstan</a:t>
              </a:r>
            </a:p>
            <a:p>
              <a:pPr lvl="0">
                <a:defRPr/>
              </a:pPr>
              <a:r>
                <a:rPr lang="en-GB" b="1" dirty="0">
                  <a:solidFill>
                    <a:srgbClr val="FF0000"/>
                  </a:solidFill>
                  <a:latin typeface="Abadi Extra Light" panose="020B0604020202020204" pitchFamily="34" charset="0"/>
                  <a:cs typeface="Arial"/>
                </a:rPr>
                <a:t>Afghanistan</a:t>
              </a:r>
            </a:p>
            <a:p>
              <a:pPr lvl="0">
                <a:defRPr/>
              </a:pPr>
              <a:r>
                <a:rPr lang="en-GB" b="1" dirty="0">
                  <a:solidFill>
                    <a:srgbClr val="FF0000"/>
                  </a:solidFill>
                  <a:latin typeface="Abadi Extra Light" panose="020B0604020202020204" pitchFamily="34" charset="0"/>
                  <a:cs typeface="Arial"/>
                </a:rPr>
                <a:t>Bangladesh</a:t>
              </a:r>
            </a:p>
            <a:p>
              <a:pPr lvl="0">
                <a:defRPr/>
              </a:pPr>
              <a:r>
                <a:rPr lang="en-GB" b="1" dirty="0">
                  <a:solidFill>
                    <a:srgbClr val="FF0000"/>
                  </a:solidFill>
                  <a:latin typeface="Abadi Extra Light" panose="020B0604020202020204" pitchFamily="34" charset="0"/>
                  <a:cs typeface="Arial"/>
                </a:rPr>
                <a:t>Indonesia</a:t>
              </a:r>
            </a:p>
            <a:p>
              <a:pPr lvl="0">
                <a:defRPr/>
              </a:pPr>
              <a:r>
                <a:rPr lang="en-GB" b="1" dirty="0">
                  <a:solidFill>
                    <a:srgbClr val="FF0000"/>
                  </a:solidFill>
                  <a:latin typeface="Abadi Extra Light" panose="020B0604020202020204" pitchFamily="34" charset="0"/>
                  <a:cs typeface="Arial"/>
                </a:rPr>
                <a:t>Iran</a:t>
              </a:r>
            </a:p>
            <a:p>
              <a:pPr lvl="0">
                <a:defRPr/>
              </a:pPr>
              <a:r>
                <a:rPr lang="en-GB" b="1" dirty="0">
                  <a:solidFill>
                    <a:srgbClr val="002060"/>
                  </a:solidFill>
                  <a:latin typeface="Abadi Extra Light" panose="020B0604020202020204" pitchFamily="34" charset="0"/>
                  <a:cs typeface="Arial"/>
                </a:rPr>
                <a:t>Kyrgyzstan</a:t>
              </a:r>
            </a:p>
            <a:p>
              <a:pPr lvl="0">
                <a:defRPr/>
              </a:pPr>
              <a:r>
                <a:rPr lang="en-GB" b="1" dirty="0">
                  <a:solidFill>
                    <a:srgbClr val="FF0000"/>
                  </a:solidFill>
                  <a:latin typeface="Abadi Extra Light" panose="020B0604020202020204" pitchFamily="34" charset="0"/>
                  <a:cs typeface="Arial"/>
                </a:rPr>
                <a:t>Lebanon</a:t>
              </a:r>
            </a:p>
            <a:p>
              <a:pPr lvl="0">
                <a:defRPr/>
              </a:pPr>
              <a:r>
                <a:rPr lang="en-GB" b="1" dirty="0">
                  <a:solidFill>
                    <a:srgbClr val="FF0000"/>
                  </a:solidFill>
                  <a:latin typeface="Abadi Extra Light" panose="020B0604020202020204" pitchFamily="34" charset="0"/>
                  <a:cs typeface="Arial"/>
                </a:rPr>
                <a:t>Jordan</a:t>
              </a:r>
            </a:p>
            <a:p>
              <a:pPr lvl="0">
                <a:defRPr/>
              </a:pPr>
              <a:r>
                <a:rPr lang="en-GB" b="1" dirty="0">
                  <a:solidFill>
                    <a:srgbClr val="002060"/>
                  </a:solidFill>
                  <a:latin typeface="Abadi Extra Light" panose="020B0604020202020204" pitchFamily="34" charset="0"/>
                  <a:cs typeface="Arial"/>
                </a:rPr>
                <a:t>Maldives</a:t>
              </a:r>
            </a:p>
            <a:p>
              <a:pPr lvl="0">
                <a:defRPr/>
              </a:pPr>
              <a:r>
                <a:rPr lang="en-GB" b="1" dirty="0">
                  <a:solidFill>
                    <a:srgbClr val="002060"/>
                  </a:solidFill>
                  <a:latin typeface="Abadi Extra Light" panose="020B0604020202020204" pitchFamily="34" charset="0"/>
                  <a:cs typeface="Arial"/>
                </a:rPr>
                <a:t>Pakistan</a:t>
              </a:r>
            </a:p>
            <a:p>
              <a:pPr lvl="0">
                <a:defRPr/>
              </a:pPr>
              <a:r>
                <a:rPr lang="en-GB" b="1" dirty="0">
                  <a:solidFill>
                    <a:srgbClr val="FF0000"/>
                  </a:solidFill>
                  <a:latin typeface="Abadi Extra Light" panose="020B0604020202020204" pitchFamily="34" charset="0"/>
                  <a:cs typeface="Arial"/>
                </a:rPr>
                <a:t>Philippines</a:t>
              </a:r>
            </a:p>
            <a:p>
              <a:pPr lvl="0">
                <a:defRPr/>
              </a:pPr>
              <a:r>
                <a:rPr lang="en-GB" b="1" dirty="0">
                  <a:solidFill>
                    <a:srgbClr val="FF0000"/>
                  </a:solidFill>
                  <a:latin typeface="Abadi Extra Light" panose="020B0604020202020204" pitchFamily="34" charset="0"/>
                  <a:cs typeface="Arial"/>
                </a:rPr>
                <a:t>Cambodia</a:t>
              </a:r>
            </a:p>
            <a:p>
              <a:pPr lvl="0">
                <a:defRPr/>
              </a:pPr>
              <a:r>
                <a:rPr lang="en-GB" b="1" dirty="0">
                  <a:solidFill>
                    <a:srgbClr val="002060"/>
                  </a:solidFill>
                  <a:latin typeface="Abadi Extra Light" panose="020B0604020202020204" pitchFamily="34" charset="0"/>
                  <a:cs typeface="Arial"/>
                </a:rPr>
                <a:t>State of Palestine</a:t>
              </a:r>
            </a:p>
            <a:p>
              <a:pPr lvl="0">
                <a:defRPr/>
              </a:pPr>
              <a:r>
                <a:rPr lang="en-GB" b="1" dirty="0">
                  <a:solidFill>
                    <a:srgbClr val="002060"/>
                  </a:solidFill>
                  <a:latin typeface="Abadi Extra Light" panose="020B0604020202020204" pitchFamily="34" charset="0"/>
                  <a:cs typeface="Arial"/>
                </a:rPr>
                <a:t>Tajikistan</a:t>
              </a:r>
            </a:p>
            <a:p>
              <a:pPr lvl="0">
                <a:defRPr/>
              </a:pPr>
              <a:r>
                <a:rPr lang="en-GB" b="1" dirty="0">
                  <a:solidFill>
                    <a:srgbClr val="002060"/>
                  </a:solidFill>
                  <a:latin typeface="Abadi Extra Light" panose="020B0604020202020204" pitchFamily="34" charset="0"/>
                  <a:cs typeface="Arial"/>
                </a:rPr>
                <a:t>Turkmenistan</a:t>
              </a:r>
            </a:p>
            <a:p>
              <a:pPr lvl="0">
                <a:defRPr/>
              </a:pPr>
              <a:r>
                <a:rPr lang="en-GB" b="1" dirty="0">
                  <a:solidFill>
                    <a:srgbClr val="FF0000"/>
                  </a:solidFill>
                  <a:latin typeface="Abadi Extra Light" panose="020B0604020202020204" pitchFamily="34" charset="0"/>
                  <a:cs typeface="Arial"/>
                </a:rPr>
                <a:t>Uzbekistan</a:t>
              </a:r>
            </a:p>
          </p:txBody>
        </p:sp>
        <p:sp>
          <p:nvSpPr>
            <p:cNvPr id="20" name="Text Box 5">
              <a:extLst>
                <a:ext uri="{FF2B5EF4-FFF2-40B4-BE49-F238E27FC236}">
                  <a16:creationId xmlns:a16="http://schemas.microsoft.com/office/drawing/2014/main" id="{F4538AC7-0F71-4529-A071-46BE66D0A253}"/>
                </a:ext>
              </a:extLst>
            </p:cNvPr>
            <p:cNvSpPr txBox="1">
              <a:spLocks noChangeArrowheads="1"/>
            </p:cNvSpPr>
            <p:nvPr/>
          </p:nvSpPr>
          <p:spPr bwMode="auto">
            <a:xfrm>
              <a:off x="31087" y="3389621"/>
              <a:ext cx="2059539" cy="1995258"/>
            </a:xfrm>
            <a:prstGeom prst="rect">
              <a:avLst/>
            </a:prstGeom>
            <a:noFill/>
            <a:ln>
              <a:noFill/>
            </a:ln>
            <a:effectLst/>
          </p:spPr>
          <p:txBody>
            <a:bodyPr>
              <a:spAutoFit/>
            </a:bodyPr>
            <a:lstStyle/>
            <a:p>
              <a:pPr lvl="0">
                <a:defRPr/>
              </a:pPr>
              <a:r>
                <a:rPr lang="es-ES" b="1" dirty="0" err="1">
                  <a:solidFill>
                    <a:srgbClr val="002060"/>
                  </a:solidFill>
                  <a:latin typeface="Abadi Extra Light" panose="020B0604020202020204" pitchFamily="34" charset="0"/>
                  <a:cs typeface="Arial"/>
                </a:rPr>
                <a:t>Brazil</a:t>
              </a:r>
              <a:endParaRPr lang="es-ES" b="1" dirty="0">
                <a:solidFill>
                  <a:srgbClr val="002060"/>
                </a:solidFill>
                <a:latin typeface="Abadi Extra Light" panose="020B0604020202020204" pitchFamily="34" charset="0"/>
                <a:cs typeface="Arial"/>
              </a:endParaRPr>
            </a:p>
            <a:p>
              <a:pPr lvl="0">
                <a:defRPr/>
              </a:pPr>
              <a:r>
                <a:rPr lang="es-ES" b="1" dirty="0">
                  <a:solidFill>
                    <a:srgbClr val="002060"/>
                  </a:solidFill>
                  <a:latin typeface="Abadi Extra Light" panose="020B0604020202020204" pitchFamily="34" charset="0"/>
                  <a:cs typeface="Arial"/>
                </a:rPr>
                <a:t>Costa Rica</a:t>
              </a:r>
            </a:p>
            <a:p>
              <a:pPr lvl="0">
                <a:defRPr/>
              </a:pPr>
              <a:r>
                <a:rPr lang="es-ES" b="1" dirty="0" err="1">
                  <a:solidFill>
                    <a:srgbClr val="FF0000"/>
                  </a:solidFill>
                  <a:latin typeface="Abadi Extra Light" panose="020B0604020202020204" pitchFamily="34" charset="0"/>
                  <a:cs typeface="Arial"/>
                </a:rPr>
                <a:t>Dominican</a:t>
              </a:r>
              <a:r>
                <a:rPr lang="es-ES" b="1" dirty="0">
                  <a:solidFill>
                    <a:srgbClr val="FF0000"/>
                  </a:solidFill>
                  <a:latin typeface="Abadi Extra Light" panose="020B0604020202020204" pitchFamily="34" charset="0"/>
                  <a:cs typeface="Arial"/>
                </a:rPr>
                <a:t> </a:t>
              </a:r>
              <a:r>
                <a:rPr lang="es-ES" b="1" dirty="0" err="1">
                  <a:solidFill>
                    <a:srgbClr val="FF0000"/>
                  </a:solidFill>
                  <a:latin typeface="Abadi Extra Light" panose="020B0604020202020204" pitchFamily="34" charset="0"/>
                  <a:cs typeface="Arial"/>
                </a:rPr>
                <a:t>Republic</a:t>
              </a:r>
              <a:endParaRPr lang="es-ES" b="1" dirty="0">
                <a:solidFill>
                  <a:srgbClr val="FF0000"/>
                </a:solidFill>
                <a:latin typeface="Abadi Extra Light" panose="020B0604020202020204" pitchFamily="34" charset="0"/>
                <a:cs typeface="Arial"/>
              </a:endParaRPr>
            </a:p>
            <a:p>
              <a:pPr lvl="0">
                <a:defRPr/>
              </a:pPr>
              <a:r>
                <a:rPr lang="es-ES" b="1" dirty="0">
                  <a:solidFill>
                    <a:srgbClr val="002060"/>
                  </a:solidFill>
                  <a:latin typeface="Abadi Extra Light" panose="020B0604020202020204" pitchFamily="34" charset="0"/>
                  <a:cs typeface="Arial"/>
                </a:rPr>
                <a:t>El Salvador</a:t>
              </a:r>
            </a:p>
            <a:p>
              <a:pPr lvl="0">
                <a:defRPr/>
              </a:pPr>
              <a:r>
                <a:rPr lang="es-ES" b="1" dirty="0">
                  <a:solidFill>
                    <a:srgbClr val="002060"/>
                  </a:solidFill>
                  <a:latin typeface="Abadi Extra Light" panose="020B0604020202020204" pitchFamily="34" charset="0"/>
                  <a:cs typeface="Arial"/>
                </a:rPr>
                <a:t>Guatemala</a:t>
              </a:r>
            </a:p>
            <a:p>
              <a:pPr lvl="0">
                <a:defRPr/>
              </a:pPr>
              <a:r>
                <a:rPr lang="es-ES" b="1" dirty="0">
                  <a:solidFill>
                    <a:srgbClr val="002060"/>
                  </a:solidFill>
                  <a:latin typeface="Abadi Extra Light" panose="020B0604020202020204" pitchFamily="34" charset="0"/>
                  <a:cs typeface="Arial"/>
                </a:rPr>
                <a:t>Honduras</a:t>
              </a:r>
            </a:p>
            <a:p>
              <a:pPr lvl="0">
                <a:defRPr/>
              </a:pPr>
              <a:r>
                <a:rPr lang="es-ES" b="1" dirty="0" err="1">
                  <a:solidFill>
                    <a:srgbClr val="FF0000"/>
                  </a:solidFill>
                  <a:latin typeface="Abadi Extra Light" panose="020B0604020202020204" pitchFamily="34" charset="0"/>
                  <a:cs typeface="Arial"/>
                </a:rPr>
                <a:t>Mexico</a:t>
              </a:r>
              <a:endParaRPr lang="es-ES" b="1" dirty="0">
                <a:solidFill>
                  <a:srgbClr val="FF0000"/>
                </a:solidFill>
                <a:latin typeface="Abadi Extra Light" panose="020B0604020202020204" pitchFamily="34" charset="0"/>
                <a:cs typeface="Arial"/>
              </a:endParaRPr>
            </a:p>
            <a:p>
              <a:pPr lvl="0">
                <a:defRPr/>
              </a:pPr>
              <a:r>
                <a:rPr lang="es-ES" b="1" dirty="0">
                  <a:solidFill>
                    <a:srgbClr val="002060"/>
                  </a:solidFill>
                  <a:latin typeface="Abadi Extra Light" panose="020B0604020202020204" pitchFamily="34" charset="0"/>
                  <a:cs typeface="Arial"/>
                </a:rPr>
                <a:t>Nicaragua</a:t>
              </a:r>
            </a:p>
            <a:p>
              <a:pPr lvl="0">
                <a:defRPr/>
              </a:pPr>
              <a:r>
                <a:rPr lang="es-ES" b="1" dirty="0" err="1">
                  <a:solidFill>
                    <a:srgbClr val="002060"/>
                  </a:solidFill>
                  <a:latin typeface="Abadi Extra Light" panose="020B0604020202020204" pitchFamily="34" charset="0"/>
                  <a:cs typeface="Arial"/>
                </a:rPr>
                <a:t>Panama</a:t>
              </a:r>
              <a:endParaRPr lang="es-ES" b="1" dirty="0">
                <a:solidFill>
                  <a:srgbClr val="002060"/>
                </a:solidFill>
                <a:latin typeface="Abadi Extra Light" panose="020B0604020202020204" pitchFamily="34" charset="0"/>
                <a:cs typeface="Arial"/>
              </a:endParaRPr>
            </a:p>
          </p:txBody>
        </p:sp>
        <p:sp>
          <p:nvSpPr>
            <p:cNvPr id="33807" name="Text Box 6">
              <a:extLst>
                <a:ext uri="{FF2B5EF4-FFF2-40B4-BE49-F238E27FC236}">
                  <a16:creationId xmlns:a16="http://schemas.microsoft.com/office/drawing/2014/main" id="{5E1832D0-1275-459C-B1BB-0434EC206ABC}"/>
                </a:ext>
              </a:extLst>
            </p:cNvPr>
            <p:cNvSpPr txBox="1">
              <a:spLocks noChangeArrowheads="1"/>
            </p:cNvSpPr>
            <p:nvPr/>
          </p:nvSpPr>
          <p:spPr bwMode="auto">
            <a:xfrm>
              <a:off x="4099707" y="3620292"/>
              <a:ext cx="1528233" cy="71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nSpc>
                  <a:spcPct val="100000"/>
                </a:lnSpc>
                <a:spcBef>
                  <a:spcPts val="0"/>
                </a:spcBef>
                <a:buNone/>
                <a:defRPr/>
              </a:pPr>
              <a:r>
                <a:rPr lang="en-US" sz="1800" b="1" dirty="0">
                  <a:solidFill>
                    <a:srgbClr val="FF0000"/>
                  </a:solidFill>
                  <a:latin typeface="Abadi Extra Light" panose="020B0604020202020204" pitchFamily="34" charset="0"/>
                  <a:cs typeface="Arial"/>
                </a:rPr>
                <a:t>Côte d’Ivoire</a:t>
              </a:r>
            </a:p>
            <a:p>
              <a:pPr lvl="0">
                <a:lnSpc>
                  <a:spcPct val="100000"/>
                </a:lnSpc>
                <a:spcBef>
                  <a:spcPts val="0"/>
                </a:spcBef>
                <a:buNone/>
                <a:defRPr/>
              </a:pPr>
              <a:r>
                <a:rPr lang="en-US" sz="1800" b="1" dirty="0">
                  <a:solidFill>
                    <a:srgbClr val="FF0000"/>
                  </a:solidFill>
                  <a:latin typeface="Abadi Extra Light" panose="020B0604020202020204" pitchFamily="34" charset="0"/>
                  <a:cs typeface="Arial"/>
                </a:rPr>
                <a:t>Senegal</a:t>
              </a:r>
            </a:p>
            <a:p>
              <a:pPr lvl="0">
                <a:lnSpc>
                  <a:spcPct val="100000"/>
                </a:lnSpc>
                <a:spcBef>
                  <a:spcPts val="0"/>
                </a:spcBef>
                <a:buNone/>
                <a:defRPr/>
              </a:pPr>
              <a:r>
                <a:rPr lang="en-US" sz="1800" b="1" dirty="0">
                  <a:solidFill>
                    <a:srgbClr val="002060"/>
                  </a:solidFill>
                  <a:latin typeface="Abadi Extra Light" panose="020B0604020202020204" pitchFamily="34" charset="0"/>
                  <a:cs typeface="Arial"/>
                </a:rPr>
                <a:t>Tanzania</a:t>
              </a:r>
            </a:p>
          </p:txBody>
        </p:sp>
      </p:grpSp>
      <p:sp>
        <p:nvSpPr>
          <p:cNvPr id="11" name="Right Brace 10">
            <a:extLst>
              <a:ext uri="{FF2B5EF4-FFF2-40B4-BE49-F238E27FC236}">
                <a16:creationId xmlns:a16="http://schemas.microsoft.com/office/drawing/2014/main" id="{84ED80AC-8AB6-43E7-BCFF-D18710C8C595}"/>
              </a:ext>
            </a:extLst>
          </p:cNvPr>
          <p:cNvSpPr/>
          <p:nvPr/>
        </p:nvSpPr>
        <p:spPr bwMode="auto">
          <a:xfrm flipH="1">
            <a:off x="9403062" y="1359756"/>
            <a:ext cx="132641" cy="3956659"/>
          </a:xfrm>
          <a:prstGeom prst="rightBrace">
            <a:avLst>
              <a:gd name="adj1" fmla="val 8333"/>
              <a:gd name="adj2" fmla="val 49544"/>
            </a:avLst>
          </a:prstGeom>
        </p:spPr>
        <p:style>
          <a:lnRef idx="3">
            <a:schemeClr val="accent1"/>
          </a:lnRef>
          <a:fillRef idx="0">
            <a:schemeClr val="accent1"/>
          </a:fillRef>
          <a:effectRef idx="2">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75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
        <p:nvSpPr>
          <p:cNvPr id="12" name="Right Brace 11">
            <a:extLst>
              <a:ext uri="{FF2B5EF4-FFF2-40B4-BE49-F238E27FC236}">
                <a16:creationId xmlns:a16="http://schemas.microsoft.com/office/drawing/2014/main" id="{92DFCFD7-1987-4E49-9B7C-3B9997F9903C}"/>
              </a:ext>
            </a:extLst>
          </p:cNvPr>
          <p:cNvSpPr/>
          <p:nvPr/>
        </p:nvSpPr>
        <p:spPr bwMode="auto">
          <a:xfrm flipH="1">
            <a:off x="6388203" y="3645262"/>
            <a:ext cx="530529" cy="1832118"/>
          </a:xfrm>
          <a:prstGeom prst="rightBrace">
            <a:avLst/>
          </a:prstGeom>
        </p:spPr>
        <p:style>
          <a:lnRef idx="3">
            <a:schemeClr val="accent1"/>
          </a:lnRef>
          <a:fillRef idx="0">
            <a:schemeClr val="accent1"/>
          </a:fillRef>
          <a:effectRef idx="2">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75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
        <p:nvSpPr>
          <p:cNvPr id="13" name="Left Brace 12">
            <a:extLst>
              <a:ext uri="{FF2B5EF4-FFF2-40B4-BE49-F238E27FC236}">
                <a16:creationId xmlns:a16="http://schemas.microsoft.com/office/drawing/2014/main" id="{E0ADDBA6-8EC3-449F-AF1A-59AB28463580}"/>
              </a:ext>
            </a:extLst>
          </p:cNvPr>
          <p:cNvSpPr/>
          <p:nvPr/>
        </p:nvSpPr>
        <p:spPr bwMode="auto">
          <a:xfrm rot="3537745" flipH="1">
            <a:off x="4775711" y="1578955"/>
            <a:ext cx="321473" cy="2286698"/>
          </a:xfrm>
          <a:prstGeom prst="leftBrace">
            <a:avLst/>
          </a:prstGeom>
        </p:spPr>
        <p:style>
          <a:lnRef idx="3">
            <a:schemeClr val="accent1"/>
          </a:lnRef>
          <a:fillRef idx="0">
            <a:schemeClr val="accent1"/>
          </a:fillRef>
          <a:effectRef idx="2">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75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
        <p:nvSpPr>
          <p:cNvPr id="33800" name="Rectangle 13">
            <a:extLst>
              <a:ext uri="{FF2B5EF4-FFF2-40B4-BE49-F238E27FC236}">
                <a16:creationId xmlns:a16="http://schemas.microsoft.com/office/drawing/2014/main" id="{F557F01D-E5A8-4B3E-9A81-29D345F8A9AD}"/>
              </a:ext>
            </a:extLst>
          </p:cNvPr>
          <p:cNvSpPr>
            <a:spLocks noChangeArrowheads="1"/>
          </p:cNvSpPr>
          <p:nvPr/>
        </p:nvSpPr>
        <p:spPr bwMode="auto">
          <a:xfrm>
            <a:off x="4218618" y="4583248"/>
            <a:ext cx="8211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1800" b="1" i="0" u="none" strike="noStrike" kern="1200" cap="none" spc="0" normalizeH="0" baseline="0" noProof="0" dirty="0">
                <a:ln>
                  <a:noFill/>
                </a:ln>
                <a:solidFill>
                  <a:srgbClr val="FF0066"/>
                </a:solidFill>
                <a:effectLst/>
                <a:uLnTx/>
                <a:uFillTx/>
                <a:latin typeface="Arial" panose="020B0604020202020204" pitchFamily="34" charset="0"/>
                <a:ea typeface="+mn-ea"/>
                <a:cs typeface="+mn-cs"/>
              </a:rPr>
              <a:t>Brazil</a:t>
            </a:r>
            <a:endParaRPr kumimoji="0" lang="en-US" altLang="en-US" sz="1800" b="1" i="0" u="none" strike="noStrike" kern="1200" cap="none" spc="0" normalizeH="0" baseline="0" noProof="0" dirty="0">
              <a:ln>
                <a:noFill/>
              </a:ln>
              <a:solidFill>
                <a:srgbClr val="FF0066"/>
              </a:solidFill>
              <a:effectLst/>
              <a:uLnTx/>
              <a:uFillTx/>
              <a:latin typeface="Arial" panose="020B0604020202020204" pitchFamily="34" charset="0"/>
              <a:ea typeface="+mn-ea"/>
              <a:cs typeface="+mn-cs"/>
            </a:endParaRPr>
          </a:p>
        </p:txBody>
      </p:sp>
      <p:sp>
        <p:nvSpPr>
          <p:cNvPr id="15" name="Right Brace 14">
            <a:extLst>
              <a:ext uri="{FF2B5EF4-FFF2-40B4-BE49-F238E27FC236}">
                <a16:creationId xmlns:a16="http://schemas.microsoft.com/office/drawing/2014/main" id="{7FF014F3-A896-4193-83AF-45EF00C365CD}"/>
              </a:ext>
            </a:extLst>
          </p:cNvPr>
          <p:cNvSpPr/>
          <p:nvPr/>
        </p:nvSpPr>
        <p:spPr bwMode="auto">
          <a:xfrm flipH="1">
            <a:off x="4045732" y="4296337"/>
            <a:ext cx="231122" cy="776436"/>
          </a:xfrm>
          <a:prstGeom prst="rightBrace">
            <a:avLst/>
          </a:prstGeom>
        </p:spPr>
        <p:style>
          <a:lnRef idx="3">
            <a:schemeClr val="accent1"/>
          </a:lnRef>
          <a:fillRef idx="0">
            <a:schemeClr val="accent1"/>
          </a:fillRef>
          <a:effectRef idx="2">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75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
        <p:nvSpPr>
          <p:cNvPr id="16" name="Left Brace 15">
            <a:extLst>
              <a:ext uri="{FF2B5EF4-FFF2-40B4-BE49-F238E27FC236}">
                <a16:creationId xmlns:a16="http://schemas.microsoft.com/office/drawing/2014/main" id="{012B7658-9248-424C-B14A-1938B40FB6AF}"/>
              </a:ext>
            </a:extLst>
          </p:cNvPr>
          <p:cNvSpPr/>
          <p:nvPr/>
        </p:nvSpPr>
        <p:spPr bwMode="auto">
          <a:xfrm rot="19674902" flipH="1">
            <a:off x="1734787" y="3037591"/>
            <a:ext cx="668851" cy="2750223"/>
          </a:xfrm>
          <a:prstGeom prst="leftBrace">
            <a:avLst/>
          </a:prstGeom>
        </p:spPr>
        <p:style>
          <a:lnRef idx="3">
            <a:schemeClr val="accent1"/>
          </a:lnRef>
          <a:fillRef idx="0">
            <a:schemeClr val="accent1"/>
          </a:fillRef>
          <a:effectRef idx="2">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75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
        <p:nvSpPr>
          <p:cNvPr id="22" name="Rectangle 21">
            <a:extLst>
              <a:ext uri="{FF2B5EF4-FFF2-40B4-BE49-F238E27FC236}">
                <a16:creationId xmlns:a16="http://schemas.microsoft.com/office/drawing/2014/main" id="{FA7C3D26-8FC6-403B-BEBB-29F20B5064C5}"/>
              </a:ext>
            </a:extLst>
          </p:cNvPr>
          <p:cNvSpPr/>
          <p:nvPr/>
        </p:nvSpPr>
        <p:spPr>
          <a:xfrm>
            <a:off x="3873917" y="6206482"/>
            <a:ext cx="4482349" cy="46722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571781"/>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6311FB1-409C-4AD8-A264-059FCA89A828}"/>
              </a:ext>
            </a:extLst>
          </p:cNvPr>
          <p:cNvSpPr txBox="1"/>
          <p:nvPr/>
        </p:nvSpPr>
        <p:spPr>
          <a:xfrm>
            <a:off x="546351" y="433545"/>
            <a:ext cx="11139854" cy="93044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400" b="0" i="0" u="none" strike="noStrike" kern="1200" cap="none" spc="0" normalizeH="0" baseline="0" noProof="0">
                <a:ln>
                  <a:noFill/>
                </a:ln>
                <a:solidFill>
                  <a:srgbClr val="FFFFFF"/>
                </a:solidFill>
                <a:effectLst/>
                <a:uLnTx/>
                <a:uFillTx/>
                <a:latin typeface="Calibri Light" panose="020F0302020204030204"/>
                <a:ea typeface="+mn-ea"/>
                <a:cs typeface="+mn-cs"/>
              </a:rPr>
              <a:t>Support generation of evidence from the recipient countries </a:t>
            </a:r>
          </a:p>
        </p:txBody>
      </p:sp>
      <p:cxnSp>
        <p:nvCxnSpPr>
          <p:cNvPr id="74" name="Straight Connector 7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5059" name="Content Placeholder 4">
            <a:extLst>
              <a:ext uri="{FF2B5EF4-FFF2-40B4-BE49-F238E27FC236}">
                <a16:creationId xmlns:a16="http://schemas.microsoft.com/office/drawing/2014/main" id="{3881F2A7-F11F-4642-92CA-8361D6447F8C}"/>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331567" y="3225335"/>
            <a:ext cx="5455917" cy="2400603"/>
          </a:xfrm>
          <a:prstGeom prst="rect">
            <a:avLst/>
          </a:prstGeom>
        </p:spPr>
      </p:pic>
      <p:cxnSp>
        <p:nvCxnSpPr>
          <p:cNvPr id="76" name="Straight Connector 7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5058" name="Picture 5">
            <a:extLst>
              <a:ext uri="{FF2B5EF4-FFF2-40B4-BE49-F238E27FC236}">
                <a16:creationId xmlns:a16="http://schemas.microsoft.com/office/drawing/2014/main" id="{0F376F84-5A5E-45A0-A002-6C40348EC2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445073" y="3252614"/>
            <a:ext cx="5455917" cy="23460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892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10" name="Rectangle 72">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11" name="Rectangle 74">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FAB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106" name="Picture 5">
            <a:extLst>
              <a:ext uri="{FF2B5EF4-FFF2-40B4-BE49-F238E27FC236}">
                <a16:creationId xmlns:a16="http://schemas.microsoft.com/office/drawing/2014/main" id="{6FB5DF14-4E90-4EC0-BB81-88A49B23C11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622549" y="764704"/>
            <a:ext cx="4026415" cy="23727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Rectangle 76">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FAB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107" name="Picture 6">
            <a:extLst>
              <a:ext uri="{FF2B5EF4-FFF2-40B4-BE49-F238E27FC236}">
                <a16:creationId xmlns:a16="http://schemas.microsoft.com/office/drawing/2014/main" id="{38F0A6B4-4386-49AD-BD3C-20BD05E7AA8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22549" y="4638053"/>
            <a:ext cx="3854945" cy="691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Rectangle 78">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108" name="Picture 7">
            <a:extLst>
              <a:ext uri="{FF2B5EF4-FFF2-40B4-BE49-F238E27FC236}">
                <a16:creationId xmlns:a16="http://schemas.microsoft.com/office/drawing/2014/main" id="{DCCC647E-FD37-4088-97B2-8245DE805BE6}"/>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5144764" y="2151891"/>
            <a:ext cx="6410084" cy="25682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626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Content Placeholder 3">
            <a:extLst>
              <a:ext uri="{FF2B5EF4-FFF2-40B4-BE49-F238E27FC236}">
                <a16:creationId xmlns:a16="http://schemas.microsoft.com/office/drawing/2014/main" id="{90B2EB74-D6DB-4825-A87B-49F26FA067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567608" y="188640"/>
            <a:ext cx="7920880" cy="2053902"/>
          </a:xfrm>
          <a:effectLst>
            <a:outerShdw blurRad="50800" dist="38100" dir="8100000" algn="tr" rotWithShape="0">
              <a:prstClr val="black">
                <a:alpha val="40000"/>
              </a:prstClr>
            </a:outerShdw>
          </a:effectLst>
        </p:spPr>
      </p:pic>
      <p:pic>
        <p:nvPicPr>
          <p:cNvPr id="46083" name="Picture 5">
            <a:extLst>
              <a:ext uri="{FF2B5EF4-FFF2-40B4-BE49-F238E27FC236}">
                <a16:creationId xmlns:a16="http://schemas.microsoft.com/office/drawing/2014/main" id="{17EEC0FF-0D93-4A3B-AB4A-434497CD5AB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360" y="2686744"/>
            <a:ext cx="4680520" cy="218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9460271E-FC70-4781-9BC9-FF2B9360D9F3}"/>
              </a:ext>
            </a:extLst>
          </p:cNvPr>
          <p:cNvGrpSpPr/>
          <p:nvPr/>
        </p:nvGrpSpPr>
        <p:grpSpPr>
          <a:xfrm>
            <a:off x="3581400" y="2420888"/>
            <a:ext cx="8347247" cy="3558432"/>
            <a:chOff x="3581401" y="3028950"/>
            <a:chExt cx="6793706" cy="2950370"/>
          </a:xfrm>
        </p:grpSpPr>
        <p:pic>
          <p:nvPicPr>
            <p:cNvPr id="46084" name="Picture 2">
              <a:extLst>
                <a:ext uri="{FF2B5EF4-FFF2-40B4-BE49-F238E27FC236}">
                  <a16:creationId xmlns:a16="http://schemas.microsoft.com/office/drawing/2014/main" id="{0B551DF4-5581-43EE-B7E5-79D44DFCD86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95950" y="3028950"/>
              <a:ext cx="4589860" cy="2182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5" name="Picture 3">
              <a:extLst>
                <a:ext uri="{FF2B5EF4-FFF2-40B4-BE49-F238E27FC236}">
                  <a16:creationId xmlns:a16="http://schemas.microsoft.com/office/drawing/2014/main" id="{2AEFA0E5-9C03-4DD9-9C63-C4FD1B57A82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81401" y="5275661"/>
              <a:ext cx="6793706" cy="703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Rectangle 8">
            <a:extLst>
              <a:ext uri="{FF2B5EF4-FFF2-40B4-BE49-F238E27FC236}">
                <a16:creationId xmlns:a16="http://schemas.microsoft.com/office/drawing/2014/main" id="{8F9339A7-3CD5-45F5-8DEB-292121DACE94}"/>
              </a:ext>
            </a:extLst>
          </p:cNvPr>
          <p:cNvSpPr/>
          <p:nvPr/>
        </p:nvSpPr>
        <p:spPr>
          <a:xfrm>
            <a:off x="5981700" y="5829300"/>
            <a:ext cx="1200150" cy="144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049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7796FD4-EDDE-4175-B613-2B2BBBAA16DA}"/>
              </a:ext>
            </a:extLst>
          </p:cNvPr>
          <p:cNvSpPr>
            <a:spLocks noGrp="1"/>
          </p:cNvSpPr>
          <p:nvPr>
            <p:ph type="title"/>
          </p:nvPr>
        </p:nvSpPr>
        <p:spPr>
          <a:xfrm>
            <a:off x="640079" y="2053641"/>
            <a:ext cx="3669161" cy="2760098"/>
          </a:xfrm>
        </p:spPr>
        <p:txBody>
          <a:bodyPr>
            <a:normAutofit/>
          </a:bodyPr>
          <a:lstStyle/>
          <a:p>
            <a:r>
              <a:rPr lang="en-GB" b="1" dirty="0">
                <a:solidFill>
                  <a:srgbClr val="FFFFFF"/>
                </a:solidFill>
                <a:effectLst>
                  <a:outerShdw blurRad="38100" dist="38100" dir="2700000" algn="tl">
                    <a:srgbClr val="000000">
                      <a:alpha val="43137"/>
                    </a:srgbClr>
                  </a:outerShdw>
                </a:effectLst>
              </a:rPr>
              <a:t>Common obstacles during scale up</a:t>
            </a:r>
          </a:p>
        </p:txBody>
      </p:sp>
      <p:sp>
        <p:nvSpPr>
          <p:cNvPr id="3" name="Content Placeholder 2">
            <a:extLst>
              <a:ext uri="{FF2B5EF4-FFF2-40B4-BE49-F238E27FC236}">
                <a16:creationId xmlns:a16="http://schemas.microsoft.com/office/drawing/2014/main" id="{EC8A8701-55BB-4491-8D60-86BBA3F20D14}"/>
              </a:ext>
            </a:extLst>
          </p:cNvPr>
          <p:cNvSpPr>
            <a:spLocks noGrp="1"/>
          </p:cNvSpPr>
          <p:nvPr>
            <p:ph idx="1"/>
          </p:nvPr>
        </p:nvSpPr>
        <p:spPr>
          <a:xfrm>
            <a:off x="6090574" y="801866"/>
            <a:ext cx="5306084" cy="5230634"/>
          </a:xfrm>
        </p:spPr>
        <p:txBody>
          <a:bodyPr anchor="ctr">
            <a:normAutofit/>
          </a:bodyPr>
          <a:lstStyle/>
          <a:p>
            <a:r>
              <a:rPr lang="en-GB" altLang="en-US" b="1" dirty="0">
                <a:solidFill>
                  <a:srgbClr val="FF0000"/>
                </a:solidFill>
                <a:effectLst>
                  <a:outerShdw blurRad="38100" dist="38100" dir="2700000" algn="tl">
                    <a:srgbClr val="000000">
                      <a:alpha val="43137"/>
                    </a:srgbClr>
                  </a:outerShdw>
                </a:effectLst>
              </a:rPr>
              <a:t>Infrastructure (electricity, A/V materials, experienced facilitators, …)</a:t>
            </a:r>
          </a:p>
          <a:p>
            <a:r>
              <a:rPr lang="en-GB" altLang="en-US" b="1" dirty="0">
                <a:solidFill>
                  <a:srgbClr val="FF0000"/>
                </a:solidFill>
                <a:effectLst>
                  <a:outerShdw blurRad="38100" dist="38100" dir="2700000" algn="tl">
                    <a:srgbClr val="000000">
                      <a:alpha val="43137"/>
                    </a:srgbClr>
                  </a:outerShdw>
                </a:effectLst>
              </a:rPr>
              <a:t>Cost of material (production, etc…)</a:t>
            </a:r>
          </a:p>
          <a:p>
            <a:r>
              <a:rPr lang="en-GB" altLang="en-US" b="1" dirty="0">
                <a:solidFill>
                  <a:srgbClr val="FF0000"/>
                </a:solidFill>
                <a:effectLst>
                  <a:outerShdw blurRad="38100" dist="38100" dir="2700000" algn="tl">
                    <a:srgbClr val="000000">
                      <a:alpha val="43137"/>
                    </a:srgbClr>
                  </a:outerShdw>
                </a:effectLst>
              </a:rPr>
              <a:t>Royalty / Copyrights</a:t>
            </a:r>
          </a:p>
          <a:p>
            <a:pPr marL="0" indent="0">
              <a:buNone/>
            </a:pPr>
            <a:r>
              <a:rPr lang="en-GB" altLang="en-US" b="1" i="1" dirty="0">
                <a:solidFill>
                  <a:srgbClr val="FF0000"/>
                </a:solidFill>
                <a:effectLst>
                  <a:outerShdw blurRad="38100" dist="38100" dir="2700000" algn="tl">
                    <a:srgbClr val="000000">
                      <a:alpha val="43137"/>
                    </a:srgbClr>
                  </a:outerShdw>
                </a:effectLst>
              </a:rPr>
              <a:t>&amp; more</a:t>
            </a:r>
          </a:p>
        </p:txBody>
      </p:sp>
    </p:spTree>
    <p:extLst>
      <p:ext uri="{BB962C8B-B14F-4D97-AF65-F5344CB8AC3E}">
        <p14:creationId xmlns:p14="http://schemas.microsoft.com/office/powerpoint/2010/main" val="3299615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text on a white surface&#10;&#10;Description automatically generated">
            <a:extLst>
              <a:ext uri="{FF2B5EF4-FFF2-40B4-BE49-F238E27FC236}">
                <a16:creationId xmlns:a16="http://schemas.microsoft.com/office/drawing/2014/main" id="{0C50CE61-D689-4B73-BFD9-11B29B2569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7644" y="643467"/>
            <a:ext cx="3983312" cy="5571066"/>
          </a:xfrm>
          <a:prstGeom prst="rect">
            <a:avLst/>
          </a:prstGeom>
        </p:spPr>
      </p:pic>
      <p:pic>
        <p:nvPicPr>
          <p:cNvPr id="4" name="Picture 3">
            <a:extLst>
              <a:ext uri="{FF2B5EF4-FFF2-40B4-BE49-F238E27FC236}">
                <a16:creationId xmlns:a16="http://schemas.microsoft.com/office/drawing/2014/main" id="{F66508AA-D33C-4AA5-98C1-5E19F4DFDA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7115" y="643467"/>
            <a:ext cx="4011167" cy="5571066"/>
          </a:xfrm>
          <a:prstGeom prst="rect">
            <a:avLst/>
          </a:prstGeom>
        </p:spPr>
      </p:pic>
    </p:spTree>
    <p:extLst>
      <p:ext uri="{BB962C8B-B14F-4D97-AF65-F5344CB8AC3E}">
        <p14:creationId xmlns:p14="http://schemas.microsoft.com/office/powerpoint/2010/main" val="2616910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a:extLst>
              <a:ext uri="{FF2B5EF4-FFF2-40B4-BE49-F238E27FC236}">
                <a16:creationId xmlns:a16="http://schemas.microsoft.com/office/drawing/2014/main" id="{FE47CA33-1F62-459A-BCB6-0259FB06B5E5}"/>
              </a:ext>
            </a:extLst>
          </p:cNvPr>
          <p:cNvSpPr>
            <a:spLocks noGrp="1" noChangeArrowheads="1"/>
          </p:cNvSpPr>
          <p:nvPr>
            <p:ph type="title"/>
          </p:nvPr>
        </p:nvSpPr>
        <p:spPr/>
        <p:txBody>
          <a:bodyPr/>
          <a:lstStyle/>
          <a:p>
            <a:r>
              <a:rPr lang="en-GB" altLang="en-US" b="1" dirty="0">
                <a:solidFill>
                  <a:schemeClr val="bg1"/>
                </a:solidFill>
                <a:effectLst>
                  <a:outerShdw blurRad="38100" dist="38100" dir="2700000" algn="tl">
                    <a:srgbClr val="000000">
                      <a:alpha val="43137"/>
                    </a:srgbClr>
                  </a:outerShdw>
                </a:effectLst>
              </a:rPr>
              <a:t>First edition – SECOND EDITION!!!</a:t>
            </a:r>
          </a:p>
        </p:txBody>
      </p:sp>
      <p:pic>
        <p:nvPicPr>
          <p:cNvPr id="33795" name="Content Placeholder 8">
            <a:extLst>
              <a:ext uri="{FF2B5EF4-FFF2-40B4-BE49-F238E27FC236}">
                <a16:creationId xmlns:a16="http://schemas.microsoft.com/office/drawing/2014/main" id="{BDA7C049-E3F9-4588-B3FF-EF911E61C4D7}"/>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tretch>
            <a:fillRect/>
          </a:stretch>
        </p:blipFill>
        <p:spPr>
          <a:xfrm>
            <a:off x="1961945" y="1938843"/>
            <a:ext cx="2934109" cy="4124901"/>
          </a:xfrm>
        </p:spPr>
      </p:pic>
      <p:pic>
        <p:nvPicPr>
          <p:cNvPr id="33796" name="Content Placeholder 7">
            <a:extLst>
              <a:ext uri="{FF2B5EF4-FFF2-40B4-BE49-F238E27FC236}">
                <a16:creationId xmlns:a16="http://schemas.microsoft.com/office/drawing/2014/main" id="{BC2A8CF1-1A6D-4899-B342-1E8D9AF90207}"/>
              </a:ext>
            </a:extLst>
          </p:cNvPr>
          <p:cNvPicPr>
            <a:picLocks noGrp="1" noChangeAspect="1"/>
          </p:cNvPicPr>
          <p:nvPr>
            <p:ph sz="half" idx="2"/>
          </p:nvPr>
        </p:nvPicPr>
        <p:blipFill>
          <a:blip r:embed="rId4">
            <a:extLst>
              <a:ext uri="{28A0092B-C50C-407E-A947-70E740481C1C}">
                <a14:useLocalDpi xmlns:a14="http://schemas.microsoft.com/office/drawing/2010/main"/>
              </a:ext>
            </a:extLst>
          </a:blip>
          <a:srcRect/>
          <a:stretch>
            <a:fillRect/>
          </a:stretch>
        </p:blipFill>
        <p:spPr>
          <a:xfrm>
            <a:off x="5943600" y="1966913"/>
            <a:ext cx="2901950" cy="4090987"/>
          </a:xfrm>
          <a:ln>
            <a:solidFill>
              <a:schemeClr val="bg2"/>
            </a:solidFill>
            <a:miter lim="800000"/>
            <a:headEnd/>
            <a:tailEnd/>
          </a:ln>
        </p:spPr>
      </p:pic>
      <p:sp>
        <p:nvSpPr>
          <p:cNvPr id="33797" name="TextBox 1">
            <a:extLst>
              <a:ext uri="{FF2B5EF4-FFF2-40B4-BE49-F238E27FC236}">
                <a16:creationId xmlns:a16="http://schemas.microsoft.com/office/drawing/2014/main" id="{8592BD21-A799-4276-AB64-5268E4483C7C}"/>
              </a:ext>
            </a:extLst>
          </p:cNvPr>
          <p:cNvSpPr txBox="1">
            <a:spLocks noChangeArrowheads="1"/>
          </p:cNvSpPr>
          <p:nvPr/>
        </p:nvSpPr>
        <p:spPr bwMode="auto">
          <a:xfrm>
            <a:off x="3429000" y="6096000"/>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ct val="20000"/>
              </a:spcBef>
              <a:buClr>
                <a:srgbClr val="008356"/>
              </a:buClr>
              <a:buChar char="•"/>
              <a:defRPr sz="2800">
                <a:solidFill>
                  <a:schemeClr val="tx1"/>
                </a:solidFill>
                <a:latin typeface="Arial Narrow" panose="020B0606020202030204" pitchFamily="34" charset="0"/>
                <a:ea typeface="MS PGothic" panose="020B0600070205080204" pitchFamily="34" charset="-128"/>
                <a:cs typeface="Arial" panose="020B0604020202020204" pitchFamily="34" charset="0"/>
              </a:defRPr>
            </a:lvl1pPr>
            <a:lvl2pPr marL="742950" indent="-285750">
              <a:spcBef>
                <a:spcPct val="20000"/>
              </a:spcBef>
              <a:buClr>
                <a:srgbClr val="008356"/>
              </a:buClr>
              <a:buFont typeface="Times New Roman" panose="02020603050405020304" pitchFamily="18" charset="0"/>
              <a:buChar char="–"/>
              <a:defRPr sz="2400">
                <a:solidFill>
                  <a:schemeClr val="tx1"/>
                </a:solidFill>
                <a:latin typeface="Arial Narrow" panose="020B0606020202030204" pitchFamily="34" charset="0"/>
                <a:ea typeface="Arial" panose="020B0604020202020204" pitchFamily="34" charset="0"/>
                <a:cs typeface="Arial" panose="020B0604020202020204" pitchFamily="34" charset="0"/>
              </a:defRPr>
            </a:lvl2pPr>
            <a:lvl3pPr marL="1143000" indent="-228600">
              <a:spcBef>
                <a:spcPct val="20000"/>
              </a:spcBef>
              <a:buClr>
                <a:srgbClr val="008356"/>
              </a:buClr>
              <a:buChar char="•"/>
              <a:defRPr sz="2000">
                <a:solidFill>
                  <a:schemeClr val="tx1"/>
                </a:solidFill>
                <a:latin typeface="Arial Narrow" panose="020B0606020202030204" pitchFamily="34" charset="0"/>
                <a:ea typeface="Arial" panose="020B0604020202020204" pitchFamily="34" charset="0"/>
                <a:cs typeface="Arial" panose="020B0604020202020204" pitchFamily="34" charset="0"/>
              </a:defRPr>
            </a:lvl3pPr>
            <a:lvl4pPr marL="1600200" indent="-228600">
              <a:spcBef>
                <a:spcPct val="20000"/>
              </a:spcBef>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4pPr>
            <a:lvl5pPr marL="2057400" indent="-228600">
              <a:spcBef>
                <a:spcPct val="20000"/>
              </a:spcBef>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9pPr>
          </a:lstStyle>
          <a:p>
            <a:pPr>
              <a:spcBef>
                <a:spcPct val="0"/>
              </a:spcBef>
              <a:buClrTx/>
              <a:buFontTx/>
              <a:buNone/>
            </a:pPr>
            <a:r>
              <a:rPr lang="en-GB" altLang="en-US" sz="3200" b="1">
                <a:latin typeface="Arial" panose="020B0604020202020204" pitchFamily="34" charset="0"/>
              </a:rPr>
              <a:t>2013</a:t>
            </a:r>
          </a:p>
        </p:txBody>
      </p:sp>
      <p:sp>
        <p:nvSpPr>
          <p:cNvPr id="33798" name="TextBox 5">
            <a:extLst>
              <a:ext uri="{FF2B5EF4-FFF2-40B4-BE49-F238E27FC236}">
                <a16:creationId xmlns:a16="http://schemas.microsoft.com/office/drawing/2014/main" id="{9832E69C-4AE4-4CB8-BF5F-A21BBC91BA04}"/>
              </a:ext>
            </a:extLst>
          </p:cNvPr>
          <p:cNvSpPr txBox="1">
            <a:spLocks noChangeArrowheads="1"/>
          </p:cNvSpPr>
          <p:nvPr/>
        </p:nvSpPr>
        <p:spPr bwMode="auto">
          <a:xfrm>
            <a:off x="7391400" y="6096000"/>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ct val="20000"/>
              </a:spcBef>
              <a:buClr>
                <a:srgbClr val="008356"/>
              </a:buClr>
              <a:buChar char="•"/>
              <a:defRPr sz="2800">
                <a:solidFill>
                  <a:schemeClr val="tx1"/>
                </a:solidFill>
                <a:latin typeface="Arial Narrow" panose="020B0606020202030204" pitchFamily="34" charset="0"/>
                <a:ea typeface="MS PGothic" panose="020B0600070205080204" pitchFamily="34" charset="-128"/>
                <a:cs typeface="Arial" panose="020B0604020202020204" pitchFamily="34" charset="0"/>
              </a:defRPr>
            </a:lvl1pPr>
            <a:lvl2pPr marL="742950" indent="-285750">
              <a:spcBef>
                <a:spcPct val="20000"/>
              </a:spcBef>
              <a:buClr>
                <a:srgbClr val="008356"/>
              </a:buClr>
              <a:buFont typeface="Times New Roman" panose="02020603050405020304" pitchFamily="18" charset="0"/>
              <a:buChar char="–"/>
              <a:defRPr sz="2400">
                <a:solidFill>
                  <a:schemeClr val="tx1"/>
                </a:solidFill>
                <a:latin typeface="Arial Narrow" panose="020B0606020202030204" pitchFamily="34" charset="0"/>
                <a:ea typeface="Arial" panose="020B0604020202020204" pitchFamily="34" charset="0"/>
                <a:cs typeface="Arial" panose="020B0604020202020204" pitchFamily="34" charset="0"/>
              </a:defRPr>
            </a:lvl2pPr>
            <a:lvl3pPr marL="1143000" indent="-228600">
              <a:spcBef>
                <a:spcPct val="20000"/>
              </a:spcBef>
              <a:buClr>
                <a:srgbClr val="008356"/>
              </a:buClr>
              <a:buChar char="•"/>
              <a:defRPr sz="2000">
                <a:solidFill>
                  <a:schemeClr val="tx1"/>
                </a:solidFill>
                <a:latin typeface="Arial Narrow" panose="020B0606020202030204" pitchFamily="34" charset="0"/>
                <a:ea typeface="Arial" panose="020B0604020202020204" pitchFamily="34" charset="0"/>
                <a:cs typeface="Arial" panose="020B0604020202020204" pitchFamily="34" charset="0"/>
              </a:defRPr>
            </a:lvl3pPr>
            <a:lvl4pPr marL="1600200" indent="-228600">
              <a:spcBef>
                <a:spcPct val="20000"/>
              </a:spcBef>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4pPr>
            <a:lvl5pPr marL="2057400" indent="-228600">
              <a:spcBef>
                <a:spcPct val="20000"/>
              </a:spcBef>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9pPr>
          </a:lstStyle>
          <a:p>
            <a:pPr>
              <a:spcBef>
                <a:spcPct val="0"/>
              </a:spcBef>
              <a:buClrTx/>
              <a:buFontTx/>
              <a:buNone/>
            </a:pPr>
            <a:r>
              <a:rPr lang="en-GB" altLang="en-US" sz="3200" b="1">
                <a:latin typeface="Arial" panose="020B0604020202020204" pitchFamily="34" charset="0"/>
              </a:rPr>
              <a:t>2018</a:t>
            </a:r>
          </a:p>
        </p:txBody>
      </p:sp>
      <p:grpSp>
        <p:nvGrpSpPr>
          <p:cNvPr id="33799" name="Group 10">
            <a:extLst>
              <a:ext uri="{FF2B5EF4-FFF2-40B4-BE49-F238E27FC236}">
                <a16:creationId xmlns:a16="http://schemas.microsoft.com/office/drawing/2014/main" id="{47B9A1BF-D4A2-456B-AF80-504E507099C2}"/>
              </a:ext>
            </a:extLst>
          </p:cNvPr>
          <p:cNvGrpSpPr>
            <a:grpSpLocks/>
          </p:cNvGrpSpPr>
          <p:nvPr/>
        </p:nvGrpSpPr>
        <p:grpSpPr bwMode="auto">
          <a:xfrm>
            <a:off x="11155363" y="876300"/>
            <a:ext cx="1066800" cy="5975350"/>
            <a:chOff x="8077200" y="23232"/>
            <a:chExt cx="1066800" cy="6858000"/>
          </a:xfrm>
        </p:grpSpPr>
        <p:sp>
          <p:nvSpPr>
            <p:cNvPr id="33800" name="Rectangle 12">
              <a:extLst>
                <a:ext uri="{FF2B5EF4-FFF2-40B4-BE49-F238E27FC236}">
                  <a16:creationId xmlns:a16="http://schemas.microsoft.com/office/drawing/2014/main" id="{FE4CA76C-C1C7-443F-9909-13EB009A8970}"/>
                </a:ext>
              </a:extLst>
            </p:cNvPr>
            <p:cNvSpPr>
              <a:spLocks noChangeArrowheads="1"/>
            </p:cNvSpPr>
            <p:nvPr/>
          </p:nvSpPr>
          <p:spPr bwMode="auto">
            <a:xfrm>
              <a:off x="8077200" y="23232"/>
              <a:ext cx="1066800" cy="6858000"/>
            </a:xfrm>
            <a:prstGeom prst="rect">
              <a:avLst/>
            </a:prstGeom>
            <a:solidFill>
              <a:srgbClr val="7AD8F6"/>
            </a:solidFill>
            <a:ln>
              <a:noFill/>
            </a:ln>
            <a:extLst>
              <a:ext uri="{91240B29-F687-4F45-9708-019B960494DF}">
                <a14:hiddenLine xmlns:a14="http://schemas.microsoft.com/office/drawing/2010/main" w="6350">
                  <a:solidFill>
                    <a:srgbClr val="000000"/>
                  </a:solidFill>
                  <a:miter lim="800000"/>
                  <a:headEnd/>
                  <a:tailEnd/>
                </a14:hiddenLine>
              </a:ext>
            </a:extLst>
          </p:spPr>
          <p:txBody>
            <a:bodyPr/>
            <a:lstStyle>
              <a:lvl1pPr>
                <a:spcBef>
                  <a:spcPct val="20000"/>
                </a:spcBef>
                <a:buClr>
                  <a:srgbClr val="008356"/>
                </a:buClr>
                <a:buChar char="•"/>
                <a:defRPr sz="2800">
                  <a:solidFill>
                    <a:schemeClr val="tx1"/>
                  </a:solidFill>
                  <a:latin typeface="Arial Narrow" panose="020B0606020202030204" pitchFamily="34" charset="0"/>
                  <a:ea typeface="MS PGothic" panose="020B0600070205080204" pitchFamily="34" charset="-128"/>
                  <a:cs typeface="Arial" panose="020B0604020202020204" pitchFamily="34" charset="0"/>
                </a:defRPr>
              </a:lvl1pPr>
              <a:lvl2pPr marL="742950" indent="-285750">
                <a:spcBef>
                  <a:spcPct val="20000"/>
                </a:spcBef>
                <a:buClr>
                  <a:srgbClr val="008356"/>
                </a:buClr>
                <a:buFont typeface="Times New Roman" panose="02020603050405020304" pitchFamily="18" charset="0"/>
                <a:buChar char="–"/>
                <a:defRPr sz="2400">
                  <a:solidFill>
                    <a:schemeClr val="tx1"/>
                  </a:solidFill>
                  <a:latin typeface="Arial Narrow" panose="020B0606020202030204" pitchFamily="34" charset="0"/>
                  <a:ea typeface="Arial" panose="020B0604020202020204" pitchFamily="34" charset="0"/>
                  <a:cs typeface="Arial" panose="020B0604020202020204" pitchFamily="34" charset="0"/>
                </a:defRPr>
              </a:lvl2pPr>
              <a:lvl3pPr marL="1143000" indent="-228600">
                <a:spcBef>
                  <a:spcPct val="20000"/>
                </a:spcBef>
                <a:buClr>
                  <a:srgbClr val="008356"/>
                </a:buClr>
                <a:buChar char="•"/>
                <a:defRPr sz="2000">
                  <a:solidFill>
                    <a:schemeClr val="tx1"/>
                  </a:solidFill>
                  <a:latin typeface="Arial Narrow" panose="020B0606020202030204" pitchFamily="34" charset="0"/>
                  <a:ea typeface="Arial" panose="020B0604020202020204" pitchFamily="34" charset="0"/>
                  <a:cs typeface="Arial" panose="020B0604020202020204" pitchFamily="34" charset="0"/>
                </a:defRPr>
              </a:lvl3pPr>
              <a:lvl4pPr marL="1600200" indent="-228600">
                <a:spcBef>
                  <a:spcPct val="20000"/>
                </a:spcBef>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4pPr>
              <a:lvl5pPr marL="2057400" indent="-228600">
                <a:spcBef>
                  <a:spcPct val="20000"/>
                </a:spcBef>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9pPr>
            </a:lstStyle>
            <a:p>
              <a:pPr eaLnBrk="1" hangingPunct="1">
                <a:spcBef>
                  <a:spcPct val="0"/>
                </a:spcBef>
                <a:buClrTx/>
                <a:buFontTx/>
                <a:buNone/>
              </a:pPr>
              <a:endParaRPr lang="en-GB" altLang="en-US">
                <a:latin typeface="Arial" panose="020B0604020202020204" pitchFamily="34" charset="0"/>
              </a:endParaRPr>
            </a:p>
          </p:txBody>
        </p:sp>
        <p:pic>
          <p:nvPicPr>
            <p:cNvPr id="33801" name="Picture 13" descr="France">
              <a:extLst>
                <a:ext uri="{FF2B5EF4-FFF2-40B4-BE49-F238E27FC236}">
                  <a16:creationId xmlns:a16="http://schemas.microsoft.com/office/drawing/2014/main" id="{D70CEFA3-5A92-456C-BAD7-11724E54D554}"/>
                </a:ext>
              </a:extLst>
            </p:cNvPr>
            <p:cNvPicPr preferRelativeResize="0">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69288" y="1478384"/>
              <a:ext cx="6842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6" descr="Sweden">
              <a:extLst>
                <a:ext uri="{FF2B5EF4-FFF2-40B4-BE49-F238E27FC236}">
                  <a16:creationId xmlns:a16="http://schemas.microsoft.com/office/drawing/2014/main" id="{036B3B5E-7A40-41DB-8713-9235BD304A30}"/>
                </a:ext>
              </a:extLst>
            </p:cNvPr>
            <p:cNvPicPr preferRelativeResize="0">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66112" y="5875009"/>
              <a:ext cx="6842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9" descr="finland">
              <a:extLst>
                <a:ext uri="{FF2B5EF4-FFF2-40B4-BE49-F238E27FC236}">
                  <a16:creationId xmlns:a16="http://schemas.microsoft.com/office/drawing/2014/main" id="{3D78DA50-EF0C-4194-9726-7E9D00C136D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67700" y="248072"/>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20" descr="italy flag">
              <a:extLst>
                <a:ext uri="{FF2B5EF4-FFF2-40B4-BE49-F238E27FC236}">
                  <a16:creationId xmlns:a16="http://schemas.microsoft.com/office/drawing/2014/main" id="{841B5612-2F6B-46D0-931E-A20D27ACE26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267700" y="2942352"/>
              <a:ext cx="685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21" descr="norway">
              <a:extLst>
                <a:ext uri="{FF2B5EF4-FFF2-40B4-BE49-F238E27FC236}">
                  <a16:creationId xmlns:a16="http://schemas.microsoft.com/office/drawing/2014/main" id="{26FC0C04-3E19-43B5-89F5-363586A3F146}"/>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266112" y="4336044"/>
              <a:ext cx="6858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4">
            <a:extLst>
              <a:ext uri="{FF2B5EF4-FFF2-40B4-BE49-F238E27FC236}">
                <a16:creationId xmlns:a16="http://schemas.microsoft.com/office/drawing/2014/main" id="{8E3C6466-785A-432B-B7A9-836E19F54184}"/>
              </a:ext>
            </a:extLst>
          </p:cNvPr>
          <p:cNvSpPr>
            <a:spLocks noGrp="1" noChangeArrowheads="1"/>
          </p:cNvSpPr>
          <p:nvPr>
            <p:ph type="title"/>
          </p:nvPr>
        </p:nvSpPr>
        <p:spPr>
          <a:xfrm>
            <a:off x="1073150" y="288925"/>
            <a:ext cx="9605963" cy="1058863"/>
          </a:xfrm>
        </p:spPr>
        <p:txBody>
          <a:bodyPr/>
          <a:lstStyle/>
          <a:p>
            <a:pPr algn="ctr" eaLnBrk="1" hangingPunct="1"/>
            <a:r>
              <a:rPr lang="en-GB" altLang="en-US" b="1"/>
              <a:t>The Strong Families Programme </a:t>
            </a:r>
          </a:p>
        </p:txBody>
      </p:sp>
      <p:pic>
        <p:nvPicPr>
          <p:cNvPr id="49155" name="Content Placeholder 9">
            <a:extLst>
              <a:ext uri="{FF2B5EF4-FFF2-40B4-BE49-F238E27FC236}">
                <a16:creationId xmlns:a16="http://schemas.microsoft.com/office/drawing/2014/main" id="{C80492B1-5733-4B28-93A0-8EE6A4A9BE86}"/>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0423525" y="366713"/>
            <a:ext cx="1308100" cy="1309687"/>
          </a:xfrm>
        </p:spPr>
      </p:pic>
      <p:sp>
        <p:nvSpPr>
          <p:cNvPr id="7" name="Content Placeholder 6">
            <a:extLst>
              <a:ext uri="{FF2B5EF4-FFF2-40B4-BE49-F238E27FC236}">
                <a16:creationId xmlns:a16="http://schemas.microsoft.com/office/drawing/2014/main" id="{2DBBF51C-EFD2-47DF-9A8E-9A232B33A0F5}"/>
              </a:ext>
            </a:extLst>
          </p:cNvPr>
          <p:cNvSpPr>
            <a:spLocks noGrp="1"/>
          </p:cNvSpPr>
          <p:nvPr>
            <p:ph sz="half" idx="2"/>
          </p:nvPr>
        </p:nvSpPr>
        <p:spPr>
          <a:xfrm>
            <a:off x="4495800" y="1981200"/>
            <a:ext cx="5014913" cy="3954463"/>
          </a:xfrm>
        </p:spPr>
        <p:txBody>
          <a:bodyPr rtlCol="0">
            <a:normAutofit fontScale="85000" lnSpcReduction="10000"/>
          </a:bodyPr>
          <a:lstStyle/>
          <a:p>
            <a:pPr marL="0" indent="0" eaLnBrk="1" fontAlgn="auto" hangingPunct="1">
              <a:spcAft>
                <a:spcPts val="0"/>
              </a:spcAft>
              <a:buFont typeface="Arial" panose="020B0604020202020204" pitchFamily="34" charset="0"/>
              <a:buNone/>
              <a:defRPr/>
            </a:pPr>
            <a:r>
              <a:rPr lang="en-GB" dirty="0"/>
              <a:t>Family Skills programme for families in Humanitarian &amp; challenged settings</a:t>
            </a:r>
          </a:p>
          <a:p>
            <a:pPr marL="0" indent="0" eaLnBrk="1" fontAlgn="auto" hangingPunct="1">
              <a:spcAft>
                <a:spcPts val="0"/>
              </a:spcAft>
              <a:buFont typeface="Arial" panose="020B0604020202020204" pitchFamily="34" charset="0"/>
              <a:buNone/>
              <a:defRPr/>
            </a:pPr>
            <a:endParaRPr lang="en-GB" dirty="0"/>
          </a:p>
          <a:p>
            <a:pPr marL="0" indent="0" eaLnBrk="1" fontAlgn="auto" hangingPunct="1">
              <a:spcAft>
                <a:spcPts val="0"/>
              </a:spcAft>
              <a:buFont typeface="Arial" panose="020B0604020202020204" pitchFamily="34" charset="0"/>
              <a:buNone/>
              <a:defRPr/>
            </a:pPr>
            <a:r>
              <a:rPr lang="en-GB" dirty="0"/>
              <a:t>Aims to improve parenting skills, child well-being and family mental health</a:t>
            </a:r>
          </a:p>
          <a:p>
            <a:pPr marL="0" indent="0" eaLnBrk="1" fontAlgn="auto" hangingPunct="1">
              <a:spcAft>
                <a:spcPts val="0"/>
              </a:spcAft>
              <a:buFont typeface="Arial" panose="020B0604020202020204" pitchFamily="34" charset="0"/>
              <a:buNone/>
              <a:defRPr/>
            </a:pPr>
            <a:endParaRPr lang="en-GB" dirty="0"/>
          </a:p>
          <a:p>
            <a:pPr marL="0" indent="0" eaLnBrk="1" fontAlgn="auto" hangingPunct="1">
              <a:spcAft>
                <a:spcPts val="0"/>
              </a:spcAft>
              <a:buFont typeface="Arial" panose="020B0604020202020204" pitchFamily="34" charset="0"/>
              <a:buNone/>
              <a:defRPr/>
            </a:pPr>
            <a:r>
              <a:rPr lang="en-GB" dirty="0"/>
              <a:t>For caregivers with children aged 8-15</a:t>
            </a:r>
          </a:p>
          <a:p>
            <a:pPr marL="0" indent="0" eaLnBrk="1" fontAlgn="auto" hangingPunct="1">
              <a:spcAft>
                <a:spcPts val="0"/>
              </a:spcAft>
              <a:buFont typeface="Arial" panose="020B0604020202020204" pitchFamily="34" charset="0"/>
              <a:buNone/>
              <a:defRPr/>
            </a:pPr>
            <a:endParaRPr lang="en-GB" dirty="0"/>
          </a:p>
          <a:p>
            <a:pPr marL="0" indent="0" eaLnBrk="1" fontAlgn="auto" hangingPunct="1">
              <a:spcAft>
                <a:spcPts val="0"/>
              </a:spcAft>
              <a:buFont typeface="Arial" panose="020B0604020202020204" pitchFamily="34" charset="0"/>
              <a:buNone/>
              <a:defRPr/>
            </a:pPr>
            <a:r>
              <a:rPr lang="en-GB" dirty="0"/>
              <a:t>Light touch-only 3 sessions </a:t>
            </a:r>
          </a:p>
        </p:txBody>
      </p:sp>
      <p:pic>
        <p:nvPicPr>
          <p:cNvPr id="8" name="Picture 7">
            <a:extLst>
              <a:ext uri="{FF2B5EF4-FFF2-40B4-BE49-F238E27FC236}">
                <a16:creationId xmlns:a16="http://schemas.microsoft.com/office/drawing/2014/main" id="{84344150-E2EF-4DCF-B3A2-21EBC1079B6D}"/>
              </a:ext>
            </a:extLst>
          </p:cNvPr>
          <p:cNvPicPr/>
          <p:nvPr/>
        </p:nvPicPr>
        <p:blipFill>
          <a:blip r:embed="rId3" cstate="email">
            <a:extLst>
              <a:ext uri="{28A0092B-C50C-407E-A947-70E740481C1C}">
                <a14:useLocalDpi xmlns:a14="http://schemas.microsoft.com/office/drawing/2010/main"/>
              </a:ext>
            </a:extLst>
          </a:blip>
          <a:stretch>
            <a:fillRect/>
          </a:stretch>
        </p:blipFill>
        <p:spPr>
          <a:xfrm>
            <a:off x="304800" y="158402"/>
            <a:ext cx="1144588" cy="1058862"/>
          </a:xfrm>
          <a:prstGeom prst="rect">
            <a:avLst/>
          </a:prstGeom>
          <a:ln>
            <a:noFill/>
          </a:ln>
          <a:effectLst>
            <a:softEdge rad="112500"/>
          </a:effectLst>
        </p:spPr>
      </p:pic>
      <p:pic>
        <p:nvPicPr>
          <p:cNvPr id="49158" name="Picture 2" descr="Image result for sweden flag">
            <a:extLst>
              <a:ext uri="{FF2B5EF4-FFF2-40B4-BE49-F238E27FC236}">
                <a16:creationId xmlns:a16="http://schemas.microsoft.com/office/drawing/2014/main" id="{2D93A8A9-5982-4B06-84E3-3DBE46BFB12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598150" y="2162175"/>
            <a:ext cx="95885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4" descr="Image result for france flag">
            <a:extLst>
              <a:ext uri="{FF2B5EF4-FFF2-40B4-BE49-F238E27FC236}">
                <a16:creationId xmlns:a16="http://schemas.microsoft.com/office/drawing/2014/main" id="{3EDFDEB6-91CE-4B87-93CE-477D9CEDB0D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55300" y="3956050"/>
            <a:ext cx="9017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Rectangle 11">
            <a:extLst>
              <a:ext uri="{FF2B5EF4-FFF2-40B4-BE49-F238E27FC236}">
                <a16:creationId xmlns:a16="http://schemas.microsoft.com/office/drawing/2014/main" id="{37C39956-5001-420A-8697-8369AADB4A6C}"/>
              </a:ext>
            </a:extLst>
          </p:cNvPr>
          <p:cNvSpPr>
            <a:spLocks noChangeArrowheads="1"/>
          </p:cNvSpPr>
          <p:nvPr/>
        </p:nvSpPr>
        <p:spPr bwMode="auto">
          <a:xfrm>
            <a:off x="304800" y="6299200"/>
            <a:ext cx="11426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hlinkClick r:id="rId6"/>
              </a:rPr>
              <a:t>https://www.unodc.org/documents/drug-prevention-and-treatment/Strong_families_Brochure.pdf</a:t>
            </a:r>
            <a:r>
              <a:rPr kumimoji="0" lang="en-GB" alt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p>
        </p:txBody>
      </p:sp>
      <p:pic>
        <p:nvPicPr>
          <p:cNvPr id="10" name="Picture 9" descr="A close up of text on a white surface&#10;&#10;Description automatically generated">
            <a:extLst>
              <a:ext uri="{FF2B5EF4-FFF2-40B4-BE49-F238E27FC236}">
                <a16:creationId xmlns:a16="http://schemas.microsoft.com/office/drawing/2014/main" id="{7F847724-8BD7-4760-BB57-A5E428BE7FA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7546" y="1347787"/>
            <a:ext cx="3444536" cy="4820889"/>
          </a:xfrm>
          <a:prstGeom prst="rect">
            <a:avLst/>
          </a:prstGeom>
        </p:spPr>
      </p:pic>
    </p:spTree>
    <p:extLst>
      <p:ext uri="{BB962C8B-B14F-4D97-AF65-F5344CB8AC3E}">
        <p14:creationId xmlns:p14="http://schemas.microsoft.com/office/powerpoint/2010/main" val="413876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056121-2895-48DE-8156-26D73E4F7D61}"/>
              </a:ext>
            </a:extLst>
          </p:cNvPr>
          <p:cNvSpPr>
            <a:spLocks noGrp="1"/>
          </p:cNvSpPr>
          <p:nvPr>
            <p:ph type="title"/>
          </p:nvPr>
        </p:nvSpPr>
        <p:spPr>
          <a:xfrm>
            <a:off x="2557463" y="3816350"/>
            <a:ext cx="8004175" cy="2368550"/>
          </a:xfrm>
          <a:solidFill>
            <a:schemeClr val="accent6">
              <a:lumMod val="40000"/>
              <a:lumOff val="60000"/>
            </a:schemeClr>
          </a:solidFill>
          <a:ln>
            <a:solidFill>
              <a:schemeClr val="bg2">
                <a:lumMod val="75000"/>
              </a:schemeClr>
            </a:solidFill>
          </a:ln>
          <a:effectLst>
            <a:outerShdw blurRad="50800" dist="38100" dir="5400000" algn="t" rotWithShape="0">
              <a:prstClr val="black">
                <a:alpha val="40000"/>
              </a:prstClr>
            </a:outerShdw>
          </a:effectLst>
        </p:spPr>
        <p:txBody>
          <a:bodyPr rtlCol="0">
            <a:normAutofit fontScale="90000"/>
          </a:bodyPr>
          <a:lstStyle/>
          <a:p>
            <a:pPr algn="ctr" eaLnBrk="1" fontAlgn="auto" hangingPunct="1">
              <a:spcAft>
                <a:spcPts val="0"/>
              </a:spcAft>
              <a:defRPr/>
            </a:pPr>
            <a:r>
              <a:rPr lang="en-GB" dirty="0"/>
              <a:t> </a:t>
            </a:r>
            <a:br>
              <a:rPr lang="en-GB" sz="2000" dirty="0"/>
            </a:br>
            <a:br>
              <a:rPr lang="en-GB" sz="2000" dirty="0"/>
            </a:br>
            <a:br>
              <a:rPr lang="en-GB" sz="2000" dirty="0"/>
            </a:br>
            <a:br>
              <a:rPr lang="en-GB" sz="2000" dirty="0"/>
            </a:br>
            <a:r>
              <a:rPr lang="en-GB" sz="2400" b="1" dirty="0">
                <a:latin typeface="+mn-lt"/>
                <a:ea typeface="+mn-ea"/>
                <a:cs typeface="+mn-cs"/>
              </a:rPr>
              <a:t>Family Sessions</a:t>
            </a:r>
            <a:br>
              <a:rPr lang="en-GB" sz="2400" dirty="0">
                <a:latin typeface="+mn-lt"/>
                <a:ea typeface="+mn-ea"/>
                <a:cs typeface="+mn-cs"/>
              </a:rPr>
            </a:br>
            <a:r>
              <a:rPr lang="en-GB" sz="2200" dirty="0">
                <a:latin typeface="+mn-lt"/>
                <a:ea typeface="+mn-ea"/>
                <a:cs typeface="+mn-cs"/>
              </a:rPr>
              <a:t>Families practice positive communication </a:t>
            </a:r>
            <a:br>
              <a:rPr lang="en-GB" sz="2200" dirty="0">
                <a:latin typeface="+mn-lt"/>
                <a:ea typeface="+mn-ea"/>
                <a:cs typeface="+mn-cs"/>
              </a:rPr>
            </a:br>
            <a:r>
              <a:rPr lang="en-GB" sz="2200" dirty="0">
                <a:latin typeface="+mn-lt"/>
                <a:ea typeface="+mn-ea"/>
                <a:cs typeface="+mn-cs"/>
              </a:rPr>
              <a:t>Families practice stress relief techniques together</a:t>
            </a:r>
            <a:br>
              <a:rPr lang="en-GB" sz="2200" dirty="0">
                <a:latin typeface="+mn-lt"/>
                <a:ea typeface="+mn-ea"/>
                <a:cs typeface="+mn-cs"/>
              </a:rPr>
            </a:br>
            <a:r>
              <a:rPr lang="en-GB" sz="2200" dirty="0">
                <a:latin typeface="+mn-lt"/>
                <a:ea typeface="+mn-ea"/>
                <a:cs typeface="+mn-cs"/>
              </a:rPr>
              <a:t>Families learn about family values and are encouraged to share appreciation for each other  </a:t>
            </a:r>
            <a:br>
              <a:rPr lang="en-GB" sz="2200" dirty="0">
                <a:latin typeface="+mn-lt"/>
                <a:ea typeface="+mn-ea"/>
                <a:cs typeface="+mn-cs"/>
              </a:rPr>
            </a:br>
            <a:br>
              <a:rPr lang="en-GB" sz="2200" dirty="0"/>
            </a:br>
            <a:br>
              <a:rPr lang="en-GB" dirty="0"/>
            </a:br>
            <a:endParaRPr lang="en-GB" dirty="0"/>
          </a:p>
        </p:txBody>
      </p:sp>
      <p:sp>
        <p:nvSpPr>
          <p:cNvPr id="6" name="Text Placeholder 5">
            <a:extLst>
              <a:ext uri="{FF2B5EF4-FFF2-40B4-BE49-F238E27FC236}">
                <a16:creationId xmlns:a16="http://schemas.microsoft.com/office/drawing/2014/main" id="{BED3DB0F-FF25-4F0A-BFF6-EC784502828A}"/>
              </a:ext>
            </a:extLst>
          </p:cNvPr>
          <p:cNvSpPr>
            <a:spLocks noGrp="1"/>
          </p:cNvSpPr>
          <p:nvPr>
            <p:ph type="body" sz="half" idx="1"/>
          </p:nvPr>
        </p:nvSpPr>
        <p:spPr>
          <a:xfrm>
            <a:off x="609600" y="673100"/>
            <a:ext cx="5384800" cy="2600325"/>
          </a:xfrm>
          <a:solidFill>
            <a:schemeClr val="tx2">
              <a:lumMod val="20000"/>
              <a:lumOff val="80000"/>
            </a:schemeClr>
          </a:solidFill>
          <a:ln>
            <a:solidFill>
              <a:schemeClr val="bg2">
                <a:lumMod val="90000"/>
              </a:schemeClr>
            </a:solidFill>
          </a:ln>
          <a:effectLst>
            <a:outerShdw blurRad="50800" dist="38100" dir="5400000" algn="t" rotWithShape="0">
              <a:prstClr val="black">
                <a:alpha val="40000"/>
              </a:prstClr>
            </a:outerShdw>
          </a:effectLst>
        </p:spPr>
        <p:txBody>
          <a:bodyPr rtlCol="0">
            <a:normAutofit fontScale="55000" lnSpcReduction="20000"/>
          </a:bodyPr>
          <a:lstStyle/>
          <a:p>
            <a:pPr marL="0" indent="0" algn="ctr" eaLnBrk="1" fontAlgn="auto" hangingPunct="1">
              <a:spcAft>
                <a:spcPts val="0"/>
              </a:spcAft>
              <a:buFont typeface="Arial" panose="020B0604020202020204" pitchFamily="34" charset="0"/>
              <a:buNone/>
              <a:defRPr/>
            </a:pPr>
            <a:endParaRPr lang="en-GB" b="1" dirty="0"/>
          </a:p>
          <a:p>
            <a:pPr marL="0" indent="0" algn="ctr" eaLnBrk="1" fontAlgn="auto" hangingPunct="1">
              <a:spcAft>
                <a:spcPts val="0"/>
              </a:spcAft>
              <a:buFont typeface="Arial" panose="020B0604020202020204" pitchFamily="34" charset="0"/>
              <a:buNone/>
              <a:defRPr/>
            </a:pPr>
            <a:r>
              <a:rPr lang="en-GB" sz="4400" b="1" dirty="0"/>
              <a:t>Caregiver sessions</a:t>
            </a:r>
          </a:p>
          <a:p>
            <a:pPr marL="0" indent="0" eaLnBrk="1" fontAlgn="auto" hangingPunct="1">
              <a:spcAft>
                <a:spcPts val="0"/>
              </a:spcAft>
              <a:buFont typeface="Arial" panose="020B0604020202020204" pitchFamily="34" charset="0"/>
              <a:buNone/>
              <a:defRPr/>
            </a:pPr>
            <a:r>
              <a:rPr lang="en-GB" sz="3600" dirty="0"/>
              <a:t>Explore parents challenges </a:t>
            </a:r>
          </a:p>
          <a:p>
            <a:pPr marL="0" indent="0" eaLnBrk="1" fontAlgn="auto" hangingPunct="1">
              <a:spcAft>
                <a:spcPts val="0"/>
              </a:spcAft>
              <a:buFont typeface="Arial" panose="020B0604020202020204" pitchFamily="34" charset="0"/>
              <a:buNone/>
              <a:defRPr/>
            </a:pPr>
            <a:r>
              <a:rPr lang="en-GB" sz="3600" dirty="0"/>
              <a:t>Develop ways to better deal with stress</a:t>
            </a:r>
          </a:p>
          <a:p>
            <a:pPr marL="0" indent="0" eaLnBrk="1" fontAlgn="auto" hangingPunct="1">
              <a:spcAft>
                <a:spcPts val="0"/>
              </a:spcAft>
              <a:buFont typeface="Arial" panose="020B0604020202020204" pitchFamily="34" charset="0"/>
              <a:buNone/>
              <a:defRPr/>
            </a:pPr>
            <a:r>
              <a:rPr lang="en-GB" sz="3600" dirty="0"/>
              <a:t>The value of using both love and limits </a:t>
            </a:r>
          </a:p>
          <a:p>
            <a:pPr marL="0" indent="0" eaLnBrk="1" fontAlgn="auto" hangingPunct="1">
              <a:spcAft>
                <a:spcPts val="0"/>
              </a:spcAft>
              <a:buFont typeface="Arial" panose="020B0604020202020204" pitchFamily="34" charset="0"/>
              <a:buNone/>
              <a:defRPr/>
            </a:pPr>
            <a:r>
              <a:rPr lang="en-GB" sz="3600" dirty="0"/>
              <a:t>Listening to children</a:t>
            </a:r>
          </a:p>
          <a:p>
            <a:pPr marL="0" indent="0" eaLnBrk="1" fontAlgn="auto" hangingPunct="1">
              <a:spcAft>
                <a:spcPts val="0"/>
              </a:spcAft>
              <a:buFont typeface="Arial" panose="020B0604020202020204" pitchFamily="34" charset="0"/>
              <a:buNone/>
              <a:defRPr/>
            </a:pPr>
            <a:r>
              <a:rPr lang="en-GB" sz="3600" dirty="0"/>
              <a:t>How to encourage good behaviour and discourage misbehaviour</a:t>
            </a:r>
          </a:p>
        </p:txBody>
      </p:sp>
      <p:sp>
        <p:nvSpPr>
          <p:cNvPr id="7" name="Content Placeholder 6">
            <a:extLst>
              <a:ext uri="{FF2B5EF4-FFF2-40B4-BE49-F238E27FC236}">
                <a16:creationId xmlns:a16="http://schemas.microsoft.com/office/drawing/2014/main" id="{C5011A2D-99DD-48E0-BBA4-B8E8487B5A2A}"/>
              </a:ext>
            </a:extLst>
          </p:cNvPr>
          <p:cNvSpPr>
            <a:spLocks noGrp="1"/>
          </p:cNvSpPr>
          <p:nvPr>
            <p:ph sz="half" idx="2"/>
          </p:nvPr>
        </p:nvSpPr>
        <p:spPr>
          <a:xfrm>
            <a:off x="6197600" y="673100"/>
            <a:ext cx="5384800" cy="2600325"/>
          </a:xfrm>
          <a:solidFill>
            <a:schemeClr val="accent4">
              <a:lumMod val="20000"/>
              <a:lumOff val="80000"/>
            </a:schemeClr>
          </a:solidFill>
          <a:ln>
            <a:solidFill>
              <a:schemeClr val="bg1">
                <a:lumMod val="85000"/>
              </a:schemeClr>
            </a:solidFill>
          </a:ln>
          <a:effectLst>
            <a:outerShdw blurRad="50800" dist="38100" dir="5400000" algn="t" rotWithShape="0">
              <a:prstClr val="black">
                <a:alpha val="40000"/>
              </a:prstClr>
            </a:outerShdw>
          </a:effectLst>
        </p:spPr>
        <p:txBody>
          <a:bodyPr rtlCol="0">
            <a:normAutofit fontScale="55000" lnSpcReduction="20000"/>
          </a:bodyPr>
          <a:lstStyle/>
          <a:p>
            <a:pPr marL="0" indent="0" algn="ctr" eaLnBrk="1" fontAlgn="auto" hangingPunct="1">
              <a:spcAft>
                <a:spcPts val="0"/>
              </a:spcAft>
              <a:buFont typeface="Arial" panose="020B0604020202020204" pitchFamily="34" charset="0"/>
              <a:buNone/>
              <a:defRPr/>
            </a:pPr>
            <a:endParaRPr lang="en-GB" b="1" dirty="0"/>
          </a:p>
          <a:p>
            <a:pPr marL="0" indent="0" algn="ctr" eaLnBrk="1" fontAlgn="auto" hangingPunct="1">
              <a:spcAft>
                <a:spcPts val="0"/>
              </a:spcAft>
              <a:buFont typeface="Arial" panose="020B0604020202020204" pitchFamily="34" charset="0"/>
              <a:buNone/>
              <a:defRPr/>
            </a:pPr>
            <a:r>
              <a:rPr lang="en-GB" sz="4400" b="1" dirty="0"/>
              <a:t>Child sessions</a:t>
            </a:r>
          </a:p>
          <a:p>
            <a:pPr marL="0" indent="0" eaLnBrk="1" fontAlgn="auto" hangingPunct="1">
              <a:spcAft>
                <a:spcPts val="0"/>
              </a:spcAft>
              <a:buFont typeface="Arial" panose="020B0604020202020204" pitchFamily="34" charset="0"/>
              <a:buNone/>
              <a:defRPr/>
            </a:pPr>
            <a:r>
              <a:rPr lang="en-GB" sz="3600" dirty="0"/>
              <a:t>How to deal with stress</a:t>
            </a:r>
          </a:p>
          <a:p>
            <a:pPr marL="0" indent="0" eaLnBrk="1" fontAlgn="auto" hangingPunct="1">
              <a:spcAft>
                <a:spcPts val="0"/>
              </a:spcAft>
              <a:buFont typeface="Arial" panose="020B0604020202020204" pitchFamily="34" charset="0"/>
              <a:buNone/>
              <a:defRPr/>
            </a:pPr>
            <a:r>
              <a:rPr lang="en-GB" sz="3600" dirty="0"/>
              <a:t>Explore rules and responsibilities </a:t>
            </a:r>
          </a:p>
          <a:p>
            <a:pPr marL="0" indent="0" eaLnBrk="1" fontAlgn="auto" hangingPunct="1">
              <a:spcAft>
                <a:spcPts val="0"/>
              </a:spcAft>
              <a:buFont typeface="Arial" panose="020B0604020202020204" pitchFamily="34" charset="0"/>
              <a:buNone/>
              <a:defRPr/>
            </a:pPr>
            <a:r>
              <a:rPr lang="en-GB" sz="3600" dirty="0"/>
              <a:t>Think about future goals in addition to the important roles their caregivers play in their lives</a:t>
            </a:r>
          </a:p>
        </p:txBody>
      </p:sp>
      <p:pic>
        <p:nvPicPr>
          <p:cNvPr id="11" name="Picture 10">
            <a:extLst>
              <a:ext uri="{FF2B5EF4-FFF2-40B4-BE49-F238E27FC236}">
                <a16:creationId xmlns:a16="http://schemas.microsoft.com/office/drawing/2014/main" id="{7C894576-5B7F-4AD0-A8EF-89869C4D06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9592" y="3816626"/>
            <a:ext cx="2027584" cy="2252263"/>
          </a:xfrm>
          <a:prstGeom prst="rect">
            <a:avLst/>
          </a:prstGeom>
          <a:ln>
            <a:noFill/>
          </a:ln>
          <a:effectLst>
            <a:softEdge rad="112500"/>
          </a:effectLst>
        </p:spPr>
      </p:pic>
      <p:sp>
        <p:nvSpPr>
          <p:cNvPr id="12" name="Arrow: Down 11">
            <a:extLst>
              <a:ext uri="{FF2B5EF4-FFF2-40B4-BE49-F238E27FC236}">
                <a16:creationId xmlns:a16="http://schemas.microsoft.com/office/drawing/2014/main" id="{A140F138-34A5-4AB3-8473-E625B57BD617}"/>
              </a:ext>
            </a:extLst>
          </p:cNvPr>
          <p:cNvSpPr/>
          <p:nvPr/>
        </p:nvSpPr>
        <p:spPr>
          <a:xfrm rot="20657562">
            <a:off x="4227513" y="3206750"/>
            <a:ext cx="484187" cy="676275"/>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397D7153-BCF7-4474-A1A9-97CE62A902C2}"/>
              </a:ext>
            </a:extLst>
          </p:cNvPr>
          <p:cNvSpPr/>
          <p:nvPr/>
        </p:nvSpPr>
        <p:spPr>
          <a:xfrm rot="1254951">
            <a:off x="7450138" y="3182938"/>
            <a:ext cx="484187" cy="688975"/>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59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window&#10;&#10;Description automatically generated">
            <a:extLst>
              <a:ext uri="{FF2B5EF4-FFF2-40B4-BE49-F238E27FC236}">
                <a16:creationId xmlns:a16="http://schemas.microsoft.com/office/drawing/2014/main" id="{0304A023-385C-4552-BCFE-6849B4BD1B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089157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around each other&#10;&#10;Description automatically generated">
            <a:extLst>
              <a:ext uri="{FF2B5EF4-FFF2-40B4-BE49-F238E27FC236}">
                <a16:creationId xmlns:a16="http://schemas.microsoft.com/office/drawing/2014/main" id="{766A6AA8-8AB3-454C-A3A6-B5721BBBBB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878256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room&#10;&#10;Description automatically generated">
            <a:extLst>
              <a:ext uri="{FF2B5EF4-FFF2-40B4-BE49-F238E27FC236}">
                <a16:creationId xmlns:a16="http://schemas.microsoft.com/office/drawing/2014/main" id="{78D780E8-CBD5-4DD1-BC41-CB7489652F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20874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front of a crowd&#10;&#10;Description automatically generated">
            <a:extLst>
              <a:ext uri="{FF2B5EF4-FFF2-40B4-BE49-F238E27FC236}">
                <a16:creationId xmlns:a16="http://schemas.microsoft.com/office/drawing/2014/main" id="{5A5896EA-1A60-40D2-B667-D4ECDBEFDD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p:spPr>
      </p:pic>
      <p:pic>
        <p:nvPicPr>
          <p:cNvPr id="4" name="Content Placeholder 3" descr="A group of people sitting at a picnic table&#10;&#10;Description automatically generated">
            <a:extLst>
              <a:ext uri="{FF2B5EF4-FFF2-40B4-BE49-F238E27FC236}">
                <a16:creationId xmlns:a16="http://schemas.microsoft.com/office/drawing/2014/main" id="{557FF8A7-96F1-4EA1-9F94-E28C8794C14C}"/>
              </a:ext>
            </a:extLst>
          </p:cNvPr>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r="-3"/>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p:spPr>
      </p:pic>
      <p:pic>
        <p:nvPicPr>
          <p:cNvPr id="3" name="Picture 2" descr="A group of people standing next to a tree&#10;&#10;Description automatically generated">
            <a:extLst>
              <a:ext uri="{FF2B5EF4-FFF2-40B4-BE49-F238E27FC236}">
                <a16:creationId xmlns:a16="http://schemas.microsoft.com/office/drawing/2014/main" id="{43444878-94CF-4304-8716-40F1C678B4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8" name="Picture 7" descr="A group of people sitting at a park&#10;&#10;Description automatically generated">
            <a:extLst>
              <a:ext uri="{FF2B5EF4-FFF2-40B4-BE49-F238E27FC236}">
                <a16:creationId xmlns:a16="http://schemas.microsoft.com/office/drawing/2014/main" id="{B05D3D4D-D149-45A8-A9AA-CFE1F1233F4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spTree>
    <p:extLst>
      <p:ext uri="{BB962C8B-B14F-4D97-AF65-F5344CB8AC3E}">
        <p14:creationId xmlns:p14="http://schemas.microsoft.com/office/powerpoint/2010/main" val="1628330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8A1A56-FDE2-4C82-91BE-C3FF4DBBB259}"/>
              </a:ext>
            </a:extLst>
          </p:cNvPr>
          <p:cNvSpPr>
            <a:spLocks noGrp="1"/>
          </p:cNvSpPr>
          <p:nvPr>
            <p:ph type="title"/>
          </p:nvPr>
        </p:nvSpPr>
        <p:spPr>
          <a:xfrm>
            <a:off x="2816225" y="3429000"/>
            <a:ext cx="6465888" cy="3124200"/>
          </a:xfrm>
          <a:solidFill>
            <a:schemeClr val="bg1">
              <a:lumMod val="95000"/>
            </a:schemeClr>
          </a:solidFill>
          <a:effectLst>
            <a:outerShdw blurRad="50800" dist="38100" dir="5400000" algn="t" rotWithShape="0">
              <a:prstClr val="black">
                <a:alpha val="40000"/>
              </a:prstClr>
            </a:outerShdw>
          </a:effectLst>
        </p:spPr>
        <p:txBody>
          <a:bodyPr rtlCol="0">
            <a:normAutofit fontScale="90000"/>
          </a:bodyPr>
          <a:lstStyle/>
          <a:p>
            <a:pPr lvl="1" algn="ctr" eaLnBrk="1" fontAlgn="auto" hangingPunct="1">
              <a:lnSpc>
                <a:spcPct val="100000"/>
              </a:lnSpc>
              <a:spcBef>
                <a:spcPts val="0"/>
              </a:spcBef>
              <a:spcAft>
                <a:spcPts val="0"/>
              </a:spcAft>
              <a:defRPr/>
            </a:pPr>
            <a:r>
              <a:rPr lang="en-US" sz="2100" kern="1200" dirty="0">
                <a:solidFill>
                  <a:sysClr val="windowText" lastClr="000000"/>
                </a:solidFill>
                <a:latin typeface="+mn-lt"/>
                <a:ea typeface="+mn-ea"/>
                <a:cs typeface="+mn-cs"/>
              </a:rPr>
              <a:t>Caregivers completed 3 measures</a:t>
            </a:r>
            <a:br>
              <a:rPr lang="en-US" sz="2100" kern="1200" dirty="0">
                <a:solidFill>
                  <a:sysClr val="windowText" lastClr="000000"/>
                </a:solidFill>
                <a:latin typeface="+mn-lt"/>
                <a:ea typeface="+mn-ea"/>
                <a:cs typeface="+mn-cs"/>
              </a:rPr>
            </a:br>
            <a:r>
              <a:rPr lang="en-US" sz="2100" kern="1200" dirty="0">
                <a:solidFill>
                  <a:sysClr val="windowText" lastClr="000000"/>
                </a:solidFill>
                <a:latin typeface="+mn-lt"/>
                <a:ea typeface="+mn-ea"/>
                <a:cs typeface="+mn-cs"/>
              </a:rPr>
              <a:t>1-Family Background Questionnaire</a:t>
            </a:r>
            <a:br>
              <a:rPr lang="en-US" sz="2100" kern="1200" dirty="0">
                <a:solidFill>
                  <a:sysClr val="windowText" lastClr="000000"/>
                </a:solidFill>
                <a:latin typeface="+mn-lt"/>
                <a:ea typeface="+mn-ea"/>
                <a:cs typeface="+mn-cs"/>
              </a:rPr>
            </a:br>
            <a:r>
              <a:rPr lang="en-US" sz="2100" kern="1200" dirty="0">
                <a:solidFill>
                  <a:sysClr val="windowText" lastClr="000000"/>
                </a:solidFill>
                <a:latin typeface="+mn-lt"/>
                <a:ea typeface="+mn-ea"/>
                <a:cs typeface="+mn-cs"/>
              </a:rPr>
              <a:t>2-Strengths and Difficulties Questionnaire</a:t>
            </a:r>
            <a:br>
              <a:rPr lang="en-US" sz="2100" kern="1200" dirty="0">
                <a:solidFill>
                  <a:sysClr val="windowText" lastClr="000000"/>
                </a:solidFill>
                <a:latin typeface="+mn-lt"/>
                <a:ea typeface="+mn-ea"/>
                <a:cs typeface="+mn-cs"/>
              </a:rPr>
            </a:br>
            <a:r>
              <a:rPr lang="en-US" sz="2100" kern="1200" dirty="0">
                <a:solidFill>
                  <a:sysClr val="windowText" lastClr="000000"/>
                </a:solidFill>
                <a:latin typeface="+mn-lt"/>
                <a:ea typeface="+mn-ea"/>
                <a:cs typeface="+mn-cs"/>
              </a:rPr>
              <a:t>3-Parenting and Family Adjustment Scale</a:t>
            </a:r>
            <a:br>
              <a:rPr lang="en-US" sz="2100" kern="1200" dirty="0">
                <a:solidFill>
                  <a:sysClr val="windowText" lastClr="000000"/>
                </a:solidFill>
                <a:latin typeface="+mn-lt"/>
                <a:ea typeface="+mn-ea"/>
                <a:cs typeface="+mn-cs"/>
              </a:rPr>
            </a:br>
            <a:r>
              <a:rPr lang="en-US" sz="2100" kern="1200" dirty="0">
                <a:solidFill>
                  <a:sysClr val="windowText" lastClr="000000"/>
                </a:solidFill>
                <a:latin typeface="+mn-lt"/>
                <a:ea typeface="+mn-ea"/>
                <a:cs typeface="+mn-cs"/>
              </a:rPr>
              <a:t> </a:t>
            </a:r>
            <a:br>
              <a:rPr lang="en-US" sz="2100" kern="1200" dirty="0">
                <a:solidFill>
                  <a:sysClr val="windowText" lastClr="000000"/>
                </a:solidFill>
                <a:latin typeface="+mn-lt"/>
                <a:ea typeface="+mn-ea"/>
                <a:cs typeface="+mn-cs"/>
              </a:rPr>
            </a:br>
            <a:r>
              <a:rPr lang="en-US" sz="2100" kern="1200" dirty="0">
                <a:solidFill>
                  <a:sysClr val="windowText" lastClr="000000"/>
                </a:solidFill>
                <a:latin typeface="+mn-lt"/>
                <a:ea typeface="+mn-ea"/>
                <a:cs typeface="+mn-cs"/>
              </a:rPr>
              <a:t>Two weeks pre-intervention (Time 1)</a:t>
            </a:r>
            <a:br>
              <a:rPr lang="en-US" sz="2100" kern="1200" dirty="0">
                <a:solidFill>
                  <a:sysClr val="windowText" lastClr="000000"/>
                </a:solidFill>
                <a:latin typeface="+mn-lt"/>
                <a:ea typeface="+mn-ea"/>
                <a:cs typeface="+mn-cs"/>
              </a:rPr>
            </a:br>
            <a:r>
              <a:rPr lang="en-US" sz="2100" kern="1200" dirty="0">
                <a:solidFill>
                  <a:sysClr val="windowText" lastClr="000000"/>
                </a:solidFill>
                <a:latin typeface="+mn-lt"/>
                <a:ea typeface="+mn-ea"/>
                <a:cs typeface="+mn-cs"/>
              </a:rPr>
              <a:t>One-two weeks post intervention (Time 2)</a:t>
            </a:r>
            <a:br>
              <a:rPr lang="en-US" sz="2100" kern="1200" dirty="0">
                <a:solidFill>
                  <a:sysClr val="windowText" lastClr="000000"/>
                </a:solidFill>
                <a:latin typeface="+mn-lt"/>
                <a:ea typeface="+mn-ea"/>
                <a:cs typeface="+mn-cs"/>
              </a:rPr>
            </a:br>
            <a:r>
              <a:rPr lang="en-US" sz="2100" kern="1200" dirty="0">
                <a:solidFill>
                  <a:sysClr val="windowText" lastClr="000000"/>
                </a:solidFill>
                <a:latin typeface="+mn-lt"/>
                <a:ea typeface="+mn-ea"/>
                <a:cs typeface="+mn-cs"/>
              </a:rPr>
              <a:t>Five-six weeks post intervention (Time 3)</a:t>
            </a:r>
            <a:br>
              <a:rPr lang="en-US" sz="2100" kern="1200" dirty="0">
                <a:solidFill>
                  <a:sysClr val="windowText" lastClr="000000"/>
                </a:solidFill>
                <a:latin typeface="+mn-lt"/>
                <a:ea typeface="+mn-ea"/>
                <a:cs typeface="+mn-cs"/>
              </a:rPr>
            </a:br>
            <a:br>
              <a:rPr lang="en-US" sz="1800" dirty="0">
                <a:solidFill>
                  <a:sysClr val="windowText" lastClr="000000"/>
                </a:solidFill>
              </a:rPr>
            </a:br>
            <a:endParaRPr lang="en-GB" sz="1800" dirty="0">
              <a:solidFill>
                <a:sysClr val="windowText" lastClr="000000"/>
              </a:solidFill>
            </a:endParaRPr>
          </a:p>
        </p:txBody>
      </p:sp>
      <p:sp>
        <p:nvSpPr>
          <p:cNvPr id="8" name="Content Placeholder 7">
            <a:extLst>
              <a:ext uri="{FF2B5EF4-FFF2-40B4-BE49-F238E27FC236}">
                <a16:creationId xmlns:a16="http://schemas.microsoft.com/office/drawing/2014/main" id="{A380117A-4154-42F7-9702-F4943DE44429}"/>
              </a:ext>
            </a:extLst>
          </p:cNvPr>
          <p:cNvSpPr>
            <a:spLocks noGrp="1"/>
          </p:cNvSpPr>
          <p:nvPr>
            <p:ph sz="half" idx="1"/>
          </p:nvPr>
        </p:nvSpPr>
        <p:spPr>
          <a:xfrm>
            <a:off x="609600" y="696913"/>
            <a:ext cx="5297488" cy="2317750"/>
          </a:xfrm>
          <a:solidFill>
            <a:schemeClr val="accent4">
              <a:lumMod val="20000"/>
              <a:lumOff val="80000"/>
            </a:schemeClr>
          </a:solidFill>
          <a:effectLst>
            <a:outerShdw blurRad="50800" dist="38100" dir="5400000" algn="t" rotWithShape="0">
              <a:prstClr val="black">
                <a:alpha val="40000"/>
              </a:prstClr>
            </a:outerShdw>
          </a:effectLst>
        </p:spPr>
        <p:txBody>
          <a:bodyPr rtlCol="0">
            <a:normAutofit/>
          </a:bodyPr>
          <a:lstStyle/>
          <a:p>
            <a:pPr marL="0" indent="0" algn="ctr" eaLnBrk="1" fontAlgn="auto" hangingPunct="1">
              <a:spcAft>
                <a:spcPts val="0"/>
              </a:spcAft>
              <a:buFont typeface="Arial" panose="020B0604020202020204" pitchFamily="34" charset="0"/>
              <a:buNone/>
              <a:defRPr/>
            </a:pPr>
            <a:r>
              <a:rPr lang="en-GB" b="1" dirty="0"/>
              <a:t>Study 1</a:t>
            </a:r>
          </a:p>
          <a:p>
            <a:pPr marL="0" indent="0" eaLnBrk="1" fontAlgn="auto" hangingPunct="1">
              <a:spcAft>
                <a:spcPts val="0"/>
              </a:spcAft>
              <a:buFont typeface="Arial" panose="020B0604020202020204" pitchFamily="34" charset="0"/>
              <a:buNone/>
              <a:defRPr/>
            </a:pPr>
            <a:r>
              <a:rPr lang="en-GB" dirty="0"/>
              <a:t>Afghan families living in 3 cities in Afghanistan (n=72)</a:t>
            </a:r>
          </a:p>
          <a:p>
            <a:pPr marL="0" indent="0" eaLnBrk="1" fontAlgn="auto" hangingPunct="1">
              <a:spcAft>
                <a:spcPts val="0"/>
              </a:spcAft>
              <a:buFont typeface="Arial" panose="020B0604020202020204" pitchFamily="34" charset="0"/>
              <a:buNone/>
              <a:defRPr/>
            </a:pPr>
            <a:r>
              <a:rPr lang="en-GB" dirty="0"/>
              <a:t>Gender of children: Female (n=33), males (n=38)</a:t>
            </a:r>
          </a:p>
          <a:p>
            <a:pPr marL="0" indent="0" eaLnBrk="1" fontAlgn="auto" hangingPunct="1">
              <a:spcAft>
                <a:spcPts val="0"/>
              </a:spcAft>
              <a:buFont typeface="Arial" panose="020B0604020202020204" pitchFamily="34" charset="0"/>
              <a:buNone/>
              <a:defRPr/>
            </a:pPr>
            <a:endParaRPr lang="en-GB" dirty="0"/>
          </a:p>
          <a:p>
            <a:pPr marL="0" indent="0" eaLnBrk="1" fontAlgn="auto" hangingPunct="1">
              <a:spcAft>
                <a:spcPts val="0"/>
              </a:spcAft>
              <a:buFont typeface="Arial" panose="020B0604020202020204" pitchFamily="34" charset="0"/>
              <a:buNone/>
              <a:defRPr/>
            </a:pPr>
            <a:endParaRPr lang="en-GB" dirty="0"/>
          </a:p>
        </p:txBody>
      </p:sp>
      <p:sp>
        <p:nvSpPr>
          <p:cNvPr id="9" name="Content Placeholder 8">
            <a:extLst>
              <a:ext uri="{FF2B5EF4-FFF2-40B4-BE49-F238E27FC236}">
                <a16:creationId xmlns:a16="http://schemas.microsoft.com/office/drawing/2014/main" id="{74BD0D6D-879E-40CE-AD43-5011F10AE83A}"/>
              </a:ext>
            </a:extLst>
          </p:cNvPr>
          <p:cNvSpPr>
            <a:spLocks noGrp="1"/>
          </p:cNvSpPr>
          <p:nvPr>
            <p:ph sz="half" idx="2"/>
          </p:nvPr>
        </p:nvSpPr>
        <p:spPr>
          <a:xfrm>
            <a:off x="6038850" y="696913"/>
            <a:ext cx="5297488" cy="2317750"/>
          </a:xfrm>
          <a:solidFill>
            <a:schemeClr val="accent6">
              <a:lumMod val="20000"/>
              <a:lumOff val="80000"/>
            </a:schemeClr>
          </a:solidFill>
          <a:effectLst>
            <a:outerShdw blurRad="50800" dist="38100" dir="5400000" algn="t" rotWithShape="0">
              <a:prstClr val="black">
                <a:alpha val="40000"/>
              </a:prstClr>
            </a:outerShdw>
          </a:effectLst>
        </p:spPr>
        <p:txBody>
          <a:bodyPr rtlCol="0">
            <a:normAutofit/>
          </a:bodyPr>
          <a:lstStyle/>
          <a:p>
            <a:pPr marL="0" indent="0" algn="ctr" eaLnBrk="1" fontAlgn="auto" hangingPunct="1">
              <a:spcAft>
                <a:spcPts val="0"/>
              </a:spcAft>
              <a:buFont typeface="Arial" panose="020B0604020202020204" pitchFamily="34" charset="0"/>
              <a:buNone/>
              <a:defRPr/>
            </a:pPr>
            <a:r>
              <a:rPr lang="en-GB" b="1" dirty="0"/>
              <a:t>Study 2 </a:t>
            </a:r>
          </a:p>
          <a:p>
            <a:pPr marL="0" indent="0" eaLnBrk="1" fontAlgn="auto" hangingPunct="1">
              <a:spcAft>
                <a:spcPts val="0"/>
              </a:spcAft>
              <a:buFont typeface="Arial" panose="020B0604020202020204" pitchFamily="34" charset="0"/>
              <a:buNone/>
              <a:defRPr/>
            </a:pPr>
            <a:r>
              <a:rPr lang="en-GB" dirty="0"/>
              <a:t>Afghan families residing in 3 reception centres in Serbia (n=25)</a:t>
            </a:r>
          </a:p>
          <a:p>
            <a:pPr marL="0" indent="0" eaLnBrk="1" fontAlgn="auto" hangingPunct="1">
              <a:spcAft>
                <a:spcPts val="0"/>
              </a:spcAft>
              <a:buFont typeface="Arial" panose="020B0604020202020204" pitchFamily="34" charset="0"/>
              <a:buNone/>
              <a:defRPr/>
            </a:pPr>
            <a:r>
              <a:rPr lang="en-GB" dirty="0"/>
              <a:t>Gender of children: Female (n=9), males (n=16)</a:t>
            </a:r>
          </a:p>
        </p:txBody>
      </p:sp>
      <p:sp>
        <p:nvSpPr>
          <p:cNvPr id="10" name="Arrow: Down 9">
            <a:extLst>
              <a:ext uri="{FF2B5EF4-FFF2-40B4-BE49-F238E27FC236}">
                <a16:creationId xmlns:a16="http://schemas.microsoft.com/office/drawing/2014/main" id="{881B49EB-AACA-4577-A6C8-1CCDD2A9D6AE}"/>
              </a:ext>
            </a:extLst>
          </p:cNvPr>
          <p:cNvSpPr/>
          <p:nvPr/>
        </p:nvSpPr>
        <p:spPr>
          <a:xfrm>
            <a:off x="5907088" y="3163888"/>
            <a:ext cx="188912" cy="26511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117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6">
            <a:extLst>
              <a:ext uri="{FF2B5EF4-FFF2-40B4-BE49-F238E27FC236}">
                <a16:creationId xmlns:a16="http://schemas.microsoft.com/office/drawing/2014/main" id="{4F2DF5EB-5CF7-4368-AC7D-887FB8AC522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6775" y="1143000"/>
            <a:ext cx="81343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a:extLst>
              <a:ext uri="{FF2B5EF4-FFF2-40B4-BE49-F238E27FC236}">
                <a16:creationId xmlns:a16="http://schemas.microsoft.com/office/drawing/2014/main" id="{D0C3153A-C0F2-4DAF-8923-B6445D17B37C}"/>
              </a:ext>
            </a:extLst>
          </p:cNvPr>
          <p:cNvSpPr txBox="1">
            <a:spLocks noChangeArrowheads="1"/>
          </p:cNvSpPr>
          <p:nvPr/>
        </p:nvSpPr>
        <p:spPr bwMode="auto">
          <a:xfrm>
            <a:off x="9086850" y="2190750"/>
            <a:ext cx="2227263" cy="4210050"/>
          </a:xfrm>
          <a:prstGeom prst="rect">
            <a:avLst/>
          </a:prstGeom>
          <a:solidFill>
            <a:srgbClr val="C5C5C5"/>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1" i="0" u="sng" strike="noStrike" kern="1200" cap="none" spc="0" normalizeH="0" baseline="0" noProof="0">
                <a:ln>
                  <a:noFill/>
                </a:ln>
                <a:solidFill>
                  <a:srgbClr val="00B0F0"/>
                </a:solidFill>
                <a:effectLst/>
                <a:uLnTx/>
                <a:uFillTx/>
                <a:latin typeface="Calibri" panose="020F0502020204030204" pitchFamily="34" charset="0"/>
                <a:ea typeface="+mn-ea"/>
                <a:cs typeface="+mn-cs"/>
              </a:rPr>
              <a:t>SDQ SCORES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altLang="en-US" sz="2000" b="1" i="0" u="sng" strike="noStrike" kern="1200" cap="none" spc="0" normalizeH="0" baseline="0" noProof="0">
              <a:ln>
                <a:noFill/>
              </a:ln>
              <a:solidFill>
                <a:srgbClr val="00B0F0"/>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a:ln>
                  <a:noFill/>
                </a:ln>
                <a:solidFill>
                  <a:srgbClr val="FF0000"/>
                </a:solidFill>
                <a:effectLst/>
                <a:uLnTx/>
                <a:uFillTx/>
                <a:latin typeface="Calibri" panose="020F0502020204030204" pitchFamily="34" charset="0"/>
                <a:ea typeface="+mn-ea"/>
                <a:cs typeface="+mn-cs"/>
              </a:rPr>
              <a:t>VERY HIGH </a:t>
            </a:r>
            <a:br>
              <a:rPr kumimoji="0" lang="en-GB" altLang="en-US" sz="2000" b="1" i="0" u="none" strike="noStrike" kern="1200" cap="none" spc="0" normalizeH="0" baseline="0" noProof="0">
                <a:ln>
                  <a:noFill/>
                </a:ln>
                <a:solidFill>
                  <a:srgbClr val="FF0000"/>
                </a:solidFill>
                <a:effectLst/>
                <a:uLnTx/>
                <a:uFillTx/>
                <a:latin typeface="Calibri" panose="020F0502020204030204" pitchFamily="34" charset="0"/>
                <a:ea typeface="+mn-ea"/>
                <a:cs typeface="+mn-cs"/>
              </a:rPr>
            </a:br>
            <a:r>
              <a:rPr kumimoji="0" lang="en-GB" altLang="en-US" sz="2000" b="1" i="0" u="none" strike="noStrike" kern="1200" cap="none" spc="0" normalizeH="0" baseline="0" noProof="0">
                <a:ln>
                  <a:noFill/>
                </a:ln>
                <a:solidFill>
                  <a:srgbClr val="FF0000"/>
                </a:solidFill>
                <a:effectLst/>
                <a:uLnTx/>
                <a:uFillTx/>
                <a:latin typeface="Calibri" panose="020F0502020204030204" pitchFamily="34" charset="0"/>
                <a:ea typeface="+mn-ea"/>
                <a:cs typeface="+mn-cs"/>
              </a:rPr>
              <a:t>20-40pts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altLang="en-US" sz="2000" b="1" i="0" u="none" strike="noStrike" kern="1200" cap="none" spc="0" normalizeH="0" baseline="0" noProof="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a:ln>
                  <a:noFill/>
                </a:ln>
                <a:solidFill>
                  <a:srgbClr val="FFC000"/>
                </a:solidFill>
                <a:effectLst/>
                <a:uLnTx/>
                <a:uFillTx/>
                <a:latin typeface="Calibri" panose="020F0502020204030204" pitchFamily="34" charset="0"/>
                <a:ea typeface="+mn-ea"/>
                <a:cs typeface="+mn-cs"/>
              </a:rPr>
              <a:t>HIGH </a:t>
            </a:r>
            <a:br>
              <a:rPr kumimoji="0" lang="en-GB" altLang="en-US" sz="2000" b="1" i="0" u="none" strike="noStrike" kern="1200" cap="none" spc="0" normalizeH="0" baseline="0" noProof="0">
                <a:ln>
                  <a:noFill/>
                </a:ln>
                <a:solidFill>
                  <a:srgbClr val="FFC000"/>
                </a:solidFill>
                <a:effectLst/>
                <a:uLnTx/>
                <a:uFillTx/>
                <a:latin typeface="Calibri" panose="020F0502020204030204" pitchFamily="34" charset="0"/>
                <a:ea typeface="+mn-ea"/>
                <a:cs typeface="+mn-cs"/>
              </a:rPr>
            </a:br>
            <a:r>
              <a:rPr kumimoji="0" lang="en-GB" altLang="en-US" sz="2000" b="1" i="0" u="none" strike="noStrike" kern="1200" cap="none" spc="0" normalizeH="0" baseline="0" noProof="0">
                <a:ln>
                  <a:noFill/>
                </a:ln>
                <a:solidFill>
                  <a:srgbClr val="FFC000"/>
                </a:solidFill>
                <a:effectLst/>
                <a:uLnTx/>
                <a:uFillTx/>
                <a:latin typeface="Calibri" panose="020F0502020204030204" pitchFamily="34" charset="0"/>
                <a:ea typeface="+mn-ea"/>
                <a:cs typeface="+mn-cs"/>
              </a:rPr>
              <a:t>17-19pts</a:t>
            </a:r>
          </a:p>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GB" altLang="en-US" sz="2000" b="1" i="0" u="none" strike="noStrike" kern="1200" cap="none" spc="0" normalizeH="0" baseline="0" noProof="0">
                <a:ln>
                  <a:noFill/>
                </a:ln>
                <a:solidFill>
                  <a:srgbClr val="FF0000"/>
                </a:solidFill>
                <a:effectLst/>
                <a:uLnTx/>
                <a:uFillTx/>
                <a:latin typeface="Calibri" panose="020F0502020204030204" pitchFamily="34" charset="0"/>
                <a:ea typeface="+mn-ea"/>
                <a:cs typeface="+mn-cs"/>
              </a:rPr>
            </a:br>
            <a:r>
              <a:rPr kumimoji="0" lang="en-GB" altLang="en-US" sz="2000" b="1" i="0" u="none" strike="noStrike" kern="1200" cap="none" spc="0" normalizeH="0" baseline="0" noProof="0">
                <a:ln>
                  <a:noFill/>
                </a:ln>
                <a:solidFill>
                  <a:srgbClr val="FFFF00"/>
                </a:solidFill>
                <a:effectLst/>
                <a:uLnTx/>
                <a:uFillTx/>
                <a:latin typeface="Calibri" panose="020F0502020204030204" pitchFamily="34" charset="0"/>
                <a:ea typeface="+mn-ea"/>
                <a:cs typeface="+mn-cs"/>
              </a:rPr>
              <a:t>SLIGHTY RAISED</a:t>
            </a:r>
            <a:br>
              <a:rPr kumimoji="0" lang="en-GB" altLang="en-US" sz="2000" b="1" i="0" u="none" strike="noStrike" kern="1200" cap="none" spc="0" normalizeH="0" baseline="0" noProof="0">
                <a:ln>
                  <a:noFill/>
                </a:ln>
                <a:solidFill>
                  <a:srgbClr val="FFFF00"/>
                </a:solidFill>
                <a:effectLst/>
                <a:uLnTx/>
                <a:uFillTx/>
                <a:latin typeface="Calibri" panose="020F0502020204030204" pitchFamily="34" charset="0"/>
                <a:ea typeface="+mn-ea"/>
                <a:cs typeface="+mn-cs"/>
              </a:rPr>
            </a:br>
            <a:r>
              <a:rPr kumimoji="0" lang="en-GB" altLang="en-US" sz="2000" b="1" i="0" u="none" strike="noStrike" kern="1200" cap="none" spc="0" normalizeH="0" baseline="0" noProof="0">
                <a:ln>
                  <a:noFill/>
                </a:ln>
                <a:solidFill>
                  <a:srgbClr val="FFFF00"/>
                </a:solidFill>
                <a:effectLst/>
                <a:uLnTx/>
                <a:uFillTx/>
                <a:latin typeface="Calibri" panose="020F0502020204030204" pitchFamily="34" charset="0"/>
                <a:ea typeface="+mn-ea"/>
                <a:cs typeface="+mn-cs"/>
              </a:rPr>
              <a:t>14-16pts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altLang="en-US" sz="2000" b="1" i="0" u="none" strike="noStrike" kern="1200" cap="none" spc="0" normalizeH="0" baseline="0" noProof="0">
              <a:ln>
                <a:noFill/>
              </a:ln>
              <a:solidFill>
                <a:srgbClr val="FFFF00"/>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a:ln>
                  <a:noFill/>
                </a:ln>
                <a:solidFill>
                  <a:srgbClr val="00B050"/>
                </a:solidFill>
                <a:effectLst/>
                <a:uLnTx/>
                <a:uFillTx/>
                <a:latin typeface="Calibri" panose="020F0502020204030204" pitchFamily="34" charset="0"/>
                <a:ea typeface="+mn-ea"/>
                <a:cs typeface="+mn-cs"/>
              </a:rPr>
              <a:t>CLOSE TO AVG.</a:t>
            </a:r>
            <a:br>
              <a:rPr kumimoji="0" lang="en-GB" altLang="en-US" sz="2000" b="1" i="0" u="none" strike="noStrike" kern="1200" cap="none" spc="0" normalizeH="0" baseline="0" noProof="0">
                <a:ln>
                  <a:noFill/>
                </a:ln>
                <a:solidFill>
                  <a:srgbClr val="00B050"/>
                </a:solidFill>
                <a:effectLst/>
                <a:uLnTx/>
                <a:uFillTx/>
                <a:latin typeface="Calibri" panose="020F0502020204030204" pitchFamily="34" charset="0"/>
                <a:ea typeface="+mn-ea"/>
                <a:cs typeface="+mn-cs"/>
              </a:rPr>
            </a:br>
            <a:r>
              <a:rPr kumimoji="0" lang="en-GB" altLang="en-US" sz="2000" b="1" i="0" u="none" strike="noStrike" kern="1200" cap="none" spc="0" normalizeH="0" baseline="0" noProof="0">
                <a:ln>
                  <a:noFill/>
                </a:ln>
                <a:solidFill>
                  <a:srgbClr val="00B050"/>
                </a:solidFill>
                <a:effectLst/>
                <a:uLnTx/>
                <a:uFillTx/>
                <a:latin typeface="Calibri" panose="020F0502020204030204" pitchFamily="34" charset="0"/>
                <a:ea typeface="+mn-ea"/>
                <a:cs typeface="+mn-cs"/>
              </a:rPr>
              <a:t>0-13pts</a:t>
            </a:r>
            <a:br>
              <a:rPr kumimoji="0" lang="en-GB" altLang="en-US" sz="2400" b="1" i="0" u="none" strike="noStrike" kern="1200" cap="none" spc="0" normalizeH="0" baseline="0" noProof="0">
                <a:ln>
                  <a:noFill/>
                </a:ln>
                <a:solidFill>
                  <a:srgbClr val="FF0000"/>
                </a:solidFill>
                <a:effectLst/>
                <a:uLnTx/>
                <a:uFillTx/>
                <a:latin typeface="Calibri" panose="020F0502020204030204" pitchFamily="34" charset="0"/>
                <a:ea typeface="+mn-ea"/>
                <a:cs typeface="+mn-cs"/>
              </a:rPr>
            </a:b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252" name="Rectangle 1">
            <a:extLst>
              <a:ext uri="{FF2B5EF4-FFF2-40B4-BE49-F238E27FC236}">
                <a16:creationId xmlns:a16="http://schemas.microsoft.com/office/drawing/2014/main" id="{E812608F-14A7-49EE-9FD9-8304191A0A99}"/>
              </a:ext>
            </a:extLst>
          </p:cNvPr>
          <p:cNvSpPr>
            <a:spLocks noChangeArrowheads="1"/>
          </p:cNvSpPr>
          <p:nvPr/>
        </p:nvSpPr>
        <p:spPr bwMode="auto">
          <a:xfrm>
            <a:off x="609600" y="76200"/>
            <a:ext cx="10896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Change in Total Strengths and  Difficulties scores for </a:t>
            </a:r>
            <a:r>
              <a:rPr kumimoji="0" lang="en-US" altLang="en-US" sz="2800" b="0" i="0" u="sng" strike="noStrike" kern="1200" cap="none" spc="0" normalizeH="0" baseline="0" noProof="0">
                <a:ln>
                  <a:noFill/>
                </a:ln>
                <a:solidFill>
                  <a:prstClr val="black"/>
                </a:solidFill>
                <a:effectLst/>
                <a:uLnTx/>
                <a:uFillTx/>
                <a:latin typeface="Arial" panose="020B0604020202020204" pitchFamily="34" charset="0"/>
                <a:ea typeface="+mn-ea"/>
                <a:cs typeface="+mn-cs"/>
              </a:rPr>
              <a:t>children </a:t>
            </a:r>
            <a:r>
              <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in </a:t>
            </a:r>
            <a:r>
              <a:rPr kumimoji="0" lang="en-US" altLang="en-US" sz="2800" b="0" i="0" u="none" strike="noStrike" kern="1200" cap="none" spc="0" normalizeH="0" baseline="0" noProof="0">
                <a:ln>
                  <a:noFill/>
                </a:ln>
                <a:solidFill>
                  <a:srgbClr val="C00000"/>
                </a:solidFill>
                <a:effectLst/>
                <a:uLnTx/>
                <a:uFillTx/>
                <a:latin typeface="Arial" panose="020B0604020202020204" pitchFamily="34" charset="0"/>
                <a:ea typeface="+mn-ea"/>
                <a:cs typeface="+mn-cs"/>
              </a:rPr>
              <a:t>Afghanistan</a:t>
            </a:r>
            <a:r>
              <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and in refugee reception centers in </a:t>
            </a:r>
            <a:r>
              <a:rPr kumimoji="0" lang="en-US" altLang="en-US" sz="2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Serbia</a:t>
            </a:r>
            <a:endParaRPr kumimoji="0" lang="en-GB"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0594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5359BE9E-9C5E-4CD8-BFEC-0A526C005ACA}"/>
              </a:ext>
            </a:extLst>
          </p:cNvPr>
          <p:cNvSpPr>
            <a:spLocks noGrp="1" noChangeArrowheads="1"/>
          </p:cNvSpPr>
          <p:nvPr>
            <p:ph type="title"/>
          </p:nvPr>
        </p:nvSpPr>
        <p:spPr>
          <a:xfrm>
            <a:off x="493713" y="304800"/>
            <a:ext cx="10936287" cy="1190625"/>
          </a:xfrm>
        </p:spPr>
        <p:txBody>
          <a:bodyPr rtlCol="0">
            <a:normAutofit fontScale="90000"/>
          </a:bodyPr>
          <a:lstStyle/>
          <a:p>
            <a:pPr eaLnBrk="1" fontAlgn="auto" hangingPunct="1">
              <a:spcAft>
                <a:spcPts val="0"/>
              </a:spcAft>
              <a:defRPr/>
            </a:pPr>
            <a:r>
              <a:rPr lang="en-US" altLang="en-US" sz="2700" dirty="0"/>
              <a:t>Change in Total Strengths and  Difficulties scores for </a:t>
            </a:r>
            <a:r>
              <a:rPr lang="en-US" altLang="en-US" sz="2700" u="sng" dirty="0"/>
              <a:t>children in the very high or high category </a:t>
            </a:r>
            <a:r>
              <a:rPr lang="en-US" altLang="en-US" sz="2700" dirty="0"/>
              <a:t>in </a:t>
            </a:r>
            <a:r>
              <a:rPr lang="en-US" altLang="en-US" sz="2700" dirty="0">
                <a:solidFill>
                  <a:srgbClr val="C00000"/>
                </a:solidFill>
              </a:rPr>
              <a:t>Afghanistan</a:t>
            </a:r>
            <a:r>
              <a:rPr lang="en-US" altLang="en-US" sz="2700" dirty="0"/>
              <a:t> (n=41) and in refugee reception centers in </a:t>
            </a:r>
            <a:r>
              <a:rPr lang="en-US" altLang="en-US" sz="2700" dirty="0">
                <a:solidFill>
                  <a:srgbClr val="0070C0"/>
                </a:solidFill>
              </a:rPr>
              <a:t>Serbia</a:t>
            </a:r>
            <a:r>
              <a:rPr lang="en-US" altLang="en-US" sz="2700" dirty="0"/>
              <a:t> (n=9) </a:t>
            </a:r>
            <a:endParaRPr lang="en-GB" altLang="en-US" sz="2700" dirty="0"/>
          </a:p>
        </p:txBody>
      </p:sp>
      <p:graphicFrame>
        <p:nvGraphicFramePr>
          <p:cNvPr id="4" name="Content Placeholder 3">
            <a:extLst>
              <a:ext uri="{FF2B5EF4-FFF2-40B4-BE49-F238E27FC236}">
                <a16:creationId xmlns:a16="http://schemas.microsoft.com/office/drawing/2014/main" id="{10595637-CF36-4D14-A802-891E68D72800}"/>
              </a:ext>
            </a:extLst>
          </p:cNvPr>
          <p:cNvGraphicFramePr>
            <a:graphicFrameLocks noGrp="1"/>
          </p:cNvGraphicFramePr>
          <p:nvPr>
            <p:ph idx="1"/>
          </p:nvPr>
        </p:nvGraphicFramePr>
        <p:xfrm>
          <a:off x="152400" y="1495424"/>
          <a:ext cx="9829800" cy="498157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Box 3">
            <a:extLst>
              <a:ext uri="{FF2B5EF4-FFF2-40B4-BE49-F238E27FC236}">
                <a16:creationId xmlns:a16="http://schemas.microsoft.com/office/drawing/2014/main" id="{00D223E5-47F4-4ECB-8859-C82056EEFF40}"/>
              </a:ext>
            </a:extLst>
          </p:cNvPr>
          <p:cNvSpPr txBox="1">
            <a:spLocks noChangeArrowheads="1"/>
          </p:cNvSpPr>
          <p:nvPr/>
        </p:nvSpPr>
        <p:spPr bwMode="auto">
          <a:xfrm>
            <a:off x="10134600" y="1600200"/>
            <a:ext cx="1758950" cy="4114800"/>
          </a:xfrm>
          <a:prstGeom prst="rect">
            <a:avLst/>
          </a:prstGeom>
          <a:solidFill>
            <a:srgbClr val="C5C5C5"/>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27432" tIns="27432" rIns="27432" bIns="27432"/>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altLang="en-US" sz="2400" b="1" i="0" u="sng"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mn-ea"/>
                <a:cs typeface="+mn-cs"/>
              </a:rPr>
              <a:t>SDQ SCORES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altLang="en-US" sz="900" b="1" i="0" u="sng"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t>VERY HIGH </a:t>
            </a:r>
            <a:br>
              <a:rPr kumimoji="0" lang="en-GB"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br>
            <a:r>
              <a:rPr kumimoji="0" lang="en-GB"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t>20-40pts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altLang="en-US" sz="1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pitchFamily="34" charset="0"/>
                <a:ea typeface="+mn-ea"/>
                <a:cs typeface="+mn-cs"/>
              </a:rPr>
              <a:t>HIGH </a:t>
            </a:r>
            <a:br>
              <a:rPr kumimoji="0" lang="en-GB" altLang="en-US" sz="1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pitchFamily="34" charset="0"/>
                <a:ea typeface="+mn-ea"/>
                <a:cs typeface="+mn-cs"/>
              </a:rPr>
            </a:br>
            <a:r>
              <a:rPr kumimoji="0" lang="en-GB" altLang="en-US" sz="1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pitchFamily="34" charset="0"/>
                <a:ea typeface="+mn-ea"/>
                <a:cs typeface="+mn-cs"/>
              </a:rPr>
              <a:t>17-19pts</a:t>
            </a:r>
          </a:p>
          <a:p>
            <a:pPr marL="0" marR="0" lvl="0" indent="0" algn="ctr" defTabSz="685800" rtl="0" eaLnBrk="1" fontAlgn="auto" latinLnBrk="0" hangingPunct="1">
              <a:lnSpc>
                <a:spcPct val="100000"/>
              </a:lnSpc>
              <a:spcBef>
                <a:spcPts val="0"/>
              </a:spcBef>
              <a:spcAft>
                <a:spcPts val="0"/>
              </a:spcAft>
              <a:buClrTx/>
              <a:buSzTx/>
              <a:buFontTx/>
              <a:buNone/>
              <a:tabLst/>
              <a:defRPr/>
            </a:pPr>
            <a:br>
              <a:rPr kumimoji="0" lang="en-GB"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br>
            <a:r>
              <a:rPr kumimoji="0" lang="en-GB" alt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mn-ea"/>
                <a:cs typeface="+mn-cs"/>
              </a:rPr>
              <a:t>SLIGHTY RAISED</a:t>
            </a:r>
            <a:br>
              <a:rPr kumimoji="0" lang="en-GB" alt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mn-ea"/>
                <a:cs typeface="+mn-cs"/>
              </a:rPr>
            </a:br>
            <a:r>
              <a:rPr kumimoji="0" lang="en-GB" alt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mn-ea"/>
                <a:cs typeface="+mn-cs"/>
              </a:rPr>
              <a:t>14-16pts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alt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altLang="en-US" sz="18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panose="020F0502020204030204" pitchFamily="34" charset="0"/>
                <a:ea typeface="+mn-ea"/>
                <a:cs typeface="+mn-cs"/>
              </a:rPr>
              <a:t>CLOSE TO AVG.</a:t>
            </a:r>
            <a:br>
              <a:rPr kumimoji="0" lang="en-GB" altLang="en-US" sz="18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panose="020F0502020204030204" pitchFamily="34" charset="0"/>
                <a:ea typeface="+mn-ea"/>
                <a:cs typeface="+mn-cs"/>
              </a:rPr>
            </a:br>
            <a:r>
              <a:rPr kumimoji="0" lang="en-GB" altLang="en-US" sz="18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panose="020F0502020204030204" pitchFamily="34" charset="0"/>
                <a:ea typeface="+mn-ea"/>
                <a:cs typeface="+mn-cs"/>
              </a:rPr>
              <a:t>0-13pts</a:t>
            </a:r>
            <a:br>
              <a:rPr kumimoji="0" lang="en-GB"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br>
            <a:endParaRPr kumimoji="0" lang="en-US" alt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279749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0DC33CFB-7FE5-4865-BFBF-71DB73BFAF46}"/>
              </a:ext>
            </a:extLst>
          </p:cNvPr>
          <p:cNvSpPr>
            <a:spLocks noGrp="1" noChangeArrowheads="1"/>
          </p:cNvSpPr>
          <p:nvPr>
            <p:ph type="title"/>
          </p:nvPr>
        </p:nvSpPr>
        <p:spPr>
          <a:xfrm>
            <a:off x="152400" y="50800"/>
            <a:ext cx="11887200" cy="849313"/>
          </a:xfrm>
        </p:spPr>
        <p:txBody>
          <a:bodyPr/>
          <a:lstStyle/>
          <a:p>
            <a:pPr eaLnBrk="1" hangingPunct="1"/>
            <a:r>
              <a:rPr lang="en-GB" altLang="en-US" sz="3000"/>
              <a:t>Difference in </a:t>
            </a:r>
            <a:r>
              <a:rPr lang="en-GB" altLang="en-US" sz="3000">
                <a:solidFill>
                  <a:srgbClr val="FF0000"/>
                </a:solidFill>
              </a:rPr>
              <a:t>overall SDQ score </a:t>
            </a:r>
            <a:r>
              <a:rPr lang="en-GB" altLang="en-US" sz="3000"/>
              <a:t>over time in all </a:t>
            </a:r>
            <a:r>
              <a:rPr lang="en-GB" altLang="en-US" sz="3000" u="sng"/>
              <a:t>boys and girls </a:t>
            </a:r>
            <a:r>
              <a:rPr lang="en-GB" altLang="en-US" sz="3000"/>
              <a:t>in Afghanistan</a:t>
            </a:r>
          </a:p>
        </p:txBody>
      </p:sp>
      <p:graphicFrame>
        <p:nvGraphicFramePr>
          <p:cNvPr id="9" name="Content Placeholder 8">
            <a:extLst>
              <a:ext uri="{FF2B5EF4-FFF2-40B4-BE49-F238E27FC236}">
                <a16:creationId xmlns:a16="http://schemas.microsoft.com/office/drawing/2014/main" id="{9F22E947-2CC2-4E1D-9FE4-F031F3610129}"/>
              </a:ext>
            </a:extLst>
          </p:cNvPr>
          <p:cNvGraphicFramePr>
            <a:graphicFrameLocks noGrp="1"/>
          </p:cNvGraphicFramePr>
          <p:nvPr>
            <p:ph idx="1"/>
          </p:nvPr>
        </p:nvGraphicFramePr>
        <p:xfrm>
          <a:off x="228600" y="1016000"/>
          <a:ext cx="8974555" cy="47752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3">
            <a:extLst>
              <a:ext uri="{FF2B5EF4-FFF2-40B4-BE49-F238E27FC236}">
                <a16:creationId xmlns:a16="http://schemas.microsoft.com/office/drawing/2014/main" id="{19043A81-E276-4F67-BE73-6C0CB8185C20}"/>
              </a:ext>
            </a:extLst>
          </p:cNvPr>
          <p:cNvSpPr txBox="1">
            <a:spLocks noChangeArrowheads="1"/>
          </p:cNvSpPr>
          <p:nvPr/>
        </p:nvSpPr>
        <p:spPr bwMode="auto">
          <a:xfrm>
            <a:off x="9275763" y="1196752"/>
            <a:ext cx="2004813" cy="3686398"/>
          </a:xfrm>
          <a:prstGeom prst="rect">
            <a:avLst/>
          </a:prstGeom>
          <a:solidFill>
            <a:srgbClr val="C5C5C5"/>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27432" tIns="27432" rIns="27432" bIns="27432"/>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altLang="en-US" sz="1800" b="1" i="0" u="sng"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mn-ea"/>
                <a:cs typeface="+mn-cs"/>
              </a:rPr>
              <a:t>SDQ SCORES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altLang="en-US" sz="1800" b="1" i="0" u="sng"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t>VERY HIGH </a:t>
            </a:r>
            <a:br>
              <a:rPr kumimoji="0" lang="en-GB"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br>
            <a:r>
              <a:rPr kumimoji="0" lang="en-GB"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t>20-40pts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altLang="en-US" sz="1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pitchFamily="34" charset="0"/>
                <a:ea typeface="+mn-ea"/>
                <a:cs typeface="+mn-cs"/>
              </a:rPr>
              <a:t>HIGH </a:t>
            </a:r>
            <a:br>
              <a:rPr kumimoji="0" lang="en-GB" altLang="en-US" sz="1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pitchFamily="34" charset="0"/>
                <a:ea typeface="+mn-ea"/>
                <a:cs typeface="+mn-cs"/>
              </a:rPr>
            </a:br>
            <a:r>
              <a:rPr kumimoji="0" lang="en-GB" altLang="en-US" sz="1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pitchFamily="34" charset="0"/>
                <a:ea typeface="+mn-ea"/>
                <a:cs typeface="+mn-cs"/>
              </a:rPr>
              <a:t>17-19pts</a:t>
            </a:r>
          </a:p>
          <a:p>
            <a:pPr marL="0" marR="0" lvl="0" indent="0" algn="ctr" defTabSz="685800" rtl="0" eaLnBrk="1" fontAlgn="auto" latinLnBrk="0" hangingPunct="1">
              <a:lnSpc>
                <a:spcPct val="100000"/>
              </a:lnSpc>
              <a:spcBef>
                <a:spcPts val="0"/>
              </a:spcBef>
              <a:spcAft>
                <a:spcPts val="0"/>
              </a:spcAft>
              <a:buClrTx/>
              <a:buSzTx/>
              <a:buFontTx/>
              <a:buNone/>
              <a:tabLst/>
              <a:defRPr/>
            </a:pPr>
            <a:br>
              <a:rPr kumimoji="0" lang="en-GB"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br>
            <a:r>
              <a:rPr kumimoji="0" lang="en-GB" alt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mn-ea"/>
                <a:cs typeface="+mn-cs"/>
              </a:rPr>
              <a:t>SLIGHTY RAISED</a:t>
            </a:r>
            <a:br>
              <a:rPr kumimoji="0" lang="en-GB" alt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mn-ea"/>
                <a:cs typeface="+mn-cs"/>
              </a:rPr>
            </a:br>
            <a:r>
              <a:rPr kumimoji="0" lang="en-GB" alt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mn-ea"/>
                <a:cs typeface="+mn-cs"/>
              </a:rPr>
              <a:t>14-16pts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alt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altLang="en-US" sz="18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panose="020F0502020204030204" pitchFamily="34" charset="0"/>
                <a:ea typeface="+mn-ea"/>
                <a:cs typeface="+mn-cs"/>
              </a:rPr>
              <a:t>CLOSE TO AVG.</a:t>
            </a:r>
            <a:br>
              <a:rPr kumimoji="0" lang="en-GB" altLang="en-US" sz="18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panose="020F0502020204030204" pitchFamily="34" charset="0"/>
                <a:ea typeface="+mn-ea"/>
                <a:cs typeface="+mn-cs"/>
              </a:rPr>
            </a:br>
            <a:r>
              <a:rPr kumimoji="0" lang="en-GB" altLang="en-US" sz="18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panose="020F0502020204030204" pitchFamily="34" charset="0"/>
                <a:ea typeface="+mn-ea"/>
                <a:cs typeface="+mn-cs"/>
              </a:rPr>
              <a:t>0-13pts</a:t>
            </a:r>
            <a:br>
              <a:rPr kumimoji="0" lang="en-GB"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br>
            <a:endParaRPr kumimoji="0" lang="en-US"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0C5C1BF-794F-48A5-AE99-B94E1E112F5D}"/>
              </a:ext>
            </a:extLst>
          </p:cNvPr>
          <p:cNvSpPr/>
          <p:nvPr/>
        </p:nvSpPr>
        <p:spPr>
          <a:xfrm>
            <a:off x="457200" y="6172200"/>
            <a:ext cx="5389563" cy="50800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Significant differences: 	Boys: p</a:t>
            </a:r>
            <a:r>
              <a:rPr kumimoji="0" lang="en-GB" sz="1350" b="0" i="0" u="none" strike="noStrike" kern="1200" cap="none" spc="0" normalizeH="0" baseline="-25000" noProof="0" dirty="0">
                <a:ln>
                  <a:noFill/>
                </a:ln>
                <a:solidFill>
                  <a:prstClr val="black"/>
                </a:solidFill>
                <a:effectLst/>
                <a:uLnTx/>
                <a:uFillTx/>
                <a:latin typeface="Calibri" panose="020F0502020204030204"/>
                <a:ea typeface="+mn-ea"/>
                <a:cs typeface="+mn-cs"/>
              </a:rPr>
              <a:t>t1-t2</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&lt;</a:t>
            </a:r>
            <a:r>
              <a:rPr kumimoji="0" lang="en-GB" sz="1350" b="0" i="1" u="none" strike="noStrike" kern="1200" cap="none" spc="0" normalizeH="0" baseline="0" noProof="0" dirty="0">
                <a:ln>
                  <a:noFill/>
                </a:ln>
                <a:solidFill>
                  <a:prstClr val="black"/>
                </a:solidFill>
                <a:effectLst/>
                <a:uLnTx/>
                <a:uFillTx/>
                <a:latin typeface="Calibri" panose="020F0502020204030204"/>
                <a:ea typeface="+mn-ea"/>
                <a:cs typeface="+mn-cs"/>
              </a:rPr>
              <a:t>0.001</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p</a:t>
            </a:r>
            <a:r>
              <a:rPr kumimoji="0" lang="en-GB" sz="1350" b="0" i="0" u="none" strike="noStrike" kern="1200" cap="none" spc="0" normalizeH="0" baseline="-25000" noProof="0" dirty="0">
                <a:ln>
                  <a:noFill/>
                </a:ln>
                <a:solidFill>
                  <a:prstClr val="black"/>
                </a:solidFill>
                <a:effectLst/>
                <a:uLnTx/>
                <a:uFillTx/>
                <a:latin typeface="Calibri" panose="020F0502020204030204"/>
                <a:ea typeface="+mn-ea"/>
                <a:cs typeface="+mn-cs"/>
              </a:rPr>
              <a:t>t2-t3</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GB" sz="1350" b="0" i="1" u="none" strike="noStrike" kern="1200" cap="none" spc="0" normalizeH="0" baseline="0" noProof="0" dirty="0">
                <a:ln>
                  <a:noFill/>
                </a:ln>
                <a:solidFill>
                  <a:prstClr val="black"/>
                </a:solidFill>
                <a:effectLst/>
                <a:uLnTx/>
                <a:uFillTx/>
                <a:latin typeface="Calibri" panose="020F0502020204030204"/>
                <a:ea typeface="+mn-ea"/>
                <a:cs typeface="+mn-cs"/>
              </a:rPr>
              <a:t>0.009</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p</a:t>
            </a:r>
            <a:r>
              <a:rPr kumimoji="0" lang="en-GB" sz="1350" b="0" i="0" u="none" strike="noStrike" kern="1200" cap="none" spc="0" normalizeH="0" baseline="-25000" noProof="0" dirty="0">
                <a:ln>
                  <a:noFill/>
                </a:ln>
                <a:solidFill>
                  <a:prstClr val="black"/>
                </a:solidFill>
                <a:effectLst/>
                <a:uLnTx/>
                <a:uFillTx/>
                <a:latin typeface="Calibri" panose="020F0502020204030204"/>
                <a:ea typeface="+mn-ea"/>
                <a:cs typeface="+mn-cs"/>
              </a:rPr>
              <a:t>t1-t3 </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&lt;</a:t>
            </a:r>
            <a:r>
              <a:rPr kumimoji="0" lang="en-GB" sz="1350" b="0" i="1" u="none" strike="noStrike" kern="1200" cap="none" spc="0" normalizeH="0" baseline="0" noProof="0" dirty="0">
                <a:ln>
                  <a:noFill/>
                </a:ln>
                <a:solidFill>
                  <a:prstClr val="black"/>
                </a:solidFill>
                <a:effectLst/>
                <a:uLnTx/>
                <a:uFillTx/>
                <a:latin typeface="Calibri" panose="020F0502020204030204"/>
                <a:ea typeface="+mn-ea"/>
                <a:cs typeface="+mn-cs"/>
              </a:rPr>
              <a:t>0.001</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Girls: p</a:t>
            </a:r>
            <a:r>
              <a:rPr kumimoji="0" lang="en-GB" sz="1350" b="0" i="0" u="none" strike="noStrike" kern="1200" cap="none" spc="0" normalizeH="0" baseline="-25000" noProof="0" dirty="0">
                <a:ln>
                  <a:noFill/>
                </a:ln>
                <a:solidFill>
                  <a:prstClr val="black"/>
                </a:solidFill>
                <a:effectLst/>
                <a:uLnTx/>
                <a:uFillTx/>
                <a:latin typeface="Calibri" panose="020F0502020204030204"/>
                <a:ea typeface="+mn-ea"/>
                <a:cs typeface="+mn-cs"/>
              </a:rPr>
              <a:t>t1-t2</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GB" sz="1350" b="0" i="1" u="none" strike="noStrike" kern="1200" cap="none" spc="0" normalizeH="0" baseline="0" noProof="0" dirty="0">
                <a:ln>
                  <a:noFill/>
                </a:ln>
                <a:solidFill>
                  <a:prstClr val="black"/>
                </a:solidFill>
                <a:effectLst/>
                <a:uLnTx/>
                <a:uFillTx/>
                <a:latin typeface="Calibri" panose="020F0502020204030204"/>
                <a:ea typeface="+mn-ea"/>
                <a:cs typeface="+mn-cs"/>
              </a:rPr>
              <a:t>0.009</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p</a:t>
            </a:r>
            <a:r>
              <a:rPr kumimoji="0" lang="en-GB" sz="1350" b="0" i="0" u="none" strike="noStrike" kern="1200" cap="none" spc="0" normalizeH="0" baseline="-25000" noProof="0" dirty="0">
                <a:ln>
                  <a:noFill/>
                </a:ln>
                <a:solidFill>
                  <a:prstClr val="black"/>
                </a:solidFill>
                <a:effectLst/>
                <a:uLnTx/>
                <a:uFillTx/>
                <a:latin typeface="Calibri" panose="020F0502020204030204"/>
                <a:ea typeface="+mn-ea"/>
                <a:cs typeface="+mn-cs"/>
              </a:rPr>
              <a:t>t1-t3 </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&lt;</a:t>
            </a:r>
            <a:r>
              <a:rPr kumimoji="0" lang="en-GB" sz="1350" b="0" i="1" u="none" strike="noStrike" kern="1200" cap="none" spc="0" normalizeH="0" baseline="0" noProof="0" dirty="0">
                <a:ln>
                  <a:noFill/>
                </a:ln>
                <a:solidFill>
                  <a:prstClr val="black"/>
                </a:solidFill>
                <a:effectLst/>
                <a:uLnTx/>
                <a:uFillTx/>
                <a:latin typeface="Calibri" panose="020F0502020204030204"/>
                <a:ea typeface="+mn-ea"/>
                <a:cs typeface="+mn-cs"/>
              </a:rPr>
              <a:t>0.001</a:t>
            </a: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5302" name="Gruppieren 2">
            <a:extLst>
              <a:ext uri="{FF2B5EF4-FFF2-40B4-BE49-F238E27FC236}">
                <a16:creationId xmlns:a16="http://schemas.microsoft.com/office/drawing/2014/main" id="{6E39F9E9-3DBC-476F-B919-A3D46A0DDB62}"/>
              </a:ext>
            </a:extLst>
          </p:cNvPr>
          <p:cNvGrpSpPr>
            <a:grpSpLocks/>
          </p:cNvGrpSpPr>
          <p:nvPr/>
        </p:nvGrpSpPr>
        <p:grpSpPr bwMode="auto">
          <a:xfrm>
            <a:off x="6248400" y="6113463"/>
            <a:ext cx="3144838" cy="623887"/>
            <a:chOff x="7852725" y="6119115"/>
            <a:chExt cx="4193133" cy="832816"/>
          </a:xfrm>
        </p:grpSpPr>
        <p:sp>
          <p:nvSpPr>
            <p:cNvPr id="6" name="Right Brace 4">
              <a:extLst>
                <a:ext uri="{FF2B5EF4-FFF2-40B4-BE49-F238E27FC236}">
                  <a16:creationId xmlns:a16="http://schemas.microsoft.com/office/drawing/2014/main" id="{32AB83C9-6BC2-430E-B6E8-7DB2E79A8366}"/>
                </a:ext>
              </a:extLst>
            </p:cNvPr>
            <p:cNvSpPr/>
            <p:nvPr/>
          </p:nvSpPr>
          <p:spPr>
            <a:xfrm>
              <a:off x="7852725" y="6119115"/>
              <a:ext cx="541869" cy="68023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5">
              <a:extLst>
                <a:ext uri="{FF2B5EF4-FFF2-40B4-BE49-F238E27FC236}">
                  <a16:creationId xmlns:a16="http://schemas.microsoft.com/office/drawing/2014/main" id="{C66735DC-8862-48A3-96FA-49E9A1C81EA2}"/>
                </a:ext>
              </a:extLst>
            </p:cNvPr>
            <p:cNvSpPr txBox="1"/>
            <p:nvPr/>
          </p:nvSpPr>
          <p:spPr>
            <a:xfrm>
              <a:off x="8394594" y="6273811"/>
              <a:ext cx="3651264" cy="6781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No difference between boys and girls</a:t>
              </a:r>
            </a:p>
          </p:txBody>
        </p:sp>
      </p:grpSp>
    </p:spTree>
    <p:extLst>
      <p:ext uri="{BB962C8B-B14F-4D97-AF65-F5344CB8AC3E}">
        <p14:creationId xmlns:p14="http://schemas.microsoft.com/office/powerpoint/2010/main" val="4216665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BDE09F-F82A-4DDB-9F33-0301D1A15EC1}"/>
              </a:ext>
            </a:extLst>
          </p:cNvPr>
          <p:cNvPicPr>
            <a:picLocks noChangeAspect="1"/>
          </p:cNvPicPr>
          <p:nvPr/>
        </p:nvPicPr>
        <p:blipFill rotWithShape="1">
          <a:blip r:embed="rId2" cstate="email">
            <a:alphaModFix amt="50000"/>
            <a:extLst>
              <a:ext uri="{28A0092B-C50C-407E-A947-70E740481C1C}">
                <a14:useLocalDpi xmlns:a14="http://schemas.microsoft.com/office/drawing/2010/main"/>
              </a:ext>
            </a:extLst>
          </a:blip>
          <a:srcRect/>
          <a:stretch/>
        </p:blipFill>
        <p:spPr>
          <a:xfrm>
            <a:off x="20" y="9526"/>
            <a:ext cx="12191980" cy="6857999"/>
          </a:xfrm>
          <a:prstGeom prst="rect">
            <a:avLst/>
          </a:prstGeom>
        </p:spPr>
      </p:pic>
      <p:sp>
        <p:nvSpPr>
          <p:cNvPr id="4" name="Title 3">
            <a:extLst>
              <a:ext uri="{FF2B5EF4-FFF2-40B4-BE49-F238E27FC236}">
                <a16:creationId xmlns:a16="http://schemas.microsoft.com/office/drawing/2014/main" id="{8CCF0F56-4D7B-4699-8790-DF7A4856772B}"/>
              </a:ext>
            </a:extLst>
          </p:cNvPr>
          <p:cNvSpPr>
            <a:spLocks noGrp="1"/>
          </p:cNvSpPr>
          <p:nvPr>
            <p:ph type="ctrTitle"/>
          </p:nvPr>
        </p:nvSpPr>
        <p:spPr>
          <a:xfrm>
            <a:off x="212035" y="409169"/>
            <a:ext cx="5883965" cy="1191031"/>
          </a:xfrm>
        </p:spPr>
        <p:txBody>
          <a:bodyPr>
            <a:normAutofit/>
          </a:bodyPr>
          <a:lstStyle/>
          <a:p>
            <a:r>
              <a:rPr lang="en-US" sz="4000" dirty="0">
                <a:effectLst>
                  <a:outerShdw blurRad="38100" dist="38100" dir="2700000" algn="tl">
                    <a:srgbClr val="000000">
                      <a:alpha val="43137"/>
                    </a:srgbClr>
                  </a:outerShdw>
                </a:effectLst>
              </a:rPr>
              <a:t>Prevention is a science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No need to improvise</a:t>
            </a:r>
            <a:endParaRPr lang="en-GB" sz="4000" dirty="0">
              <a:effectLst>
                <a:outerShdw blurRad="38100" dist="38100" dir="2700000" algn="tl">
                  <a:srgbClr val="000000">
                    <a:alpha val="43137"/>
                  </a:srgbClr>
                </a:outerShdw>
              </a:effectLst>
            </a:endParaRPr>
          </a:p>
        </p:txBody>
      </p:sp>
      <p:sp>
        <p:nvSpPr>
          <p:cNvPr id="8" name="Title 3">
            <a:extLst>
              <a:ext uri="{FF2B5EF4-FFF2-40B4-BE49-F238E27FC236}">
                <a16:creationId xmlns:a16="http://schemas.microsoft.com/office/drawing/2014/main" id="{0BBDDE42-408C-4388-A5FE-15F00DE67CC5}"/>
              </a:ext>
            </a:extLst>
          </p:cNvPr>
          <p:cNvSpPr txBox="1">
            <a:spLocks/>
          </p:cNvSpPr>
          <p:nvPr/>
        </p:nvSpPr>
        <p:spPr>
          <a:xfrm>
            <a:off x="6162263" y="478736"/>
            <a:ext cx="6003234" cy="187849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rgbClr val="FFFF00"/>
                </a:solidFill>
                <a:latin typeface="+mj-lt"/>
                <a:ea typeface="+mj-ea"/>
                <a:cs typeface="+mj-cs"/>
              </a:defRPr>
            </a:lvl1pPr>
          </a:lstStyle>
          <a:p>
            <a:r>
              <a:rPr lang="en-US" sz="3600" dirty="0">
                <a:solidFill>
                  <a:srgbClr val="FFC000"/>
                </a:solidFill>
                <a:effectLst>
                  <a:outerShdw blurRad="38100" dist="38100" dir="2700000" algn="tl">
                    <a:srgbClr val="000000">
                      <a:alpha val="43137"/>
                    </a:srgbClr>
                  </a:outerShdw>
                </a:effectLst>
              </a:rPr>
              <a:t>Prevention is </a:t>
            </a:r>
            <a:br>
              <a:rPr lang="en-US" sz="3600" dirty="0">
                <a:solidFill>
                  <a:srgbClr val="FFC000"/>
                </a:solidFill>
                <a:effectLst>
                  <a:outerShdw blurRad="38100" dist="38100" dir="2700000" algn="tl">
                    <a:srgbClr val="000000">
                      <a:alpha val="43137"/>
                    </a:srgbClr>
                  </a:outerShdw>
                </a:effectLst>
              </a:rPr>
            </a:br>
            <a:r>
              <a:rPr lang="en-US" sz="3600" dirty="0">
                <a:solidFill>
                  <a:srgbClr val="FFC000"/>
                </a:solidFill>
                <a:effectLst>
                  <a:outerShdw blurRad="38100" dist="38100" dir="2700000" algn="tl">
                    <a:srgbClr val="000000">
                      <a:alpha val="43137"/>
                    </a:srgbClr>
                  </a:outerShdw>
                </a:effectLst>
              </a:rPr>
              <a:t>BEYOND </a:t>
            </a:r>
            <a:br>
              <a:rPr lang="en-US" sz="3600" dirty="0">
                <a:solidFill>
                  <a:srgbClr val="FFC000"/>
                </a:solidFill>
                <a:effectLst>
                  <a:outerShdw blurRad="38100" dist="38100" dir="2700000" algn="tl">
                    <a:srgbClr val="000000">
                      <a:alpha val="43137"/>
                    </a:srgbClr>
                  </a:outerShdw>
                </a:effectLst>
              </a:rPr>
            </a:br>
            <a:r>
              <a:rPr lang="en-US" sz="3600" dirty="0">
                <a:solidFill>
                  <a:srgbClr val="FFC000"/>
                </a:solidFill>
                <a:effectLst>
                  <a:outerShdw blurRad="38100" dist="38100" dir="2700000" algn="tl">
                    <a:srgbClr val="000000">
                      <a:alpha val="43137"/>
                    </a:srgbClr>
                  </a:outerShdw>
                </a:effectLst>
              </a:rPr>
              <a:t>Awareness raising / fear arousal </a:t>
            </a:r>
            <a:endParaRPr lang="en-GB" sz="3600" dirty="0">
              <a:solidFill>
                <a:srgbClr val="FFC000"/>
              </a:solidFill>
              <a:effectLst>
                <a:outerShdw blurRad="38100" dist="38100" dir="2700000" algn="tl">
                  <a:srgbClr val="000000">
                    <a:alpha val="43137"/>
                  </a:srgbClr>
                </a:outerShdw>
              </a:effectLst>
            </a:endParaRPr>
          </a:p>
        </p:txBody>
      </p:sp>
      <p:sp>
        <p:nvSpPr>
          <p:cNvPr id="9" name="Title 1">
            <a:extLst>
              <a:ext uri="{FF2B5EF4-FFF2-40B4-BE49-F238E27FC236}">
                <a16:creationId xmlns:a16="http://schemas.microsoft.com/office/drawing/2014/main" id="{476878F6-2AF3-4A4C-A1FE-16CBC1848DD3}"/>
              </a:ext>
            </a:extLst>
          </p:cNvPr>
          <p:cNvSpPr txBox="1">
            <a:spLocks noChangeArrowheads="1"/>
          </p:cNvSpPr>
          <p:nvPr/>
        </p:nvSpPr>
        <p:spPr>
          <a:xfrm>
            <a:off x="66260" y="2357232"/>
            <a:ext cx="6175513" cy="167843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rgbClr val="FFFF00"/>
                </a:solidFill>
                <a:latin typeface="+mj-lt"/>
                <a:ea typeface="+mj-ea"/>
                <a:cs typeface="+mj-cs"/>
              </a:defRPr>
            </a:lvl1pPr>
          </a:lstStyle>
          <a:p>
            <a:r>
              <a:rPr lang="en-US" altLang="en-US" sz="2800" b="1" dirty="0">
                <a:solidFill>
                  <a:srgbClr val="FFC000"/>
                </a:solidFill>
                <a:effectLst>
                  <a:outerShdw blurRad="38100" dist="38100" dir="2700000" algn="tl">
                    <a:srgbClr val="000000">
                      <a:alpha val="43137"/>
                    </a:srgbClr>
                  </a:outerShdw>
                </a:effectLst>
              </a:rPr>
              <a:t>Initiation at young age is NOT the result of</a:t>
            </a:r>
            <a:br>
              <a:rPr lang="en-US" altLang="en-US" sz="2800" b="1" dirty="0">
                <a:solidFill>
                  <a:srgbClr val="FFC000"/>
                </a:solidFill>
                <a:effectLst>
                  <a:outerShdw blurRad="38100" dist="38100" dir="2700000" algn="tl">
                    <a:srgbClr val="000000">
                      <a:alpha val="43137"/>
                    </a:srgbClr>
                  </a:outerShdw>
                </a:effectLst>
              </a:rPr>
            </a:br>
            <a:r>
              <a:rPr lang="en-US" altLang="en-US" sz="2800" b="1" dirty="0">
                <a:solidFill>
                  <a:srgbClr val="FFC000"/>
                </a:solidFill>
                <a:effectLst>
                  <a:outerShdw blurRad="38100" dist="38100" dir="2700000" algn="tl">
                    <a:srgbClr val="000000">
                      <a:alpha val="43137"/>
                    </a:srgbClr>
                  </a:outerShdw>
                </a:effectLst>
              </a:rPr>
              <a:t>A </a:t>
            </a:r>
            <a:r>
              <a:rPr lang="en-US" altLang="en-US" sz="2800" b="1" i="1" dirty="0">
                <a:solidFill>
                  <a:srgbClr val="FFC000"/>
                </a:solidFill>
                <a:effectLst>
                  <a:outerShdw blurRad="38100" dist="38100" dir="2700000" algn="tl">
                    <a:srgbClr val="000000">
                      <a:alpha val="43137"/>
                    </a:srgbClr>
                  </a:outerShdw>
                </a:effectLst>
              </a:rPr>
              <a:t>FREE &amp; INDEPENDENT CHOICE</a:t>
            </a:r>
            <a:br>
              <a:rPr lang="en-US" altLang="en-US" sz="2800" b="1" dirty="0">
                <a:solidFill>
                  <a:srgbClr val="FFC000"/>
                </a:solidFill>
                <a:effectLst>
                  <a:outerShdw blurRad="38100" dist="38100" dir="2700000" algn="tl">
                    <a:srgbClr val="000000">
                      <a:alpha val="43137"/>
                    </a:srgbClr>
                  </a:outerShdw>
                </a:effectLst>
              </a:rPr>
            </a:br>
            <a:br>
              <a:rPr lang="en-US" altLang="en-US" sz="2800" b="1" dirty="0">
                <a:solidFill>
                  <a:srgbClr val="FFC000"/>
                </a:solidFill>
                <a:effectLst>
                  <a:outerShdw blurRad="38100" dist="38100" dir="2700000" algn="tl">
                    <a:srgbClr val="000000">
                      <a:alpha val="43137"/>
                    </a:srgbClr>
                  </a:outerShdw>
                </a:effectLst>
              </a:rPr>
            </a:br>
            <a:r>
              <a:rPr lang="en-US" altLang="en-US" sz="2800" b="1" dirty="0">
                <a:solidFill>
                  <a:srgbClr val="FFC000"/>
                </a:solidFill>
                <a:effectLst>
                  <a:outerShdw blurRad="38100" dist="38100" dir="2700000" algn="tl">
                    <a:srgbClr val="000000">
                      <a:alpha val="43137"/>
                    </a:srgbClr>
                  </a:outerShdw>
                </a:effectLst>
              </a:rPr>
              <a:t> “JUST SAY NO” ISN’T ENOUGH</a:t>
            </a:r>
            <a:endParaRPr lang="en-US" altLang="en-US" sz="2800" dirty="0">
              <a:solidFill>
                <a:srgbClr val="FFC000"/>
              </a:solidFill>
            </a:endParaRPr>
          </a:p>
        </p:txBody>
      </p:sp>
      <p:sp>
        <p:nvSpPr>
          <p:cNvPr id="10" name="Title 1">
            <a:extLst>
              <a:ext uri="{FF2B5EF4-FFF2-40B4-BE49-F238E27FC236}">
                <a16:creationId xmlns:a16="http://schemas.microsoft.com/office/drawing/2014/main" id="{581327BF-DFDD-4C88-8619-6804971C7956}"/>
              </a:ext>
            </a:extLst>
          </p:cNvPr>
          <p:cNvSpPr txBox="1">
            <a:spLocks/>
          </p:cNvSpPr>
          <p:nvPr/>
        </p:nvSpPr>
        <p:spPr>
          <a:xfrm>
            <a:off x="212035" y="4792694"/>
            <a:ext cx="6503917" cy="187849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rgbClr val="FFFF00"/>
                </a:solidFill>
                <a:latin typeface="+mj-lt"/>
                <a:ea typeface="+mj-ea"/>
                <a:cs typeface="+mj-cs"/>
              </a:defRPr>
            </a:lvl1pPr>
          </a:lstStyle>
          <a:p>
            <a:r>
              <a:rPr lang="en-US" sz="3600" dirty="0">
                <a:effectLst>
                  <a:outerShdw blurRad="38100" dist="38100" dir="2700000" algn="tl">
                    <a:srgbClr val="000000">
                      <a:alpha val="43137"/>
                    </a:srgbClr>
                  </a:outerShdw>
                </a:effectLst>
              </a:rPr>
              <a:t>Point of focus of EB Prevention is</a:t>
            </a:r>
            <a:br>
              <a:rPr lang="en-US" sz="3600" dirty="0">
                <a:effectLst>
                  <a:outerShdw blurRad="38100" dist="38100" dir="2700000" algn="tl">
                    <a:srgbClr val="000000">
                      <a:alpha val="43137"/>
                    </a:srgbClr>
                  </a:outerShdw>
                </a:effectLst>
              </a:rPr>
            </a:br>
            <a:r>
              <a:rPr lang="en-US" sz="3600" i="1" dirty="0">
                <a:effectLst>
                  <a:outerShdw blurRad="38100" dist="38100" dir="2700000" algn="tl">
                    <a:srgbClr val="000000">
                      <a:alpha val="43137"/>
                    </a:srgbClr>
                  </a:outerShdw>
                </a:effectLst>
              </a:rPr>
              <a:t>developing individual </a:t>
            </a:r>
            <a:br>
              <a:rPr lang="en-US" sz="3600" i="1"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NOT </a:t>
            </a:r>
            <a:br>
              <a:rPr lang="en-US" sz="3600" dirty="0">
                <a:effectLst>
                  <a:outerShdw blurRad="38100" dist="38100" dir="2700000" algn="tl">
                    <a:srgbClr val="000000">
                      <a:alpha val="43137"/>
                    </a:srgbClr>
                  </a:outerShdw>
                </a:effectLst>
              </a:rPr>
            </a:br>
            <a:r>
              <a:rPr lang="en-US" sz="3600" i="1" dirty="0">
                <a:effectLst>
                  <a:outerShdw blurRad="38100" dist="38100" dir="2700000" algn="tl">
                    <a:srgbClr val="000000">
                      <a:alpha val="43137"/>
                    </a:srgbClr>
                  </a:outerShdw>
                </a:effectLst>
              </a:rPr>
              <a:t>the drug</a:t>
            </a:r>
            <a:endParaRPr lang="en-US" sz="3600" dirty="0">
              <a:effectLst>
                <a:outerShdw blurRad="38100" dist="38100" dir="2700000" algn="tl">
                  <a:srgbClr val="000000">
                    <a:alpha val="43137"/>
                  </a:srgbClr>
                </a:outerShdw>
              </a:effectLst>
            </a:endParaRPr>
          </a:p>
        </p:txBody>
      </p:sp>
      <p:sp>
        <p:nvSpPr>
          <p:cNvPr id="11" name="Title 1">
            <a:extLst>
              <a:ext uri="{FF2B5EF4-FFF2-40B4-BE49-F238E27FC236}">
                <a16:creationId xmlns:a16="http://schemas.microsoft.com/office/drawing/2014/main" id="{2FDF078E-8A63-42D5-93E9-2649241CAD45}"/>
              </a:ext>
            </a:extLst>
          </p:cNvPr>
          <p:cNvSpPr txBox="1">
            <a:spLocks/>
          </p:cNvSpPr>
          <p:nvPr/>
        </p:nvSpPr>
        <p:spPr>
          <a:xfrm>
            <a:off x="6452359" y="3478746"/>
            <a:ext cx="6003235" cy="29005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FFFF00"/>
                </a:solidFill>
                <a:latin typeface="+mj-lt"/>
                <a:ea typeface="+mj-ea"/>
                <a:cs typeface="+mj-cs"/>
              </a:defRPr>
            </a:lvl1pPr>
          </a:lstStyle>
          <a:p>
            <a:r>
              <a:rPr lang="en-US" altLang="en-US" sz="2400" b="1">
                <a:effectLst>
                  <a:outerShdw blurRad="38100" dist="38100" dir="2700000" algn="tl">
                    <a:srgbClr val="000000">
                      <a:alpha val="43137"/>
                    </a:srgbClr>
                  </a:outerShdw>
                </a:effectLst>
              </a:rPr>
              <a:t>Prevention helps personal growth: </a:t>
            </a:r>
            <a:br>
              <a:rPr lang="en-US" altLang="en-US" sz="2400" b="1">
                <a:effectLst>
                  <a:outerShdw blurRad="38100" dist="38100" dir="2700000" algn="tl">
                    <a:srgbClr val="000000">
                      <a:alpha val="43137"/>
                    </a:srgbClr>
                  </a:outerShdw>
                </a:effectLst>
              </a:rPr>
            </a:br>
            <a:r>
              <a:rPr lang="en-US" altLang="en-US" sz="2400" b="1">
                <a:effectLst>
                  <a:outerShdw blurRad="38100" dist="38100" dir="2700000" algn="tl">
                    <a:srgbClr val="000000">
                      <a:alpha val="43137"/>
                    </a:srgbClr>
                  </a:outerShdw>
                </a:effectLst>
              </a:rPr>
              <a:t>INTELLECTUAL</a:t>
            </a:r>
            <a:br>
              <a:rPr lang="en-US" altLang="en-US" sz="2400" b="1">
                <a:effectLst>
                  <a:outerShdw blurRad="38100" dist="38100" dir="2700000" algn="tl">
                    <a:srgbClr val="000000">
                      <a:alpha val="43137"/>
                    </a:srgbClr>
                  </a:outerShdw>
                </a:effectLst>
              </a:rPr>
            </a:br>
            <a:r>
              <a:rPr lang="en-US" altLang="en-US" sz="2400" b="1">
                <a:effectLst>
                  <a:outerShdw blurRad="38100" dist="38100" dir="2700000" algn="tl">
                    <a:srgbClr val="000000">
                      <a:alpha val="43137"/>
                    </a:srgbClr>
                  </a:outerShdw>
                </a:effectLst>
              </a:rPr>
              <a:t>LANGUAGE</a:t>
            </a:r>
            <a:br>
              <a:rPr lang="en-US" altLang="en-US" sz="2400" b="1">
                <a:effectLst>
                  <a:outerShdw blurRad="38100" dist="38100" dir="2700000" algn="tl">
                    <a:srgbClr val="000000">
                      <a:alpha val="43137"/>
                    </a:srgbClr>
                  </a:outerShdw>
                </a:effectLst>
              </a:rPr>
            </a:br>
            <a:r>
              <a:rPr lang="en-US" altLang="en-US" sz="2400" b="1">
                <a:effectLst>
                  <a:outerShdw blurRad="38100" dist="38100" dir="2700000" algn="tl">
                    <a:srgbClr val="000000">
                      <a:alpha val="43137"/>
                    </a:srgbClr>
                  </a:outerShdw>
                </a:effectLst>
              </a:rPr>
              <a:t>COGNITIVE-EMOTIONAL </a:t>
            </a:r>
            <a:br>
              <a:rPr lang="en-US" altLang="en-US" sz="2400" b="1">
                <a:effectLst>
                  <a:outerShdw blurRad="38100" dist="38100" dir="2700000" algn="tl">
                    <a:srgbClr val="000000">
                      <a:alpha val="43137"/>
                    </a:srgbClr>
                  </a:outerShdw>
                </a:effectLst>
              </a:rPr>
            </a:br>
            <a:r>
              <a:rPr lang="en-US" altLang="en-US" sz="2400" b="1">
                <a:effectLst>
                  <a:outerShdw blurRad="38100" dist="38100" dir="2700000" algn="tl">
                    <a:srgbClr val="000000">
                      <a:alpha val="43137"/>
                    </a:srgbClr>
                  </a:outerShdw>
                </a:effectLst>
              </a:rPr>
              <a:t>AND SOCIAL COMPETENCY SKILLS </a:t>
            </a:r>
            <a:br>
              <a:rPr lang="en-US" altLang="en-US" sz="2400" b="1"/>
            </a:br>
            <a:br>
              <a:rPr lang="en-US" altLang="en-US" sz="2400" b="1"/>
            </a:br>
            <a:r>
              <a:rPr lang="en-US" altLang="en-US" sz="2400" b="1" i="1"/>
              <a:t>AT EACH DEVELOPMENTAL AGE </a:t>
            </a:r>
            <a:endParaRPr lang="en-US" sz="2400" dirty="0">
              <a:solidFill>
                <a:srgbClr val="FFFFFF"/>
              </a:solidFill>
            </a:endParaRPr>
          </a:p>
        </p:txBody>
      </p:sp>
    </p:spTree>
    <p:extLst>
      <p:ext uri="{BB962C8B-B14F-4D97-AF65-F5344CB8AC3E}">
        <p14:creationId xmlns:p14="http://schemas.microsoft.com/office/powerpoint/2010/main" val="1776751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9E93DA-BA0C-4FFD-8859-C0D19FF5C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851E8-BAC9-46C5-A488-2246F75AC6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74916" y="2575486"/>
            <a:ext cx="1242168" cy="1707028"/>
          </a:xfrm>
          <a:prstGeom prst="rect">
            <a:avLst/>
          </a:prstGeom>
        </p:spPr>
      </p:pic>
      <p:grpSp>
        <p:nvGrpSpPr>
          <p:cNvPr id="11"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524256" cy="5777808"/>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269325"/>
            <a:ext cx="6116779" cy="620629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50C2A731-7042-46AF-89D6-8BE844AF1A28}"/>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942597" y="556118"/>
            <a:ext cx="5608830" cy="5632704"/>
          </a:xfrm>
          <a:prstGeom prst="rect">
            <a:avLst/>
          </a:prstGeom>
        </p:spPr>
      </p:pic>
      <p:pic>
        <p:nvPicPr>
          <p:cNvPr id="8" name="Picture 7">
            <a:extLst>
              <a:ext uri="{FF2B5EF4-FFF2-40B4-BE49-F238E27FC236}">
                <a16:creationId xmlns:a16="http://schemas.microsoft.com/office/drawing/2014/main" id="{0291CC45-7C2F-45C1-88EC-F0340D263DFC}"/>
              </a:ext>
            </a:extLst>
          </p:cNvPr>
          <p:cNvPicPr>
            <a:picLocks noChangeAspect="1"/>
          </p:cNvPicPr>
          <p:nvPr/>
        </p:nvPicPr>
        <p:blipFill>
          <a:blip r:embed="rId4"/>
          <a:stretch>
            <a:fillRect/>
          </a:stretch>
        </p:blipFill>
        <p:spPr>
          <a:xfrm>
            <a:off x="9504750" y="269325"/>
            <a:ext cx="2358066" cy="3240532"/>
          </a:xfrm>
          <a:prstGeom prst="rect">
            <a:avLst/>
          </a:prstGeom>
        </p:spPr>
      </p:pic>
    </p:spTree>
    <p:extLst>
      <p:ext uri="{BB962C8B-B14F-4D97-AF65-F5344CB8AC3E}">
        <p14:creationId xmlns:p14="http://schemas.microsoft.com/office/powerpoint/2010/main" val="2464344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9486C7C8-440A-40B2-B3A7-C55BC452BA7E}"/>
              </a:ext>
            </a:extLst>
          </p:cNvPr>
          <p:cNvSpPr>
            <a:spLocks noGrp="1" noChangeArrowheads="1"/>
          </p:cNvSpPr>
          <p:nvPr>
            <p:ph type="title"/>
          </p:nvPr>
        </p:nvSpPr>
        <p:spPr>
          <a:xfrm>
            <a:off x="4965430" y="629268"/>
            <a:ext cx="6586491" cy="1286160"/>
          </a:xfrm>
        </p:spPr>
        <p:txBody>
          <a:bodyPr anchor="b">
            <a:normAutofit/>
          </a:bodyPr>
          <a:lstStyle/>
          <a:p>
            <a:pPr eaLnBrk="1" hangingPunct="1"/>
            <a:r>
              <a:rPr lang="en-GB" altLang="en-US" sz="4100" dirty="0"/>
              <a:t>Already available in </a:t>
            </a:r>
            <a:r>
              <a:rPr lang="en-GB" altLang="en-US" sz="4100" i="1" dirty="0"/>
              <a:t>(or very shortly)</a:t>
            </a:r>
            <a:r>
              <a:rPr lang="en-GB" altLang="en-US" sz="4100" dirty="0"/>
              <a:t>:</a:t>
            </a:r>
          </a:p>
        </p:txBody>
      </p:sp>
      <p:pic>
        <p:nvPicPr>
          <p:cNvPr id="56324" name="Content Placeholder 4" descr="A close up of a piece of paper&#10;&#10;Description generated with high confidence">
            <a:extLst>
              <a:ext uri="{FF2B5EF4-FFF2-40B4-BE49-F238E27FC236}">
                <a16:creationId xmlns:a16="http://schemas.microsoft.com/office/drawing/2014/main" id="{E4456D7A-9F18-44B3-B4E2-4ECB535D382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37" name="Straight Connector 13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CD1B0"/>
            </a:solidFill>
          </a:ln>
        </p:spPr>
        <p:style>
          <a:lnRef idx="1">
            <a:schemeClr val="accent1"/>
          </a:lnRef>
          <a:fillRef idx="0">
            <a:schemeClr val="accent1"/>
          </a:fillRef>
          <a:effectRef idx="0">
            <a:schemeClr val="accent1"/>
          </a:effectRef>
          <a:fontRef idx="minor">
            <a:schemeClr val="tx1"/>
          </a:fontRef>
        </p:style>
      </p:cxnSp>
      <p:sp>
        <p:nvSpPr>
          <p:cNvPr id="51203" name="Content Placeholder 2">
            <a:extLst>
              <a:ext uri="{FF2B5EF4-FFF2-40B4-BE49-F238E27FC236}">
                <a16:creationId xmlns:a16="http://schemas.microsoft.com/office/drawing/2014/main" id="{4803472C-4816-4A8F-924E-88B15F59380B}"/>
              </a:ext>
            </a:extLst>
          </p:cNvPr>
          <p:cNvSpPr>
            <a:spLocks noGrp="1" noChangeArrowheads="1"/>
          </p:cNvSpPr>
          <p:nvPr>
            <p:ph idx="1"/>
          </p:nvPr>
        </p:nvSpPr>
        <p:spPr>
          <a:xfrm>
            <a:off x="4965431" y="2438400"/>
            <a:ext cx="6586489" cy="3785419"/>
          </a:xfrm>
        </p:spPr>
        <p:txBody>
          <a:bodyPr numCol="2" rtlCol="0">
            <a:normAutofit/>
          </a:bodyPr>
          <a:lstStyle/>
          <a:p>
            <a:pPr marL="514350" indent="-514350" eaLnBrk="1" fontAlgn="auto" hangingPunct="1">
              <a:spcAft>
                <a:spcPts val="0"/>
              </a:spcAft>
              <a:buFont typeface="+mj-lt"/>
              <a:buAutoNum type="arabicPeriod"/>
              <a:defRPr/>
            </a:pPr>
            <a:r>
              <a:rPr lang="en-GB" altLang="en-US" sz="1700" dirty="0"/>
              <a:t>Arabic</a:t>
            </a:r>
          </a:p>
          <a:p>
            <a:pPr marL="514350" indent="-514350" eaLnBrk="1" fontAlgn="auto" hangingPunct="1">
              <a:spcAft>
                <a:spcPts val="0"/>
              </a:spcAft>
              <a:buFont typeface="+mj-lt"/>
              <a:buAutoNum type="arabicPeriod"/>
              <a:defRPr/>
            </a:pPr>
            <a:r>
              <a:rPr lang="en-GB" altLang="en-US" sz="1700" dirty="0"/>
              <a:t>English </a:t>
            </a:r>
          </a:p>
          <a:p>
            <a:pPr marL="514350" indent="-514350" eaLnBrk="1" fontAlgn="auto" hangingPunct="1">
              <a:spcAft>
                <a:spcPts val="0"/>
              </a:spcAft>
              <a:buFont typeface="+mj-lt"/>
              <a:buAutoNum type="arabicPeriod"/>
              <a:defRPr/>
            </a:pPr>
            <a:r>
              <a:rPr lang="en-GB" altLang="en-US" sz="1700" dirty="0"/>
              <a:t>Dari </a:t>
            </a:r>
          </a:p>
          <a:p>
            <a:pPr marL="514350" indent="-514350" eaLnBrk="1" fontAlgn="auto" hangingPunct="1">
              <a:spcAft>
                <a:spcPts val="0"/>
              </a:spcAft>
              <a:buFont typeface="+mj-lt"/>
              <a:buAutoNum type="arabicPeriod"/>
              <a:defRPr/>
            </a:pPr>
            <a:r>
              <a:rPr lang="en-GB" altLang="en-US" sz="1700" dirty="0"/>
              <a:t>Farsi</a:t>
            </a:r>
          </a:p>
          <a:p>
            <a:pPr marL="514350" indent="-514350" eaLnBrk="1" fontAlgn="auto" hangingPunct="1">
              <a:spcAft>
                <a:spcPts val="0"/>
              </a:spcAft>
              <a:buFont typeface="+mj-lt"/>
              <a:buAutoNum type="arabicPeriod"/>
              <a:defRPr/>
            </a:pPr>
            <a:r>
              <a:rPr lang="en-GB" altLang="en-US" sz="1700" dirty="0"/>
              <a:t>French</a:t>
            </a:r>
          </a:p>
          <a:p>
            <a:pPr marL="514350" indent="-514350" eaLnBrk="1" fontAlgn="auto" hangingPunct="1">
              <a:spcAft>
                <a:spcPts val="0"/>
              </a:spcAft>
              <a:buFont typeface="+mj-lt"/>
              <a:buAutoNum type="arabicPeriod"/>
              <a:defRPr/>
            </a:pPr>
            <a:r>
              <a:rPr lang="en-GB" altLang="en-US" sz="1700" dirty="0"/>
              <a:t>Russian</a:t>
            </a:r>
          </a:p>
          <a:p>
            <a:pPr marL="514350" indent="-514350" eaLnBrk="1" fontAlgn="auto" hangingPunct="1">
              <a:spcAft>
                <a:spcPts val="0"/>
              </a:spcAft>
              <a:buFont typeface="+mj-lt"/>
              <a:buAutoNum type="arabicPeriod"/>
              <a:defRPr/>
            </a:pPr>
            <a:r>
              <a:rPr lang="en-GB" altLang="en-US" sz="1700" dirty="0"/>
              <a:t>Serbian</a:t>
            </a:r>
          </a:p>
          <a:p>
            <a:pPr marL="514350" indent="-514350" eaLnBrk="1" fontAlgn="auto" hangingPunct="1">
              <a:spcAft>
                <a:spcPts val="0"/>
              </a:spcAft>
              <a:buFont typeface="+mj-lt"/>
              <a:buAutoNum type="arabicPeriod"/>
              <a:defRPr/>
            </a:pPr>
            <a:r>
              <a:rPr lang="en-GB" altLang="en-US" sz="1700" dirty="0"/>
              <a:t>Spanish</a:t>
            </a:r>
          </a:p>
          <a:p>
            <a:pPr marL="514350" indent="-514350" eaLnBrk="1" fontAlgn="auto" hangingPunct="1">
              <a:spcAft>
                <a:spcPts val="0"/>
              </a:spcAft>
              <a:buFont typeface="+mj-lt"/>
              <a:buAutoNum type="arabicPeriod"/>
              <a:defRPr/>
            </a:pPr>
            <a:r>
              <a:rPr lang="en-GB" altLang="en-US" sz="1700" dirty="0"/>
              <a:t>Swahili</a:t>
            </a:r>
          </a:p>
          <a:p>
            <a:pPr marL="514350" indent="-514350" eaLnBrk="1" fontAlgn="auto" hangingPunct="1">
              <a:spcAft>
                <a:spcPts val="0"/>
              </a:spcAft>
              <a:buFont typeface="+mj-lt"/>
              <a:buAutoNum type="arabicPeriod"/>
              <a:defRPr/>
            </a:pPr>
            <a:r>
              <a:rPr lang="en-GB" altLang="en-US" sz="1700" dirty="0"/>
              <a:t>Uzbek</a:t>
            </a:r>
          </a:p>
          <a:p>
            <a:pPr marL="514350" indent="-514350" eaLnBrk="1" fontAlgn="auto" hangingPunct="1">
              <a:spcAft>
                <a:spcPts val="0"/>
              </a:spcAft>
              <a:buFont typeface="+mj-lt"/>
              <a:buAutoNum type="arabicPeriod"/>
              <a:defRPr/>
            </a:pPr>
            <a:r>
              <a:rPr lang="en-GB" altLang="en-US" sz="1700" dirty="0"/>
              <a:t>Bangla (plans with UNHCR Cox Bazar)</a:t>
            </a:r>
          </a:p>
          <a:p>
            <a:pPr marL="514350" indent="-514350" eaLnBrk="1" fontAlgn="auto" hangingPunct="1">
              <a:spcAft>
                <a:spcPts val="0"/>
              </a:spcAft>
              <a:buFont typeface="+mj-lt"/>
              <a:buAutoNum type="arabicPeriod"/>
              <a:defRPr/>
            </a:pPr>
            <a:r>
              <a:rPr lang="en-GB" altLang="en-US" sz="1700" dirty="0"/>
              <a:t>Khmer</a:t>
            </a:r>
          </a:p>
          <a:p>
            <a:pPr marL="514350" indent="-514350" eaLnBrk="1" fontAlgn="auto" hangingPunct="1">
              <a:spcAft>
                <a:spcPts val="0"/>
              </a:spcAft>
              <a:buFont typeface="+mj-lt"/>
              <a:buAutoNum type="arabicPeriod"/>
              <a:defRPr/>
            </a:pPr>
            <a:r>
              <a:rPr lang="en-GB" altLang="en-US" sz="1700" dirty="0"/>
              <a:t>Tagalog</a:t>
            </a:r>
          </a:p>
          <a:p>
            <a:pPr marL="514350" indent="-514350" eaLnBrk="1" fontAlgn="auto" hangingPunct="1">
              <a:spcAft>
                <a:spcPts val="0"/>
              </a:spcAft>
              <a:buFont typeface="+mj-lt"/>
              <a:buAutoNum type="arabicPeriod"/>
              <a:defRPr/>
            </a:pPr>
            <a:endParaRPr lang="en-GB" altLang="en-US" sz="1700" dirty="0"/>
          </a:p>
          <a:p>
            <a:pPr marL="0" indent="0" eaLnBrk="1" fontAlgn="auto" hangingPunct="1">
              <a:spcAft>
                <a:spcPts val="0"/>
              </a:spcAft>
              <a:buFont typeface="Arial" panose="020B0604020202020204" pitchFamily="34" charset="0"/>
              <a:buNone/>
              <a:defRPr/>
            </a:pPr>
            <a:endParaRPr lang="en-GB" altLang="en-US" sz="1700" dirty="0"/>
          </a:p>
        </p:txBody>
      </p:sp>
    </p:spTree>
    <p:extLst>
      <p:ext uri="{BB962C8B-B14F-4D97-AF65-F5344CB8AC3E}">
        <p14:creationId xmlns:p14="http://schemas.microsoft.com/office/powerpoint/2010/main" val="3654131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50" name="Content Placeholder 6" descr="syrian families.jpg">
            <a:extLst>
              <a:ext uri="{FF2B5EF4-FFF2-40B4-BE49-F238E27FC236}">
                <a16:creationId xmlns:a16="http://schemas.microsoft.com/office/drawing/2014/main" id="{23176C26-2BB4-4CD6-8388-CD7CF137D088}"/>
              </a:ext>
            </a:extLst>
          </p:cNvPr>
          <p:cNvPicPr>
            <a:picLocks noChangeAspect="1" noChangeArrowheads="1"/>
          </p:cNvPicPr>
          <p:nvPr/>
        </p:nvPicPr>
        <p:blipFill rotWithShape="1">
          <a:blip r:embed="rId2" cstate="email">
            <a:alphaModFix/>
            <a:extLst>
              <a:ext uri="{28A0092B-C50C-407E-A947-70E740481C1C}">
                <a14:useLocalDpi xmlns:a14="http://schemas.microsoft.com/office/drawing/2010/main"/>
              </a:ext>
            </a:extLst>
          </a:blip>
          <a:srcRect/>
          <a:stretch/>
        </p:blipFill>
        <p:spPr bwMode="auto">
          <a:xfrm>
            <a:off x="1199077" y="4"/>
            <a:ext cx="4125131" cy="2489417"/>
          </a:xfrm>
          <a:custGeom>
            <a:avLst/>
            <a:gdLst>
              <a:gd name="connsiteX0" fmla="*/ 44777 w 4125131"/>
              <a:gd name="connsiteY0" fmla="*/ 0 h 2489417"/>
              <a:gd name="connsiteX1" fmla="*/ 4080354 w 4125131"/>
              <a:gd name="connsiteY1" fmla="*/ 0 h 2489417"/>
              <a:gd name="connsiteX2" fmla="*/ 4083227 w 4125131"/>
              <a:gd name="connsiteY2" fmla="*/ 11173 h 2489417"/>
              <a:gd name="connsiteX3" fmla="*/ 4125131 w 4125131"/>
              <a:gd name="connsiteY3" fmla="*/ 426852 h 2489417"/>
              <a:gd name="connsiteX4" fmla="*/ 2062565 w 4125131"/>
              <a:gd name="connsiteY4" fmla="*/ 2489417 h 2489417"/>
              <a:gd name="connsiteX5" fmla="*/ 0 w 4125131"/>
              <a:gd name="connsiteY5" fmla="*/ 426852 h 2489417"/>
              <a:gd name="connsiteX6" fmla="*/ 41904 w 4125131"/>
              <a:gd name="connsiteY6" fmla="*/ 11173 h 248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5131" h="2489417">
                <a:moveTo>
                  <a:pt x="44777" y="0"/>
                </a:moveTo>
                <a:lnTo>
                  <a:pt x="4080354" y="0"/>
                </a:lnTo>
                <a:lnTo>
                  <a:pt x="4083227" y="11173"/>
                </a:lnTo>
                <a:cubicBezTo>
                  <a:pt x="4110702" y="145441"/>
                  <a:pt x="4125131" y="284462"/>
                  <a:pt x="4125131" y="426852"/>
                </a:cubicBezTo>
                <a:cubicBezTo>
                  <a:pt x="4125131" y="1565976"/>
                  <a:pt x="3201689" y="2489417"/>
                  <a:pt x="2062565" y="2489417"/>
                </a:cubicBezTo>
                <a:cubicBezTo>
                  <a:pt x="923442" y="2489417"/>
                  <a:pt x="0" y="1565976"/>
                  <a:pt x="0" y="426852"/>
                </a:cubicBezTo>
                <a:cubicBezTo>
                  <a:pt x="0" y="284462"/>
                  <a:pt x="14429" y="145441"/>
                  <a:pt x="41904" y="11173"/>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Content Placeholder 6" descr="Syrian-refugee-children-f-023.jpg">
            <a:extLst>
              <a:ext uri="{FF2B5EF4-FFF2-40B4-BE49-F238E27FC236}">
                <a16:creationId xmlns:a16="http://schemas.microsoft.com/office/drawing/2014/main" id="{CFAB4978-824D-4D14-A610-9ACB4EF81B55}"/>
              </a:ext>
            </a:extLst>
          </p:cNvPr>
          <p:cNvPicPr>
            <a:picLocks noChangeAspect="1" noChangeArrowheads="1"/>
          </p:cNvPicPr>
          <p:nvPr/>
        </p:nvPicPr>
        <p:blipFill rotWithShape="1">
          <a:blip r:embed="rId3" cstate="screen">
            <a:alphaModFix/>
            <a:extLst>
              <a:ext uri="{28A0092B-C50C-407E-A947-70E740481C1C}">
                <a14:useLocalDpi xmlns:a14="http://schemas.microsoft.com/office/drawing/2010/main"/>
              </a:ext>
            </a:extLst>
          </a:blip>
          <a:srcRect b="-2"/>
          <a:stretch/>
        </p:blipFill>
        <p:spPr bwMode="auto">
          <a:xfrm>
            <a:off x="-2" y="1998084"/>
            <a:ext cx="4231752" cy="4859916"/>
          </a:xfrm>
          <a:custGeom>
            <a:avLst/>
            <a:gdLst>
              <a:gd name="connsiteX0" fmla="*/ 1051869 w 4231752"/>
              <a:gd name="connsiteY0" fmla="*/ 0 h 4859916"/>
              <a:gd name="connsiteX1" fmla="*/ 4231752 w 4231752"/>
              <a:gd name="connsiteY1" fmla="*/ 3179883 h 4859916"/>
              <a:gd name="connsiteX2" fmla="*/ 3847958 w 4231752"/>
              <a:gd name="connsiteY2" fmla="*/ 4695604 h 4859916"/>
              <a:gd name="connsiteX3" fmla="*/ 3748135 w 4231752"/>
              <a:gd name="connsiteY3" fmla="*/ 4859916 h 4859916"/>
              <a:gd name="connsiteX4" fmla="*/ 0 w 4231752"/>
              <a:gd name="connsiteY4" fmla="*/ 4859916 h 4859916"/>
              <a:gd name="connsiteX5" fmla="*/ 0 w 4231752"/>
              <a:gd name="connsiteY5" fmla="*/ 181856 h 4859916"/>
              <a:gd name="connsiteX6" fmla="*/ 106268 w 4231752"/>
              <a:gd name="connsiteY6" fmla="*/ 142962 h 4859916"/>
              <a:gd name="connsiteX7" fmla="*/ 1051869 w 4231752"/>
              <a:gd name="connsiteY7" fmla="*/ 0 h 485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1752" h="4859916">
                <a:moveTo>
                  <a:pt x="1051869" y="0"/>
                </a:moveTo>
                <a:cubicBezTo>
                  <a:pt x="2808070" y="0"/>
                  <a:pt x="4231752" y="1423682"/>
                  <a:pt x="4231752" y="3179883"/>
                </a:cubicBezTo>
                <a:cubicBezTo>
                  <a:pt x="4231752" y="3728696"/>
                  <a:pt x="4092721" y="4245036"/>
                  <a:pt x="3847958" y="4695604"/>
                </a:cubicBezTo>
                <a:lnTo>
                  <a:pt x="3748135" y="4859916"/>
                </a:lnTo>
                <a:lnTo>
                  <a:pt x="0" y="4859916"/>
                </a:lnTo>
                <a:lnTo>
                  <a:pt x="0" y="181856"/>
                </a:lnTo>
                <a:lnTo>
                  <a:pt x="106268" y="142962"/>
                </a:lnTo>
                <a:cubicBezTo>
                  <a:pt x="404983" y="50052"/>
                  <a:pt x="722581" y="0"/>
                  <a:pt x="1051869"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4">
            <a:extLst>
              <a:ext uri="{FF2B5EF4-FFF2-40B4-BE49-F238E27FC236}">
                <a16:creationId xmlns:a16="http://schemas.microsoft.com/office/drawing/2014/main" id="{5E090A9D-9BD2-4EB9-A6B7-8D042B6E41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7357" name="Picture 2" descr="Image result for refugee parents in europe">
            <a:extLst>
              <a:ext uri="{FF2B5EF4-FFF2-40B4-BE49-F238E27FC236}">
                <a16:creationId xmlns:a16="http://schemas.microsoft.com/office/drawing/2014/main" id="{061F1DCB-EA14-4977-BD9A-5AD30B37420C}"/>
              </a:ext>
            </a:extLst>
          </p:cNvPr>
          <p:cNvPicPr>
            <a:picLocks noGrp="1" noChangeAspect="1" noChangeArrowheads="1"/>
          </p:cNvPicPr>
          <p:nvPr>
            <p:ph sz="half" idx="1"/>
          </p:nvPr>
        </p:nvPicPr>
        <p:blipFill rotWithShape="1">
          <a:blip r:embed="rId5" cstate="screen">
            <a:alphaModFix/>
            <a:extLst>
              <a:ext uri="{28A0092B-C50C-407E-A947-70E740481C1C}">
                <a14:useLocalDpi xmlns:a14="http://schemas.microsoft.com/office/drawing/2010/main"/>
              </a:ext>
            </a:extLst>
          </a:blip>
          <a:srcRect b="-1"/>
          <a:stretch/>
        </p:blipFill>
        <p:spPr>
          <a:xfrm>
            <a:off x="8845406" y="4"/>
            <a:ext cx="3346597" cy="3631921"/>
          </a:xfrm>
          <a:custGeom>
            <a:avLst/>
            <a:gdLst>
              <a:gd name="connsiteX0" fmla="*/ 416855 w 3346597"/>
              <a:gd name="connsiteY0" fmla="*/ 0 h 3631921"/>
              <a:gd name="connsiteX1" fmla="*/ 3346597 w 3346597"/>
              <a:gd name="connsiteY1" fmla="*/ 0 h 3631921"/>
              <a:gd name="connsiteX2" fmla="*/ 3346597 w 3346597"/>
              <a:gd name="connsiteY2" fmla="*/ 3384403 h 3631921"/>
              <a:gd name="connsiteX3" fmla="*/ 3209678 w 3346597"/>
              <a:gd name="connsiteY3" fmla="*/ 3450360 h 3631921"/>
              <a:gd name="connsiteX4" fmla="*/ 2310376 w 3346597"/>
              <a:gd name="connsiteY4" fmla="*/ 3631921 h 3631921"/>
              <a:gd name="connsiteX5" fmla="*/ 0 w 3346597"/>
              <a:gd name="connsiteY5" fmla="*/ 1321546 h 3631921"/>
              <a:gd name="connsiteX6" fmla="*/ 394576 w 3346597"/>
              <a:gd name="connsiteY6" fmla="*/ 29794 h 363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6597" h="3631921">
                <a:moveTo>
                  <a:pt x="416855" y="0"/>
                </a:moveTo>
                <a:lnTo>
                  <a:pt x="3346597" y="0"/>
                </a:lnTo>
                <a:lnTo>
                  <a:pt x="3346597" y="3384403"/>
                </a:lnTo>
                <a:lnTo>
                  <a:pt x="3209678" y="3450360"/>
                </a:lnTo>
                <a:cubicBezTo>
                  <a:pt x="2933269" y="3567272"/>
                  <a:pt x="2629372" y="3631921"/>
                  <a:pt x="2310376" y="3631921"/>
                </a:cubicBezTo>
                <a:cubicBezTo>
                  <a:pt x="1034390" y="3631921"/>
                  <a:pt x="0" y="2597531"/>
                  <a:pt x="0" y="1321546"/>
                </a:cubicBezTo>
                <a:cubicBezTo>
                  <a:pt x="0" y="843052"/>
                  <a:pt x="145461" y="398532"/>
                  <a:pt x="394576" y="29794"/>
                </a:cubicBezTo>
                <a:close/>
              </a:path>
            </a:pathLst>
          </a:custGeom>
          <a:noFill/>
          <a:effectLst>
            <a:softEdge rad="0"/>
          </a:effectLst>
        </p:spPr>
      </p:pic>
      <p:pic>
        <p:nvPicPr>
          <p:cNvPr id="57348" name="Picture 4" descr="Image result for refugee parents in europe">
            <a:extLst>
              <a:ext uri="{FF2B5EF4-FFF2-40B4-BE49-F238E27FC236}">
                <a16:creationId xmlns:a16="http://schemas.microsoft.com/office/drawing/2014/main" id="{1503240B-C428-40A5-BDAA-140CD414FA61}"/>
              </a:ext>
            </a:extLst>
          </p:cNvPr>
          <p:cNvPicPr>
            <a:picLocks noGrp="1" noChangeAspect="1" noChangeArrowheads="1"/>
          </p:cNvPicPr>
          <p:nvPr>
            <p:ph sz="half" idx="2"/>
          </p:nvPr>
        </p:nvPicPr>
        <p:blipFill rotWithShape="1">
          <a:blip r:embed="rId6" cstate="screen">
            <a:alphaModFix/>
            <a:extLst>
              <a:ext uri="{28A0092B-C50C-407E-A947-70E740481C1C}">
                <a14:useLocalDpi xmlns:a14="http://schemas.microsoft.com/office/drawing/2010/main"/>
              </a:ext>
            </a:extLst>
          </a:blip>
          <a:srcRect b="-2"/>
          <a:stretch/>
        </p:blipFill>
        <p:spPr>
          <a:xfrm>
            <a:off x="4966012" y="198387"/>
            <a:ext cx="3765946" cy="376594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p:spPr>
      </p:pic>
      <p:sp>
        <p:nvSpPr>
          <p:cNvPr id="57346" name="Title 1">
            <a:extLst>
              <a:ext uri="{FF2B5EF4-FFF2-40B4-BE49-F238E27FC236}">
                <a16:creationId xmlns:a16="http://schemas.microsoft.com/office/drawing/2014/main" id="{BAEAD672-9E32-4884-BCFC-8A1576C6FD6B}"/>
              </a:ext>
            </a:extLst>
          </p:cNvPr>
          <p:cNvSpPr>
            <a:spLocks noGrp="1" noChangeArrowheads="1"/>
          </p:cNvSpPr>
          <p:nvPr>
            <p:ph type="title"/>
          </p:nvPr>
        </p:nvSpPr>
        <p:spPr>
          <a:xfrm>
            <a:off x="4231750" y="4459395"/>
            <a:ext cx="7992888" cy="1989025"/>
          </a:xfrm>
        </p:spPr>
        <p:txBody>
          <a:bodyPr vert="horz" lIns="91440" tIns="45720" rIns="91440" bIns="45720" rtlCol="0" anchor="t">
            <a:noAutofit/>
          </a:bodyPr>
          <a:lstStyle/>
          <a:p>
            <a:r>
              <a:rPr lang="en-GB" sz="2800" b="1" dirty="0"/>
              <a:t>Over 1.5 billion people in the world are experiencing conflict and humanitarian challenges</a:t>
            </a:r>
            <a:br>
              <a:rPr lang="en-GB" sz="2800" b="1" dirty="0"/>
            </a:br>
            <a:br>
              <a:rPr lang="en-US" altLang="en-US" sz="2800" b="1" kern="1200" dirty="0">
                <a:solidFill>
                  <a:srgbClr val="000000"/>
                </a:solidFill>
                <a:latin typeface="+mj-lt"/>
                <a:ea typeface="+mj-ea"/>
                <a:cs typeface="+mj-cs"/>
              </a:rPr>
            </a:br>
            <a:r>
              <a:rPr lang="en-US" altLang="en-US" sz="2800" b="1" kern="1200" dirty="0">
                <a:solidFill>
                  <a:srgbClr val="000000"/>
                </a:solidFill>
                <a:latin typeface="+mj-lt"/>
                <a:ea typeface="+mj-ea"/>
                <a:cs typeface="+mj-cs"/>
              </a:rPr>
              <a:t>One in every 113 people in the world is a refugee</a:t>
            </a:r>
            <a:br>
              <a:rPr lang="en-US" altLang="en-US" sz="2800" b="1" kern="1200" dirty="0">
                <a:solidFill>
                  <a:srgbClr val="000000"/>
                </a:solidFill>
                <a:latin typeface="+mj-lt"/>
                <a:ea typeface="+mj-ea"/>
                <a:cs typeface="+mj-cs"/>
              </a:rPr>
            </a:br>
            <a:endParaRPr lang="en-US" altLang="en-US" sz="2800" b="1" kern="1200" dirty="0">
              <a:solidFill>
                <a:srgbClr val="000000"/>
              </a:solidFill>
              <a:latin typeface="+mj-lt"/>
              <a:ea typeface="+mj-ea"/>
              <a:cs typeface="+mj-cs"/>
            </a:endParaRPr>
          </a:p>
        </p:txBody>
      </p:sp>
    </p:spTree>
    <p:extLst>
      <p:ext uri="{BB962C8B-B14F-4D97-AF65-F5344CB8AC3E}">
        <p14:creationId xmlns:p14="http://schemas.microsoft.com/office/powerpoint/2010/main" val="3941184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9978CFB-36E5-4D1D-9DE2-ABA1F64A0A46}"/>
              </a:ext>
            </a:extLst>
          </p:cNvPr>
          <p:cNvSpPr>
            <a:spLocks noGrp="1"/>
          </p:cNvSpPr>
          <p:nvPr>
            <p:ph type="title"/>
          </p:nvPr>
        </p:nvSpPr>
        <p:spPr>
          <a:xfrm>
            <a:off x="838200" y="963877"/>
            <a:ext cx="3494362" cy="4930246"/>
          </a:xfrm>
        </p:spPr>
        <p:txBody>
          <a:bodyPr rtlCol="0">
            <a:normAutofit/>
          </a:bodyPr>
          <a:lstStyle/>
          <a:p>
            <a:pPr algn="r" eaLnBrk="1" fontAlgn="auto" hangingPunct="1">
              <a:spcAft>
                <a:spcPts val="0"/>
              </a:spcAft>
              <a:defRPr/>
            </a:pPr>
            <a:r>
              <a:rPr lang="en-GB" b="1">
                <a:solidFill>
                  <a:schemeClr val="accent1"/>
                </a:solidFill>
              </a:rPr>
              <a:t>Families are the front line of defence</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A315F101-7022-4EFB-A772-CA61DBFE0D04}"/>
              </a:ext>
            </a:extLst>
          </p:cNvPr>
          <p:cNvSpPr>
            <a:spLocks noGrp="1"/>
          </p:cNvSpPr>
          <p:nvPr>
            <p:ph idx="1"/>
          </p:nvPr>
        </p:nvSpPr>
        <p:spPr>
          <a:xfrm>
            <a:off x="4976031" y="963877"/>
            <a:ext cx="6377769" cy="4930246"/>
          </a:xfrm>
        </p:spPr>
        <p:txBody>
          <a:bodyPr rtlCol="0" anchor="ctr">
            <a:normAutofit/>
          </a:bodyPr>
          <a:lstStyle/>
          <a:p>
            <a:pPr marL="0" indent="0" eaLnBrk="1" fontAlgn="auto" hangingPunct="1">
              <a:spcAft>
                <a:spcPts val="0"/>
              </a:spcAft>
              <a:buFont typeface="Arial" panose="020B0604020202020204" pitchFamily="34" charset="0"/>
              <a:buNone/>
              <a:defRPr/>
            </a:pPr>
            <a:endParaRPr lang="en-GB" sz="2400" b="1" dirty="0"/>
          </a:p>
          <a:p>
            <a:pPr marL="0" indent="0" eaLnBrk="1" fontAlgn="auto" hangingPunct="1">
              <a:spcAft>
                <a:spcPts val="0"/>
              </a:spcAft>
              <a:buFont typeface="Arial" panose="020B0604020202020204" pitchFamily="34" charset="0"/>
              <a:buNone/>
              <a:defRPr/>
            </a:pPr>
            <a:r>
              <a:rPr lang="en-GB" sz="2400" b="1" dirty="0"/>
              <a:t>Primary caregiver- ‘protective shield’ or further complicate war stress</a:t>
            </a:r>
          </a:p>
          <a:p>
            <a:pPr eaLnBrk="1" fontAlgn="auto" hangingPunct="1">
              <a:spcAft>
                <a:spcPts val="0"/>
              </a:spcAft>
              <a:defRPr/>
            </a:pPr>
            <a:endParaRPr lang="en-GB" sz="2400" b="1" dirty="0"/>
          </a:p>
          <a:p>
            <a:pPr marL="0" indent="0" eaLnBrk="1" fontAlgn="auto" hangingPunct="1">
              <a:spcAft>
                <a:spcPts val="0"/>
              </a:spcAft>
              <a:buFont typeface="Arial" panose="020B0604020202020204" pitchFamily="34" charset="0"/>
              <a:buNone/>
              <a:defRPr/>
            </a:pPr>
            <a:r>
              <a:rPr lang="en-GB" sz="2400" b="1" dirty="0"/>
              <a:t>Family interaction predictive of children’s adjustment in conflict settings  yet there’s a significant lack of Family Skills programmes in such contexts </a:t>
            </a:r>
            <a:br>
              <a:rPr lang="en-GB" sz="2400" b="1" dirty="0"/>
            </a:br>
            <a:endParaRPr lang="en-GB" sz="2400" b="1" i="1" dirty="0"/>
          </a:p>
          <a:p>
            <a:pPr eaLnBrk="1" fontAlgn="auto" hangingPunct="1">
              <a:spcAft>
                <a:spcPts val="0"/>
              </a:spcAft>
              <a:defRPr/>
            </a:pPr>
            <a:endParaRPr lang="en-GB" sz="2400" dirty="0"/>
          </a:p>
        </p:txBody>
      </p:sp>
    </p:spTree>
    <p:extLst>
      <p:ext uri="{BB962C8B-B14F-4D97-AF65-F5344CB8AC3E}">
        <p14:creationId xmlns:p14="http://schemas.microsoft.com/office/powerpoint/2010/main" val="2784883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6">
            <a:extLst>
              <a:ext uri="{FF2B5EF4-FFF2-40B4-BE49-F238E27FC236}">
                <a16:creationId xmlns:a16="http://schemas.microsoft.com/office/drawing/2014/main" id="{1B6FA8F9-C638-4610-83A0-80D4CFFA5627}"/>
              </a:ext>
            </a:extLst>
          </p:cNvPr>
          <p:cNvSpPr>
            <a:spLocks noGrp="1" noChangeArrowheads="1"/>
          </p:cNvSpPr>
          <p:nvPr>
            <p:ph type="title"/>
          </p:nvPr>
        </p:nvSpPr>
        <p:spPr>
          <a:xfrm>
            <a:off x="990600" y="116632"/>
            <a:ext cx="10210800" cy="1052512"/>
          </a:xfrm>
        </p:spPr>
        <p:txBody>
          <a:bodyPr/>
          <a:lstStyle/>
          <a:p>
            <a:pPr eaLnBrk="1" hangingPunct="1"/>
            <a:r>
              <a:rPr lang="en-GB" altLang="en-US" sz="2500" b="1" dirty="0">
                <a:latin typeface="Calibri" panose="020F0502020204030204" pitchFamily="34" charset="0"/>
                <a:ea typeface="Calibri" panose="020F0502020204030204" pitchFamily="34" charset="0"/>
                <a:cs typeface="Arial" panose="020B0604020202020204" pitchFamily="34" charset="0"/>
              </a:rPr>
              <a:t>A FAMILY MULTI-LEVEL PARENTING AND CAREGIVER SUPPORT DELIVERY MODEL FOR FAMILIES LIVING THROUGH CONFLICT AND DISPLACEMENT</a:t>
            </a:r>
            <a:endParaRPr lang="en-GB" altLang="en-US" sz="3600" dirty="0">
              <a:ea typeface="Calibri" panose="020F0502020204030204" pitchFamily="34" charset="0"/>
              <a:cs typeface="Arial" panose="020B0604020202020204" pitchFamily="34" charset="0"/>
            </a:endParaRPr>
          </a:p>
        </p:txBody>
      </p:sp>
      <p:graphicFrame>
        <p:nvGraphicFramePr>
          <p:cNvPr id="5" name="Content Placeholder 4">
            <a:extLst>
              <a:ext uri="{FF2B5EF4-FFF2-40B4-BE49-F238E27FC236}">
                <a16:creationId xmlns:a16="http://schemas.microsoft.com/office/drawing/2014/main" id="{C6FFBDA2-92C8-4175-B979-C84CCCD48A28}"/>
              </a:ext>
            </a:extLst>
          </p:cNvPr>
          <p:cNvGraphicFramePr>
            <a:graphicFrameLocks noGrp="1"/>
          </p:cNvGraphicFramePr>
          <p:nvPr>
            <p:ph idx="1"/>
          </p:nvPr>
        </p:nvGraphicFramePr>
        <p:xfrm>
          <a:off x="3009900" y="1371600"/>
          <a:ext cx="61722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44" name="Content Placeholder 4">
            <a:extLst>
              <a:ext uri="{FF2B5EF4-FFF2-40B4-BE49-F238E27FC236}">
                <a16:creationId xmlns:a16="http://schemas.microsoft.com/office/drawing/2014/main" id="{AE99EE40-8A4E-4475-A628-2DB7BA0402A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200457" y="4197694"/>
            <a:ext cx="1662932" cy="108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4" descr="https://tse4.mm.bing.net/th?id=OIP.9yidmB6v662JnKSwyodczQHaDJ&amp;pid=15.1&amp;P=0&amp;w=363&amp;h=155">
            <a:extLst>
              <a:ext uri="{FF2B5EF4-FFF2-40B4-BE49-F238E27FC236}">
                <a16:creationId xmlns:a16="http://schemas.microsoft.com/office/drawing/2014/main" id="{BB5EC9C5-AE6F-430E-8DC8-0203DC1C841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51384" y="4376737"/>
            <a:ext cx="13239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2752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5F57D1ED-377F-408A-B5F0-FA6FA75A59CF}"/>
              </a:ext>
            </a:extLst>
          </p:cNvPr>
          <p:cNvSpPr>
            <a:spLocks noGrp="1" noChangeArrowheads="1"/>
          </p:cNvSpPr>
          <p:nvPr>
            <p:ph type="title"/>
          </p:nvPr>
        </p:nvSpPr>
        <p:spPr>
          <a:xfrm>
            <a:off x="1981200" y="0"/>
            <a:ext cx="8686800" cy="1143000"/>
          </a:xfrm>
        </p:spPr>
        <p:txBody>
          <a:bodyPr/>
          <a:lstStyle/>
          <a:p>
            <a:pPr algn="ctr" eaLnBrk="1" hangingPunct="1"/>
            <a:r>
              <a:rPr lang="en-GB" altLang="en-US" b="1"/>
              <a:t>The Bread Wrapper Study</a:t>
            </a:r>
            <a:endParaRPr lang="en-GB" altLang="en-US"/>
          </a:p>
        </p:txBody>
      </p:sp>
      <p:pic>
        <p:nvPicPr>
          <p:cNvPr id="5" name="Picture 2" descr="O:\research_areas\Parenting in Humanitarian and Conflict Contexts\Bread Wrapper Study\Photos\Father holding breadwrapper.jpg">
            <a:extLst>
              <a:ext uri="{FF2B5EF4-FFF2-40B4-BE49-F238E27FC236}">
                <a16:creationId xmlns:a16="http://schemas.microsoft.com/office/drawing/2014/main" id="{FFD99751-6CF3-4679-B9A2-3D9DAEC2D90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1100138"/>
            <a:ext cx="3041650" cy="3395662"/>
          </a:xfrm>
          <a:prstGeom prst="rect">
            <a:avLst/>
          </a:prstGeom>
          <a:noFill/>
          <a:ln>
            <a:solidFill>
              <a:schemeClr val="bg2">
                <a:lumMod val="10000"/>
              </a:schemeClr>
            </a:solidFill>
          </a:ln>
          <a:extLst>
            <a:ext uri="{909E8E84-426E-40DD-AFC4-6F175D3DCCD1}">
              <a14:hiddenFill xmlns:a14="http://schemas.microsoft.com/office/drawing/2010/main">
                <a:solidFill>
                  <a:srgbClr val="FFFFFF"/>
                </a:solidFill>
              </a14:hiddenFill>
            </a:ext>
          </a:extLst>
        </p:spPr>
      </p:pic>
      <p:pic>
        <p:nvPicPr>
          <p:cNvPr id="63492" name="Content Placeholder 10">
            <a:extLst>
              <a:ext uri="{FF2B5EF4-FFF2-40B4-BE49-F238E27FC236}">
                <a16:creationId xmlns:a16="http://schemas.microsoft.com/office/drawing/2014/main" id="{AA53F035-4AC0-45CF-BE14-BA14BCD0F83E}"/>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914400" y="1117600"/>
            <a:ext cx="5410200" cy="5389563"/>
          </a:xfrm>
        </p:spPr>
      </p:pic>
      <p:pic>
        <p:nvPicPr>
          <p:cNvPr id="63493" name="Picture 3" descr="A group of young children sitting next to a child&#10;&#10;Description generated with high confidence">
            <a:extLst>
              <a:ext uri="{FF2B5EF4-FFF2-40B4-BE49-F238E27FC236}">
                <a16:creationId xmlns:a16="http://schemas.microsoft.com/office/drawing/2014/main" id="{CD59CE07-630C-438D-93A2-0A2614E5756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93238" y="3092450"/>
            <a:ext cx="279876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3929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3D685B21-2790-48E3-A931-732DFAFC743B}"/>
              </a:ext>
            </a:extLst>
          </p:cNvPr>
          <p:cNvSpPr>
            <a:spLocks noGrp="1" noChangeArrowheads="1"/>
          </p:cNvSpPr>
          <p:nvPr>
            <p:ph type="title"/>
          </p:nvPr>
        </p:nvSpPr>
        <p:spPr>
          <a:xfrm>
            <a:off x="457200" y="36513"/>
            <a:ext cx="10515600" cy="1325562"/>
          </a:xfrm>
        </p:spPr>
        <p:txBody>
          <a:bodyPr/>
          <a:lstStyle/>
          <a:p>
            <a:pPr eaLnBrk="1" hangingPunct="1"/>
            <a:r>
              <a:rPr lang="en-GB" altLang="en-US" sz="3600" b="1"/>
              <a:t>Perceived overall usefulness of parenting leaflet</a:t>
            </a:r>
            <a:endParaRPr lang="en-GB" altLang="en-US" sz="3600"/>
          </a:p>
        </p:txBody>
      </p:sp>
      <p:graphicFrame>
        <p:nvGraphicFramePr>
          <p:cNvPr id="4" name="Content Placeholder 3">
            <a:extLst>
              <a:ext uri="{FF2B5EF4-FFF2-40B4-BE49-F238E27FC236}">
                <a16:creationId xmlns:a16="http://schemas.microsoft.com/office/drawing/2014/main" id="{43AC7C5D-1725-4550-A75B-0C34C5F8A39E}"/>
              </a:ext>
            </a:extLst>
          </p:cNvPr>
          <p:cNvGraphicFramePr>
            <a:graphicFrameLocks noGrp="1"/>
          </p:cNvGraphicFramePr>
          <p:nvPr>
            <p:ph idx="1"/>
          </p:nvPr>
        </p:nvGraphicFramePr>
        <p:xfrm>
          <a:off x="685800" y="1600201"/>
          <a:ext cx="10744199" cy="52209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26232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6">
            <a:extLst>
              <a:ext uri="{FF2B5EF4-FFF2-40B4-BE49-F238E27FC236}">
                <a16:creationId xmlns:a16="http://schemas.microsoft.com/office/drawing/2014/main" id="{1B6FA8F9-C638-4610-83A0-80D4CFFA5627}"/>
              </a:ext>
            </a:extLst>
          </p:cNvPr>
          <p:cNvSpPr>
            <a:spLocks noGrp="1" noChangeArrowheads="1"/>
          </p:cNvSpPr>
          <p:nvPr>
            <p:ph type="title"/>
          </p:nvPr>
        </p:nvSpPr>
        <p:spPr>
          <a:xfrm>
            <a:off x="990600" y="116632"/>
            <a:ext cx="10210800" cy="1052512"/>
          </a:xfrm>
        </p:spPr>
        <p:txBody>
          <a:bodyPr/>
          <a:lstStyle/>
          <a:p>
            <a:pPr eaLnBrk="1" hangingPunct="1"/>
            <a:r>
              <a:rPr lang="en-GB" altLang="en-US" sz="2500" b="1" dirty="0">
                <a:latin typeface="Calibri" panose="020F0502020204030204" pitchFamily="34" charset="0"/>
                <a:ea typeface="Calibri" panose="020F0502020204030204" pitchFamily="34" charset="0"/>
                <a:cs typeface="Arial" panose="020B0604020202020204" pitchFamily="34" charset="0"/>
              </a:rPr>
              <a:t>A FAMILY MULTI-LEVEL PARENTING AND CAREGIVER SUPPORT DELIVERY MODEL FOR FAMILIES LIVING THROUGH CONFLICT AND DISPLACEMENT</a:t>
            </a:r>
            <a:endParaRPr lang="en-GB" altLang="en-US" sz="3600" dirty="0">
              <a:ea typeface="Calibri" panose="020F0502020204030204" pitchFamily="34" charset="0"/>
              <a:cs typeface="Arial" panose="020B0604020202020204" pitchFamily="34" charset="0"/>
            </a:endParaRPr>
          </a:p>
        </p:txBody>
      </p:sp>
      <p:graphicFrame>
        <p:nvGraphicFramePr>
          <p:cNvPr id="5" name="Content Placeholder 4">
            <a:extLst>
              <a:ext uri="{FF2B5EF4-FFF2-40B4-BE49-F238E27FC236}">
                <a16:creationId xmlns:a16="http://schemas.microsoft.com/office/drawing/2014/main" id="{C6FFBDA2-92C8-4175-B979-C84CCCD48A28}"/>
              </a:ext>
            </a:extLst>
          </p:cNvPr>
          <p:cNvGraphicFramePr>
            <a:graphicFrameLocks noGrp="1"/>
          </p:cNvGraphicFramePr>
          <p:nvPr>
            <p:ph idx="1"/>
          </p:nvPr>
        </p:nvGraphicFramePr>
        <p:xfrm>
          <a:off x="3009900" y="1371600"/>
          <a:ext cx="61722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44" name="Content Placeholder 4">
            <a:extLst>
              <a:ext uri="{FF2B5EF4-FFF2-40B4-BE49-F238E27FC236}">
                <a16:creationId xmlns:a16="http://schemas.microsoft.com/office/drawing/2014/main" id="{AE99EE40-8A4E-4475-A628-2DB7BA0402A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200457" y="4197694"/>
            <a:ext cx="1662932" cy="108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4" descr="https://tse4.mm.bing.net/th?id=OIP.9yidmB6v662JnKSwyodczQHaDJ&amp;pid=15.1&amp;P=0&amp;w=363&amp;h=155">
            <a:extLst>
              <a:ext uri="{FF2B5EF4-FFF2-40B4-BE49-F238E27FC236}">
                <a16:creationId xmlns:a16="http://schemas.microsoft.com/office/drawing/2014/main" id="{BB5EC9C5-AE6F-430E-8DC8-0203DC1C841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51384" y="4376737"/>
            <a:ext cx="13239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424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7BA146A3-38F0-453F-BA43-A9BC5EF40CF6}"/>
              </a:ext>
            </a:extLst>
          </p:cNvPr>
          <p:cNvSpPr>
            <a:spLocks noGrp="1" noChangeArrowheads="1"/>
          </p:cNvSpPr>
          <p:nvPr>
            <p:ph type="title"/>
          </p:nvPr>
        </p:nvSpPr>
        <p:spPr>
          <a:xfrm>
            <a:off x="965200" y="304800"/>
            <a:ext cx="10007600" cy="1143000"/>
          </a:xfrm>
        </p:spPr>
        <p:txBody>
          <a:bodyPr/>
          <a:lstStyle/>
          <a:p>
            <a:pPr algn="ctr" eaLnBrk="1" hangingPunct="1"/>
            <a:r>
              <a:rPr lang="en-GB" altLang="en-US" sz="3600" b="1" dirty="0"/>
              <a:t>Booklet and Seminar: ‘Caring for Children through Conflict and Displacement’</a:t>
            </a:r>
            <a:endParaRPr lang="en-GB" altLang="en-US" sz="3600" dirty="0"/>
          </a:p>
        </p:txBody>
      </p:sp>
      <p:pic>
        <p:nvPicPr>
          <p:cNvPr id="67587" name="Content Placeholder 7">
            <a:extLst>
              <a:ext uri="{FF2B5EF4-FFF2-40B4-BE49-F238E27FC236}">
                <a16:creationId xmlns:a16="http://schemas.microsoft.com/office/drawing/2014/main" id="{2D9DD304-F61C-4129-A126-C0B9A1C7D39F}"/>
              </a:ext>
            </a:extLst>
          </p:cNvPr>
          <p:cNvPicPr>
            <a:picLocks noGrp="1" noChangeAspect="1"/>
          </p:cNvPicPr>
          <p:nvPr>
            <p:ph sz="half" idx="1"/>
          </p:nvPr>
        </p:nvPicPr>
        <p:blipFill>
          <a:blip r:embed="rId2">
            <a:extLst>
              <a:ext uri="{28A0092B-C50C-407E-A947-70E740481C1C}">
                <a14:useLocalDpi xmlns:a14="http://schemas.microsoft.com/office/drawing/2010/main"/>
              </a:ext>
            </a:extLst>
          </a:blip>
          <a:srcRect/>
          <a:stretch>
            <a:fillRect/>
          </a:stretch>
        </p:blipFill>
        <p:spPr>
          <a:xfrm>
            <a:off x="4181475" y="1431925"/>
            <a:ext cx="3675063" cy="4302125"/>
          </a:xfrm>
          <a:ln>
            <a:solidFill>
              <a:schemeClr val="tx1"/>
            </a:solidFill>
            <a:miter lim="800000"/>
            <a:headEnd/>
            <a:tailEnd/>
          </a:ln>
        </p:spPr>
      </p:pic>
      <p:sp>
        <p:nvSpPr>
          <p:cNvPr id="67588" name="Content Placeholder 6">
            <a:extLst>
              <a:ext uri="{FF2B5EF4-FFF2-40B4-BE49-F238E27FC236}">
                <a16:creationId xmlns:a16="http://schemas.microsoft.com/office/drawing/2014/main" id="{038572AD-051E-480A-A782-DF2C81A98FA1}"/>
              </a:ext>
            </a:extLst>
          </p:cNvPr>
          <p:cNvSpPr>
            <a:spLocks noGrp="1" noChangeArrowheads="1"/>
          </p:cNvSpPr>
          <p:nvPr>
            <p:ph sz="half" idx="2"/>
          </p:nvPr>
        </p:nvSpPr>
        <p:spPr>
          <a:xfrm>
            <a:off x="8382000" y="1587500"/>
            <a:ext cx="3657600" cy="4525963"/>
          </a:xfrm>
        </p:spPr>
        <p:txBody>
          <a:bodyPr/>
          <a:lstStyle/>
          <a:p>
            <a:pPr eaLnBrk="1" hangingPunct="1"/>
            <a:r>
              <a:rPr lang="en-GB" altLang="en-US"/>
              <a:t>No extensive training-for low resource settings</a:t>
            </a:r>
          </a:p>
          <a:p>
            <a:pPr eaLnBrk="1" hangingPunct="1"/>
            <a:r>
              <a:rPr lang="en-GB" altLang="en-US"/>
              <a:t>119 caregivers in  Nablus</a:t>
            </a:r>
          </a:p>
          <a:p>
            <a:pPr eaLnBrk="1" hangingPunct="1"/>
            <a:r>
              <a:rPr lang="en-GB" altLang="en-US"/>
              <a:t>Open access</a:t>
            </a:r>
          </a:p>
        </p:txBody>
      </p:sp>
      <p:sp>
        <p:nvSpPr>
          <p:cNvPr id="67589" name="TextBox 2">
            <a:extLst>
              <a:ext uri="{FF2B5EF4-FFF2-40B4-BE49-F238E27FC236}">
                <a16:creationId xmlns:a16="http://schemas.microsoft.com/office/drawing/2014/main" id="{7359BA69-DEA7-4F06-A4D5-E9144543F0FD}"/>
              </a:ext>
            </a:extLst>
          </p:cNvPr>
          <p:cNvSpPr txBox="1">
            <a:spLocks noChangeArrowheads="1"/>
          </p:cNvSpPr>
          <p:nvPr/>
        </p:nvSpPr>
        <p:spPr bwMode="auto">
          <a:xfrm>
            <a:off x="433388" y="5816600"/>
            <a:ext cx="111712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El-Khani, Maalouf, et al., 2019. Caregiving for Children through Conflict and Displacement; A pilot study testing the feasibility of delivering and evaluating a light touch parenting intervention for caregivers in the West Bank. Journal of International Psychology. </a:t>
            </a:r>
          </a:p>
        </p:txBody>
      </p:sp>
      <p:pic>
        <p:nvPicPr>
          <p:cNvPr id="67590" name="Content Placeholder 5">
            <a:extLst>
              <a:ext uri="{FF2B5EF4-FFF2-40B4-BE49-F238E27FC236}">
                <a16:creationId xmlns:a16="http://schemas.microsoft.com/office/drawing/2014/main" id="{52898F38-EA27-42EF-A0F5-81F889A4E79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1431925"/>
            <a:ext cx="3811588" cy="4302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603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4CBA934C-41B6-4190-9635-041A44A758C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1731" y="321732"/>
            <a:ext cx="5728548" cy="6214533"/>
          </a:xfrm>
          <a:prstGeom prst="rect">
            <a:avLst/>
          </a:prstGeom>
        </p:spPr>
      </p:pic>
      <p:pic>
        <p:nvPicPr>
          <p:cNvPr id="5" name="Picture 4" descr="A group of people sitting in a room&#10;&#10;Description generated with very high confidence">
            <a:extLst>
              <a:ext uri="{FF2B5EF4-FFF2-40B4-BE49-F238E27FC236}">
                <a16:creationId xmlns:a16="http://schemas.microsoft.com/office/drawing/2014/main" id="{D1F4F9A4-D2DE-4A33-8E0C-89A5F1235A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41721" y="321732"/>
            <a:ext cx="5728547" cy="6214533"/>
          </a:xfrm>
          <a:prstGeom prst="rect">
            <a:avLst/>
          </a:prstGeom>
        </p:spPr>
      </p:pic>
    </p:spTree>
    <p:extLst>
      <p:ext uri="{BB962C8B-B14F-4D97-AF65-F5344CB8AC3E}">
        <p14:creationId xmlns:p14="http://schemas.microsoft.com/office/powerpoint/2010/main" val="4109423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a:extLst>
              <a:ext uri="{FF2B5EF4-FFF2-40B4-BE49-F238E27FC236}">
                <a16:creationId xmlns:a16="http://schemas.microsoft.com/office/drawing/2014/main" id="{E5B3FE56-09ED-4F19-B7C7-E73873BE9742}"/>
              </a:ext>
            </a:extLst>
          </p:cNvPr>
          <p:cNvSpPr>
            <a:spLocks noGrp="1" noChangeArrowheads="1"/>
          </p:cNvSpPr>
          <p:nvPr>
            <p:ph type="title"/>
          </p:nvPr>
        </p:nvSpPr>
        <p:spPr>
          <a:xfrm>
            <a:off x="9408368" y="548680"/>
            <a:ext cx="2613872" cy="4794567"/>
          </a:xfrm>
        </p:spPr>
        <p:txBody>
          <a:bodyPr vert="horz" lIns="91440" tIns="45720" rIns="91440" bIns="45720" rtlCol="0" anchor="ctr">
            <a:normAutofit/>
          </a:bodyPr>
          <a:lstStyle/>
          <a:p>
            <a:r>
              <a:rPr lang="en-US" altLang="en-US" sz="2800" dirty="0">
                <a:solidFill>
                  <a:srgbClr val="FFFFFF"/>
                </a:solidFill>
              </a:rPr>
              <a:t>VULNERABILITY FRAMEWORK</a:t>
            </a:r>
            <a:br>
              <a:rPr lang="en-US" altLang="en-US" sz="2800" dirty="0">
                <a:solidFill>
                  <a:srgbClr val="FFFFFF"/>
                </a:solidFill>
              </a:rPr>
            </a:br>
            <a:br>
              <a:rPr lang="en-US" altLang="en-US" sz="2800" dirty="0">
                <a:solidFill>
                  <a:srgbClr val="FFFFFF"/>
                </a:solidFill>
              </a:rPr>
            </a:br>
            <a:br>
              <a:rPr lang="en-US" altLang="en-US" sz="2800" dirty="0">
                <a:solidFill>
                  <a:srgbClr val="FFFFFF"/>
                </a:solidFill>
              </a:rPr>
            </a:br>
            <a:r>
              <a:rPr lang="en-US" altLang="en-US" sz="2800" dirty="0">
                <a:solidFill>
                  <a:srgbClr val="FFFFFF"/>
                </a:solidFill>
              </a:rPr>
              <a:t>Environmental and Personal Influences</a:t>
            </a:r>
          </a:p>
        </p:txBody>
      </p:sp>
      <p:pic>
        <p:nvPicPr>
          <p:cNvPr id="74755" name="Picture 15">
            <a:extLst>
              <a:ext uri="{FF2B5EF4-FFF2-40B4-BE49-F238E27FC236}">
                <a16:creationId xmlns:a16="http://schemas.microsoft.com/office/drawing/2014/main" id="{BB21A7DF-EC44-435D-9A73-87F672BCDD52}"/>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242041" y="708917"/>
            <a:ext cx="9022797" cy="5527496"/>
          </a:xfrm>
          <a:prstGeom prst="rect">
            <a:avLst/>
          </a:prstGeom>
          <a:solidFill>
            <a:schemeClr val="bg1"/>
          </a:solidFill>
          <a:effectLst/>
        </p:spPr>
      </p:pic>
    </p:spTree>
    <p:extLst>
      <p:ext uri="{BB962C8B-B14F-4D97-AF65-F5344CB8AC3E}">
        <p14:creationId xmlns:p14="http://schemas.microsoft.com/office/powerpoint/2010/main" val="1624365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771D18AF-2249-4B4B-8E71-AB5CE459C0B6}"/>
              </a:ext>
            </a:extLst>
          </p:cNvPr>
          <p:cNvSpPr>
            <a:spLocks noGrp="1" noChangeArrowheads="1"/>
          </p:cNvSpPr>
          <p:nvPr>
            <p:ph type="title"/>
          </p:nvPr>
        </p:nvSpPr>
        <p:spPr>
          <a:xfrm>
            <a:off x="381000" y="80963"/>
            <a:ext cx="10820400" cy="1325562"/>
          </a:xfrm>
        </p:spPr>
        <p:txBody>
          <a:bodyPr/>
          <a:lstStyle/>
          <a:p>
            <a:pPr eaLnBrk="1" hangingPunct="1"/>
            <a:r>
              <a:rPr lang="en-US" altLang="en-US" sz="3200" b="1"/>
              <a:t>Strengths and Difficulties Questionnaire (SDQ)</a:t>
            </a:r>
            <a:br>
              <a:rPr lang="en-US" altLang="en-US" sz="3200"/>
            </a:br>
            <a:r>
              <a:rPr lang="en-US" altLang="en-US" sz="3200" b="1"/>
              <a:t>Child Total Difficulties</a:t>
            </a:r>
          </a:p>
        </p:txBody>
      </p:sp>
      <p:graphicFrame>
        <p:nvGraphicFramePr>
          <p:cNvPr id="69635" name="Content Placeholder 3">
            <a:extLst>
              <a:ext uri="{FF2B5EF4-FFF2-40B4-BE49-F238E27FC236}">
                <a16:creationId xmlns:a16="http://schemas.microsoft.com/office/drawing/2014/main" id="{0189ED5C-BCB5-4F3F-B6EE-60A2D6F1217E}"/>
              </a:ext>
            </a:extLst>
          </p:cNvPr>
          <p:cNvGraphicFramePr>
            <a:graphicFrameLocks noGrp="1"/>
          </p:cNvGraphicFramePr>
          <p:nvPr>
            <p:ph idx="1"/>
          </p:nvPr>
        </p:nvGraphicFramePr>
        <p:xfrm>
          <a:off x="558800" y="1625600"/>
          <a:ext cx="10947400" cy="4978400"/>
        </p:xfrm>
        <a:graphic>
          <a:graphicData uri="http://schemas.openxmlformats.org/presentationml/2006/ole">
            <mc:AlternateContent xmlns:mc="http://schemas.openxmlformats.org/markup-compatibility/2006">
              <mc:Choice xmlns:v="urn:schemas-microsoft-com:vml" Requires="v">
                <p:oleObj spid="_x0000_s4104" name="Chart" r:id="rId3" imgW="9711770" imgH="4986960" progId="Excel.Chart.8">
                  <p:embed/>
                </p:oleObj>
              </mc:Choice>
              <mc:Fallback>
                <p:oleObj name="Chart" r:id="rId3" imgW="9711770" imgH="4986960" progId="Excel.Chart.8">
                  <p:embed/>
                  <p:pic>
                    <p:nvPicPr>
                      <p:cNvPr id="69635" name="Content Placeholder 3">
                        <a:extLst>
                          <a:ext uri="{FF2B5EF4-FFF2-40B4-BE49-F238E27FC236}">
                            <a16:creationId xmlns:a16="http://schemas.microsoft.com/office/drawing/2014/main" id="{0189ED5C-BCB5-4F3F-B6EE-60A2D6F1217E}"/>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00" y="1625600"/>
                        <a:ext cx="109474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35812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6">
            <a:extLst>
              <a:ext uri="{FF2B5EF4-FFF2-40B4-BE49-F238E27FC236}">
                <a16:creationId xmlns:a16="http://schemas.microsoft.com/office/drawing/2014/main" id="{1B6FA8F9-C638-4610-83A0-80D4CFFA5627}"/>
              </a:ext>
            </a:extLst>
          </p:cNvPr>
          <p:cNvSpPr>
            <a:spLocks noGrp="1" noChangeArrowheads="1"/>
          </p:cNvSpPr>
          <p:nvPr>
            <p:ph type="title"/>
          </p:nvPr>
        </p:nvSpPr>
        <p:spPr>
          <a:xfrm>
            <a:off x="990600" y="116632"/>
            <a:ext cx="10210800" cy="1052512"/>
          </a:xfrm>
        </p:spPr>
        <p:txBody>
          <a:bodyPr/>
          <a:lstStyle/>
          <a:p>
            <a:pPr eaLnBrk="1" hangingPunct="1"/>
            <a:r>
              <a:rPr lang="en-GB" altLang="en-US" sz="2500" b="1" dirty="0">
                <a:latin typeface="Calibri" panose="020F0502020204030204" pitchFamily="34" charset="0"/>
                <a:ea typeface="Calibri" panose="020F0502020204030204" pitchFamily="34" charset="0"/>
                <a:cs typeface="Arial" panose="020B0604020202020204" pitchFamily="34" charset="0"/>
              </a:rPr>
              <a:t>A FAMILY MULTI-LEVEL PARENTING AND CAREGIVER SUPPORT DELIVERY MODEL FOR FAMILIES LIVING THROUGH CONFLICT AND DISPLACEMENT</a:t>
            </a:r>
            <a:endParaRPr lang="en-GB" altLang="en-US" sz="3600" dirty="0">
              <a:ea typeface="Calibri" panose="020F0502020204030204" pitchFamily="34" charset="0"/>
              <a:cs typeface="Arial" panose="020B0604020202020204" pitchFamily="34" charset="0"/>
            </a:endParaRPr>
          </a:p>
        </p:txBody>
      </p:sp>
      <p:graphicFrame>
        <p:nvGraphicFramePr>
          <p:cNvPr id="5" name="Content Placeholder 4">
            <a:extLst>
              <a:ext uri="{FF2B5EF4-FFF2-40B4-BE49-F238E27FC236}">
                <a16:creationId xmlns:a16="http://schemas.microsoft.com/office/drawing/2014/main" id="{C6FFBDA2-92C8-4175-B979-C84CCCD48A28}"/>
              </a:ext>
            </a:extLst>
          </p:cNvPr>
          <p:cNvGraphicFramePr>
            <a:graphicFrameLocks noGrp="1"/>
          </p:cNvGraphicFramePr>
          <p:nvPr>
            <p:ph idx="1"/>
          </p:nvPr>
        </p:nvGraphicFramePr>
        <p:xfrm>
          <a:off x="3009900" y="1371600"/>
          <a:ext cx="61722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44" name="Content Placeholder 4">
            <a:extLst>
              <a:ext uri="{FF2B5EF4-FFF2-40B4-BE49-F238E27FC236}">
                <a16:creationId xmlns:a16="http://schemas.microsoft.com/office/drawing/2014/main" id="{AE99EE40-8A4E-4475-A628-2DB7BA0402A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200457" y="4197694"/>
            <a:ext cx="1662932" cy="108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4" descr="https://tse4.mm.bing.net/th?id=OIP.9yidmB6v662JnKSwyodczQHaDJ&amp;pid=15.1&amp;P=0&amp;w=363&amp;h=155">
            <a:extLst>
              <a:ext uri="{FF2B5EF4-FFF2-40B4-BE49-F238E27FC236}">
                <a16:creationId xmlns:a16="http://schemas.microsoft.com/office/drawing/2014/main" id="{BB5EC9C5-AE6F-430E-8DC8-0203DC1C841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51384" y="4376737"/>
            <a:ext cx="13239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2117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4">
            <a:extLst>
              <a:ext uri="{FF2B5EF4-FFF2-40B4-BE49-F238E27FC236}">
                <a16:creationId xmlns:a16="http://schemas.microsoft.com/office/drawing/2014/main" id="{EE9D35F3-6CF2-4381-88F2-E263A6754243}"/>
              </a:ext>
            </a:extLst>
          </p:cNvPr>
          <p:cNvSpPr>
            <a:spLocks noGrp="1" noChangeArrowheads="1"/>
          </p:cNvSpPr>
          <p:nvPr>
            <p:ph type="title"/>
          </p:nvPr>
        </p:nvSpPr>
        <p:spPr>
          <a:xfrm>
            <a:off x="838200" y="0"/>
            <a:ext cx="10515600" cy="1417638"/>
          </a:xfrm>
        </p:spPr>
        <p:txBody>
          <a:bodyPr/>
          <a:lstStyle/>
          <a:p>
            <a:pPr algn="ctr" eaLnBrk="1" hangingPunct="1"/>
            <a:r>
              <a:rPr lang="en-GB" altLang="en-US" b="1"/>
              <a:t>The Strong Families Programme </a:t>
            </a:r>
          </a:p>
        </p:txBody>
      </p:sp>
      <p:sp>
        <p:nvSpPr>
          <p:cNvPr id="72707" name="Content Placeholder 5">
            <a:extLst>
              <a:ext uri="{FF2B5EF4-FFF2-40B4-BE49-F238E27FC236}">
                <a16:creationId xmlns:a16="http://schemas.microsoft.com/office/drawing/2014/main" id="{B3707343-B1C7-491F-9843-61705F16DF78}"/>
              </a:ext>
            </a:extLst>
          </p:cNvPr>
          <p:cNvSpPr>
            <a:spLocks noGrp="1" noChangeArrowheads="1"/>
          </p:cNvSpPr>
          <p:nvPr>
            <p:ph sz="half" idx="1"/>
          </p:nvPr>
        </p:nvSpPr>
        <p:spPr>
          <a:xfrm>
            <a:off x="838200" y="1825625"/>
            <a:ext cx="3733800" cy="4351338"/>
          </a:xfrm>
        </p:spPr>
        <p:txBody>
          <a:bodyPr/>
          <a:lstStyle/>
          <a:p>
            <a:pPr eaLnBrk="1" hangingPunct="1"/>
            <a:endParaRPr lang="en-GB" altLang="en-US"/>
          </a:p>
        </p:txBody>
      </p:sp>
      <p:sp>
        <p:nvSpPr>
          <p:cNvPr id="72708" name="Content Placeholder 6">
            <a:extLst>
              <a:ext uri="{FF2B5EF4-FFF2-40B4-BE49-F238E27FC236}">
                <a16:creationId xmlns:a16="http://schemas.microsoft.com/office/drawing/2014/main" id="{A666A1E4-2004-40BE-AAA4-E2689515E73C}"/>
              </a:ext>
            </a:extLst>
          </p:cNvPr>
          <p:cNvSpPr>
            <a:spLocks noGrp="1" noChangeArrowheads="1"/>
          </p:cNvSpPr>
          <p:nvPr>
            <p:ph sz="half" idx="2"/>
          </p:nvPr>
        </p:nvSpPr>
        <p:spPr>
          <a:xfrm>
            <a:off x="4668838" y="1690688"/>
            <a:ext cx="6684962" cy="4641850"/>
          </a:xfrm>
        </p:spPr>
        <p:txBody>
          <a:bodyPr/>
          <a:lstStyle/>
          <a:p>
            <a:pPr marL="0" indent="0" eaLnBrk="1" hangingPunct="1">
              <a:buFont typeface="Arial" panose="020B0604020202020204" pitchFamily="34" charset="0"/>
              <a:buNone/>
            </a:pPr>
            <a:r>
              <a:rPr lang="en-GB" altLang="en-US"/>
              <a:t>Family Skills programme for families in Humanitarian &amp; challenged settings</a:t>
            </a:r>
          </a:p>
          <a:p>
            <a:pPr marL="0" indent="0" eaLnBrk="1" hangingPunct="1">
              <a:buFont typeface="Arial" panose="020B0604020202020204" pitchFamily="34" charset="0"/>
              <a:buNone/>
            </a:pPr>
            <a:endParaRPr lang="en-GB" altLang="en-US"/>
          </a:p>
          <a:p>
            <a:pPr marL="0" indent="0" eaLnBrk="1" hangingPunct="1">
              <a:buFont typeface="Arial" panose="020B0604020202020204" pitchFamily="34" charset="0"/>
              <a:buNone/>
            </a:pPr>
            <a:r>
              <a:rPr lang="en-GB" altLang="en-US"/>
              <a:t>Aims to improve parenting skills, child well-being and family mental health</a:t>
            </a:r>
          </a:p>
          <a:p>
            <a:pPr marL="0" indent="0" eaLnBrk="1" hangingPunct="1">
              <a:buFont typeface="Arial" panose="020B0604020202020204" pitchFamily="34" charset="0"/>
              <a:buNone/>
            </a:pPr>
            <a:endParaRPr lang="en-GB" altLang="en-US"/>
          </a:p>
          <a:p>
            <a:pPr marL="0" indent="0" eaLnBrk="1" hangingPunct="1">
              <a:buFont typeface="Arial" panose="020B0604020202020204" pitchFamily="34" charset="0"/>
              <a:buNone/>
            </a:pPr>
            <a:r>
              <a:rPr lang="en-GB" altLang="en-US"/>
              <a:t>For caregivers with children aged 8-15</a:t>
            </a:r>
          </a:p>
          <a:p>
            <a:pPr marL="0" indent="0" eaLnBrk="1" hangingPunct="1">
              <a:buFont typeface="Arial" panose="020B0604020202020204" pitchFamily="34" charset="0"/>
              <a:buNone/>
            </a:pPr>
            <a:endParaRPr lang="en-GB" altLang="en-US"/>
          </a:p>
          <a:p>
            <a:pPr marL="0" indent="0" eaLnBrk="1" hangingPunct="1">
              <a:buFont typeface="Arial" panose="020B0604020202020204" pitchFamily="34" charset="0"/>
              <a:buNone/>
            </a:pPr>
            <a:r>
              <a:rPr lang="en-GB" altLang="en-US"/>
              <a:t>Light touch-only 3 sessions </a:t>
            </a:r>
          </a:p>
        </p:txBody>
      </p:sp>
      <p:pic>
        <p:nvPicPr>
          <p:cNvPr id="72709" name="Content Placeholder 4">
            <a:extLst>
              <a:ext uri="{FF2B5EF4-FFF2-40B4-BE49-F238E27FC236}">
                <a16:creationId xmlns:a16="http://schemas.microsoft.com/office/drawing/2014/main" id="{E0A6891C-C26F-48FE-AC6F-FFF3F6C03A3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8950" y="1417638"/>
            <a:ext cx="3937000" cy="4914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4344150-E2EF-4DCF-B3A2-21EBC1079B6D}"/>
              </a:ext>
            </a:extLst>
          </p:cNvPr>
          <p:cNvPicPr/>
          <p:nvPr/>
        </p:nvPicPr>
        <p:blipFill>
          <a:blip r:embed="rId3" cstate="email">
            <a:extLst>
              <a:ext uri="{28A0092B-C50C-407E-A947-70E740481C1C}">
                <a14:useLocalDpi xmlns:a14="http://schemas.microsoft.com/office/drawing/2010/main"/>
              </a:ext>
            </a:extLst>
          </a:blip>
          <a:stretch>
            <a:fillRect/>
          </a:stretch>
        </p:blipFill>
        <p:spPr>
          <a:xfrm>
            <a:off x="9937390" y="5177804"/>
            <a:ext cx="1765585" cy="1155448"/>
          </a:xfrm>
          <a:prstGeom prst="rect">
            <a:avLst/>
          </a:prstGeom>
          <a:ln>
            <a:noFill/>
          </a:ln>
          <a:effectLst>
            <a:softEdge rad="112500"/>
          </a:effectLst>
        </p:spPr>
      </p:pic>
    </p:spTree>
    <p:extLst>
      <p:ext uri="{BB962C8B-B14F-4D97-AF65-F5344CB8AC3E}">
        <p14:creationId xmlns:p14="http://schemas.microsoft.com/office/powerpoint/2010/main" val="2710866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6">
            <a:extLst>
              <a:ext uri="{FF2B5EF4-FFF2-40B4-BE49-F238E27FC236}">
                <a16:creationId xmlns:a16="http://schemas.microsoft.com/office/drawing/2014/main" id="{1B6FA8F9-C638-4610-83A0-80D4CFFA5627}"/>
              </a:ext>
            </a:extLst>
          </p:cNvPr>
          <p:cNvSpPr>
            <a:spLocks noGrp="1" noChangeArrowheads="1"/>
          </p:cNvSpPr>
          <p:nvPr>
            <p:ph type="title"/>
          </p:nvPr>
        </p:nvSpPr>
        <p:spPr>
          <a:xfrm>
            <a:off x="990600" y="116632"/>
            <a:ext cx="10210800" cy="1052512"/>
          </a:xfrm>
        </p:spPr>
        <p:txBody>
          <a:bodyPr/>
          <a:lstStyle/>
          <a:p>
            <a:pPr eaLnBrk="1" hangingPunct="1"/>
            <a:r>
              <a:rPr lang="en-GB" altLang="en-US" sz="2500" b="1" dirty="0">
                <a:latin typeface="Calibri" panose="020F0502020204030204" pitchFamily="34" charset="0"/>
                <a:ea typeface="Calibri" panose="020F0502020204030204" pitchFamily="34" charset="0"/>
                <a:cs typeface="Arial" panose="020B0604020202020204" pitchFamily="34" charset="0"/>
              </a:rPr>
              <a:t>A FAMILY MULTI-LEVEL PARENTING AND CAREGIVER SUPPORT DELIVERY MODEL FOR FAMILIES LIVING THROUGH CONFLICT AND DISPLACEMENT</a:t>
            </a:r>
            <a:endParaRPr lang="en-GB" altLang="en-US" sz="3600" dirty="0">
              <a:ea typeface="Calibri" panose="020F0502020204030204" pitchFamily="34" charset="0"/>
              <a:cs typeface="Arial" panose="020B0604020202020204" pitchFamily="34" charset="0"/>
            </a:endParaRPr>
          </a:p>
        </p:txBody>
      </p:sp>
      <p:graphicFrame>
        <p:nvGraphicFramePr>
          <p:cNvPr id="5" name="Content Placeholder 4">
            <a:extLst>
              <a:ext uri="{FF2B5EF4-FFF2-40B4-BE49-F238E27FC236}">
                <a16:creationId xmlns:a16="http://schemas.microsoft.com/office/drawing/2014/main" id="{C6FFBDA2-92C8-4175-B979-C84CCCD48A28}"/>
              </a:ext>
            </a:extLst>
          </p:cNvPr>
          <p:cNvGraphicFramePr>
            <a:graphicFrameLocks noGrp="1"/>
          </p:cNvGraphicFramePr>
          <p:nvPr>
            <p:ph idx="1"/>
          </p:nvPr>
        </p:nvGraphicFramePr>
        <p:xfrm>
          <a:off x="3009900" y="1371600"/>
          <a:ext cx="61722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44" name="Content Placeholder 4">
            <a:extLst>
              <a:ext uri="{FF2B5EF4-FFF2-40B4-BE49-F238E27FC236}">
                <a16:creationId xmlns:a16="http://schemas.microsoft.com/office/drawing/2014/main" id="{AE99EE40-8A4E-4475-A628-2DB7BA0402A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200457" y="4197694"/>
            <a:ext cx="1662932" cy="108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4" descr="https://tse4.mm.bing.net/th?id=OIP.9yidmB6v662JnKSwyodczQHaDJ&amp;pid=15.1&amp;P=0&amp;w=363&amp;h=155">
            <a:extLst>
              <a:ext uri="{FF2B5EF4-FFF2-40B4-BE49-F238E27FC236}">
                <a16:creationId xmlns:a16="http://schemas.microsoft.com/office/drawing/2014/main" id="{BB5EC9C5-AE6F-430E-8DC8-0203DC1C841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51384" y="4376737"/>
            <a:ext cx="13239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196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3BDCA0FB-BC53-4D21-AF8D-9FF07766C265}"/>
              </a:ext>
            </a:extLst>
          </p:cNvPr>
          <p:cNvSpPr>
            <a:spLocks noGrp="1" noChangeArrowheads="1"/>
          </p:cNvSpPr>
          <p:nvPr>
            <p:ph type="title"/>
          </p:nvPr>
        </p:nvSpPr>
        <p:spPr>
          <a:xfrm>
            <a:off x="76200" y="76200"/>
            <a:ext cx="12115800" cy="1341438"/>
          </a:xfrm>
        </p:spPr>
        <p:txBody>
          <a:bodyPr/>
          <a:lstStyle/>
          <a:p>
            <a:pPr eaLnBrk="1" hangingPunct="1"/>
            <a:r>
              <a:rPr lang="en-GB" altLang="en-US"/>
              <a:t>Teaching Recovery Techniques plus Parenting (TRT+)</a:t>
            </a:r>
          </a:p>
        </p:txBody>
      </p:sp>
      <p:sp>
        <p:nvSpPr>
          <p:cNvPr id="3" name="Content Placeholder 2">
            <a:extLst>
              <a:ext uri="{FF2B5EF4-FFF2-40B4-BE49-F238E27FC236}">
                <a16:creationId xmlns:a16="http://schemas.microsoft.com/office/drawing/2014/main" id="{20A558B1-1F56-450A-8CB7-B38514655BE8}"/>
              </a:ext>
            </a:extLst>
          </p:cNvPr>
          <p:cNvSpPr>
            <a:spLocks noGrp="1"/>
          </p:cNvSpPr>
          <p:nvPr>
            <p:ph idx="1"/>
          </p:nvPr>
        </p:nvSpPr>
        <p:spPr>
          <a:xfrm>
            <a:off x="76200" y="1616075"/>
            <a:ext cx="12039600" cy="3963988"/>
          </a:xfrm>
        </p:spPr>
        <p:txBody>
          <a:bodyPr rtlCol="0">
            <a:normAutofit/>
          </a:bodyPr>
          <a:lstStyle/>
          <a:p>
            <a:pPr eaLnBrk="1" fontAlgn="auto" hangingPunct="1">
              <a:spcAft>
                <a:spcPts val="0"/>
              </a:spcAft>
              <a:defRPr/>
            </a:pPr>
            <a:r>
              <a:rPr lang="en-GB" dirty="0"/>
              <a:t>Original program: </a:t>
            </a:r>
          </a:p>
          <a:p>
            <a:pPr marL="0" indent="0" eaLnBrk="1" fontAlgn="auto" hangingPunct="1">
              <a:spcAft>
                <a:spcPts val="0"/>
              </a:spcAft>
              <a:buFont typeface="Arial" panose="020B0604020202020204" pitchFamily="34" charset="0"/>
              <a:buNone/>
              <a:defRPr/>
            </a:pPr>
            <a:r>
              <a:rPr lang="en-GB" b="1" dirty="0"/>
              <a:t>     Teaching Recovery Techniques (TRT)</a:t>
            </a:r>
          </a:p>
          <a:p>
            <a:pPr marL="0" indent="0" eaLnBrk="1" fontAlgn="auto" hangingPunct="1">
              <a:spcAft>
                <a:spcPts val="0"/>
              </a:spcAft>
              <a:buFont typeface="Arial" panose="020B0604020202020204" pitchFamily="34" charset="0"/>
              <a:buNone/>
              <a:defRPr/>
            </a:pPr>
            <a:r>
              <a:rPr lang="en-GB" dirty="0"/>
              <a:t>5 child trauma recovery sessions and 2 parent support sessions</a:t>
            </a:r>
          </a:p>
          <a:p>
            <a:pPr eaLnBrk="1" fontAlgn="auto" hangingPunct="1">
              <a:spcAft>
                <a:spcPts val="0"/>
              </a:spcAft>
              <a:defRPr/>
            </a:pPr>
            <a:r>
              <a:rPr lang="en-GB" dirty="0"/>
              <a:t>Enhanced program:</a:t>
            </a:r>
          </a:p>
          <a:p>
            <a:pPr marL="0" indent="0" eaLnBrk="1" fontAlgn="auto" hangingPunct="1">
              <a:spcAft>
                <a:spcPts val="0"/>
              </a:spcAft>
              <a:buFont typeface="Arial" panose="020B0604020202020204" pitchFamily="34" charset="0"/>
              <a:buNone/>
              <a:defRPr/>
            </a:pPr>
            <a:r>
              <a:rPr lang="en-GB" b="1" dirty="0"/>
              <a:t>     Teaching Recovery Techniques plus Parenting          	(TRT+)</a:t>
            </a:r>
          </a:p>
          <a:p>
            <a:pPr marL="0" indent="0" eaLnBrk="1" fontAlgn="auto" hangingPunct="1">
              <a:spcAft>
                <a:spcPts val="0"/>
              </a:spcAft>
              <a:buFont typeface="Arial" panose="020B0604020202020204" pitchFamily="34" charset="0"/>
              <a:buNone/>
              <a:defRPr/>
            </a:pPr>
            <a:r>
              <a:rPr lang="en-GB" dirty="0"/>
              <a:t>3 additional sessions for parents  on parenting children experiencing post-traumatic stress</a:t>
            </a:r>
          </a:p>
          <a:p>
            <a:pPr eaLnBrk="1" fontAlgn="auto" hangingPunct="1">
              <a:spcAft>
                <a:spcPts val="0"/>
              </a:spcAft>
              <a:defRPr/>
            </a:pPr>
            <a:endParaRPr lang="en-GB" dirty="0"/>
          </a:p>
          <a:p>
            <a:pPr eaLnBrk="1" fontAlgn="auto" hangingPunct="1">
              <a:spcAft>
                <a:spcPts val="0"/>
              </a:spcAft>
              <a:defRPr/>
            </a:pPr>
            <a:endParaRPr lang="en-GB" dirty="0"/>
          </a:p>
        </p:txBody>
      </p:sp>
      <p:pic>
        <p:nvPicPr>
          <p:cNvPr id="75780" name="Picture 3">
            <a:extLst>
              <a:ext uri="{FF2B5EF4-FFF2-40B4-BE49-F238E27FC236}">
                <a16:creationId xmlns:a16="http://schemas.microsoft.com/office/drawing/2014/main" id="{581A23D4-D944-4B18-9802-E125CDA6ECB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15400" y="5619750"/>
            <a:ext cx="2286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1" descr="C:\Documents and Settings\mdbpsrmc\My Documents\presentations\uni logos\Logo_download\Logo_download\Tab_logo\White backgrounds\TAB_col_white_background.jpg">
            <a:extLst>
              <a:ext uri="{FF2B5EF4-FFF2-40B4-BE49-F238E27FC236}">
                <a16:creationId xmlns:a16="http://schemas.microsoft.com/office/drawing/2014/main" id="{6045C27A-CED1-4B04-9335-6851BD671F5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7725" y="5614988"/>
            <a:ext cx="212407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E2FDFBA-AE30-408D-A691-AA89BB76DA53}"/>
              </a:ext>
            </a:extLst>
          </p:cNvPr>
          <p:cNvPicPr/>
          <p:nvPr/>
        </p:nvPicPr>
        <p:blipFill>
          <a:blip r:embed="rId4" cstate="email">
            <a:extLst>
              <a:ext uri="{28A0092B-C50C-407E-A947-70E740481C1C}">
                <a14:useLocalDpi xmlns:a14="http://schemas.microsoft.com/office/drawing/2010/main"/>
              </a:ext>
            </a:extLst>
          </a:blip>
          <a:stretch>
            <a:fillRect/>
          </a:stretch>
        </p:blipFill>
        <p:spPr>
          <a:xfrm>
            <a:off x="5486400" y="5552692"/>
            <a:ext cx="1765585" cy="1155448"/>
          </a:xfrm>
          <a:prstGeom prst="rect">
            <a:avLst/>
          </a:prstGeom>
          <a:ln>
            <a:noFill/>
          </a:ln>
          <a:effectLst>
            <a:softEdge rad="112500"/>
          </a:effectLst>
        </p:spPr>
      </p:pic>
    </p:spTree>
    <p:extLst>
      <p:ext uri="{BB962C8B-B14F-4D97-AF65-F5344CB8AC3E}">
        <p14:creationId xmlns:p14="http://schemas.microsoft.com/office/powerpoint/2010/main" val="2837039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4D09-F3DB-4F30-B8BC-D65B095590C6}"/>
              </a:ext>
            </a:extLst>
          </p:cNvPr>
          <p:cNvSpPr>
            <a:spLocks noGrp="1"/>
          </p:cNvSpPr>
          <p:nvPr>
            <p:ph type="title"/>
          </p:nvPr>
        </p:nvSpPr>
        <p:spPr>
          <a:xfrm>
            <a:off x="1219200" y="-185738"/>
            <a:ext cx="9499600" cy="1524001"/>
          </a:xfrm>
        </p:spPr>
        <p:txBody>
          <a:bodyPr rtlCol="0">
            <a:normAutofit fontScale="90000"/>
          </a:bodyPr>
          <a:lstStyle/>
          <a:p>
            <a:pPr eaLnBrk="1" fontAlgn="auto" hangingPunct="1">
              <a:spcAft>
                <a:spcPts val="0"/>
              </a:spcAft>
              <a:defRPr/>
            </a:pPr>
            <a:br>
              <a:rPr lang="en-GB" b="1" dirty="0"/>
            </a:br>
            <a:r>
              <a:rPr lang="en-GB" sz="4900" b="1" dirty="0"/>
              <a:t>Testing TRT+ Parenting Program Turkey</a:t>
            </a:r>
          </a:p>
        </p:txBody>
      </p:sp>
      <p:sp>
        <p:nvSpPr>
          <p:cNvPr id="3" name="Content Placeholder 2">
            <a:extLst>
              <a:ext uri="{FF2B5EF4-FFF2-40B4-BE49-F238E27FC236}">
                <a16:creationId xmlns:a16="http://schemas.microsoft.com/office/drawing/2014/main" id="{78789059-9354-4148-985F-DDC473157A77}"/>
              </a:ext>
            </a:extLst>
          </p:cNvPr>
          <p:cNvSpPr>
            <a:spLocks noGrp="1"/>
          </p:cNvSpPr>
          <p:nvPr>
            <p:ph idx="1"/>
          </p:nvPr>
        </p:nvSpPr>
        <p:spPr>
          <a:xfrm>
            <a:off x="236538" y="1447800"/>
            <a:ext cx="9974262" cy="5105400"/>
          </a:xfrm>
        </p:spPr>
        <p:txBody>
          <a:bodyPr rtlCol="0">
            <a:normAutofit fontScale="92500" lnSpcReduction="20000"/>
          </a:bodyPr>
          <a:lstStyle/>
          <a:p>
            <a:pPr eaLnBrk="1" fontAlgn="auto" hangingPunct="1">
              <a:spcAft>
                <a:spcPts val="0"/>
              </a:spcAft>
              <a:defRPr/>
            </a:pPr>
            <a:r>
              <a:rPr lang="en-GB" sz="4000" dirty="0"/>
              <a:t>Significant improvements </a:t>
            </a:r>
          </a:p>
          <a:p>
            <a:pPr marL="0" indent="0" eaLnBrk="1" fontAlgn="auto" hangingPunct="1">
              <a:spcAft>
                <a:spcPts val="0"/>
              </a:spcAft>
              <a:buFont typeface="Arial" panose="020B0604020202020204" pitchFamily="34" charset="0"/>
              <a:buNone/>
              <a:defRPr/>
            </a:pPr>
            <a:r>
              <a:rPr lang="en-GB" sz="4000" dirty="0"/>
              <a:t>in children’s wellbeing, </a:t>
            </a:r>
          </a:p>
          <a:p>
            <a:pPr marL="0" indent="0" eaLnBrk="1" fontAlgn="auto" hangingPunct="1">
              <a:spcAft>
                <a:spcPts val="0"/>
              </a:spcAft>
              <a:buFont typeface="Arial" panose="020B0604020202020204" pitchFamily="34" charset="0"/>
              <a:buNone/>
              <a:defRPr/>
            </a:pPr>
            <a:r>
              <a:rPr lang="en-GB" sz="4000" dirty="0"/>
              <a:t>behaviour and parental </a:t>
            </a:r>
          </a:p>
          <a:p>
            <a:pPr marL="0" indent="0" eaLnBrk="1" fontAlgn="auto" hangingPunct="1">
              <a:spcAft>
                <a:spcPts val="0"/>
              </a:spcAft>
              <a:buFont typeface="Arial" panose="020B0604020202020204" pitchFamily="34" charset="0"/>
              <a:buNone/>
              <a:defRPr/>
            </a:pPr>
            <a:r>
              <a:rPr lang="en-GB" sz="4000" dirty="0"/>
              <a:t>efficacy</a:t>
            </a:r>
          </a:p>
          <a:p>
            <a:pPr eaLnBrk="1" fontAlgn="auto" hangingPunct="1">
              <a:spcAft>
                <a:spcPts val="0"/>
              </a:spcAft>
              <a:defRPr/>
            </a:pPr>
            <a:r>
              <a:rPr lang="en-GB" sz="4000" dirty="0"/>
              <a:t>High engagement and </a:t>
            </a:r>
          </a:p>
          <a:p>
            <a:pPr marL="0" indent="0" eaLnBrk="1" fontAlgn="auto" hangingPunct="1">
              <a:spcAft>
                <a:spcPts val="0"/>
              </a:spcAft>
              <a:buFont typeface="Arial" panose="020B0604020202020204" pitchFamily="34" charset="0"/>
              <a:buNone/>
              <a:defRPr/>
            </a:pPr>
            <a:r>
              <a:rPr lang="en-GB" sz="4000" dirty="0"/>
              <a:t>completion rate</a:t>
            </a:r>
          </a:p>
          <a:p>
            <a:pPr marL="0" indent="0" eaLnBrk="1" fontAlgn="auto" hangingPunct="1">
              <a:spcAft>
                <a:spcPts val="0"/>
              </a:spcAft>
              <a:buFont typeface="Arial" panose="020B0604020202020204" pitchFamily="34" charset="0"/>
              <a:buNone/>
              <a:defRPr/>
            </a:pPr>
            <a:endParaRPr lang="en-GB" sz="1700" dirty="0"/>
          </a:p>
          <a:p>
            <a:pPr marL="0" indent="0" eaLnBrk="1" fontAlgn="auto" hangingPunct="1">
              <a:spcAft>
                <a:spcPts val="0"/>
              </a:spcAft>
              <a:buFont typeface="Arial" panose="020B0604020202020204" pitchFamily="34" charset="0"/>
              <a:buNone/>
              <a:defRPr/>
            </a:pPr>
            <a:endParaRPr lang="en-GB" sz="1700" dirty="0"/>
          </a:p>
          <a:p>
            <a:pPr marL="0" indent="0" eaLnBrk="1" fontAlgn="auto" hangingPunct="1">
              <a:spcAft>
                <a:spcPts val="0"/>
              </a:spcAft>
              <a:buFont typeface="Arial" panose="020B0604020202020204" pitchFamily="34" charset="0"/>
              <a:buNone/>
              <a:defRPr/>
            </a:pPr>
            <a:endParaRPr lang="en-GB" sz="1700" dirty="0"/>
          </a:p>
          <a:p>
            <a:pPr marL="0" indent="0" eaLnBrk="1" fontAlgn="auto" hangingPunct="1">
              <a:spcAft>
                <a:spcPts val="0"/>
              </a:spcAft>
              <a:buFont typeface="Arial" panose="020B0604020202020204" pitchFamily="34" charset="0"/>
              <a:buNone/>
              <a:defRPr/>
            </a:pPr>
            <a:endParaRPr lang="en-GB" sz="1700" dirty="0"/>
          </a:p>
          <a:p>
            <a:pPr marL="0" indent="0" eaLnBrk="1" fontAlgn="auto" hangingPunct="1">
              <a:spcAft>
                <a:spcPts val="0"/>
              </a:spcAft>
              <a:buFont typeface="Arial" panose="020B0604020202020204" pitchFamily="34" charset="0"/>
              <a:buNone/>
              <a:defRPr/>
            </a:pPr>
            <a:r>
              <a:rPr lang="en-GB" sz="1700" dirty="0"/>
              <a:t>El-</a:t>
            </a:r>
            <a:r>
              <a:rPr lang="en-GB" sz="1700" dirty="0" err="1"/>
              <a:t>Khani</a:t>
            </a:r>
            <a:r>
              <a:rPr lang="en-GB" sz="1700" dirty="0"/>
              <a:t>, A., Cartwright, K., Ang, C., Henshaw, E., Tanveer, M., &amp; </a:t>
            </a:r>
            <a:r>
              <a:rPr lang="en-GB" sz="1700" dirty="0" err="1"/>
              <a:t>Calam</a:t>
            </a:r>
            <a:r>
              <a:rPr lang="en-GB" sz="1700" dirty="0"/>
              <a:t>, R. (2018). Testing the feasibility of delivering and evaluating a child mental health recovery program enhanced with additional parenting sessions for families displaced by the Syrian conflict: A pilot study. </a:t>
            </a:r>
            <a:r>
              <a:rPr lang="en-GB" sz="1700" i="1" dirty="0"/>
              <a:t>Peace and Conflict: Journal of Peace Psychology</a:t>
            </a:r>
            <a:r>
              <a:rPr lang="en-GB" sz="1700" dirty="0"/>
              <a:t>, </a:t>
            </a:r>
            <a:r>
              <a:rPr lang="en-GB" sz="1700" i="1" dirty="0"/>
              <a:t>24</a:t>
            </a:r>
            <a:r>
              <a:rPr lang="en-GB" sz="1700" dirty="0"/>
              <a:t>(2), 188</a:t>
            </a:r>
            <a:r>
              <a:rPr lang="en-GB" dirty="0"/>
              <a:t>.</a:t>
            </a:r>
            <a:endParaRPr lang="en-GB" sz="4000" dirty="0"/>
          </a:p>
        </p:txBody>
      </p:sp>
      <p:pic>
        <p:nvPicPr>
          <p:cNvPr id="76804" name="Picture 2" descr="O:\research_areas\Parenting in Conflict\Funding\R2HC\Third Call (2015)\Seed Funding\Photos for Turkey study\Completion of Study (WhatsApp Resolution)\IMG-20160105-WA0012.jpg">
            <a:extLst>
              <a:ext uri="{FF2B5EF4-FFF2-40B4-BE49-F238E27FC236}">
                <a16:creationId xmlns:a16="http://schemas.microsoft.com/office/drawing/2014/main" id="{90638DE7-FB97-4F1D-979B-D0343DCB515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88000" y="1158875"/>
            <a:ext cx="6367463"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73634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B71C8FAE-78F0-45AD-939B-37472DFD571F}"/>
              </a:ext>
            </a:extLst>
          </p:cNvPr>
          <p:cNvSpPr>
            <a:spLocks noGrp="1" noChangeArrowheads="1"/>
          </p:cNvSpPr>
          <p:nvPr>
            <p:ph type="title"/>
          </p:nvPr>
        </p:nvSpPr>
        <p:spPr>
          <a:xfrm>
            <a:off x="838200" y="0"/>
            <a:ext cx="10515600" cy="1155700"/>
          </a:xfrm>
        </p:spPr>
        <p:txBody>
          <a:bodyPr/>
          <a:lstStyle/>
          <a:p>
            <a:pPr eaLnBrk="1" hangingPunct="1"/>
            <a:r>
              <a:rPr lang="en-GB" altLang="en-US" b="1"/>
              <a:t>TRT + Parenting Program- Lebanon</a:t>
            </a:r>
          </a:p>
        </p:txBody>
      </p:sp>
      <p:sp>
        <p:nvSpPr>
          <p:cNvPr id="3" name="Content Placeholder 2">
            <a:extLst>
              <a:ext uri="{FF2B5EF4-FFF2-40B4-BE49-F238E27FC236}">
                <a16:creationId xmlns:a16="http://schemas.microsoft.com/office/drawing/2014/main" id="{9DFA3013-0C4D-4552-A06D-1FA5EFF2AF5E}"/>
              </a:ext>
            </a:extLst>
          </p:cNvPr>
          <p:cNvSpPr>
            <a:spLocks noGrp="1"/>
          </p:cNvSpPr>
          <p:nvPr>
            <p:ph sz="half" idx="1"/>
          </p:nvPr>
        </p:nvSpPr>
        <p:spPr>
          <a:xfrm>
            <a:off x="525463" y="1600200"/>
            <a:ext cx="5189537" cy="3733800"/>
          </a:xfrm>
        </p:spPr>
        <p:txBody>
          <a:bodyPr rtlCol="0">
            <a:normAutofit/>
          </a:bodyPr>
          <a:lstStyle/>
          <a:p>
            <a:pPr eaLnBrk="1" fontAlgn="auto" hangingPunct="1">
              <a:spcAft>
                <a:spcPts val="0"/>
              </a:spcAft>
              <a:defRPr/>
            </a:pPr>
            <a:r>
              <a:rPr lang="en-GB" sz="3200" dirty="0"/>
              <a:t>Developed remote Skype training</a:t>
            </a:r>
          </a:p>
          <a:p>
            <a:pPr eaLnBrk="1" fontAlgn="auto" hangingPunct="1">
              <a:spcAft>
                <a:spcPts val="0"/>
              </a:spcAft>
              <a:defRPr/>
            </a:pPr>
            <a:r>
              <a:rPr lang="en-GB" sz="3200" dirty="0"/>
              <a:t>119 families</a:t>
            </a:r>
          </a:p>
          <a:p>
            <a:pPr eaLnBrk="1" fontAlgn="auto" hangingPunct="1">
              <a:spcAft>
                <a:spcPts val="0"/>
              </a:spcAft>
              <a:defRPr/>
            </a:pPr>
            <a:r>
              <a:rPr lang="en-GB" sz="3200" dirty="0"/>
              <a:t>RCT comparing TRT, TRT+ Parenting, Waitlist</a:t>
            </a:r>
          </a:p>
          <a:p>
            <a:pPr marL="0" indent="0" eaLnBrk="1" fontAlgn="auto" hangingPunct="1">
              <a:spcAft>
                <a:spcPts val="0"/>
              </a:spcAft>
              <a:buFont typeface="Arial" panose="020B0604020202020204" pitchFamily="34" charset="0"/>
              <a:buNone/>
              <a:defRPr/>
            </a:pPr>
            <a:endParaRPr lang="en-GB" dirty="0"/>
          </a:p>
        </p:txBody>
      </p:sp>
      <p:pic>
        <p:nvPicPr>
          <p:cNvPr id="77828" name="Content Placeholder 10">
            <a:extLst>
              <a:ext uri="{FF2B5EF4-FFF2-40B4-BE49-F238E27FC236}">
                <a16:creationId xmlns:a16="http://schemas.microsoft.com/office/drawing/2014/main" id="{064D3832-7F82-4067-A147-518FB52A8874}"/>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7772400" y="1295400"/>
            <a:ext cx="4046538" cy="3505200"/>
          </a:xfrm>
        </p:spPr>
      </p:pic>
      <p:pic>
        <p:nvPicPr>
          <p:cNvPr id="77829" name="Picture 11">
            <a:extLst>
              <a:ext uri="{FF2B5EF4-FFF2-40B4-BE49-F238E27FC236}">
                <a16:creationId xmlns:a16="http://schemas.microsoft.com/office/drawing/2014/main" id="{A0BEDDCA-6255-4711-A3C0-8A647C5A93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 y="6045200"/>
            <a:ext cx="117316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2" descr="http://static.engineeringbecause.com/uploads/default/schools/logos/university-of-manchester.jpg">
            <a:extLst>
              <a:ext uri="{FF2B5EF4-FFF2-40B4-BE49-F238E27FC236}">
                <a16:creationId xmlns:a16="http://schemas.microsoft.com/office/drawing/2014/main" id="{F345A2FD-B7EE-4B44-8411-99092FA31E3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71638" y="6018213"/>
            <a:ext cx="842962"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4" descr="A group of people in a room&#10;&#10;Description generated with very high confidence">
            <a:extLst>
              <a:ext uri="{FF2B5EF4-FFF2-40B4-BE49-F238E27FC236}">
                <a16:creationId xmlns:a16="http://schemas.microsoft.com/office/drawing/2014/main" id="{CABD2AC7-18F8-4D13-B5E4-46073FDBAA9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0" y="3571875"/>
            <a:ext cx="37338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2581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6DD0A603-E54F-476B-B687-9D6F1028629B}"/>
              </a:ext>
            </a:extLst>
          </p:cNvPr>
          <p:cNvSpPr>
            <a:spLocks noGrp="1" noChangeArrowheads="1"/>
          </p:cNvSpPr>
          <p:nvPr>
            <p:ph type="title"/>
          </p:nvPr>
        </p:nvSpPr>
        <p:spPr>
          <a:xfrm>
            <a:off x="839788" y="365125"/>
            <a:ext cx="10515600" cy="1325563"/>
          </a:xfrm>
        </p:spPr>
        <p:txBody>
          <a:bodyPr/>
          <a:lstStyle/>
          <a:p>
            <a:pPr eaLnBrk="1" hangingPunct="1"/>
            <a:r>
              <a:rPr lang="en-GB" altLang="en-US" dirty="0"/>
              <a:t>Child: CRIES</a:t>
            </a:r>
          </a:p>
        </p:txBody>
      </p:sp>
      <p:sp>
        <p:nvSpPr>
          <p:cNvPr id="78851" name="Text Placeholder 4">
            <a:extLst>
              <a:ext uri="{FF2B5EF4-FFF2-40B4-BE49-F238E27FC236}">
                <a16:creationId xmlns:a16="http://schemas.microsoft.com/office/drawing/2014/main" id="{06F2881F-3431-46B5-9921-FFF57DEF8F4D}"/>
              </a:ext>
            </a:extLst>
          </p:cNvPr>
          <p:cNvSpPr>
            <a:spLocks noGrp="1" noChangeArrowheads="1"/>
          </p:cNvSpPr>
          <p:nvPr>
            <p:ph type="body" idx="1"/>
          </p:nvPr>
        </p:nvSpPr>
        <p:spPr>
          <a:xfrm>
            <a:off x="407368" y="1150938"/>
            <a:ext cx="5157787" cy="823912"/>
          </a:xfrm>
        </p:spPr>
        <p:txBody>
          <a:bodyPr/>
          <a:lstStyle/>
          <a:p>
            <a:pPr eaLnBrk="1" hangingPunct="1"/>
            <a:r>
              <a:rPr lang="en-GB" altLang="en-US" dirty="0"/>
              <a:t>Intrusion **</a:t>
            </a:r>
          </a:p>
        </p:txBody>
      </p:sp>
      <p:graphicFrame>
        <p:nvGraphicFramePr>
          <p:cNvPr id="78852" name="Content Placeholder 3">
            <a:extLst>
              <a:ext uri="{FF2B5EF4-FFF2-40B4-BE49-F238E27FC236}">
                <a16:creationId xmlns:a16="http://schemas.microsoft.com/office/drawing/2014/main" id="{1BC7F34B-7C80-4362-9118-F962B6A2EBD2}"/>
              </a:ext>
            </a:extLst>
          </p:cNvPr>
          <p:cNvGraphicFramePr>
            <a:graphicFrameLocks noGrp="1"/>
          </p:cNvGraphicFramePr>
          <p:nvPr>
            <p:ph sz="half" idx="2"/>
          </p:nvPr>
        </p:nvGraphicFramePr>
        <p:xfrm>
          <a:off x="191344" y="1484784"/>
          <a:ext cx="6868070" cy="5106516"/>
        </p:xfrm>
        <a:graphic>
          <a:graphicData uri="http://schemas.openxmlformats.org/presentationml/2006/ole">
            <mc:AlternateContent xmlns:mc="http://schemas.openxmlformats.org/markup-compatibility/2006">
              <mc:Choice xmlns:v="urn:schemas-microsoft-com:vml" Requires="v">
                <p:oleObj spid="_x0000_s5128" name="Chart" r:id="rId3" imgW="4999153" imgH="4554107" progId="Excel.Chart.8">
                  <p:embed/>
                </p:oleObj>
              </mc:Choice>
              <mc:Fallback>
                <p:oleObj name="Chart" r:id="rId3" imgW="4999153" imgH="4554107" progId="Excel.Chart.8">
                  <p:embed/>
                  <p:pic>
                    <p:nvPicPr>
                      <p:cNvPr id="78852" name="Content Placeholder 3">
                        <a:extLst>
                          <a:ext uri="{FF2B5EF4-FFF2-40B4-BE49-F238E27FC236}">
                            <a16:creationId xmlns:a16="http://schemas.microsoft.com/office/drawing/2014/main" id="{1BC7F34B-7C80-4362-9118-F962B6A2EBD2}"/>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44" y="1484784"/>
                        <a:ext cx="6868070" cy="5106516"/>
                      </a:xfrm>
                      <a:prstGeom prst="rect">
                        <a:avLst/>
                      </a:prstGeom>
                      <a:noFill/>
                      <a:ln>
                        <a:noFill/>
                      </a:ln>
                    </p:spPr>
                  </p:pic>
                </p:oleObj>
              </mc:Fallback>
            </mc:AlternateContent>
          </a:graphicData>
        </a:graphic>
      </p:graphicFrame>
      <p:sp>
        <p:nvSpPr>
          <p:cNvPr id="78853" name="Content Placeholder 6">
            <a:extLst>
              <a:ext uri="{FF2B5EF4-FFF2-40B4-BE49-F238E27FC236}">
                <a16:creationId xmlns:a16="http://schemas.microsoft.com/office/drawing/2014/main" id="{EEB71542-73E9-4013-B2F4-14046191341B}"/>
              </a:ext>
            </a:extLst>
          </p:cNvPr>
          <p:cNvSpPr>
            <a:spLocks noGrp="1" noChangeArrowheads="1"/>
          </p:cNvSpPr>
          <p:nvPr>
            <p:ph sz="quarter" idx="4"/>
          </p:nvPr>
        </p:nvSpPr>
        <p:spPr>
          <a:xfrm>
            <a:off x="6858000" y="1905000"/>
            <a:ext cx="4681538" cy="4826000"/>
          </a:xfrm>
        </p:spPr>
        <p:txBody>
          <a:bodyPr/>
          <a:lstStyle/>
          <a:p>
            <a:pPr eaLnBrk="1" hangingPunct="1"/>
            <a:r>
              <a:rPr lang="en-GB" altLang="en-US"/>
              <a:t>CRIES measures three aspects of stress post trauma: Intrusion, Avoidance and Arousal.</a:t>
            </a:r>
          </a:p>
          <a:p>
            <a:pPr eaLnBrk="1" hangingPunct="1"/>
            <a:r>
              <a:rPr lang="en-GB" altLang="en-US"/>
              <a:t>All three showed significant effects, with significant effects of time</a:t>
            </a:r>
          </a:p>
          <a:p>
            <a:pPr eaLnBrk="1" hangingPunct="1"/>
            <a:r>
              <a:rPr lang="en-GB" altLang="en-US"/>
              <a:t>Greatest reductions were in the TRT + Parenting group</a:t>
            </a:r>
          </a:p>
        </p:txBody>
      </p:sp>
    </p:spTree>
    <p:extLst>
      <p:ext uri="{BB962C8B-B14F-4D97-AF65-F5344CB8AC3E}">
        <p14:creationId xmlns:p14="http://schemas.microsoft.com/office/powerpoint/2010/main" val="1178741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1F521A20-F707-4432-97B4-3BDE3C56920D}"/>
              </a:ext>
            </a:extLst>
          </p:cNvPr>
          <p:cNvSpPr>
            <a:spLocks noGrp="1" noChangeArrowheads="1"/>
          </p:cNvSpPr>
          <p:nvPr>
            <p:ph type="title"/>
          </p:nvPr>
        </p:nvSpPr>
        <p:spPr>
          <a:xfrm>
            <a:off x="842963" y="428625"/>
            <a:ext cx="10515600" cy="1325563"/>
          </a:xfrm>
        </p:spPr>
        <p:txBody>
          <a:bodyPr/>
          <a:lstStyle/>
          <a:p>
            <a:pPr eaLnBrk="1" hangingPunct="1"/>
            <a:r>
              <a:rPr lang="en-GB" altLang="en-US"/>
              <a:t>SCARED Screen for Child Anxiety Related Disorders</a:t>
            </a:r>
          </a:p>
        </p:txBody>
      </p:sp>
      <p:sp>
        <p:nvSpPr>
          <p:cNvPr id="79875" name="Text Placeholder 2">
            <a:extLst>
              <a:ext uri="{FF2B5EF4-FFF2-40B4-BE49-F238E27FC236}">
                <a16:creationId xmlns:a16="http://schemas.microsoft.com/office/drawing/2014/main" id="{322E2907-2F2B-4EF2-9FB8-D31EC7BB6ADF}"/>
              </a:ext>
            </a:extLst>
          </p:cNvPr>
          <p:cNvSpPr>
            <a:spLocks noGrp="1" noChangeArrowheads="1"/>
          </p:cNvSpPr>
          <p:nvPr>
            <p:ph type="body" idx="1"/>
          </p:nvPr>
        </p:nvSpPr>
        <p:spPr/>
        <p:txBody>
          <a:bodyPr/>
          <a:lstStyle/>
          <a:p>
            <a:pPr algn="ctr" eaLnBrk="1" hangingPunct="1"/>
            <a:r>
              <a:rPr lang="en-GB" altLang="en-US"/>
              <a:t>Child self report*</a:t>
            </a:r>
          </a:p>
        </p:txBody>
      </p:sp>
      <p:sp>
        <p:nvSpPr>
          <p:cNvPr id="79876" name="Text Placeholder 4">
            <a:extLst>
              <a:ext uri="{FF2B5EF4-FFF2-40B4-BE49-F238E27FC236}">
                <a16:creationId xmlns:a16="http://schemas.microsoft.com/office/drawing/2014/main" id="{ACCED5AF-9AE7-4DE8-8769-F84EDA2865D4}"/>
              </a:ext>
            </a:extLst>
          </p:cNvPr>
          <p:cNvSpPr>
            <a:spLocks noGrp="1" noChangeArrowheads="1"/>
          </p:cNvSpPr>
          <p:nvPr>
            <p:ph type="body" sz="quarter" idx="3"/>
          </p:nvPr>
        </p:nvSpPr>
        <p:spPr/>
        <p:txBody>
          <a:bodyPr/>
          <a:lstStyle/>
          <a:p>
            <a:pPr algn="ctr" eaLnBrk="1" hangingPunct="1"/>
            <a:r>
              <a:rPr lang="en-GB" altLang="en-US"/>
              <a:t>Parent report:*</a:t>
            </a:r>
          </a:p>
        </p:txBody>
      </p:sp>
      <p:graphicFrame>
        <p:nvGraphicFramePr>
          <p:cNvPr id="79877" name="Content Placeholder 3">
            <a:extLst>
              <a:ext uri="{FF2B5EF4-FFF2-40B4-BE49-F238E27FC236}">
                <a16:creationId xmlns:a16="http://schemas.microsoft.com/office/drawing/2014/main" id="{335770D9-7D0F-4224-8C59-DA4E3955D660}"/>
              </a:ext>
            </a:extLst>
          </p:cNvPr>
          <p:cNvGraphicFramePr>
            <a:graphicFrameLocks noGrp="1"/>
          </p:cNvGraphicFramePr>
          <p:nvPr>
            <p:ph sz="half" idx="2"/>
          </p:nvPr>
        </p:nvGraphicFramePr>
        <p:xfrm>
          <a:off x="406400" y="2006600"/>
          <a:ext cx="5259388" cy="4827588"/>
        </p:xfrm>
        <a:graphic>
          <a:graphicData uri="http://schemas.openxmlformats.org/presentationml/2006/ole">
            <mc:AlternateContent xmlns:mc="http://schemas.openxmlformats.org/markup-compatibility/2006">
              <mc:Choice xmlns:v="urn:schemas-microsoft-com:vml" Requires="v">
                <p:oleObj spid="_x0000_s6158" name="Chart" r:id="rId3" imgW="5267401" imgH="4834547" progId="Excel.Chart.8">
                  <p:embed/>
                </p:oleObj>
              </mc:Choice>
              <mc:Fallback>
                <p:oleObj name="Chart" r:id="rId3" imgW="5267401" imgH="4834547" progId="Excel.Chart.8">
                  <p:embed/>
                  <p:pic>
                    <p:nvPicPr>
                      <p:cNvPr id="79877" name="Content Placeholder 3">
                        <a:extLst>
                          <a:ext uri="{FF2B5EF4-FFF2-40B4-BE49-F238E27FC236}">
                            <a16:creationId xmlns:a16="http://schemas.microsoft.com/office/drawing/2014/main" id="{335770D9-7D0F-4224-8C59-DA4E3955D660}"/>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2006600"/>
                        <a:ext cx="5259388"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9878" name="Content Placeholder 3">
            <a:extLst>
              <a:ext uri="{FF2B5EF4-FFF2-40B4-BE49-F238E27FC236}">
                <a16:creationId xmlns:a16="http://schemas.microsoft.com/office/drawing/2014/main" id="{E7538D66-33B2-4466-95EB-75501B3A7F8E}"/>
              </a:ext>
            </a:extLst>
          </p:cNvPr>
          <p:cNvGraphicFramePr>
            <a:graphicFrameLocks noGrp="1"/>
          </p:cNvGraphicFramePr>
          <p:nvPr>
            <p:ph sz="quarter" idx="4"/>
          </p:nvPr>
        </p:nvGraphicFramePr>
        <p:xfrm>
          <a:off x="6118225" y="1897063"/>
          <a:ext cx="5819775" cy="5011737"/>
        </p:xfrm>
        <a:graphic>
          <a:graphicData uri="http://schemas.openxmlformats.org/presentationml/2006/ole">
            <mc:AlternateContent xmlns:mc="http://schemas.openxmlformats.org/markup-compatibility/2006">
              <mc:Choice xmlns:v="urn:schemas-microsoft-com:vml" Requires="v">
                <p:oleObj spid="_x0000_s6159" name="Chart" r:id="rId5" imgW="5828281" imgH="5017443" progId="Excel.Chart.8">
                  <p:embed/>
                </p:oleObj>
              </mc:Choice>
              <mc:Fallback>
                <p:oleObj name="Chart" r:id="rId5" imgW="5828281" imgH="5017443" progId="Excel.Chart.8">
                  <p:embed/>
                  <p:pic>
                    <p:nvPicPr>
                      <p:cNvPr id="79878" name="Content Placeholder 3">
                        <a:extLst>
                          <a:ext uri="{FF2B5EF4-FFF2-40B4-BE49-F238E27FC236}">
                            <a16:creationId xmlns:a16="http://schemas.microsoft.com/office/drawing/2014/main" id="{E7538D66-33B2-4466-95EB-75501B3A7F8E}"/>
                          </a:ext>
                        </a:extLst>
                      </p:cNvPr>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8225" y="1897063"/>
                        <a:ext cx="5819775"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09474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B61B8-E0B0-4BD0-B1C7-6F2464324CE2}"/>
              </a:ext>
            </a:extLst>
          </p:cNvPr>
          <p:cNvSpPr>
            <a:spLocks noGrp="1"/>
          </p:cNvSpPr>
          <p:nvPr>
            <p:ph type="title"/>
          </p:nvPr>
        </p:nvSpPr>
        <p:spPr/>
        <p:txBody>
          <a:bodyPr/>
          <a:lstStyle/>
          <a:p>
            <a:r>
              <a:rPr lang="en-GB" dirty="0"/>
              <a:t>Rewarding results on:</a:t>
            </a:r>
          </a:p>
        </p:txBody>
      </p:sp>
      <p:sp>
        <p:nvSpPr>
          <p:cNvPr id="3" name="Text Placeholder 2">
            <a:extLst>
              <a:ext uri="{FF2B5EF4-FFF2-40B4-BE49-F238E27FC236}">
                <a16:creationId xmlns:a16="http://schemas.microsoft.com/office/drawing/2014/main" id="{81AEAAF1-9B15-4008-B3FB-C96C2AE85EE2}"/>
              </a:ext>
            </a:extLst>
          </p:cNvPr>
          <p:cNvSpPr>
            <a:spLocks noGrp="1"/>
          </p:cNvSpPr>
          <p:nvPr>
            <p:ph type="body" idx="1"/>
          </p:nvPr>
        </p:nvSpPr>
        <p:spPr/>
        <p:txBody>
          <a:bodyPr/>
          <a:lstStyle/>
          <a:p>
            <a:r>
              <a:rPr lang="en-GB" dirty="0"/>
              <a:t>SCALES:</a:t>
            </a:r>
          </a:p>
        </p:txBody>
      </p:sp>
      <p:sp>
        <p:nvSpPr>
          <p:cNvPr id="4" name="Content Placeholder 3">
            <a:extLst>
              <a:ext uri="{FF2B5EF4-FFF2-40B4-BE49-F238E27FC236}">
                <a16:creationId xmlns:a16="http://schemas.microsoft.com/office/drawing/2014/main" id="{0760582A-91C0-4422-9E8C-2609372405EB}"/>
              </a:ext>
            </a:extLst>
          </p:cNvPr>
          <p:cNvSpPr>
            <a:spLocks noGrp="1"/>
          </p:cNvSpPr>
          <p:nvPr>
            <p:ph sz="half" idx="2"/>
          </p:nvPr>
        </p:nvSpPr>
        <p:spPr>
          <a:xfrm>
            <a:off x="839788" y="2505075"/>
            <a:ext cx="9072636" cy="3684588"/>
          </a:xfrm>
        </p:spPr>
        <p:txBody>
          <a:bodyPr/>
          <a:lstStyle/>
          <a:p>
            <a:r>
              <a:rPr lang="en-GB" dirty="0"/>
              <a:t>Strength and Difficulty Questionnaires - SDQ</a:t>
            </a:r>
          </a:p>
          <a:p>
            <a:r>
              <a:rPr lang="en-GB" dirty="0"/>
              <a:t>Screen for Childhood Anxiety Related Disorders – SCARED</a:t>
            </a:r>
          </a:p>
          <a:p>
            <a:r>
              <a:rPr lang="en-GB" dirty="0"/>
              <a:t>Impact of Event Scale (IES/CRIES)</a:t>
            </a:r>
          </a:p>
          <a:p>
            <a:r>
              <a:rPr lang="en-GB" dirty="0"/>
              <a:t>Depression Self Rating Scales </a:t>
            </a:r>
          </a:p>
          <a:p>
            <a:endParaRPr lang="en-GB" dirty="0"/>
          </a:p>
          <a:p>
            <a:pPr marL="0" indent="0">
              <a:buNone/>
            </a:pPr>
            <a:r>
              <a:rPr lang="en-GB" i="1" dirty="0"/>
              <a:t>Stay tuned publications in progress…</a:t>
            </a:r>
          </a:p>
          <a:p>
            <a:endParaRPr lang="en-GB" dirty="0"/>
          </a:p>
          <a:p>
            <a:endParaRPr lang="en-GB" dirty="0"/>
          </a:p>
          <a:p>
            <a:endParaRPr lang="en-GB" dirty="0"/>
          </a:p>
        </p:txBody>
      </p:sp>
    </p:spTree>
    <p:extLst>
      <p:ext uri="{BB962C8B-B14F-4D97-AF65-F5344CB8AC3E}">
        <p14:creationId xmlns:p14="http://schemas.microsoft.com/office/powerpoint/2010/main" val="274769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a:extLst>
              <a:ext uri="{FF2B5EF4-FFF2-40B4-BE49-F238E27FC236}">
                <a16:creationId xmlns:a16="http://schemas.microsoft.com/office/drawing/2014/main" id="{75096F16-9EBF-45F4-92A7-C5F50490741B}"/>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532436" y="869499"/>
            <a:ext cx="10668000"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6">
            <a:extLst>
              <a:ext uri="{FF2B5EF4-FFF2-40B4-BE49-F238E27FC236}">
                <a16:creationId xmlns:a16="http://schemas.microsoft.com/office/drawing/2014/main" id="{38DD7835-F6AF-4D80-84C7-9156214BBAF4}"/>
              </a:ext>
            </a:extLst>
          </p:cNvPr>
          <p:cNvSpPr>
            <a:spLocks noGrp="1" noChangeArrowheads="1"/>
          </p:cNvSpPr>
          <p:nvPr>
            <p:ph type="title"/>
          </p:nvPr>
        </p:nvSpPr>
        <p:spPr>
          <a:xfrm>
            <a:off x="990600" y="411163"/>
            <a:ext cx="10210800" cy="1052512"/>
          </a:xfrm>
        </p:spPr>
        <p:txBody>
          <a:bodyPr/>
          <a:lstStyle/>
          <a:p>
            <a:pPr eaLnBrk="1" hangingPunct="1"/>
            <a:r>
              <a:rPr lang="en-GB" altLang="en-US" sz="2500" b="1">
                <a:latin typeface="Calibri" panose="020F0502020204030204" pitchFamily="34" charset="0"/>
                <a:ea typeface="Calibri" panose="020F0502020204030204" pitchFamily="34" charset="0"/>
                <a:cs typeface="Arial" panose="020B0604020202020204" pitchFamily="34" charset="0"/>
              </a:rPr>
              <a:t>A FAMILY MULTI-LEVEL PARENTING AND CAREGIVER SUPPORT DELIVERY MODEL FOR FAMILIES LIVING THROUGH CONFLICT AND DISPLACEMENT</a:t>
            </a:r>
            <a:endParaRPr lang="en-GB" altLang="en-US" sz="3600">
              <a:ea typeface="Calibri" panose="020F0502020204030204" pitchFamily="34" charset="0"/>
              <a:cs typeface="Arial" panose="020B0604020202020204" pitchFamily="34" charset="0"/>
            </a:endParaRPr>
          </a:p>
        </p:txBody>
      </p:sp>
      <p:graphicFrame>
        <p:nvGraphicFramePr>
          <p:cNvPr id="5" name="Content Placeholder 4">
            <a:extLst>
              <a:ext uri="{FF2B5EF4-FFF2-40B4-BE49-F238E27FC236}">
                <a16:creationId xmlns:a16="http://schemas.microsoft.com/office/drawing/2014/main" id="{C6FFBDA2-92C8-4175-B979-C84CCCD48A28}"/>
              </a:ext>
            </a:extLst>
          </p:cNvPr>
          <p:cNvGraphicFramePr>
            <a:graphicFrameLocks noGrp="1"/>
          </p:cNvGraphicFramePr>
          <p:nvPr>
            <p:ph idx="1"/>
          </p:nvPr>
        </p:nvGraphicFramePr>
        <p:xfrm>
          <a:off x="3009900" y="1371600"/>
          <a:ext cx="61722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0900" name="Content Placeholder 4">
            <a:extLst>
              <a:ext uri="{FF2B5EF4-FFF2-40B4-BE49-F238E27FC236}">
                <a16:creationId xmlns:a16="http://schemas.microsoft.com/office/drawing/2014/main" id="{B562B5F1-0C5A-4C9B-80EB-AF2855843B8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539413" y="4419600"/>
            <a:ext cx="13239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4" descr="https://tse4.mm.bing.net/th?id=OIP.9yidmB6v662JnKSwyodczQHaDJ&amp;pid=15.1&amp;P=0&amp;w=363&amp;h=155">
            <a:extLst>
              <a:ext uri="{FF2B5EF4-FFF2-40B4-BE49-F238E27FC236}">
                <a16:creationId xmlns:a16="http://schemas.microsoft.com/office/drawing/2014/main" id="{2C848CB1-F871-4DCE-BFDD-42DB9B5F9A9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17525" y="4191000"/>
            <a:ext cx="13239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1328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508AA-D33C-4AA5-98C1-5E19F4DFDA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1115" y="554050"/>
            <a:ext cx="4011167" cy="5571066"/>
          </a:xfrm>
          <a:prstGeom prst="rect">
            <a:avLst/>
          </a:prstGeom>
        </p:spPr>
      </p:pic>
      <p:sp>
        <p:nvSpPr>
          <p:cNvPr id="6" name="Rectangle 5">
            <a:extLst>
              <a:ext uri="{FF2B5EF4-FFF2-40B4-BE49-F238E27FC236}">
                <a16:creationId xmlns:a16="http://schemas.microsoft.com/office/drawing/2014/main" id="{61CC3BD8-D858-42A5-8099-41E2B5B80D36}"/>
              </a:ext>
            </a:extLst>
          </p:cNvPr>
          <p:cNvSpPr/>
          <p:nvPr/>
        </p:nvSpPr>
        <p:spPr>
          <a:xfrm>
            <a:off x="584752" y="6303950"/>
            <a:ext cx="1118109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https://www.unodc.org/documents/listenfirst/covid19/Family-UNited-leaflet-20200218.pdf</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7" name="Picture 6" descr="A group of people in front of a crowd&#10;&#10;Description generated with very high confidence">
            <a:extLst>
              <a:ext uri="{FF2B5EF4-FFF2-40B4-BE49-F238E27FC236}">
                <a16:creationId xmlns:a16="http://schemas.microsoft.com/office/drawing/2014/main" id="{58EEE75E-415E-4A82-9F1D-B9E6FDA3DE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90332" y="1394486"/>
            <a:ext cx="3433324" cy="3433324"/>
          </a:xfrm>
          <a:prstGeom prst="rect">
            <a:avLst/>
          </a:prstGeom>
        </p:spPr>
      </p:pic>
    </p:spTree>
    <p:extLst>
      <p:ext uri="{BB962C8B-B14F-4D97-AF65-F5344CB8AC3E}">
        <p14:creationId xmlns:p14="http://schemas.microsoft.com/office/powerpoint/2010/main" val="14557209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6028DC2-ECF6-4519-9242-65A1DFE0C9C5}"/>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733507" y="666728"/>
            <a:ext cx="5536001" cy="5465791"/>
          </a:xfrm>
          <a:prstGeom prst="rect">
            <a:avLst/>
          </a:prstGeom>
        </p:spPr>
      </p:pic>
      <p:grpSp>
        <p:nvGrpSpPr>
          <p:cNvPr id="15" name="Group 1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16" name="Rectangle 1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Content Placeholder 3">
            <a:extLst>
              <a:ext uri="{FF2B5EF4-FFF2-40B4-BE49-F238E27FC236}">
                <a16:creationId xmlns:a16="http://schemas.microsoft.com/office/drawing/2014/main" id="{64AEF028-5D38-401F-A018-24CF1E552F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38360" y="1339900"/>
            <a:ext cx="3318734" cy="1661620"/>
          </a:xfrm>
          <a:prstGeom prst="rect">
            <a:avLst/>
          </a:prstGeom>
        </p:spPr>
      </p:pic>
      <p:pic>
        <p:nvPicPr>
          <p:cNvPr id="20" name="Picture 19">
            <a:extLst>
              <a:ext uri="{FF2B5EF4-FFF2-40B4-BE49-F238E27FC236}">
                <a16:creationId xmlns:a16="http://schemas.microsoft.com/office/drawing/2014/main" id="{61315F52-7AB0-4D31-8493-228B7257C8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9727" y="2555722"/>
            <a:ext cx="1891231" cy="2348477"/>
          </a:xfrm>
          <a:prstGeom prst="rect">
            <a:avLst/>
          </a:prstGeom>
        </p:spPr>
      </p:pic>
    </p:spTree>
    <p:extLst>
      <p:ext uri="{BB962C8B-B14F-4D97-AF65-F5344CB8AC3E}">
        <p14:creationId xmlns:p14="http://schemas.microsoft.com/office/powerpoint/2010/main" val="3540597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CA804FD-E7D9-4578-885B-A348ACB5E59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702343" y="141705"/>
            <a:ext cx="4325179" cy="6574590"/>
          </a:xfrm>
          <a:prstGeom prst="rect">
            <a:avLst/>
          </a:prstGeom>
        </p:spPr>
      </p:pic>
    </p:spTree>
    <p:extLst>
      <p:ext uri="{BB962C8B-B14F-4D97-AF65-F5344CB8AC3E}">
        <p14:creationId xmlns:p14="http://schemas.microsoft.com/office/powerpoint/2010/main" val="3820900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82522EA4-C58D-4ACE-938C-60970AF6A885}"/>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42131630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2" name="Rectangle 72">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3" name="Rectangle 74">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24" name="Group 76">
            <a:extLst>
              <a:ext uri="{FF2B5EF4-FFF2-40B4-BE49-F238E27FC236}">
                <a16:creationId xmlns:a16="http://schemas.microsoft.com/office/drawing/2014/main" id="{2B35F886-1102-4486-830A-34F41439C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78" name="Oval 77">
              <a:extLst>
                <a:ext uri="{FF2B5EF4-FFF2-40B4-BE49-F238E27FC236}">
                  <a16:creationId xmlns:a16="http://schemas.microsoft.com/office/drawing/2014/main" id="{7DEFD1BC-7AD4-41EC-8E11-4E5E8AC54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Oval 78">
              <a:extLst>
                <a:ext uri="{FF2B5EF4-FFF2-40B4-BE49-F238E27FC236}">
                  <a16:creationId xmlns:a16="http://schemas.microsoft.com/office/drawing/2014/main" id="{8B0E5C8B-3874-4B3C-BAD4-9EFE85FEA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E7DA6224-9378-452F-A53A-DD0BF1972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1DE869DF-C006-49F7-B9FF-0317F64E9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FD200C16-6204-4580-AB37-7E94176D0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0DE7603-6DD0-4DB6-88FC-5402B9D4A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218" name="id-307197CB-E480-44D8-A947-8F8A92B479A6" descr="Image.jpeg">
            <a:extLst>
              <a:ext uri="{FF2B5EF4-FFF2-40B4-BE49-F238E27FC236}">
                <a16:creationId xmlns:a16="http://schemas.microsoft.com/office/drawing/2014/main" id="{C220DE26-52DC-4CBB-B67E-4C720332681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03504" y="417317"/>
            <a:ext cx="3549663" cy="3157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5" name="Group 84">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86" name="Straight Connector 85">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9220" name="id-D92CC452-A92C-45D3-BCD3-97F0A0A00CEC" descr="Image.jpeg">
            <a:extLst>
              <a:ext uri="{FF2B5EF4-FFF2-40B4-BE49-F238E27FC236}">
                <a16:creationId xmlns:a16="http://schemas.microsoft.com/office/drawing/2014/main" id="{159E4EC7-2B79-45EE-8989-3E980839B83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80448" y="406043"/>
            <a:ext cx="3549663" cy="31628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Rectangle 9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94" name="Straight Connector 9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9219" name="id-F3ADBBAE-F771-4190-87F0-14B3AE48C176" descr="Image.jpeg">
            <a:extLst>
              <a:ext uri="{FF2B5EF4-FFF2-40B4-BE49-F238E27FC236}">
                <a16:creationId xmlns:a16="http://schemas.microsoft.com/office/drawing/2014/main" id="{90741C6A-EBDF-49FC-9955-B0A15B2AF76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949294" y="406043"/>
            <a:ext cx="3549663" cy="31628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Rectangle 98">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102" name="Straight Connector 101">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0B6F4D9-8C61-4C32-8C27-D7F1582247A2}"/>
              </a:ext>
            </a:extLst>
          </p:cNvPr>
          <p:cNvSpPr>
            <a:spLocks noGrp="1"/>
          </p:cNvSpPr>
          <p:nvPr>
            <p:ph type="title"/>
          </p:nvPr>
        </p:nvSpPr>
        <p:spPr>
          <a:xfrm>
            <a:off x="630936" y="4018137"/>
            <a:ext cx="4550664" cy="2129586"/>
          </a:xfrm>
          <a:noFill/>
        </p:spPr>
        <p:txBody>
          <a:bodyPr anchor="t">
            <a:normAutofit/>
          </a:bodyPr>
          <a:lstStyle/>
          <a:p>
            <a:r>
              <a:rPr lang="en-GB" sz="4800" dirty="0">
                <a:solidFill>
                  <a:schemeClr val="bg1"/>
                </a:solidFill>
              </a:rPr>
              <a:t>Listen First</a:t>
            </a:r>
            <a:br>
              <a:rPr lang="en-GB" sz="4800" dirty="0">
                <a:solidFill>
                  <a:schemeClr val="bg1"/>
                </a:solidFill>
              </a:rPr>
            </a:br>
            <a:r>
              <a:rPr lang="en-GB" sz="4800" dirty="0">
                <a:solidFill>
                  <a:schemeClr val="bg1"/>
                </a:solidFill>
              </a:rPr>
              <a:t>New material</a:t>
            </a:r>
          </a:p>
        </p:txBody>
      </p:sp>
      <p:sp>
        <p:nvSpPr>
          <p:cNvPr id="3" name="Content Placeholder 2">
            <a:extLst>
              <a:ext uri="{FF2B5EF4-FFF2-40B4-BE49-F238E27FC236}">
                <a16:creationId xmlns:a16="http://schemas.microsoft.com/office/drawing/2014/main" id="{497B8C15-7580-4F82-A5AA-666E7D1EBD3C}"/>
              </a:ext>
            </a:extLst>
          </p:cNvPr>
          <p:cNvSpPr>
            <a:spLocks noGrp="1"/>
          </p:cNvSpPr>
          <p:nvPr>
            <p:ph idx="1"/>
          </p:nvPr>
        </p:nvSpPr>
        <p:spPr>
          <a:xfrm>
            <a:off x="5486080" y="4018143"/>
            <a:ext cx="5994666" cy="2129599"/>
          </a:xfrm>
          <a:noFill/>
        </p:spPr>
        <p:txBody>
          <a:bodyPr anchor="t">
            <a:normAutofit/>
          </a:bodyPr>
          <a:lstStyle/>
          <a:p>
            <a:r>
              <a:rPr lang="en-GB" sz="1800" dirty="0">
                <a:solidFill>
                  <a:schemeClr val="bg1"/>
                </a:solidFill>
                <a:hlinkClick r:id="rId5"/>
              </a:rPr>
              <a:t>https://www.unodc.org/unodc/en/listen-first/parenting-resources.html</a:t>
            </a:r>
            <a:r>
              <a:rPr lang="en-GB" sz="1800" dirty="0">
                <a:solidFill>
                  <a:schemeClr val="bg1"/>
                </a:solidFill>
              </a:rPr>
              <a:t> </a:t>
            </a:r>
          </a:p>
        </p:txBody>
      </p:sp>
    </p:spTree>
    <p:extLst>
      <p:ext uri="{BB962C8B-B14F-4D97-AF65-F5344CB8AC3E}">
        <p14:creationId xmlns:p14="http://schemas.microsoft.com/office/powerpoint/2010/main" val="22705177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5714" name="TextBox 1">
            <a:extLst>
              <a:ext uri="{FF2B5EF4-FFF2-40B4-BE49-F238E27FC236}">
                <a16:creationId xmlns:a16="http://schemas.microsoft.com/office/drawing/2014/main" id="{0CF27971-B7C4-4DDD-AEB9-A13B453B7F4F}"/>
              </a:ext>
            </a:extLst>
          </p:cNvPr>
          <p:cNvSpPr txBox="1">
            <a:spLocks noChangeArrowheads="1"/>
          </p:cNvSpPr>
          <p:nvPr/>
        </p:nvSpPr>
        <p:spPr bwMode="auto">
          <a:xfrm>
            <a:off x="3045368" y="2043663"/>
            <a:ext cx="6105194" cy="20310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lr>
                <a:srgbClr val="008356"/>
              </a:buClr>
              <a:buChar char="•"/>
              <a:defRPr sz="2800">
                <a:solidFill>
                  <a:schemeClr val="tx1"/>
                </a:solidFill>
                <a:latin typeface="Arial Narrow" panose="020B0606020202030204" pitchFamily="34" charset="0"/>
                <a:ea typeface="MS PGothic" panose="020B0600070205080204" pitchFamily="34" charset="-128"/>
                <a:cs typeface="Arial" panose="020B0604020202020204" pitchFamily="34" charset="0"/>
              </a:defRPr>
            </a:lvl1pPr>
            <a:lvl2pPr marL="742950" indent="-285750">
              <a:spcBef>
                <a:spcPct val="20000"/>
              </a:spcBef>
              <a:buClr>
                <a:srgbClr val="008356"/>
              </a:buClr>
              <a:buFont typeface="Times New Roman" panose="02020603050405020304" pitchFamily="18" charset="0"/>
              <a:buChar char="–"/>
              <a:defRPr sz="2400">
                <a:solidFill>
                  <a:schemeClr val="tx1"/>
                </a:solidFill>
                <a:latin typeface="Arial Narrow" panose="020B0606020202030204" pitchFamily="34" charset="0"/>
                <a:ea typeface="Arial" panose="020B0604020202020204" pitchFamily="34" charset="0"/>
                <a:cs typeface="Arial" panose="020B0604020202020204" pitchFamily="34" charset="0"/>
              </a:defRPr>
            </a:lvl2pPr>
            <a:lvl3pPr marL="1143000" indent="-228600">
              <a:spcBef>
                <a:spcPct val="20000"/>
              </a:spcBef>
              <a:buClr>
                <a:srgbClr val="008356"/>
              </a:buClr>
              <a:buChar char="•"/>
              <a:defRPr sz="2000">
                <a:solidFill>
                  <a:schemeClr val="tx1"/>
                </a:solidFill>
                <a:latin typeface="Arial Narrow" panose="020B0606020202030204" pitchFamily="34" charset="0"/>
                <a:ea typeface="Arial" panose="020B0604020202020204" pitchFamily="34" charset="0"/>
                <a:cs typeface="Arial" panose="020B0604020202020204" pitchFamily="34" charset="0"/>
              </a:defRPr>
            </a:lvl3pPr>
            <a:lvl4pPr marL="1600200" indent="-228600">
              <a:spcBef>
                <a:spcPct val="20000"/>
              </a:spcBef>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4pPr>
            <a:lvl5pPr marL="2057400" indent="-228600">
              <a:spcBef>
                <a:spcPct val="20000"/>
              </a:spcBef>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en-US" sz="3300" b="0" i="0" u="none" strike="noStrike" kern="1200" cap="none" spc="0" normalizeH="0" baseline="0" noProof="0">
                <a:ln>
                  <a:noFill/>
                </a:ln>
                <a:solidFill>
                  <a:srgbClr val="FFFFFF"/>
                </a:solidFill>
                <a:effectLst/>
                <a:uLnTx/>
                <a:uFillTx/>
                <a:latin typeface="Calibri Light" panose="020F0302020204030204"/>
                <a:ea typeface="MS PGothic" panose="020B0600070205080204" pitchFamily="34" charset="-128"/>
                <a:cs typeface="Arial" panose="020B0604020202020204" pitchFamily="34" charset="0"/>
              </a:rPr>
              <a:t>And seemingly multiple setting interventions could carry multiplicative preventive effect</a:t>
            </a:r>
          </a:p>
        </p:txBody>
      </p:sp>
    </p:spTree>
    <p:extLst>
      <p:ext uri="{BB962C8B-B14F-4D97-AF65-F5344CB8AC3E}">
        <p14:creationId xmlns:p14="http://schemas.microsoft.com/office/powerpoint/2010/main" val="20814658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6D1AAC94-74DE-42E9-873E-3CF30C5BBFDE}"/>
              </a:ext>
            </a:extLst>
          </p:cNvPr>
          <p:cNvSpPr>
            <a:spLocks noGrp="1" noChangeArrowheads="1"/>
          </p:cNvSpPr>
          <p:nvPr>
            <p:ph type="title"/>
          </p:nvPr>
        </p:nvSpPr>
        <p:spPr>
          <a:xfrm>
            <a:off x="440530" y="0"/>
            <a:ext cx="9948863" cy="1143000"/>
          </a:xfrm>
        </p:spPr>
        <p:txBody>
          <a:bodyPr/>
          <a:lstStyle/>
          <a:p>
            <a:pPr eaLnBrk="1" hangingPunct="1"/>
            <a:r>
              <a:rPr lang="en-US" altLang="en-US" sz="2400" dirty="0"/>
              <a:t>Example: Meth Initiation Results at 4½ Years Past Baseline (when life skills based prevention (LST) only, and when in combination with parenting skills (SFP)</a:t>
            </a:r>
          </a:p>
        </p:txBody>
      </p:sp>
      <p:graphicFrame>
        <p:nvGraphicFramePr>
          <p:cNvPr id="116739" name="Object 2">
            <a:extLst>
              <a:ext uri="{FF2B5EF4-FFF2-40B4-BE49-F238E27FC236}">
                <a16:creationId xmlns:a16="http://schemas.microsoft.com/office/drawing/2014/main" id="{072F1264-36CB-49C6-A95B-03154B51A657}"/>
              </a:ext>
            </a:extLst>
          </p:cNvPr>
          <p:cNvGraphicFramePr>
            <a:graphicFrameLocks noGrp="1" noChangeAspect="1"/>
          </p:cNvGraphicFramePr>
          <p:nvPr>
            <p:ph idx="1"/>
          </p:nvPr>
        </p:nvGraphicFramePr>
        <p:xfrm>
          <a:off x="552450" y="1306814"/>
          <a:ext cx="10210800" cy="5003292"/>
        </p:xfrm>
        <a:graphic>
          <a:graphicData uri="http://schemas.openxmlformats.org/presentationml/2006/ole">
            <mc:AlternateContent xmlns:mc="http://schemas.openxmlformats.org/markup-compatibility/2006">
              <mc:Choice xmlns:v="urn:schemas-microsoft-com:vml" Requires="v">
                <p:oleObj spid="_x0000_s8198" name="Chart" r:id="rId4" imgW="7645400" imgH="3746500" progId="Excel.Chart.8">
                  <p:embed/>
                </p:oleObj>
              </mc:Choice>
              <mc:Fallback>
                <p:oleObj name="Chart" r:id="rId4" imgW="7645400" imgH="3746500" progId="Excel.Chart.8">
                  <p:embed/>
                  <p:pic>
                    <p:nvPicPr>
                      <p:cNvPr id="116739" name="Object 2">
                        <a:extLst>
                          <a:ext uri="{FF2B5EF4-FFF2-40B4-BE49-F238E27FC236}">
                            <a16:creationId xmlns:a16="http://schemas.microsoft.com/office/drawing/2014/main" id="{072F1264-36CB-49C6-A95B-03154B51A657}"/>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50" y="1306814"/>
                        <a:ext cx="10210800" cy="5003292"/>
                      </a:xfrm>
                      <a:prstGeom prst="rect">
                        <a:avLst/>
                      </a:prstGeom>
                      <a:noFill/>
                      <a:ln>
                        <a:noFill/>
                      </a:ln>
                      <a:effectLst/>
                    </p:spPr>
                  </p:pic>
                </p:oleObj>
              </mc:Fallback>
            </mc:AlternateContent>
          </a:graphicData>
        </a:graphic>
      </p:graphicFrame>
      <p:sp>
        <p:nvSpPr>
          <p:cNvPr id="116740" name="Text Box 2">
            <a:extLst>
              <a:ext uri="{FF2B5EF4-FFF2-40B4-BE49-F238E27FC236}">
                <a16:creationId xmlns:a16="http://schemas.microsoft.com/office/drawing/2014/main" id="{44B914C0-530E-4940-AD36-7FC47E9FDC75}"/>
              </a:ext>
            </a:extLst>
          </p:cNvPr>
          <p:cNvSpPr txBox="1">
            <a:spLocks noChangeArrowheads="1"/>
          </p:cNvSpPr>
          <p:nvPr/>
        </p:nvSpPr>
        <p:spPr bwMode="auto">
          <a:xfrm>
            <a:off x="171450" y="6019800"/>
            <a:ext cx="11210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356"/>
              </a:buClr>
              <a:buChar char="•"/>
              <a:defRPr sz="2800">
                <a:solidFill>
                  <a:schemeClr val="tx1"/>
                </a:solidFill>
                <a:latin typeface="Arial Narrow" panose="020B0606020202030204" pitchFamily="34" charset="0"/>
                <a:ea typeface="MS PGothic" panose="020B0600070205080204" pitchFamily="34" charset="-128"/>
                <a:cs typeface="Arial" panose="020B0604020202020204" pitchFamily="34" charset="0"/>
              </a:defRPr>
            </a:lvl1pPr>
            <a:lvl2pPr marL="742950" indent="-285750">
              <a:spcBef>
                <a:spcPct val="20000"/>
              </a:spcBef>
              <a:buClr>
                <a:srgbClr val="008356"/>
              </a:buClr>
              <a:buFont typeface="Times New Roman" panose="02020603050405020304" pitchFamily="18" charset="0"/>
              <a:buChar char="–"/>
              <a:defRPr sz="2400">
                <a:solidFill>
                  <a:schemeClr val="tx1"/>
                </a:solidFill>
                <a:latin typeface="Arial Narrow" panose="020B0606020202030204" pitchFamily="34" charset="0"/>
                <a:ea typeface="Arial" panose="020B0604020202020204" pitchFamily="34" charset="0"/>
                <a:cs typeface="Arial" panose="020B0604020202020204" pitchFamily="34" charset="0"/>
              </a:defRPr>
            </a:lvl2pPr>
            <a:lvl3pPr marL="1143000" indent="-228600">
              <a:spcBef>
                <a:spcPct val="20000"/>
              </a:spcBef>
              <a:buClr>
                <a:srgbClr val="008356"/>
              </a:buClr>
              <a:buChar char="•"/>
              <a:defRPr sz="2000">
                <a:solidFill>
                  <a:schemeClr val="tx1"/>
                </a:solidFill>
                <a:latin typeface="Arial Narrow" panose="020B0606020202030204" pitchFamily="34" charset="0"/>
                <a:ea typeface="Arial" panose="020B0604020202020204" pitchFamily="34" charset="0"/>
                <a:cs typeface="Arial" panose="020B0604020202020204" pitchFamily="34" charset="0"/>
              </a:defRPr>
            </a:lvl3pPr>
            <a:lvl4pPr marL="1600200" indent="-228600">
              <a:spcBef>
                <a:spcPct val="20000"/>
              </a:spcBef>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4pPr>
            <a:lvl5pPr marL="2057400" indent="-228600">
              <a:spcBef>
                <a:spcPct val="20000"/>
              </a:spcBef>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08356"/>
              </a:buClr>
              <a:buFont typeface="Times New Roman" panose="02020603050405020304" pitchFamily="18" charset="0"/>
              <a:buChar char="»"/>
              <a:defRPr>
                <a:solidFill>
                  <a:schemeClr val="tx1"/>
                </a:solidFill>
                <a:latin typeface="Arial Narrow" panose="020B060602020203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Arial" panose="020B0604020202020204" pitchFamily="34" charset="0"/>
              </a:rPr>
              <a:t>Source: Spoth, R., Clair, S., Shin, C., &amp; Redmond , C. (2006). Long-term effects of universal preventive interventions on methamphetamine use among adolescents. </a:t>
            </a:r>
            <a:r>
              <a:rPr kumimoji="0" lang="en-US" altLang="en-US" sz="1000" b="0" i="1"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Arial" panose="020B0604020202020204" pitchFamily="34" charset="0"/>
              </a:rPr>
              <a:t>Archives of Pediatrics and Adolescent Medicine, 160, </a:t>
            </a: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Arial" panose="020B0604020202020204" pitchFamily="34" charset="0"/>
              </a:rPr>
              <a:t>876-882.</a:t>
            </a:r>
          </a:p>
        </p:txBody>
      </p:sp>
    </p:spTree>
    <p:extLst>
      <p:ext uri="{BB962C8B-B14F-4D97-AF65-F5344CB8AC3E}">
        <p14:creationId xmlns:p14="http://schemas.microsoft.com/office/powerpoint/2010/main" val="2060225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D90E488-ECCA-4CD5-B100-191EB3520B56}"/>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100"/>
              <a:t>Example of family- plus school-based prevention Crowley et al., 2014</a:t>
            </a:r>
          </a:p>
        </p:txBody>
      </p: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D7002B18-32AD-4516-86D6-E6EBD363DD60}"/>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02084" y="858525"/>
            <a:ext cx="7977242" cy="5211906"/>
          </a:xfrm>
          <a:prstGeom prst="rect">
            <a:avLst/>
          </a:prstGeom>
        </p:spPr>
      </p:pic>
      <p:sp>
        <p:nvSpPr>
          <p:cNvPr id="17" name="Rectangle 1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3382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9A5960CE-7D0C-4ED9-8D4E-97E3CD845347}"/>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5" name="Rectangle 4">
            <a:extLst>
              <a:ext uri="{FF2B5EF4-FFF2-40B4-BE49-F238E27FC236}">
                <a16:creationId xmlns:a16="http://schemas.microsoft.com/office/drawing/2014/main" id="{FD895B43-A83B-43BF-BAD0-5D915D98E7D6}"/>
              </a:ext>
            </a:extLst>
          </p:cNvPr>
          <p:cNvSpPr/>
          <p:nvPr/>
        </p:nvSpPr>
        <p:spPr>
          <a:xfrm>
            <a:off x="394245" y="6559689"/>
            <a:ext cx="12192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hlinkClick r:id="rId3"/>
              </a:rPr>
              <a:t>https://www.unodc.org/documents/drug-prevention-and-treatment/UNODC_Treatnet_Family_brochure_190320.pdf</a:t>
            </a:r>
            <a:r>
              <a:rPr kumimoji="0" lang="en-GB" sz="18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 </a:t>
            </a:r>
          </a:p>
        </p:txBody>
      </p:sp>
    </p:spTree>
    <p:extLst>
      <p:ext uri="{BB962C8B-B14F-4D97-AF65-F5344CB8AC3E}">
        <p14:creationId xmlns:p14="http://schemas.microsoft.com/office/powerpoint/2010/main" val="780143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Content Placeholder 5">
            <a:extLst>
              <a:ext uri="{FF2B5EF4-FFF2-40B4-BE49-F238E27FC236}">
                <a16:creationId xmlns:a16="http://schemas.microsoft.com/office/drawing/2014/main" id="{33A5579A-7A4A-4CEB-B196-F0651FA2D937}"/>
              </a:ext>
            </a:extLst>
          </p:cNvPr>
          <p:cNvPicPr>
            <a:picLocks noGrp="1" noChangeAspect="1" noChangeArrowheads="1"/>
          </p:cNvPicPr>
          <p:nvPr>
            <p:ph idx="1"/>
          </p:nvPr>
        </p:nvPicPr>
        <p:blipFill rotWithShape="1">
          <a:blip r:embed="rId2" cstate="email">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14338" name="Title 2">
            <a:extLst>
              <a:ext uri="{FF2B5EF4-FFF2-40B4-BE49-F238E27FC236}">
                <a16:creationId xmlns:a16="http://schemas.microsoft.com/office/drawing/2014/main" id="{E32B59AC-2874-4C20-95D2-8E2A6BF4403F}"/>
              </a:ext>
            </a:extLst>
          </p:cNvPr>
          <p:cNvSpPr>
            <a:spLocks noGrp="1" noChangeArrowheads="1"/>
          </p:cNvSpPr>
          <p:nvPr>
            <p:ph type="title"/>
          </p:nvPr>
        </p:nvSpPr>
        <p:spPr>
          <a:xfrm>
            <a:off x="1524000" y="1122362"/>
            <a:ext cx="9144000" cy="2900518"/>
          </a:xfrm>
        </p:spPr>
        <p:txBody>
          <a:bodyPr vert="horz" lIns="91440" tIns="45720" rIns="91440" bIns="45720" rtlCol="0" anchor="b">
            <a:normAutofit/>
          </a:bodyPr>
          <a:lstStyle/>
          <a:p>
            <a:pPr algn="ctr"/>
            <a:r>
              <a:rPr lang="en-US" altLang="en-US" sz="6000" b="1" dirty="0">
                <a:solidFill>
                  <a:srgbClr val="FFFF00"/>
                </a:solidFill>
                <a:effectLst>
                  <a:outerShdw blurRad="38100" dist="38100" dir="2700000" algn="tl">
                    <a:srgbClr val="000000">
                      <a:alpha val="43137"/>
                    </a:srgbClr>
                  </a:outerShdw>
                </a:effectLst>
              </a:rPr>
              <a:t>Family is key!</a:t>
            </a:r>
          </a:p>
        </p:txBody>
      </p:sp>
    </p:spTree>
    <p:extLst>
      <p:ext uri="{BB962C8B-B14F-4D97-AF65-F5344CB8AC3E}">
        <p14:creationId xmlns:p14="http://schemas.microsoft.com/office/powerpoint/2010/main" val="946257041"/>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D742394-9D82-4001-A6E3-8F0544840245}"/>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Light" panose="020F0302020204030204"/>
                <a:ea typeface="+mn-ea"/>
                <a:cs typeface="+mn-cs"/>
              </a:rPr>
              <a:t>10</a:t>
            </a:r>
            <a:br>
              <a:rPr kumimoji="0" lang="en-US" sz="2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Light" panose="020F0302020204030204"/>
                <a:ea typeface="+mn-ea"/>
                <a:cs typeface="+mn-cs"/>
              </a:rPr>
            </a:br>
            <a:r>
              <a:rPr kumimoji="0" lang="en-US" sz="2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Light" panose="020F0302020204030204"/>
                <a:ea typeface="+mn-ea"/>
                <a:cs typeface="+mn-cs"/>
              </a:rPr>
              <a:t>return for every </a:t>
            </a:r>
            <a:br>
              <a:rPr kumimoji="0" lang="en-US" sz="2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Light" panose="020F0302020204030204"/>
                <a:ea typeface="+mn-ea"/>
                <a:cs typeface="+mn-cs"/>
              </a:rPr>
            </a:br>
            <a:r>
              <a:rPr kumimoji="0" lang="en-US" sz="2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Light" panose="020F0302020204030204"/>
                <a:ea typeface="+mn-ea"/>
                <a:cs typeface="+mn-cs"/>
              </a:rPr>
              <a:t>1</a:t>
            </a:r>
          </a:p>
        </p:txBody>
      </p:sp>
      <p:graphicFrame>
        <p:nvGraphicFramePr>
          <p:cNvPr id="6" name="Content Placeholder 5">
            <a:extLst>
              <a:ext uri="{FF2B5EF4-FFF2-40B4-BE49-F238E27FC236}">
                <a16:creationId xmlns:a16="http://schemas.microsoft.com/office/drawing/2014/main" id="{A586282F-ACFF-4EE8-96EA-86394C6BE80B}"/>
              </a:ext>
            </a:extLst>
          </p:cNvPr>
          <p:cNvGraphicFramePr>
            <a:graphicFrameLocks noGrp="1"/>
          </p:cNvGraphicFramePr>
          <p:nvPr>
            <p:ph idx="1"/>
          </p:nvPr>
        </p:nvGraphicFramePr>
        <p:xfrm>
          <a:off x="2386254" y="152636"/>
          <a:ext cx="9433048" cy="6552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75232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9" name="Straight Connector 78">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0484" name="Content Placeholder 3">
            <a:extLst>
              <a:ext uri="{FF2B5EF4-FFF2-40B4-BE49-F238E27FC236}">
                <a16:creationId xmlns:a16="http://schemas.microsoft.com/office/drawing/2014/main" id="{F5BD7D8B-8FDF-4240-8989-CC2E346CA93B}"/>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256859" y="448044"/>
            <a:ext cx="2648371" cy="3717011"/>
          </a:xfrm>
          <a:prstGeom prst="rect">
            <a:avLst/>
          </a:prstGeom>
        </p:spPr>
      </p:pic>
      <p:sp>
        <p:nvSpPr>
          <p:cNvPr id="81" name="Rectangle 80">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86" name="Title 1">
            <a:extLst>
              <a:ext uri="{FF2B5EF4-FFF2-40B4-BE49-F238E27FC236}">
                <a16:creationId xmlns:a16="http://schemas.microsoft.com/office/drawing/2014/main" id="{1D924784-2A9F-49BD-AF6E-87E17EF702B7}"/>
              </a:ext>
            </a:extLst>
          </p:cNvPr>
          <p:cNvSpPr>
            <a:spLocks noGrp="1" noChangeArrowheads="1"/>
          </p:cNvSpPr>
          <p:nvPr>
            <p:ph type="title"/>
          </p:nvPr>
        </p:nvSpPr>
        <p:spPr>
          <a:xfrm>
            <a:off x="527538" y="4756638"/>
            <a:ext cx="11139854" cy="930447"/>
          </a:xfrm>
        </p:spPr>
        <p:txBody>
          <a:bodyPr vert="horz" lIns="91440" tIns="45720" rIns="91440" bIns="45720" rtlCol="0" anchor="b">
            <a:normAutofit/>
          </a:bodyPr>
          <a:lstStyle/>
          <a:p>
            <a:pPr algn="ctr">
              <a:defRPr/>
            </a:pPr>
            <a:r>
              <a:rPr lang="en-US" altLang="en-US" sz="3800" dirty="0">
                <a:solidFill>
                  <a:srgbClr val="FFFFFF"/>
                </a:solidFill>
              </a:rPr>
              <a:t>Common denominator for many strategies</a:t>
            </a:r>
          </a:p>
        </p:txBody>
      </p:sp>
      <p:pic>
        <p:nvPicPr>
          <p:cNvPr id="20485" name="Picture 1">
            <a:extLst>
              <a:ext uri="{FF2B5EF4-FFF2-40B4-BE49-F238E27FC236}">
                <a16:creationId xmlns:a16="http://schemas.microsoft.com/office/drawing/2014/main" id="{773402B2-F9A3-4BB8-BBC9-B5B5D1A3A91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20041" y="545310"/>
            <a:ext cx="2659472" cy="35224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2">
            <a:extLst>
              <a:ext uri="{FF2B5EF4-FFF2-40B4-BE49-F238E27FC236}">
                <a16:creationId xmlns:a16="http://schemas.microsoft.com/office/drawing/2014/main" id="{037F57C0-EAB8-4B9C-9D84-346433BF638A}"/>
              </a:ext>
            </a:extLst>
          </p:cNvPr>
          <p:cNvPicPr>
            <a:picLocks noGrp="1" noChangeAspect="1" noChangeArrowheads="1"/>
          </p:cNvPicPr>
          <p:nvPr>
            <p:ph sz="half" idx="1"/>
          </p:nvPr>
        </p:nvPicPr>
        <p:blipFill>
          <a:blip r:embed="rId5" cstate="email">
            <a:extLst>
              <a:ext uri="{28A0092B-C50C-407E-A947-70E740481C1C}">
                <a14:useLocalDpi xmlns:a14="http://schemas.microsoft.com/office/drawing/2010/main"/>
              </a:ext>
            </a:extLst>
          </a:blip>
          <a:stretch>
            <a:fillRect/>
          </a:stretch>
        </p:blipFill>
        <p:spPr>
          <a:xfrm>
            <a:off x="3290143" y="422794"/>
            <a:ext cx="2646677" cy="3767511"/>
          </a:xfrm>
          <a:prstGeom prst="rect">
            <a:avLst/>
          </a:prstGeom>
          <a:noFill/>
        </p:spPr>
      </p:pic>
      <p:cxnSp>
        <p:nvCxnSpPr>
          <p:cNvPr id="82" name="Straight Connector 81">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Content Placeholder 3">
            <a:extLst>
              <a:ext uri="{FF2B5EF4-FFF2-40B4-BE49-F238E27FC236}">
                <a16:creationId xmlns:a16="http://schemas.microsoft.com/office/drawing/2014/main" id="{23CC1FC6-E513-4010-ABC2-448046B034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9225269" y="510054"/>
            <a:ext cx="2648372" cy="3637618"/>
          </a:xfrm>
          <a:prstGeom prst="rect">
            <a:avLst/>
          </a:prstGeom>
        </p:spPr>
      </p:pic>
      <p:cxnSp>
        <p:nvCxnSpPr>
          <p:cNvPr id="86" name="Straight Connector 85">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127369"/>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C6016-7CF4-4283-B152-47168528B27B}"/>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249235" y="394987"/>
            <a:ext cx="5181600" cy="2163227"/>
          </a:xfrm>
          <a:prstGeom prst="rect">
            <a:avLst/>
          </a:prstGeom>
        </p:spPr>
      </p:pic>
      <p:pic>
        <p:nvPicPr>
          <p:cNvPr id="7" name="Picture 6">
            <a:extLst>
              <a:ext uri="{FF2B5EF4-FFF2-40B4-BE49-F238E27FC236}">
                <a16:creationId xmlns:a16="http://schemas.microsoft.com/office/drawing/2014/main" id="{F9C83FED-5A4E-4EA8-8836-94FC4671B4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234" y="3543118"/>
            <a:ext cx="6179819" cy="3153426"/>
          </a:xfrm>
          <a:prstGeom prst="rect">
            <a:avLst/>
          </a:prstGeom>
        </p:spPr>
      </p:pic>
      <p:pic>
        <p:nvPicPr>
          <p:cNvPr id="6" name="Content Placeholder 5">
            <a:extLst>
              <a:ext uri="{FF2B5EF4-FFF2-40B4-BE49-F238E27FC236}">
                <a16:creationId xmlns:a16="http://schemas.microsoft.com/office/drawing/2014/main" id="{FB9C0DA9-FC22-4297-9395-574BEE894BA8}"/>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5708476" y="1614327"/>
            <a:ext cx="6483524" cy="2443965"/>
          </a:xfrm>
          <a:prstGeom prst="rect">
            <a:avLst/>
          </a:prstGeom>
        </p:spPr>
      </p:pic>
    </p:spTree>
    <p:extLst>
      <p:ext uri="{BB962C8B-B14F-4D97-AF65-F5344CB8AC3E}">
        <p14:creationId xmlns:p14="http://schemas.microsoft.com/office/powerpoint/2010/main" val="35399538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4CCFD1-26AA-4DA0-8D51-11343CCFB73C}"/>
              </a:ext>
            </a:extLst>
          </p:cNvPr>
          <p:cNvSpPr>
            <a:spLocks noGrp="1"/>
          </p:cNvSpPr>
          <p:nvPr>
            <p:ph type="title"/>
          </p:nvPr>
        </p:nvSpPr>
        <p:spPr>
          <a:xfrm>
            <a:off x="527538" y="4756638"/>
            <a:ext cx="11139854" cy="1721164"/>
          </a:xfrm>
        </p:spPr>
        <p:txBody>
          <a:bodyPr vert="horz" lIns="91440" tIns="45720" rIns="91440" bIns="45720" rtlCol="0" anchor="b">
            <a:normAutofit fontScale="90000"/>
          </a:bodyPr>
          <a:lstStyle/>
          <a:p>
            <a:pPr algn="ctr"/>
            <a:br>
              <a:rPr lang="en-US" sz="5400" dirty="0">
                <a:solidFill>
                  <a:srgbClr val="FFFFFF"/>
                </a:solidFill>
              </a:rPr>
            </a:br>
            <a:br>
              <a:rPr lang="en-US" sz="5400" dirty="0">
                <a:solidFill>
                  <a:srgbClr val="FFFFFF"/>
                </a:solidFill>
              </a:rPr>
            </a:br>
            <a:r>
              <a:rPr lang="en-US" sz="5400" dirty="0">
                <a:solidFill>
                  <a:srgbClr val="FFFFFF"/>
                </a:solidFill>
              </a:rPr>
              <a:t>Parenting under COVID19 resources</a:t>
            </a:r>
            <a:r>
              <a:rPr lang="en-US" sz="5400" dirty="0">
                <a:solidFill>
                  <a:srgbClr val="FFFF00"/>
                </a:solidFill>
              </a:rPr>
              <a:t> </a:t>
            </a:r>
            <a:r>
              <a:rPr lang="en-US" sz="5400" dirty="0">
                <a:solidFill>
                  <a:srgbClr val="FFFF00"/>
                </a:solidFill>
                <a:hlinkClick r:id="rId2">
                  <a:extLst>
                    <a:ext uri="{A12FA001-AC4F-418D-AE19-62706E023703}">
                      <ahyp:hlinkClr xmlns:ahyp="http://schemas.microsoft.com/office/drawing/2018/hyperlinkcolor" val="tx"/>
                    </a:ext>
                  </a:extLst>
                </a:hlinkClick>
              </a:rPr>
              <a:t>www.unodc.org/listenfirst</a:t>
            </a:r>
            <a:r>
              <a:rPr lang="en-US" sz="5400" dirty="0">
                <a:solidFill>
                  <a:srgbClr val="FFFF00"/>
                </a:solidFill>
              </a:rPr>
              <a:t> </a:t>
            </a:r>
          </a:p>
        </p:txBody>
      </p:sp>
      <p:pic>
        <p:nvPicPr>
          <p:cNvPr id="5" name="Picture 4">
            <a:extLst>
              <a:ext uri="{FF2B5EF4-FFF2-40B4-BE49-F238E27FC236}">
                <a16:creationId xmlns:a16="http://schemas.microsoft.com/office/drawing/2014/main" id="{9E1FE09D-2E40-47D6-8327-75FF4D1094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 y="585138"/>
            <a:ext cx="3425609" cy="3442823"/>
          </a:xfrm>
          <a:prstGeom prst="rect">
            <a:avLst/>
          </a:prstGeom>
        </p:spPr>
      </p:pic>
      <p:pic>
        <p:nvPicPr>
          <p:cNvPr id="4" name="Content Placeholder 3">
            <a:extLst>
              <a:ext uri="{FF2B5EF4-FFF2-40B4-BE49-F238E27FC236}">
                <a16:creationId xmlns:a16="http://schemas.microsoft.com/office/drawing/2014/main" id="{362D6A37-92F9-4E9B-ACDC-2D068557DE2C}"/>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4385729" y="971845"/>
            <a:ext cx="3433324" cy="2669408"/>
          </a:xfrm>
          <a:prstGeom prst="rect">
            <a:avLst/>
          </a:prstGeom>
        </p:spPr>
      </p:pic>
      <p:cxnSp>
        <p:nvCxnSpPr>
          <p:cNvPr id="15" name="Straight Connector 14">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FE10EBF-930D-471D-8EB6-C882ABEE08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68023" y="759002"/>
            <a:ext cx="2808339" cy="3657600"/>
          </a:xfrm>
          <a:prstGeom prst="rect">
            <a:avLst/>
          </a:prstGeom>
        </p:spPr>
      </p:pic>
      <p:cxnSp>
        <p:nvCxnSpPr>
          <p:cNvPr id="17" name="Straight Connector 16">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4447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335052FD-38EA-47A5-B07F-E795B7BEBBC4}"/>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9689978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F8D7DD-EE2A-4B72-B1A1-B099C4224B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3266" y="487041"/>
            <a:ext cx="4496008" cy="5883918"/>
          </a:xfrm>
          <a:prstGeom prst="rect">
            <a:avLst/>
          </a:prstGeom>
        </p:spPr>
      </p:pic>
      <p:sp>
        <p:nvSpPr>
          <p:cNvPr id="5" name="Content Placeholder 4">
            <a:extLst>
              <a:ext uri="{FF2B5EF4-FFF2-40B4-BE49-F238E27FC236}">
                <a16:creationId xmlns:a16="http://schemas.microsoft.com/office/drawing/2014/main" id="{73B6E1AC-204F-424D-9495-C0B9FD12D6FC}"/>
              </a:ext>
            </a:extLst>
          </p:cNvPr>
          <p:cNvSpPr>
            <a:spLocks noGrp="1"/>
          </p:cNvSpPr>
          <p:nvPr>
            <p:ph idx="1"/>
          </p:nvPr>
        </p:nvSpPr>
        <p:spPr>
          <a:xfrm>
            <a:off x="5589142" y="1825625"/>
            <a:ext cx="5764658" cy="4351338"/>
          </a:xfrm>
          <a:solidFill>
            <a:schemeClr val="bg1"/>
          </a:solidFill>
        </p:spPr>
        <p:txBody>
          <a:bodyPr>
            <a:normAutofit fontScale="62500" lnSpcReduction="20000"/>
          </a:bodyPr>
          <a:lstStyle/>
          <a:p>
            <a:pPr marL="0" indent="0">
              <a:buNone/>
            </a:pPr>
            <a:endParaRPr lang="en-US" dirty="0">
              <a:solidFill>
                <a:srgbClr val="0070C0"/>
              </a:solidFill>
            </a:endParaRPr>
          </a:p>
          <a:p>
            <a:r>
              <a:rPr lang="en-US" b="1" u="sng" dirty="0">
                <a:solidFill>
                  <a:srgbClr val="0070C0"/>
                </a:solidFill>
                <a:hlinkClick r:id="rId3">
                  <a:extLst>
                    <a:ext uri="{A12FA001-AC4F-418D-AE19-62706E023703}">
                      <ahyp:hlinkClr xmlns:ahyp="http://schemas.microsoft.com/office/drawing/2018/hyperlinkcolor" val="tx"/>
                    </a:ext>
                  </a:extLst>
                </a:hlinkClick>
              </a:rPr>
              <a:t>One-on-one time</a:t>
            </a:r>
            <a:endParaRPr lang="en-US" dirty="0">
              <a:solidFill>
                <a:srgbClr val="0070C0"/>
              </a:solidFill>
            </a:endParaRPr>
          </a:p>
          <a:p>
            <a:r>
              <a:rPr lang="en-US" b="1" u="sng" dirty="0">
                <a:solidFill>
                  <a:srgbClr val="0070C0"/>
                </a:solidFill>
                <a:hlinkClick r:id="rId4">
                  <a:extLst>
                    <a:ext uri="{A12FA001-AC4F-418D-AE19-62706E023703}">
                      <ahyp:hlinkClr xmlns:ahyp="http://schemas.microsoft.com/office/drawing/2018/hyperlinkcolor" val="tx"/>
                    </a:ext>
                  </a:extLst>
                </a:hlinkClick>
              </a:rPr>
              <a:t>Keeping positive</a:t>
            </a:r>
            <a:endParaRPr lang="en-US" dirty="0">
              <a:solidFill>
                <a:srgbClr val="0070C0"/>
              </a:solidFill>
            </a:endParaRPr>
          </a:p>
          <a:p>
            <a:r>
              <a:rPr lang="en-US" b="1" u="sng" dirty="0">
                <a:solidFill>
                  <a:srgbClr val="0070C0"/>
                </a:solidFill>
                <a:hlinkClick r:id="rId5">
                  <a:extLst>
                    <a:ext uri="{A12FA001-AC4F-418D-AE19-62706E023703}">
                      <ahyp:hlinkClr xmlns:ahyp="http://schemas.microsoft.com/office/drawing/2018/hyperlinkcolor" val="tx"/>
                    </a:ext>
                  </a:extLst>
                </a:hlinkClick>
              </a:rPr>
              <a:t>Structure up</a:t>
            </a:r>
            <a:endParaRPr lang="en-US" dirty="0">
              <a:solidFill>
                <a:srgbClr val="0070C0"/>
              </a:solidFill>
            </a:endParaRPr>
          </a:p>
          <a:p>
            <a:r>
              <a:rPr lang="en-US" b="1" u="sng" dirty="0">
                <a:solidFill>
                  <a:srgbClr val="0070C0"/>
                </a:solidFill>
                <a:hlinkClick r:id="rId6">
                  <a:extLst>
                    <a:ext uri="{A12FA001-AC4F-418D-AE19-62706E023703}">
                      <ahyp:hlinkClr xmlns:ahyp="http://schemas.microsoft.com/office/drawing/2018/hyperlinkcolor" val="tx"/>
                    </a:ext>
                  </a:extLst>
                </a:hlinkClick>
              </a:rPr>
              <a:t>Bad </a:t>
            </a:r>
            <a:r>
              <a:rPr lang="en-US" b="1" u="sng" dirty="0" err="1">
                <a:solidFill>
                  <a:srgbClr val="0070C0"/>
                </a:solidFill>
                <a:hlinkClick r:id="rId6">
                  <a:extLst>
                    <a:ext uri="{A12FA001-AC4F-418D-AE19-62706E023703}">
                      <ahyp:hlinkClr xmlns:ahyp="http://schemas.microsoft.com/office/drawing/2018/hyperlinkcolor" val="tx"/>
                    </a:ext>
                  </a:extLst>
                </a:hlinkClick>
              </a:rPr>
              <a:t>behaviour</a:t>
            </a:r>
            <a:endParaRPr lang="en-US" dirty="0">
              <a:solidFill>
                <a:srgbClr val="0070C0"/>
              </a:solidFill>
            </a:endParaRPr>
          </a:p>
          <a:p>
            <a:r>
              <a:rPr lang="en-US" b="1" u="sng" dirty="0">
                <a:solidFill>
                  <a:srgbClr val="0070C0"/>
                </a:solidFill>
                <a:hlinkClick r:id="rId7">
                  <a:extLst>
                    <a:ext uri="{A12FA001-AC4F-418D-AE19-62706E023703}">
                      <ahyp:hlinkClr xmlns:ahyp="http://schemas.microsoft.com/office/drawing/2018/hyperlinkcolor" val="tx"/>
                    </a:ext>
                  </a:extLst>
                </a:hlinkClick>
              </a:rPr>
              <a:t>Keep calm and manage stress</a:t>
            </a:r>
            <a:endParaRPr lang="en-US" dirty="0">
              <a:solidFill>
                <a:srgbClr val="0070C0"/>
              </a:solidFill>
            </a:endParaRPr>
          </a:p>
          <a:p>
            <a:r>
              <a:rPr lang="en-US" b="1" u="sng" dirty="0">
                <a:solidFill>
                  <a:srgbClr val="0070C0"/>
                </a:solidFill>
                <a:hlinkClick r:id="rId8">
                  <a:extLst>
                    <a:ext uri="{A12FA001-AC4F-418D-AE19-62706E023703}">
                      <ahyp:hlinkClr xmlns:ahyp="http://schemas.microsoft.com/office/drawing/2018/hyperlinkcolor" val="tx"/>
                    </a:ext>
                  </a:extLst>
                </a:hlinkClick>
              </a:rPr>
              <a:t>Talking about COVID-19</a:t>
            </a:r>
            <a:endParaRPr lang="en-US" dirty="0">
              <a:solidFill>
                <a:srgbClr val="0070C0"/>
              </a:solidFill>
            </a:endParaRPr>
          </a:p>
          <a:p>
            <a:r>
              <a:rPr lang="en-US" b="1" u="sng" dirty="0">
                <a:solidFill>
                  <a:srgbClr val="0070C0"/>
                </a:solidFill>
                <a:hlinkClick r:id="rId9">
                  <a:extLst>
                    <a:ext uri="{A12FA001-AC4F-418D-AE19-62706E023703}">
                      <ahyp:hlinkClr xmlns:ahyp="http://schemas.microsoft.com/office/drawing/2018/hyperlinkcolor" val="tx"/>
                    </a:ext>
                  </a:extLst>
                </a:hlinkClick>
              </a:rPr>
              <a:t>Protecting children online</a:t>
            </a:r>
            <a:endParaRPr lang="en-US" b="1" u="sng" dirty="0">
              <a:solidFill>
                <a:srgbClr val="0070C0"/>
              </a:solidFill>
            </a:endParaRPr>
          </a:p>
          <a:p>
            <a:r>
              <a:rPr lang="en-US" b="1" u="sng" dirty="0">
                <a:solidFill>
                  <a:srgbClr val="0070C0"/>
                </a:solidFill>
                <a:hlinkClick r:id="rId10">
                  <a:extLst>
                    <a:ext uri="{A12FA001-AC4F-418D-AE19-62706E023703}">
                      <ahyp:hlinkClr xmlns:ahyp="http://schemas.microsoft.com/office/drawing/2018/hyperlinkcolor" val="tx"/>
                    </a:ext>
                  </a:extLst>
                </a:hlinkClick>
              </a:rPr>
              <a:t>Family budgeting in times of financial stress</a:t>
            </a:r>
            <a:r>
              <a:rPr lang="en-US" b="1" dirty="0">
                <a:solidFill>
                  <a:srgbClr val="0070C0"/>
                </a:solidFill>
              </a:rPr>
              <a:t> </a:t>
            </a:r>
            <a:endParaRPr lang="en-US" dirty="0">
              <a:solidFill>
                <a:srgbClr val="0070C0"/>
              </a:solidFill>
            </a:endParaRPr>
          </a:p>
          <a:p>
            <a:r>
              <a:rPr lang="en-US" b="1" u="sng" dirty="0">
                <a:solidFill>
                  <a:srgbClr val="0070C0"/>
                </a:solidFill>
                <a:hlinkClick r:id="rId11">
                  <a:extLst>
                    <a:ext uri="{A12FA001-AC4F-418D-AE19-62706E023703}">
                      <ahyp:hlinkClr xmlns:ahyp="http://schemas.microsoft.com/office/drawing/2018/hyperlinkcolor" val="tx"/>
                    </a:ext>
                  </a:extLst>
                </a:hlinkClick>
              </a:rPr>
              <a:t>Family harmony at home</a:t>
            </a:r>
            <a:r>
              <a:rPr lang="en-US" b="1" dirty="0">
                <a:solidFill>
                  <a:srgbClr val="0070C0"/>
                </a:solidFill>
              </a:rPr>
              <a:t> </a:t>
            </a:r>
            <a:r>
              <a:rPr lang="en-US" dirty="0">
                <a:solidFill>
                  <a:srgbClr val="0070C0"/>
                </a:solidFill>
              </a:rPr>
              <a:t> </a:t>
            </a:r>
          </a:p>
          <a:p>
            <a:r>
              <a:rPr lang="en-US" b="1" u="sng" dirty="0">
                <a:solidFill>
                  <a:srgbClr val="0070C0"/>
                </a:solidFill>
                <a:hlinkClick r:id="rId12">
                  <a:extLst>
                    <a:ext uri="{A12FA001-AC4F-418D-AE19-62706E023703}">
                      <ahyp:hlinkClr xmlns:ahyp="http://schemas.microsoft.com/office/drawing/2018/hyperlinkcolor" val="tx"/>
                    </a:ext>
                  </a:extLst>
                </a:hlinkClick>
              </a:rPr>
              <a:t>Learning through play</a:t>
            </a:r>
            <a:r>
              <a:rPr lang="en-US" b="1" dirty="0">
                <a:solidFill>
                  <a:srgbClr val="0070C0"/>
                </a:solidFill>
              </a:rPr>
              <a:t> </a:t>
            </a:r>
            <a:endParaRPr lang="en-US" dirty="0">
              <a:solidFill>
                <a:srgbClr val="0070C0"/>
              </a:solidFill>
            </a:endParaRPr>
          </a:p>
          <a:p>
            <a:r>
              <a:rPr lang="en-US" b="1" u="sng" dirty="0">
                <a:solidFill>
                  <a:srgbClr val="0070C0"/>
                </a:solidFill>
                <a:hlinkClick r:id="rId13">
                  <a:extLst>
                    <a:ext uri="{A12FA001-AC4F-418D-AE19-62706E023703}">
                      <ahyp:hlinkClr xmlns:ahyp="http://schemas.microsoft.com/office/drawing/2018/hyperlinkcolor" val="tx"/>
                    </a:ext>
                  </a:extLst>
                </a:hlinkClick>
              </a:rPr>
              <a:t>When we get angry</a:t>
            </a:r>
            <a:r>
              <a:rPr lang="en-US" b="1" dirty="0">
                <a:solidFill>
                  <a:srgbClr val="0070C0"/>
                </a:solidFill>
              </a:rPr>
              <a:t> </a:t>
            </a:r>
            <a:r>
              <a:rPr lang="en-US" dirty="0">
                <a:solidFill>
                  <a:srgbClr val="0070C0"/>
                </a:solidFill>
              </a:rPr>
              <a:t> </a:t>
            </a:r>
          </a:p>
          <a:p>
            <a:r>
              <a:rPr lang="en-US" b="1" u="sng" dirty="0">
                <a:solidFill>
                  <a:srgbClr val="0070C0"/>
                </a:solidFill>
                <a:hlinkClick r:id="rId14">
                  <a:extLst>
                    <a:ext uri="{A12FA001-AC4F-418D-AE19-62706E023703}">
                      <ahyp:hlinkClr xmlns:ahyp="http://schemas.microsoft.com/office/drawing/2018/hyperlinkcolor" val="tx"/>
                    </a:ext>
                  </a:extLst>
                </a:hlinkClick>
              </a:rPr>
              <a:t>Parenting in crowded homes and communities</a:t>
            </a:r>
            <a:r>
              <a:rPr lang="en-US" b="1" dirty="0">
                <a:solidFill>
                  <a:srgbClr val="0070C0"/>
                </a:solidFill>
              </a:rPr>
              <a:t> </a:t>
            </a:r>
            <a:endParaRPr lang="en-US" dirty="0">
              <a:solidFill>
                <a:srgbClr val="0070C0"/>
              </a:solidFill>
            </a:endParaRPr>
          </a:p>
          <a:p>
            <a:endParaRPr lang="en-GB" dirty="0">
              <a:solidFill>
                <a:srgbClr val="0070C0"/>
              </a:solidFill>
            </a:endParaRPr>
          </a:p>
        </p:txBody>
      </p:sp>
    </p:spTree>
    <p:extLst>
      <p:ext uri="{BB962C8B-B14F-4D97-AF65-F5344CB8AC3E}">
        <p14:creationId xmlns:p14="http://schemas.microsoft.com/office/powerpoint/2010/main" val="28280086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91C9346-E7D9-46FC-8B38-AB56FD1A8CE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3907" r="-1" b="-1"/>
          <a:stretch/>
        </p:blipFill>
        <p:spPr>
          <a:xfrm>
            <a:off x="75153" y="698642"/>
            <a:ext cx="10485359" cy="5642415"/>
          </a:xfrm>
          <a:prstGeom prst="rect">
            <a:avLst/>
          </a:prstGeom>
        </p:spPr>
      </p:pic>
      <p:sp>
        <p:nvSpPr>
          <p:cNvPr id="6" name="Rectangle 5">
            <a:extLst>
              <a:ext uri="{FF2B5EF4-FFF2-40B4-BE49-F238E27FC236}">
                <a16:creationId xmlns:a16="http://schemas.microsoft.com/office/drawing/2014/main" id="{B713CCC7-501E-4BC9-80FA-94FFC5E7C066}"/>
              </a:ext>
            </a:extLst>
          </p:cNvPr>
          <p:cNvSpPr/>
          <p:nvPr/>
        </p:nvSpPr>
        <p:spPr>
          <a:xfrm>
            <a:off x="1363039" y="6428925"/>
            <a:ext cx="10144018" cy="369332"/>
          </a:xfrm>
          <a:prstGeom prst="rect">
            <a:avLst/>
          </a:prstGeom>
          <a:solidFill>
            <a:schemeClr val="bg1"/>
          </a:solidFill>
        </p:spPr>
        <p:txBody>
          <a:bodyPr wrap="square">
            <a:spAutoFit/>
          </a:bodyPr>
          <a:lstStyle/>
          <a:p>
            <a:r>
              <a:rPr lang="en-GB" u="sng" dirty="0">
                <a:solidFill>
                  <a:srgbClr val="FFFF00"/>
                </a:solidFill>
                <a:hlinkClick r:id="rId3">
                  <a:extLst>
                    <a:ext uri="{A12FA001-AC4F-418D-AE19-62706E023703}">
                      <ahyp:hlinkClr xmlns:ahyp="http://schemas.microsoft.com/office/drawing/2018/hyperlinkcolor" val="tx"/>
                    </a:ext>
                  </a:extLst>
                </a:hlinkClick>
              </a:rPr>
              <a:t>https://www.youtube.com/watch?v=j1ShU5pwpaQ&amp;ab_channel=COVID-19Parenting</a:t>
            </a:r>
            <a:r>
              <a:rPr lang="en-GB" dirty="0">
                <a:solidFill>
                  <a:srgbClr val="FFFF00"/>
                </a:solidFill>
              </a:rPr>
              <a:t> </a:t>
            </a:r>
          </a:p>
        </p:txBody>
      </p:sp>
    </p:spTree>
    <p:extLst>
      <p:ext uri="{BB962C8B-B14F-4D97-AF65-F5344CB8AC3E}">
        <p14:creationId xmlns:p14="http://schemas.microsoft.com/office/powerpoint/2010/main" val="836946311"/>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122511D-1A7F-410A-A435-7BDB9F70250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779729" y="433288"/>
            <a:ext cx="4145071" cy="5627133"/>
          </a:xfrm>
          <a:prstGeom prst="rect">
            <a:avLst/>
          </a:prstGeom>
        </p:spPr>
      </p:pic>
      <p:sp>
        <p:nvSpPr>
          <p:cNvPr id="6" name="Rectangle 5">
            <a:extLst>
              <a:ext uri="{FF2B5EF4-FFF2-40B4-BE49-F238E27FC236}">
                <a16:creationId xmlns:a16="http://schemas.microsoft.com/office/drawing/2014/main" id="{9F11E9F8-6F59-40D3-B2C4-522791F993E8}"/>
              </a:ext>
            </a:extLst>
          </p:cNvPr>
          <p:cNvSpPr/>
          <p:nvPr/>
        </p:nvSpPr>
        <p:spPr>
          <a:xfrm>
            <a:off x="369869" y="6176963"/>
            <a:ext cx="1166973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https://www.unodc.org/documents/drug-prevention-and-treatment/Practical-Guidance-RCCE-Refugees-IDPs-Migrants.pdf</a:t>
            </a:r>
            <a:r>
              <a:rPr kumimoji="0" lang="en-GB" sz="1800" b="0" i="0" u="none" strike="noStrike" kern="1200" cap="none" spc="0" normalizeH="0" baseline="0" noProof="0" dirty="0">
                <a:ln>
                  <a:noFill/>
                </a:ln>
                <a:solidFill>
                  <a:srgbClr val="FFFF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5446313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A12B1-F4F7-4CCA-804F-31160B7E0EAB}"/>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2400" b="1" dirty="0">
                <a:solidFill>
                  <a:srgbClr val="FFFF00"/>
                </a:solidFill>
                <a:effectLst>
                  <a:outerShdw blurRad="38100" dist="38100" dir="2700000" algn="tl">
                    <a:srgbClr val="000000">
                      <a:alpha val="43137"/>
                    </a:srgbClr>
                  </a:outerShdw>
                </a:effectLst>
              </a:rPr>
              <a:t>Evolving needs</a:t>
            </a:r>
            <a:br>
              <a:rPr lang="en-US" sz="2400" b="1" dirty="0">
                <a:solidFill>
                  <a:srgbClr val="FFFF00"/>
                </a:solidFill>
                <a:effectLst>
                  <a:outerShdw blurRad="38100" dist="38100" dir="2700000" algn="tl">
                    <a:srgbClr val="000000">
                      <a:alpha val="43137"/>
                    </a:srgbClr>
                  </a:outerShdw>
                </a:effectLst>
              </a:rPr>
            </a:br>
            <a:br>
              <a:rPr lang="en-US" sz="2400" b="1" dirty="0">
                <a:solidFill>
                  <a:srgbClr val="FFFF00"/>
                </a:solidFill>
                <a:effectLst>
                  <a:outerShdw blurRad="38100" dist="38100" dir="2700000" algn="tl">
                    <a:srgbClr val="000000">
                      <a:alpha val="43137"/>
                    </a:srgbClr>
                  </a:outerShdw>
                </a:effectLst>
              </a:rPr>
            </a:br>
            <a:endParaRPr lang="en-US" sz="2400" b="1" dirty="0">
              <a:solidFill>
                <a:srgbClr val="FFFF00"/>
              </a:solidFill>
              <a:effectLst>
                <a:outerShdw blurRad="38100" dist="38100" dir="2700000" algn="tl">
                  <a:srgbClr val="000000">
                    <a:alpha val="43137"/>
                  </a:srgbClr>
                </a:outerShdw>
              </a:effectLst>
            </a:endParaRPr>
          </a:p>
        </p:txBody>
      </p:sp>
      <p:sp>
        <p:nvSpPr>
          <p:cNvPr id="29" name="Content Placeholder 28">
            <a:extLst>
              <a:ext uri="{FF2B5EF4-FFF2-40B4-BE49-F238E27FC236}">
                <a16:creationId xmlns:a16="http://schemas.microsoft.com/office/drawing/2014/main" id="{F60A03DE-9B3B-42F9-9C70-ECAA1E9991C7}"/>
              </a:ext>
            </a:extLst>
          </p:cNvPr>
          <p:cNvSpPr>
            <a:spLocks noGrp="1"/>
          </p:cNvSpPr>
          <p:nvPr>
            <p:ph idx="1"/>
          </p:nvPr>
        </p:nvSpPr>
        <p:spPr>
          <a:xfrm>
            <a:off x="4965431" y="2438400"/>
            <a:ext cx="6586489" cy="3785419"/>
          </a:xfrm>
        </p:spPr>
        <p:txBody>
          <a:bodyPr>
            <a:normAutofit/>
          </a:bodyPr>
          <a:lstStyle/>
          <a:p>
            <a:r>
              <a:rPr lang="en-US" sz="2000" dirty="0">
                <a:solidFill>
                  <a:schemeClr val="bg1"/>
                </a:solidFill>
                <a:effectLst>
                  <a:outerShdw blurRad="38100" dist="38100" dir="2700000" algn="tl">
                    <a:srgbClr val="000000">
                      <a:alpha val="43137"/>
                    </a:srgbClr>
                  </a:outerShdw>
                </a:effectLst>
              </a:rPr>
              <a:t>Beirut recent incident prioritized a new tool on parenting under crisis that might be useful for different scenarios (security threats, natural disasters and more) </a:t>
            </a:r>
          </a:p>
        </p:txBody>
      </p:sp>
      <p:pic>
        <p:nvPicPr>
          <p:cNvPr id="4" name="Content Placeholder 3" descr="A picture containing room&#10;&#10;Description automatically generated">
            <a:extLst>
              <a:ext uri="{FF2B5EF4-FFF2-40B4-BE49-F238E27FC236}">
                <a16:creationId xmlns:a16="http://schemas.microsoft.com/office/drawing/2014/main" id="{C1407B11-5BD0-40F5-AD07-BD7C585DEB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32" name="Straight Connector 3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BAA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8700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70433-EA1A-490D-928F-A574F588CA20}"/>
              </a:ext>
            </a:extLst>
          </p:cNvPr>
          <p:cNvSpPr>
            <a:spLocks noGrp="1"/>
          </p:cNvSpPr>
          <p:nvPr>
            <p:ph type="title"/>
          </p:nvPr>
        </p:nvSpPr>
        <p:spPr>
          <a:xfrm>
            <a:off x="1754832" y="436563"/>
            <a:ext cx="8229600" cy="1143000"/>
          </a:xfrm>
        </p:spPr>
        <p:txBody>
          <a:bodyPr>
            <a:normAutofit/>
          </a:bodyPr>
          <a:lstStyle/>
          <a:p>
            <a:r>
              <a:rPr lang="en-GB" sz="4000" b="1" dirty="0">
                <a:solidFill>
                  <a:schemeClr val="bg1"/>
                </a:solidFill>
                <a:effectLst>
                  <a:outerShdw blurRad="38100" dist="38100" dir="2700000" algn="tl">
                    <a:srgbClr val="000000">
                      <a:alpha val="43137"/>
                    </a:srgbClr>
                  </a:outerShdw>
                </a:effectLst>
              </a:rPr>
              <a:t>SDGs as an Interlinked Web</a:t>
            </a:r>
          </a:p>
        </p:txBody>
      </p:sp>
      <p:pic>
        <p:nvPicPr>
          <p:cNvPr id="4" name="Content Placeholder 3">
            <a:extLst>
              <a:ext uri="{FF2B5EF4-FFF2-40B4-BE49-F238E27FC236}">
                <a16:creationId xmlns:a16="http://schemas.microsoft.com/office/drawing/2014/main" id="{D7163AC6-B37E-4817-A795-02FC3717F1D6}"/>
              </a:ext>
            </a:extLst>
          </p:cNvPr>
          <p:cNvPicPr>
            <a:picLocks noGrp="1"/>
          </p:cNvPicPr>
          <p:nvPr>
            <p:ph idx="1"/>
          </p:nvPr>
        </p:nvPicPr>
        <p:blipFill>
          <a:blip r:embed="rId3">
            <a:extLst>
              <a:ext uri="{28A0092B-C50C-407E-A947-70E740481C1C}">
                <a14:useLocalDpi xmlns:a14="http://schemas.microsoft.com/office/drawing/2010/main"/>
              </a:ext>
            </a:extLst>
          </a:blip>
          <a:stretch>
            <a:fillRect/>
          </a:stretch>
        </p:blipFill>
        <p:spPr>
          <a:xfrm>
            <a:off x="1524001" y="1417638"/>
            <a:ext cx="9143999" cy="5256584"/>
          </a:xfrm>
          <a:prstGeom prst="rect">
            <a:avLst/>
          </a:prstGeom>
        </p:spPr>
      </p:pic>
      <p:pic>
        <p:nvPicPr>
          <p:cNvPr id="5" name="Picture 7" descr="C:\Users\claassen\Desktop\un-sdg-icon-2.png">
            <a:extLst>
              <a:ext uri="{FF2B5EF4-FFF2-40B4-BE49-F238E27FC236}">
                <a16:creationId xmlns:a16="http://schemas.microsoft.com/office/drawing/2014/main" id="{B335CC48-45E8-417C-BDB2-07C213E6DD7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36360" y="72021"/>
            <a:ext cx="1296144" cy="118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095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932A54E-C6CA-4F2A-B697-9799AA1ABF35}"/>
              </a:ext>
            </a:extLst>
          </p:cNvPr>
          <p:cNvSpPr>
            <a:spLocks noGrp="1"/>
          </p:cNvSpPr>
          <p:nvPr>
            <p:ph type="ctrTitle"/>
          </p:nvPr>
        </p:nvSpPr>
        <p:spPr>
          <a:xfrm>
            <a:off x="821516" y="640263"/>
            <a:ext cx="6204984" cy="1344975"/>
          </a:xfrm>
        </p:spPr>
        <p:txBody>
          <a:bodyPr vert="horz" lIns="91440" tIns="45720" rIns="91440" bIns="45720" rtlCol="0" anchor="ctr">
            <a:normAutofit/>
          </a:bodyPr>
          <a:lstStyle/>
          <a:p>
            <a:pPr algn="l">
              <a:defRPr/>
            </a:pPr>
            <a:r>
              <a:rPr lang="en-GB" sz="3600" b="1" dirty="0"/>
              <a:t>Healthy parenting is essential to early child development </a:t>
            </a:r>
            <a:endParaRPr lang="en-US" sz="3400" b="1" dirty="0"/>
          </a:p>
        </p:txBody>
      </p:sp>
      <p:sp>
        <p:nvSpPr>
          <p:cNvPr id="18435" name="Subtitle 2">
            <a:extLst>
              <a:ext uri="{FF2B5EF4-FFF2-40B4-BE49-F238E27FC236}">
                <a16:creationId xmlns:a16="http://schemas.microsoft.com/office/drawing/2014/main" id="{C457E623-2852-4309-9DAD-7E2B97739221}"/>
              </a:ext>
            </a:extLst>
          </p:cNvPr>
          <p:cNvSpPr>
            <a:spLocks noGrp="1" noChangeArrowheads="1"/>
          </p:cNvSpPr>
          <p:nvPr>
            <p:ph type="subTitle" idx="1"/>
          </p:nvPr>
        </p:nvSpPr>
        <p:spPr>
          <a:xfrm>
            <a:off x="821515" y="2121762"/>
            <a:ext cx="6204984" cy="3683502"/>
          </a:xfrm>
        </p:spPr>
        <p:txBody>
          <a:bodyPr vert="horz" lIns="91440" tIns="45720" rIns="91440" bIns="45720" rtlCol="0">
            <a:normAutofit fontScale="92500" lnSpcReduction="20000"/>
          </a:bodyPr>
          <a:lstStyle/>
          <a:p>
            <a:pPr marL="342900" indent="-342900" algn="l">
              <a:buFont typeface="Arial" panose="020B0604020202020204" pitchFamily="34" charset="0"/>
              <a:buChar char="•"/>
              <a:defRPr/>
            </a:pPr>
            <a:r>
              <a:rPr lang="en-GB" altLang="en-US" sz="2800" dirty="0"/>
              <a:t>Parenting supports a child’s adjustment beyond their own individual resilience  (Betancourt  &amp; Khan, 2008)</a:t>
            </a:r>
          </a:p>
          <a:p>
            <a:pPr marL="342900" indent="-342900" algn="l">
              <a:buFont typeface="Arial" panose="020B0604020202020204" pitchFamily="34" charset="0"/>
              <a:buChar char="•"/>
              <a:defRPr/>
            </a:pPr>
            <a:endParaRPr lang="en-GB" altLang="en-US" sz="2800" dirty="0"/>
          </a:p>
          <a:p>
            <a:pPr marL="342900" indent="-342900" algn="l">
              <a:buFont typeface="Arial" panose="020B0604020202020204" pitchFamily="34" charset="0"/>
              <a:buChar char="•"/>
              <a:defRPr/>
            </a:pPr>
            <a:r>
              <a:rPr lang="en-GB" sz="2800" dirty="0"/>
              <a:t>Harsh, inconsistent parenting predicts later   poor outcomes: drug use, low school attainment, delinquency, poor mental health</a:t>
            </a:r>
          </a:p>
          <a:p>
            <a:pPr marL="342900" indent="-342900" algn="l">
              <a:buFont typeface="Arial" panose="020B0604020202020204" pitchFamily="34" charset="0"/>
              <a:buChar char="•"/>
              <a:defRPr/>
            </a:pPr>
            <a:endParaRPr lang="en-GB" sz="2800" dirty="0"/>
          </a:p>
          <a:p>
            <a:pPr marL="342900" indent="-342900" algn="l">
              <a:buFont typeface="Arial" panose="020B0604020202020204" pitchFamily="34" charset="0"/>
              <a:buChar char="•"/>
              <a:defRPr/>
            </a:pPr>
            <a:r>
              <a:rPr lang="en-GB" sz="2800" dirty="0"/>
              <a:t>Parents need support in all contexts</a:t>
            </a:r>
          </a:p>
          <a:p>
            <a:pPr indent="-228600" algn="l">
              <a:buFont typeface="Arial" panose="020B0604020202020204" pitchFamily="34" charset="0"/>
              <a:buChar char="•"/>
            </a:pPr>
            <a:endParaRPr lang="en-US" altLang="en-US" sz="2800" dirty="0"/>
          </a:p>
        </p:txBody>
      </p:sp>
      <p:grpSp>
        <p:nvGrpSpPr>
          <p:cNvPr id="8" name="Group 7">
            <a:extLst>
              <a:ext uri="{FF2B5EF4-FFF2-40B4-BE49-F238E27FC236}">
                <a16:creationId xmlns:a16="http://schemas.microsoft.com/office/drawing/2014/main" id="{BAE47A16-7251-4A61-877F-356CFAB5BE15}"/>
              </a:ext>
            </a:extLst>
          </p:cNvPr>
          <p:cNvGrpSpPr/>
          <p:nvPr/>
        </p:nvGrpSpPr>
        <p:grpSpPr>
          <a:xfrm>
            <a:off x="8616280" y="352200"/>
            <a:ext cx="2891432" cy="5688632"/>
            <a:chOff x="9013825" y="1577738"/>
            <a:chExt cx="2891432" cy="4587566"/>
          </a:xfrm>
          <a:solidFill>
            <a:schemeClr val="bg1">
              <a:lumMod val="85000"/>
            </a:schemeClr>
          </a:solidFill>
        </p:grpSpPr>
        <p:pic>
          <p:nvPicPr>
            <p:cNvPr id="9" name="Picture 4" descr="Image result for sustainable development">
              <a:extLst>
                <a:ext uri="{FF2B5EF4-FFF2-40B4-BE49-F238E27FC236}">
                  <a16:creationId xmlns:a16="http://schemas.microsoft.com/office/drawing/2014/main" id="{F6C8D3C2-A203-443F-9065-6D1FF5427C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13825" y="1577738"/>
              <a:ext cx="2891432" cy="17901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0" name="Group 3">
              <a:extLst>
                <a:ext uri="{FF2B5EF4-FFF2-40B4-BE49-F238E27FC236}">
                  <a16:creationId xmlns:a16="http://schemas.microsoft.com/office/drawing/2014/main" id="{1F2D12F7-38BB-4D1F-8DBD-89C01F95C3AC}"/>
                </a:ext>
              </a:extLst>
            </p:cNvPr>
            <p:cNvGrpSpPr>
              <a:grpSpLocks/>
            </p:cNvGrpSpPr>
            <p:nvPr/>
          </p:nvGrpSpPr>
          <p:grpSpPr bwMode="auto">
            <a:xfrm>
              <a:off x="9013825" y="4034359"/>
              <a:ext cx="2891432" cy="2130945"/>
              <a:chOff x="7971474" y="4040346"/>
              <a:chExt cx="2538729" cy="2534285"/>
            </a:xfrm>
            <a:grpFill/>
          </p:grpSpPr>
          <p:pic>
            <p:nvPicPr>
              <p:cNvPr id="11" name="Picture 2" descr="Image result for sustainable development goals 3-5">
                <a:extLst>
                  <a:ext uri="{FF2B5EF4-FFF2-40B4-BE49-F238E27FC236}">
                    <a16:creationId xmlns:a16="http://schemas.microsoft.com/office/drawing/2014/main" id="{7653FE30-55FD-4EA4-AC83-2E92ECA14CE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71474" y="4040346"/>
                <a:ext cx="1096962" cy="10969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6" descr="Image result for sustainable development goals 4">
                <a:extLst>
                  <a:ext uri="{FF2B5EF4-FFF2-40B4-BE49-F238E27FC236}">
                    <a16:creationId xmlns:a16="http://schemas.microsoft.com/office/drawing/2014/main" id="{20830C24-DD02-4793-819A-826A96BCD31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82761" y="4040346"/>
                <a:ext cx="1096963" cy="10969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4" descr="Image result for sustainable development goals 3-5">
                <a:extLst>
                  <a:ext uri="{FF2B5EF4-FFF2-40B4-BE49-F238E27FC236}">
                    <a16:creationId xmlns:a16="http://schemas.microsoft.com/office/drawing/2014/main" id="{A34E562B-42E8-480C-B5E9-7C156D9A781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413241" y="5436314"/>
                <a:ext cx="1096962" cy="10969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6" descr="Image result for sdg 16">
                <a:extLst>
                  <a:ext uri="{FF2B5EF4-FFF2-40B4-BE49-F238E27FC236}">
                    <a16:creationId xmlns:a16="http://schemas.microsoft.com/office/drawing/2014/main" id="{B3B1C845-CDEB-437E-B336-33510C62A0F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971474" y="5394960"/>
                <a:ext cx="1131253" cy="11796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40167604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27C4E-B353-4403-8A92-CECADBD8A41B}"/>
              </a:ext>
            </a:extLst>
          </p:cNvPr>
          <p:cNvSpPr>
            <a:spLocks noGrp="1"/>
          </p:cNvSpPr>
          <p:nvPr>
            <p:ph type="title"/>
          </p:nvPr>
        </p:nvSpPr>
        <p:spPr/>
        <p:txBody>
          <a:bodyPr/>
          <a:lstStyle/>
          <a:p>
            <a:r>
              <a:rPr lang="en-GB" dirty="0">
                <a:solidFill>
                  <a:srgbClr val="FFFF00"/>
                </a:solidFill>
                <a:effectLst>
                  <a:outerShdw blurRad="38100" dist="38100" dir="2700000" algn="tl">
                    <a:srgbClr val="000000">
                      <a:alpha val="43137"/>
                    </a:srgbClr>
                  </a:outerShdw>
                </a:effectLst>
              </a:rPr>
              <a:t>Acknowledgment </a:t>
            </a:r>
          </a:p>
        </p:txBody>
      </p:sp>
      <p:sp>
        <p:nvSpPr>
          <p:cNvPr id="3" name="Content Placeholder 2">
            <a:extLst>
              <a:ext uri="{FF2B5EF4-FFF2-40B4-BE49-F238E27FC236}">
                <a16:creationId xmlns:a16="http://schemas.microsoft.com/office/drawing/2014/main" id="{AEBC1FA6-3785-41F5-98BB-5706AA7E23BB}"/>
              </a:ext>
            </a:extLst>
          </p:cNvPr>
          <p:cNvSpPr>
            <a:spLocks noGrp="1"/>
          </p:cNvSpPr>
          <p:nvPr>
            <p:ph idx="1"/>
          </p:nvPr>
        </p:nvSpPr>
        <p:spPr>
          <a:xfrm>
            <a:off x="838201" y="1825625"/>
            <a:ext cx="3962400" cy="4351338"/>
          </a:xfrm>
        </p:spPr>
        <p:txBody>
          <a:bodyPr>
            <a:normAutofit/>
          </a:bodyPr>
          <a:lstStyle/>
          <a:p>
            <a:pPr marL="0" indent="0">
              <a:buNone/>
            </a:pPr>
            <a:r>
              <a:rPr lang="en-GB" dirty="0">
                <a:solidFill>
                  <a:schemeClr val="bg1">
                    <a:lumMod val="95000"/>
                  </a:schemeClr>
                </a:solidFill>
                <a:effectLst>
                  <a:outerShdw blurRad="38100" dist="38100" dir="2700000" algn="tl">
                    <a:srgbClr val="000000">
                      <a:alpha val="43137"/>
                    </a:srgbClr>
                  </a:outerShdw>
                </a:effectLst>
              </a:rPr>
              <a:t>Prof. Virginia Molgaard</a:t>
            </a:r>
          </a:p>
          <a:p>
            <a:pPr marL="0" indent="0">
              <a:buNone/>
            </a:pPr>
            <a:r>
              <a:rPr lang="en-GB" dirty="0" err="1">
                <a:solidFill>
                  <a:schemeClr val="bg1">
                    <a:lumMod val="95000"/>
                  </a:schemeClr>
                </a:solidFill>
                <a:effectLst>
                  <a:outerShdw blurRad="38100" dist="38100" dir="2700000" algn="tl">
                    <a:srgbClr val="000000">
                      <a:alpha val="43137"/>
                    </a:srgbClr>
                  </a:outerShdw>
                </a:effectLst>
              </a:rPr>
              <a:t>Dr.</a:t>
            </a:r>
            <a:r>
              <a:rPr lang="en-GB" dirty="0">
                <a:solidFill>
                  <a:schemeClr val="bg1">
                    <a:lumMod val="95000"/>
                  </a:schemeClr>
                </a:solidFill>
                <a:effectLst>
                  <a:outerShdw blurRad="38100" dist="38100" dir="2700000" algn="tl">
                    <a:srgbClr val="000000">
                      <a:alpha val="43137"/>
                    </a:srgbClr>
                  </a:outerShdw>
                </a:effectLst>
              </a:rPr>
              <a:t> Leland Molgaard</a:t>
            </a:r>
          </a:p>
          <a:p>
            <a:pPr marL="0" indent="0">
              <a:buNone/>
            </a:pPr>
            <a:r>
              <a:rPr lang="en-GB" dirty="0">
                <a:solidFill>
                  <a:schemeClr val="bg1">
                    <a:lumMod val="95000"/>
                  </a:schemeClr>
                </a:solidFill>
                <a:effectLst>
                  <a:outerShdw blurRad="38100" dist="38100" dir="2700000" algn="tl">
                    <a:srgbClr val="000000">
                      <a:alpha val="43137"/>
                    </a:srgbClr>
                  </a:outerShdw>
                </a:effectLst>
              </a:rPr>
              <a:t>Prof. Rachel Calam</a:t>
            </a:r>
          </a:p>
          <a:p>
            <a:pPr marL="0" indent="0">
              <a:buNone/>
            </a:pPr>
            <a:r>
              <a:rPr lang="en-GB" dirty="0" err="1">
                <a:solidFill>
                  <a:schemeClr val="bg1">
                    <a:lumMod val="95000"/>
                  </a:schemeClr>
                </a:solidFill>
                <a:effectLst>
                  <a:outerShdw blurRad="38100" dist="38100" dir="2700000" algn="tl">
                    <a:srgbClr val="000000">
                      <a:alpha val="43137"/>
                    </a:srgbClr>
                  </a:outerShdw>
                </a:effectLst>
              </a:rPr>
              <a:t>Dr.</a:t>
            </a:r>
            <a:r>
              <a:rPr lang="en-GB" dirty="0">
                <a:solidFill>
                  <a:schemeClr val="bg1">
                    <a:lumMod val="95000"/>
                  </a:schemeClr>
                </a:solidFill>
                <a:effectLst>
                  <a:outerShdw blurRad="38100" dist="38100" dir="2700000" algn="tl">
                    <a:srgbClr val="000000">
                      <a:alpha val="43137"/>
                    </a:srgbClr>
                  </a:outerShdw>
                </a:effectLst>
              </a:rPr>
              <a:t> Aala El-Khani </a:t>
            </a:r>
          </a:p>
          <a:p>
            <a:pPr marL="0" indent="0">
              <a:buNone/>
            </a:pPr>
            <a:r>
              <a:rPr lang="en-GB" dirty="0" err="1">
                <a:solidFill>
                  <a:schemeClr val="bg1">
                    <a:lumMod val="95000"/>
                  </a:schemeClr>
                </a:solidFill>
                <a:effectLst>
                  <a:outerShdw blurRad="38100" dist="38100" dir="2700000" algn="tl">
                    <a:srgbClr val="000000">
                      <a:alpha val="43137"/>
                    </a:srgbClr>
                  </a:outerShdw>
                </a:effectLst>
              </a:rPr>
              <a:t>Dr.</a:t>
            </a:r>
            <a:r>
              <a:rPr lang="en-GB" dirty="0">
                <a:solidFill>
                  <a:schemeClr val="bg1">
                    <a:lumMod val="95000"/>
                  </a:schemeClr>
                </a:solidFill>
                <a:effectLst>
                  <a:outerShdw blurRad="38100" dist="38100" dir="2700000" algn="tl">
                    <a:srgbClr val="000000">
                      <a:alpha val="43137"/>
                    </a:srgbClr>
                  </a:outerShdw>
                </a:effectLst>
              </a:rPr>
              <a:t> Karin Haar</a:t>
            </a:r>
          </a:p>
          <a:p>
            <a:pPr marL="0" indent="0">
              <a:buNone/>
            </a:pPr>
            <a:r>
              <a:rPr lang="en-GB" dirty="0" err="1">
                <a:solidFill>
                  <a:schemeClr val="bg1">
                    <a:lumMod val="95000"/>
                  </a:schemeClr>
                </a:solidFill>
                <a:effectLst>
                  <a:outerShdw blurRad="38100" dist="38100" dir="2700000" algn="tl">
                    <a:srgbClr val="000000">
                      <a:alpha val="43137"/>
                    </a:srgbClr>
                  </a:outerShdw>
                </a:effectLst>
              </a:rPr>
              <a:t>Dr.</a:t>
            </a:r>
            <a:r>
              <a:rPr lang="en-GB" dirty="0">
                <a:solidFill>
                  <a:schemeClr val="bg1">
                    <a:lumMod val="95000"/>
                  </a:schemeClr>
                </a:solidFill>
                <a:effectLst>
                  <a:outerShdw blurRad="38100" dist="38100" dir="2700000" algn="tl">
                    <a:srgbClr val="000000">
                      <a:alpha val="43137"/>
                    </a:srgbClr>
                  </a:outerShdw>
                </a:effectLst>
              </a:rPr>
              <a:t> Ziad el Khatib</a:t>
            </a:r>
          </a:p>
          <a:p>
            <a:pPr marL="0" indent="0">
              <a:buNone/>
            </a:pPr>
            <a:r>
              <a:rPr lang="en-GB" dirty="0">
                <a:solidFill>
                  <a:schemeClr val="bg1">
                    <a:lumMod val="95000"/>
                  </a:schemeClr>
                </a:solidFill>
                <a:effectLst>
                  <a:outerShdw blurRad="38100" dist="38100" dir="2700000" algn="tl">
                    <a:srgbClr val="000000">
                      <a:alpha val="43137"/>
                    </a:srgbClr>
                  </a:outerShdw>
                </a:effectLst>
              </a:rPr>
              <a:t>Ms. Celina Herrera</a:t>
            </a:r>
          </a:p>
          <a:p>
            <a:pPr marL="0" indent="0">
              <a:buNone/>
            </a:pPr>
            <a:endParaRPr lang="en-GB" dirty="0">
              <a:solidFill>
                <a:schemeClr val="bg1">
                  <a:lumMod val="95000"/>
                </a:schemeClr>
              </a:solidFill>
              <a:effectLst>
                <a:outerShdw blurRad="38100" dist="38100" dir="2700000" algn="tl">
                  <a:srgbClr val="000000">
                    <a:alpha val="43137"/>
                  </a:srgbClr>
                </a:outerShdw>
              </a:effectLst>
            </a:endParaRPr>
          </a:p>
        </p:txBody>
      </p:sp>
      <p:sp>
        <p:nvSpPr>
          <p:cNvPr id="4" name="Content Placeholder 2">
            <a:extLst>
              <a:ext uri="{FF2B5EF4-FFF2-40B4-BE49-F238E27FC236}">
                <a16:creationId xmlns:a16="http://schemas.microsoft.com/office/drawing/2014/main" id="{FA94B260-5406-4B95-B702-2D614D84A2D3}"/>
              </a:ext>
            </a:extLst>
          </p:cNvPr>
          <p:cNvSpPr txBox="1">
            <a:spLocks/>
          </p:cNvSpPr>
          <p:nvPr/>
        </p:nvSpPr>
        <p:spPr>
          <a:xfrm>
            <a:off x="6305550" y="1690688"/>
            <a:ext cx="5048249"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lumMod val="95000"/>
                  </a:schemeClr>
                </a:solidFill>
                <a:effectLst>
                  <a:outerShdw blurRad="38100" dist="38100" dir="2700000" algn="tl">
                    <a:srgbClr val="000000">
                      <a:alpha val="43137"/>
                    </a:srgbClr>
                  </a:outerShdw>
                </a:effectLst>
              </a:rPr>
              <a:t>UNODC PTRS colleagues</a:t>
            </a:r>
          </a:p>
          <a:p>
            <a:pPr marL="0" indent="0">
              <a:buFont typeface="Arial" panose="020B0604020202020204" pitchFamily="34" charset="0"/>
              <a:buNone/>
            </a:pPr>
            <a:endParaRPr lang="en-GB" dirty="0">
              <a:solidFill>
                <a:schemeClr val="bg1">
                  <a:lumMod val="95000"/>
                </a:schemeClr>
              </a:solidFill>
              <a:effectLst>
                <a:outerShdw blurRad="38100" dist="38100" dir="2700000" algn="tl">
                  <a:srgbClr val="000000">
                    <a:alpha val="43137"/>
                  </a:srgbClr>
                </a:outerShdw>
              </a:effectLst>
            </a:endParaRPr>
          </a:p>
          <a:p>
            <a:pPr marL="0" indent="0">
              <a:buFont typeface="Arial" panose="020B0604020202020204" pitchFamily="34" charset="0"/>
              <a:buNone/>
            </a:pPr>
            <a:r>
              <a:rPr lang="en-GB" dirty="0">
                <a:solidFill>
                  <a:schemeClr val="bg1">
                    <a:lumMod val="95000"/>
                  </a:schemeClr>
                </a:solidFill>
                <a:effectLst>
                  <a:outerShdw blurRad="38100" dist="38100" dir="2700000" algn="tl">
                    <a:srgbClr val="000000">
                      <a:alpha val="43137"/>
                    </a:srgbClr>
                  </a:outerShdw>
                </a:effectLst>
              </a:rPr>
              <a:t>UNODC Field Office colleagues</a:t>
            </a:r>
          </a:p>
          <a:p>
            <a:pPr marL="0" indent="0">
              <a:buFont typeface="Arial" panose="020B0604020202020204" pitchFamily="34" charset="0"/>
              <a:buNone/>
            </a:pPr>
            <a:endParaRPr lang="en-GB" dirty="0">
              <a:solidFill>
                <a:schemeClr val="bg1">
                  <a:lumMod val="95000"/>
                </a:schemeClr>
              </a:solidFill>
              <a:effectLst>
                <a:outerShdw blurRad="38100" dist="38100" dir="2700000" algn="tl">
                  <a:srgbClr val="000000">
                    <a:alpha val="43137"/>
                  </a:srgbClr>
                </a:outerShdw>
              </a:effectLst>
            </a:endParaRPr>
          </a:p>
          <a:p>
            <a:pPr marL="0" indent="0">
              <a:buFont typeface="Arial" panose="020B0604020202020204" pitchFamily="34" charset="0"/>
              <a:buNone/>
            </a:pPr>
            <a:r>
              <a:rPr lang="en-GB" dirty="0">
                <a:solidFill>
                  <a:schemeClr val="bg1">
                    <a:lumMod val="95000"/>
                  </a:schemeClr>
                </a:solidFill>
                <a:effectLst>
                  <a:outerShdw blurRad="38100" dist="38100" dir="2700000" algn="tl">
                    <a:srgbClr val="000000">
                      <a:alpha val="43137"/>
                    </a:srgbClr>
                  </a:outerShdw>
                </a:effectLst>
              </a:rPr>
              <a:t>UN &amp; non UN partners: </a:t>
            </a:r>
          </a:p>
          <a:p>
            <a:pPr marL="0" indent="0">
              <a:buFont typeface="Arial" panose="020B0604020202020204" pitchFamily="34" charset="0"/>
              <a:buNone/>
            </a:pPr>
            <a:r>
              <a:rPr lang="en-GB" dirty="0">
                <a:solidFill>
                  <a:schemeClr val="bg1">
                    <a:lumMod val="95000"/>
                  </a:schemeClr>
                </a:solidFill>
                <a:effectLst>
                  <a:outerShdw blurRad="38100" dist="38100" dir="2700000" algn="tl">
                    <a:srgbClr val="000000">
                      <a:alpha val="43137"/>
                    </a:srgbClr>
                  </a:outerShdw>
                </a:effectLst>
              </a:rPr>
              <a:t>WHO, UNICEF, UNHCR, Partnership to End Violence against Children and many more…</a:t>
            </a:r>
          </a:p>
          <a:p>
            <a:pPr marL="0" indent="0">
              <a:buFont typeface="Arial" panose="020B0604020202020204" pitchFamily="34" charset="0"/>
              <a:buNone/>
            </a:pPr>
            <a:endParaRPr lang="en-GB" dirty="0">
              <a:solidFill>
                <a:schemeClr val="bg1">
                  <a:lumMod val="95000"/>
                </a:schemeClr>
              </a:solidFill>
              <a:effectLst>
                <a:outerShdw blurRad="38100" dist="38100" dir="2700000" algn="tl">
                  <a:srgbClr val="000000">
                    <a:alpha val="43137"/>
                  </a:srgbClr>
                </a:outerShdw>
              </a:effectLst>
            </a:endParaRPr>
          </a:p>
          <a:p>
            <a:pPr marL="0" indent="0">
              <a:buFont typeface="Arial" panose="020B0604020202020204" pitchFamily="34" charset="0"/>
              <a:buNone/>
            </a:pPr>
            <a:r>
              <a:rPr lang="en-GB" dirty="0">
                <a:solidFill>
                  <a:schemeClr val="bg1">
                    <a:lumMod val="95000"/>
                  </a:schemeClr>
                </a:solidFill>
                <a:effectLst>
                  <a:outerShdw blurRad="38100" dist="38100" dir="2700000" algn="tl">
                    <a:srgbClr val="000000">
                      <a:alpha val="43137"/>
                    </a:srgbClr>
                  </a:outerShdw>
                </a:effectLst>
              </a:rPr>
              <a:t>Donors: Japan, US INL, Sweden, Spain, Saudi Arabia, France.</a:t>
            </a:r>
          </a:p>
        </p:txBody>
      </p:sp>
    </p:spTree>
    <p:extLst>
      <p:ext uri="{BB962C8B-B14F-4D97-AF65-F5344CB8AC3E}">
        <p14:creationId xmlns:p14="http://schemas.microsoft.com/office/powerpoint/2010/main" val="24999661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545BD09C-F337-42C5-8A25-F69948276D5D}"/>
              </a:ext>
            </a:extLst>
          </p:cNvPr>
          <p:cNvSpPr txBox="1">
            <a:spLocks noChangeArrowheads="1"/>
          </p:cNvSpPr>
          <p:nvPr/>
        </p:nvSpPr>
        <p:spPr>
          <a:xfrm>
            <a:off x="3810493" y="3870672"/>
            <a:ext cx="7922236" cy="3036196"/>
          </a:xfrm>
          <a:prstGeom prst="rect">
            <a:avLst/>
          </a:prstGeom>
        </p:spPr>
        <p:txBody>
          <a:bodyPr vert="horz" lIns="91440" tIns="45720" rIns="91440" bIns="45720" rtlCol="0" anchor="t">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spcAft>
                <a:spcPts val="600"/>
              </a:spcAft>
            </a:pPr>
            <a:r>
              <a:rPr lang="en-US" b="1" dirty="0">
                <a:solidFill>
                  <a:srgbClr val="FFFF00"/>
                </a:solidFill>
                <a:effectLst>
                  <a:outerShdw blurRad="38100" dist="38100" dir="2700000" algn="tl">
                    <a:srgbClr val="000000">
                      <a:alpha val="43137"/>
                    </a:srgbClr>
                  </a:outerShdw>
                </a:effectLst>
              </a:rPr>
              <a:t>Family skills for Prevention of Substance Use, Mental Health and Violence and for Development, including under COVID-19</a:t>
            </a:r>
          </a:p>
          <a:p>
            <a:pPr lvl="0">
              <a:spcAft>
                <a:spcPts val="600"/>
              </a:spcAft>
            </a:pPr>
            <a:endParaRPr kumimoji="0" lang="en-GB" sz="4400" b="1" i="1"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Light" panose="020F0302020204030204"/>
            </a:endParaRPr>
          </a:p>
          <a:p>
            <a:pPr lvl="0">
              <a:spcAft>
                <a:spcPts val="600"/>
              </a:spcAft>
            </a:pPr>
            <a:r>
              <a:rPr lang="en-GB" sz="4400" b="1" i="1" dirty="0">
                <a:effectLst>
                  <a:outerShdw blurRad="38100" dist="38100" dir="2700000" algn="tl">
                    <a:srgbClr val="000000">
                      <a:alpha val="43137"/>
                    </a:srgbClr>
                  </a:outerShdw>
                </a:effectLst>
                <a:latin typeface="Calibri Light" panose="020F0302020204030204"/>
              </a:rPr>
              <a:t>Wadih Maalouf, Global Programme Coordinator, UNODC</a:t>
            </a:r>
          </a:p>
          <a:p>
            <a:pPr lvl="0">
              <a:spcAft>
                <a:spcPts val="600"/>
              </a:spcAft>
            </a:pPr>
            <a:r>
              <a:rPr kumimoji="0" lang="en-US" sz="4400" b="1" i="1" u="none" strike="noStrike" kern="1200" cap="none" spc="0" normalizeH="0" baseline="0" noProof="0" dirty="0">
                <a:ln>
                  <a:noFill/>
                </a:ln>
                <a:effectLst>
                  <a:outerShdw blurRad="38100" dist="38100" dir="2700000" algn="tl">
                    <a:srgbClr val="000000">
                      <a:alpha val="43137"/>
                    </a:srgbClr>
                  </a:outerShdw>
                </a:effectLst>
                <a:uLnTx/>
                <a:uFillTx/>
                <a:latin typeface="Calibri Light" panose="020F0302020204030204"/>
              </a:rPr>
              <a:t>Drug Prevention and Health Branch / Prevention, Treatment and Rehabilitation Section</a:t>
            </a:r>
          </a:p>
          <a:p>
            <a:pPr lvl="0">
              <a:spcAft>
                <a:spcPts val="600"/>
              </a:spcAft>
            </a:pPr>
            <a:r>
              <a:rPr lang="en-US" sz="4400" b="1" i="1" dirty="0">
                <a:effectLst>
                  <a:outerShdw blurRad="38100" dist="38100" dir="2700000" algn="tl">
                    <a:srgbClr val="000000">
                      <a:alpha val="43137"/>
                    </a:srgbClr>
                  </a:outerShdw>
                </a:effectLst>
                <a:latin typeface="Calibri Light" panose="020F0302020204030204"/>
              </a:rPr>
              <a:t>Division of Operations</a:t>
            </a:r>
          </a:p>
          <a:p>
            <a:pPr lvl="0">
              <a:spcAft>
                <a:spcPts val="600"/>
              </a:spcAft>
            </a:pPr>
            <a:r>
              <a:rPr lang="en-US" sz="4400" b="1" i="1" dirty="0">
                <a:solidFill>
                  <a:srgbClr val="FFFF00"/>
                </a:solidFill>
                <a:effectLst>
                  <a:outerShdw blurRad="38100" dist="38100" dir="2700000" algn="tl">
                    <a:srgbClr val="000000">
                      <a:alpha val="43137"/>
                    </a:srgbClr>
                  </a:outerShdw>
                </a:effectLst>
                <a:latin typeface="Calibri Light" panose="020F0302020204030204"/>
              </a:rPr>
              <a:t>Email: </a:t>
            </a:r>
            <a:r>
              <a:rPr lang="en-US" sz="4400" b="1" i="1" dirty="0">
                <a:effectLst>
                  <a:outerShdw blurRad="38100" dist="38100" dir="2700000" algn="tl">
                    <a:srgbClr val="000000">
                      <a:alpha val="43137"/>
                    </a:srgbClr>
                  </a:outerShdw>
                </a:effectLst>
                <a:latin typeface="Calibri Light" panose="020F0302020204030204"/>
                <a:hlinkClick r:id="rId2">
                  <a:extLst>
                    <a:ext uri="{A12FA001-AC4F-418D-AE19-62706E023703}">
                      <ahyp:hlinkClr xmlns:ahyp="http://schemas.microsoft.com/office/drawing/2018/hyperlinkcolor" val="tx"/>
                    </a:ext>
                  </a:extLst>
                </a:hlinkClick>
              </a:rPr>
              <a:t>wadih.maalouf@un.org</a:t>
            </a:r>
            <a:r>
              <a:rPr lang="en-US" sz="4400" b="1" i="1" dirty="0">
                <a:effectLst>
                  <a:outerShdw blurRad="38100" dist="38100" dir="2700000" algn="tl">
                    <a:srgbClr val="000000">
                      <a:alpha val="43137"/>
                    </a:srgbClr>
                  </a:outerShdw>
                </a:effectLst>
                <a:latin typeface="Calibri Light" panose="020F0302020204030204"/>
              </a:rPr>
              <a:t>	</a:t>
            </a:r>
            <a:br>
              <a:rPr lang="en-US" sz="4400" b="1" i="1" dirty="0">
                <a:effectLst>
                  <a:outerShdw blurRad="38100" dist="38100" dir="2700000" algn="tl">
                    <a:srgbClr val="000000">
                      <a:alpha val="43137"/>
                    </a:srgbClr>
                  </a:outerShdw>
                </a:effectLst>
                <a:latin typeface="Calibri Light" panose="020F0302020204030204"/>
              </a:rPr>
            </a:br>
            <a:r>
              <a:rPr lang="en-US" sz="4400" b="1" i="1" dirty="0">
                <a:solidFill>
                  <a:srgbClr val="FFFF00"/>
                </a:solidFill>
                <a:effectLst>
                  <a:outerShdw blurRad="38100" dist="38100" dir="2700000" algn="tl">
                    <a:srgbClr val="000000">
                      <a:alpha val="43137"/>
                    </a:srgbClr>
                  </a:outerShdw>
                </a:effectLst>
                <a:latin typeface="Calibri Light" panose="020F0302020204030204"/>
              </a:rPr>
              <a:t>Twitter: </a:t>
            </a:r>
            <a:r>
              <a:rPr lang="en-US" sz="4400" b="1" i="1" dirty="0">
                <a:effectLst>
                  <a:outerShdw blurRad="38100" dist="38100" dir="2700000" algn="tl">
                    <a:srgbClr val="000000">
                      <a:alpha val="43137"/>
                    </a:srgbClr>
                  </a:outerShdw>
                </a:effectLst>
                <a:latin typeface="Calibri Light" panose="020F0302020204030204"/>
              </a:rPr>
              <a:t>@</a:t>
            </a:r>
            <a:r>
              <a:rPr lang="en-US" sz="4400" b="1" i="1" dirty="0" err="1">
                <a:effectLst>
                  <a:outerShdw blurRad="38100" dist="38100" dir="2700000" algn="tl">
                    <a:srgbClr val="000000">
                      <a:alpha val="43137"/>
                    </a:srgbClr>
                  </a:outerShdw>
                </a:effectLst>
                <a:latin typeface="Calibri Light" panose="020F0302020204030204"/>
              </a:rPr>
              <a:t>wmaaloufun</a:t>
            </a:r>
            <a:r>
              <a:rPr lang="en-US" sz="4400" b="1" i="1" dirty="0">
                <a:effectLst>
                  <a:outerShdw blurRad="38100" dist="38100" dir="2700000" algn="tl">
                    <a:srgbClr val="000000">
                      <a:alpha val="43137"/>
                    </a:srgbClr>
                  </a:outerShdw>
                </a:effectLst>
                <a:latin typeface="Calibri Light" panose="020F0302020204030204"/>
              </a:rPr>
              <a:t>	@</a:t>
            </a:r>
            <a:r>
              <a:rPr lang="en-US" sz="4400" b="1" i="1" dirty="0" err="1">
                <a:effectLst>
                  <a:outerShdw blurRad="38100" dist="38100" dir="2700000" algn="tl">
                    <a:srgbClr val="000000">
                      <a:alpha val="43137"/>
                    </a:srgbClr>
                  </a:outerShdw>
                </a:effectLst>
                <a:latin typeface="Calibri Light" panose="020F0302020204030204"/>
              </a:rPr>
              <a:t>unodc_ptrs</a:t>
            </a:r>
            <a:endParaRPr kumimoji="0" lang="en-US" sz="4400" b="1" i="1" u="none" strike="noStrike" kern="1200" cap="none" spc="0" normalizeH="0" baseline="0" noProof="0" dirty="0">
              <a:ln>
                <a:noFill/>
              </a:ln>
              <a:effectLst>
                <a:outerShdw blurRad="38100" dist="38100" dir="2700000" algn="tl">
                  <a:srgbClr val="000000">
                    <a:alpha val="43137"/>
                  </a:srgbClr>
                </a:outerShdw>
              </a:effectLst>
              <a:uLnTx/>
              <a:uFillTx/>
              <a:latin typeface="Calibri Light" panose="020F0302020204030204"/>
            </a:endParaRPr>
          </a:p>
        </p:txBody>
      </p:sp>
      <p:pic>
        <p:nvPicPr>
          <p:cNvPr id="8" name="Picture 7" descr="A group of people sitting at a table&#10;&#10;Description automatically generated">
            <a:extLst>
              <a:ext uri="{FF2B5EF4-FFF2-40B4-BE49-F238E27FC236}">
                <a16:creationId xmlns:a16="http://schemas.microsoft.com/office/drawing/2014/main" id="{BA0B3867-5BDF-4245-B896-7AACFE9EE9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1246574" y="10"/>
            <a:ext cx="3913632" cy="228522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5127" name="Picture 9" descr="A picture containing text&#10;&#10;Description automatically generated">
            <a:extLst>
              <a:ext uri="{FF2B5EF4-FFF2-40B4-BE49-F238E27FC236}">
                <a16:creationId xmlns:a16="http://schemas.microsoft.com/office/drawing/2014/main" id="{BD25882F-D8D1-4887-ACFD-23BED716281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22481" y="2196148"/>
            <a:ext cx="356461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oup of people standing in a room&#10;&#10;Description automatically generated">
            <a:extLst>
              <a:ext uri="{FF2B5EF4-FFF2-40B4-BE49-F238E27FC236}">
                <a16:creationId xmlns:a16="http://schemas.microsoft.com/office/drawing/2014/main" id="{7C669984-62D3-41B7-8108-75AE68AB58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5464246" y="225025"/>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3" name="Content Placeholder 5" descr="A close up of a logo&#10;&#10;Description automatically generated">
            <a:extLst>
              <a:ext uri="{FF2B5EF4-FFF2-40B4-BE49-F238E27FC236}">
                <a16:creationId xmlns:a16="http://schemas.microsoft.com/office/drawing/2014/main" id="{27A3D3B1-5B5A-47FC-A148-768FCDCCCE7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2"/>
          <a:stretch/>
        </p:blipFill>
        <p:spPr>
          <a:xfrm>
            <a:off x="8918762" y="-63323"/>
            <a:ext cx="3273238" cy="3349066"/>
          </a:xfrm>
          <a:custGeom>
            <a:avLst/>
            <a:gdLst>
              <a:gd name="connsiteX0" fmla="*/ 210437 w 3273238"/>
              <a:gd name="connsiteY0" fmla="*/ 0 h 3618965"/>
              <a:gd name="connsiteX1" fmla="*/ 3273238 w 3273238"/>
              <a:gd name="connsiteY1" fmla="*/ 0 h 3618965"/>
              <a:gd name="connsiteX2" fmla="*/ 3273238 w 3273238"/>
              <a:gd name="connsiteY2" fmla="*/ 3526409 h 3618965"/>
              <a:gd name="connsiteX3" fmla="*/ 3118338 w 3273238"/>
              <a:gd name="connsiteY3" fmla="*/ 3566238 h 3618965"/>
              <a:gd name="connsiteX4" fmla="*/ 2595295 w 3273238"/>
              <a:gd name="connsiteY4" fmla="*/ 3618965 h 3618965"/>
              <a:gd name="connsiteX5" fmla="*/ 0 w 3273238"/>
              <a:gd name="connsiteY5" fmla="*/ 1023670 h 3618965"/>
              <a:gd name="connsiteX6" fmla="*/ 203951 w 3273238"/>
              <a:gd name="connsiteY6" fmla="*/ 13464 h 361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p:spPr>
      </p:pic>
      <p:sp>
        <p:nvSpPr>
          <p:cNvPr id="5124" name="Rectangle 6">
            <a:extLst>
              <a:ext uri="{FF2B5EF4-FFF2-40B4-BE49-F238E27FC236}">
                <a16:creationId xmlns:a16="http://schemas.microsoft.com/office/drawing/2014/main" id="{EF0B5D6F-C76B-4148-A7CA-4E0EAA26D8C2}"/>
              </a:ext>
            </a:extLst>
          </p:cNvPr>
          <p:cNvSpPr>
            <a:spLocks noChangeArrowheads="1"/>
          </p:cNvSpPr>
          <p:nvPr/>
        </p:nvSpPr>
        <p:spPr bwMode="auto">
          <a:xfrm>
            <a:off x="3181350" y="4286251"/>
            <a:ext cx="5829300" cy="11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250" b="1" i="0" u="none" strike="noStrike" kern="1200" cap="none" spc="0" normalizeH="0" baseline="0" noProof="0">
              <a:ln>
                <a:noFill/>
              </a:ln>
              <a:solidFill>
                <a:prstClr val="white"/>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1283090044"/>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2A54E-C6CA-4F2A-B697-9799AA1ABF35}"/>
              </a:ext>
            </a:extLst>
          </p:cNvPr>
          <p:cNvSpPr>
            <a:spLocks noGrp="1"/>
          </p:cNvSpPr>
          <p:nvPr>
            <p:ph type="ctrTitle"/>
          </p:nvPr>
        </p:nvSpPr>
        <p:spPr>
          <a:xfrm>
            <a:off x="5116878" y="629266"/>
            <a:ext cx="6422849" cy="1676603"/>
          </a:xfrm>
        </p:spPr>
        <p:txBody>
          <a:bodyPr vert="horz" lIns="91440" tIns="45720" rIns="91440" bIns="45720" rtlCol="0" anchor="ctr">
            <a:normAutofit/>
          </a:bodyPr>
          <a:lstStyle/>
          <a:p>
            <a:pPr algn="l">
              <a:defRPr/>
            </a:pPr>
            <a:r>
              <a:rPr lang="en-US" sz="3700" b="1"/>
              <a:t>Effective Family Skills Programmes:</a:t>
            </a:r>
            <a:br>
              <a:rPr lang="en-US" sz="3700" b="1"/>
            </a:br>
            <a:r>
              <a:rPr lang="en-US" sz="3700" b="1"/>
              <a:t>what are they?</a:t>
            </a:r>
          </a:p>
        </p:txBody>
      </p:sp>
      <p:sp>
        <p:nvSpPr>
          <p:cNvPr id="74" name="Rectangle 73">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36" name="Picture 3">
            <a:extLst>
              <a:ext uri="{FF2B5EF4-FFF2-40B4-BE49-F238E27FC236}">
                <a16:creationId xmlns:a16="http://schemas.microsoft.com/office/drawing/2014/main" id="{227C9554-891A-4236-89F8-C1A1F8E99EC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1447440" y="803049"/>
            <a:ext cx="1741127" cy="247074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a:extLst>
              <a:ext uri="{FF2B5EF4-FFF2-40B4-BE49-F238E27FC236}">
                <a16:creationId xmlns:a16="http://schemas.microsoft.com/office/drawing/2014/main" id="{FC7E260C-C1CA-446E-9BE2-014B877BF1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022361" y="3461344"/>
            <a:ext cx="2591285" cy="2438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Subtitle 2">
            <a:extLst>
              <a:ext uri="{FF2B5EF4-FFF2-40B4-BE49-F238E27FC236}">
                <a16:creationId xmlns:a16="http://schemas.microsoft.com/office/drawing/2014/main" id="{C457E623-2852-4309-9DAD-7E2B97739221}"/>
              </a:ext>
            </a:extLst>
          </p:cNvPr>
          <p:cNvSpPr>
            <a:spLocks noGrp="1" noChangeArrowheads="1"/>
          </p:cNvSpPr>
          <p:nvPr>
            <p:ph type="subTitle" idx="1"/>
          </p:nvPr>
        </p:nvSpPr>
        <p:spPr>
          <a:xfrm>
            <a:off x="5116880" y="2438400"/>
            <a:ext cx="6422848" cy="3785419"/>
          </a:xfrm>
        </p:spPr>
        <p:txBody>
          <a:bodyPr vert="horz" lIns="91440" tIns="45720" rIns="91440" bIns="45720" rtlCol="0">
            <a:normAutofit/>
          </a:bodyPr>
          <a:lstStyle/>
          <a:p>
            <a:pPr indent="-228600" algn="l">
              <a:buFont typeface="Arial" panose="020B0604020202020204" pitchFamily="34" charset="0"/>
              <a:buChar char="•"/>
            </a:pPr>
            <a:r>
              <a:rPr lang="en-US" altLang="en-US" sz="2000"/>
              <a:t>Programmes that aim to strengthen family protective factors such as </a:t>
            </a:r>
            <a:r>
              <a:rPr lang="en-US" altLang="en-US" sz="2000" b="1"/>
              <a:t>communication</a:t>
            </a:r>
            <a:r>
              <a:rPr lang="en-US" altLang="en-US" sz="2000"/>
              <a:t>, </a:t>
            </a:r>
            <a:r>
              <a:rPr lang="en-US" altLang="en-US" sz="2000" b="1"/>
              <a:t>trust</a:t>
            </a:r>
            <a:r>
              <a:rPr lang="en-US" altLang="en-US" sz="2000"/>
              <a:t>, </a:t>
            </a:r>
            <a:r>
              <a:rPr lang="en-US" altLang="en-US" sz="2000" b="1"/>
              <a:t>problem-solving skills </a:t>
            </a:r>
            <a:r>
              <a:rPr lang="en-US" altLang="en-US" sz="2000"/>
              <a:t>and </a:t>
            </a:r>
            <a:r>
              <a:rPr lang="en-US" altLang="en-US" sz="2000" b="1"/>
              <a:t>conflict resolution </a:t>
            </a:r>
            <a:r>
              <a:rPr lang="en-US" altLang="en-US" sz="2000"/>
              <a:t>that are relevant to their culture </a:t>
            </a:r>
          </a:p>
          <a:p>
            <a:pPr indent="-228600" algn="l">
              <a:buFont typeface="Arial" panose="020B0604020202020204" pitchFamily="34" charset="0"/>
              <a:buChar char="•"/>
            </a:pPr>
            <a:endParaRPr lang="en-US" altLang="en-US" sz="2000"/>
          </a:p>
          <a:p>
            <a:pPr indent="-228600" algn="l">
              <a:buFont typeface="Arial" panose="020B0604020202020204" pitchFamily="34" charset="0"/>
              <a:buChar char="•"/>
            </a:pPr>
            <a:r>
              <a:rPr lang="en-US" altLang="en-US" sz="2000"/>
              <a:t>Often include opportunities for parents and children to spend positive time together, as ways to strengthen the bonding and attachment between the two</a:t>
            </a:r>
          </a:p>
          <a:p>
            <a:pPr indent="-228600" algn="l">
              <a:buFont typeface="Arial" panose="020B0604020202020204" pitchFamily="34" charset="0"/>
              <a:buChar char="•"/>
            </a:pPr>
            <a:endParaRPr lang="en-US" altLang="en-US" sz="2000"/>
          </a:p>
          <a:p>
            <a:pPr indent="-228600" algn="l">
              <a:buFont typeface="Arial" panose="020B0604020202020204" pitchFamily="34" charset="0"/>
              <a:buChar char="•"/>
            </a:pPr>
            <a:r>
              <a:rPr lang="en-US" altLang="en-US" sz="2000"/>
              <a:t>Focus on relationships and behaviour change and PRACTICE</a:t>
            </a:r>
          </a:p>
          <a:p>
            <a:pPr indent="-228600" algn="l">
              <a:buFont typeface="Arial" panose="020B0604020202020204" pitchFamily="34" charset="0"/>
              <a:buChar char="•"/>
            </a:pPr>
            <a:endParaRPr lang="en-US" altLang="en-US" sz="2000"/>
          </a:p>
        </p:txBody>
      </p:sp>
    </p:spTree>
    <p:extLst>
      <p:ext uri="{BB962C8B-B14F-4D97-AF65-F5344CB8AC3E}">
        <p14:creationId xmlns:p14="http://schemas.microsoft.com/office/powerpoint/2010/main" val="3846669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2A54E-C6CA-4F2A-B697-9799AA1ABF35}"/>
              </a:ext>
            </a:extLst>
          </p:cNvPr>
          <p:cNvSpPr>
            <a:spLocks noGrp="1"/>
          </p:cNvSpPr>
          <p:nvPr>
            <p:ph type="ctrTitle"/>
          </p:nvPr>
        </p:nvSpPr>
        <p:spPr>
          <a:xfrm>
            <a:off x="5116880" y="375290"/>
            <a:ext cx="6422849" cy="855518"/>
          </a:xfrm>
        </p:spPr>
        <p:txBody>
          <a:bodyPr vert="horz" lIns="91440" tIns="45720" rIns="91440" bIns="45720" rtlCol="0" anchor="ctr">
            <a:normAutofit/>
          </a:bodyPr>
          <a:lstStyle/>
          <a:p>
            <a:pPr algn="l">
              <a:defRPr/>
            </a:pPr>
            <a:r>
              <a:rPr lang="en-US" sz="3700" b="1" dirty="0"/>
              <a:t>Recommendations</a:t>
            </a:r>
          </a:p>
        </p:txBody>
      </p:sp>
      <p:sp>
        <p:nvSpPr>
          <p:cNvPr id="72" name="Rectangle 71">
            <a:extLst>
              <a:ext uri="{FF2B5EF4-FFF2-40B4-BE49-F238E27FC236}">
                <a16:creationId xmlns:a16="http://schemas.microsoft.com/office/drawing/2014/main" id="{BBDB9CBB-F581-4208-9C34-D4E8577A9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896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ounded Rectangle 9">
            <a:extLst>
              <a:ext uri="{FF2B5EF4-FFF2-40B4-BE49-F238E27FC236}">
                <a16:creationId xmlns:a16="http://schemas.microsoft.com/office/drawing/2014/main" id="{F8F2DBF4-5F7B-457C-98A0-0337482F2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9" descr="C:\Users\Nazir\Desktop\follow up training of Family skill training\Round 1\Mazar\Picturs\2\20180421_121940.jpg">
            <a:extLst>
              <a:ext uri="{FF2B5EF4-FFF2-40B4-BE49-F238E27FC236}">
                <a16:creationId xmlns:a16="http://schemas.microsoft.com/office/drawing/2014/main" id="{1CE2EEE6-2EAA-4CB6-B6F7-6ED461E4325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549389" y="803049"/>
            <a:ext cx="1537230" cy="1635351"/>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C:\Users\MOWA\AppData\Local\Microsoft\Windows\Temporary Internet Files\Content.Word\20180419_104533.jpg">
            <a:extLst>
              <a:ext uri="{FF2B5EF4-FFF2-40B4-BE49-F238E27FC236}">
                <a16:creationId xmlns:a16="http://schemas.microsoft.com/office/drawing/2014/main" id="{4639568D-4797-4094-BE77-4D9EF3B2835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1210711" y="2558128"/>
            <a:ext cx="2214586" cy="15942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C:\Users\Nazir\Desktop\follow up training of Family skill training\Round 1\Zarghona H. School\Pictures\roud (0)\1.jpg">
            <a:extLst>
              <a:ext uri="{FF2B5EF4-FFF2-40B4-BE49-F238E27FC236}">
                <a16:creationId xmlns:a16="http://schemas.microsoft.com/office/drawing/2014/main" id="{91272A39-69E7-4737-A134-B9969BDA86C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875699" y="4313208"/>
            <a:ext cx="2884608" cy="15865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Subtitle 2">
            <a:extLst>
              <a:ext uri="{FF2B5EF4-FFF2-40B4-BE49-F238E27FC236}">
                <a16:creationId xmlns:a16="http://schemas.microsoft.com/office/drawing/2014/main" id="{C457E623-2852-4309-9DAD-7E2B97739221}"/>
              </a:ext>
            </a:extLst>
          </p:cNvPr>
          <p:cNvSpPr>
            <a:spLocks noGrp="1" noChangeArrowheads="1"/>
          </p:cNvSpPr>
          <p:nvPr>
            <p:ph type="subTitle" idx="1"/>
          </p:nvPr>
        </p:nvSpPr>
        <p:spPr>
          <a:xfrm>
            <a:off x="5116880" y="1844824"/>
            <a:ext cx="6955784" cy="4680520"/>
          </a:xfrm>
        </p:spPr>
        <p:txBody>
          <a:bodyPr vert="horz" lIns="91440" tIns="45720" rIns="91440" bIns="45720" rtlCol="0">
            <a:normAutofit/>
          </a:bodyPr>
          <a:lstStyle/>
          <a:p>
            <a:pPr marL="342900" indent="-342900" algn="l">
              <a:buFont typeface="Arial" panose="020B0604020202020204" pitchFamily="34" charset="0"/>
              <a:buChar char="•"/>
            </a:pPr>
            <a:r>
              <a:rPr lang="en-GB" altLang="en-US" sz="2800" dirty="0"/>
              <a:t>Organised in fun, easy and appealing way for all to participate (e.g. out-of-office hours, meals, child care, transportation, small prize for completing the sessions, etc.)</a:t>
            </a:r>
          </a:p>
          <a:p>
            <a:pPr marL="342900" indent="-342900" algn="l">
              <a:buFont typeface="Arial" panose="020B0604020202020204" pitchFamily="34" charset="0"/>
              <a:buChar char="•"/>
            </a:pPr>
            <a:r>
              <a:rPr lang="en-GB" altLang="en-US" sz="2800" dirty="0"/>
              <a:t>Delivered by trained individuals, in many cases without any other formal qualification</a:t>
            </a:r>
          </a:p>
          <a:p>
            <a:pPr marL="342900" indent="-342900" algn="l">
              <a:buFont typeface="Arial" panose="020B0604020202020204" pitchFamily="34" charset="0"/>
              <a:buChar char="•"/>
            </a:pPr>
            <a:r>
              <a:rPr lang="en-GB" altLang="en-US" sz="2800" dirty="0"/>
              <a:t>Typically include a series of sessions</a:t>
            </a:r>
          </a:p>
          <a:p>
            <a:pPr marL="342900" indent="-342900" algn="l">
              <a:buFont typeface="Arial" panose="020B0604020202020204" pitchFamily="34" charset="0"/>
              <a:buChar char="•"/>
            </a:pPr>
            <a:r>
              <a:rPr lang="en-GB" altLang="en-US" sz="2800" dirty="0"/>
              <a:t>Typically include activities for the parents, the children and the whole family</a:t>
            </a:r>
            <a:endParaRPr lang="en-US" altLang="en-US" sz="2800" dirty="0"/>
          </a:p>
        </p:txBody>
      </p:sp>
    </p:spTree>
    <p:extLst>
      <p:ext uri="{BB962C8B-B14F-4D97-AF65-F5344CB8AC3E}">
        <p14:creationId xmlns:p14="http://schemas.microsoft.com/office/powerpoint/2010/main" val="4049608008"/>
      </p:ext>
    </p:extLst>
  </p:cSld>
  <p:clrMapOvr>
    <a:masterClrMapping/>
  </p:clrMapOvr>
</p:sld>
</file>

<file path=ppt/theme/theme1.xml><?xml version="1.0" encoding="utf-8"?>
<a:theme xmlns:a="http://schemas.openxmlformats.org/drawingml/2006/main" name="UNODC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UNODC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850</TotalTime>
  <Words>3330</Words>
  <Application>Microsoft Office PowerPoint</Application>
  <PresentationFormat>Widescreen</PresentationFormat>
  <Paragraphs>402</Paragraphs>
  <Slides>71</Slides>
  <Notes>15</Notes>
  <HiddenSlides>0</HiddenSlides>
  <MMClips>0</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71</vt:i4>
      </vt:variant>
    </vt:vector>
  </HeadingPairs>
  <TitlesOfParts>
    <vt:vector size="86" baseType="lpstr">
      <vt:lpstr>&amp;quot</vt:lpstr>
      <vt:lpstr>Lora</vt:lpstr>
      <vt:lpstr>Abadi Extra Light</vt:lpstr>
      <vt:lpstr>Arial</vt:lpstr>
      <vt:lpstr>Arial Narrow</vt:lpstr>
      <vt:lpstr>Book Antiqua</vt:lpstr>
      <vt:lpstr>Calibri</vt:lpstr>
      <vt:lpstr>Calibri Light</vt:lpstr>
      <vt:lpstr>Times New Roman</vt:lpstr>
      <vt:lpstr>UNODC Theme</vt:lpstr>
      <vt:lpstr>Custom Design</vt:lpstr>
      <vt:lpstr>1_Custom Design</vt:lpstr>
      <vt:lpstr>1_UNODC Theme</vt:lpstr>
      <vt:lpstr>Office Theme</vt:lpstr>
      <vt:lpstr>Chart</vt:lpstr>
      <vt:lpstr>PowerPoint Presentation</vt:lpstr>
      <vt:lpstr>First edition – SECOND EDITION!!!</vt:lpstr>
      <vt:lpstr>Prevention is a science No need to improvise</vt:lpstr>
      <vt:lpstr>VULNERABILITY FRAMEWORK   Environmental and Personal Influences</vt:lpstr>
      <vt:lpstr>PowerPoint Presentation</vt:lpstr>
      <vt:lpstr>Family is key!</vt:lpstr>
      <vt:lpstr>Healthy parenting is essential to early child development </vt:lpstr>
      <vt:lpstr>Effective Family Skills Programmes: what are they?</vt:lpstr>
      <vt:lpstr>Recommendations</vt:lpstr>
      <vt:lpstr>What does NOT work</vt:lpstr>
      <vt:lpstr>GENDER SENSITIVITY   Family based prevention more consistently benefits girls as well as boys</vt:lpstr>
      <vt:lpstr>PowerPoint Presentation</vt:lpstr>
      <vt:lpstr>Common obstacles at start</vt:lpstr>
      <vt:lpstr>34 countries currently piloting family skills globally with UNODC</vt:lpstr>
      <vt:lpstr>PowerPoint Presentation</vt:lpstr>
      <vt:lpstr>PowerPoint Presentation</vt:lpstr>
      <vt:lpstr>PowerPoint Presentation</vt:lpstr>
      <vt:lpstr>Common obstacles during scale up</vt:lpstr>
      <vt:lpstr>PowerPoint Presentation</vt:lpstr>
      <vt:lpstr>The Strong Families Programme </vt:lpstr>
      <vt:lpstr>     Family Sessions Families practice positive communication  Families practice stress relief techniques together Families learn about family values and are encouraged to share appreciation for each other     </vt:lpstr>
      <vt:lpstr>PowerPoint Presentation</vt:lpstr>
      <vt:lpstr>PowerPoint Presentation</vt:lpstr>
      <vt:lpstr>PowerPoint Presentation</vt:lpstr>
      <vt:lpstr>PowerPoint Presentation</vt:lpstr>
      <vt:lpstr>Caregivers completed 3 measures 1-Family Background Questionnaire 2-Strengths and Difficulties Questionnaire 3-Parenting and Family Adjustment Scale   Two weeks pre-intervention (Time 1) One-two weeks post intervention (Time 2) Five-six weeks post intervention (Time 3)  </vt:lpstr>
      <vt:lpstr>PowerPoint Presentation</vt:lpstr>
      <vt:lpstr>Change in Total Strengths and  Difficulties scores for children in the very high or high category in Afghanistan (n=41) and in refugee reception centers in Serbia (n=9) </vt:lpstr>
      <vt:lpstr>Difference in overall SDQ score over time in all boys and girls in Afghanistan</vt:lpstr>
      <vt:lpstr>PowerPoint Presentation</vt:lpstr>
      <vt:lpstr>Already available in (or very shortly):</vt:lpstr>
      <vt:lpstr>Over 1.5 billion people in the world are experiencing conflict and humanitarian challenges  One in every 113 people in the world is a refugee </vt:lpstr>
      <vt:lpstr>Families are the front line of defence</vt:lpstr>
      <vt:lpstr>A FAMILY MULTI-LEVEL PARENTING AND CAREGIVER SUPPORT DELIVERY MODEL FOR FAMILIES LIVING THROUGH CONFLICT AND DISPLACEMENT</vt:lpstr>
      <vt:lpstr>The Bread Wrapper Study</vt:lpstr>
      <vt:lpstr>Perceived overall usefulness of parenting leaflet</vt:lpstr>
      <vt:lpstr>A FAMILY MULTI-LEVEL PARENTING AND CAREGIVER SUPPORT DELIVERY MODEL FOR FAMILIES LIVING THROUGH CONFLICT AND DISPLACEMENT</vt:lpstr>
      <vt:lpstr>Booklet and Seminar: ‘Caring for Children through Conflict and Displacement’</vt:lpstr>
      <vt:lpstr>PowerPoint Presentation</vt:lpstr>
      <vt:lpstr>Strengths and Difficulties Questionnaire (SDQ) Child Total Difficulties</vt:lpstr>
      <vt:lpstr>A FAMILY MULTI-LEVEL PARENTING AND CAREGIVER SUPPORT DELIVERY MODEL FOR FAMILIES LIVING THROUGH CONFLICT AND DISPLACEMENT</vt:lpstr>
      <vt:lpstr>The Strong Families Programme </vt:lpstr>
      <vt:lpstr>A FAMILY MULTI-LEVEL PARENTING AND CAREGIVER SUPPORT DELIVERY MODEL FOR FAMILIES LIVING THROUGH CONFLICT AND DISPLACEMENT</vt:lpstr>
      <vt:lpstr>Teaching Recovery Techniques plus Parenting (TRT+)</vt:lpstr>
      <vt:lpstr> Testing TRT+ Parenting Program Turkey</vt:lpstr>
      <vt:lpstr>TRT + Parenting Program- Lebanon</vt:lpstr>
      <vt:lpstr>Child: CRIES</vt:lpstr>
      <vt:lpstr>SCARED Screen for Child Anxiety Related Disorders</vt:lpstr>
      <vt:lpstr>Rewarding results on:</vt:lpstr>
      <vt:lpstr>A FAMILY MULTI-LEVEL PARENTING AND CAREGIVER SUPPORT DELIVERY MODEL FOR FAMILIES LIVING THROUGH CONFLICT AND DISPLACEMENT</vt:lpstr>
      <vt:lpstr>PowerPoint Presentation</vt:lpstr>
      <vt:lpstr>PowerPoint Presentation</vt:lpstr>
      <vt:lpstr>PowerPoint Presentation</vt:lpstr>
      <vt:lpstr>PowerPoint Presentation</vt:lpstr>
      <vt:lpstr>Listen First New material</vt:lpstr>
      <vt:lpstr>PowerPoint Presentation</vt:lpstr>
      <vt:lpstr>Example: Meth Initiation Results at 4½ Years Past Baseline (when life skills based prevention (LST) only, and when in combination with parenting skills (SFP)</vt:lpstr>
      <vt:lpstr>Example of family- plus school-based prevention Crowley et al., 2014</vt:lpstr>
      <vt:lpstr>PowerPoint Presentation</vt:lpstr>
      <vt:lpstr>PowerPoint Presentation</vt:lpstr>
      <vt:lpstr>Common denominator for many strategies</vt:lpstr>
      <vt:lpstr>PowerPoint Presentation</vt:lpstr>
      <vt:lpstr>  Parenting under COVID19 resources www.unodc.org/listenfirst </vt:lpstr>
      <vt:lpstr>PowerPoint Presentation</vt:lpstr>
      <vt:lpstr>PowerPoint Presentation</vt:lpstr>
      <vt:lpstr>PowerPoint Presentation</vt:lpstr>
      <vt:lpstr>PowerPoint Presentation</vt:lpstr>
      <vt:lpstr>Evolving needs  </vt:lpstr>
      <vt:lpstr>SDGs as an Interlinked Web</vt:lpstr>
      <vt:lpstr>Acknowledgment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Wadih Maalouf</dc:creator>
  <cp:lastModifiedBy>Wadih Maalouf</cp:lastModifiedBy>
  <cp:revision>8</cp:revision>
  <dcterms:created xsi:type="dcterms:W3CDTF">2020-11-10T22:33:28Z</dcterms:created>
  <dcterms:modified xsi:type="dcterms:W3CDTF">2020-11-11T12:53:17Z</dcterms:modified>
</cp:coreProperties>
</file>