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7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8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9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907" r:id="rId2"/>
    <p:sldMasterId id="2147484057" r:id="rId3"/>
    <p:sldMasterId id="2147484096" r:id="rId4"/>
    <p:sldMasterId id="2147484134" r:id="rId5"/>
    <p:sldMasterId id="2147483955" r:id="rId6"/>
    <p:sldMasterId id="2147483967" r:id="rId7"/>
    <p:sldMasterId id="2147484221" r:id="rId8"/>
    <p:sldMasterId id="2147484172" r:id="rId9"/>
    <p:sldMasterId id="2147484259" r:id="rId10"/>
  </p:sldMasterIdLst>
  <p:notesMasterIdLst>
    <p:notesMasterId r:id="rId32"/>
  </p:notesMasterIdLst>
  <p:handoutMasterIdLst>
    <p:handoutMasterId r:id="rId33"/>
  </p:handoutMasterIdLst>
  <p:sldIdLst>
    <p:sldId id="331" r:id="rId11"/>
    <p:sldId id="352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6" r:id="rId21"/>
    <p:sldId id="350" r:id="rId22"/>
    <p:sldId id="347" r:id="rId23"/>
    <p:sldId id="333" r:id="rId24"/>
    <p:sldId id="332" r:id="rId25"/>
    <p:sldId id="348" r:id="rId26"/>
    <p:sldId id="334" r:id="rId27"/>
    <p:sldId id="335" r:id="rId28"/>
    <p:sldId id="336" r:id="rId29"/>
    <p:sldId id="351" r:id="rId30"/>
    <p:sldId id="35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E09CE3-6642-124E-B371-94C3C6542183}">
          <p14:sldIdLst>
            <p14:sldId id="331"/>
            <p14:sldId id="352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6"/>
            <p14:sldId id="350"/>
            <p14:sldId id="347"/>
            <p14:sldId id="333"/>
            <p14:sldId id="332"/>
            <p14:sldId id="348"/>
            <p14:sldId id="334"/>
            <p14:sldId id="335"/>
            <p14:sldId id="336"/>
            <p14:sldId id="351"/>
            <p14:sldId id="353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53C"/>
    <a:srgbClr val="951F39"/>
    <a:srgbClr val="FBC018"/>
    <a:srgbClr val="349545"/>
    <a:srgbClr val="C2A365"/>
    <a:srgbClr val="53575A"/>
    <a:srgbClr val="CFDC34"/>
    <a:srgbClr val="E82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-113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4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DDB551C-302F-D944-BD7D-CCCD463F18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54376E-7062-4B4B-9214-486F90F19B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AC8F6-5CEA-EE4D-8A20-6D9245042962}" type="datetimeFigureOut">
              <a:rPr lang="en-US" smtClean="0"/>
              <a:t>18/10/20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75CC19-0FE3-C64C-B261-154FCB0CA5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5CBDFC-F6F0-FB43-B688-7A00F23436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58763-247B-7745-993F-E9C56E1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6319A-53CF-3046-8184-D1EFF03EE613}" type="datetimeFigureOut">
              <a:rPr lang="en-US" smtClean="0"/>
              <a:t>18/10/20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27B77-F156-BA41-AB22-82D535535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2.jp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2.png"/><Relationship Id="rId5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2.jp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3.jp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5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8.jp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jp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3.jp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5.jp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0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jp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7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9.jp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jp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jp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jp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2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2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jp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jp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jp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jp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jp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5.jp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6.jp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jpg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9.jpg"/><Relationship Id="rId3" Type="http://schemas.openxmlformats.org/officeDocument/2006/relationships/image" Target="../media/image2.pn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0.jp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jpg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jpg"/><Relationship Id="rId3" Type="http://schemas.openxmlformats.org/officeDocument/2006/relationships/image" Target="../media/image2.png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jpg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6.jp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7.jpg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8.jpg"/><Relationship Id="rId3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074F849-0CE3-4D48-8D08-2FD01F1488E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www.au.africa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BFC076-7B24-B941-B551-15A40FBF4E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8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9863" y="-22683"/>
            <a:ext cx="10370634" cy="69084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3A7C024-DB6C-451F-AFBA-05E9C1AA63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3" y="-152510"/>
            <a:ext cx="3620865" cy="174713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FBC018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CE515D-C205-6E46-828D-D71FC5465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661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023948"/>
            <a:ext cx="3388285" cy="5249852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F52B-DFB5-4857-921E-970FA06A5E6D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016000"/>
            <a:ext cx="5187690" cy="5257800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76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14DBAEC-3DE2-3147-BB18-57CD5C66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7B57A0C0-2F09-4C9F-9956-14A470372A3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74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solidFill>
                  <a:srgbClr val="951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B927-07E2-4E2F-8645-B9CABEFC0C1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359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solidFill>
                  <a:srgbClr val="951F3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0719-6231-4E4B-AFB3-AE8B84CD30A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951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B15D-2ADF-49AB-BA55-5BCD1D43189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696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7329-BD2C-4BD2-B6AD-5C7C5F6F2B9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975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016000"/>
            <a:ext cx="8880775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E042-A0BC-45EE-B333-F2EF4CBBD41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56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024111"/>
            <a:ext cx="8893175" cy="4249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D4EA-FBDD-4BE0-8C36-0C2BEB0179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23669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9539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0"/>
            <a:ext cx="4274656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6000"/>
            <a:ext cx="4249737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D8F3B-C531-463D-86BE-9794924975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393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016000"/>
            <a:ext cx="4284663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599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344D-F6E7-4B47-95B4-6E987A43A7C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C9097EC8-36C5-6E4B-B24D-33282D85E1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373491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97" t="732" r="23774" b="507"/>
          <a:stretch/>
        </p:blipFill>
        <p:spPr>
          <a:xfrm>
            <a:off x="-68593" y="0"/>
            <a:ext cx="921259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5E9BA1-616D-EC49-ABAA-06F47D5EA1ED}"/>
              </a:ext>
            </a:extLst>
          </p:cNvPr>
          <p:cNvSpPr/>
          <p:nvPr userDrawn="1"/>
        </p:nvSpPr>
        <p:spPr>
          <a:xfrm flipH="1">
            <a:off x="-1" y="0"/>
            <a:ext cx="9144000" cy="2083078"/>
          </a:xfrm>
          <a:prstGeom prst="rect">
            <a:avLst/>
          </a:prstGeom>
          <a:gradFill>
            <a:gsLst>
              <a:gs pos="0">
                <a:schemeClr val="tx1">
                  <a:alpha val="36000"/>
                  <a:lumMod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EBF43DB-249B-4196-BA92-DEA0407E552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349545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1A7566-33F1-D540-8F78-BA41220A6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B0202E-CC41-E64D-8DDC-8074C101F6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C13549F0-F612-2F49-96CE-35366D66B9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</p:spTree>
    <p:extLst>
      <p:ext uri="{BB962C8B-B14F-4D97-AF65-F5344CB8AC3E}">
        <p14:creationId xmlns:p14="http://schemas.microsoft.com/office/powerpoint/2010/main" val="33585705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1"/>
            <a:ext cx="4284662" cy="525140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2320-9775-4229-B203-08D3A1443DF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83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410205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410205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8D49-F7CA-42A6-8D21-57EB8083D6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3974512"/>
            <a:ext cx="8880774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759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1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683B3C4E-4C5B-4EFE-B1EB-849F19B254C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E07DC2F9-FFDD-7548-ABA6-9DE20005B7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86375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3EE32DEE-BBDF-CB4B-8594-4330515C4C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15810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15DD2F18-C39B-6742-AABA-AA1568BA24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15810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FEA21F4-78DB-9B41-AC86-8FB743FC176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894234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8BBE9E66-ECF8-1C49-9912-527006FE06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94234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9499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CD096515-7D23-46D3-84D1-B6B9AA9E367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EEE5FBAA-3A50-1247-8679-1C2C1EF701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3268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B54FAC3E-B555-D14B-A3E6-1455378A80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5809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019AB8AE-F92E-3B45-8335-352379B73E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1127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64428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79EE-CC9B-4E35-A398-56F6F3E84E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49" y="1016000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30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130A-2FC6-4D3D-9ABD-746F8557178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BE1771-D8EB-7741-86F3-8255489D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664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4ADD-D57C-418C-B0CA-70BEC2C24E0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8880776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509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80292"/>
            <a:ext cx="2831904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016000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2080292"/>
            <a:ext cx="2794217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3659CC2-916B-41BE-98B9-9FA48E0012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008601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2072893"/>
            <a:ext cx="2882161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902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1974542"/>
            <a:ext cx="2075263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8522990B-0A55-4F78-BAB7-B3F8A94B7FD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CEA0958-97FB-884D-9268-5774B68A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872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5999"/>
            <a:ext cx="1682049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38911"/>
            <a:ext cx="1682049" cy="423488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023397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2030033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2656-0343-4CB1-8287-18E62A3550C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01599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2022635"/>
            <a:ext cx="170169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015999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2022635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017475"/>
            <a:ext cx="1690016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2024111"/>
            <a:ext cx="1690016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3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96" t="561" r="27411" b="1243"/>
          <a:stretch/>
        </p:blipFill>
        <p:spPr>
          <a:xfrm>
            <a:off x="-7634" y="0"/>
            <a:ext cx="535242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F1B84C-AEA2-3B42-A578-7F67C725AFAB}"/>
              </a:ext>
            </a:extLst>
          </p:cNvPr>
          <p:cNvSpPr/>
          <p:nvPr userDrawn="1"/>
        </p:nvSpPr>
        <p:spPr>
          <a:xfrm flipV="1">
            <a:off x="0" y="4797831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C31AC1-EF86-B247-8AB2-C4B8785420C3}"/>
              </a:ext>
            </a:extLst>
          </p:cNvPr>
          <p:cNvSpPr/>
          <p:nvPr userDrawn="1"/>
        </p:nvSpPr>
        <p:spPr>
          <a:xfrm>
            <a:off x="0" y="0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81518-C05D-8741-B984-5972AEB0E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061" y="727549"/>
            <a:ext cx="2257705" cy="536205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115A8332-962C-954C-B4DE-1DFCF826CF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9D2F7-E519-8C47-B97C-101FEAC2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50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01600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49" y="5329747"/>
            <a:ext cx="6064469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2451972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3887944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3887944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01600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7950" y="5323916"/>
            <a:ext cx="2484329" cy="949882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2451972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4F902C76-A6C5-458D-A48C-06D32418439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9BE6309-43A3-D745-9D25-CD761E5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3038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422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0650" y="1005235"/>
            <a:ext cx="8880475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201703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124805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232578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xmlns="" id="{639B8C80-F082-8744-9B77-C12F32B18D1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7951" y="5340350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xmlns="" id="{363CB0A0-1316-5844-AB00-9A19EE7A54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74057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xmlns="" id="{F4318FCC-31EB-B044-98B9-A727A3D399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17938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xmlns="" id="{797BB670-E3C9-554C-86DF-9E4BA60D019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661819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xmlns="" id="{22037A3F-F86A-1A4B-85D6-8C9B54A8AF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505700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AE785B53-F956-4F5C-A673-C8F1370646F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86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029810"/>
            <a:ext cx="8893174" cy="22198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608388"/>
            <a:ext cx="8893175" cy="266541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8E5F1A3-C964-4DDB-A240-CAC3E68A00A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40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029812"/>
            <a:ext cx="8901803" cy="96035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2224187"/>
            <a:ext cx="8880773" cy="228443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07950" y="4730999"/>
            <a:ext cx="8901804" cy="158544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D569484-A661-4020-BEFB-C6E5B1B4F8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812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F8ED65B2-E4B2-4DAB-84ED-0848664BFF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A0ABA23-029B-674A-952D-E3FC333E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925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42D7F0B2-56B0-44DC-BFC7-84B170826C0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E28B4B7-B8AE-B64C-B596-A0D02C2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680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3607A59-B0D7-468A-AF5D-512B106BE7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589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3944443E-33E3-480A-B1CA-72A54B51EF9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410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C3BCD-1AE0-4CB0-886B-CB8685EDD2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488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880775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C46-6110-48E5-9339-D4AD67E377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57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818" t="2142" r="24432" b="1529"/>
          <a:stretch/>
        </p:blipFill>
        <p:spPr>
          <a:xfrm>
            <a:off x="3613232" y="0"/>
            <a:ext cx="553076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AA10D4D-A4E9-42E6-A8CA-5B6D492A7E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6511C8-C132-F547-95DD-4ADC91DD8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2062" y="727130"/>
            <a:ext cx="2261237" cy="537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DBDD4C-D482-6344-B209-66D839A9D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518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>
            <a:lvl1pPr>
              <a:defRPr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4813C-34DD-4502-ABEE-EE576412E9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40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CA7D-141F-4E0B-8FDC-03409BA11F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71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B65E-E2E0-4946-A361-554F4F18DF3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600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9B48-A252-40E0-AF12-99C7A222F8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07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>
            <a:lvl1pPr>
              <a:defRPr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CA6D-E1D6-4349-9EF3-EB9716A029F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007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016000"/>
            <a:ext cx="8893174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349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608D-3F18-453A-AEAA-B66951EBF02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2349905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2349905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4949670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4949670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8511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023948"/>
            <a:ext cx="3388285" cy="5249852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F019-FD29-41D0-B60C-C3A26941E648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016000"/>
            <a:ext cx="5187690" cy="5257800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43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14DBAEC-3DE2-3147-BB18-57CD5C66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A174944-A920-4F92-A95C-2589D9B87DF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756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solidFill>
                  <a:srgbClr val="951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3A2F-E944-48C4-83E4-77DFB216BEE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4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90" t="1098" r="7010" b="1365"/>
          <a:stretch/>
        </p:blipFill>
        <p:spPr>
          <a:xfrm>
            <a:off x="0" y="28082"/>
            <a:ext cx="9143999" cy="68069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F0162C-6A3D-E44B-9720-861E844B70FC}"/>
              </a:ext>
            </a:extLst>
          </p:cNvPr>
          <p:cNvSpPr/>
          <p:nvPr userDrawn="1"/>
        </p:nvSpPr>
        <p:spPr>
          <a:xfrm flipH="1">
            <a:off x="-1" y="0"/>
            <a:ext cx="9144000" cy="2083078"/>
          </a:xfrm>
          <a:prstGeom prst="rect">
            <a:avLst/>
          </a:prstGeom>
          <a:gradFill>
            <a:gsLst>
              <a:gs pos="0">
                <a:schemeClr val="tx1">
                  <a:alpha val="36000"/>
                  <a:lumMod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2BDA0936-BEBA-4D53-A69B-F6A438655F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0410" y="2453268"/>
            <a:ext cx="2992089" cy="1951463"/>
          </a:xfrm>
          <a:prstGeom prst="rect">
            <a:avLst/>
          </a:prstGeom>
          <a:solidFill>
            <a:srgbClr val="349545">
              <a:alpha val="80000"/>
            </a:srgbClr>
          </a:solidFill>
        </p:spPr>
        <p:txBody>
          <a:bodyPr lIns="396000" rIns="90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7BAA6F-96EC-344B-B75D-852224FF9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5BDED2-7FE7-994E-AEB2-92FDB0FE8E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74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solidFill>
                  <a:srgbClr val="951F3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DE8B-9528-4E5E-82AC-70E9FDA3C08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906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8144-674F-4911-A5E6-4673DE67C68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479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C44-1772-4929-9380-C9FE0398CB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84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016000"/>
            <a:ext cx="8880775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113E5-260A-4424-9CCE-476170F731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91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024111"/>
            <a:ext cx="8893175" cy="4249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9260-A2EF-47E2-9C66-F02CD3B9DF6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23669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4271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0"/>
            <a:ext cx="4274656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6000"/>
            <a:ext cx="4249737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A5C2-6B3F-49B9-9448-A6ABA3DCBD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546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016000"/>
            <a:ext cx="4284663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599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9ACF-95FA-40C1-962A-9CCC048F2D2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C9097EC8-36C5-6E4B-B24D-33282D85E1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373491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766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1"/>
            <a:ext cx="4284662" cy="525140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FEB0-6B07-45F5-8F25-57846BEAD0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712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410205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410205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3954-8995-4B3B-BC9F-6C42E88E38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3974512"/>
            <a:ext cx="8880774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16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1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60EE4A07-1869-474C-8436-8A768E8F9DD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E07DC2F9-FFDD-7548-ABA6-9DE20005B7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86375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3EE32DEE-BBDF-CB4B-8594-4330515C4C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15810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15DD2F18-C39B-6742-AABA-AA1568BA24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15810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FEA21F4-78DB-9B41-AC86-8FB743FC176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894234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8BBE9E66-ECF8-1C49-9912-527006FE06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94234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577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12" t="681" r="6788" b="1754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CA317221-A59E-406F-8855-3A0BA9394B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3730448-C34F-574B-AC01-E102406C6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8613" y="225425"/>
            <a:ext cx="1997075" cy="9001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 logo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xmlns="" id="{E33D2082-F877-FF44-9351-75A3640E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C2A365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F48A26-DF41-8349-9504-CE1AF6DD7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452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1B45684D-6CAC-44C7-A835-9FCD91157F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EEE5FBAA-3A50-1247-8679-1C2C1EF701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3268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B54FAC3E-B555-D14B-A3E6-1455378A80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5809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019AB8AE-F92E-3B45-8335-352379B73E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1127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6281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6C3C-B24D-432C-86BB-5353DFEB190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49" y="1016000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978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DF82-F9E5-413B-840F-7112795015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BE1771-D8EB-7741-86F3-8255489D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537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E137-7537-4153-94E8-17A6D07DFD4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8880776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69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80292"/>
            <a:ext cx="2831904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016000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2080292"/>
            <a:ext cx="2794217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F132C12-CCA6-49E7-A53A-9816882DBAD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008601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2072893"/>
            <a:ext cx="2882161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554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1974542"/>
            <a:ext cx="2075263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6B74DB7-4487-47F7-853C-CB81405637B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CEA0958-97FB-884D-9268-5774B68A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438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5999"/>
            <a:ext cx="1682049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38911"/>
            <a:ext cx="1682049" cy="423488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023397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2030033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932D-66AD-4DF7-AA91-CA3EA0DAA9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01599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2022635"/>
            <a:ext cx="170169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015999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2022635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017475"/>
            <a:ext cx="1690016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2024111"/>
            <a:ext cx="1690016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892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01600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49" y="5329747"/>
            <a:ext cx="6064469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2451972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3887944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3887944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01600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7950" y="5323916"/>
            <a:ext cx="2484329" cy="949882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2451972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79701D77-1396-4949-A00A-B24E484EC7B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9BE6309-43A3-D745-9D25-CD761E5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3038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498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0650" y="1005235"/>
            <a:ext cx="8880475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201703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124805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232578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xmlns="" id="{639B8C80-F082-8744-9B77-C12F32B18D1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7951" y="5340350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xmlns="" id="{363CB0A0-1316-5844-AB00-9A19EE7A54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74057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xmlns="" id="{F4318FCC-31EB-B044-98B9-A727A3D399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17938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xmlns="" id="{797BB670-E3C9-554C-86DF-9E4BA60D019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661819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xmlns="" id="{22037A3F-F86A-1A4B-85D6-8C9B54A8AF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505700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19B6C90B-7A59-4DC6-B729-0EE12729FE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618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029810"/>
            <a:ext cx="8893174" cy="22198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608388"/>
            <a:ext cx="8893175" cy="266541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C5E4C17-0B0F-472B-9DBF-9EF4832302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4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212" t="1035" r="24285" b="-120"/>
          <a:stretch/>
        </p:blipFill>
        <p:spPr>
          <a:xfrm>
            <a:off x="-7634" y="0"/>
            <a:ext cx="535242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F1B84C-AEA2-3B42-A578-7F67C725AFAB}"/>
              </a:ext>
            </a:extLst>
          </p:cNvPr>
          <p:cNvSpPr/>
          <p:nvPr userDrawn="1"/>
        </p:nvSpPr>
        <p:spPr>
          <a:xfrm flipV="1">
            <a:off x="0" y="4797831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C31AC1-EF86-B247-8AB2-C4B8785420C3}"/>
              </a:ext>
            </a:extLst>
          </p:cNvPr>
          <p:cNvSpPr/>
          <p:nvPr userDrawn="1"/>
        </p:nvSpPr>
        <p:spPr>
          <a:xfrm>
            <a:off x="0" y="0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81518-C05D-8741-B984-5972AEB0E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061" y="727549"/>
            <a:ext cx="2257705" cy="536205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115A8332-962C-954C-B4DE-1DFCF826CF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9D2F7-E519-8C47-B97C-101FEAC2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869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029812"/>
            <a:ext cx="8901803" cy="96035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2224187"/>
            <a:ext cx="8880773" cy="228443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07950" y="4730999"/>
            <a:ext cx="8901804" cy="158544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5B43A81D-89D0-466C-BCBF-429295903A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298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A2FFC703-1BE5-40D1-A100-9BFA5E061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A0ABA23-029B-674A-952D-E3FC333E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89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2E25FC4-CCB6-487B-B465-22326B49F50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E28B4B7-B8AE-B64C-B596-A0D02C2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361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4F52C9B-F4C1-4B8C-BE08-3F6779DE985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860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9584AF0F-0D37-407A-AD6B-0994869E05C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140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85FC-DE46-4878-AA62-26471DF16A7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337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880775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5851-F50C-4C5E-A3FE-93B72A6CADD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624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>
            <a:lvl1pPr>
              <a:defRPr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B87B-1EA1-4C9B-975F-0E8FC8F5941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483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B9D6-8331-47DF-AD40-837A5967C6F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007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2738-4669-4FC0-9510-6062CB95FB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4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521" t="4362" r="7210" b="10757"/>
          <a:stretch/>
        </p:blipFill>
        <p:spPr>
          <a:xfrm rot="5400000">
            <a:off x="3032918" y="746922"/>
            <a:ext cx="6857999" cy="53641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BB2FB775-B421-44D1-A877-367325922F8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6ED182-4CEA-4445-BA00-C101A87E52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95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E853B-1CE4-436B-BD0A-DD4CAD0098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503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>
            <a:lvl1pPr>
              <a:defRPr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4933-BC9D-4A36-AD6D-A51693C993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504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016000"/>
            <a:ext cx="8893174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845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F7E5-E721-49A7-9DEA-F5F4932DC84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2349905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2349905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4949670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4949670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7867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023948"/>
            <a:ext cx="3388285" cy="5249852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83D7-AC70-45FF-AA44-570F386D02E5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016000"/>
            <a:ext cx="5187690" cy="5257800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702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C4B07854-B14B-410F-A9F7-6D5E1E49AB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34" y="-152510"/>
            <a:ext cx="3620867" cy="1747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669074"/>
            <a:ext cx="2264771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5930926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8" t="98" r="46255" b="1"/>
          <a:stretch/>
        </p:blipFill>
        <p:spPr>
          <a:xfrm>
            <a:off x="3613232" y="0"/>
            <a:ext cx="5530768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0152B8A8-95E6-434B-A71D-26C67B8F5A9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634" y="-152510"/>
            <a:ext cx="3620867" cy="174713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B43663-7ED3-B443-9310-B33C6254AB81}"/>
              </a:ext>
            </a:extLst>
          </p:cNvPr>
          <p:cNvSpPr/>
          <p:nvPr userDrawn="1"/>
        </p:nvSpPr>
        <p:spPr>
          <a:xfrm>
            <a:off x="3613232" y="-1"/>
            <a:ext cx="5573333" cy="2032001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lumOff val="100000"/>
                  <a:alpha val="0"/>
                </a:schemeClr>
              </a:gs>
              <a:gs pos="0">
                <a:schemeClr val="bg1">
                  <a:alpha val="5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83C1A1-648D-6C4E-B6BA-B6CE12E98B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81746" y="195828"/>
            <a:ext cx="1475054" cy="13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60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CA1D10D5-73EA-4CDF-923D-7138CD28244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34" y="-152510"/>
            <a:ext cx="3620867" cy="174713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C32B5C-276D-534F-AB8B-CA45DFED9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8" t="98" r="46255" b="1"/>
          <a:stretch/>
        </p:blipFill>
        <p:spPr>
          <a:xfrm>
            <a:off x="3613232" y="0"/>
            <a:ext cx="5530768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E9616F-3D4A-A04B-8AC8-133102535CB4}"/>
              </a:ext>
            </a:extLst>
          </p:cNvPr>
          <p:cNvSpPr/>
          <p:nvPr userDrawn="1"/>
        </p:nvSpPr>
        <p:spPr>
          <a:xfrm>
            <a:off x="3613232" y="-1"/>
            <a:ext cx="5573333" cy="2032001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lumOff val="100000"/>
                  <a:alpha val="0"/>
                </a:schemeClr>
              </a:gs>
              <a:gs pos="0">
                <a:schemeClr val="bg1">
                  <a:alpha val="5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098A2A-EA80-0749-A663-4555908D9B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1746" y="195828"/>
            <a:ext cx="1475054" cy="13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88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" t="253" r="9933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910644-442A-7F4B-BCD6-F42154F1B3B3}"/>
              </a:ext>
            </a:extLst>
          </p:cNvPr>
          <p:cNvSpPr/>
          <p:nvPr userDrawn="1"/>
        </p:nvSpPr>
        <p:spPr>
          <a:xfrm>
            <a:off x="-50180" y="-1"/>
            <a:ext cx="9236745" cy="2032001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lumOff val="100000"/>
                  <a:alpha val="0"/>
                </a:schemeClr>
              </a:gs>
              <a:gs pos="0">
                <a:schemeClr val="bg1">
                  <a:alpha val="5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E845A188-B617-4A6A-9E06-BADA3B869E1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0544" y="2453268"/>
            <a:ext cx="2992089" cy="1951463"/>
          </a:xfrm>
          <a:prstGeom prst="rect">
            <a:avLst/>
          </a:prstGeom>
          <a:solidFill>
            <a:srgbClr val="53253C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10FCF3-3DE7-5746-BD4D-ECE6203FF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1746" y="195828"/>
            <a:ext cx="1475054" cy="1398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F3A87D-1244-114F-8F71-4FF6E08F33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634" y="-152510"/>
            <a:ext cx="3620867" cy="17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165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754" r="11214"/>
          <a:stretch/>
        </p:blipFill>
        <p:spPr>
          <a:xfrm flipH="1">
            <a:off x="-7634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43F5F656-A650-40E1-B681-8826629BD67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5417" y="-942317"/>
            <a:ext cx="3537956" cy="290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A95D47-7D16-6A43-B4D0-20D1BB304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634" y="-152510"/>
            <a:ext cx="3620867" cy="1747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0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4064" b="-14064"/>
          <a:stretch/>
        </p:blipFill>
        <p:spPr>
          <a:xfrm>
            <a:off x="3791578" y="0"/>
            <a:ext cx="5352421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2F8BB42-C94E-4499-BFBB-4E19EA0826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19308635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31" t="514" r="9556" b="306"/>
          <a:stretch/>
        </p:blipFill>
        <p:spPr>
          <a:xfrm>
            <a:off x="0" y="-1"/>
            <a:ext cx="5344785" cy="69813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C455C51-F266-7748-933C-6E09B7033BEC}"/>
              </a:ext>
            </a:extLst>
          </p:cNvPr>
          <p:cNvSpPr/>
          <p:nvPr userDrawn="1"/>
        </p:nvSpPr>
        <p:spPr>
          <a:xfrm flipH="1" flipV="1">
            <a:off x="-50185" y="4833257"/>
            <a:ext cx="5394967" cy="209721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61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CB7C83B-0B7B-EC44-AB1D-F596374DEEA7}"/>
              </a:ext>
            </a:extLst>
          </p:cNvPr>
          <p:cNvSpPr/>
          <p:nvPr userDrawn="1"/>
        </p:nvSpPr>
        <p:spPr>
          <a:xfrm>
            <a:off x="-7633" y="-1"/>
            <a:ext cx="5352418" cy="2616697"/>
          </a:xfrm>
          <a:prstGeom prst="rect">
            <a:avLst/>
          </a:prstGeom>
          <a:gradFill>
            <a:gsLst>
              <a:gs pos="100000">
                <a:schemeClr val="bg1">
                  <a:alpha val="0"/>
                  <a:lumMod val="0"/>
                  <a:lumOff val="100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A9350937-0AB7-4EE3-964D-E785AF0C69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27222" y="-555791"/>
            <a:ext cx="3537952" cy="2907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6" y="5636932"/>
            <a:ext cx="1520038" cy="636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832B8B-0C13-0142-A719-934F45C2DD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647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108" r="18862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56703278-E2CA-4003-94E8-08EC941806F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0809" y="-608043"/>
            <a:ext cx="3537952" cy="2907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1949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61" t="589" r="20571" b="1451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5377EE57-4891-4179-8E3B-8CCA383F27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392" y="-943647"/>
            <a:ext cx="3537951" cy="2907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9AFCA9-111F-9E48-B6A0-4FF44664F2CD}"/>
              </a:ext>
            </a:extLst>
          </p:cNvPr>
          <p:cNvSpPr/>
          <p:nvPr userDrawn="1"/>
        </p:nvSpPr>
        <p:spPr>
          <a:xfrm flipH="1">
            <a:off x="-50185" y="-43168"/>
            <a:ext cx="5394967" cy="209721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26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072" t="1185" r="19238" b="1218"/>
          <a:stretch/>
        </p:blipFill>
        <p:spPr>
          <a:xfrm>
            <a:off x="-7636" y="-1"/>
            <a:ext cx="5352421" cy="68703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EE5910C-EDC7-4BC0-B404-68938DBF65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9433" y="-901337"/>
            <a:ext cx="3597736" cy="2956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6" y="5636932"/>
            <a:ext cx="1520038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2" y="-152510"/>
            <a:ext cx="3620863" cy="174713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E222399B-828D-8F4D-940F-10CEF5A5E6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17676650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22" t="463" r="25396" b="1550"/>
          <a:stretch/>
        </p:blipFill>
        <p:spPr>
          <a:xfrm>
            <a:off x="-7636" y="-21979"/>
            <a:ext cx="5352421" cy="68799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33F93A-BEC9-7F4F-B2FA-8669789AC3B1}"/>
              </a:ext>
            </a:extLst>
          </p:cNvPr>
          <p:cNvSpPr/>
          <p:nvPr userDrawn="1"/>
        </p:nvSpPr>
        <p:spPr>
          <a:xfrm flipH="1">
            <a:off x="-50185" y="-43168"/>
            <a:ext cx="5394967" cy="209721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 flipH="1" flipV="1">
            <a:off x="-50185" y="4833257"/>
            <a:ext cx="5394967" cy="209721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61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7E0FF402-BC54-4BC4-B454-D7512282D0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14483" y="-587826"/>
            <a:ext cx="3597735" cy="2956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6" y="5636932"/>
            <a:ext cx="1520038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2" y="-152510"/>
            <a:ext cx="3620863" cy="174713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xmlns="" id="{36AF3444-71D3-014A-A13A-079DA8845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26563399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68" r="13402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0B4C668F-148B-4313-A8B1-3401DD9874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1504" y="-640078"/>
            <a:ext cx="3597735" cy="2956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CCECE7C0-F0A6-C94B-8403-998AE24EE4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12876778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49" t="793" r="30044" b="1578"/>
          <a:stretch/>
        </p:blipFill>
        <p:spPr>
          <a:xfrm>
            <a:off x="-7636" y="-1"/>
            <a:ext cx="5352421" cy="68703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2A72D8-BF38-F74A-9E60-6E29DEA1B55F}"/>
              </a:ext>
            </a:extLst>
          </p:cNvPr>
          <p:cNvSpPr/>
          <p:nvPr userDrawn="1"/>
        </p:nvSpPr>
        <p:spPr>
          <a:xfrm flipH="1">
            <a:off x="-50181" y="-14140"/>
            <a:ext cx="5394962" cy="2097218"/>
          </a:xfrm>
          <a:prstGeom prst="rect">
            <a:avLst/>
          </a:prstGeom>
          <a:gradFill>
            <a:gsLst>
              <a:gs pos="0">
                <a:schemeClr val="tx1">
                  <a:alpha val="36000"/>
                  <a:lumMod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CF621958-538A-4F04-8793-CBE2D3338F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1722" y="-640078"/>
            <a:ext cx="3597733" cy="2956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2" y="-152510"/>
            <a:ext cx="3620863" cy="1747130"/>
          </a:xfrm>
          <a:prstGeom prst="rect">
            <a:avLst/>
          </a:prstGeom>
        </p:spPr>
      </p:pic>
      <p:sp>
        <p:nvSpPr>
          <p:cNvPr id="17" name="Text Placeholder 19">
            <a:extLst>
              <a:ext uri="{FF2B5EF4-FFF2-40B4-BE49-F238E27FC236}">
                <a16:creationId xmlns:a16="http://schemas.microsoft.com/office/drawing/2014/main" xmlns="" id="{31B56BE4-8A8D-2C4F-85AC-BE4FA5FD6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26008805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68" r="13402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E3DBF9F8-7C0F-46B9-9391-4EB6D76F580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8558" y="-971393"/>
            <a:ext cx="3597733" cy="2956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B157615A-3A2E-D146-AD2B-412E651031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38564869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68" r="13402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8DFA1677-CBD3-49D1-87FB-9D7768FBB49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7880" y="-935922"/>
            <a:ext cx="4078224" cy="288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EB4597E2-1461-7646-B671-74BC185066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422987663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68" r="13402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778AD171-9D0C-43F5-B69F-6F608E2997A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6564" y="-935922"/>
            <a:ext cx="3512135" cy="288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90DB230F-2A03-4544-B88E-B68ADC3AEF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3551895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3" t="9055" r="1936" b="2418"/>
          <a:stretch/>
        </p:blipFill>
        <p:spPr>
          <a:xfrm>
            <a:off x="0" y="0"/>
            <a:ext cx="534478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F1B84C-AEA2-3B42-A578-7F67C725AFAB}"/>
              </a:ext>
            </a:extLst>
          </p:cNvPr>
          <p:cNvSpPr/>
          <p:nvPr userDrawn="1"/>
        </p:nvSpPr>
        <p:spPr>
          <a:xfrm flipV="1">
            <a:off x="0" y="4797831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C31AC1-EF86-B247-8AB2-C4B8785420C3}"/>
              </a:ext>
            </a:extLst>
          </p:cNvPr>
          <p:cNvSpPr/>
          <p:nvPr userDrawn="1"/>
        </p:nvSpPr>
        <p:spPr>
          <a:xfrm>
            <a:off x="0" y="0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115A8332-962C-954C-B4DE-1DFCF826CF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9D2F7-E519-8C47-B97C-101FEAC2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24F058-2EA3-6D45-A989-B5BECD5946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003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68" r="13402"/>
          <a:stretch/>
        </p:blipFill>
        <p:spPr>
          <a:xfrm>
            <a:off x="-7636" y="0"/>
            <a:ext cx="535242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D9D5D3-1D5A-7A41-AD54-57CF729E4987}"/>
              </a:ext>
            </a:extLst>
          </p:cNvPr>
          <p:cNvSpPr/>
          <p:nvPr userDrawn="1"/>
        </p:nvSpPr>
        <p:spPr>
          <a:xfrm>
            <a:off x="-50180" y="4153989"/>
            <a:ext cx="5394967" cy="271633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tx1">
                  <a:lumMod val="0"/>
                  <a:lumOff val="100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1A463DDB-B4E1-4C29-AE6A-15664CFF069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1CBA1-025F-3D41-A056-4B9114561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7148" y="-926778"/>
            <a:ext cx="3512135" cy="28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D1146A-C537-CD49-80BB-61991E1255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15" y="5636932"/>
            <a:ext cx="1520040" cy="636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73C954-9954-C84E-89F8-51E6C40E52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33" y="-152510"/>
            <a:ext cx="3620865" cy="174713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345E92CF-CE80-7E44-9495-EB8F1A88B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20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53253C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31881658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B8A913E4-B443-47CB-A0D9-149E6FB51AE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FA2E5B07-4FB5-7A44-A95B-A6E5BE0E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16556"/>
            <a:ext cx="4284663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672544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7536-424C-4FB1-85B0-10F1B68FFCA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895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3AEC-5350-4250-913F-CE8BF35662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406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EBF1-4791-4853-BA2B-E528B707A7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420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D1CF-31B9-4151-BD44-4EE70E2FC1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163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807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789611"/>
            <a:ext cx="8880775" cy="4484189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8124-8C88-4E07-8839-BF8B21CD898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734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886891"/>
            <a:ext cx="8893175" cy="33869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18A5-1C17-4197-B8CD-9DF2FB5A9D4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872536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298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94114"/>
            <a:ext cx="4274656" cy="437968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894114"/>
            <a:ext cx="4249737" cy="437968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37F7E-DBBB-4AED-8F25-236DDF9B3B1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796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882168"/>
            <a:ext cx="4284663" cy="439163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882168"/>
            <a:ext cx="4249737" cy="20236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D5FC-456C-4644-9F08-49465568F4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88E5494-7618-954B-BE36-5997D0F0440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4250173"/>
            <a:ext cx="4249737" cy="20236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6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5F14440A-DE83-48A0-AABA-2CB8193F0A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5845A32-580B-1E48-B98E-D248D28B21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www.au.africa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29077F-EAA8-7748-AB88-FCD1890E2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AB045C-69EF-1E42-95AB-A8EA3695E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9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45" t="501" r="5708" b="663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2857DF99-9CFE-4BFE-8F8B-2EF3ACDFB8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3730448-C34F-574B-AC01-E102406C6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8613" y="225425"/>
            <a:ext cx="1997075" cy="9001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 logo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xmlns="" id="{E33D2082-F877-FF44-9351-75A3640E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951F39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F48A26-DF41-8349-9504-CE1AF6DD7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5351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444646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88567"/>
            <a:ext cx="4446466" cy="437883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1B74-4E4D-49D1-9BFD-7A4EDF7CCE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546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88931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73582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873582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E255-0DD9-46DF-AE2A-64BF5D2CCF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4434236"/>
            <a:ext cx="8880774" cy="185869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541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8185" cy="6147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23ABB4A5-2ECB-44CF-8118-B40A8448197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00FF44BF-2F2F-5E47-B26C-E7D3FB446C0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15810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xmlns="" id="{C3A19A53-9CB0-944E-AC93-5D8010D77AE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04673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218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261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4CB47136-9D8D-463B-AE32-CAF9540DFD4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65466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8893174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55B1-34F9-4B5E-AC01-0BA832CFBC6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047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09A8-C2DF-485F-96DF-A733BC2670B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111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66FE-957E-4DA9-8716-268AB62CE8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514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907508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3007585"/>
            <a:ext cx="2831904" cy="32662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907508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3007585"/>
            <a:ext cx="2794217" cy="32662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0D0B9FD4-9C73-4280-AF9F-85264CF5387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900109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3000186"/>
            <a:ext cx="2882161" cy="32662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000030F-7ACC-8243-B32B-C561044F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913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892710"/>
            <a:ext cx="2075263" cy="853508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3007585"/>
            <a:ext cx="2075263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3007584"/>
            <a:ext cx="2085482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3007584"/>
            <a:ext cx="2085482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3007584"/>
            <a:ext cx="2085482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504DB5BA-BE01-46E1-A322-23AE32FE1E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FB5E13EA-69F3-1B4D-8B1B-91AADE8F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9317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109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919788"/>
            <a:ext cx="1682049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3007584"/>
            <a:ext cx="1682049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919789"/>
            <a:ext cx="1710075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3014982"/>
            <a:ext cx="1710075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1101-5CB1-4E5C-8B77-61AAE3A9BC4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93206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3007584"/>
            <a:ext cx="1701695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919789"/>
            <a:ext cx="1710075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3007584"/>
            <a:ext cx="1710075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919789"/>
            <a:ext cx="1690016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3009060"/>
            <a:ext cx="1690016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9317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62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728" t="1181" r="31965"/>
          <a:stretch/>
        </p:blipFill>
        <p:spPr>
          <a:xfrm>
            <a:off x="3791578" y="0"/>
            <a:ext cx="535242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E16599C6-CE73-4613-B6F2-0C1E696421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47689748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89271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49" y="5323916"/>
            <a:ext cx="6064469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036445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4180180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4180180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89271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7950" y="5323916"/>
            <a:ext cx="2484329" cy="949882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3036445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934F352-3977-4893-9C0B-BAFE50E25C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E4FA068-1745-4B47-96F7-C6473036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84370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429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49" y="1007690"/>
            <a:ext cx="88804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1883844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036013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18818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xmlns="" id="{639B8C80-F082-8744-9B77-C12F32B18D1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7951" y="5340350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xmlns="" id="{363CB0A0-1316-5844-AB00-9A19EE7A54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74057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xmlns="" id="{F4318FCC-31EB-B044-98B9-A727A3D399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17938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xmlns="" id="{797BB670-E3C9-554C-86DF-9E4BA60D019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661819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xmlns="" id="{22037A3F-F86A-1A4B-85D6-8C9B54A8AF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505700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6FB3B70F-7E6C-4EE8-9D90-181F482D950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42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892184"/>
            <a:ext cx="8893174" cy="194399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266142"/>
            <a:ext cx="8893175" cy="200765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8FCB8757-754A-4A2B-B83E-C19145877FF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9" y="1007690"/>
            <a:ext cx="888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34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544734"/>
            <a:ext cx="8880773" cy="1391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07950" y="5197314"/>
            <a:ext cx="8901804" cy="107648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FEF5541-0777-4FE0-B5F7-F77A6BD19E2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" y="1016000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E47897AE-2E9D-6945-9B55-2C79CA6A1B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50" y="1892154"/>
            <a:ext cx="8880773" cy="1391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632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0B5EBEC7-D09D-4E84-8238-4E363D5C45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490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E802F21D-6B5A-49C3-B288-D75EAB057BF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732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BFB3079-DCF6-48A3-96B3-2A350F37C67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09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597CB27A-171F-43D9-A08E-1074A60859E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250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D2A-4D2F-472F-A272-AC7175D3BB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098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052431" y="3337508"/>
            <a:ext cx="5257801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075351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B046-422E-403E-BF9F-1016FEE0BC3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57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6" t="214" r="10641" b="14164"/>
          <a:stretch/>
        </p:blipFill>
        <p:spPr>
          <a:xfrm>
            <a:off x="-50180" y="0"/>
            <a:ext cx="9236746" cy="59146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700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349545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xmlns="" id="{57AD38DD-ACF3-2E4C-8F8A-49899A796E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105" y="6046755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xmlns="" id="{63C4E090-D8DC-0746-A5BE-F2AA44B2767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17624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xmlns="" id="{67B94E2C-E71D-AC43-85F9-F21E41E714A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32143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4EBB58E7-CB93-2C42-B9BB-B3406CDB80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46662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xmlns="" id="{3F9ACFAC-FC6B-3A45-BF8C-55FC3C61F2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1181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xmlns="" id="{4A725F5F-6E6A-094D-BC6B-ADE3E65EEE5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75699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4E310F9-AD7B-D949-8193-87D72F1B4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11A686D-9D32-054C-B8A6-966A9402C6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732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308D-AD8A-4BDB-85FB-08DFA6ED42E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020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FDEC8-9BD2-4880-8B4F-C940C0CEE02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0229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E58B-511E-42B1-B9B6-8267163B21B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416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0885-C5E2-4817-887B-6DEB5C0485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352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F52-EC9C-4AD7-AFC8-A28EA3E85CD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0403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863524"/>
            <a:ext cx="8893174" cy="44102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2" y="1016000"/>
            <a:ext cx="8880774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835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0B1C8-58D1-4F7F-878F-5BA90C1C32B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3083422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3083422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5374092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5374092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16" y="1016000"/>
            <a:ext cx="8903110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660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927976"/>
            <a:ext cx="3388285" cy="4345823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F9023-F686-4584-BB20-26548BD41AEC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921398"/>
            <a:ext cx="5187690" cy="4352402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39090"/>
            <a:ext cx="88931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392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25814ED-D4DC-4291-8DB7-547D8C0F497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FA2E5B07-4FB5-7A44-A95B-A6E5BE0E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16556"/>
            <a:ext cx="4284663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A15BE7-2A60-4845-9076-82A71D39EA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2759336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EFE3-B753-4464-AA60-A0D9E79CADE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E1567CE0-F00C-2D46-BF65-936A493993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7238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" t="2464" b="2009"/>
          <a:stretch/>
        </p:blipFill>
        <p:spPr>
          <a:xfrm>
            <a:off x="-50180" y="0"/>
            <a:ext cx="9236746" cy="59146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1747131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7000"/>
                </a:schemeClr>
              </a:gs>
              <a:gs pos="0">
                <a:schemeClr val="tx1">
                  <a:lumMod val="0"/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xmlns="" id="{2637D000-FA03-A94A-B693-693E8EE962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105" y="6046755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AEFE2DF3-B922-7E49-B162-9C1DD5C8BA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17624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F6408E21-C70A-EC44-891C-307A95CCD1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32143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C13CA065-9450-A148-87D9-9FEAAC4E8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46662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xmlns="" id="{421BFB5F-E15C-3D4D-B132-1A0FF73C3E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1181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xmlns="" id="{836897F0-EA2E-5746-975C-0BF4B22527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75699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DE122D-FB99-9547-97F0-BDEBBEBCA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sp>
        <p:nvSpPr>
          <p:cNvPr id="18" name="Text Placeholder 19">
            <a:extLst>
              <a:ext uri="{FF2B5EF4-FFF2-40B4-BE49-F238E27FC236}">
                <a16:creationId xmlns:a16="http://schemas.microsoft.com/office/drawing/2014/main" xmlns="" id="{01A47531-5D6C-A743-9A2B-2D2232D578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951F39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7E6AC8-36C6-6A44-AD6A-1523C28E1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35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6B16-4185-439B-9DC5-A09A5A932A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6DD5E696-7B25-D547-AB97-79B10B5A26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40751163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D6FA-D5FD-41AF-904C-04948A783D0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272ADEA-90E8-EB4E-B504-D77E05F503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2634360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A49B-B302-4D4B-823F-F31A83EF39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D1181EE0-6A1E-8C44-A6AC-6A112A314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27927826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807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789611"/>
            <a:ext cx="8880775" cy="4484189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4591-EA8F-4D9C-9AAB-D89EF0D3412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C11B576E-A598-A644-98C9-538294A585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15711462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886891"/>
            <a:ext cx="8893175" cy="33869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6494-85C0-4B3C-9AA0-322E64755CB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872536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FC5751C9-90DD-874B-AF09-64B6541FF1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39854377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94114"/>
            <a:ext cx="4274656" cy="437968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894114"/>
            <a:ext cx="4249737" cy="437968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748A-2A53-4C6B-B7C5-8A99FF4C4E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7E2A52D2-AC67-AE48-B742-55B0D57365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80850375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882168"/>
            <a:ext cx="4284663" cy="439163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882168"/>
            <a:ext cx="4249737" cy="20236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AF7F-0DB1-430E-B470-618416964C3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88E5494-7618-954B-BE36-5997D0F0440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4250173"/>
            <a:ext cx="4249737" cy="20236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D982305C-96FB-014C-95D4-F8276880F4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1190230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444646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88567"/>
            <a:ext cx="4446466" cy="437883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09B01-FB59-49C8-A680-2B5A087596A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EA6602E2-0ABD-1548-8215-FB9854BE7A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5500167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88931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73582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873582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DE34D-F663-44BC-A448-69F090C812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4434236"/>
            <a:ext cx="8880774" cy="185869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49A8D5EC-FB59-8845-8D55-9FAE5D62FF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77542947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8185" cy="6147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503393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3644961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4786529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88EDDFEE-CED7-441B-8796-522A22807B3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503393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3644961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4786529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503393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3644961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4786529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503393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3644961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4786529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00FF44BF-2F2F-5E47-B26C-E7D3FB446C0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15810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xmlns="" id="{C3A19A53-9CB0-944E-AC93-5D8010D77AE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04673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xmlns="" id="{152655EC-51B8-6144-80CF-153063ED197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1763742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2" t="2156" r="11690" b="917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EC11522-1EFD-4B6F-A39A-0B36025EFE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3730448-C34F-574B-AC01-E102406C6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8613" y="225425"/>
            <a:ext cx="1997075" cy="9001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 logo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xmlns="" id="{E33D2082-F877-FF44-9351-75A3640E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951F39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F48A26-DF41-8349-9504-CE1AF6DD7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5085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261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297764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464589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F1EDBFDF-3D0C-4AE1-B69F-39C44166DE7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297764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464589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297764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464589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297764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464589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0C56C1EC-0742-F646-AC1E-3DF3CCCB792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82179539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8893174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365E-F275-427F-83CD-1D77BC366FC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599523B6-993F-E24B-B462-3B24DE497F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9353959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367872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C3D6-BFED-49D4-9BD6-FF38F6B11D1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367872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FB2A3EE3-EB5B-3542-8F75-9C87B786CD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0530629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3712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8F83-9971-42D1-8E72-9F2F8B8C84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3712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3712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BD07E44C-2573-554A-9297-AAF7BBEBE7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9393874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907508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824223"/>
            <a:ext cx="2831904" cy="284737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907508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2824223"/>
            <a:ext cx="2794217" cy="284737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3F8EB5AA-6BD8-40F0-B812-C8205A4C6FD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900109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2816824"/>
            <a:ext cx="2882161" cy="284737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000030F-7ACC-8243-B32B-C561044F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2B5BE06B-F42F-F841-AB11-65361895A9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428727291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892710"/>
            <a:ext cx="2075263" cy="853508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2822390"/>
            <a:ext cx="2075263" cy="283763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2822389"/>
            <a:ext cx="2085482" cy="283763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2822389"/>
            <a:ext cx="2085482" cy="283763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2822389"/>
            <a:ext cx="2085482" cy="283763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6093DAA3-FB2C-47BB-ACCC-E7155A2D83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FB5E13EA-69F3-1B4D-8B1B-91AADE8F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9317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C1A8E40F-9175-6545-BEE2-674F4869D5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423178479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919788"/>
            <a:ext cx="1682049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3007584"/>
            <a:ext cx="1682049" cy="264086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919789"/>
            <a:ext cx="1710075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3014982"/>
            <a:ext cx="1710075" cy="264086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FFDC-A39A-42EA-9DD7-00EC5E5E967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93206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3007584"/>
            <a:ext cx="1701695" cy="264086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919789"/>
            <a:ext cx="1710075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3007584"/>
            <a:ext cx="1710075" cy="264086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919789"/>
            <a:ext cx="1690016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3009060"/>
            <a:ext cx="1690016" cy="264086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9317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BF93A1AC-CA76-3845-A292-1C2C82E88B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81247243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89271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036445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4180180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4180180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89271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3036445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73804919-8027-4731-B424-DDFB7DE6333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E4FA068-1745-4B47-96F7-C6473036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84370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6099A215-EA2F-9F46-AD83-E9223C7C55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3494230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49" y="1007690"/>
            <a:ext cx="88804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1883844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036013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18818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D226D04-9932-43DD-8D44-027EA97BAAF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xmlns="" id="{BF7E9AFC-C154-EE49-8ABA-C47A074EF13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54498682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740270"/>
            <a:ext cx="8893174" cy="194399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802060"/>
            <a:ext cx="8893175" cy="200765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70B9CBD-F557-4DFC-BFBC-4CD30603F27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9" y="1007690"/>
            <a:ext cx="888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8648EEDE-7348-7043-906A-4A510BDCE9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2437022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14DBAEC-3DE2-3147-BB18-57CD5C66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A9DD5B5F-4E04-4595-AF70-2FEA84599DA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6509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544734"/>
            <a:ext cx="8880773" cy="1391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5C298A0-C22C-4760-9B70-ACB98439506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" y="1016000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E47897AE-2E9D-6945-9B55-2C79CA6A1B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50" y="1892154"/>
            <a:ext cx="8880773" cy="1391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AAC6B336-F181-B240-B652-66A25BBD59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48488" y="80963"/>
            <a:ext cx="2052637" cy="61118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Flagship Project Identity</a:t>
            </a:r>
          </a:p>
        </p:txBody>
      </p:sp>
    </p:spTree>
    <p:extLst>
      <p:ext uri="{BB962C8B-B14F-4D97-AF65-F5344CB8AC3E}">
        <p14:creationId xmlns:p14="http://schemas.microsoft.com/office/powerpoint/2010/main" val="399895453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1689372C-5356-4900-8323-9BDC6946126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382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4592C03A-ACF9-4AD9-B529-CE1B7212D0C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3261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43092B81-BF57-4DB2-96A6-61CE7728B28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2057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9D193F7E-AA3C-4F6E-A75C-107868A71C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5438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30E-8AE6-4F2D-801E-8F9F78BCA0F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3592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052431" y="3337508"/>
            <a:ext cx="5257801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075351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C0175-3822-4B7A-BDAB-2682DC0ACB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3552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0BD0-42D6-46A8-A455-13F3E0825A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782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0A72-7E24-48FE-BE06-9EADD0D896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955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89F8-7C2E-404D-86DA-4E11F56CFA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8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FE29-1665-49FA-9355-F8B3EE1C78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4089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768B-DF79-41F3-B7CC-0168623D4E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137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36FA-9755-41C8-87FB-482945DC603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2502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863524"/>
            <a:ext cx="8893174" cy="44102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2" y="1016000"/>
            <a:ext cx="8880774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2329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C7304-8AC3-4C51-9C54-542371E99E9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3083422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3083422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5374092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5374092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16" y="1016000"/>
            <a:ext cx="8903110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851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927976"/>
            <a:ext cx="3388285" cy="4345823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D979-9AA1-4BDA-804B-F073206700FA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921398"/>
            <a:ext cx="5187690" cy="4352402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39090"/>
            <a:ext cx="88931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0334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28D2E317-31C8-42FC-B3A6-F189452DAEA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FA2E5B07-4FB5-7A44-A95B-A6E5BE0E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16556"/>
            <a:ext cx="4284663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962596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5E8-C77F-4CBF-9EB4-D7D1DF5EDE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2384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25F2-4E58-4832-A73E-97925FD2D1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9957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1188-2701-4BFE-965C-07C6E3FD3C0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3691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7CD-4D17-4EF6-AA5E-A82FC5DC65A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28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818EA-389C-4CC5-9A68-25F287FD60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1530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807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789611"/>
            <a:ext cx="8880775" cy="4484189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0BC3-DE9F-4344-A458-753A614CB00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0558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886891"/>
            <a:ext cx="8893175" cy="33869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76C06-B340-442E-A561-809DD6B779E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872536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59331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94114"/>
            <a:ext cx="4274656" cy="437968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894114"/>
            <a:ext cx="4249737" cy="437968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9789-4905-44AA-9133-94BB04ABDB8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398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882168"/>
            <a:ext cx="4284663" cy="439163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882168"/>
            <a:ext cx="4249737" cy="20236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CA6-5B9F-4A05-8005-F60A6A8E6A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88E5494-7618-954B-BE36-5997D0F0440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4250173"/>
            <a:ext cx="4249737" cy="202362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9447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444646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88567"/>
            <a:ext cx="4446466" cy="437883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36D9-2A75-4C88-BBC0-F5AE9B94BC2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0271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88931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873582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873582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BACB-5773-4961-91DE-3D59BD0E1D1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4434236"/>
            <a:ext cx="8880774" cy="185869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8390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8185" cy="6147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966A09D4-DBE7-404C-A366-80F61B7DDC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645395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393102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00FF44BF-2F2F-5E47-B26C-E7D3FB446C0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15810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xmlns="" id="{C3A19A53-9CB0-944E-AC93-5D8010D77AE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04673" y="1886878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92550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261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511836EE-A484-4878-974D-FEB6483C987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19496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491515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504403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8893174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8303-01D9-4B82-884B-9CDF4B2750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1335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07C-E8EA-4B89-87EC-DF363D5B9DA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30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4266-6545-4BC4-A6DB-161AC7C777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3454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514B-8202-411B-9755-1DF09B0C2F0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5709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907508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3007585"/>
            <a:ext cx="2831904" cy="32662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907508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3007585"/>
            <a:ext cx="2794217" cy="32662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7544A349-AEA7-4EDE-BBBE-29F1A74F69E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900109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3000186"/>
            <a:ext cx="2882161" cy="326621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000030F-7ACC-8243-B32B-C561044F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" y="1016556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9413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892710"/>
            <a:ext cx="2075263" cy="853508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3007585"/>
            <a:ext cx="2075263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3007584"/>
            <a:ext cx="2085482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3007584"/>
            <a:ext cx="2085482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3007584"/>
            <a:ext cx="2085482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3734ACD2-C30C-4646-955F-2CB4E2E16D2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892710"/>
            <a:ext cx="2075263" cy="85350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53253C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FB5E13EA-69F3-1B4D-8B1B-91AADE8F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9317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67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919788"/>
            <a:ext cx="1682049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3007584"/>
            <a:ext cx="1682049" cy="326621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919789"/>
            <a:ext cx="1710075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3014982"/>
            <a:ext cx="1710075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2984B-C171-4E4C-A47C-3442189A06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93206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3007584"/>
            <a:ext cx="1701695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919789"/>
            <a:ext cx="1710075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3007584"/>
            <a:ext cx="1710075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919789"/>
            <a:ext cx="1690016" cy="811632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3009060"/>
            <a:ext cx="1690016" cy="326621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93177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80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89271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49" y="5323916"/>
            <a:ext cx="6064469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036445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4180180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4180180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89271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7950" y="5323916"/>
            <a:ext cx="2484329" cy="949882"/>
          </a:xfrm>
        </p:spPr>
        <p:txBody>
          <a:bodyPr anchor="ctr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3036445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36D7DC21-51E8-4637-8F38-188B618FDA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E4FA068-1745-4B47-96F7-C6473036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8" y="1016556"/>
            <a:ext cx="8884370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9893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49" y="1007690"/>
            <a:ext cx="88804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1883844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1883844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036013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036013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18818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18818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xmlns="" id="{639B8C80-F082-8744-9B77-C12F32B18D1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7951" y="5340350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xmlns="" id="{363CB0A0-1316-5844-AB00-9A19EE7A54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74057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xmlns="" id="{F4318FCC-31EB-B044-98B9-A727A3D399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17938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xmlns="" id="{797BB670-E3C9-554C-86DF-9E4BA60D019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661819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xmlns="" id="{22037A3F-F86A-1A4B-85D6-8C9B54A8AF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505700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348F3D7-B4AF-467F-8996-C07157638A4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802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892184"/>
            <a:ext cx="8893174" cy="194399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266142"/>
            <a:ext cx="8893175" cy="200765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67A06C0-D52A-401C-B0C4-D5AFE7D09F9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9" y="1007690"/>
            <a:ext cx="888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0516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544734"/>
            <a:ext cx="8880773" cy="1391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07950" y="5197314"/>
            <a:ext cx="8901804" cy="107648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B9D4027-2A8F-4229-A62E-D55A8E3E3B3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" y="1016000"/>
            <a:ext cx="8893175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E47897AE-2E9D-6945-9B55-2C79CA6A1B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50" y="1892154"/>
            <a:ext cx="8880773" cy="1391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0342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773474D8-A273-47BD-BC85-A243A63C39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4664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ED7F123-B335-48C0-9586-EC57BAA318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53253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08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06B-50B8-48B8-91D0-0F0F7873303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403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84BB83DD-6D18-4543-928A-A15B7034BD3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4067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E77E1869-33F1-415A-8A4D-44AFFDC339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5895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5B317-F123-40AB-B09A-2CE58876FDD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7712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052431" y="3337508"/>
            <a:ext cx="5257801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075351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4D49-5D21-4C3F-B8ED-625D2DB9F10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070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85F0F-700B-4F89-8B4B-A333B892709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828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37F5-503E-420B-AC0F-A66C3592606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582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6DA-B575-436E-A376-F42132740A0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591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A1CB-1EF2-4053-B9D9-E47B8B29EE9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1765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A7F7-209A-4045-ABB1-DA4AB448BAD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334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863524"/>
            <a:ext cx="8893174" cy="44102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2" y="1016000"/>
            <a:ext cx="8880774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1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A0314B3F-7A97-4C69-9BB4-BEFA4E813C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B60A504-CFC6-4247-96AE-161E11DE23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www.au.africa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0F6800-9802-C244-A1CD-64F913AD1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21BD29-3E58-B449-A761-587F901360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96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016000"/>
            <a:ext cx="8880775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B9D1E-D09A-4CC5-9582-96ED1FBEBB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0139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54EB-F5B7-43CA-B00D-B26A97E911D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74951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3083422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308342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3083422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4040187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5374092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5374092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5374092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16" y="1016000"/>
            <a:ext cx="8903110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3851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927976"/>
            <a:ext cx="3388285" cy="4345823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72F2-CED1-4410-A726-4CFB8B39BF6C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921398"/>
            <a:ext cx="5187690" cy="4352402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39090"/>
            <a:ext cx="88931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1917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074F849-0CE3-4D48-8D08-2FD01F1488E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>
                <a:solidFill>
                  <a:prstClr val="white"/>
                </a:solidFill>
              </a:rPr>
              <a:t>www.au.africa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BFC076-7B24-B941-B551-15A40FBF4E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800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5F14440A-DE83-48A0-AABA-2CB8193F0A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05845A32-580B-1E48-B98E-D248D28B21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>
                <a:solidFill>
                  <a:prstClr val="white"/>
                </a:solidFill>
              </a:rPr>
              <a:t>www.au.africa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29077F-EAA8-7748-AB88-FCD1890E2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AB045C-69EF-1E42-95AB-A8EA3695E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451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age break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A0314B3F-7A97-4C69-9BB4-BEFA4E813C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8937" y="2453268"/>
            <a:ext cx="6623825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7B60A504-CFC6-4247-96AE-161E11DE23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>
                <a:solidFill>
                  <a:prstClr val="white"/>
                </a:solidFill>
              </a:rPr>
              <a:t>www.au.africa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80F6800-9802-C244-A1CD-64F913AD1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721BD29-3E58-B449-A761-587F901360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253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980" t="753" r="1346" b="1137"/>
          <a:stretch/>
        </p:blipFill>
        <p:spPr>
          <a:xfrm>
            <a:off x="3613232" y="0"/>
            <a:ext cx="553076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E183C53-9780-45AB-8FF4-DFB31CDCB7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8E65DEF0-DBCF-6A40-B4FE-BBC2AE2FA6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>
                <a:solidFill>
                  <a:prstClr val="white"/>
                </a:solidFill>
              </a:rPr>
              <a:t>www.au.africa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8F2067-9C4C-EA4B-8AEE-1B920A8C0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894E04-6A82-F844-BBFC-6130D259A4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4514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267" t="9963" r="7746" b="16584"/>
          <a:stretch/>
        </p:blipFill>
        <p:spPr>
          <a:xfrm>
            <a:off x="3791578" y="0"/>
            <a:ext cx="535242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FB1B06-D753-3E4E-A163-1B05CEA6ECB0}"/>
              </a:ext>
            </a:extLst>
          </p:cNvPr>
          <p:cNvSpPr/>
          <p:nvPr userDrawn="1"/>
        </p:nvSpPr>
        <p:spPr>
          <a:xfrm>
            <a:off x="3791578" y="0"/>
            <a:ext cx="5352421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700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9C36942A-3E84-4A00-8DC6-BACEA7EBB78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F8B84A7-3EB4-8E49-BFEA-D7AC399FA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B094DE-286B-264F-9212-7B145CA692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9544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228" t="2176" r="13565"/>
          <a:stretch/>
        </p:blipFill>
        <p:spPr>
          <a:xfrm>
            <a:off x="3791578" y="0"/>
            <a:ext cx="535242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ADCDE147-54A8-4DD4-A221-C145652BEC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77926054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0" t="890" r="754" b="1741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6103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lumMod val="95000"/>
                  <a:lumOff val="5000"/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74B31EE-8282-4612-81DE-609AD86C4A5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CFDC34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C1F292-5149-994A-82F0-DCC881B4D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AC9A56-E8B6-B44A-AFEB-6736C70C40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5434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512" t="866" r="1069" b="1636"/>
          <a:stretch/>
        </p:blipFill>
        <p:spPr>
          <a:xfrm>
            <a:off x="3613232" y="0"/>
            <a:ext cx="553076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032B33FC-4A10-4BEE-BF5E-B75505E7BF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66511C8-C132-F547-95DD-4ADC91DD8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2062" y="727130"/>
            <a:ext cx="2261237" cy="537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DBDD4C-D482-6344-B209-66D839A9D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99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024111"/>
            <a:ext cx="8893175" cy="4249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329A-B5BA-4613-B0B6-89586B6241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23669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61373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305" r="28633"/>
          <a:stretch/>
        </p:blipFill>
        <p:spPr>
          <a:xfrm>
            <a:off x="-7634" y="0"/>
            <a:ext cx="535242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98EA8D7-AEE7-4939-8664-52CD19C186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981518-C05D-8741-B984-5972AEB0E3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3415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9863" y="-22683"/>
            <a:ext cx="10370634" cy="69084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3A7C024-DB6C-451F-AFBA-05E9C1AA63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3" y="-152510"/>
            <a:ext cx="3620865" cy="174713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FBC018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CE515D-C205-6E46-828D-D71FC5465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069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97" t="732" r="23774" b="507"/>
          <a:stretch/>
        </p:blipFill>
        <p:spPr>
          <a:xfrm>
            <a:off x="-68593" y="0"/>
            <a:ext cx="921259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05E9BA1-616D-EC49-ABAA-06F47D5EA1ED}"/>
              </a:ext>
            </a:extLst>
          </p:cNvPr>
          <p:cNvSpPr/>
          <p:nvPr userDrawn="1"/>
        </p:nvSpPr>
        <p:spPr>
          <a:xfrm flipH="1">
            <a:off x="-1" y="0"/>
            <a:ext cx="9144000" cy="2083078"/>
          </a:xfrm>
          <a:prstGeom prst="rect">
            <a:avLst/>
          </a:prstGeom>
          <a:gradFill>
            <a:gsLst>
              <a:gs pos="0">
                <a:schemeClr val="tx1">
                  <a:alpha val="36000"/>
                  <a:lumMod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EBF43DB-249B-4196-BA92-DEA0407E552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349545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1A7566-33F1-D540-8F78-BA41220A6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5B0202E-CC41-E64D-8DDC-8074C101F6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="" xmlns:a16="http://schemas.microsoft.com/office/drawing/2014/main" id="{C13549F0-F612-2F49-96CE-35366D66B9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</p:spTree>
    <p:extLst>
      <p:ext uri="{BB962C8B-B14F-4D97-AF65-F5344CB8AC3E}">
        <p14:creationId xmlns:p14="http://schemas.microsoft.com/office/powerpoint/2010/main" val="271341272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96" t="561" r="27411" b="1243"/>
          <a:stretch/>
        </p:blipFill>
        <p:spPr>
          <a:xfrm>
            <a:off x="-7634" y="0"/>
            <a:ext cx="535242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F1B84C-AEA2-3B42-A578-7F67C725AFAB}"/>
              </a:ext>
            </a:extLst>
          </p:cNvPr>
          <p:cNvSpPr/>
          <p:nvPr userDrawn="1"/>
        </p:nvSpPr>
        <p:spPr>
          <a:xfrm flipV="1">
            <a:off x="0" y="4797831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BC31AC1-EF86-B247-8AB2-C4B8785420C3}"/>
              </a:ext>
            </a:extLst>
          </p:cNvPr>
          <p:cNvSpPr/>
          <p:nvPr userDrawn="1"/>
        </p:nvSpPr>
        <p:spPr>
          <a:xfrm>
            <a:off x="0" y="0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981518-C05D-8741-B984-5972AEB0E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061" y="727549"/>
            <a:ext cx="2257705" cy="536205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115A8332-962C-954C-B4DE-1DFCF826CF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19D2F7-E519-8C47-B97C-101FEAC2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956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818" t="2142" r="24432" b="1529"/>
          <a:stretch/>
        </p:blipFill>
        <p:spPr>
          <a:xfrm>
            <a:off x="3613232" y="0"/>
            <a:ext cx="553076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AA10D4D-A4E9-42E6-A8CA-5B6D492A7E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66511C8-C132-F547-95DD-4ADC91DD8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2062" y="727130"/>
            <a:ext cx="2261237" cy="537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DBDD4C-D482-6344-B209-66D839A9D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354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90" t="1098" r="7010" b="1365"/>
          <a:stretch/>
        </p:blipFill>
        <p:spPr>
          <a:xfrm>
            <a:off x="0" y="28082"/>
            <a:ext cx="9143999" cy="68069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F0162C-6A3D-E44B-9720-861E844B70FC}"/>
              </a:ext>
            </a:extLst>
          </p:cNvPr>
          <p:cNvSpPr/>
          <p:nvPr userDrawn="1"/>
        </p:nvSpPr>
        <p:spPr>
          <a:xfrm flipH="1">
            <a:off x="-1" y="0"/>
            <a:ext cx="9144000" cy="2083078"/>
          </a:xfrm>
          <a:prstGeom prst="rect">
            <a:avLst/>
          </a:prstGeom>
          <a:gradFill>
            <a:gsLst>
              <a:gs pos="0">
                <a:schemeClr val="tx1">
                  <a:alpha val="36000"/>
                  <a:lumMod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2BDA0936-BEBA-4D53-A69B-F6A438655F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0410" y="2453268"/>
            <a:ext cx="2992089" cy="1951463"/>
          </a:xfrm>
          <a:prstGeom prst="rect">
            <a:avLst/>
          </a:prstGeom>
          <a:solidFill>
            <a:srgbClr val="349545">
              <a:alpha val="80000"/>
            </a:srgbClr>
          </a:solidFill>
        </p:spPr>
        <p:txBody>
          <a:bodyPr lIns="396000" rIns="90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97BAA6F-96EC-344B-B75D-852224FF9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15BDED2-7FE7-994E-AEB2-92FDB0FE8E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8325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12" t="681" r="6788" b="1754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CA317221-A59E-406F-8855-3A0BA9394B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13730448-C34F-574B-AC01-E102406C6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8613" y="225425"/>
            <a:ext cx="1997075" cy="9001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 logo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="" xmlns:a16="http://schemas.microsoft.com/office/drawing/2014/main" id="{E33D2082-F877-FF44-9351-75A3640E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C2A365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F48A26-DF41-8349-9504-CE1AF6DD7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335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212" t="1035" r="24285" b="-120"/>
          <a:stretch/>
        </p:blipFill>
        <p:spPr>
          <a:xfrm>
            <a:off x="-7634" y="0"/>
            <a:ext cx="535242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F1B84C-AEA2-3B42-A578-7F67C725AFAB}"/>
              </a:ext>
            </a:extLst>
          </p:cNvPr>
          <p:cNvSpPr/>
          <p:nvPr userDrawn="1"/>
        </p:nvSpPr>
        <p:spPr>
          <a:xfrm flipV="1">
            <a:off x="0" y="4797831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BC31AC1-EF86-B247-8AB2-C4B8785420C3}"/>
              </a:ext>
            </a:extLst>
          </p:cNvPr>
          <p:cNvSpPr/>
          <p:nvPr userDrawn="1"/>
        </p:nvSpPr>
        <p:spPr>
          <a:xfrm>
            <a:off x="0" y="0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981518-C05D-8741-B984-5972AEB0E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061" y="727549"/>
            <a:ext cx="2257705" cy="536205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115A8332-962C-954C-B4DE-1DFCF826CF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19D2F7-E519-8C47-B97C-101FEAC2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133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521" t="4362" r="7210" b="10757"/>
          <a:stretch/>
        </p:blipFill>
        <p:spPr>
          <a:xfrm rot="5400000">
            <a:off x="3032918" y="746922"/>
            <a:ext cx="6857999" cy="53641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BB2FB775-B421-44D1-A877-367325922F8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6ED182-4CEA-4445-BA00-C101A87E52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240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4064" b="-14064"/>
          <a:stretch/>
        </p:blipFill>
        <p:spPr>
          <a:xfrm>
            <a:off x="3791578" y="0"/>
            <a:ext cx="5352421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2F8BB42-C94E-4499-BFBB-4E19EA0826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2881591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0"/>
            <a:ext cx="4274656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6000"/>
            <a:ext cx="4249737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B0EF-4844-4DF5-A582-62634E6AE1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3141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3" t="9055" r="1936" b="2418"/>
          <a:stretch/>
        </p:blipFill>
        <p:spPr>
          <a:xfrm>
            <a:off x="0" y="0"/>
            <a:ext cx="534478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F1B84C-AEA2-3B42-A578-7F67C725AFAB}"/>
              </a:ext>
            </a:extLst>
          </p:cNvPr>
          <p:cNvSpPr/>
          <p:nvPr userDrawn="1"/>
        </p:nvSpPr>
        <p:spPr>
          <a:xfrm flipV="1">
            <a:off x="0" y="4797831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BC31AC1-EF86-B247-8AB2-C4B8785420C3}"/>
              </a:ext>
            </a:extLst>
          </p:cNvPr>
          <p:cNvSpPr/>
          <p:nvPr userDrawn="1"/>
        </p:nvSpPr>
        <p:spPr>
          <a:xfrm>
            <a:off x="0" y="0"/>
            <a:ext cx="5344787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115A8332-962C-954C-B4DE-1DFCF826CF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5373687"/>
            <a:ext cx="1997075" cy="90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Partner/ Department/ Project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19D2F7-E519-8C47-B97C-101FEAC2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924F058-2EA3-6D45-A989-B5BECD5946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9834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45" t="501" r="5708" b="663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2857DF99-9CFE-4BFE-8F8B-2EF3ACDFB8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13730448-C34F-574B-AC01-E102406C6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8613" y="225425"/>
            <a:ext cx="1997075" cy="9001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 logo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="" xmlns:a16="http://schemas.microsoft.com/office/drawing/2014/main" id="{E33D2082-F877-FF44-9351-75A3640E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951F39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F48A26-DF41-8349-9504-CE1AF6DD7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7659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728" t="1181" r="31965"/>
          <a:stretch/>
        </p:blipFill>
        <p:spPr>
          <a:xfrm>
            <a:off x="3791578" y="0"/>
            <a:ext cx="535242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E16599C6-CE73-4613-B6F2-0C1E696421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425139688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6" t="214" r="10641" b="14164"/>
          <a:stretch/>
        </p:blipFill>
        <p:spPr>
          <a:xfrm>
            <a:off x="-50180" y="0"/>
            <a:ext cx="9236746" cy="59146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700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349545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="" xmlns:a16="http://schemas.microsoft.com/office/drawing/2014/main" id="{57AD38DD-ACF3-2E4C-8F8A-49899A796E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105" y="6046755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="" xmlns:a16="http://schemas.microsoft.com/office/drawing/2014/main" id="{63C4E090-D8DC-0746-A5BE-F2AA44B2767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17624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="" xmlns:a16="http://schemas.microsoft.com/office/drawing/2014/main" id="{67B94E2C-E71D-AC43-85F9-F21E41E714A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32143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="" xmlns:a16="http://schemas.microsoft.com/office/drawing/2014/main" id="{4EBB58E7-CB93-2C42-B9BB-B3406CDB80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46662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3F9ACFAC-FC6B-3A45-BF8C-55FC3C61F2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1181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="" xmlns:a16="http://schemas.microsoft.com/office/drawing/2014/main" id="{4A725F5F-6E6A-094D-BC6B-ADE3E65EEE5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75699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4E310F9-AD7B-D949-8193-87D72F1B4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11A686D-9D32-054C-B8A6-966A9402C6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653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" t="2464" b="2009"/>
          <a:stretch/>
        </p:blipFill>
        <p:spPr>
          <a:xfrm>
            <a:off x="-50180" y="0"/>
            <a:ext cx="9236746" cy="59146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1747131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7000"/>
                </a:schemeClr>
              </a:gs>
              <a:gs pos="0">
                <a:schemeClr val="tx1">
                  <a:lumMod val="0"/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2637D000-FA03-A94A-B693-693E8EE962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105" y="6046755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="" xmlns:a16="http://schemas.microsoft.com/office/drawing/2014/main" id="{AEFE2DF3-B922-7E49-B162-9C1DD5C8BA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17624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F6408E21-C70A-EC44-891C-307A95CCD1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32143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="" xmlns:a16="http://schemas.microsoft.com/office/drawing/2014/main" id="{C13CA065-9450-A148-87D9-9FEAAC4E8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46662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421BFB5F-E15C-3D4D-B132-1A0FF73C3E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1181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="" xmlns:a16="http://schemas.microsoft.com/office/drawing/2014/main" id="{836897F0-EA2E-5746-975C-0BF4B22527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75699" y="6046754"/>
            <a:ext cx="1199989" cy="715381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53575A"/>
                </a:solidFill>
              </a:defRPr>
            </a:lvl1pPr>
          </a:lstStyle>
          <a:p>
            <a:r>
              <a:rPr lang="en-US" dirty="0"/>
              <a:t>Insert Sponsor Logo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DDE122D-FB99-9547-97F0-BDEBBEBCA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sp>
        <p:nvSpPr>
          <p:cNvPr id="18" name="Text Placeholder 19">
            <a:extLst>
              <a:ext uri="{FF2B5EF4-FFF2-40B4-BE49-F238E27FC236}">
                <a16:creationId xmlns="" xmlns:a16="http://schemas.microsoft.com/office/drawing/2014/main" id="{01A47531-5D6C-A743-9A2B-2D2232D578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951F39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57E6AC8-36C6-6A44-AD6A-1523C28E1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8256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2" t="2156" r="11690" b="917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DEC11522-1EFD-4B6F-A39A-0B36025EFE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13730448-C34F-574B-AC01-E102406C6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8613" y="225425"/>
            <a:ext cx="1997075" cy="9001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Partner logo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="" xmlns:a16="http://schemas.microsoft.com/office/drawing/2014/main" id="{E33D2082-F877-FF44-9351-75A3640E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209" y="2453268"/>
            <a:ext cx="2992089" cy="1951463"/>
          </a:xfrm>
          <a:prstGeom prst="rect">
            <a:avLst/>
          </a:prstGeom>
          <a:solidFill>
            <a:srgbClr val="951F39">
              <a:alpha val="80000"/>
            </a:srgbClr>
          </a:solidFill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F48A26-DF41-8349-9504-CE1AF6DD7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0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016000"/>
            <a:ext cx="4284663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599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FE13-0F47-4371-8260-8282C66FAFA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C9097EC8-36C5-6E4B-B24D-33282D85E1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373491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05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1"/>
            <a:ext cx="4284662" cy="525140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FF3B-A0B8-48E2-A725-259897D9FD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9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410205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410205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175-27D3-460E-AEED-3EC5B06AFD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3974512"/>
            <a:ext cx="8880774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12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1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6C8983E3-1008-4792-93F9-EEEE333C2E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E07DC2F9-FFDD-7548-ABA6-9DE20005B7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86375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3EE32DEE-BBDF-CB4B-8594-4330515C4C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15810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15DD2F18-C39B-6742-AABA-AA1568BA24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15810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FEA21F4-78DB-9B41-AC86-8FB743FC176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894234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8BBE9E66-ECF8-1C49-9912-527006FE06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94234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384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E89399BF-7809-4EF1-B55F-AF3D8F0D95F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EEE5FBAA-3A50-1247-8679-1C2C1EF701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3268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B54FAC3E-B555-D14B-A3E6-1455378A80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5809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019AB8AE-F92E-3B45-8335-352379B73E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1127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545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AC6A-D4C0-41D1-A69B-7296238A627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49" y="1016000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49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B0C0-27CC-47C2-8A91-89A76655B3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BE1771-D8EB-7741-86F3-8255489D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2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980" t="753" r="1346" b="1137"/>
          <a:stretch/>
        </p:blipFill>
        <p:spPr>
          <a:xfrm>
            <a:off x="3613232" y="0"/>
            <a:ext cx="553076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E183C53-9780-45AB-8FF4-DFB31CDCB7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8E65DEF0-DBCF-6A40-B4FE-BBC2AE2FA6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www.au.africa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8F2067-9C4C-EA4B-8AEE-1B920A8C0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894E04-6A82-F844-BBFC-6130D259A4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2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6548-11CD-4C67-A9AC-E01DA0C5FB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8880776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22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80292"/>
            <a:ext cx="2831904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016000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2080292"/>
            <a:ext cx="2794217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EF212AF-0767-4283-AE75-48D6DE97BA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008601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2072893"/>
            <a:ext cx="2882161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74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1974542"/>
            <a:ext cx="2075263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EE989E7B-9BB2-462A-A98D-2A338C9C8AD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CEA0958-97FB-884D-9268-5774B68A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49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5999"/>
            <a:ext cx="1682049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38911"/>
            <a:ext cx="1682049" cy="423488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023397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2030033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1E37-BB2D-4133-ADA5-E07AD337C7E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01599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2022635"/>
            <a:ext cx="170169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015999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2022635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017475"/>
            <a:ext cx="1690016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2024111"/>
            <a:ext cx="1690016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72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01600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49" y="5329747"/>
            <a:ext cx="6064469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2451972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3887944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3887944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01600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7950" y="5323916"/>
            <a:ext cx="2484329" cy="949882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2451972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D2FB5A64-6B43-4CE6-8694-B3A970DFD1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9BE6309-43A3-D745-9D25-CD761E5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3038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28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0650" y="1005235"/>
            <a:ext cx="8880475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201703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124805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232578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xmlns="" id="{639B8C80-F082-8744-9B77-C12F32B18D1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7951" y="5340350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xmlns="" id="{363CB0A0-1316-5844-AB00-9A19EE7A54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74057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xmlns="" id="{F4318FCC-31EB-B044-98B9-A727A3D399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17938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xmlns="" id="{797BB670-E3C9-554C-86DF-9E4BA60D019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661819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xmlns="" id="{22037A3F-F86A-1A4B-85D6-8C9B54A8AF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505700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26949828-80A0-4DFA-8592-CDBA95AEFB2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92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029810"/>
            <a:ext cx="8893174" cy="22198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608388"/>
            <a:ext cx="8893175" cy="266541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0918A29B-6F1A-4ED0-B880-7C23A9D974E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23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029812"/>
            <a:ext cx="8901803" cy="96035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2224187"/>
            <a:ext cx="8880773" cy="228443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07950" y="4730999"/>
            <a:ext cx="8901804" cy="158544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C6927CE0-97ED-471F-8543-709F8EC5D81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69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AB4D7EEB-0E42-40AC-BFCC-D2CC7D04D5E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A0ABA23-029B-674A-952D-E3FC333E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94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7F096C82-5045-4B52-8D56-B97B89CD32C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E28B4B7-B8AE-B64C-B596-A0D02C2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4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267" t="9963" r="7746" b="16584"/>
          <a:stretch/>
        </p:blipFill>
        <p:spPr>
          <a:xfrm>
            <a:off x="3791578" y="0"/>
            <a:ext cx="535242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FB1B06-D753-3E4E-A163-1B05CEA6ECB0}"/>
              </a:ext>
            </a:extLst>
          </p:cNvPr>
          <p:cNvSpPr/>
          <p:nvPr userDrawn="1"/>
        </p:nvSpPr>
        <p:spPr>
          <a:xfrm>
            <a:off x="3791578" y="0"/>
            <a:ext cx="5352421" cy="2051824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7000"/>
                </a:schemeClr>
              </a:gs>
              <a:gs pos="0">
                <a:schemeClr val="tx1">
                  <a:alpha val="4000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9C36942A-3E84-4A00-8DC6-BACEA7EBB78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8B84A7-3EB4-8E49-BFEA-D7AC399FA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B094DE-286B-264F-9212-7B145CA692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929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537F76EA-B1D2-403B-90B7-4893E6399D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74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0E9EC634-D233-4185-A49D-486844588CE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08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A81E-2AB7-4468-A15F-01A96129A0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94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880775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24B7-EB66-44BA-80C6-0C69BE1724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3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B8C3-7AEA-435D-B9B7-7033A3AD58F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80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EB62B-F165-4038-9469-3B8A81A54B7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45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003A-44C8-4026-A8DD-28B9FA53AD1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1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432E-3E52-431E-9AB3-F006DE5C997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21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DB86-0F58-442B-8047-500A8FA1248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760B41B-5437-D54B-8D58-590CEC288068}"/>
              </a:ext>
            </a:extLst>
          </p:cNvPr>
          <p:cNvSpPr txBox="1">
            <a:spLocks/>
          </p:cNvSpPr>
          <p:nvPr userDrawn="1"/>
        </p:nvSpPr>
        <p:spPr>
          <a:xfrm>
            <a:off x="2100649" y="80962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86916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13122" algn="l"/>
              </a:tabLst>
              <a:defRPr sz="1500" b="1" kern="1200" baseline="0">
                <a:solidFill>
                  <a:srgbClr val="53575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747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016000"/>
            <a:ext cx="8893174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228" t="2176" r="13565"/>
          <a:stretch/>
        </p:blipFill>
        <p:spPr>
          <a:xfrm>
            <a:off x="3791578" y="0"/>
            <a:ext cx="535242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ADCDE147-54A8-4DD4-A221-C145652BEC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81FF7-A195-D640-A499-2B80249B63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295" y="727130"/>
            <a:ext cx="2261237" cy="53704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</p:spTree>
    <p:extLst>
      <p:ext uri="{BB962C8B-B14F-4D97-AF65-F5344CB8AC3E}">
        <p14:creationId xmlns:p14="http://schemas.microsoft.com/office/powerpoint/2010/main" val="4225902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47769-5BD1-41DA-95C4-C649412169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2349905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2349905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4949670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4949670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284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D58D35-9F9E-9C4B-B8B5-24D13A510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" y="1023948"/>
            <a:ext cx="3388285" cy="5249852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rgbClr val="53575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3575A"/>
                </a:solidFill>
              </a:rPr>
              <a:t>Click to add text. </a:t>
            </a:r>
          </a:p>
          <a:p>
            <a:endParaRPr lang="en-US" dirty="0">
              <a:solidFill>
                <a:srgbClr val="53575A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B97AC-2103-2A4D-9FEB-4917BAAC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41A-1389-4061-A75B-27612B1A86D1}" type="datetime1">
              <a:rPr lang="en-GB" smtClean="0"/>
              <a:t>18/10/20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61AB1-E751-3E47-9E07-98549041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4A771-3758-9944-AA94-B3AFE3CD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7556FB1-A89A-0C46-BF49-5406E16BB0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801035" y="1016000"/>
            <a:ext cx="5187690" cy="5257800"/>
          </a:xfrm>
        </p:spPr>
        <p:txBody>
          <a:bodyPr/>
          <a:lstStyle>
            <a:lvl1pPr marL="0" indent="0">
              <a:buNone/>
              <a:defRPr sz="2400">
                <a:solidFill>
                  <a:srgbClr val="53575A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AD7FC47-79E7-8745-8C4D-3BAB61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89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EA28-FBF8-DE47-BC4C-C186EE33769C}" type="datetimeFigureOut">
              <a:rPr lang="en-US" smtClean="0"/>
              <a:t>18/10/20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6AEB-D0E1-A548-9E07-2FC6C4B4E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4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EA28-FBF8-DE47-BC4C-C186EE33769C}" type="datetimeFigureOut">
              <a:rPr lang="en-US" smtClean="0"/>
              <a:t>18/10/20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6AEB-D0E1-A548-9E07-2FC6C4B4E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6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B6F3AA-3B68-5445-BD55-EA29EC3CF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389" y="1016000"/>
            <a:ext cx="4249738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14DBAEC-3DE2-3147-BB18-57CD5C66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72111870-BDEB-4E74-9342-C408D00E023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55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solidFill>
                  <a:srgbClr val="951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FA96-F6BE-461F-9723-C17A067BD8F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878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186"/>
            <a:ext cx="7772400" cy="2387600"/>
          </a:xfrm>
        </p:spPr>
        <p:txBody>
          <a:bodyPr anchor="b"/>
          <a:lstStyle>
            <a:lvl1pPr algn="ctr">
              <a:defRPr sz="4500" i="0">
                <a:solidFill>
                  <a:srgbClr val="951F3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86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9C2-3FE7-43EE-827B-FCE7A63BD8C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308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40481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270-8C1A-4E72-BFB1-608A9044461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4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213122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0424-C2BE-41E6-B0FF-800F020E9AE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88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016000"/>
            <a:ext cx="8880775" cy="5257800"/>
          </a:xfrm>
        </p:spPr>
        <p:txBody>
          <a:bodyPr/>
          <a:lstStyle>
            <a:lvl1pPr>
              <a:defRPr>
                <a:solidFill>
                  <a:srgbClr val="53575A"/>
                </a:solidFill>
              </a:defRPr>
            </a:lvl1pPr>
            <a:lvl2pPr>
              <a:defRPr>
                <a:solidFill>
                  <a:srgbClr val="53575A"/>
                </a:solidFill>
              </a:defRPr>
            </a:lvl2pPr>
            <a:lvl3pPr>
              <a:defRPr>
                <a:solidFill>
                  <a:srgbClr val="53575A"/>
                </a:solidFill>
              </a:defRPr>
            </a:lvl3pPr>
            <a:lvl4pPr>
              <a:defRPr>
                <a:solidFill>
                  <a:srgbClr val="53575A"/>
                </a:solidFill>
              </a:defRPr>
            </a:lvl4pPr>
            <a:lvl5pPr>
              <a:defRPr>
                <a:solidFill>
                  <a:srgbClr val="5357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A0E98-A272-45D9-A85C-E81C3CE048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3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0" t="890" r="754" b="1741"/>
          <a:stretch/>
        </p:blipFill>
        <p:spPr>
          <a:xfrm>
            <a:off x="-50180" y="0"/>
            <a:ext cx="9236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D7E36C-7A86-604F-B7F2-9E1F2960C0D3}"/>
              </a:ext>
            </a:extLst>
          </p:cNvPr>
          <p:cNvSpPr/>
          <p:nvPr userDrawn="1"/>
        </p:nvSpPr>
        <p:spPr>
          <a:xfrm>
            <a:off x="-50180" y="0"/>
            <a:ext cx="9236746" cy="206103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lumMod val="95000"/>
                  <a:lumOff val="5000"/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674B31EE-8282-4612-81DE-609AD86C4A5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  <a:solidFill>
            <a:srgbClr val="CFDC34">
              <a:alpha val="80000"/>
            </a:srgbClr>
          </a:solidFill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C1F292-5149-994A-82F0-DCC881B4D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AC9A56-E8B6-B44A-AFEB-6736C70C40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79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024111"/>
            <a:ext cx="8893175" cy="4249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D007-E0A9-4C5C-A0B4-1158DCD9E1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23669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3172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0"/>
            <a:ext cx="4274656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6000"/>
            <a:ext cx="4249737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C048-3104-4F9B-ADF4-079617AB6DE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938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016000"/>
            <a:ext cx="4284663" cy="52578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7" y="101599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3A6F-4BCF-43CD-8A96-8D7DBDAE9C9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C9097EC8-36C5-6E4B-B24D-33282D85E1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51387" y="3734919"/>
            <a:ext cx="4249737" cy="253888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63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16001"/>
            <a:ext cx="4284662" cy="525140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8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0917-D59F-4BCC-9511-67174EE361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968542" y="1016000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6B061E04-3520-A54F-B830-CE5D0906E7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51388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E1D97C0A-E9F7-CE4F-8F58-36DC1393E90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68542" y="2822388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EA1DD0C3-7083-7941-B90A-02DA670C47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51388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68F46A83-06F1-7C4B-945F-E7DD970688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68542" y="4628777"/>
            <a:ext cx="2020183" cy="1638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57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410205"/>
            <a:ext cx="4274656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1" y="1410205"/>
            <a:ext cx="4254069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19A6-90BA-46CE-979F-011428C26FD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7950" y="3974512"/>
            <a:ext cx="8880774" cy="2318416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52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1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1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1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1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50" y="6529335"/>
            <a:ext cx="2101463" cy="284215"/>
          </a:xfrm>
        </p:spPr>
        <p:txBody>
          <a:bodyPr/>
          <a:lstStyle/>
          <a:p>
            <a:fld id="{D50B5741-8327-4E17-BE39-E8A2F3AE2BC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29335"/>
            <a:ext cx="3189267" cy="28421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22023"/>
            <a:ext cx="2084569" cy="291935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07951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E07DC2F9-FFDD-7548-ABA6-9DE20005B7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86375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196189E1-818A-014E-AE03-F41CD352F3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6375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8E416A6E-054D-4A44-8FB4-C95991A573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86375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D0BF870F-EABC-574B-98B0-9EABA67EE5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86375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7FED264A-35CA-6142-A6F7-2FBD521972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375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3EE32DEE-BBDF-CB4B-8594-4330515C4C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15810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44AFD0B5-833A-9D46-91D5-7084FA4411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5810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EF0BA8E1-3705-D24B-9D14-3BF5AD489D3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15810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55B69AF2-596B-E441-9DE4-F7047FAEDC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715810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15DD2F18-C39B-6742-AABA-AA1568BA24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15810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FEA21F4-78DB-9B41-AC86-8FB743FC176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894234" y="1670830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CE9D2387-066D-7841-8B15-F6B44BC7CBC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94234" y="2852768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1739DFC0-EC7F-1D4B-85B8-C04D60A06A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94234" y="4034706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xmlns="" id="{4E777ED2-427D-1542-9CB7-362AE4749F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94234" y="5216644"/>
            <a:ext cx="2101462" cy="1057156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8BBE9E66-ECF8-1C49-9912-527006FE06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94234" y="1016000"/>
            <a:ext cx="2101462" cy="530048"/>
          </a:xfrm>
        </p:spPr>
        <p:txBody>
          <a:bodyPr>
            <a:noAutofit/>
          </a:bodyPr>
          <a:lstStyle>
            <a:lvl1pPr marL="0" indent="0">
              <a:buNone/>
              <a:defRPr sz="825" b="1">
                <a:solidFill>
                  <a:srgbClr val="951F39"/>
                </a:solidFill>
              </a:defRPr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1456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7950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7950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7950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>
          <a:xfrm>
            <a:off x="129394" y="6592090"/>
            <a:ext cx="1051337" cy="269099"/>
          </a:xfrm>
        </p:spPr>
        <p:txBody>
          <a:bodyPr/>
          <a:lstStyle/>
          <a:p>
            <a:fld id="{72AAC4DC-349E-434D-9D66-2817647496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4425" y="6592090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6556" y="6584779"/>
            <a:ext cx="2084569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EEE5FBAA-3A50-1247-8679-1C2C1EF701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3268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504EFB2D-C610-4148-A056-8039E9F2E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13268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E79C6403-DED9-3A4A-BE2E-AF24A9410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3268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1FDF4B1C-8972-AC48-AE39-035B733BB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3268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xmlns="" id="{B54FAC3E-B555-D14B-A3E6-1455378A80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5809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3665D6A-72B5-6645-9041-946D402C7F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5809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xmlns="" id="{B9737207-1783-EE4F-B18B-F97EC35D02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5809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C283FA37-EDBA-2F43-ABA8-0BB68A1B6F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5809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019AB8AE-F92E-3B45-8335-352379B73E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1127" y="1016000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6CC6A752-225A-1043-A3A2-9DC05ACF57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21127" y="2355133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xmlns="" id="{1947A911-1916-7145-8CD1-F4FAAC8D6A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127" y="3694266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70BFD01F-AC9C-AB43-8451-A672533FA1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127" y="5033398"/>
            <a:ext cx="2079438" cy="1240402"/>
          </a:xfrm>
        </p:spPr>
        <p:txBody>
          <a:bodyPr>
            <a:noAutofit/>
          </a:bodyPr>
          <a:lstStyle>
            <a:lvl1pPr marL="86916" indent="-86916">
              <a:defRPr sz="825"/>
            </a:lvl1pPr>
            <a:lvl2pPr marL="172641" indent="-85725">
              <a:defRPr sz="788"/>
            </a:lvl2pPr>
            <a:lvl3pPr marL="300038" indent="-127397">
              <a:defRPr sz="750"/>
            </a:lvl3pPr>
            <a:lvl4pPr marL="385763" indent="-126206">
              <a:defRPr sz="675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4545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85340"/>
            <a:ext cx="4284663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C37A-0629-4606-AFD9-507CD051299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49" y="1016000"/>
            <a:ext cx="8893175" cy="773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1387" y="1985340"/>
            <a:ext cx="4249737" cy="4288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40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8C6D-3ECE-4640-B0F2-6DCD328F53F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BE1771-D8EB-7741-86F3-8255489D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3F4D557-346A-A24F-8AD5-323AA4EDF5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60632" y="1016000"/>
            <a:ext cx="42846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26C3F1A-5763-DD40-8BF7-66CB0871161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0632" y="1969723"/>
            <a:ext cx="4284663" cy="430407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71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947562"/>
            <a:ext cx="2867542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EEBF-66B0-4CC2-B971-C66F31BD162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228" y="6535167"/>
            <a:ext cx="2550898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950" y="1016000"/>
            <a:ext cx="8880776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141544" y="1936376"/>
            <a:ext cx="2872078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55125" y="1947562"/>
            <a:ext cx="2846000" cy="4337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2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512" t="866" r="1069" b="1636"/>
          <a:stretch/>
        </p:blipFill>
        <p:spPr>
          <a:xfrm>
            <a:off x="3613232" y="0"/>
            <a:ext cx="553076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032B33FC-4A10-4BEE-BF5E-B75505E7BF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" y="2453268"/>
            <a:ext cx="2992089" cy="1951463"/>
          </a:xfrm>
          <a:prstGeom prst="rect">
            <a:avLst/>
          </a:prstGeom>
        </p:spPr>
        <p:txBody>
          <a:bodyPr lIns="396000" rIns="90000" anchor="ctr" anchorCtr="0"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6511C8-C132-F547-95DD-4ADC91DD8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2062" y="727130"/>
            <a:ext cx="2261237" cy="537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DBDD4C-D482-6344-B209-66D839A9D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8594" y="-152510"/>
            <a:ext cx="3620867" cy="17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4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2831904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80292"/>
            <a:ext cx="2831904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3466" y="1016000"/>
            <a:ext cx="279421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43466" y="2080292"/>
            <a:ext cx="2794217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E4487F57-773C-4272-B1E7-4A11014C258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8964" y="1008601"/>
            <a:ext cx="288216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18964" y="2072893"/>
            <a:ext cx="2882161" cy="419350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982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06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06" y="1974542"/>
            <a:ext cx="2075263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01894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756970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6958789" y="1974542"/>
            <a:ext cx="2085482" cy="44351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AC57A83-0E06-434D-B4A9-D8B22BB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FF868FF3-2785-4FB9-B91B-6E70378EFD0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40B2D603-A5E2-B342-AF61-78D4424B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F2B0F39C-6A72-9643-8A5C-AF6693E9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5E540F3-A856-2D4F-9646-0703F0DA95A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301894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19AF0BF-8EC7-504C-880A-8034FA7C853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7189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A4032AE-5606-6A48-886F-7B5EE141D13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954577" y="1016000"/>
            <a:ext cx="2075263" cy="808226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CEA0958-97FB-884D-9268-5774B68A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10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5999"/>
            <a:ext cx="1682049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038911"/>
            <a:ext cx="1682049" cy="423488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9387" y="1023397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9387" y="2030033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7B7A-07FE-4ABB-AB7B-72890571CCA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2482" y="6538822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89129" y="6538821"/>
            <a:ext cx="1104373" cy="319181"/>
          </a:xfrm>
        </p:spPr>
        <p:txBody>
          <a:bodyPr/>
          <a:lstStyle/>
          <a:p>
            <a:fld id="{04AA8156-67F3-4B6F-ADAD-63476313C9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722041" y="1015999"/>
            <a:ext cx="1701695" cy="799351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22041" y="2022635"/>
            <a:ext cx="170169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525854" y="1015999"/>
            <a:ext cx="1710075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5525854" y="2022635"/>
            <a:ext cx="1710075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311110" y="1017475"/>
            <a:ext cx="1690016" cy="783075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8"/>
          </p:nvPr>
        </p:nvSpPr>
        <p:spPr>
          <a:xfrm>
            <a:off x="7311110" y="2024111"/>
            <a:ext cx="1690016" cy="425116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930FDE-07C2-8846-A593-EAB2D26E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754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1" y="1016000"/>
            <a:ext cx="2472262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49" y="5329747"/>
            <a:ext cx="6064469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2451972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04223" y="3887944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950" y="3887944"/>
            <a:ext cx="2455405" cy="944053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2906785" y="1016001"/>
            <a:ext cx="6094331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469535" y="6531511"/>
            <a:ext cx="1038580" cy="27640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2E9AC-78E1-4799-8562-C66A38A92102}" type="slidenum">
              <a:rPr lang="en-GB" sz="45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z="4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7950" y="5323916"/>
            <a:ext cx="2484329" cy="949882"/>
          </a:xfrm>
        </p:spPr>
        <p:txBody>
          <a:bodyPr anchor="ctr">
            <a:normAutofit/>
          </a:bodyPr>
          <a:lstStyle>
            <a:lvl1pPr marL="0" indent="0">
              <a:buNone/>
              <a:defRPr sz="1013" b="1">
                <a:solidFill>
                  <a:srgbClr val="951F39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6"/>
          </p:nvPr>
        </p:nvSpPr>
        <p:spPr>
          <a:xfrm>
            <a:off x="2927848" y="2451972"/>
            <a:ext cx="6073277" cy="94405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59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xmlns="" id="{BFA184D5-7399-1D40-A6F3-04D63C0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E7E1955C-1421-4296-B7E4-B3A0EC8BE6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xmlns="" id="{7EC6F2BC-64B2-6649-BE73-9ACBCF4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xmlns="" id="{847AB10E-6054-FD4A-BCEC-6D8589A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9BE6309-43A3-D745-9D25-CD761E5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3038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33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0650" y="1005235"/>
            <a:ext cx="8880475" cy="773113"/>
          </a:xfrm>
        </p:spPr>
        <p:txBody>
          <a:bodyPr/>
          <a:lstStyle>
            <a:lvl1pPr>
              <a:defRPr b="1">
                <a:solidFill>
                  <a:srgbClr val="951F3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07951" y="2017032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974057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3817938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661819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16"/>
          <p:cNvSpPr>
            <a:spLocks noGrp="1"/>
          </p:cNvSpPr>
          <p:nvPr>
            <p:ph type="pic" sz="quarter" idx="30"/>
          </p:nvPr>
        </p:nvSpPr>
        <p:spPr>
          <a:xfrm>
            <a:off x="7505700" y="2017032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xmlns="" id="{BAE8179C-1D51-E743-8E98-447634E84F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951" y="3124805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xmlns="" id="{D2265B7A-55C7-B944-ADB5-BCFF380661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74057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xmlns="" id="{F5639E0C-EF27-414A-9578-6B830597A62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17938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xmlns="" id="{D528C7F5-56EF-0E4D-8596-E7211E53368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61819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xmlns="" id="{2E9CF4C1-C12C-8A44-9D8F-98B40EB8165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05700" y="3124805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xmlns="" id="{920FC8B7-03C7-214F-A240-F369548DFC7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7951" y="4232578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xmlns="" id="{6847C2AB-C2EF-9644-81AD-60EB565AA2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74057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xmlns="" id="{02B3312C-A33D-1245-89F7-9AC2230C56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17938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xmlns="" id="{F28E5DA6-6E14-7448-8F83-4986BB553A7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661819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xmlns="" id="{2F1C2F40-161B-E048-AFE7-7D3F94B0B4C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505700" y="4232578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xmlns="" id="{639B8C80-F082-8744-9B77-C12F32B18D1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7951" y="5340350"/>
            <a:ext cx="1517650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xmlns="" id="{363CB0A0-1316-5844-AB00-9A19EE7A54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74057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xmlns="" id="{F4318FCC-31EB-B044-98B9-A727A3D399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17938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xmlns="" id="{797BB670-E3C9-554C-86DF-9E4BA60D019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661819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xmlns="" id="{22037A3F-F86A-1A4B-85D6-8C9B54A8AF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505700" y="5340350"/>
            <a:ext cx="1495425" cy="9334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Date Placeholder 6">
            <a:extLst>
              <a:ext uri="{FF2B5EF4-FFF2-40B4-BE49-F238E27FC236}">
                <a16:creationId xmlns:a16="http://schemas.microsoft.com/office/drawing/2014/main" xmlns="" id="{7C6DB2CB-27DC-D24F-8E9E-32D05320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A0D046F0-C85F-4987-ACC7-82C52A1343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Footer Placeholder 7">
            <a:extLst>
              <a:ext uri="{FF2B5EF4-FFF2-40B4-BE49-F238E27FC236}">
                <a16:creationId xmlns:a16="http://schemas.microsoft.com/office/drawing/2014/main" xmlns="" id="{D45F8D49-FF08-884F-8A32-02BE4AC7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Slide Number Placeholder 8">
            <a:extLst>
              <a:ext uri="{FF2B5EF4-FFF2-40B4-BE49-F238E27FC236}">
                <a16:creationId xmlns:a16="http://schemas.microsoft.com/office/drawing/2014/main" xmlns="" id="{2E04AB5E-6263-7D4B-A6BF-85AE9123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96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029810"/>
            <a:ext cx="8893174" cy="22198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3608388"/>
            <a:ext cx="8893175" cy="266541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3E839737-B756-CA4E-ABC8-F8C132B8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E8A847DF-40FB-431F-9D3B-902F0B14DF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85A22785-7802-8B4B-8CDF-3E957B9F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DA51A499-B959-534A-B924-7D41A93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F46261-3FC1-7846-B7FB-E2764433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48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1029812"/>
            <a:ext cx="8901803" cy="96035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2224187"/>
            <a:ext cx="8880773" cy="228443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07950" y="4730999"/>
            <a:ext cx="8901804" cy="158544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2AC3398A-8C69-344D-B6AA-2B24CEE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CD8EDE53-E616-4D1F-ACFF-41B51F6032F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A2E13509-CAD1-6E44-B633-BBCECEB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9064339B-68AC-7E40-90C1-6A86DAB1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EC4E654-BA4D-C342-9765-9B523C39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501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16000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59810"/>
            <a:ext cx="8893174" cy="196919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950" y="3924687"/>
            <a:ext cx="8880727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950" y="4339050"/>
            <a:ext cx="8893175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05FC3307-0292-D043-82B7-6AAC3AFA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C5C7708E-0979-4944-89BC-D47656EC4E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3341AF24-928B-D54C-8B4A-FFFC0983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66215DAF-3FEF-1C4F-BB8D-F20FE2F5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A0ABA23-029B-674A-952D-E3FC333E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399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9" y="1026948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1" y="1497393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4359DF5A-0941-A34F-B470-DA298072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02AF8C06-D664-4E5E-AD06-589E6EF2BFA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2D24C1BB-69D0-B74B-9CF8-3DF0C21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A049738A-1309-5F43-8FEC-769F007F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E28B4B7-B8AE-B64C-B596-A0D02C2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9004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7CF04514-B064-3643-8427-22BBFD35D3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49" y="3873182"/>
            <a:ext cx="8893175" cy="328105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rgbClr val="951F3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91A43E6-B137-B840-A946-BB61011F170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1" y="4343627"/>
            <a:ext cx="8893174" cy="19347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067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" y="1026948"/>
            <a:ext cx="3594475" cy="1030451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26948"/>
            <a:ext cx="5113734" cy="5246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214282"/>
            <a:ext cx="3594474" cy="40595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xmlns="" id="{6A17F1A8-202F-4045-88BD-464BAE96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3E544287-9014-4AA9-B7CC-F6352C1E7C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xmlns="" id="{080D0117-E6BF-C04E-9EF6-5790DF9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xmlns="" id="{E8B3707F-E84E-9F4B-BDF8-05D474C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856BA-4681-6B43-9B3F-E62C538F6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305" r="28633"/>
          <a:stretch/>
        </p:blipFill>
        <p:spPr>
          <a:xfrm>
            <a:off x="-7634" y="0"/>
            <a:ext cx="535242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BE5CD-4AA1-A94E-A67B-16963CC213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950" y="6538822"/>
            <a:ext cx="2493915" cy="269099"/>
          </a:xfrm>
        </p:spPr>
        <p:txBody>
          <a:bodyPr/>
          <a:lstStyle/>
          <a:p>
            <a:fld id="{398EA8D7-AEE7-4939-8664-52CD19C186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D8343-3959-9A44-8489-2F7927C63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78417" y="6524626"/>
            <a:ext cx="3189267" cy="28329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922A3-6480-4B46-BC4C-12170E2C1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44236" y="6535167"/>
            <a:ext cx="2456890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9B6B15-9A06-CE46-B8E7-CCC138D141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8594" y="-152510"/>
            <a:ext cx="3620867" cy="174713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81CD6F6-350C-424F-B87B-B489019B5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036" y="2453268"/>
            <a:ext cx="2992089" cy="1951463"/>
          </a:xfrm>
          <a:prstGeom prst="rect">
            <a:avLst/>
          </a:prstGeom>
        </p:spPr>
        <p:txBody>
          <a:bodyPr lIns="90000" tIns="46800" rIns="396000" anchor="ctr" anchorCtr="0"/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COVER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81518-C05D-8741-B984-5972AEB0E3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295" y="727549"/>
            <a:ext cx="2261237" cy="5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04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393131" cy="1471864"/>
          </a:xfrm>
        </p:spPr>
        <p:txBody>
          <a:bodyPr anchor="ctr"/>
          <a:lstStyle>
            <a:lvl1pPr algn="ctr"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929" y="1016000"/>
            <a:ext cx="5173196" cy="5225002"/>
          </a:xfrm>
        </p:spPr>
        <p:txBody>
          <a:bodyPr/>
          <a:lstStyle>
            <a:lvl1pPr marL="300038" indent="-300038">
              <a:buFont typeface="Wingdings" panose="05000000000000000000" pitchFamily="2" charset="2"/>
              <a:buChar char="q"/>
              <a:defRPr sz="2400"/>
            </a:lvl1pPr>
            <a:lvl2pPr marL="346472" indent="-46435"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92DD6CE2-9C4E-854A-B9BA-5349CFA1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50" y="6535167"/>
            <a:ext cx="2637351" cy="269099"/>
          </a:xfrm>
        </p:spPr>
        <p:txBody>
          <a:bodyPr/>
          <a:lstStyle/>
          <a:p>
            <a:fld id="{BD23F5DE-450E-457D-AB74-61D7A8EF63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5134BD9-7E38-3F43-A316-E6CB9C26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417" y="6535167"/>
            <a:ext cx="3189267" cy="269099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87C7D7F-130E-0A47-8DC6-7E0749A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35167"/>
            <a:ext cx="2600325" cy="276408"/>
          </a:xfrm>
        </p:spPr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420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462596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484505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707340"/>
            <a:ext cx="3471069" cy="3582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275A-DD3F-4848-BE20-305BB30B2C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657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016000"/>
            <a:ext cx="8880775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E76F9-6B40-444F-BA65-5CFAAE2492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974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16000"/>
            <a:ext cx="2457450" cy="5257800"/>
          </a:xfrm>
        </p:spPr>
        <p:txBody>
          <a:bodyPr vert="eaVert"/>
          <a:lstStyle>
            <a:lvl1pPr>
              <a:defRPr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32142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F3491-41DB-445B-8800-20ECE1AD02A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02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1016000"/>
            <a:ext cx="3379321" cy="1446213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16000"/>
            <a:ext cx="5113734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" y="2716306"/>
            <a:ext cx="3379321" cy="35574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01DBF-1350-41D4-85D1-E5515B64CF4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81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1016000"/>
            <a:ext cx="3471069" cy="1195386"/>
          </a:xfrm>
        </p:spPr>
        <p:txBody>
          <a:bodyPr anchor="ctr" anchorCtr="0"/>
          <a:lstStyle>
            <a:lvl1pPr>
              <a:defRPr sz="2400">
                <a:solidFill>
                  <a:srgbClr val="951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16000"/>
            <a:ext cx="4629150" cy="52578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" y="2462212"/>
            <a:ext cx="3471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990A-3EBF-4D73-9286-D8169C1867C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3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11F9-0928-450A-ACC4-D49B4B353E3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255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1" y="1016000"/>
            <a:ext cx="1971675" cy="5257800"/>
          </a:xfrm>
        </p:spPr>
        <p:txBody>
          <a:bodyPr vert="eaVert"/>
          <a:lstStyle>
            <a:lvl1pPr>
              <a:defRPr>
                <a:solidFill>
                  <a:srgbClr val="951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1016000"/>
            <a:ext cx="6796556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D7B9-E40A-4858-8B76-28C0CB0196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798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7951" y="1016000"/>
            <a:ext cx="8893174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768870-C5E4-7A4A-AA12-C3A233E2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82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2210-0BE2-45AA-A6F8-66CDBCD9A4D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C9C5-C58C-4A7A-9364-BE38CE72E1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20428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913629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706830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5000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293231" y="1016000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107950" y="2349905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191362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370553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5497449" y="2349905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7289359" y="2349905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xmlns="" id="{8BA94EFD-126E-3144-AA31-556FCA9A3CE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0428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xmlns="" id="{977E27E9-782E-8D4C-9FCE-DA5E63CAA0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13629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xmlns="" id="{2D5E64F5-8FD8-E040-9DC5-ACBEE38B99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06830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xmlns="" id="{19B6620C-04A1-514F-B7EC-C839EB8D068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5000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0D1EB323-6B9D-424B-A12A-249FECD496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93231" y="3615765"/>
            <a:ext cx="1713840" cy="12184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xmlns="" id="{109437BA-3B10-8049-93B8-64E634B29A8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7950" y="4949670"/>
            <a:ext cx="172575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xmlns="" id="{472CD2F0-74F5-4149-962C-74E8F1FF38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1362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xmlns="" id="{B1CABA5A-A678-4B4E-9C2A-CC46C0FA398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0553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xmlns="" id="{88A5C87E-F6DB-834D-8444-45E643ED09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97449" y="4949670"/>
            <a:ext cx="1711988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xmlns="" id="{D22258D4-CBD3-E147-B7F0-3553A47823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289359" y="4949670"/>
            <a:ext cx="1711987" cy="899708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37A61424-7032-5E4A-A353-8BEA6DD5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50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0.xml"/><Relationship Id="rId20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322.xml"/><Relationship Id="rId22" Type="http://schemas.openxmlformats.org/officeDocument/2006/relationships/slideLayout" Target="../slideLayouts/slideLayout323.xml"/><Relationship Id="rId23" Type="http://schemas.openxmlformats.org/officeDocument/2006/relationships/slideLayout" Target="../slideLayouts/slideLayout324.xml"/><Relationship Id="rId24" Type="http://schemas.openxmlformats.org/officeDocument/2006/relationships/slideLayout" Target="../slideLayouts/slideLayout325.xml"/><Relationship Id="rId25" Type="http://schemas.openxmlformats.org/officeDocument/2006/relationships/theme" Target="../theme/theme10.xml"/><Relationship Id="rId10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16.xml"/><Relationship Id="rId16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19.xml"/><Relationship Id="rId19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08.xml"/><Relationship Id="rId8" Type="http://schemas.openxmlformats.org/officeDocument/2006/relationships/slideLayout" Target="../slideLayouts/slideLayout309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56.xml"/><Relationship Id="rId9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63.xml"/><Relationship Id="rId40" Type="http://schemas.openxmlformats.org/officeDocument/2006/relationships/theme" Target="../theme/theme2.xml"/><Relationship Id="rId41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95.xml"/><Relationship Id="rId9" Type="http://schemas.openxmlformats.org/officeDocument/2006/relationships/slideLayout" Target="../slideLayouts/slideLayout72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100.xml"/><Relationship Id="rId38" Type="http://schemas.openxmlformats.org/officeDocument/2006/relationships/theme" Target="../theme/theme3.xml"/><Relationship Id="rId39" Type="http://schemas.openxmlformats.org/officeDocument/2006/relationships/image" Target="../media/image29.jpg"/><Relationship Id="rId40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37.xml"/><Relationship Id="rId38" Type="http://schemas.openxmlformats.org/officeDocument/2006/relationships/theme" Target="../theme/theme4.xml"/><Relationship Id="rId39" Type="http://schemas.openxmlformats.org/officeDocument/2006/relationships/image" Target="../media/image30.jpg"/><Relationship Id="rId40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70.xml"/><Relationship Id="rId34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2.xml"/><Relationship Id="rId36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74.xml"/><Relationship Id="rId38" Type="http://schemas.openxmlformats.org/officeDocument/2006/relationships/theme" Target="../theme/theme5.xml"/><Relationship Id="rId39" Type="http://schemas.openxmlformats.org/officeDocument/2006/relationships/image" Target="../media/image31.jpg"/><Relationship Id="rId40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190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4.xml"/></Relationships>
</file>

<file path=ppt/slideMasters/_rels/slideMaster7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13.xml"/><Relationship Id="rId2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18.xml"/><Relationship Id="rId29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30" Type="http://schemas.openxmlformats.org/officeDocument/2006/relationships/slideLayout" Target="../slideLayouts/slideLayout220.xml"/><Relationship Id="rId31" Type="http://schemas.openxmlformats.org/officeDocument/2006/relationships/slideLayout" Target="../slideLayouts/slideLayout221.xml"/><Relationship Id="rId32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23.xml"/><Relationship Id="rId34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5.xml"/><Relationship Id="rId36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09.xml"/><Relationship Id="rId37" Type="http://schemas.openxmlformats.org/officeDocument/2006/relationships/slideLayout" Target="../slideLayouts/slideLayout227.xml"/><Relationship Id="rId38" Type="http://schemas.openxmlformats.org/officeDocument/2006/relationships/theme" Target="../theme/theme7.xml"/><Relationship Id="rId39" Type="http://schemas.openxmlformats.org/officeDocument/2006/relationships/image" Target="../media/image9.png"/><Relationship Id="rId40" Type="http://schemas.openxmlformats.org/officeDocument/2006/relationships/image" Target="../media/image55.png"/></Relationships>
</file>

<file path=ppt/slideMasters/_rels/slideMaster8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5.xml"/><Relationship Id="rId29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30" Type="http://schemas.openxmlformats.org/officeDocument/2006/relationships/slideLayout" Target="../slideLayouts/slideLayout257.xml"/><Relationship Id="rId31" Type="http://schemas.openxmlformats.org/officeDocument/2006/relationships/slideLayout" Target="../slideLayouts/slideLayout258.xml"/><Relationship Id="rId32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33" Type="http://schemas.openxmlformats.org/officeDocument/2006/relationships/slideLayout" Target="../slideLayouts/slideLayout260.xml"/><Relationship Id="rId34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2.xml"/><Relationship Id="rId36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5.xml"/><Relationship Id="rId19" Type="http://schemas.openxmlformats.org/officeDocument/2006/relationships/slideLayout" Target="../slideLayouts/slideLayout246.xml"/><Relationship Id="rId37" Type="http://schemas.openxmlformats.org/officeDocument/2006/relationships/slideLayout" Target="../slideLayouts/slideLayout264.xml"/><Relationship Id="rId38" Type="http://schemas.openxmlformats.org/officeDocument/2006/relationships/theme" Target="../theme/theme8.xml"/><Relationship Id="rId39" Type="http://schemas.openxmlformats.org/officeDocument/2006/relationships/image" Target="../media/image9.png"/><Relationship Id="rId40" Type="http://schemas.openxmlformats.org/officeDocument/2006/relationships/image" Target="../media/image37.png"/></Relationships>
</file>

<file path=ppt/slideMasters/_rels/slideMaster9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285.xml"/><Relationship Id="rId22" Type="http://schemas.openxmlformats.org/officeDocument/2006/relationships/slideLayout" Target="../slideLayouts/slideLayout286.xml"/><Relationship Id="rId23" Type="http://schemas.openxmlformats.org/officeDocument/2006/relationships/slideLayout" Target="../slideLayouts/slideLayout287.xml"/><Relationship Id="rId24" Type="http://schemas.openxmlformats.org/officeDocument/2006/relationships/slideLayout" Target="../slideLayouts/slideLayout288.xml"/><Relationship Id="rId25" Type="http://schemas.openxmlformats.org/officeDocument/2006/relationships/slideLayout" Target="../slideLayouts/slideLayout289.xml"/><Relationship Id="rId26" Type="http://schemas.openxmlformats.org/officeDocument/2006/relationships/slideLayout" Target="../slideLayouts/slideLayout290.xml"/><Relationship Id="rId27" Type="http://schemas.openxmlformats.org/officeDocument/2006/relationships/slideLayout" Target="../slideLayouts/slideLayout291.xml"/><Relationship Id="rId28" Type="http://schemas.openxmlformats.org/officeDocument/2006/relationships/slideLayout" Target="../slideLayouts/slideLayout292.xml"/><Relationship Id="rId29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94.xml"/><Relationship Id="rId31" Type="http://schemas.openxmlformats.org/officeDocument/2006/relationships/slideLayout" Target="../slideLayouts/slideLayout295.xml"/><Relationship Id="rId32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33" Type="http://schemas.openxmlformats.org/officeDocument/2006/relationships/slideLayout" Target="../slideLayouts/slideLayout297.xml"/><Relationship Id="rId34" Type="http://schemas.openxmlformats.org/officeDocument/2006/relationships/slideLayout" Target="../slideLayouts/slideLayout298.xml"/><Relationship Id="rId35" Type="http://schemas.openxmlformats.org/officeDocument/2006/relationships/slideLayout" Target="../slideLayouts/slideLayout299.xml"/><Relationship Id="rId36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80.xml"/><Relationship Id="rId17" Type="http://schemas.openxmlformats.org/officeDocument/2006/relationships/slideLayout" Target="../slideLayouts/slideLayout281.xml"/><Relationship Id="rId18" Type="http://schemas.openxmlformats.org/officeDocument/2006/relationships/slideLayout" Target="../slideLayouts/slideLayout282.xml"/><Relationship Id="rId19" Type="http://schemas.openxmlformats.org/officeDocument/2006/relationships/slideLayout" Target="../slideLayouts/slideLayout283.xml"/><Relationship Id="rId37" Type="http://schemas.openxmlformats.org/officeDocument/2006/relationships/slideLayout" Target="../slideLayouts/slideLayout301.xml"/><Relationship Id="rId38" Type="http://schemas.openxmlformats.org/officeDocument/2006/relationships/theme" Target="../theme/theme9.xml"/><Relationship Id="rId39" Type="http://schemas.openxmlformats.org/officeDocument/2006/relationships/image" Target="../media/image56.jpg"/><Relationship Id="rId40" Type="http://schemas.openxmlformats.org/officeDocument/2006/relationships/image" Target="../media/image2.png"/><Relationship Id="rId41" Type="http://schemas.openxmlformats.org/officeDocument/2006/relationships/image" Target="../media/image4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1AB5CEE-BBB5-4739-932B-1029BCA326A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</p:spTree>
    <p:extLst>
      <p:ext uri="{BB962C8B-B14F-4D97-AF65-F5344CB8AC3E}">
        <p14:creationId xmlns:p14="http://schemas.microsoft.com/office/powerpoint/2010/main" val="382915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950" r:id="rId2"/>
    <p:sldLayoutId id="2147483951" r:id="rId3"/>
    <p:sldLayoutId id="2147483949" r:id="rId4"/>
    <p:sldLayoutId id="2147483946" r:id="rId5"/>
    <p:sldLayoutId id="2147483947" r:id="rId6"/>
    <p:sldLayoutId id="2147483948" r:id="rId7"/>
    <p:sldLayoutId id="2147484213" r:id="rId8"/>
    <p:sldLayoutId id="2147483952" r:id="rId9"/>
    <p:sldLayoutId id="2147483953" r:id="rId10"/>
    <p:sldLayoutId id="2147484214" r:id="rId11"/>
    <p:sldLayoutId id="2147484215" r:id="rId12"/>
    <p:sldLayoutId id="2147483954" r:id="rId13"/>
    <p:sldLayoutId id="2147484210" r:id="rId14"/>
    <p:sldLayoutId id="2147484054" r:id="rId15"/>
    <p:sldLayoutId id="2147484212" r:id="rId16"/>
    <p:sldLayoutId id="2147484218" r:id="rId17"/>
    <p:sldLayoutId id="2147484216" r:id="rId18"/>
    <p:sldLayoutId id="2147484219" r:id="rId19"/>
    <p:sldLayoutId id="2147484217" r:id="rId20"/>
    <p:sldLayoutId id="2147484211" r:id="rId21"/>
    <p:sldLayoutId id="2147484055" r:id="rId22"/>
    <p:sldLayoutId id="2147484056" r:id="rId23"/>
    <p:sldLayoutId id="2147484220" r:id="rId24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1500" b="1" kern="1200" baseline="0">
          <a:solidFill>
            <a:srgbClr val="53575A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2" pos="2880" userDrawn="1">
          <p15:clr>
            <a:srgbClr val="F26B43"/>
          </p15:clr>
        </p15:guide>
        <p15:guide id="3" pos="68" userDrawn="1">
          <p15:clr>
            <a:srgbClr val="F26B43"/>
          </p15:clr>
        </p15:guide>
        <p15:guide id="4" orient="horz" pos="51" userDrawn="1">
          <p15:clr>
            <a:srgbClr val="F26B43"/>
          </p15:clr>
        </p15:guide>
        <p15:guide id="5" orient="horz" pos="142" userDrawn="1">
          <p15:clr>
            <a:srgbClr val="F26B43"/>
          </p15:clr>
        </p15:guide>
        <p15:guide id="6" pos="5670" userDrawn="1">
          <p15:clr>
            <a:srgbClr val="F26B43"/>
          </p15:clr>
        </p15:guide>
        <p15:guide id="7" orient="horz" pos="709" userDrawn="1">
          <p15:clr>
            <a:srgbClr val="F26B43"/>
          </p15:clr>
        </p15:guide>
        <p15:guide id="8" pos="2767" userDrawn="1">
          <p15:clr>
            <a:srgbClr val="F26B43"/>
          </p15:clr>
        </p15:guide>
        <p15:guide id="9" pos="2993" userDrawn="1">
          <p15:clr>
            <a:srgbClr val="F26B43"/>
          </p15:clr>
        </p15:guide>
        <p15:guide id="13" orient="horz" pos="4110" userDrawn="1">
          <p15:clr>
            <a:srgbClr val="F26B43"/>
          </p15:clr>
        </p15:guide>
        <p15:guide id="14" orient="horz" pos="4292" userDrawn="1">
          <p15:clr>
            <a:srgbClr val="F26B43"/>
          </p15:clr>
        </p15:guide>
        <p15:guide id="15" orient="horz" pos="3952" userDrawn="1">
          <p15:clr>
            <a:srgbClr val="F26B43"/>
          </p15:clr>
        </p15:guide>
        <p15:guide id="16" pos="5465" userDrawn="1">
          <p15:clr>
            <a:srgbClr val="F26B43"/>
          </p15:clr>
        </p15:guide>
        <p15:guide id="17" pos="272" userDrawn="1">
          <p15:clr>
            <a:srgbClr val="F26B43"/>
          </p15:clr>
        </p15:guide>
        <p15:guide id="18" pos="238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1AB5CEE-BBB5-4739-932B-1029BCA326A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</p:spTree>
    <p:extLst>
      <p:ext uri="{BB962C8B-B14F-4D97-AF65-F5344CB8AC3E}">
        <p14:creationId xmlns:p14="http://schemas.microsoft.com/office/powerpoint/2010/main" val="1023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  <p:sldLayoutId id="2147484274" r:id="rId15"/>
    <p:sldLayoutId id="2147484275" r:id="rId16"/>
    <p:sldLayoutId id="2147484276" r:id="rId17"/>
    <p:sldLayoutId id="2147484277" r:id="rId18"/>
    <p:sldLayoutId id="2147484278" r:id="rId19"/>
    <p:sldLayoutId id="2147484279" r:id="rId20"/>
    <p:sldLayoutId id="2147484280" r:id="rId21"/>
    <p:sldLayoutId id="2147484281" r:id="rId22"/>
    <p:sldLayoutId id="2147484282" r:id="rId23"/>
    <p:sldLayoutId id="2147484283" r:id="rId24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1500" b="1" kern="1200" baseline="0">
          <a:solidFill>
            <a:srgbClr val="53575A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80">
          <p15:clr>
            <a:srgbClr val="F26B43"/>
          </p15:clr>
        </p15:guide>
        <p15:guide id="2" pos="68">
          <p15:clr>
            <a:srgbClr val="F26B43"/>
          </p15:clr>
        </p15:guide>
        <p15:guide id="3" orient="horz" pos="51">
          <p15:clr>
            <a:srgbClr val="F26B43"/>
          </p15:clr>
        </p15:guide>
        <p15:guide id="4" orient="horz" pos="142">
          <p15:clr>
            <a:srgbClr val="F26B43"/>
          </p15:clr>
        </p15:guide>
        <p15:guide id="5" pos="5670">
          <p15:clr>
            <a:srgbClr val="F26B43"/>
          </p15:clr>
        </p15:guide>
        <p15:guide id="6" orient="horz" pos="709">
          <p15:clr>
            <a:srgbClr val="F26B43"/>
          </p15:clr>
        </p15:guide>
        <p15:guide id="7" pos="2767">
          <p15:clr>
            <a:srgbClr val="F26B43"/>
          </p15:clr>
        </p15:guide>
        <p15:guide id="8" pos="2993">
          <p15:clr>
            <a:srgbClr val="F26B43"/>
          </p15:clr>
        </p15:guide>
        <p15:guide id="9" orient="horz" pos="4110">
          <p15:clr>
            <a:srgbClr val="F26B43"/>
          </p15:clr>
        </p15:guide>
        <p15:guide id="10" orient="horz" pos="4292">
          <p15:clr>
            <a:srgbClr val="F26B43"/>
          </p15:clr>
        </p15:guide>
        <p15:guide id="11" orient="horz" pos="3952">
          <p15:clr>
            <a:srgbClr val="F26B43"/>
          </p15:clr>
        </p15:guide>
        <p15:guide id="12" pos="5465">
          <p15:clr>
            <a:srgbClr val="F26B43"/>
          </p15:clr>
        </p15:guide>
        <p15:guide id="13" pos="272">
          <p15:clr>
            <a:srgbClr val="F26B43"/>
          </p15:clr>
        </p15:guide>
        <p15:guide id="14" pos="23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8880775" cy="5341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B8DCA70-5848-4D5C-8AC2-36574A50D18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-230661" y="-189470"/>
            <a:ext cx="2453958" cy="11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2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4284" r:id="rId38"/>
    <p:sldLayoutId id="2147484285" r:id="rId39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rgbClr val="951F39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9A53CD-C6E5-8449-815B-805BF6198A48}"/>
              </a:ext>
            </a:extLst>
          </p:cNvPr>
          <p:cNvSpPr/>
          <p:nvPr userDrawn="1"/>
        </p:nvSpPr>
        <p:spPr>
          <a:xfrm>
            <a:off x="0" y="0"/>
            <a:ext cx="9144000" cy="849600"/>
          </a:xfrm>
          <a:prstGeom prst="rect">
            <a:avLst/>
          </a:prstGeom>
          <a:blipFill>
            <a:blip r:embed="rId3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8880775" cy="5341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8AB704A-7B7E-46CC-97E8-DB654DE378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230660" y="-189470"/>
            <a:ext cx="2453956" cy="11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  <p:sldLayoutId id="2147484074" r:id="rId17"/>
    <p:sldLayoutId id="2147484075" r:id="rId18"/>
    <p:sldLayoutId id="2147484076" r:id="rId19"/>
    <p:sldLayoutId id="2147484077" r:id="rId20"/>
    <p:sldLayoutId id="2147484078" r:id="rId21"/>
    <p:sldLayoutId id="2147484079" r:id="rId22"/>
    <p:sldLayoutId id="2147484080" r:id="rId23"/>
    <p:sldLayoutId id="2147484081" r:id="rId24"/>
    <p:sldLayoutId id="2147484082" r:id="rId25"/>
    <p:sldLayoutId id="2147484083" r:id="rId26"/>
    <p:sldLayoutId id="2147484084" r:id="rId27"/>
    <p:sldLayoutId id="2147484085" r:id="rId28"/>
    <p:sldLayoutId id="2147484086" r:id="rId29"/>
    <p:sldLayoutId id="2147484087" r:id="rId30"/>
    <p:sldLayoutId id="2147484088" r:id="rId31"/>
    <p:sldLayoutId id="2147484089" r:id="rId32"/>
    <p:sldLayoutId id="2147484090" r:id="rId33"/>
    <p:sldLayoutId id="2147484091" r:id="rId34"/>
    <p:sldLayoutId id="2147484092" r:id="rId35"/>
    <p:sldLayoutId id="2147484093" r:id="rId36"/>
    <p:sldLayoutId id="2147484094" r:id="rId37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9A53CD-C6E5-8449-815B-805BF6198A48}"/>
              </a:ext>
            </a:extLst>
          </p:cNvPr>
          <p:cNvSpPr/>
          <p:nvPr userDrawn="1"/>
        </p:nvSpPr>
        <p:spPr>
          <a:xfrm>
            <a:off x="0" y="0"/>
            <a:ext cx="9144000" cy="849600"/>
          </a:xfrm>
          <a:prstGeom prst="rect">
            <a:avLst/>
          </a:prstGeom>
          <a:blipFill>
            <a:blip r:embed="rId3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8880775" cy="5341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7CC775C-A395-4352-A13F-35363FCB4BF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230660" y="-189470"/>
            <a:ext cx="2453956" cy="11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  <p:sldLayoutId id="2147484116" r:id="rId20"/>
    <p:sldLayoutId id="2147484117" r:id="rId21"/>
    <p:sldLayoutId id="2147484118" r:id="rId22"/>
    <p:sldLayoutId id="2147484119" r:id="rId23"/>
    <p:sldLayoutId id="2147484120" r:id="rId24"/>
    <p:sldLayoutId id="2147484121" r:id="rId25"/>
    <p:sldLayoutId id="2147484122" r:id="rId26"/>
    <p:sldLayoutId id="2147484123" r:id="rId27"/>
    <p:sldLayoutId id="2147484124" r:id="rId28"/>
    <p:sldLayoutId id="2147484125" r:id="rId29"/>
    <p:sldLayoutId id="2147484126" r:id="rId30"/>
    <p:sldLayoutId id="2147484127" r:id="rId31"/>
    <p:sldLayoutId id="2147484128" r:id="rId32"/>
    <p:sldLayoutId id="2147484129" r:id="rId33"/>
    <p:sldLayoutId id="2147484130" r:id="rId34"/>
    <p:sldLayoutId id="2147484131" r:id="rId35"/>
    <p:sldLayoutId id="2147484132" r:id="rId36"/>
    <p:sldLayoutId id="2147484133" r:id="rId37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9A53CD-C6E5-8449-815B-805BF6198A48}"/>
              </a:ext>
            </a:extLst>
          </p:cNvPr>
          <p:cNvSpPr/>
          <p:nvPr userDrawn="1"/>
        </p:nvSpPr>
        <p:spPr>
          <a:xfrm>
            <a:off x="0" y="0"/>
            <a:ext cx="9144000" cy="849600"/>
          </a:xfrm>
          <a:prstGeom prst="rect">
            <a:avLst/>
          </a:prstGeom>
          <a:blipFill>
            <a:blip r:embed="rId3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016000"/>
            <a:ext cx="8880775" cy="5341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FAC2284-12C2-44F2-8040-292770CC173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230660" y="-189470"/>
            <a:ext cx="2453956" cy="11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6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64B8FA6-29AB-4BD1-885F-CC19AA9E923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</p:spTree>
    <p:extLst>
      <p:ext uri="{BB962C8B-B14F-4D97-AF65-F5344CB8AC3E}">
        <p14:creationId xmlns:p14="http://schemas.microsoft.com/office/powerpoint/2010/main" val="229429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9" r:id="rId2"/>
    <p:sldLayoutId id="2147483961" r:id="rId3"/>
    <p:sldLayoutId id="2147483962" r:id="rId4"/>
    <p:sldLayoutId id="2147483963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1500" b="1" kern="1200" baseline="0">
          <a:solidFill>
            <a:srgbClr val="53575A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142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709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  <p15:guide id="15" orient="horz" pos="3952">
          <p15:clr>
            <a:srgbClr val="F26B43"/>
          </p15:clr>
        </p15:guide>
        <p15:guide id="16" pos="5465" userDrawn="1">
          <p15:clr>
            <a:srgbClr val="F26B43"/>
          </p15:clr>
        </p15:guide>
        <p15:guide id="17" orient="horz" pos="346" userDrawn="1">
          <p15:clr>
            <a:srgbClr val="F26B43"/>
          </p15:clr>
        </p15:guide>
        <p15:guide id="18" pos="295" userDrawn="1">
          <p15:clr>
            <a:srgbClr val="F26B43"/>
          </p15:clr>
        </p15:guide>
        <p15:guide id="19" orient="horz" pos="35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806498"/>
            <a:ext cx="8880775" cy="45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57D6C93-447C-432F-BDD4-A0AA722D07D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230660" y="-189470"/>
            <a:ext cx="2453956" cy="118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911BE6-4576-A048-B150-98ADF7CA5E05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6910085" y="67387"/>
            <a:ext cx="2148089" cy="7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1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  <p:sldLayoutId id="2147483985" r:id="rId18"/>
    <p:sldLayoutId id="2147483986" r:id="rId19"/>
    <p:sldLayoutId id="2147483987" r:id="rId20"/>
    <p:sldLayoutId id="2147483988" r:id="rId21"/>
    <p:sldLayoutId id="2147483989" r:id="rId22"/>
    <p:sldLayoutId id="2147483990" r:id="rId23"/>
    <p:sldLayoutId id="2147483991" r:id="rId24"/>
    <p:sldLayoutId id="2147483992" r:id="rId25"/>
    <p:sldLayoutId id="2147483993" r:id="rId26"/>
    <p:sldLayoutId id="2147483994" r:id="rId27"/>
    <p:sldLayoutId id="2147483995" r:id="rId28"/>
    <p:sldLayoutId id="2147483996" r:id="rId29"/>
    <p:sldLayoutId id="2147483997" r:id="rId30"/>
    <p:sldLayoutId id="2147483998" r:id="rId31"/>
    <p:sldLayoutId id="2147483999" r:id="rId32"/>
    <p:sldLayoutId id="2147484000" r:id="rId33"/>
    <p:sldLayoutId id="2147484001" r:id="rId34"/>
    <p:sldLayoutId id="2147484002" r:id="rId35"/>
    <p:sldLayoutId id="2147484003" r:id="rId36"/>
    <p:sldLayoutId id="2147484004" r:id="rId37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rgbClr val="53253C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806498"/>
            <a:ext cx="8880775" cy="45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70CBCB1-9686-4CA8-9CE1-A84AFEE2E2E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230660" y="-189470"/>
            <a:ext cx="2453956" cy="1184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A18291-E5D0-0244-8D37-7BB9363961C8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950" y="5761328"/>
            <a:ext cx="1223139" cy="5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7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  <p:sldLayoutId id="2147484238" r:id="rId17"/>
    <p:sldLayoutId id="2147484239" r:id="rId18"/>
    <p:sldLayoutId id="2147484240" r:id="rId19"/>
    <p:sldLayoutId id="2147484241" r:id="rId20"/>
    <p:sldLayoutId id="2147484242" r:id="rId21"/>
    <p:sldLayoutId id="2147484243" r:id="rId22"/>
    <p:sldLayoutId id="2147484244" r:id="rId23"/>
    <p:sldLayoutId id="2147484245" r:id="rId24"/>
    <p:sldLayoutId id="2147484246" r:id="rId25"/>
    <p:sldLayoutId id="2147484247" r:id="rId26"/>
    <p:sldLayoutId id="2147484248" r:id="rId27"/>
    <p:sldLayoutId id="2147484249" r:id="rId28"/>
    <p:sldLayoutId id="2147484250" r:id="rId29"/>
    <p:sldLayoutId id="2147484251" r:id="rId30"/>
    <p:sldLayoutId id="2147484252" r:id="rId31"/>
    <p:sldLayoutId id="2147484253" r:id="rId32"/>
    <p:sldLayoutId id="2147484254" r:id="rId33"/>
    <p:sldLayoutId id="2147484255" r:id="rId34"/>
    <p:sldLayoutId id="2147484256" r:id="rId35"/>
    <p:sldLayoutId id="2147484257" r:id="rId36"/>
    <p:sldLayoutId id="2147484258" r:id="rId37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rgbClr val="53253C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  <p15:guide id="15" pos="4377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F3902F-6B4D-3549-87E1-7CDE4B99FBC7}"/>
              </a:ext>
            </a:extLst>
          </p:cNvPr>
          <p:cNvSpPr/>
          <p:nvPr userDrawn="1"/>
        </p:nvSpPr>
        <p:spPr>
          <a:xfrm>
            <a:off x="0" y="0"/>
            <a:ext cx="9144000" cy="849600"/>
          </a:xfrm>
          <a:prstGeom prst="rect">
            <a:avLst/>
          </a:prstGeom>
          <a:blipFill>
            <a:blip r:embed="rId3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50" y="1016556"/>
            <a:ext cx="6888076" cy="6147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1806498"/>
            <a:ext cx="8880775" cy="45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50" y="6538822"/>
            <a:ext cx="2493915" cy="26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7185EE5-EFD4-4C40-8DEA-D56EB8D0C7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18/10/20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417" y="6524626"/>
            <a:ext cx="3189267" cy="283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4236" y="6535167"/>
            <a:ext cx="2456890" cy="27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51F39"/>
                </a:solidFill>
                <a:latin typeface="+mn-lt"/>
              </a:defRPr>
            </a:lvl1pPr>
          </a:lstStyle>
          <a:p>
            <a:r>
              <a:rPr lang="en-US" dirty="0"/>
              <a:t>#hashtag for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F5F0B3-455F-8B45-9BF8-8D159282E4A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230659" y="-189470"/>
            <a:ext cx="2453954" cy="118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911BE6-4576-A048-B150-98ADF7CA5E05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7101950" y="67387"/>
            <a:ext cx="1764359" cy="7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4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  <p:sldLayoutId id="2147484189" r:id="rId17"/>
    <p:sldLayoutId id="2147484190" r:id="rId18"/>
    <p:sldLayoutId id="2147484191" r:id="rId19"/>
    <p:sldLayoutId id="2147484192" r:id="rId20"/>
    <p:sldLayoutId id="2147484193" r:id="rId21"/>
    <p:sldLayoutId id="2147484194" r:id="rId22"/>
    <p:sldLayoutId id="2147484195" r:id="rId23"/>
    <p:sldLayoutId id="2147484196" r:id="rId24"/>
    <p:sldLayoutId id="2147484197" r:id="rId25"/>
    <p:sldLayoutId id="2147484198" r:id="rId26"/>
    <p:sldLayoutId id="2147484199" r:id="rId27"/>
    <p:sldLayoutId id="2147484200" r:id="rId28"/>
    <p:sldLayoutId id="2147484201" r:id="rId29"/>
    <p:sldLayoutId id="2147484202" r:id="rId30"/>
    <p:sldLayoutId id="2147484203" r:id="rId31"/>
    <p:sldLayoutId id="2147484204" r:id="rId32"/>
    <p:sldLayoutId id="2147484205" r:id="rId33"/>
    <p:sldLayoutId id="2147484206" r:id="rId34"/>
    <p:sldLayoutId id="2147484207" r:id="rId35"/>
    <p:sldLayoutId id="2147484208" r:id="rId36"/>
    <p:sldLayoutId id="2147484209" r:id="rId37"/>
  </p:sldLayoutIdLst>
  <p:hf hdr="0" ftr="0" dt="0"/>
  <p:txStyles>
    <p:titleStyle>
      <a:lvl1pPr marL="86916" indent="0" algn="l" defTabSz="685800" rtl="0" eaLnBrk="1" latinLnBrk="0" hangingPunct="1">
        <a:lnSpc>
          <a:spcPct val="90000"/>
        </a:lnSpc>
        <a:spcBef>
          <a:spcPct val="0"/>
        </a:spcBef>
        <a:buNone/>
        <a:tabLst>
          <a:tab pos="213122" algn="l"/>
        </a:tabLst>
        <a:defRPr sz="2400" b="1" kern="1200" baseline="0">
          <a:solidFill>
            <a:srgbClr val="53253C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6472" indent="-17383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3160" indent="-166688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8441" indent="-172641" algn="just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tabLst/>
        <a:defRPr sz="825" kern="1200">
          <a:solidFill>
            <a:srgbClr val="5357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68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pos="5670">
          <p15:clr>
            <a:srgbClr val="F26B43"/>
          </p15:clr>
        </p15:guide>
        <p15:guide id="7" orient="horz" pos="640">
          <p15:clr>
            <a:srgbClr val="F26B43"/>
          </p15:clr>
        </p15:guide>
        <p15:guide id="8" pos="2767">
          <p15:clr>
            <a:srgbClr val="F26B43"/>
          </p15:clr>
        </p15:guide>
        <p15:guide id="9" pos="2993">
          <p15:clr>
            <a:srgbClr val="F26B43"/>
          </p15:clr>
        </p15:guide>
        <p15:guide id="10" orient="horz" pos="2047">
          <p15:clr>
            <a:srgbClr val="F26B43"/>
          </p15:clr>
        </p15:guide>
        <p15:guide id="11" orient="horz" pos="2273">
          <p15:clr>
            <a:srgbClr val="F26B43"/>
          </p15:clr>
        </p15:guide>
        <p15:guide id="12" orient="horz" pos="3952">
          <p15:clr>
            <a:srgbClr val="F26B43"/>
          </p15:clr>
        </p15:guide>
        <p15:guide id="13" orient="horz" pos="4110">
          <p15:clr>
            <a:srgbClr val="F26B43"/>
          </p15:clr>
        </p15:guide>
        <p15:guide id="14" orient="horz" pos="42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60.png"/><Relationship Id="rId3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61.png"/><Relationship Id="rId3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hyperlink" Target="mailto:obotis@gmail.com" TargetMode="External"/><Relationship Id="rId3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A9C834-05F9-4726-8068-B7776101D7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035170"/>
            <a:ext cx="3735238" cy="3369561"/>
          </a:xfrm>
        </p:spPr>
        <p:txBody>
          <a:bodyPr/>
          <a:lstStyle/>
          <a:p>
            <a:pPr algn="ctr"/>
            <a:endParaRPr lang="en-GB" sz="2400" b="1" dirty="0" smtClean="0"/>
          </a:p>
          <a:p>
            <a:pPr algn="ctr"/>
            <a:r>
              <a:rPr lang="en-GB" sz="2400" b="1" dirty="0" smtClean="0"/>
              <a:t>Virtual Conference on</a:t>
            </a:r>
            <a:endParaRPr lang="en-GB" sz="2400" b="1" dirty="0"/>
          </a:p>
          <a:p>
            <a:pPr algn="ctr"/>
            <a:r>
              <a:rPr lang="en-GB" sz="2400" b="1" dirty="0" smtClean="0"/>
              <a:t>Drug </a:t>
            </a:r>
            <a:r>
              <a:rPr lang="en-GB" sz="2400" b="1" dirty="0"/>
              <a:t>Demand Reduction in Africa: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GB" sz="2400" b="1" dirty="0"/>
              <a:t>Prevention, Treatment and Epidemiology</a:t>
            </a:r>
            <a:endParaRPr lang="en-US" sz="2400" dirty="0" smtClean="0"/>
          </a:p>
          <a:p>
            <a:pPr algn="ctr"/>
            <a:r>
              <a:rPr lang="en-US" sz="2000" dirty="0" smtClean="0"/>
              <a:t>20 October 2020</a:t>
            </a:r>
          </a:p>
          <a:p>
            <a:pPr lvl="0" algn="ctr"/>
            <a:r>
              <a:rPr lang="en-GB" sz="2000" cap="small" dirty="0" smtClean="0">
                <a:solidFill>
                  <a:srgbClr val="5B9BD5">
                    <a:lumMod val="20000"/>
                    <a:lumOff val="80000"/>
                  </a:srgbClr>
                </a:solidFill>
              </a:rPr>
              <a:t>  </a:t>
            </a:r>
          </a:p>
          <a:p>
            <a:r>
              <a:rPr lang="en-GB" dirty="0" smtClean="0"/>
              <a:t>`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="" xmlns:a16="http://schemas.microsoft.com/office/drawing/2014/main" id="{8C9292A1-0122-42BA-8C53-A6CF85AFE4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07034" y="3799803"/>
            <a:ext cx="3255605" cy="2787845"/>
          </a:xfrm>
        </p:spPr>
        <p:txBody>
          <a:bodyPr/>
          <a:lstStyle/>
          <a:p>
            <a:pPr lvl="0"/>
            <a:r>
              <a:rPr lang="en-GB" sz="2000" dirty="0" smtClean="0">
                <a:solidFill>
                  <a:srgbClr val="FF0000"/>
                </a:solidFill>
              </a:rPr>
              <a:t>A Continental Overview of Drug Epidemiology in Africa  </a:t>
            </a:r>
          </a:p>
          <a:p>
            <a:pPr lvl="0"/>
            <a:endParaRPr lang="en-GB" sz="2000" dirty="0" smtClean="0"/>
          </a:p>
          <a:p>
            <a:pPr lvl="0"/>
            <a:r>
              <a:rPr lang="en-GB" sz="2000" dirty="0" smtClean="0"/>
              <a:t>Professor Isidore S. Obot  </a:t>
            </a:r>
          </a:p>
          <a:p>
            <a:r>
              <a:rPr lang="en-US" sz="1600" dirty="0" smtClean="0"/>
              <a:t>Executive Director</a:t>
            </a:r>
            <a:r>
              <a:rPr lang="en-US" sz="1600" dirty="0" smtClean="0"/>
              <a:t>, Centre for Research and Information on Substance Abuse (CRISA)</a:t>
            </a:r>
          </a:p>
          <a:p>
            <a:r>
              <a:rPr lang="en-US" sz="1600" dirty="0" smtClean="0"/>
              <a:t>Uyo, Nigeria</a:t>
            </a:r>
          </a:p>
          <a:p>
            <a:pPr algn="ctr"/>
            <a:endParaRPr lang="en-GB" sz="1600" b="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4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" y="1672697"/>
            <a:ext cx="9069917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485" y="708777"/>
            <a:ext cx="88296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51F39"/>
                </a:solidFill>
              </a:rPr>
              <a:t>Number of past year drug users in Nigeria 2017</a:t>
            </a:r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94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BA041D5-4B2B-484D-AB58-48F36F97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3" y="2006426"/>
            <a:ext cx="8191500" cy="43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5577" y="676586"/>
            <a:ext cx="3854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51F39"/>
                </a:solidFill>
              </a:rPr>
              <a:t>Drug use and age</a:t>
            </a:r>
            <a:endParaRPr lang="en-US" sz="3600" dirty="0">
              <a:solidFill>
                <a:srgbClr val="951F39"/>
              </a:solidFill>
            </a:endParaRPr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85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8" y="455665"/>
            <a:ext cx="6941585" cy="8725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Alcohol Use Indicators: Africa and the World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162379"/>
              </p:ext>
            </p:extLst>
          </p:nvPr>
        </p:nvGraphicFramePr>
        <p:xfrm>
          <a:off x="457200" y="1600200"/>
          <a:ext cx="8585034" cy="5191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088"/>
                <a:gridCol w="2822306"/>
                <a:gridCol w="2572640"/>
              </a:tblGrid>
              <a:tr h="4884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Indicators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Africa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World</a:t>
                      </a:r>
                      <a:endParaRPr lang="en-US" sz="2400" dirty="0"/>
                    </a:p>
                  </a:txBody>
                  <a:tcPr/>
                </a:tc>
              </a:tr>
              <a:tr h="4884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Lifetime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Abstainers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57.5%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44.5%</a:t>
                      </a:r>
                      <a:endParaRPr lang="en-US" sz="2400" dirty="0"/>
                    </a:p>
                  </a:txBody>
                  <a:tcPr/>
                </a:tc>
              </a:tr>
              <a:tr h="84304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Adult per capita consumption (all)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6.3 </a:t>
                      </a:r>
                      <a:r>
                        <a:rPr lang="en-US" sz="2400" dirty="0" err="1" smtClean="0"/>
                        <a:t>litres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13.6 </a:t>
                      </a:r>
                      <a:r>
                        <a:rPr lang="en-US" sz="2400" dirty="0" err="1" smtClean="0"/>
                        <a:t>gms</a:t>
                      </a:r>
                      <a:r>
                        <a:rPr lang="en-US" sz="2400" dirty="0" smtClean="0"/>
                        <a:t>/day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6.4 </a:t>
                      </a:r>
                      <a:r>
                        <a:rPr lang="en-US" sz="2400" dirty="0" err="1" smtClean="0"/>
                        <a:t>litres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13.9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gms</a:t>
                      </a:r>
                      <a:r>
                        <a:rPr lang="en-US" sz="2400" baseline="0" dirty="0" smtClean="0"/>
                        <a:t>/day</a:t>
                      </a:r>
                      <a:endParaRPr lang="en-US" sz="2400" dirty="0"/>
                    </a:p>
                  </a:txBody>
                  <a:tcPr/>
                </a:tc>
              </a:tr>
              <a:tr h="120435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Adult per capita consumption (drinkers only)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18.4 </a:t>
                      </a:r>
                      <a:r>
                        <a:rPr lang="en-US" sz="2400" dirty="0" err="1" smtClean="0"/>
                        <a:t>litres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40 </a:t>
                      </a:r>
                      <a:r>
                        <a:rPr lang="en-US" sz="2400" dirty="0" err="1" smtClean="0"/>
                        <a:t>gms</a:t>
                      </a:r>
                      <a:r>
                        <a:rPr lang="en-US" sz="2400" dirty="0" smtClean="0"/>
                        <a:t>/day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15.1 </a:t>
                      </a:r>
                      <a:r>
                        <a:rPr lang="en-US" sz="2400" dirty="0" err="1" smtClean="0"/>
                        <a:t>litres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32.8 </a:t>
                      </a:r>
                      <a:r>
                        <a:rPr lang="en-US" sz="2400" dirty="0" err="1" smtClean="0"/>
                        <a:t>gms</a:t>
                      </a:r>
                      <a:r>
                        <a:rPr lang="en-US" sz="2400" dirty="0" smtClean="0"/>
                        <a:t>/day</a:t>
                      </a:r>
                      <a:endParaRPr lang="en-US" sz="2400" dirty="0"/>
                    </a:p>
                  </a:txBody>
                  <a:tcPr/>
                </a:tc>
              </a:tr>
              <a:tr h="52106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Heavy</a:t>
                      </a:r>
                      <a:r>
                        <a:rPr lang="en-US" sz="2400" baseline="0" dirty="0" smtClean="0"/>
                        <a:t> episodic drinking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50.2%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39.5%</a:t>
                      </a:r>
                      <a:endParaRPr lang="en-US" sz="2400" dirty="0"/>
                    </a:p>
                  </a:txBody>
                  <a:tcPr/>
                </a:tc>
              </a:tr>
              <a:tr h="52106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Alcohol attributable deaths (per 100,000)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70.6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38.8</a:t>
                      </a:r>
                      <a:endParaRPr lang="en-US" sz="2400" dirty="0"/>
                    </a:p>
                  </a:txBody>
                  <a:tcPr/>
                </a:tc>
              </a:tr>
              <a:tr h="52106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7027" y="6129827"/>
            <a:ext cx="789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Source: </a:t>
            </a:r>
            <a:r>
              <a:rPr lang="en-US" sz="2400" dirty="0" smtClean="0"/>
              <a:t>WHO Global status report on alcohol and health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051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1"/>
            <a:ext cx="6586152" cy="1848343"/>
          </a:xfrm>
        </p:spPr>
        <p:txBody>
          <a:bodyPr>
            <a:noAutofit/>
          </a:bodyPr>
          <a:lstStyle/>
          <a:p>
            <a:r>
              <a:rPr lang="en-US" sz="3600" dirty="0" smtClean="0"/>
              <a:t>Pan-African Epidemiology Network on Drug Use (PAENDU)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310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In 2014 ministers in charge of drug control identified lack of baseline data and information on drug use as a major hindrances to programme development. </a:t>
            </a:r>
          </a:p>
          <a:p>
            <a:r>
              <a:rPr lang="en-US" sz="2400" dirty="0" smtClean="0"/>
              <a:t>In 2016 a surveillance system for the collection and dissemination of comparable data on drug use and related problems in African countries was launched. </a:t>
            </a:r>
          </a:p>
          <a:p>
            <a:r>
              <a:rPr lang="en-US" sz="2400" dirty="0" smtClean="0"/>
              <a:t>More than 30 countries are participating in the network.</a:t>
            </a:r>
            <a:endParaRPr lang="en-US" sz="2400" dirty="0"/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34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1303" y="6225408"/>
            <a:ext cx="8812224" cy="438473"/>
          </a:xfrm>
        </p:spPr>
        <p:txBody>
          <a:bodyPr>
            <a:normAutofit fontScale="25000" lnSpcReduction="20000"/>
          </a:bodyPr>
          <a:lstStyle/>
          <a:p>
            <a:r>
              <a:rPr lang="en-US" sz="2000" b="1" dirty="0"/>
              <a:t> </a:t>
            </a:r>
            <a:endParaRPr lang="en-GB" sz="2000" dirty="0"/>
          </a:p>
          <a:p>
            <a:r>
              <a:rPr lang="en-US" sz="7000" b="1" dirty="0"/>
              <a:t>Pan-African Epidemiology Network on Drug Use (PAENDU)</a:t>
            </a:r>
            <a:endParaRPr lang="en-GB" sz="7000" dirty="0"/>
          </a:p>
          <a:p>
            <a:pPr algn="l"/>
            <a:endParaRPr lang="en-GB" sz="2000" dirty="0"/>
          </a:p>
        </p:txBody>
      </p:sp>
      <p:sp>
        <p:nvSpPr>
          <p:cNvPr id="5" name="Freeform 1"/>
          <p:cNvSpPr>
            <a:spLocks/>
          </p:cNvSpPr>
          <p:nvPr/>
        </p:nvSpPr>
        <p:spPr bwMode="auto">
          <a:xfrm>
            <a:off x="5557672" y="1276892"/>
            <a:ext cx="1425007" cy="1708640"/>
          </a:xfrm>
          <a:custGeom>
            <a:avLst/>
            <a:gdLst>
              <a:gd name="T0" fmla="*/ 40007635 w 21600"/>
              <a:gd name="T1" fmla="*/ 47404139 h 21600"/>
              <a:gd name="T2" fmla="*/ 27536030 w 21600"/>
              <a:gd name="T3" fmla="*/ 75302269 h 21600"/>
              <a:gd name="T4" fmla="*/ 16287010 w 21600"/>
              <a:gd name="T5" fmla="*/ 114952224 h 21600"/>
              <a:gd name="T6" fmla="*/ 7187172 w 21600"/>
              <a:gd name="T7" fmla="*/ 132133419 h 21600"/>
              <a:gd name="T8" fmla="*/ 3480194 w 21600"/>
              <a:gd name="T9" fmla="*/ 145274467 h 21600"/>
              <a:gd name="T10" fmla="*/ 0 w 21600"/>
              <a:gd name="T11" fmla="*/ 163589613 h 21600"/>
              <a:gd name="T12" fmla="*/ 8370239 w 21600"/>
              <a:gd name="T13" fmla="*/ 173626224 h 21600"/>
              <a:gd name="T14" fmla="*/ 13763100 w 21600"/>
              <a:gd name="T15" fmla="*/ 190750627 h 21600"/>
              <a:gd name="T16" fmla="*/ 22862938 w 21600"/>
              <a:gd name="T17" fmla="*/ 209051723 h 21600"/>
              <a:gd name="T18" fmla="*/ 30286723 w 21600"/>
              <a:gd name="T19" fmla="*/ 225538189 h 21600"/>
              <a:gd name="T20" fmla="*/ 44789253 w 21600"/>
              <a:gd name="T21" fmla="*/ 237814604 h 21600"/>
              <a:gd name="T22" fmla="*/ 54697529 w 21600"/>
              <a:gd name="T23" fmla="*/ 250983988 h 21600"/>
              <a:gd name="T24" fmla="*/ 65463492 w 21600"/>
              <a:gd name="T25" fmla="*/ 269157450 h 21600"/>
              <a:gd name="T26" fmla="*/ 75904074 w 21600"/>
              <a:gd name="T27" fmla="*/ 283815234 h 21600"/>
              <a:gd name="T28" fmla="*/ 93443160 w 21600"/>
              <a:gd name="T29" fmla="*/ 291824688 h 21600"/>
              <a:gd name="T30" fmla="*/ 107068243 w 21600"/>
              <a:gd name="T31" fmla="*/ 291002442 h 21600"/>
              <a:gd name="T32" fmla="*/ 121324329 w 21600"/>
              <a:gd name="T33" fmla="*/ 306198984 h 21600"/>
              <a:gd name="T34" fmla="*/ 135797270 w 21600"/>
              <a:gd name="T35" fmla="*/ 303860002 h 21600"/>
              <a:gd name="T36" fmla="*/ 158315068 w 21600"/>
              <a:gd name="T37" fmla="*/ 302073826 h 21600"/>
              <a:gd name="T38" fmla="*/ 185446978 w 21600"/>
              <a:gd name="T39" fmla="*/ 288578330 h 21600"/>
              <a:gd name="T40" fmla="*/ 178190699 w 21600"/>
              <a:gd name="T41" fmla="*/ 276089388 h 21600"/>
              <a:gd name="T42" fmla="*/ 170559890 w 21600"/>
              <a:gd name="T43" fmla="*/ 257107968 h 21600"/>
              <a:gd name="T44" fmla="*/ 158137633 w 21600"/>
              <a:gd name="T45" fmla="*/ 242606036 h 21600"/>
              <a:gd name="T46" fmla="*/ 150250451 w 21600"/>
              <a:gd name="T47" fmla="*/ 228614407 h 21600"/>
              <a:gd name="T48" fmla="*/ 161292545 w 21600"/>
              <a:gd name="T49" fmla="*/ 208498797 h 21600"/>
              <a:gd name="T50" fmla="*/ 173527438 w 21600"/>
              <a:gd name="T51" fmla="*/ 188099700 h 21600"/>
              <a:gd name="T52" fmla="*/ 180399158 w 21600"/>
              <a:gd name="T53" fmla="*/ 161321472 h 21600"/>
              <a:gd name="T54" fmla="*/ 188355348 w 21600"/>
              <a:gd name="T55" fmla="*/ 148690846 h 21600"/>
              <a:gd name="T56" fmla="*/ 189735610 w 21600"/>
              <a:gd name="T57" fmla="*/ 122394583 h 21600"/>
              <a:gd name="T58" fmla="*/ 192890423 w 21600"/>
              <a:gd name="T59" fmla="*/ 101229914 h 21600"/>
              <a:gd name="T60" fmla="*/ 200333968 w 21600"/>
              <a:gd name="T61" fmla="*/ 91774685 h 21600"/>
              <a:gd name="T62" fmla="*/ 208792974 w 21600"/>
              <a:gd name="T63" fmla="*/ 84587477 h 21600"/>
              <a:gd name="T64" fmla="*/ 206456329 w 21600"/>
              <a:gd name="T65" fmla="*/ 70000535 h 21600"/>
              <a:gd name="T66" fmla="*/ 195098882 w 21600"/>
              <a:gd name="T67" fmla="*/ 50125908 h 21600"/>
              <a:gd name="T68" fmla="*/ 190751072 w 21600"/>
              <a:gd name="T69" fmla="*/ 25870972 h 21600"/>
              <a:gd name="T70" fmla="*/ 181099169 w 21600"/>
              <a:gd name="T71" fmla="*/ 7867650 h 21600"/>
              <a:gd name="T72" fmla="*/ 163116445 w 21600"/>
              <a:gd name="T73" fmla="*/ 2494955 h 21600"/>
              <a:gd name="T74" fmla="*/ 152892717 w 21600"/>
              <a:gd name="T75" fmla="*/ 10589419 h 21600"/>
              <a:gd name="T76" fmla="*/ 142935093 w 21600"/>
              <a:gd name="T77" fmla="*/ 15281553 h 21600"/>
              <a:gd name="T78" fmla="*/ 105234514 w 21600"/>
              <a:gd name="T79" fmla="*/ 15961995 h 21600"/>
              <a:gd name="T80" fmla="*/ 54608762 w 21600"/>
              <a:gd name="T81" fmla="*/ 16188809 h 21600"/>
              <a:gd name="T82" fmla="*/ 39169608 w 21600"/>
              <a:gd name="T83" fmla="*/ 17081897 h 216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1600" h="21600">
                <a:moveTo>
                  <a:pt x="3973" y="1205"/>
                </a:moveTo>
                <a:lnTo>
                  <a:pt x="4058" y="3344"/>
                </a:lnTo>
                <a:lnTo>
                  <a:pt x="2705" y="3220"/>
                </a:lnTo>
                <a:lnTo>
                  <a:pt x="2793" y="5312"/>
                </a:lnTo>
                <a:lnTo>
                  <a:pt x="2849" y="8095"/>
                </a:lnTo>
                <a:lnTo>
                  <a:pt x="1652" y="8109"/>
                </a:lnTo>
                <a:lnTo>
                  <a:pt x="1328" y="8794"/>
                </a:lnTo>
                <a:lnTo>
                  <a:pt x="729" y="9321"/>
                </a:lnTo>
                <a:lnTo>
                  <a:pt x="883" y="9891"/>
                </a:lnTo>
                <a:lnTo>
                  <a:pt x="353" y="10248"/>
                </a:lnTo>
                <a:lnTo>
                  <a:pt x="444" y="10800"/>
                </a:lnTo>
                <a:lnTo>
                  <a:pt x="0" y="11540"/>
                </a:lnTo>
                <a:lnTo>
                  <a:pt x="832" y="11489"/>
                </a:lnTo>
                <a:lnTo>
                  <a:pt x="849" y="12248"/>
                </a:lnTo>
                <a:lnTo>
                  <a:pt x="1331" y="12956"/>
                </a:lnTo>
                <a:lnTo>
                  <a:pt x="1396" y="13456"/>
                </a:lnTo>
                <a:lnTo>
                  <a:pt x="1967" y="14118"/>
                </a:lnTo>
                <a:lnTo>
                  <a:pt x="2319" y="14747"/>
                </a:lnTo>
                <a:lnTo>
                  <a:pt x="2231" y="15847"/>
                </a:lnTo>
                <a:lnTo>
                  <a:pt x="3072" y="15910"/>
                </a:lnTo>
                <a:lnTo>
                  <a:pt x="3513" y="16387"/>
                </a:lnTo>
                <a:lnTo>
                  <a:pt x="4543" y="16776"/>
                </a:lnTo>
                <a:lnTo>
                  <a:pt x="4716" y="17384"/>
                </a:lnTo>
                <a:lnTo>
                  <a:pt x="5548" y="17705"/>
                </a:lnTo>
                <a:lnTo>
                  <a:pt x="6160" y="18491"/>
                </a:lnTo>
                <a:lnTo>
                  <a:pt x="6640" y="18987"/>
                </a:lnTo>
                <a:lnTo>
                  <a:pt x="7244" y="19462"/>
                </a:lnTo>
                <a:lnTo>
                  <a:pt x="7699" y="20021"/>
                </a:lnTo>
                <a:lnTo>
                  <a:pt x="8441" y="20752"/>
                </a:lnTo>
                <a:lnTo>
                  <a:pt x="9478" y="20586"/>
                </a:lnTo>
                <a:lnTo>
                  <a:pt x="10278" y="20784"/>
                </a:lnTo>
                <a:lnTo>
                  <a:pt x="10860" y="20528"/>
                </a:lnTo>
                <a:lnTo>
                  <a:pt x="11289" y="21061"/>
                </a:lnTo>
                <a:lnTo>
                  <a:pt x="12306" y="21600"/>
                </a:lnTo>
                <a:lnTo>
                  <a:pt x="12911" y="21312"/>
                </a:lnTo>
                <a:lnTo>
                  <a:pt x="13774" y="21435"/>
                </a:lnTo>
                <a:lnTo>
                  <a:pt x="14869" y="21397"/>
                </a:lnTo>
                <a:lnTo>
                  <a:pt x="16058" y="21309"/>
                </a:lnTo>
                <a:lnTo>
                  <a:pt x="16910" y="20437"/>
                </a:lnTo>
                <a:lnTo>
                  <a:pt x="18810" y="20357"/>
                </a:lnTo>
                <a:lnTo>
                  <a:pt x="18823" y="19572"/>
                </a:lnTo>
                <a:lnTo>
                  <a:pt x="18074" y="19476"/>
                </a:lnTo>
                <a:lnTo>
                  <a:pt x="17511" y="18660"/>
                </a:lnTo>
                <a:lnTo>
                  <a:pt x="17300" y="18137"/>
                </a:lnTo>
                <a:lnTo>
                  <a:pt x="16647" y="17621"/>
                </a:lnTo>
                <a:lnTo>
                  <a:pt x="16040" y="17114"/>
                </a:lnTo>
                <a:lnTo>
                  <a:pt x="14926" y="16874"/>
                </a:lnTo>
                <a:lnTo>
                  <a:pt x="15240" y="16127"/>
                </a:lnTo>
                <a:lnTo>
                  <a:pt x="16360" y="16069"/>
                </a:lnTo>
                <a:lnTo>
                  <a:pt x="16360" y="14708"/>
                </a:lnTo>
                <a:lnTo>
                  <a:pt x="16846" y="13563"/>
                </a:lnTo>
                <a:lnTo>
                  <a:pt x="17601" y="13269"/>
                </a:lnTo>
                <a:lnTo>
                  <a:pt x="17646" y="12277"/>
                </a:lnTo>
                <a:lnTo>
                  <a:pt x="18298" y="11380"/>
                </a:lnTo>
                <a:lnTo>
                  <a:pt x="18964" y="11140"/>
                </a:lnTo>
                <a:lnTo>
                  <a:pt x="19105" y="10489"/>
                </a:lnTo>
                <a:lnTo>
                  <a:pt x="19322" y="9456"/>
                </a:lnTo>
                <a:lnTo>
                  <a:pt x="19245" y="8634"/>
                </a:lnTo>
                <a:lnTo>
                  <a:pt x="19463" y="7897"/>
                </a:lnTo>
                <a:lnTo>
                  <a:pt x="19565" y="7141"/>
                </a:lnTo>
                <a:lnTo>
                  <a:pt x="19604" y="6528"/>
                </a:lnTo>
                <a:lnTo>
                  <a:pt x="20320" y="6474"/>
                </a:lnTo>
                <a:lnTo>
                  <a:pt x="20365" y="5925"/>
                </a:lnTo>
                <a:lnTo>
                  <a:pt x="21178" y="5967"/>
                </a:lnTo>
                <a:lnTo>
                  <a:pt x="21600" y="5380"/>
                </a:lnTo>
                <a:lnTo>
                  <a:pt x="20941" y="4938"/>
                </a:lnTo>
                <a:lnTo>
                  <a:pt x="20250" y="4389"/>
                </a:lnTo>
                <a:lnTo>
                  <a:pt x="19789" y="3536"/>
                </a:lnTo>
                <a:lnTo>
                  <a:pt x="19591" y="2847"/>
                </a:lnTo>
                <a:lnTo>
                  <a:pt x="19348" y="1825"/>
                </a:lnTo>
                <a:lnTo>
                  <a:pt x="19053" y="987"/>
                </a:lnTo>
                <a:lnTo>
                  <a:pt x="18369" y="555"/>
                </a:lnTo>
                <a:lnTo>
                  <a:pt x="17249" y="0"/>
                </a:lnTo>
                <a:lnTo>
                  <a:pt x="16545" y="176"/>
                </a:lnTo>
                <a:lnTo>
                  <a:pt x="16270" y="736"/>
                </a:lnTo>
                <a:lnTo>
                  <a:pt x="15508" y="747"/>
                </a:lnTo>
                <a:lnTo>
                  <a:pt x="15093" y="1297"/>
                </a:lnTo>
                <a:lnTo>
                  <a:pt x="14498" y="1078"/>
                </a:lnTo>
                <a:lnTo>
                  <a:pt x="12821" y="1099"/>
                </a:lnTo>
                <a:lnTo>
                  <a:pt x="10674" y="1126"/>
                </a:lnTo>
                <a:lnTo>
                  <a:pt x="7315" y="1110"/>
                </a:lnTo>
                <a:lnTo>
                  <a:pt x="5539" y="1142"/>
                </a:lnTo>
                <a:lnTo>
                  <a:pt x="3973" y="1205"/>
                </a:lnTo>
                <a:close/>
                <a:moveTo>
                  <a:pt x="3973" y="1205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3691764" y="1224155"/>
            <a:ext cx="1359611" cy="1020966"/>
          </a:xfrm>
          <a:custGeom>
            <a:avLst/>
            <a:gdLst>
              <a:gd name="T0" fmla="*/ 188318561 w 21600"/>
              <a:gd name="T1" fmla="*/ 63495235 h 21600"/>
              <a:gd name="T2" fmla="*/ 188982752 w 21600"/>
              <a:gd name="T3" fmla="*/ 55675424 h 21600"/>
              <a:gd name="T4" fmla="*/ 190122515 w 21600"/>
              <a:gd name="T5" fmla="*/ 48427464 h 21600"/>
              <a:gd name="T6" fmla="*/ 190068705 w 21600"/>
              <a:gd name="T7" fmla="*/ 41786928 h 21600"/>
              <a:gd name="T8" fmla="*/ 191809754 w 21600"/>
              <a:gd name="T9" fmla="*/ 36457283 h 21600"/>
              <a:gd name="T10" fmla="*/ 193856041 w 21600"/>
              <a:gd name="T11" fmla="*/ 30672105 h 21600"/>
              <a:gd name="T12" fmla="*/ 191450801 w 21600"/>
              <a:gd name="T13" fmla="*/ 25701806 h 21600"/>
              <a:gd name="T14" fmla="*/ 186936465 w 21600"/>
              <a:gd name="T15" fmla="*/ 21004839 h 21600"/>
              <a:gd name="T16" fmla="*/ 185428654 w 21600"/>
              <a:gd name="T17" fmla="*/ 14769181 h 21600"/>
              <a:gd name="T18" fmla="*/ 184288891 w 21600"/>
              <a:gd name="T19" fmla="*/ 6185004 h 21600"/>
              <a:gd name="T20" fmla="*/ 174847361 w 21600"/>
              <a:gd name="T21" fmla="*/ 8897920 h 21600"/>
              <a:gd name="T22" fmla="*/ 167622642 w 21600"/>
              <a:gd name="T23" fmla="*/ 5147447 h 21600"/>
              <a:gd name="T24" fmla="*/ 158297826 w 21600"/>
              <a:gd name="T25" fmla="*/ 2439582 h 21600"/>
              <a:gd name="T26" fmla="*/ 146792103 w 21600"/>
              <a:gd name="T27" fmla="*/ 0 h 21600"/>
              <a:gd name="T28" fmla="*/ 139289146 w 21600"/>
              <a:gd name="T29" fmla="*/ 4013704 h 21600"/>
              <a:gd name="T30" fmla="*/ 125638422 w 21600"/>
              <a:gd name="T31" fmla="*/ 9991182 h 21600"/>
              <a:gd name="T32" fmla="*/ 109035076 w 21600"/>
              <a:gd name="T33" fmla="*/ 16996187 h 21600"/>
              <a:gd name="T34" fmla="*/ 94818971 w 21600"/>
              <a:gd name="T35" fmla="*/ 23535485 h 21600"/>
              <a:gd name="T36" fmla="*/ 83753011 w 21600"/>
              <a:gd name="T37" fmla="*/ 29902759 h 21600"/>
              <a:gd name="T38" fmla="*/ 71780622 w 21600"/>
              <a:gd name="T39" fmla="*/ 37722641 h 21600"/>
              <a:gd name="T40" fmla="*/ 60463328 w 21600"/>
              <a:gd name="T41" fmla="*/ 39028481 h 21600"/>
              <a:gd name="T42" fmla="*/ 50339702 w 21600"/>
              <a:gd name="T43" fmla="*/ 38603327 h 21600"/>
              <a:gd name="T44" fmla="*/ 50339702 w 21600"/>
              <a:gd name="T45" fmla="*/ 51297323 h 21600"/>
              <a:gd name="T46" fmla="*/ 50106369 w 21600"/>
              <a:gd name="T47" fmla="*/ 61414998 h 21600"/>
              <a:gd name="T48" fmla="*/ 46992128 w 21600"/>
              <a:gd name="T49" fmla="*/ 69523367 h 21600"/>
              <a:gd name="T50" fmla="*/ 40494409 w 21600"/>
              <a:gd name="T51" fmla="*/ 75445211 h 21600"/>
              <a:gd name="T52" fmla="*/ 13713533 w 21600"/>
              <a:gd name="T53" fmla="*/ 76077891 h 21600"/>
              <a:gd name="T54" fmla="*/ 8660720 w 21600"/>
              <a:gd name="T55" fmla="*/ 79059089 h 21600"/>
              <a:gd name="T56" fmla="*/ 0 w 21600"/>
              <a:gd name="T57" fmla="*/ 78603557 h 21600"/>
              <a:gd name="T58" fmla="*/ 358953 w 21600"/>
              <a:gd name="T59" fmla="*/ 87460996 h 21600"/>
              <a:gd name="T60" fmla="*/ 8849149 w 21600"/>
              <a:gd name="T61" fmla="*/ 93281603 h 21600"/>
              <a:gd name="T62" fmla="*/ 10051816 w 21600"/>
              <a:gd name="T63" fmla="*/ 99567844 h 21600"/>
              <a:gd name="T64" fmla="*/ 18712537 w 21600"/>
              <a:gd name="T65" fmla="*/ 101374818 h 21600"/>
              <a:gd name="T66" fmla="*/ 21853682 w 21600"/>
              <a:gd name="T67" fmla="*/ 105995875 h 21600"/>
              <a:gd name="T68" fmla="*/ 29661783 w 21600"/>
              <a:gd name="T69" fmla="*/ 104851958 h 21600"/>
              <a:gd name="T70" fmla="*/ 39587885 w 21600"/>
              <a:gd name="T71" fmla="*/ 109326245 h 21600"/>
              <a:gd name="T72" fmla="*/ 41203410 w 21600"/>
              <a:gd name="T73" fmla="*/ 104143368 h 21600"/>
              <a:gd name="T74" fmla="*/ 45735651 w 21600"/>
              <a:gd name="T75" fmla="*/ 100190421 h 21600"/>
              <a:gd name="T76" fmla="*/ 47108842 w 21600"/>
              <a:gd name="T77" fmla="*/ 94329333 h 21600"/>
              <a:gd name="T78" fmla="*/ 52107751 w 21600"/>
              <a:gd name="T79" fmla="*/ 91661950 h 21600"/>
              <a:gd name="T80" fmla="*/ 63299425 w 21600"/>
              <a:gd name="T81" fmla="*/ 90533258 h 21600"/>
              <a:gd name="T82" fmla="*/ 73342242 w 21600"/>
              <a:gd name="T83" fmla="*/ 92385764 h 21600"/>
              <a:gd name="T84" fmla="*/ 80082294 w 21600"/>
              <a:gd name="T85" fmla="*/ 97624274 h 21600"/>
              <a:gd name="T86" fmla="*/ 91570017 w 21600"/>
              <a:gd name="T87" fmla="*/ 96090705 h 21600"/>
              <a:gd name="T88" fmla="*/ 100060213 w 21600"/>
              <a:gd name="T89" fmla="*/ 98074755 h 21600"/>
              <a:gd name="T90" fmla="*/ 113414794 w 21600"/>
              <a:gd name="T91" fmla="*/ 99972793 h 21600"/>
              <a:gd name="T92" fmla="*/ 125746136 w 21600"/>
              <a:gd name="T93" fmla="*/ 95680705 h 21600"/>
              <a:gd name="T94" fmla="*/ 138140383 w 21600"/>
              <a:gd name="T95" fmla="*/ 95549089 h 21600"/>
              <a:gd name="T96" fmla="*/ 148910200 w 21600"/>
              <a:gd name="T97" fmla="*/ 98530287 h 21600"/>
              <a:gd name="T98" fmla="*/ 157543920 w 21600"/>
              <a:gd name="T99" fmla="*/ 93514456 h 21600"/>
              <a:gd name="T100" fmla="*/ 162632638 w 21600"/>
              <a:gd name="T101" fmla="*/ 89698104 h 21600"/>
              <a:gd name="T102" fmla="*/ 164975068 w 21600"/>
              <a:gd name="T103" fmla="*/ 83396709 h 21600"/>
              <a:gd name="T104" fmla="*/ 170386929 w 21600"/>
              <a:gd name="T105" fmla="*/ 77884794 h 21600"/>
              <a:gd name="T106" fmla="*/ 177494934 w 21600"/>
              <a:gd name="T107" fmla="*/ 71062059 h 21600"/>
              <a:gd name="T108" fmla="*/ 188318561 w 21600"/>
              <a:gd name="T109" fmla="*/ 63495235 h 21600"/>
              <a:gd name="T110" fmla="*/ 188318561 w 21600"/>
              <a:gd name="T111" fmla="*/ 63495235 h 216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600" h="21600">
                <a:moveTo>
                  <a:pt x="20983" y="12545"/>
                </a:moveTo>
                <a:lnTo>
                  <a:pt x="21057" y="11000"/>
                </a:lnTo>
                <a:lnTo>
                  <a:pt x="21184" y="9568"/>
                </a:lnTo>
                <a:lnTo>
                  <a:pt x="21178" y="8256"/>
                </a:lnTo>
                <a:lnTo>
                  <a:pt x="21372" y="7203"/>
                </a:lnTo>
                <a:lnTo>
                  <a:pt x="21600" y="6060"/>
                </a:lnTo>
                <a:lnTo>
                  <a:pt x="21332" y="5078"/>
                </a:lnTo>
                <a:lnTo>
                  <a:pt x="20829" y="4150"/>
                </a:lnTo>
                <a:lnTo>
                  <a:pt x="20661" y="2918"/>
                </a:lnTo>
                <a:lnTo>
                  <a:pt x="20534" y="1222"/>
                </a:lnTo>
                <a:lnTo>
                  <a:pt x="19482" y="1758"/>
                </a:lnTo>
                <a:lnTo>
                  <a:pt x="18677" y="1017"/>
                </a:lnTo>
                <a:lnTo>
                  <a:pt x="17638" y="482"/>
                </a:lnTo>
                <a:lnTo>
                  <a:pt x="16356" y="0"/>
                </a:lnTo>
                <a:lnTo>
                  <a:pt x="15520" y="793"/>
                </a:lnTo>
                <a:lnTo>
                  <a:pt x="13999" y="1974"/>
                </a:lnTo>
                <a:lnTo>
                  <a:pt x="12149" y="3358"/>
                </a:lnTo>
                <a:lnTo>
                  <a:pt x="10565" y="4650"/>
                </a:lnTo>
                <a:lnTo>
                  <a:pt x="9332" y="5908"/>
                </a:lnTo>
                <a:lnTo>
                  <a:pt x="7998" y="7453"/>
                </a:lnTo>
                <a:lnTo>
                  <a:pt x="6737" y="7711"/>
                </a:lnTo>
                <a:lnTo>
                  <a:pt x="5609" y="7627"/>
                </a:lnTo>
                <a:lnTo>
                  <a:pt x="5609" y="10135"/>
                </a:lnTo>
                <a:lnTo>
                  <a:pt x="5583" y="12134"/>
                </a:lnTo>
                <a:lnTo>
                  <a:pt x="5236" y="13736"/>
                </a:lnTo>
                <a:lnTo>
                  <a:pt x="4512" y="14906"/>
                </a:lnTo>
                <a:lnTo>
                  <a:pt x="1528" y="15031"/>
                </a:lnTo>
                <a:lnTo>
                  <a:pt x="965" y="15620"/>
                </a:lnTo>
                <a:lnTo>
                  <a:pt x="0" y="15530"/>
                </a:lnTo>
                <a:lnTo>
                  <a:pt x="40" y="17280"/>
                </a:lnTo>
                <a:lnTo>
                  <a:pt x="986" y="18430"/>
                </a:lnTo>
                <a:lnTo>
                  <a:pt x="1120" y="19672"/>
                </a:lnTo>
                <a:lnTo>
                  <a:pt x="2085" y="20029"/>
                </a:lnTo>
                <a:lnTo>
                  <a:pt x="2435" y="20942"/>
                </a:lnTo>
                <a:lnTo>
                  <a:pt x="3305" y="20716"/>
                </a:lnTo>
                <a:lnTo>
                  <a:pt x="4411" y="21600"/>
                </a:lnTo>
                <a:lnTo>
                  <a:pt x="4591" y="20576"/>
                </a:lnTo>
                <a:lnTo>
                  <a:pt x="5096" y="19795"/>
                </a:lnTo>
                <a:lnTo>
                  <a:pt x="5249" y="18637"/>
                </a:lnTo>
                <a:lnTo>
                  <a:pt x="5806" y="18110"/>
                </a:lnTo>
                <a:lnTo>
                  <a:pt x="7053" y="17887"/>
                </a:lnTo>
                <a:lnTo>
                  <a:pt x="8172" y="18253"/>
                </a:lnTo>
                <a:lnTo>
                  <a:pt x="8923" y="19288"/>
                </a:lnTo>
                <a:lnTo>
                  <a:pt x="10203" y="18985"/>
                </a:lnTo>
                <a:lnTo>
                  <a:pt x="11149" y="19377"/>
                </a:lnTo>
                <a:lnTo>
                  <a:pt x="12637" y="19752"/>
                </a:lnTo>
                <a:lnTo>
                  <a:pt x="14011" y="18904"/>
                </a:lnTo>
                <a:lnTo>
                  <a:pt x="15392" y="18878"/>
                </a:lnTo>
                <a:lnTo>
                  <a:pt x="16592" y="19467"/>
                </a:lnTo>
                <a:lnTo>
                  <a:pt x="17554" y="18476"/>
                </a:lnTo>
                <a:lnTo>
                  <a:pt x="18121" y="17722"/>
                </a:lnTo>
                <a:lnTo>
                  <a:pt x="18382" y="16477"/>
                </a:lnTo>
                <a:lnTo>
                  <a:pt x="18985" y="15388"/>
                </a:lnTo>
                <a:lnTo>
                  <a:pt x="19777" y="14040"/>
                </a:lnTo>
                <a:lnTo>
                  <a:pt x="20983" y="12545"/>
                </a:lnTo>
                <a:close/>
                <a:moveTo>
                  <a:pt x="20983" y="12545"/>
                </a:move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4690638" y="3814538"/>
            <a:ext cx="1062165" cy="1065263"/>
          </a:xfrm>
          <a:custGeom>
            <a:avLst/>
            <a:gdLst>
              <a:gd name="T0" fmla="*/ 115011 w 21600"/>
              <a:gd name="T1" fmla="*/ 113993801 h 21600"/>
              <a:gd name="T2" fmla="*/ 0 w 21600"/>
              <a:gd name="T3" fmla="*/ 105662487 h 21600"/>
              <a:gd name="T4" fmla="*/ 345108 w 21600"/>
              <a:gd name="T5" fmla="*/ 98780296 h 21600"/>
              <a:gd name="T6" fmla="*/ 3341249 w 21600"/>
              <a:gd name="T7" fmla="*/ 90041235 h 21600"/>
              <a:gd name="T8" fmla="*/ 5707492 w 21600"/>
              <a:gd name="T9" fmla="*/ 77489110 h 21600"/>
              <a:gd name="T10" fmla="*/ 10461960 w 21600"/>
              <a:gd name="T11" fmla="*/ 68816187 h 21600"/>
              <a:gd name="T12" fmla="*/ 15594322 w 21600"/>
              <a:gd name="T13" fmla="*/ 66501908 h 21600"/>
              <a:gd name="T14" fmla="*/ 17379958 w 21600"/>
              <a:gd name="T15" fmla="*/ 60077051 h 21600"/>
              <a:gd name="T16" fmla="*/ 17440202 w 21600"/>
              <a:gd name="T17" fmla="*/ 51514286 h 21600"/>
              <a:gd name="T18" fmla="*/ 14383817 w 21600"/>
              <a:gd name="T19" fmla="*/ 44516445 h 21600"/>
              <a:gd name="T20" fmla="*/ 11212346 w 21600"/>
              <a:gd name="T21" fmla="*/ 38003476 h 21600"/>
              <a:gd name="T22" fmla="*/ 9021358 w 21600"/>
              <a:gd name="T23" fmla="*/ 31639265 h 21600"/>
              <a:gd name="T24" fmla="*/ 14093476 w 21600"/>
              <a:gd name="T25" fmla="*/ 30250639 h 21600"/>
              <a:gd name="T26" fmla="*/ 12138061 w 21600"/>
              <a:gd name="T27" fmla="*/ 24343835 h 21600"/>
              <a:gd name="T28" fmla="*/ 8966591 w 21600"/>
              <a:gd name="T29" fmla="*/ 18326725 h 21600"/>
              <a:gd name="T30" fmla="*/ 7175478 w 21600"/>
              <a:gd name="T31" fmla="*/ 11560260 h 21600"/>
              <a:gd name="T32" fmla="*/ 3609609 w 21600"/>
              <a:gd name="T33" fmla="*/ 5284234 h 21600"/>
              <a:gd name="T34" fmla="*/ 11557454 w 21600"/>
              <a:gd name="T35" fmla="*/ 2027750 h 21600"/>
              <a:gd name="T36" fmla="*/ 19225912 w 21600"/>
              <a:gd name="T37" fmla="*/ 925726 h 21600"/>
              <a:gd name="T38" fmla="*/ 27354415 w 21600"/>
              <a:gd name="T39" fmla="*/ 754922 h 21600"/>
              <a:gd name="T40" fmla="*/ 34738083 w 21600"/>
              <a:gd name="T41" fmla="*/ 0 h 21600"/>
              <a:gd name="T42" fmla="*/ 44077091 w 21600"/>
              <a:gd name="T43" fmla="*/ 694276 h 21600"/>
              <a:gd name="T44" fmla="*/ 47133550 w 21600"/>
              <a:gd name="T45" fmla="*/ 7984214 h 21600"/>
              <a:gd name="T46" fmla="*/ 48979430 w 21600"/>
              <a:gd name="T47" fmla="*/ 14756172 h 21600"/>
              <a:gd name="T48" fmla="*/ 54221400 w 21600"/>
              <a:gd name="T49" fmla="*/ 21351833 h 21600"/>
              <a:gd name="T50" fmla="*/ 60854608 w 21600"/>
              <a:gd name="T51" fmla="*/ 21754013 h 21600"/>
              <a:gd name="T52" fmla="*/ 67832850 w 21600"/>
              <a:gd name="T53" fmla="*/ 21522637 h 21600"/>
              <a:gd name="T54" fmla="*/ 72614701 w 21600"/>
              <a:gd name="T55" fmla="*/ 21004658 h 21600"/>
              <a:gd name="T56" fmla="*/ 74323663 w 21600"/>
              <a:gd name="T57" fmla="*/ 11990053 h 21600"/>
              <a:gd name="T58" fmla="*/ 81066405 w 21600"/>
              <a:gd name="T59" fmla="*/ 12265596 h 21600"/>
              <a:gd name="T60" fmla="*/ 85738648 w 21600"/>
              <a:gd name="T61" fmla="*/ 13191248 h 21600"/>
              <a:gd name="T62" fmla="*/ 90755998 w 21600"/>
              <a:gd name="T63" fmla="*/ 14640447 h 21600"/>
              <a:gd name="T64" fmla="*/ 96518332 w 21600"/>
              <a:gd name="T65" fmla="*/ 15158426 h 21600"/>
              <a:gd name="T66" fmla="*/ 96578576 w 21600"/>
              <a:gd name="T67" fmla="*/ 25980317 h 21600"/>
              <a:gd name="T68" fmla="*/ 96518332 w 21600"/>
              <a:gd name="T69" fmla="*/ 37463451 h 21600"/>
              <a:gd name="T70" fmla="*/ 101245342 w 21600"/>
              <a:gd name="T71" fmla="*/ 43072739 h 21600"/>
              <a:gd name="T72" fmla="*/ 101765705 w 21600"/>
              <a:gd name="T73" fmla="*/ 52214130 h 21600"/>
              <a:gd name="T74" fmla="*/ 108513924 w 21600"/>
              <a:gd name="T75" fmla="*/ 52158976 h 21600"/>
              <a:gd name="T76" fmla="*/ 118313126 w 21600"/>
              <a:gd name="T77" fmla="*/ 51580425 h 21600"/>
              <a:gd name="T78" fmla="*/ 118022785 w 21600"/>
              <a:gd name="T79" fmla="*/ 61300292 h 21600"/>
              <a:gd name="T80" fmla="*/ 117475038 w 21600"/>
              <a:gd name="T81" fmla="*/ 69763885 h 21600"/>
              <a:gd name="T82" fmla="*/ 108415343 w 21600"/>
              <a:gd name="T83" fmla="*/ 70899016 h 21600"/>
              <a:gd name="T84" fmla="*/ 98364212 w 21600"/>
              <a:gd name="T85" fmla="*/ 70744691 h 21600"/>
              <a:gd name="T86" fmla="*/ 98309445 w 21600"/>
              <a:gd name="T87" fmla="*/ 84801093 h 21600"/>
              <a:gd name="T88" fmla="*/ 98884575 w 21600"/>
              <a:gd name="T89" fmla="*/ 95815834 h 21600"/>
              <a:gd name="T90" fmla="*/ 98922913 w 21600"/>
              <a:gd name="T91" fmla="*/ 104174763 h 21600"/>
              <a:gd name="T92" fmla="*/ 104186790 w 21600"/>
              <a:gd name="T93" fmla="*/ 109238533 h 21600"/>
              <a:gd name="T94" fmla="*/ 110354402 w 21600"/>
              <a:gd name="T95" fmla="*/ 116528470 h 21600"/>
              <a:gd name="T96" fmla="*/ 101075563 w 21600"/>
              <a:gd name="T97" fmla="*/ 117861944 h 21600"/>
              <a:gd name="T98" fmla="*/ 91101106 w 21600"/>
              <a:gd name="T99" fmla="*/ 119019046 h 21600"/>
              <a:gd name="T100" fmla="*/ 83202626 w 21600"/>
              <a:gd name="T101" fmla="*/ 118611299 h 21600"/>
              <a:gd name="T102" fmla="*/ 70286795 w 21600"/>
              <a:gd name="T103" fmla="*/ 118379849 h 21600"/>
              <a:gd name="T104" fmla="*/ 63423491 w 21600"/>
              <a:gd name="T105" fmla="*/ 114329916 h 21600"/>
              <a:gd name="T106" fmla="*/ 50797926 w 21600"/>
              <a:gd name="T107" fmla="*/ 114390562 h 21600"/>
              <a:gd name="T108" fmla="*/ 39262453 w 21600"/>
              <a:gd name="T109" fmla="*/ 114506213 h 21600"/>
              <a:gd name="T110" fmla="*/ 26981997 w 21600"/>
              <a:gd name="T111" fmla="*/ 114737663 h 21600"/>
              <a:gd name="T112" fmla="*/ 19603806 w 21600"/>
              <a:gd name="T113" fmla="*/ 114329916 h 21600"/>
              <a:gd name="T114" fmla="*/ 15106819 w 21600"/>
              <a:gd name="T115" fmla="*/ 110164259 h 21600"/>
              <a:gd name="T116" fmla="*/ 10144236 w 21600"/>
              <a:gd name="T117" fmla="*/ 111437086 h 21600"/>
              <a:gd name="T118" fmla="*/ 115011 w 21600"/>
              <a:gd name="T119" fmla="*/ 113993801 h 21600"/>
              <a:gd name="T120" fmla="*/ 115011 w 21600"/>
              <a:gd name="T121" fmla="*/ 113993801 h 21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600" h="21600">
                <a:moveTo>
                  <a:pt x="21" y="20688"/>
                </a:moveTo>
                <a:lnTo>
                  <a:pt x="0" y="19176"/>
                </a:lnTo>
                <a:lnTo>
                  <a:pt x="63" y="17927"/>
                </a:lnTo>
                <a:lnTo>
                  <a:pt x="610" y="16341"/>
                </a:lnTo>
                <a:lnTo>
                  <a:pt x="1042" y="14063"/>
                </a:lnTo>
                <a:lnTo>
                  <a:pt x="1910" y="12489"/>
                </a:lnTo>
                <a:lnTo>
                  <a:pt x="2847" y="12069"/>
                </a:lnTo>
                <a:lnTo>
                  <a:pt x="3173" y="10903"/>
                </a:lnTo>
                <a:lnTo>
                  <a:pt x="3184" y="9349"/>
                </a:lnTo>
                <a:lnTo>
                  <a:pt x="2626" y="8079"/>
                </a:lnTo>
                <a:lnTo>
                  <a:pt x="2047" y="6897"/>
                </a:lnTo>
                <a:lnTo>
                  <a:pt x="1647" y="5742"/>
                </a:lnTo>
                <a:lnTo>
                  <a:pt x="2573" y="5490"/>
                </a:lnTo>
                <a:lnTo>
                  <a:pt x="2216" y="4418"/>
                </a:lnTo>
                <a:lnTo>
                  <a:pt x="1637" y="3326"/>
                </a:lnTo>
                <a:lnTo>
                  <a:pt x="1310" y="2098"/>
                </a:lnTo>
                <a:lnTo>
                  <a:pt x="659" y="959"/>
                </a:lnTo>
                <a:lnTo>
                  <a:pt x="2110" y="368"/>
                </a:lnTo>
                <a:lnTo>
                  <a:pt x="3510" y="168"/>
                </a:lnTo>
                <a:lnTo>
                  <a:pt x="4994" y="137"/>
                </a:lnTo>
                <a:lnTo>
                  <a:pt x="6342" y="0"/>
                </a:lnTo>
                <a:lnTo>
                  <a:pt x="8047" y="126"/>
                </a:lnTo>
                <a:lnTo>
                  <a:pt x="8605" y="1449"/>
                </a:lnTo>
                <a:lnTo>
                  <a:pt x="8942" y="2678"/>
                </a:lnTo>
                <a:lnTo>
                  <a:pt x="9899" y="3875"/>
                </a:lnTo>
                <a:lnTo>
                  <a:pt x="11110" y="3948"/>
                </a:lnTo>
                <a:lnTo>
                  <a:pt x="12384" y="3906"/>
                </a:lnTo>
                <a:lnTo>
                  <a:pt x="13257" y="3812"/>
                </a:lnTo>
                <a:lnTo>
                  <a:pt x="13569" y="2176"/>
                </a:lnTo>
                <a:lnTo>
                  <a:pt x="14800" y="2226"/>
                </a:lnTo>
                <a:lnTo>
                  <a:pt x="15653" y="2394"/>
                </a:lnTo>
                <a:lnTo>
                  <a:pt x="16569" y="2657"/>
                </a:lnTo>
                <a:lnTo>
                  <a:pt x="17621" y="2751"/>
                </a:lnTo>
                <a:lnTo>
                  <a:pt x="17632" y="4715"/>
                </a:lnTo>
                <a:lnTo>
                  <a:pt x="17621" y="6799"/>
                </a:lnTo>
                <a:lnTo>
                  <a:pt x="18484" y="7817"/>
                </a:lnTo>
                <a:lnTo>
                  <a:pt x="18579" y="9476"/>
                </a:lnTo>
                <a:lnTo>
                  <a:pt x="19811" y="9466"/>
                </a:lnTo>
                <a:lnTo>
                  <a:pt x="21600" y="9361"/>
                </a:lnTo>
                <a:lnTo>
                  <a:pt x="21547" y="11125"/>
                </a:lnTo>
                <a:lnTo>
                  <a:pt x="21447" y="12661"/>
                </a:lnTo>
                <a:lnTo>
                  <a:pt x="19793" y="12867"/>
                </a:lnTo>
                <a:lnTo>
                  <a:pt x="17958" y="12839"/>
                </a:lnTo>
                <a:lnTo>
                  <a:pt x="17948" y="15390"/>
                </a:lnTo>
                <a:lnTo>
                  <a:pt x="18053" y="17389"/>
                </a:lnTo>
                <a:lnTo>
                  <a:pt x="18060" y="18906"/>
                </a:lnTo>
                <a:lnTo>
                  <a:pt x="19021" y="19825"/>
                </a:lnTo>
                <a:lnTo>
                  <a:pt x="20147" y="21148"/>
                </a:lnTo>
                <a:lnTo>
                  <a:pt x="18453" y="21390"/>
                </a:lnTo>
                <a:lnTo>
                  <a:pt x="16632" y="21600"/>
                </a:lnTo>
                <a:lnTo>
                  <a:pt x="15190" y="21526"/>
                </a:lnTo>
                <a:lnTo>
                  <a:pt x="12832" y="21484"/>
                </a:lnTo>
                <a:lnTo>
                  <a:pt x="11579" y="20749"/>
                </a:lnTo>
                <a:lnTo>
                  <a:pt x="9274" y="20760"/>
                </a:lnTo>
                <a:lnTo>
                  <a:pt x="7168" y="20781"/>
                </a:lnTo>
                <a:lnTo>
                  <a:pt x="4926" y="20823"/>
                </a:lnTo>
                <a:lnTo>
                  <a:pt x="3579" y="20749"/>
                </a:lnTo>
                <a:lnTo>
                  <a:pt x="2758" y="19993"/>
                </a:lnTo>
                <a:lnTo>
                  <a:pt x="1852" y="20224"/>
                </a:lnTo>
                <a:lnTo>
                  <a:pt x="21" y="20688"/>
                </a:lnTo>
                <a:close/>
                <a:moveTo>
                  <a:pt x="21" y="20688"/>
                </a:moveTo>
              </a:path>
            </a:pathLst>
          </a:custGeom>
          <a:solidFill>
            <a:srgbClr val="FFFF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4904757" y="2340046"/>
            <a:ext cx="1136000" cy="774163"/>
          </a:xfrm>
          <a:custGeom>
            <a:avLst/>
            <a:gdLst>
              <a:gd name="T0" fmla="*/ 17706147 w 21600"/>
              <a:gd name="T1" fmla="*/ 62858764 h 21600"/>
              <a:gd name="T2" fmla="*/ 17524408 w 21600"/>
              <a:gd name="T3" fmla="*/ 56927931 h 21600"/>
              <a:gd name="T4" fmla="*/ 12869175 w 21600"/>
              <a:gd name="T5" fmla="*/ 54591115 h 21600"/>
              <a:gd name="T6" fmla="*/ 8151329 w 21600"/>
              <a:gd name="T7" fmla="*/ 51000010 h 21600"/>
              <a:gd name="T8" fmla="*/ 7537328 w 21600"/>
              <a:gd name="T9" fmla="*/ 47408905 h 21600"/>
              <a:gd name="T10" fmla="*/ 2637744 w 21600"/>
              <a:gd name="T11" fmla="*/ 43689734 h 21600"/>
              <a:gd name="T12" fmla="*/ 2637744 w 21600"/>
              <a:gd name="T13" fmla="*/ 38553357 h 21600"/>
              <a:gd name="T14" fmla="*/ 0 w 21600"/>
              <a:gd name="T15" fmla="*/ 35232898 h 21600"/>
              <a:gd name="T16" fmla="*/ 4536186 w 21600"/>
              <a:gd name="T17" fmla="*/ 31976471 h 21600"/>
              <a:gd name="T18" fmla="*/ 7292978 w 21600"/>
              <a:gd name="T19" fmla="*/ 28551249 h 21600"/>
              <a:gd name="T20" fmla="*/ 11816578 w 21600"/>
              <a:gd name="T21" fmla="*/ 23839748 h 21600"/>
              <a:gd name="T22" fmla="*/ 17956750 w 21600"/>
              <a:gd name="T23" fmla="*/ 24375212 h 21600"/>
              <a:gd name="T24" fmla="*/ 22856334 w 21600"/>
              <a:gd name="T25" fmla="*/ 21660076 h 21600"/>
              <a:gd name="T26" fmla="*/ 26346176 w 21600"/>
              <a:gd name="T27" fmla="*/ 24669162 h 21600"/>
              <a:gd name="T28" fmla="*/ 30330972 w 21600"/>
              <a:gd name="T29" fmla="*/ 21619347 h 21600"/>
              <a:gd name="T30" fmla="*/ 36339510 w 21600"/>
              <a:gd name="T31" fmla="*/ 20868532 h 21600"/>
              <a:gd name="T32" fmla="*/ 43995887 w 21600"/>
              <a:gd name="T33" fmla="*/ 20324329 h 21600"/>
              <a:gd name="T34" fmla="*/ 49446781 w 21600"/>
              <a:gd name="T35" fmla="*/ 18028243 h 21600"/>
              <a:gd name="T36" fmla="*/ 48099730 w 21600"/>
              <a:gd name="T37" fmla="*/ 13686323 h 21600"/>
              <a:gd name="T38" fmla="*/ 59559242 w 21600"/>
              <a:gd name="T39" fmla="*/ 13389514 h 21600"/>
              <a:gd name="T40" fmla="*/ 67159182 w 21600"/>
              <a:gd name="T41" fmla="*/ 10339700 h 21600"/>
              <a:gd name="T42" fmla="*/ 74207810 w 21600"/>
              <a:gd name="T43" fmla="*/ 5261530 h 21600"/>
              <a:gd name="T44" fmla="*/ 77515914 w 21600"/>
              <a:gd name="T45" fmla="*/ 1711154 h 21600"/>
              <a:gd name="T46" fmla="*/ 82747551 w 21600"/>
              <a:gd name="T47" fmla="*/ 165883 h 21600"/>
              <a:gd name="T48" fmla="*/ 89363916 w 21600"/>
              <a:gd name="T49" fmla="*/ 0 h 21600"/>
              <a:gd name="T50" fmla="*/ 93655673 w 21600"/>
              <a:gd name="T51" fmla="*/ 4341920 h 21600"/>
              <a:gd name="T52" fmla="*/ 96963855 w 21600"/>
              <a:gd name="T53" fmla="*/ 9187260 h 21600"/>
              <a:gd name="T54" fmla="*/ 95861154 w 21600"/>
              <a:gd name="T55" fmla="*/ 15703025 h 21600"/>
              <a:gd name="T56" fmla="*/ 101738138 w 21600"/>
              <a:gd name="T57" fmla="*/ 15441119 h 21600"/>
              <a:gd name="T58" fmla="*/ 105785544 w 21600"/>
              <a:gd name="T59" fmla="*/ 19084605 h 21600"/>
              <a:gd name="T60" fmla="*/ 112527211 w 21600"/>
              <a:gd name="T61" fmla="*/ 21130438 h 21600"/>
              <a:gd name="T62" fmla="*/ 117263816 w 21600"/>
              <a:gd name="T63" fmla="*/ 25923397 h 21600"/>
              <a:gd name="T64" fmla="*/ 120991755 w 21600"/>
              <a:gd name="T65" fmla="*/ 27352308 h 21600"/>
              <a:gd name="T66" fmla="*/ 126141942 w 21600"/>
              <a:gd name="T67" fmla="*/ 31929916 h 21600"/>
              <a:gd name="T68" fmla="*/ 129694475 w 21600"/>
              <a:gd name="T69" fmla="*/ 35646175 h 21600"/>
              <a:gd name="T70" fmla="*/ 135333362 w 21600"/>
              <a:gd name="T71" fmla="*/ 38902601 h 21600"/>
              <a:gd name="T72" fmla="*/ 130421271 w 21600"/>
              <a:gd name="T73" fmla="*/ 42403455 h 21600"/>
              <a:gd name="T74" fmla="*/ 123328791 w 21600"/>
              <a:gd name="T75" fmla="*/ 41085186 h 21600"/>
              <a:gd name="T76" fmla="*/ 115866660 w 21600"/>
              <a:gd name="T77" fmla="*/ 40279077 h 21600"/>
              <a:gd name="T78" fmla="*/ 112051018 w 21600"/>
              <a:gd name="T79" fmla="*/ 42915668 h 21600"/>
              <a:gd name="T80" fmla="*/ 105660243 w 21600"/>
              <a:gd name="T81" fmla="*/ 42292866 h 21600"/>
              <a:gd name="T82" fmla="*/ 99532656 w 21600"/>
              <a:gd name="T83" fmla="*/ 43905085 h 21600"/>
              <a:gd name="T84" fmla="*/ 93737123 w 21600"/>
              <a:gd name="T85" fmla="*/ 44562789 h 21600"/>
              <a:gd name="T86" fmla="*/ 88574429 w 21600"/>
              <a:gd name="T87" fmla="*/ 44161218 h 21600"/>
              <a:gd name="T88" fmla="*/ 85354029 w 21600"/>
              <a:gd name="T89" fmla="*/ 48552552 h 21600"/>
              <a:gd name="T90" fmla="*/ 72321875 w 21600"/>
              <a:gd name="T91" fmla="*/ 48089861 h 21600"/>
              <a:gd name="T92" fmla="*/ 64283341 w 21600"/>
              <a:gd name="T93" fmla="*/ 46230302 h 21600"/>
              <a:gd name="T94" fmla="*/ 59195844 w 21600"/>
              <a:gd name="T95" fmla="*/ 42330736 h 21600"/>
              <a:gd name="T96" fmla="*/ 51620918 w 21600"/>
              <a:gd name="T97" fmla="*/ 42292866 h 21600"/>
              <a:gd name="T98" fmla="*/ 45919341 w 21600"/>
              <a:gd name="T99" fmla="*/ 46978204 h 21600"/>
              <a:gd name="T100" fmla="*/ 43826733 w 21600"/>
              <a:gd name="T101" fmla="*/ 52652957 h 21600"/>
              <a:gd name="T102" fmla="*/ 32279518 w 21600"/>
              <a:gd name="T103" fmla="*/ 53237890 h 21600"/>
              <a:gd name="T104" fmla="*/ 23846240 w 21600"/>
              <a:gd name="T105" fmla="*/ 53237890 h 21600"/>
              <a:gd name="T106" fmla="*/ 22505442 w 21600"/>
              <a:gd name="T107" fmla="*/ 57701996 h 21600"/>
              <a:gd name="T108" fmla="*/ 17706147 w 21600"/>
              <a:gd name="T109" fmla="*/ 62858764 h 21600"/>
              <a:gd name="T110" fmla="*/ 17706147 w 21600"/>
              <a:gd name="T111" fmla="*/ 62858764 h 216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600" h="21600">
                <a:moveTo>
                  <a:pt x="2826" y="21600"/>
                </a:moveTo>
                <a:lnTo>
                  <a:pt x="2797" y="19562"/>
                </a:lnTo>
                <a:lnTo>
                  <a:pt x="2054" y="18759"/>
                </a:lnTo>
                <a:lnTo>
                  <a:pt x="1301" y="17525"/>
                </a:lnTo>
                <a:lnTo>
                  <a:pt x="1203" y="16291"/>
                </a:lnTo>
                <a:lnTo>
                  <a:pt x="421" y="15013"/>
                </a:lnTo>
                <a:lnTo>
                  <a:pt x="421" y="13248"/>
                </a:lnTo>
                <a:lnTo>
                  <a:pt x="0" y="12107"/>
                </a:lnTo>
                <a:lnTo>
                  <a:pt x="724" y="10988"/>
                </a:lnTo>
                <a:lnTo>
                  <a:pt x="1164" y="9811"/>
                </a:lnTo>
                <a:lnTo>
                  <a:pt x="1886" y="8192"/>
                </a:lnTo>
                <a:lnTo>
                  <a:pt x="2866" y="8376"/>
                </a:lnTo>
                <a:lnTo>
                  <a:pt x="3648" y="7443"/>
                </a:lnTo>
                <a:lnTo>
                  <a:pt x="4205" y="8477"/>
                </a:lnTo>
                <a:lnTo>
                  <a:pt x="4841" y="7429"/>
                </a:lnTo>
                <a:lnTo>
                  <a:pt x="5800" y="7171"/>
                </a:lnTo>
                <a:lnTo>
                  <a:pt x="7022" y="6984"/>
                </a:lnTo>
                <a:lnTo>
                  <a:pt x="7892" y="6195"/>
                </a:lnTo>
                <a:lnTo>
                  <a:pt x="7677" y="4703"/>
                </a:lnTo>
                <a:lnTo>
                  <a:pt x="9506" y="4601"/>
                </a:lnTo>
                <a:lnTo>
                  <a:pt x="10719" y="3553"/>
                </a:lnTo>
                <a:lnTo>
                  <a:pt x="11844" y="1808"/>
                </a:lnTo>
                <a:lnTo>
                  <a:pt x="12372" y="588"/>
                </a:lnTo>
                <a:lnTo>
                  <a:pt x="13207" y="57"/>
                </a:lnTo>
                <a:lnTo>
                  <a:pt x="14263" y="0"/>
                </a:lnTo>
                <a:lnTo>
                  <a:pt x="14948" y="1492"/>
                </a:lnTo>
                <a:lnTo>
                  <a:pt x="15476" y="3157"/>
                </a:lnTo>
                <a:lnTo>
                  <a:pt x="15300" y="5396"/>
                </a:lnTo>
                <a:lnTo>
                  <a:pt x="16238" y="5306"/>
                </a:lnTo>
                <a:lnTo>
                  <a:pt x="16884" y="6558"/>
                </a:lnTo>
                <a:lnTo>
                  <a:pt x="17960" y="7261"/>
                </a:lnTo>
                <a:lnTo>
                  <a:pt x="18716" y="8908"/>
                </a:lnTo>
                <a:lnTo>
                  <a:pt x="19311" y="9399"/>
                </a:lnTo>
                <a:lnTo>
                  <a:pt x="20133" y="10972"/>
                </a:lnTo>
                <a:lnTo>
                  <a:pt x="20700" y="12249"/>
                </a:lnTo>
                <a:lnTo>
                  <a:pt x="21600" y="13368"/>
                </a:lnTo>
                <a:lnTo>
                  <a:pt x="20816" y="14571"/>
                </a:lnTo>
                <a:lnTo>
                  <a:pt x="19684" y="14118"/>
                </a:lnTo>
                <a:lnTo>
                  <a:pt x="18493" y="13841"/>
                </a:lnTo>
                <a:lnTo>
                  <a:pt x="17884" y="14747"/>
                </a:lnTo>
                <a:lnTo>
                  <a:pt x="16864" y="14533"/>
                </a:lnTo>
                <a:lnTo>
                  <a:pt x="15886" y="15087"/>
                </a:lnTo>
                <a:lnTo>
                  <a:pt x="14961" y="15313"/>
                </a:lnTo>
                <a:lnTo>
                  <a:pt x="14137" y="15175"/>
                </a:lnTo>
                <a:lnTo>
                  <a:pt x="13623" y="16684"/>
                </a:lnTo>
                <a:lnTo>
                  <a:pt x="11543" y="16525"/>
                </a:lnTo>
                <a:lnTo>
                  <a:pt x="10260" y="15886"/>
                </a:lnTo>
                <a:lnTo>
                  <a:pt x="9448" y="14546"/>
                </a:lnTo>
                <a:lnTo>
                  <a:pt x="8239" y="14533"/>
                </a:lnTo>
                <a:lnTo>
                  <a:pt x="7329" y="16143"/>
                </a:lnTo>
                <a:lnTo>
                  <a:pt x="6995" y="18093"/>
                </a:lnTo>
                <a:lnTo>
                  <a:pt x="5152" y="18294"/>
                </a:lnTo>
                <a:lnTo>
                  <a:pt x="3806" y="18294"/>
                </a:lnTo>
                <a:lnTo>
                  <a:pt x="3592" y="19828"/>
                </a:lnTo>
                <a:lnTo>
                  <a:pt x="2826" y="21600"/>
                </a:lnTo>
                <a:close/>
                <a:moveTo>
                  <a:pt x="2826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4831979" y="1247360"/>
            <a:ext cx="915551" cy="1394333"/>
          </a:xfrm>
          <a:custGeom>
            <a:avLst/>
            <a:gdLst>
              <a:gd name="T0" fmla="*/ 756979 w 21600"/>
              <a:gd name="T1" fmla="*/ 111706349 h 21600"/>
              <a:gd name="T2" fmla="*/ 12115434 w 21600"/>
              <a:gd name="T3" fmla="*/ 90248660 h 21600"/>
              <a:gd name="T4" fmla="*/ 17589149 w 21600"/>
              <a:gd name="T5" fmla="*/ 75399174 h 21600"/>
              <a:gd name="T6" fmla="*/ 18240294 w 21600"/>
              <a:gd name="T7" fmla="*/ 54045351 h 21600"/>
              <a:gd name="T8" fmla="*/ 21044295 w 21600"/>
              <a:gd name="T9" fmla="*/ 39479089 h 21600"/>
              <a:gd name="T10" fmla="*/ 16978641 w 21600"/>
              <a:gd name="T11" fmla="*/ 26848077 h 21600"/>
              <a:gd name="T12" fmla="*/ 14825785 w 21600"/>
              <a:gd name="T13" fmla="*/ 5022246 h 21600"/>
              <a:gd name="T14" fmla="*/ 24621542 w 21600"/>
              <a:gd name="T15" fmla="*/ 0 h 21600"/>
              <a:gd name="T16" fmla="*/ 40590898 w 21600"/>
              <a:gd name="T17" fmla="*/ 11450993 h 21600"/>
              <a:gd name="T18" fmla="*/ 61830530 w 21600"/>
              <a:gd name="T19" fmla="*/ 28188509 h 21600"/>
              <a:gd name="T20" fmla="*/ 81320166 w 21600"/>
              <a:gd name="T21" fmla="*/ 43963160 h 21600"/>
              <a:gd name="T22" fmla="*/ 87904917 w 21600"/>
              <a:gd name="T23" fmla="*/ 58444504 h 21600"/>
              <a:gd name="T24" fmla="*/ 87782815 w 21600"/>
              <a:gd name="T25" fmla="*/ 97659218 h 21600"/>
              <a:gd name="T26" fmla="*/ 78841770 w 21600"/>
              <a:gd name="T27" fmla="*/ 104890513 h 21600"/>
              <a:gd name="T28" fmla="*/ 75101720 w 21600"/>
              <a:gd name="T29" fmla="*/ 118588254 h 21600"/>
              <a:gd name="T30" fmla="*/ 72741343 w 21600"/>
              <a:gd name="T31" fmla="*/ 130605695 h 21600"/>
              <a:gd name="T32" fmla="*/ 74776179 w 21600"/>
              <a:gd name="T33" fmla="*/ 137563094 h 21600"/>
              <a:gd name="T34" fmla="*/ 78597566 w 21600"/>
              <a:gd name="T35" fmla="*/ 151940572 h 21600"/>
              <a:gd name="T36" fmla="*/ 73188985 w 21600"/>
              <a:gd name="T37" fmla="*/ 161286477 h 21600"/>
              <a:gd name="T38" fmla="*/ 64451378 w 21600"/>
              <a:gd name="T39" fmla="*/ 173992983 h 21600"/>
              <a:gd name="T40" fmla="*/ 55791154 w 21600"/>
              <a:gd name="T41" fmla="*/ 183961883 h 21600"/>
              <a:gd name="T42" fmla="*/ 45873359 w 21600"/>
              <a:gd name="T43" fmla="*/ 184452740 h 21600"/>
              <a:gd name="T44" fmla="*/ 42153659 w 21600"/>
              <a:gd name="T45" fmla="*/ 196470181 h 21600"/>
              <a:gd name="T46" fmla="*/ 31706821 w 21600"/>
              <a:gd name="T47" fmla="*/ 198886863 h 21600"/>
              <a:gd name="T48" fmla="*/ 25244172 w 21600"/>
              <a:gd name="T49" fmla="*/ 198953030 h 21600"/>
              <a:gd name="T50" fmla="*/ 16315311 w 21600"/>
              <a:gd name="T51" fmla="*/ 203286016 h 21600"/>
              <a:gd name="T52" fmla="*/ 12237536 w 21600"/>
              <a:gd name="T53" fmla="*/ 187492515 h 21600"/>
              <a:gd name="T54" fmla="*/ 5111493 w 21600"/>
              <a:gd name="T55" fmla="*/ 177948499 h 21600"/>
              <a:gd name="T56" fmla="*/ 11167200 w 21600"/>
              <a:gd name="T57" fmla="*/ 171632945 h 21600"/>
              <a:gd name="T58" fmla="*/ 13161336 w 21600"/>
              <a:gd name="T59" fmla="*/ 163618144 h 21600"/>
              <a:gd name="T60" fmla="*/ 12213103 w 21600"/>
              <a:gd name="T61" fmla="*/ 145256875 h 21600"/>
              <a:gd name="T62" fmla="*/ 7671354 w 21600"/>
              <a:gd name="T63" fmla="*/ 136062153 h 21600"/>
              <a:gd name="T64" fmla="*/ 0 w 21600"/>
              <a:gd name="T65" fmla="*/ 121052157 h 216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600" h="21600">
                <a:moveTo>
                  <a:pt x="0" y="12823"/>
                </a:moveTo>
                <a:lnTo>
                  <a:pt x="186" y="11833"/>
                </a:lnTo>
                <a:lnTo>
                  <a:pt x="1551" y="10523"/>
                </a:lnTo>
                <a:lnTo>
                  <a:pt x="2977" y="9560"/>
                </a:lnTo>
                <a:lnTo>
                  <a:pt x="4162" y="8905"/>
                </a:lnTo>
                <a:lnTo>
                  <a:pt x="4322" y="7987"/>
                </a:lnTo>
                <a:lnTo>
                  <a:pt x="4482" y="6748"/>
                </a:lnTo>
                <a:lnTo>
                  <a:pt x="4482" y="5725"/>
                </a:lnTo>
                <a:lnTo>
                  <a:pt x="4842" y="4996"/>
                </a:lnTo>
                <a:lnTo>
                  <a:pt x="5171" y="4182"/>
                </a:lnTo>
                <a:lnTo>
                  <a:pt x="4892" y="3388"/>
                </a:lnTo>
                <a:lnTo>
                  <a:pt x="4172" y="2844"/>
                </a:lnTo>
                <a:lnTo>
                  <a:pt x="3720" y="1868"/>
                </a:lnTo>
                <a:lnTo>
                  <a:pt x="3643" y="532"/>
                </a:lnTo>
                <a:lnTo>
                  <a:pt x="4742" y="7"/>
                </a:lnTo>
                <a:lnTo>
                  <a:pt x="6050" y="0"/>
                </a:lnTo>
                <a:lnTo>
                  <a:pt x="7945" y="663"/>
                </a:lnTo>
                <a:lnTo>
                  <a:pt x="9974" y="1213"/>
                </a:lnTo>
                <a:lnTo>
                  <a:pt x="12847" y="2151"/>
                </a:lnTo>
                <a:lnTo>
                  <a:pt x="15193" y="2986"/>
                </a:lnTo>
                <a:lnTo>
                  <a:pt x="18007" y="3859"/>
                </a:lnTo>
                <a:lnTo>
                  <a:pt x="19982" y="4657"/>
                </a:lnTo>
                <a:lnTo>
                  <a:pt x="21390" y="5228"/>
                </a:lnTo>
                <a:lnTo>
                  <a:pt x="21600" y="6191"/>
                </a:lnTo>
                <a:lnTo>
                  <a:pt x="21590" y="9046"/>
                </a:lnTo>
                <a:lnTo>
                  <a:pt x="21570" y="10345"/>
                </a:lnTo>
                <a:lnTo>
                  <a:pt x="19682" y="10398"/>
                </a:lnTo>
                <a:lnTo>
                  <a:pt x="19373" y="11111"/>
                </a:lnTo>
                <a:lnTo>
                  <a:pt x="18344" y="11872"/>
                </a:lnTo>
                <a:lnTo>
                  <a:pt x="18454" y="12562"/>
                </a:lnTo>
                <a:lnTo>
                  <a:pt x="17715" y="13172"/>
                </a:lnTo>
                <a:lnTo>
                  <a:pt x="17874" y="13835"/>
                </a:lnTo>
                <a:lnTo>
                  <a:pt x="17155" y="14524"/>
                </a:lnTo>
                <a:lnTo>
                  <a:pt x="18374" y="14572"/>
                </a:lnTo>
                <a:lnTo>
                  <a:pt x="18673" y="15570"/>
                </a:lnTo>
                <a:lnTo>
                  <a:pt x="19313" y="16095"/>
                </a:lnTo>
                <a:lnTo>
                  <a:pt x="19313" y="17026"/>
                </a:lnTo>
                <a:lnTo>
                  <a:pt x="17984" y="17085"/>
                </a:lnTo>
                <a:lnTo>
                  <a:pt x="16926" y="17460"/>
                </a:lnTo>
                <a:lnTo>
                  <a:pt x="15837" y="18431"/>
                </a:lnTo>
                <a:lnTo>
                  <a:pt x="14738" y="19060"/>
                </a:lnTo>
                <a:lnTo>
                  <a:pt x="13709" y="19487"/>
                </a:lnTo>
                <a:lnTo>
                  <a:pt x="12439" y="19561"/>
                </a:lnTo>
                <a:lnTo>
                  <a:pt x="11272" y="19539"/>
                </a:lnTo>
                <a:lnTo>
                  <a:pt x="11522" y="20379"/>
                </a:lnTo>
                <a:lnTo>
                  <a:pt x="10358" y="20812"/>
                </a:lnTo>
                <a:lnTo>
                  <a:pt x="8979" y="20963"/>
                </a:lnTo>
                <a:lnTo>
                  <a:pt x="7791" y="21068"/>
                </a:lnTo>
                <a:lnTo>
                  <a:pt x="6932" y="21600"/>
                </a:lnTo>
                <a:lnTo>
                  <a:pt x="6203" y="21075"/>
                </a:lnTo>
                <a:lnTo>
                  <a:pt x="5464" y="21551"/>
                </a:lnTo>
                <a:lnTo>
                  <a:pt x="4009" y="21534"/>
                </a:lnTo>
                <a:lnTo>
                  <a:pt x="3536" y="20495"/>
                </a:lnTo>
                <a:lnTo>
                  <a:pt x="3007" y="19861"/>
                </a:lnTo>
                <a:lnTo>
                  <a:pt x="1948" y="19441"/>
                </a:lnTo>
                <a:lnTo>
                  <a:pt x="1256" y="18850"/>
                </a:lnTo>
                <a:lnTo>
                  <a:pt x="1336" y="18181"/>
                </a:lnTo>
                <a:lnTo>
                  <a:pt x="2744" y="18181"/>
                </a:lnTo>
                <a:lnTo>
                  <a:pt x="4291" y="18029"/>
                </a:lnTo>
                <a:lnTo>
                  <a:pt x="3234" y="17332"/>
                </a:lnTo>
                <a:lnTo>
                  <a:pt x="3353" y="16407"/>
                </a:lnTo>
                <a:lnTo>
                  <a:pt x="3001" y="15387"/>
                </a:lnTo>
                <a:lnTo>
                  <a:pt x="2701" y="14736"/>
                </a:lnTo>
                <a:lnTo>
                  <a:pt x="1885" y="14413"/>
                </a:lnTo>
                <a:lnTo>
                  <a:pt x="652" y="13695"/>
                </a:lnTo>
                <a:lnTo>
                  <a:pt x="0" y="12823"/>
                </a:lnTo>
                <a:close/>
                <a:moveTo>
                  <a:pt x="0" y="12823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544945" y="1995154"/>
            <a:ext cx="1304764" cy="993541"/>
          </a:xfrm>
          <a:custGeom>
            <a:avLst/>
            <a:gdLst>
              <a:gd name="T0" fmla="*/ 110333710 w 21600"/>
              <a:gd name="T1" fmla="*/ 97233987 h 21600"/>
              <a:gd name="T2" fmla="*/ 119094982 w 21600"/>
              <a:gd name="T3" fmla="*/ 96836177 h 21600"/>
              <a:gd name="T4" fmla="*/ 123285472 w 21600"/>
              <a:gd name="T5" fmla="*/ 92714065 h 21600"/>
              <a:gd name="T6" fmla="*/ 127806615 w 21600"/>
              <a:gd name="T7" fmla="*/ 90168866 h 21600"/>
              <a:gd name="T8" fmla="*/ 144287650 w 21600"/>
              <a:gd name="T9" fmla="*/ 89948429 h 21600"/>
              <a:gd name="T10" fmla="*/ 153048921 w 21600"/>
              <a:gd name="T11" fmla="*/ 82662802 h 21600"/>
              <a:gd name="T12" fmla="*/ 161057972 w 21600"/>
              <a:gd name="T13" fmla="*/ 75822963 h 21600"/>
              <a:gd name="T14" fmla="*/ 168257072 w 21600"/>
              <a:gd name="T15" fmla="*/ 69112520 h 21600"/>
              <a:gd name="T16" fmla="*/ 178530877 w 21600"/>
              <a:gd name="T17" fmla="*/ 60724501 h 21600"/>
              <a:gd name="T18" fmla="*/ 168488539 w 21600"/>
              <a:gd name="T19" fmla="*/ 60240427 h 21600"/>
              <a:gd name="T20" fmla="*/ 155197851 w 21600"/>
              <a:gd name="T21" fmla="*/ 57369280 h 21600"/>
              <a:gd name="T22" fmla="*/ 138427528 w 21600"/>
              <a:gd name="T23" fmla="*/ 53261569 h 21600"/>
              <a:gd name="T24" fmla="*/ 131633449 w 21600"/>
              <a:gd name="T25" fmla="*/ 51363487 h 21600"/>
              <a:gd name="T26" fmla="*/ 126988391 w 21600"/>
              <a:gd name="T27" fmla="*/ 47653587 h 21600"/>
              <a:gd name="T28" fmla="*/ 120028940 w 21600"/>
              <a:gd name="T29" fmla="*/ 43416411 h 21600"/>
              <a:gd name="T30" fmla="*/ 115441702 w 21600"/>
              <a:gd name="T31" fmla="*/ 38560988 h 21600"/>
              <a:gd name="T32" fmla="*/ 116954235 w 21600"/>
              <a:gd name="T33" fmla="*/ 32986514 h 21600"/>
              <a:gd name="T34" fmla="*/ 104010747 w 21600"/>
              <a:gd name="T35" fmla="*/ 33647963 h 21600"/>
              <a:gd name="T36" fmla="*/ 103655365 w 21600"/>
              <a:gd name="T37" fmla="*/ 28131021 h 21600"/>
              <a:gd name="T38" fmla="*/ 107779760 w 21600"/>
              <a:gd name="T39" fmla="*/ 21904722 h 21600"/>
              <a:gd name="T40" fmla="*/ 108589711 w 21600"/>
              <a:gd name="T41" fmla="*/ 17399131 h 21600"/>
              <a:gd name="T42" fmla="*/ 101456797 w 21600"/>
              <a:gd name="T43" fmla="*/ 14000847 h 21600"/>
              <a:gd name="T44" fmla="*/ 96811647 w 21600"/>
              <a:gd name="T45" fmla="*/ 10425120 h 21600"/>
              <a:gd name="T46" fmla="*/ 91588013 w 21600"/>
              <a:gd name="T47" fmla="*/ 6715220 h 21600"/>
              <a:gd name="T48" fmla="*/ 80942280 w 21600"/>
              <a:gd name="T49" fmla="*/ 2473267 h 21600"/>
              <a:gd name="T50" fmla="*/ 73801002 w 21600"/>
              <a:gd name="T51" fmla="*/ 2339094 h 21600"/>
              <a:gd name="T52" fmla="*/ 67073017 w 21600"/>
              <a:gd name="T53" fmla="*/ 1236633 h 21600"/>
              <a:gd name="T54" fmla="*/ 59584720 w 21600"/>
              <a:gd name="T55" fmla="*/ 0 h 21600"/>
              <a:gd name="T56" fmla="*/ 54476729 w 21600"/>
              <a:gd name="T57" fmla="*/ 5032797 h 21600"/>
              <a:gd name="T58" fmla="*/ 48905895 w 21600"/>
              <a:gd name="T59" fmla="*/ 2075456 h 21600"/>
              <a:gd name="T60" fmla="*/ 39524773 w 21600"/>
              <a:gd name="T61" fmla="*/ 3312089 h 21600"/>
              <a:gd name="T62" fmla="*/ 38070061 w 21600"/>
              <a:gd name="T63" fmla="*/ 10952396 h 21600"/>
              <a:gd name="T64" fmla="*/ 34796983 w 21600"/>
              <a:gd name="T65" fmla="*/ 16119366 h 21600"/>
              <a:gd name="T66" fmla="*/ 29507164 w 21600"/>
              <a:gd name="T67" fmla="*/ 19402724 h 21600"/>
              <a:gd name="T68" fmla="*/ 24961292 w 21600"/>
              <a:gd name="T69" fmla="*/ 25811174 h 21600"/>
              <a:gd name="T70" fmla="*/ 23390847 w 21600"/>
              <a:gd name="T71" fmla="*/ 33585653 h 21600"/>
              <a:gd name="T72" fmla="*/ 17414992 w 21600"/>
              <a:gd name="T73" fmla="*/ 37070270 h 21600"/>
              <a:gd name="T74" fmla="*/ 11976438 w 21600"/>
              <a:gd name="T75" fmla="*/ 46608659 h 21600"/>
              <a:gd name="T76" fmla="*/ 11976438 w 21600"/>
              <a:gd name="T77" fmla="*/ 56664699 h 21600"/>
              <a:gd name="T78" fmla="*/ 2611862 w 21600"/>
              <a:gd name="T79" fmla="*/ 58117062 h 21600"/>
              <a:gd name="T80" fmla="*/ 0 w 21600"/>
              <a:gd name="T81" fmla="*/ 64194787 h 21600"/>
              <a:gd name="T82" fmla="*/ 8876914 w 21600"/>
              <a:gd name="T83" fmla="*/ 66447548 h 21600"/>
              <a:gd name="T84" fmla="*/ 15960372 w 21600"/>
              <a:gd name="T85" fmla="*/ 71259909 h 21600"/>
              <a:gd name="T86" fmla="*/ 21646848 w 21600"/>
              <a:gd name="T87" fmla="*/ 76690517 h 21600"/>
              <a:gd name="T88" fmla="*/ 25829155 w 21600"/>
              <a:gd name="T89" fmla="*/ 82327300 h 21600"/>
              <a:gd name="T90" fmla="*/ 28788126 w 21600"/>
              <a:gd name="T91" fmla="*/ 86214505 h 21600"/>
              <a:gd name="T92" fmla="*/ 34069672 w 21600"/>
              <a:gd name="T93" fmla="*/ 86430234 h 21600"/>
              <a:gd name="T94" fmla="*/ 35301191 w 21600"/>
              <a:gd name="T95" fmla="*/ 92795552 h 21600"/>
              <a:gd name="T96" fmla="*/ 41467146 w 21600"/>
              <a:gd name="T97" fmla="*/ 94343732 h 21600"/>
              <a:gd name="T98" fmla="*/ 47922298 w 21600"/>
              <a:gd name="T99" fmla="*/ 95537234 h 21600"/>
              <a:gd name="T100" fmla="*/ 53964248 w 21600"/>
              <a:gd name="T101" fmla="*/ 97794841 h 21600"/>
              <a:gd name="T102" fmla="*/ 60179751 w 21600"/>
              <a:gd name="T103" fmla="*/ 101672492 h 21600"/>
              <a:gd name="T104" fmla="*/ 68784015 w 21600"/>
              <a:gd name="T105" fmla="*/ 102602355 h 21600"/>
              <a:gd name="T106" fmla="*/ 79198281 w 21600"/>
              <a:gd name="T107" fmla="*/ 103532219 h 21600"/>
              <a:gd name="T108" fmla="*/ 86711488 w 21600"/>
              <a:gd name="T109" fmla="*/ 98614417 h 21600"/>
              <a:gd name="T110" fmla="*/ 95233020 w 21600"/>
              <a:gd name="T111" fmla="*/ 97483225 h 21600"/>
              <a:gd name="T112" fmla="*/ 101332790 w 21600"/>
              <a:gd name="T113" fmla="*/ 98413158 h 21600"/>
              <a:gd name="T114" fmla="*/ 110333710 w 21600"/>
              <a:gd name="T115" fmla="*/ 97233987 h 21600"/>
              <a:gd name="T116" fmla="*/ 110333710 w 21600"/>
              <a:gd name="T117" fmla="*/ 97233987 h 216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600" h="21600">
                <a:moveTo>
                  <a:pt x="13349" y="20286"/>
                </a:moveTo>
                <a:lnTo>
                  <a:pt x="14409" y="20203"/>
                </a:lnTo>
                <a:lnTo>
                  <a:pt x="14916" y="19343"/>
                </a:lnTo>
                <a:lnTo>
                  <a:pt x="15463" y="18812"/>
                </a:lnTo>
                <a:lnTo>
                  <a:pt x="17457" y="18766"/>
                </a:lnTo>
                <a:lnTo>
                  <a:pt x="18517" y="17246"/>
                </a:lnTo>
                <a:lnTo>
                  <a:pt x="19486" y="15819"/>
                </a:lnTo>
                <a:lnTo>
                  <a:pt x="20357" y="14419"/>
                </a:lnTo>
                <a:lnTo>
                  <a:pt x="21600" y="12669"/>
                </a:lnTo>
                <a:lnTo>
                  <a:pt x="20385" y="12568"/>
                </a:lnTo>
                <a:lnTo>
                  <a:pt x="18777" y="11969"/>
                </a:lnTo>
                <a:lnTo>
                  <a:pt x="16748" y="11112"/>
                </a:lnTo>
                <a:lnTo>
                  <a:pt x="15926" y="10716"/>
                </a:lnTo>
                <a:lnTo>
                  <a:pt x="15364" y="9942"/>
                </a:lnTo>
                <a:lnTo>
                  <a:pt x="14522" y="9058"/>
                </a:lnTo>
                <a:lnTo>
                  <a:pt x="13967" y="8045"/>
                </a:lnTo>
                <a:lnTo>
                  <a:pt x="14150" y="6882"/>
                </a:lnTo>
                <a:lnTo>
                  <a:pt x="12584" y="7020"/>
                </a:lnTo>
                <a:lnTo>
                  <a:pt x="12541" y="5869"/>
                </a:lnTo>
                <a:lnTo>
                  <a:pt x="13040" y="4570"/>
                </a:lnTo>
                <a:lnTo>
                  <a:pt x="13138" y="3630"/>
                </a:lnTo>
                <a:lnTo>
                  <a:pt x="12275" y="2921"/>
                </a:lnTo>
                <a:lnTo>
                  <a:pt x="11713" y="2175"/>
                </a:lnTo>
                <a:lnTo>
                  <a:pt x="11081" y="1401"/>
                </a:lnTo>
                <a:lnTo>
                  <a:pt x="9793" y="516"/>
                </a:lnTo>
                <a:lnTo>
                  <a:pt x="8929" y="488"/>
                </a:lnTo>
                <a:lnTo>
                  <a:pt x="8115" y="258"/>
                </a:lnTo>
                <a:lnTo>
                  <a:pt x="7209" y="0"/>
                </a:lnTo>
                <a:lnTo>
                  <a:pt x="6591" y="1050"/>
                </a:lnTo>
                <a:lnTo>
                  <a:pt x="5917" y="433"/>
                </a:lnTo>
                <a:lnTo>
                  <a:pt x="4782" y="691"/>
                </a:lnTo>
                <a:lnTo>
                  <a:pt x="4606" y="2285"/>
                </a:lnTo>
                <a:lnTo>
                  <a:pt x="4210" y="3363"/>
                </a:lnTo>
                <a:lnTo>
                  <a:pt x="3570" y="4048"/>
                </a:lnTo>
                <a:lnTo>
                  <a:pt x="3020" y="5385"/>
                </a:lnTo>
                <a:lnTo>
                  <a:pt x="2830" y="7007"/>
                </a:lnTo>
                <a:lnTo>
                  <a:pt x="2107" y="7734"/>
                </a:lnTo>
                <a:lnTo>
                  <a:pt x="1449" y="9724"/>
                </a:lnTo>
                <a:lnTo>
                  <a:pt x="1449" y="11822"/>
                </a:lnTo>
                <a:lnTo>
                  <a:pt x="316" y="12125"/>
                </a:lnTo>
                <a:lnTo>
                  <a:pt x="0" y="13393"/>
                </a:lnTo>
                <a:lnTo>
                  <a:pt x="1074" y="13863"/>
                </a:lnTo>
                <a:lnTo>
                  <a:pt x="1931" y="14867"/>
                </a:lnTo>
                <a:lnTo>
                  <a:pt x="2619" y="16000"/>
                </a:lnTo>
                <a:lnTo>
                  <a:pt x="3125" y="17176"/>
                </a:lnTo>
                <a:lnTo>
                  <a:pt x="3483" y="17987"/>
                </a:lnTo>
                <a:lnTo>
                  <a:pt x="4122" y="18032"/>
                </a:lnTo>
                <a:lnTo>
                  <a:pt x="4271" y="19360"/>
                </a:lnTo>
                <a:lnTo>
                  <a:pt x="5017" y="19683"/>
                </a:lnTo>
                <a:lnTo>
                  <a:pt x="5798" y="19932"/>
                </a:lnTo>
                <a:lnTo>
                  <a:pt x="6529" y="20403"/>
                </a:lnTo>
                <a:lnTo>
                  <a:pt x="7281" y="21212"/>
                </a:lnTo>
                <a:lnTo>
                  <a:pt x="8322" y="21406"/>
                </a:lnTo>
                <a:lnTo>
                  <a:pt x="9582" y="21600"/>
                </a:lnTo>
                <a:lnTo>
                  <a:pt x="10491" y="20574"/>
                </a:lnTo>
                <a:lnTo>
                  <a:pt x="11522" y="20338"/>
                </a:lnTo>
                <a:lnTo>
                  <a:pt x="12260" y="20532"/>
                </a:lnTo>
                <a:lnTo>
                  <a:pt x="13349" y="20286"/>
                </a:lnTo>
                <a:close/>
                <a:moveTo>
                  <a:pt x="13349" y="20286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4710678" y="2820997"/>
            <a:ext cx="1693978" cy="1678055"/>
          </a:xfrm>
          <a:custGeom>
            <a:avLst/>
            <a:gdLst>
              <a:gd name="T0" fmla="*/ 60840755 w 21600"/>
              <a:gd name="T1" fmla="*/ 135840212 h 21600"/>
              <a:gd name="T2" fmla="*/ 69659633 w 21600"/>
              <a:gd name="T3" fmla="*/ 111105998 h 21600"/>
              <a:gd name="T4" fmla="*/ 85709129 w 21600"/>
              <a:gd name="T5" fmla="*/ 95655533 h 21600"/>
              <a:gd name="T6" fmla="*/ 89247893 w 21600"/>
              <a:gd name="T7" fmla="*/ 74366930 h 21600"/>
              <a:gd name="T8" fmla="*/ 90237014 w 21600"/>
              <a:gd name="T9" fmla="*/ 52421875 h 21600"/>
              <a:gd name="T10" fmla="*/ 99418255 w 21600"/>
              <a:gd name="T11" fmla="*/ 30299085 h 21600"/>
              <a:gd name="T12" fmla="*/ 111176759 w 21600"/>
              <a:gd name="T13" fmla="*/ 7014232 h 21600"/>
              <a:gd name="T14" fmla="*/ 128062287 w 21600"/>
              <a:gd name="T15" fmla="*/ 11936449 h 21600"/>
              <a:gd name="T16" fmla="*/ 149224879 w 21600"/>
              <a:gd name="T17" fmla="*/ 19319834 h 21600"/>
              <a:gd name="T18" fmla="*/ 166486461 w 21600"/>
              <a:gd name="T19" fmla="*/ 11416924 h 21600"/>
              <a:gd name="T20" fmla="*/ 192511328 w 21600"/>
              <a:gd name="T21" fmla="*/ 6562995 h 21600"/>
              <a:gd name="T22" fmla="*/ 207515991 w 21600"/>
              <a:gd name="T23" fmla="*/ 2242389 h 21600"/>
              <a:gd name="T24" fmla="*/ 236577979 w 21600"/>
              <a:gd name="T25" fmla="*/ 0 h 21600"/>
              <a:gd name="T26" fmla="*/ 248559448 w 21600"/>
              <a:gd name="T27" fmla="*/ 16708293 h 21600"/>
              <a:gd name="T28" fmla="*/ 276980514 w 21600"/>
              <a:gd name="T29" fmla="*/ 12483337 h 21600"/>
              <a:gd name="T30" fmla="*/ 294757667 w 21600"/>
              <a:gd name="T31" fmla="*/ 28781435 h 21600"/>
              <a:gd name="T32" fmla="*/ 292988344 w 21600"/>
              <a:gd name="T33" fmla="*/ 46132382 h 21600"/>
              <a:gd name="T34" fmla="*/ 296109034 w 21600"/>
              <a:gd name="T35" fmla="*/ 57453540 h 21600"/>
              <a:gd name="T36" fmla="*/ 280881523 w 21600"/>
              <a:gd name="T37" fmla="*/ 71974168 h 21600"/>
              <a:gd name="T38" fmla="*/ 275726643 w 21600"/>
              <a:gd name="T39" fmla="*/ 106033290 h 21600"/>
              <a:gd name="T40" fmla="*/ 262951163 w 21600"/>
              <a:gd name="T41" fmla="*/ 123452525 h 21600"/>
              <a:gd name="T42" fmla="*/ 269429435 w 21600"/>
              <a:gd name="T43" fmla="*/ 155009672 h 21600"/>
              <a:gd name="T44" fmla="*/ 273427940 w 21600"/>
              <a:gd name="T45" fmla="*/ 185212990 h 21600"/>
              <a:gd name="T46" fmla="*/ 286537810 w 21600"/>
              <a:gd name="T47" fmla="*/ 205722364 h 21600"/>
              <a:gd name="T48" fmla="*/ 279084226 w 21600"/>
              <a:gd name="T49" fmla="*/ 215566915 h 21600"/>
              <a:gd name="T50" fmla="*/ 254745233 w 21600"/>
              <a:gd name="T51" fmla="*/ 230251598 h 21600"/>
              <a:gd name="T52" fmla="*/ 257378326 w 21600"/>
              <a:gd name="T53" fmla="*/ 251376147 h 21600"/>
              <a:gd name="T54" fmla="*/ 258506845 w 21600"/>
              <a:gd name="T55" fmla="*/ 273321202 h 21600"/>
              <a:gd name="T56" fmla="*/ 274862874 w 21600"/>
              <a:gd name="T57" fmla="*/ 274291964 h 21600"/>
              <a:gd name="T58" fmla="*/ 263508399 w 21600"/>
              <a:gd name="T59" fmla="*/ 294322739 h 21600"/>
              <a:gd name="T60" fmla="*/ 249687967 w 21600"/>
              <a:gd name="T61" fmla="*/ 279815792 h 21600"/>
              <a:gd name="T62" fmla="*/ 234474267 w 21600"/>
              <a:gd name="T63" fmla="*/ 267496510 h 21600"/>
              <a:gd name="T64" fmla="*/ 215262179 w 21600"/>
              <a:gd name="T65" fmla="*/ 269287661 h 21600"/>
              <a:gd name="T66" fmla="*/ 205091817 w 21600"/>
              <a:gd name="T67" fmla="*/ 259743974 h 21600"/>
              <a:gd name="T68" fmla="*/ 184570148 w 21600"/>
              <a:gd name="T69" fmla="*/ 256503578 h 21600"/>
              <a:gd name="T70" fmla="*/ 158364218 w 21600"/>
              <a:gd name="T71" fmla="*/ 257652076 h 21600"/>
              <a:gd name="T72" fmla="*/ 149823899 w 21600"/>
              <a:gd name="T73" fmla="*/ 233724453 h 21600"/>
              <a:gd name="T74" fmla="*/ 150297568 w 21600"/>
              <a:gd name="T75" fmla="*/ 208552683 h 21600"/>
              <a:gd name="T76" fmla="*/ 141032877 w 21600"/>
              <a:gd name="T77" fmla="*/ 198188607 h 21600"/>
              <a:gd name="T78" fmla="*/ 116247953 w 21600"/>
              <a:gd name="T79" fmla="*/ 194045736 h 21600"/>
              <a:gd name="T80" fmla="*/ 78757188 w 21600"/>
              <a:gd name="T81" fmla="*/ 208935515 h 21600"/>
              <a:gd name="T82" fmla="*/ 71080639 w 21600"/>
              <a:gd name="T83" fmla="*/ 187810849 h 21600"/>
              <a:gd name="T84" fmla="*/ 54320581 w 21600"/>
              <a:gd name="T85" fmla="*/ 175696665 h 21600"/>
              <a:gd name="T86" fmla="*/ 25021699 w 21600"/>
              <a:gd name="T87" fmla="*/ 175915443 h 21600"/>
              <a:gd name="T88" fmla="*/ 1811107 w 21600"/>
              <a:gd name="T89" fmla="*/ 185172064 h 21600"/>
              <a:gd name="T90" fmla="*/ 5503079 w 21600"/>
              <a:gd name="T91" fmla="*/ 170227560 h 21600"/>
              <a:gd name="T92" fmla="*/ 15297268 w 21600"/>
              <a:gd name="T93" fmla="*/ 158441484 h 21600"/>
              <a:gd name="T94" fmla="*/ 33687370 w 21600"/>
              <a:gd name="T95" fmla="*/ 152329727 h 21600"/>
              <a:gd name="T96" fmla="*/ 44233905 w 21600"/>
              <a:gd name="T97" fmla="*/ 156349586 h 21600"/>
              <a:gd name="T98" fmla="*/ 59266423 w 21600"/>
              <a:gd name="T99" fmla="*/ 146805899 h 216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1600" h="21600">
                <a:moveTo>
                  <a:pt x="4254" y="10737"/>
                </a:moveTo>
                <a:lnTo>
                  <a:pt x="4367" y="9935"/>
                </a:lnTo>
                <a:lnTo>
                  <a:pt x="4475" y="8732"/>
                </a:lnTo>
                <a:lnTo>
                  <a:pt x="5000" y="8126"/>
                </a:lnTo>
                <a:lnTo>
                  <a:pt x="5298" y="7542"/>
                </a:lnTo>
                <a:lnTo>
                  <a:pt x="6152" y="6996"/>
                </a:lnTo>
                <a:lnTo>
                  <a:pt x="6141" y="6225"/>
                </a:lnTo>
                <a:lnTo>
                  <a:pt x="6406" y="5439"/>
                </a:lnTo>
                <a:lnTo>
                  <a:pt x="6471" y="4740"/>
                </a:lnTo>
                <a:lnTo>
                  <a:pt x="6477" y="3834"/>
                </a:lnTo>
                <a:lnTo>
                  <a:pt x="6942" y="3242"/>
                </a:lnTo>
                <a:lnTo>
                  <a:pt x="7136" y="2216"/>
                </a:lnTo>
                <a:lnTo>
                  <a:pt x="7315" y="1337"/>
                </a:lnTo>
                <a:lnTo>
                  <a:pt x="7980" y="513"/>
                </a:lnTo>
                <a:lnTo>
                  <a:pt x="8732" y="491"/>
                </a:lnTo>
                <a:lnTo>
                  <a:pt x="9192" y="873"/>
                </a:lnTo>
                <a:lnTo>
                  <a:pt x="9992" y="1381"/>
                </a:lnTo>
                <a:lnTo>
                  <a:pt x="10711" y="1413"/>
                </a:lnTo>
                <a:lnTo>
                  <a:pt x="11539" y="1397"/>
                </a:lnTo>
                <a:lnTo>
                  <a:pt x="11950" y="835"/>
                </a:lnTo>
                <a:lnTo>
                  <a:pt x="13110" y="769"/>
                </a:lnTo>
                <a:lnTo>
                  <a:pt x="13818" y="480"/>
                </a:lnTo>
                <a:lnTo>
                  <a:pt x="14473" y="551"/>
                </a:lnTo>
                <a:lnTo>
                  <a:pt x="14895" y="164"/>
                </a:lnTo>
                <a:lnTo>
                  <a:pt x="16188" y="430"/>
                </a:lnTo>
                <a:lnTo>
                  <a:pt x="16981" y="0"/>
                </a:lnTo>
                <a:lnTo>
                  <a:pt x="17338" y="551"/>
                </a:lnTo>
                <a:lnTo>
                  <a:pt x="17841" y="1222"/>
                </a:lnTo>
                <a:lnTo>
                  <a:pt x="18979" y="1017"/>
                </a:lnTo>
                <a:lnTo>
                  <a:pt x="19881" y="913"/>
                </a:lnTo>
                <a:lnTo>
                  <a:pt x="20324" y="1539"/>
                </a:lnTo>
                <a:lnTo>
                  <a:pt x="21157" y="2105"/>
                </a:lnTo>
                <a:lnTo>
                  <a:pt x="21125" y="2681"/>
                </a:lnTo>
                <a:lnTo>
                  <a:pt x="21030" y="3374"/>
                </a:lnTo>
                <a:lnTo>
                  <a:pt x="21600" y="3689"/>
                </a:lnTo>
                <a:lnTo>
                  <a:pt x="21254" y="4202"/>
                </a:lnTo>
                <a:lnTo>
                  <a:pt x="20832" y="4710"/>
                </a:lnTo>
                <a:lnTo>
                  <a:pt x="20161" y="5264"/>
                </a:lnTo>
                <a:lnTo>
                  <a:pt x="19939" y="6198"/>
                </a:lnTo>
                <a:lnTo>
                  <a:pt x="19791" y="7755"/>
                </a:lnTo>
                <a:lnTo>
                  <a:pt x="19085" y="8265"/>
                </a:lnTo>
                <a:lnTo>
                  <a:pt x="18874" y="9029"/>
                </a:lnTo>
                <a:lnTo>
                  <a:pt x="19118" y="9803"/>
                </a:lnTo>
                <a:lnTo>
                  <a:pt x="19339" y="11337"/>
                </a:lnTo>
                <a:lnTo>
                  <a:pt x="19496" y="12679"/>
                </a:lnTo>
                <a:lnTo>
                  <a:pt x="19626" y="13546"/>
                </a:lnTo>
                <a:lnTo>
                  <a:pt x="20156" y="14200"/>
                </a:lnTo>
                <a:lnTo>
                  <a:pt x="20567" y="15046"/>
                </a:lnTo>
                <a:lnTo>
                  <a:pt x="20940" y="15679"/>
                </a:lnTo>
                <a:lnTo>
                  <a:pt x="20032" y="15766"/>
                </a:lnTo>
                <a:lnTo>
                  <a:pt x="18912" y="15935"/>
                </a:lnTo>
                <a:lnTo>
                  <a:pt x="18285" y="16840"/>
                </a:lnTo>
                <a:lnTo>
                  <a:pt x="18582" y="17511"/>
                </a:lnTo>
                <a:lnTo>
                  <a:pt x="18474" y="18385"/>
                </a:lnTo>
                <a:lnTo>
                  <a:pt x="18133" y="19400"/>
                </a:lnTo>
                <a:lnTo>
                  <a:pt x="18555" y="19990"/>
                </a:lnTo>
                <a:lnTo>
                  <a:pt x="19091" y="20443"/>
                </a:lnTo>
                <a:lnTo>
                  <a:pt x="19729" y="20061"/>
                </a:lnTo>
                <a:lnTo>
                  <a:pt x="19707" y="21600"/>
                </a:lnTo>
                <a:lnTo>
                  <a:pt x="18914" y="21526"/>
                </a:lnTo>
                <a:lnTo>
                  <a:pt x="18474" y="20792"/>
                </a:lnTo>
                <a:lnTo>
                  <a:pt x="17922" y="20465"/>
                </a:lnTo>
                <a:lnTo>
                  <a:pt x="17159" y="20203"/>
                </a:lnTo>
                <a:lnTo>
                  <a:pt x="16830" y="19564"/>
                </a:lnTo>
                <a:lnTo>
                  <a:pt x="16186" y="19826"/>
                </a:lnTo>
                <a:lnTo>
                  <a:pt x="15451" y="19695"/>
                </a:lnTo>
                <a:lnTo>
                  <a:pt x="14728" y="19667"/>
                </a:lnTo>
                <a:lnTo>
                  <a:pt x="14721" y="18997"/>
                </a:lnTo>
                <a:lnTo>
                  <a:pt x="13921" y="19291"/>
                </a:lnTo>
                <a:lnTo>
                  <a:pt x="13248" y="18760"/>
                </a:lnTo>
                <a:lnTo>
                  <a:pt x="12239" y="18773"/>
                </a:lnTo>
                <a:lnTo>
                  <a:pt x="11367" y="18844"/>
                </a:lnTo>
                <a:lnTo>
                  <a:pt x="11324" y="17796"/>
                </a:lnTo>
                <a:lnTo>
                  <a:pt x="10754" y="17094"/>
                </a:lnTo>
                <a:lnTo>
                  <a:pt x="10815" y="15929"/>
                </a:lnTo>
                <a:lnTo>
                  <a:pt x="10788" y="15253"/>
                </a:lnTo>
                <a:lnTo>
                  <a:pt x="10783" y="14527"/>
                </a:lnTo>
                <a:lnTo>
                  <a:pt x="10123" y="14495"/>
                </a:lnTo>
                <a:lnTo>
                  <a:pt x="9179" y="14192"/>
                </a:lnTo>
                <a:lnTo>
                  <a:pt x="8344" y="14192"/>
                </a:lnTo>
                <a:lnTo>
                  <a:pt x="8037" y="15302"/>
                </a:lnTo>
                <a:lnTo>
                  <a:pt x="5653" y="15281"/>
                </a:lnTo>
                <a:lnTo>
                  <a:pt x="5405" y="14631"/>
                </a:lnTo>
                <a:lnTo>
                  <a:pt x="5102" y="13736"/>
                </a:lnTo>
                <a:lnTo>
                  <a:pt x="4766" y="12904"/>
                </a:lnTo>
                <a:lnTo>
                  <a:pt x="3899" y="12850"/>
                </a:lnTo>
                <a:lnTo>
                  <a:pt x="2862" y="12902"/>
                </a:lnTo>
                <a:lnTo>
                  <a:pt x="1796" y="12866"/>
                </a:lnTo>
                <a:lnTo>
                  <a:pt x="1152" y="12986"/>
                </a:lnTo>
                <a:lnTo>
                  <a:pt x="130" y="13543"/>
                </a:lnTo>
                <a:lnTo>
                  <a:pt x="0" y="12839"/>
                </a:lnTo>
                <a:lnTo>
                  <a:pt x="395" y="12450"/>
                </a:lnTo>
                <a:lnTo>
                  <a:pt x="476" y="11894"/>
                </a:lnTo>
                <a:lnTo>
                  <a:pt x="1098" y="11588"/>
                </a:lnTo>
                <a:lnTo>
                  <a:pt x="1828" y="11364"/>
                </a:lnTo>
                <a:lnTo>
                  <a:pt x="2418" y="11141"/>
                </a:lnTo>
                <a:lnTo>
                  <a:pt x="2537" y="11768"/>
                </a:lnTo>
                <a:lnTo>
                  <a:pt x="3175" y="11435"/>
                </a:lnTo>
                <a:lnTo>
                  <a:pt x="3661" y="10917"/>
                </a:lnTo>
                <a:lnTo>
                  <a:pt x="4254" y="10737"/>
                </a:lnTo>
                <a:close/>
                <a:moveTo>
                  <a:pt x="4254" y="10737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6228510" y="3393708"/>
            <a:ext cx="961961" cy="962954"/>
          </a:xfrm>
          <a:custGeom>
            <a:avLst/>
            <a:gdLst>
              <a:gd name="T0" fmla="*/ 14291328 w 21600"/>
              <a:gd name="T1" fmla="*/ 10432500 h 21600"/>
              <a:gd name="T2" fmla="*/ 13725278 w 21600"/>
              <a:gd name="T3" fmla="*/ 5398564 h 21600"/>
              <a:gd name="T4" fmla="*/ 11088070 w 21600"/>
              <a:gd name="T5" fmla="*/ 661887 h 21600"/>
              <a:gd name="T6" fmla="*/ 23833871 w 21600"/>
              <a:gd name="T7" fmla="*/ 0 h 21600"/>
              <a:gd name="T8" fmla="*/ 45160837 w 21600"/>
              <a:gd name="T9" fmla="*/ 1539907 h 21600"/>
              <a:gd name="T10" fmla="*/ 57448436 w 21600"/>
              <a:gd name="T11" fmla="*/ 7748919 h 21600"/>
              <a:gd name="T12" fmla="*/ 63482142 w 21600"/>
              <a:gd name="T13" fmla="*/ 12152439 h 21600"/>
              <a:gd name="T14" fmla="*/ 69250821 w 21600"/>
              <a:gd name="T15" fmla="*/ 15822072 h 21600"/>
              <a:gd name="T16" fmla="*/ 74538777 w 21600"/>
              <a:gd name="T17" fmla="*/ 18582148 h 21600"/>
              <a:gd name="T18" fmla="*/ 75648488 w 21600"/>
              <a:gd name="T19" fmla="*/ 24043787 h 21600"/>
              <a:gd name="T20" fmla="*/ 79507747 w 21600"/>
              <a:gd name="T21" fmla="*/ 26641746 h 21600"/>
              <a:gd name="T22" fmla="*/ 88079862 w 21600"/>
              <a:gd name="T23" fmla="*/ 32576181 h 21600"/>
              <a:gd name="T24" fmla="*/ 84957373 w 21600"/>
              <a:gd name="T25" fmla="*/ 38303407 h 21600"/>
              <a:gd name="T26" fmla="*/ 83690414 w 21600"/>
              <a:gd name="T27" fmla="*/ 44980719 h 21600"/>
              <a:gd name="T28" fmla="*/ 85698700 w 21600"/>
              <a:gd name="T29" fmla="*/ 50230788 h 21600"/>
              <a:gd name="T30" fmla="*/ 90141972 w 21600"/>
              <a:gd name="T31" fmla="*/ 54895398 h 21600"/>
              <a:gd name="T32" fmla="*/ 87868658 w 21600"/>
              <a:gd name="T33" fmla="*/ 63481876 h 21600"/>
              <a:gd name="T34" fmla="*/ 88767232 w 21600"/>
              <a:gd name="T35" fmla="*/ 71172216 h 21600"/>
              <a:gd name="T36" fmla="*/ 90514914 w 21600"/>
              <a:gd name="T37" fmla="*/ 77588437 h 21600"/>
              <a:gd name="T38" fmla="*/ 92734271 w 21600"/>
              <a:gd name="T39" fmla="*/ 82838439 h 21600"/>
              <a:gd name="T40" fmla="*/ 97042817 w 21600"/>
              <a:gd name="T41" fmla="*/ 86976305 h 21600"/>
              <a:gd name="T42" fmla="*/ 89876944 w 21600"/>
              <a:gd name="T43" fmla="*/ 91109675 h 21600"/>
              <a:gd name="T44" fmla="*/ 83214182 w 21600"/>
              <a:gd name="T45" fmla="*/ 92064190 h 21600"/>
              <a:gd name="T46" fmla="*/ 78766420 w 21600"/>
              <a:gd name="T47" fmla="*/ 93653617 h 21600"/>
              <a:gd name="T48" fmla="*/ 74219791 w 21600"/>
              <a:gd name="T49" fmla="*/ 93333947 h 21600"/>
              <a:gd name="T50" fmla="*/ 70989522 w 21600"/>
              <a:gd name="T51" fmla="*/ 96409197 h 21600"/>
              <a:gd name="T52" fmla="*/ 63212624 w 21600"/>
              <a:gd name="T53" fmla="*/ 96620835 h 21600"/>
              <a:gd name="T54" fmla="*/ 58347010 w 21600"/>
              <a:gd name="T55" fmla="*/ 94500100 h 21600"/>
              <a:gd name="T56" fmla="*/ 52474975 w 21600"/>
              <a:gd name="T57" fmla="*/ 95400598 h 21600"/>
              <a:gd name="T58" fmla="*/ 46279530 w 21600"/>
              <a:gd name="T59" fmla="*/ 97255679 h 21600"/>
              <a:gd name="T60" fmla="*/ 44060106 w 21600"/>
              <a:gd name="T61" fmla="*/ 91478866 h 21600"/>
              <a:gd name="T62" fmla="*/ 43534475 w 21600"/>
              <a:gd name="T63" fmla="*/ 83104093 h 21600"/>
              <a:gd name="T64" fmla="*/ 40991575 w 21600"/>
              <a:gd name="T65" fmla="*/ 77480337 h 21600"/>
              <a:gd name="T66" fmla="*/ 35914824 w 21600"/>
              <a:gd name="T67" fmla="*/ 76741955 h 21600"/>
              <a:gd name="T68" fmla="*/ 29036500 w 21600"/>
              <a:gd name="T69" fmla="*/ 74621220 h 21600"/>
              <a:gd name="T70" fmla="*/ 23694588 w 21600"/>
              <a:gd name="T71" fmla="*/ 70857041 h 21600"/>
              <a:gd name="T72" fmla="*/ 17503634 w 21600"/>
              <a:gd name="T73" fmla="*/ 69105564 h 21600"/>
              <a:gd name="T74" fmla="*/ 11946160 w 21600"/>
              <a:gd name="T75" fmla="*/ 65499006 h 21600"/>
              <a:gd name="T76" fmla="*/ 7619651 w 21600"/>
              <a:gd name="T77" fmla="*/ 56484826 h 21600"/>
              <a:gd name="T78" fmla="*/ 1846481 w 21600"/>
              <a:gd name="T79" fmla="*/ 48636865 h 21600"/>
              <a:gd name="T80" fmla="*/ 157247 w 21600"/>
              <a:gd name="T81" fmla="*/ 39014814 h 21600"/>
              <a:gd name="T82" fmla="*/ 0 w 21600"/>
              <a:gd name="T83" fmla="*/ 29789063 h 21600"/>
              <a:gd name="T84" fmla="*/ 5921435 w 21600"/>
              <a:gd name="T85" fmla="*/ 30068204 h 21600"/>
              <a:gd name="T86" fmla="*/ 10095121 w 21600"/>
              <a:gd name="T87" fmla="*/ 26105943 h 21600"/>
              <a:gd name="T88" fmla="*/ 13064853 w 21600"/>
              <a:gd name="T89" fmla="*/ 21369265 h 21600"/>
              <a:gd name="T90" fmla="*/ 10755545 w 21600"/>
              <a:gd name="T91" fmla="*/ 14097570 h 21600"/>
              <a:gd name="T92" fmla="*/ 14291328 w 21600"/>
              <a:gd name="T93" fmla="*/ 10432500 h 21600"/>
              <a:gd name="T94" fmla="*/ 14291328 w 21600"/>
              <a:gd name="T95" fmla="*/ 10432500 h 21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600" h="21600">
                <a:moveTo>
                  <a:pt x="3181" y="2317"/>
                </a:moveTo>
                <a:lnTo>
                  <a:pt x="3055" y="1199"/>
                </a:lnTo>
                <a:lnTo>
                  <a:pt x="2468" y="147"/>
                </a:lnTo>
                <a:lnTo>
                  <a:pt x="5305" y="0"/>
                </a:lnTo>
                <a:lnTo>
                  <a:pt x="10052" y="342"/>
                </a:lnTo>
                <a:lnTo>
                  <a:pt x="12787" y="1721"/>
                </a:lnTo>
                <a:lnTo>
                  <a:pt x="14130" y="2699"/>
                </a:lnTo>
                <a:lnTo>
                  <a:pt x="15414" y="3514"/>
                </a:lnTo>
                <a:lnTo>
                  <a:pt x="16591" y="4127"/>
                </a:lnTo>
                <a:lnTo>
                  <a:pt x="16838" y="5340"/>
                </a:lnTo>
                <a:lnTo>
                  <a:pt x="17697" y="5917"/>
                </a:lnTo>
                <a:lnTo>
                  <a:pt x="19605" y="7235"/>
                </a:lnTo>
                <a:lnTo>
                  <a:pt x="18910" y="8507"/>
                </a:lnTo>
                <a:lnTo>
                  <a:pt x="18628" y="9990"/>
                </a:lnTo>
                <a:lnTo>
                  <a:pt x="19075" y="11156"/>
                </a:lnTo>
                <a:lnTo>
                  <a:pt x="20064" y="12192"/>
                </a:lnTo>
                <a:lnTo>
                  <a:pt x="19558" y="14099"/>
                </a:lnTo>
                <a:lnTo>
                  <a:pt x="19758" y="15807"/>
                </a:lnTo>
                <a:lnTo>
                  <a:pt x="20147" y="17232"/>
                </a:lnTo>
                <a:lnTo>
                  <a:pt x="20641" y="18398"/>
                </a:lnTo>
                <a:lnTo>
                  <a:pt x="21600" y="19317"/>
                </a:lnTo>
                <a:lnTo>
                  <a:pt x="20005" y="20235"/>
                </a:lnTo>
                <a:lnTo>
                  <a:pt x="18522" y="20447"/>
                </a:lnTo>
                <a:lnTo>
                  <a:pt x="17532" y="20800"/>
                </a:lnTo>
                <a:lnTo>
                  <a:pt x="16520" y="20729"/>
                </a:lnTo>
                <a:lnTo>
                  <a:pt x="15801" y="21412"/>
                </a:lnTo>
                <a:lnTo>
                  <a:pt x="14070" y="21459"/>
                </a:lnTo>
                <a:lnTo>
                  <a:pt x="12987" y="20988"/>
                </a:lnTo>
                <a:lnTo>
                  <a:pt x="11680" y="21188"/>
                </a:lnTo>
                <a:lnTo>
                  <a:pt x="10301" y="21600"/>
                </a:lnTo>
                <a:lnTo>
                  <a:pt x="9807" y="20317"/>
                </a:lnTo>
                <a:lnTo>
                  <a:pt x="9690" y="18457"/>
                </a:lnTo>
                <a:lnTo>
                  <a:pt x="9124" y="17208"/>
                </a:lnTo>
                <a:lnTo>
                  <a:pt x="7994" y="17044"/>
                </a:lnTo>
                <a:lnTo>
                  <a:pt x="6463" y="16573"/>
                </a:lnTo>
                <a:lnTo>
                  <a:pt x="5274" y="15737"/>
                </a:lnTo>
                <a:lnTo>
                  <a:pt x="3896" y="15348"/>
                </a:lnTo>
                <a:lnTo>
                  <a:pt x="2659" y="14547"/>
                </a:lnTo>
                <a:lnTo>
                  <a:pt x="1696" y="12545"/>
                </a:lnTo>
                <a:lnTo>
                  <a:pt x="411" y="10802"/>
                </a:lnTo>
                <a:lnTo>
                  <a:pt x="35" y="8665"/>
                </a:lnTo>
                <a:lnTo>
                  <a:pt x="0" y="6616"/>
                </a:lnTo>
                <a:lnTo>
                  <a:pt x="1318" y="6678"/>
                </a:lnTo>
                <a:lnTo>
                  <a:pt x="2247" y="5798"/>
                </a:lnTo>
                <a:lnTo>
                  <a:pt x="2908" y="4746"/>
                </a:lnTo>
                <a:lnTo>
                  <a:pt x="2394" y="3131"/>
                </a:lnTo>
                <a:lnTo>
                  <a:pt x="3181" y="2317"/>
                </a:lnTo>
                <a:close/>
                <a:moveTo>
                  <a:pt x="3181" y="2317"/>
                </a:moveTo>
              </a:path>
            </a:pathLst>
          </a:custGeom>
          <a:solidFill>
            <a:srgbClr val="FFFF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3867909" y="2064765"/>
            <a:ext cx="1059001" cy="863811"/>
          </a:xfrm>
          <a:custGeom>
            <a:avLst/>
            <a:gdLst>
              <a:gd name="T0" fmla="*/ 2422947 w 21600"/>
              <a:gd name="T1" fmla="*/ 39289511 h 21600"/>
              <a:gd name="T2" fmla="*/ 6174472 w 21600"/>
              <a:gd name="T3" fmla="*/ 35003371 h 21600"/>
              <a:gd name="T4" fmla="*/ 10867991 w 21600"/>
              <a:gd name="T5" fmla="*/ 31217130 h 21600"/>
              <a:gd name="T6" fmla="*/ 12049506 w 21600"/>
              <a:gd name="T7" fmla="*/ 25659239 h 21600"/>
              <a:gd name="T8" fmla="*/ 9740859 w 21600"/>
              <a:gd name="T9" fmla="*/ 20311420 h 21600"/>
              <a:gd name="T10" fmla="*/ 9506725 w 21600"/>
              <a:gd name="T11" fmla="*/ 15742614 h 21600"/>
              <a:gd name="T12" fmla="*/ 11662924 w 21600"/>
              <a:gd name="T13" fmla="*/ 11590463 h 21600"/>
              <a:gd name="T14" fmla="*/ 16269298 w 21600"/>
              <a:gd name="T15" fmla="*/ 8220936 h 21600"/>
              <a:gd name="T16" fmla="*/ 16220228 w 21600"/>
              <a:gd name="T17" fmla="*/ 4162986 h 21600"/>
              <a:gd name="T18" fmla="*/ 20957283 w 21600"/>
              <a:gd name="T19" fmla="*/ 1025382 h 21600"/>
              <a:gd name="T20" fmla="*/ 30099267 w 21600"/>
              <a:gd name="T21" fmla="*/ 0 h 21600"/>
              <a:gd name="T22" fmla="*/ 36295506 w 21600"/>
              <a:gd name="T23" fmla="*/ 1753593 h 21600"/>
              <a:gd name="T24" fmla="*/ 42431829 w 21600"/>
              <a:gd name="T25" fmla="*/ 5257229 h 21600"/>
              <a:gd name="T26" fmla="*/ 51535664 w 21600"/>
              <a:gd name="T27" fmla="*/ 5083272 h 21600"/>
              <a:gd name="T28" fmla="*/ 61298364 w 21600"/>
              <a:gd name="T29" fmla="*/ 7286144 h 21600"/>
              <a:gd name="T30" fmla="*/ 68828568 w 21600"/>
              <a:gd name="T31" fmla="*/ 8065158 h 21600"/>
              <a:gd name="T32" fmla="*/ 77867099 w 21600"/>
              <a:gd name="T33" fmla="*/ 4884034 h 21600"/>
              <a:gd name="T34" fmla="*/ 88637024 w 21600"/>
              <a:gd name="T35" fmla="*/ 3981867 h 21600"/>
              <a:gd name="T36" fmla="*/ 96047467 w 21600"/>
              <a:gd name="T37" fmla="*/ 7072400 h 21600"/>
              <a:gd name="T38" fmla="*/ 101819049 w 21600"/>
              <a:gd name="T39" fmla="*/ 3702873 h 21600"/>
              <a:gd name="T40" fmla="*/ 107160439 w 21600"/>
              <a:gd name="T41" fmla="*/ 184792 h 21600"/>
              <a:gd name="T42" fmla="*/ 109904665 w 21600"/>
              <a:gd name="T43" fmla="*/ 4463709 h 21600"/>
              <a:gd name="T44" fmla="*/ 112523670 w 21600"/>
              <a:gd name="T45" fmla="*/ 11141245 h 21600"/>
              <a:gd name="T46" fmla="*/ 117179040 w 21600"/>
              <a:gd name="T47" fmla="*/ 14590466 h 21600"/>
              <a:gd name="T48" fmla="*/ 117609158 w 21600"/>
              <a:gd name="T49" fmla="*/ 20311420 h 21600"/>
              <a:gd name="T50" fmla="*/ 111080793 w 21600"/>
              <a:gd name="T51" fmla="*/ 21967200 h 21600"/>
              <a:gd name="T52" fmla="*/ 106768396 w 21600"/>
              <a:gd name="T53" fmla="*/ 29199050 h 21600"/>
              <a:gd name="T54" fmla="*/ 104176692 w 21600"/>
              <a:gd name="T55" fmla="*/ 35401906 h 21600"/>
              <a:gd name="T56" fmla="*/ 99951440 w 21600"/>
              <a:gd name="T57" fmla="*/ 38151869 h 21600"/>
              <a:gd name="T58" fmla="*/ 98454107 w 21600"/>
              <a:gd name="T59" fmla="*/ 42648203 h 21600"/>
              <a:gd name="T60" fmla="*/ 94332381 w 21600"/>
              <a:gd name="T61" fmla="*/ 44611989 h 21600"/>
              <a:gd name="T62" fmla="*/ 91887592 w 21600"/>
              <a:gd name="T63" fmla="*/ 50749597 h 21600"/>
              <a:gd name="T64" fmla="*/ 89088910 w 21600"/>
              <a:gd name="T65" fmla="*/ 56832850 h 21600"/>
              <a:gd name="T66" fmla="*/ 82685765 w 21600"/>
              <a:gd name="T67" fmla="*/ 61187911 h 21600"/>
              <a:gd name="T68" fmla="*/ 78171997 w 21600"/>
              <a:gd name="T69" fmla="*/ 55524923 h 21600"/>
              <a:gd name="T70" fmla="*/ 72231659 w 21600"/>
              <a:gd name="T71" fmla="*/ 56398078 h 21600"/>
              <a:gd name="T72" fmla="*/ 67467375 w 21600"/>
              <a:gd name="T73" fmla="*/ 60325591 h 21600"/>
              <a:gd name="T74" fmla="*/ 61608722 w 21600"/>
              <a:gd name="T75" fmla="*/ 65619056 h 21600"/>
              <a:gd name="T76" fmla="*/ 59490599 w 21600"/>
              <a:gd name="T77" fmla="*/ 72300143 h 21600"/>
              <a:gd name="T78" fmla="*/ 51225306 w 21600"/>
              <a:gd name="T79" fmla="*/ 76195031 h 21600"/>
              <a:gd name="T80" fmla="*/ 44097992 w 21600"/>
              <a:gd name="T81" fmla="*/ 77419651 h 21600"/>
              <a:gd name="T82" fmla="*/ 37389876 w 21600"/>
              <a:gd name="T83" fmla="*/ 78260242 h 21600"/>
              <a:gd name="T84" fmla="*/ 29837905 w 21600"/>
              <a:gd name="T85" fmla="*/ 76767524 h 21600"/>
              <a:gd name="T86" fmla="*/ 26227909 w 21600"/>
              <a:gd name="T87" fmla="*/ 70532043 h 21600"/>
              <a:gd name="T88" fmla="*/ 22617986 w 21600"/>
              <a:gd name="T89" fmla="*/ 66057439 h 21600"/>
              <a:gd name="T90" fmla="*/ 19193127 w 21600"/>
              <a:gd name="T91" fmla="*/ 61923405 h 21600"/>
              <a:gd name="T92" fmla="*/ 11690152 w 21600"/>
              <a:gd name="T93" fmla="*/ 61311125 h 21600"/>
              <a:gd name="T94" fmla="*/ 0 w 21600"/>
              <a:gd name="T95" fmla="*/ 60148082 h 21600"/>
              <a:gd name="T96" fmla="*/ 811314 w 21600"/>
              <a:gd name="T97" fmla="*/ 51517715 h 21600"/>
              <a:gd name="T98" fmla="*/ 740476 w 21600"/>
              <a:gd name="T99" fmla="*/ 44568470 h 21600"/>
              <a:gd name="T100" fmla="*/ 2422947 w 21600"/>
              <a:gd name="T101" fmla="*/ 39289511 h 21600"/>
              <a:gd name="T102" fmla="*/ 2422947 w 21600"/>
              <a:gd name="T103" fmla="*/ 39289511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445" y="10844"/>
                </a:moveTo>
                <a:lnTo>
                  <a:pt x="1134" y="9661"/>
                </a:lnTo>
                <a:lnTo>
                  <a:pt x="1996" y="8616"/>
                </a:lnTo>
                <a:lnTo>
                  <a:pt x="2213" y="7082"/>
                </a:lnTo>
                <a:lnTo>
                  <a:pt x="1789" y="5606"/>
                </a:lnTo>
                <a:lnTo>
                  <a:pt x="1746" y="4345"/>
                </a:lnTo>
                <a:lnTo>
                  <a:pt x="2142" y="3199"/>
                </a:lnTo>
                <a:lnTo>
                  <a:pt x="2988" y="2269"/>
                </a:lnTo>
                <a:lnTo>
                  <a:pt x="2979" y="1149"/>
                </a:lnTo>
                <a:lnTo>
                  <a:pt x="3849" y="283"/>
                </a:lnTo>
                <a:lnTo>
                  <a:pt x="5528" y="0"/>
                </a:lnTo>
                <a:lnTo>
                  <a:pt x="6666" y="484"/>
                </a:lnTo>
                <a:lnTo>
                  <a:pt x="7793" y="1451"/>
                </a:lnTo>
                <a:lnTo>
                  <a:pt x="9465" y="1403"/>
                </a:lnTo>
                <a:lnTo>
                  <a:pt x="11258" y="2011"/>
                </a:lnTo>
                <a:lnTo>
                  <a:pt x="12641" y="2226"/>
                </a:lnTo>
                <a:lnTo>
                  <a:pt x="14301" y="1348"/>
                </a:lnTo>
                <a:lnTo>
                  <a:pt x="16279" y="1099"/>
                </a:lnTo>
                <a:lnTo>
                  <a:pt x="17640" y="1952"/>
                </a:lnTo>
                <a:lnTo>
                  <a:pt x="18700" y="1022"/>
                </a:lnTo>
                <a:lnTo>
                  <a:pt x="19681" y="51"/>
                </a:lnTo>
                <a:lnTo>
                  <a:pt x="20185" y="1232"/>
                </a:lnTo>
                <a:lnTo>
                  <a:pt x="20666" y="3075"/>
                </a:lnTo>
                <a:lnTo>
                  <a:pt x="21521" y="4027"/>
                </a:lnTo>
                <a:lnTo>
                  <a:pt x="21600" y="5606"/>
                </a:lnTo>
                <a:lnTo>
                  <a:pt x="20401" y="6063"/>
                </a:lnTo>
                <a:lnTo>
                  <a:pt x="19609" y="8059"/>
                </a:lnTo>
                <a:lnTo>
                  <a:pt x="19133" y="9771"/>
                </a:lnTo>
                <a:lnTo>
                  <a:pt x="18357" y="10530"/>
                </a:lnTo>
                <a:lnTo>
                  <a:pt x="18082" y="11771"/>
                </a:lnTo>
                <a:lnTo>
                  <a:pt x="17325" y="12313"/>
                </a:lnTo>
                <a:lnTo>
                  <a:pt x="16876" y="14007"/>
                </a:lnTo>
                <a:lnTo>
                  <a:pt x="16362" y="15686"/>
                </a:lnTo>
                <a:lnTo>
                  <a:pt x="15186" y="16888"/>
                </a:lnTo>
                <a:lnTo>
                  <a:pt x="14357" y="15325"/>
                </a:lnTo>
                <a:lnTo>
                  <a:pt x="13266" y="15566"/>
                </a:lnTo>
                <a:lnTo>
                  <a:pt x="12391" y="16650"/>
                </a:lnTo>
                <a:lnTo>
                  <a:pt x="11315" y="18111"/>
                </a:lnTo>
                <a:lnTo>
                  <a:pt x="10926" y="19955"/>
                </a:lnTo>
                <a:lnTo>
                  <a:pt x="9408" y="21030"/>
                </a:lnTo>
                <a:lnTo>
                  <a:pt x="8099" y="21368"/>
                </a:lnTo>
                <a:lnTo>
                  <a:pt x="6867" y="21600"/>
                </a:lnTo>
                <a:lnTo>
                  <a:pt x="5480" y="21188"/>
                </a:lnTo>
                <a:lnTo>
                  <a:pt x="4817" y="19467"/>
                </a:lnTo>
                <a:lnTo>
                  <a:pt x="4154" y="18232"/>
                </a:lnTo>
                <a:lnTo>
                  <a:pt x="3525" y="17091"/>
                </a:lnTo>
                <a:lnTo>
                  <a:pt x="2147" y="16922"/>
                </a:lnTo>
                <a:lnTo>
                  <a:pt x="0" y="16601"/>
                </a:lnTo>
                <a:lnTo>
                  <a:pt x="149" y="14219"/>
                </a:lnTo>
                <a:lnTo>
                  <a:pt x="136" y="12301"/>
                </a:lnTo>
                <a:lnTo>
                  <a:pt x="445" y="10844"/>
                </a:lnTo>
                <a:close/>
                <a:moveTo>
                  <a:pt x="445" y="10844"/>
                </a:moveTo>
              </a:path>
            </a:pathLst>
          </a:custGeom>
          <a:solidFill>
            <a:srgbClr val="0070C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4519766" y="395148"/>
            <a:ext cx="1312146" cy="1192885"/>
          </a:xfrm>
          <a:custGeom>
            <a:avLst/>
            <a:gdLst>
              <a:gd name="T0" fmla="*/ 180557061 w 21600"/>
              <a:gd name="T1" fmla="*/ 123092371 h 21600"/>
              <a:gd name="T2" fmla="*/ 179896675 w 21600"/>
              <a:gd name="T3" fmla="*/ 109618918 h 21600"/>
              <a:gd name="T4" fmla="*/ 179570642 w 21600"/>
              <a:gd name="T5" fmla="*/ 88655557 h 21600"/>
              <a:gd name="T6" fmla="*/ 178467286 w 21600"/>
              <a:gd name="T7" fmla="*/ 63995621 h 21600"/>
              <a:gd name="T8" fmla="*/ 177480867 w 21600"/>
              <a:gd name="T9" fmla="*/ 42396534 h 21600"/>
              <a:gd name="T10" fmla="*/ 172874986 w 21600"/>
              <a:gd name="T11" fmla="*/ 34326260 h 21600"/>
              <a:gd name="T12" fmla="*/ 175374360 w 21600"/>
              <a:gd name="T13" fmla="*/ 27727767 h 21600"/>
              <a:gd name="T14" fmla="*/ 174672283 w 21600"/>
              <a:gd name="T15" fmla="*/ 20120407 h 21600"/>
              <a:gd name="T16" fmla="*/ 175834153 w 21600"/>
              <a:gd name="T17" fmla="*/ 14786303 h 21600"/>
              <a:gd name="T18" fmla="*/ 167934753 w 21600"/>
              <a:gd name="T19" fmla="*/ 13466554 h 21600"/>
              <a:gd name="T20" fmla="*/ 160378117 w 21600"/>
              <a:gd name="T21" fmla="*/ 11303936 h 21600"/>
              <a:gd name="T22" fmla="*/ 153991763 w 21600"/>
              <a:gd name="T23" fmla="*/ 6287612 h 21600"/>
              <a:gd name="T24" fmla="*/ 146259585 w 21600"/>
              <a:gd name="T25" fmla="*/ 4539529 h 21600"/>
              <a:gd name="T26" fmla="*/ 137256829 w 21600"/>
              <a:gd name="T27" fmla="*/ 4594806 h 21600"/>
              <a:gd name="T28" fmla="*/ 128889317 w 21600"/>
              <a:gd name="T29" fmla="*/ 6391266 h 21600"/>
              <a:gd name="T30" fmla="*/ 122502963 w 21600"/>
              <a:gd name="T31" fmla="*/ 10986072 h 21600"/>
              <a:gd name="T32" fmla="*/ 120814374 w 21600"/>
              <a:gd name="T33" fmla="*/ 18116637 h 21600"/>
              <a:gd name="T34" fmla="*/ 121165459 w 21600"/>
              <a:gd name="T35" fmla="*/ 26670605 h 21600"/>
              <a:gd name="T36" fmla="*/ 115414440 w 21600"/>
              <a:gd name="T37" fmla="*/ 31583275 h 21600"/>
              <a:gd name="T38" fmla="*/ 102808862 w 21600"/>
              <a:gd name="T39" fmla="*/ 27147317 h 21600"/>
              <a:gd name="T40" fmla="*/ 93162452 w 21600"/>
              <a:gd name="T41" fmla="*/ 23395465 h 21600"/>
              <a:gd name="T42" fmla="*/ 85087509 w 21600"/>
              <a:gd name="T43" fmla="*/ 22020522 h 21600"/>
              <a:gd name="T44" fmla="*/ 76201782 w 21600"/>
              <a:gd name="T45" fmla="*/ 20382994 h 21600"/>
              <a:gd name="T46" fmla="*/ 71437090 w 21600"/>
              <a:gd name="T47" fmla="*/ 8768094 h 21600"/>
              <a:gd name="T48" fmla="*/ 60160605 w 21600"/>
              <a:gd name="T49" fmla="*/ 5651968 h 21600"/>
              <a:gd name="T50" fmla="*/ 53715737 w 21600"/>
              <a:gd name="T51" fmla="*/ 4069716 h 21600"/>
              <a:gd name="T52" fmla="*/ 42439252 w 21600"/>
              <a:gd name="T53" fmla="*/ 4332219 h 21600"/>
              <a:gd name="T54" fmla="*/ 29541105 w 21600"/>
              <a:gd name="T55" fmla="*/ 0 h 21600"/>
              <a:gd name="T56" fmla="*/ 29658133 w 21600"/>
              <a:gd name="T57" fmla="*/ 8553968 h 21600"/>
              <a:gd name="T58" fmla="*/ 22343965 w 21600"/>
              <a:gd name="T59" fmla="*/ 11462868 h 21600"/>
              <a:gd name="T60" fmla="*/ 14436245 w 21600"/>
              <a:gd name="T61" fmla="*/ 15947119 h 21600"/>
              <a:gd name="T62" fmla="*/ 13917938 w 21600"/>
              <a:gd name="T63" fmla="*/ 25192008 h 21600"/>
              <a:gd name="T64" fmla="*/ 11243022 w 21600"/>
              <a:gd name="T65" fmla="*/ 30049318 h 21600"/>
              <a:gd name="T66" fmla="*/ 4447070 w 21600"/>
              <a:gd name="T67" fmla="*/ 31320688 h 21600"/>
              <a:gd name="T68" fmla="*/ 7004958 w 21600"/>
              <a:gd name="T69" fmla="*/ 38181768 h 21600"/>
              <a:gd name="T70" fmla="*/ 7631881 w 21600"/>
              <a:gd name="T71" fmla="*/ 47247027 h 21600"/>
              <a:gd name="T72" fmla="*/ 7757229 w 21600"/>
              <a:gd name="T73" fmla="*/ 57141441 h 21600"/>
              <a:gd name="T74" fmla="*/ 5550426 w 21600"/>
              <a:gd name="T75" fmla="*/ 65536394 h 21600"/>
              <a:gd name="T76" fmla="*/ 5600620 w 21600"/>
              <a:gd name="T77" fmla="*/ 71803308 h 21600"/>
              <a:gd name="T78" fmla="*/ 0 w 21600"/>
              <a:gd name="T79" fmla="*/ 74504898 h 21600"/>
              <a:gd name="T80" fmla="*/ 5784482 w 21600"/>
              <a:gd name="T81" fmla="*/ 81538791 h 21600"/>
              <a:gd name="T82" fmla="*/ 6369623 w 21600"/>
              <a:gd name="T83" fmla="*/ 92172504 h 21600"/>
              <a:gd name="T84" fmla="*/ 15715143 w 21600"/>
              <a:gd name="T85" fmla="*/ 93955083 h 21600"/>
              <a:gd name="T86" fmla="*/ 21859121 w 21600"/>
              <a:gd name="T87" fmla="*/ 96767310 h 21600"/>
              <a:gd name="T88" fmla="*/ 27234004 w 21600"/>
              <a:gd name="T89" fmla="*/ 104554299 h 21600"/>
              <a:gd name="T90" fmla="*/ 38836522 w 21600"/>
              <a:gd name="T91" fmla="*/ 106751497 h 21600"/>
              <a:gd name="T92" fmla="*/ 47078595 w 21600"/>
              <a:gd name="T93" fmla="*/ 109377112 h 21600"/>
              <a:gd name="T94" fmla="*/ 54902750 w 21600"/>
              <a:gd name="T95" fmla="*/ 114027195 h 21600"/>
              <a:gd name="T96" fmla="*/ 63838581 w 21600"/>
              <a:gd name="T97" fmla="*/ 111194270 h 21600"/>
              <a:gd name="T98" fmla="*/ 70074535 w 21600"/>
              <a:gd name="T99" fmla="*/ 106488911 h 21600"/>
              <a:gd name="T100" fmla="*/ 77723147 w 21600"/>
              <a:gd name="T101" fmla="*/ 106965706 h 21600"/>
              <a:gd name="T102" fmla="*/ 92201084 w 21600"/>
              <a:gd name="T103" fmla="*/ 112838698 h 21600"/>
              <a:gd name="T104" fmla="*/ 117086205 w 21600"/>
              <a:gd name="T105" fmla="*/ 124494994 h 21600"/>
              <a:gd name="T106" fmla="*/ 144061102 w 21600"/>
              <a:gd name="T107" fmla="*/ 136945948 h 21600"/>
              <a:gd name="T108" fmla="*/ 168302568 w 21600"/>
              <a:gd name="T109" fmla="*/ 149244786 h 21600"/>
              <a:gd name="T110" fmla="*/ 168127026 w 21600"/>
              <a:gd name="T111" fmla="*/ 143682675 h 21600"/>
              <a:gd name="T112" fmla="*/ 179303214 w 21600"/>
              <a:gd name="T113" fmla="*/ 143198980 h 21600"/>
              <a:gd name="T114" fmla="*/ 180557061 w 21600"/>
              <a:gd name="T115" fmla="*/ 123092371 h 21600"/>
              <a:gd name="T116" fmla="*/ 180557061 w 21600"/>
              <a:gd name="T117" fmla="*/ 123092371 h 216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600" h="21600">
                <a:moveTo>
                  <a:pt x="21600" y="17815"/>
                </a:moveTo>
                <a:lnTo>
                  <a:pt x="21521" y="15865"/>
                </a:lnTo>
                <a:lnTo>
                  <a:pt x="21482" y="12831"/>
                </a:lnTo>
                <a:lnTo>
                  <a:pt x="21350" y="9262"/>
                </a:lnTo>
                <a:lnTo>
                  <a:pt x="21232" y="6136"/>
                </a:lnTo>
                <a:lnTo>
                  <a:pt x="20681" y="4968"/>
                </a:lnTo>
                <a:lnTo>
                  <a:pt x="20980" y="4013"/>
                </a:lnTo>
                <a:lnTo>
                  <a:pt x="20896" y="2912"/>
                </a:lnTo>
                <a:lnTo>
                  <a:pt x="21035" y="2140"/>
                </a:lnTo>
                <a:lnTo>
                  <a:pt x="20090" y="1949"/>
                </a:lnTo>
                <a:lnTo>
                  <a:pt x="19186" y="1636"/>
                </a:lnTo>
                <a:lnTo>
                  <a:pt x="18422" y="910"/>
                </a:lnTo>
                <a:lnTo>
                  <a:pt x="17497" y="657"/>
                </a:lnTo>
                <a:lnTo>
                  <a:pt x="16420" y="665"/>
                </a:lnTo>
                <a:lnTo>
                  <a:pt x="15419" y="925"/>
                </a:lnTo>
                <a:lnTo>
                  <a:pt x="14655" y="1590"/>
                </a:lnTo>
                <a:lnTo>
                  <a:pt x="14453" y="2622"/>
                </a:lnTo>
                <a:lnTo>
                  <a:pt x="14495" y="3860"/>
                </a:lnTo>
                <a:lnTo>
                  <a:pt x="13807" y="4571"/>
                </a:lnTo>
                <a:lnTo>
                  <a:pt x="12299" y="3929"/>
                </a:lnTo>
                <a:lnTo>
                  <a:pt x="11145" y="3386"/>
                </a:lnTo>
                <a:lnTo>
                  <a:pt x="10179" y="3187"/>
                </a:lnTo>
                <a:lnTo>
                  <a:pt x="9116" y="2950"/>
                </a:lnTo>
                <a:lnTo>
                  <a:pt x="8546" y="1269"/>
                </a:lnTo>
                <a:lnTo>
                  <a:pt x="7197" y="818"/>
                </a:lnTo>
                <a:lnTo>
                  <a:pt x="6426" y="589"/>
                </a:lnTo>
                <a:lnTo>
                  <a:pt x="5077" y="627"/>
                </a:lnTo>
                <a:lnTo>
                  <a:pt x="3534" y="0"/>
                </a:lnTo>
                <a:lnTo>
                  <a:pt x="3548" y="1238"/>
                </a:lnTo>
                <a:lnTo>
                  <a:pt x="2673" y="1659"/>
                </a:lnTo>
                <a:lnTo>
                  <a:pt x="1727" y="2308"/>
                </a:lnTo>
                <a:lnTo>
                  <a:pt x="1665" y="3646"/>
                </a:lnTo>
                <a:lnTo>
                  <a:pt x="1345" y="4349"/>
                </a:lnTo>
                <a:lnTo>
                  <a:pt x="532" y="4533"/>
                </a:lnTo>
                <a:lnTo>
                  <a:pt x="838" y="5526"/>
                </a:lnTo>
                <a:lnTo>
                  <a:pt x="913" y="6838"/>
                </a:lnTo>
                <a:lnTo>
                  <a:pt x="928" y="8270"/>
                </a:lnTo>
                <a:lnTo>
                  <a:pt x="664" y="9485"/>
                </a:lnTo>
                <a:lnTo>
                  <a:pt x="670" y="10392"/>
                </a:lnTo>
                <a:lnTo>
                  <a:pt x="0" y="10783"/>
                </a:lnTo>
                <a:lnTo>
                  <a:pt x="692" y="11801"/>
                </a:lnTo>
                <a:lnTo>
                  <a:pt x="762" y="13340"/>
                </a:lnTo>
                <a:lnTo>
                  <a:pt x="1880" y="13598"/>
                </a:lnTo>
                <a:lnTo>
                  <a:pt x="2615" y="14005"/>
                </a:lnTo>
                <a:lnTo>
                  <a:pt x="3258" y="15132"/>
                </a:lnTo>
                <a:lnTo>
                  <a:pt x="4646" y="15450"/>
                </a:lnTo>
                <a:lnTo>
                  <a:pt x="5632" y="15830"/>
                </a:lnTo>
                <a:lnTo>
                  <a:pt x="6568" y="16503"/>
                </a:lnTo>
                <a:lnTo>
                  <a:pt x="7637" y="16093"/>
                </a:lnTo>
                <a:lnTo>
                  <a:pt x="8383" y="15412"/>
                </a:lnTo>
                <a:lnTo>
                  <a:pt x="9298" y="15481"/>
                </a:lnTo>
                <a:lnTo>
                  <a:pt x="11030" y="16331"/>
                </a:lnTo>
                <a:lnTo>
                  <a:pt x="14007" y="18018"/>
                </a:lnTo>
                <a:lnTo>
                  <a:pt x="17234" y="19820"/>
                </a:lnTo>
                <a:lnTo>
                  <a:pt x="20134" y="21600"/>
                </a:lnTo>
                <a:lnTo>
                  <a:pt x="20113" y="20795"/>
                </a:lnTo>
                <a:lnTo>
                  <a:pt x="21450" y="20725"/>
                </a:lnTo>
                <a:lnTo>
                  <a:pt x="21600" y="17815"/>
                </a:lnTo>
                <a:close/>
                <a:moveTo>
                  <a:pt x="21600" y="17815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4692751" y="4802808"/>
            <a:ext cx="1161314" cy="1035731"/>
          </a:xfrm>
          <a:custGeom>
            <a:avLst/>
            <a:gdLst>
              <a:gd name="T0" fmla="*/ 86430832 w 21600"/>
              <a:gd name="T1" fmla="*/ 107000498 h 21600"/>
              <a:gd name="T2" fmla="*/ 87157641 w 21600"/>
              <a:gd name="T3" fmla="*/ 81180153 h 21600"/>
              <a:gd name="T4" fmla="*/ 86155871 w 21600"/>
              <a:gd name="T5" fmla="*/ 65339960 h 21600"/>
              <a:gd name="T6" fmla="*/ 87033270 w 21600"/>
              <a:gd name="T7" fmla="*/ 48400724 h 21600"/>
              <a:gd name="T8" fmla="*/ 95925153 w 21600"/>
              <a:gd name="T9" fmla="*/ 47166286 h 21600"/>
              <a:gd name="T10" fmla="*/ 95833472 w 21600"/>
              <a:gd name="T11" fmla="*/ 38535183 h 21600"/>
              <a:gd name="T12" fmla="*/ 96442383 w 21600"/>
              <a:gd name="T13" fmla="*/ 29924937 h 21600"/>
              <a:gd name="T14" fmla="*/ 96069187 w 21600"/>
              <a:gd name="T15" fmla="*/ 13246171 h 21600"/>
              <a:gd name="T16" fmla="*/ 105046197 w 21600"/>
              <a:gd name="T17" fmla="*/ 12376277 h 21600"/>
              <a:gd name="T18" fmla="*/ 114193458 w 21600"/>
              <a:gd name="T19" fmla="*/ 11641778 h 21600"/>
              <a:gd name="T20" fmla="*/ 120950794 w 21600"/>
              <a:gd name="T21" fmla="*/ 10032260 h 21600"/>
              <a:gd name="T22" fmla="*/ 125350895 w 21600"/>
              <a:gd name="T23" fmla="*/ 14756741 h 21600"/>
              <a:gd name="T24" fmla="*/ 130032593 w 21600"/>
              <a:gd name="T25" fmla="*/ 10907351 h 21600"/>
              <a:gd name="T26" fmla="*/ 141432300 w 21600"/>
              <a:gd name="T27" fmla="*/ 9626001 h 21600"/>
              <a:gd name="T28" fmla="*/ 137785144 w 21600"/>
              <a:gd name="T29" fmla="*/ 5406799 h 21600"/>
              <a:gd name="T30" fmla="*/ 129554608 w 21600"/>
              <a:gd name="T31" fmla="*/ 5271404 h 21600"/>
              <a:gd name="T32" fmla="*/ 119687091 w 21600"/>
              <a:gd name="T33" fmla="*/ 5682859 h 21600"/>
              <a:gd name="T34" fmla="*/ 107606375 w 21600"/>
              <a:gd name="T35" fmla="*/ 7193428 h 21600"/>
              <a:gd name="T36" fmla="*/ 94432289 w 21600"/>
              <a:gd name="T37" fmla="*/ 7610152 h 21600"/>
              <a:gd name="T38" fmla="*/ 78206849 w 21600"/>
              <a:gd name="T39" fmla="*/ 7438237 h 21600"/>
              <a:gd name="T40" fmla="*/ 68588157 w 21600"/>
              <a:gd name="T41" fmla="*/ 3542008 h 21600"/>
              <a:gd name="T42" fmla="*/ 48034634 w 21600"/>
              <a:gd name="T43" fmla="*/ 3542008 h 21600"/>
              <a:gd name="T44" fmla="*/ 23644040 w 21600"/>
              <a:gd name="T45" fmla="*/ 3979589 h 21600"/>
              <a:gd name="T46" fmla="*/ 16402246 w 21600"/>
              <a:gd name="T47" fmla="*/ 0 h 21600"/>
              <a:gd name="T48" fmla="*/ 0 w 21600"/>
              <a:gd name="T49" fmla="*/ 3755566 h 21600"/>
              <a:gd name="T50" fmla="*/ 0 w 21600"/>
              <a:gd name="T51" fmla="*/ 10954263 h 21600"/>
              <a:gd name="T52" fmla="*/ 4675143 w 21600"/>
              <a:gd name="T53" fmla="*/ 17553856 h 21600"/>
              <a:gd name="T54" fmla="*/ 9867517 w 21600"/>
              <a:gd name="T55" fmla="*/ 25117169 h 21600"/>
              <a:gd name="T56" fmla="*/ 15884934 w 21600"/>
              <a:gd name="T57" fmla="*/ 32935611 h 21600"/>
              <a:gd name="T58" fmla="*/ 19381500 w 21600"/>
              <a:gd name="T59" fmla="*/ 39764496 h 21600"/>
              <a:gd name="T60" fmla="*/ 23388743 w 21600"/>
              <a:gd name="T61" fmla="*/ 46223425 h 21600"/>
              <a:gd name="T62" fmla="*/ 28430527 w 21600"/>
              <a:gd name="T63" fmla="*/ 51265609 h 21600"/>
              <a:gd name="T64" fmla="*/ 29871037 w 21600"/>
              <a:gd name="T65" fmla="*/ 58094423 h 21600"/>
              <a:gd name="T66" fmla="*/ 30329359 w 21600"/>
              <a:gd name="T67" fmla="*/ 66647436 h 21600"/>
              <a:gd name="T68" fmla="*/ 33721136 w 21600"/>
              <a:gd name="T69" fmla="*/ 74163764 h 21600"/>
              <a:gd name="T70" fmla="*/ 35626522 w 21600"/>
              <a:gd name="T71" fmla="*/ 85118027 h 21600"/>
              <a:gd name="T72" fmla="*/ 37374764 w 21600"/>
              <a:gd name="T73" fmla="*/ 95327398 h 21600"/>
              <a:gd name="T74" fmla="*/ 40766541 w 21600"/>
              <a:gd name="T75" fmla="*/ 100598802 h 21600"/>
              <a:gd name="T76" fmla="*/ 45494038 w 21600"/>
              <a:gd name="T77" fmla="*/ 106312911 h 21600"/>
              <a:gd name="T78" fmla="*/ 51328176 w 21600"/>
              <a:gd name="T79" fmla="*/ 110453950 h 21600"/>
              <a:gd name="T80" fmla="*/ 54582391 w 21600"/>
              <a:gd name="T81" fmla="*/ 105703487 h 21600"/>
              <a:gd name="T82" fmla="*/ 60062915 w 21600"/>
              <a:gd name="T83" fmla="*/ 105427355 h 21600"/>
              <a:gd name="T84" fmla="*/ 60684935 w 21600"/>
              <a:gd name="T85" fmla="*/ 110636258 h 21600"/>
              <a:gd name="T86" fmla="*/ 68254207 w 21600"/>
              <a:gd name="T87" fmla="*/ 112464530 h 21600"/>
              <a:gd name="T88" fmla="*/ 77768110 w 21600"/>
              <a:gd name="T89" fmla="*/ 112511442 h 21600"/>
              <a:gd name="T90" fmla="*/ 86430832 w 21600"/>
              <a:gd name="T91" fmla="*/ 107000498 h 21600"/>
              <a:gd name="T92" fmla="*/ 86430832 w 21600"/>
              <a:gd name="T93" fmla="*/ 107000498 h 216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600" h="21600">
                <a:moveTo>
                  <a:pt x="13200" y="20542"/>
                </a:moveTo>
                <a:lnTo>
                  <a:pt x="13311" y="15585"/>
                </a:lnTo>
                <a:lnTo>
                  <a:pt x="13158" y="12544"/>
                </a:lnTo>
                <a:lnTo>
                  <a:pt x="13292" y="9292"/>
                </a:lnTo>
                <a:lnTo>
                  <a:pt x="14650" y="9055"/>
                </a:lnTo>
                <a:lnTo>
                  <a:pt x="14636" y="7398"/>
                </a:lnTo>
                <a:lnTo>
                  <a:pt x="14729" y="5745"/>
                </a:lnTo>
                <a:lnTo>
                  <a:pt x="14672" y="2543"/>
                </a:lnTo>
                <a:lnTo>
                  <a:pt x="16043" y="2376"/>
                </a:lnTo>
                <a:lnTo>
                  <a:pt x="17440" y="2235"/>
                </a:lnTo>
                <a:lnTo>
                  <a:pt x="18472" y="1926"/>
                </a:lnTo>
                <a:lnTo>
                  <a:pt x="19144" y="2833"/>
                </a:lnTo>
                <a:lnTo>
                  <a:pt x="19859" y="2094"/>
                </a:lnTo>
                <a:lnTo>
                  <a:pt x="21600" y="1848"/>
                </a:lnTo>
                <a:lnTo>
                  <a:pt x="21043" y="1038"/>
                </a:lnTo>
                <a:lnTo>
                  <a:pt x="19786" y="1012"/>
                </a:lnTo>
                <a:lnTo>
                  <a:pt x="18279" y="1091"/>
                </a:lnTo>
                <a:lnTo>
                  <a:pt x="16434" y="1381"/>
                </a:lnTo>
                <a:lnTo>
                  <a:pt x="14422" y="1461"/>
                </a:lnTo>
                <a:lnTo>
                  <a:pt x="11944" y="1428"/>
                </a:lnTo>
                <a:lnTo>
                  <a:pt x="10475" y="680"/>
                </a:lnTo>
                <a:lnTo>
                  <a:pt x="7336" y="680"/>
                </a:lnTo>
                <a:lnTo>
                  <a:pt x="3611" y="764"/>
                </a:lnTo>
                <a:lnTo>
                  <a:pt x="2505" y="0"/>
                </a:lnTo>
                <a:lnTo>
                  <a:pt x="0" y="721"/>
                </a:lnTo>
                <a:lnTo>
                  <a:pt x="0" y="2103"/>
                </a:lnTo>
                <a:lnTo>
                  <a:pt x="714" y="3370"/>
                </a:lnTo>
                <a:lnTo>
                  <a:pt x="1507" y="4822"/>
                </a:lnTo>
                <a:lnTo>
                  <a:pt x="2426" y="6323"/>
                </a:lnTo>
                <a:lnTo>
                  <a:pt x="2960" y="7634"/>
                </a:lnTo>
                <a:lnTo>
                  <a:pt x="3572" y="8874"/>
                </a:lnTo>
                <a:lnTo>
                  <a:pt x="4342" y="9842"/>
                </a:lnTo>
                <a:lnTo>
                  <a:pt x="4562" y="11153"/>
                </a:lnTo>
                <a:lnTo>
                  <a:pt x="4632" y="12795"/>
                </a:lnTo>
                <a:lnTo>
                  <a:pt x="5150" y="14238"/>
                </a:lnTo>
                <a:lnTo>
                  <a:pt x="5441" y="16341"/>
                </a:lnTo>
                <a:lnTo>
                  <a:pt x="5708" y="18301"/>
                </a:lnTo>
                <a:lnTo>
                  <a:pt x="6226" y="19313"/>
                </a:lnTo>
                <a:lnTo>
                  <a:pt x="6948" y="20410"/>
                </a:lnTo>
                <a:lnTo>
                  <a:pt x="7839" y="21205"/>
                </a:lnTo>
                <a:lnTo>
                  <a:pt x="8336" y="20293"/>
                </a:lnTo>
                <a:lnTo>
                  <a:pt x="9173" y="20240"/>
                </a:lnTo>
                <a:lnTo>
                  <a:pt x="9268" y="21240"/>
                </a:lnTo>
                <a:lnTo>
                  <a:pt x="10424" y="21591"/>
                </a:lnTo>
                <a:lnTo>
                  <a:pt x="11877" y="21600"/>
                </a:lnTo>
                <a:lnTo>
                  <a:pt x="13200" y="20542"/>
                </a:lnTo>
                <a:close/>
                <a:moveTo>
                  <a:pt x="13200" y="20542"/>
                </a:moveTo>
              </a:path>
            </a:pathLst>
          </a:custGeom>
          <a:solidFill>
            <a:srgbClr val="FF00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2622214" y="1053293"/>
            <a:ext cx="1426063" cy="1326831"/>
          </a:xfrm>
          <a:custGeom>
            <a:avLst/>
            <a:gdLst>
              <a:gd name="T0" fmla="*/ 20329634 w 21600"/>
              <a:gd name="T1" fmla="*/ 118095181 h 21600"/>
              <a:gd name="T2" fmla="*/ 32108747 w 21600"/>
              <a:gd name="T3" fmla="*/ 116641939 h 21600"/>
              <a:gd name="T4" fmla="*/ 87390778 w 21600"/>
              <a:gd name="T5" fmla="*/ 117103578 h 21600"/>
              <a:gd name="T6" fmla="*/ 90629306 w 21600"/>
              <a:gd name="T7" fmla="*/ 110205071 h 21600"/>
              <a:gd name="T8" fmla="*/ 86442928 w 21600"/>
              <a:gd name="T9" fmla="*/ 101879024 h 21600"/>
              <a:gd name="T10" fmla="*/ 86808296 w 21600"/>
              <a:gd name="T11" fmla="*/ 76738347 h 21600"/>
              <a:gd name="T12" fmla="*/ 86067723 w 21600"/>
              <a:gd name="T13" fmla="*/ 52409812 h 21600"/>
              <a:gd name="T14" fmla="*/ 88210346 w 21600"/>
              <a:gd name="T15" fmla="*/ 25097870 h 21600"/>
              <a:gd name="T16" fmla="*/ 88713833 w 21600"/>
              <a:gd name="T17" fmla="*/ 0 h 21600"/>
              <a:gd name="T18" fmla="*/ 109902484 w 21600"/>
              <a:gd name="T19" fmla="*/ 111134 h 21600"/>
              <a:gd name="T20" fmla="*/ 162163200 w 21600"/>
              <a:gd name="T21" fmla="*/ 40254098 h 21600"/>
              <a:gd name="T22" fmla="*/ 177536272 w 21600"/>
              <a:gd name="T23" fmla="*/ 50717199 h 21600"/>
              <a:gd name="T24" fmla="*/ 182996420 w 21600"/>
              <a:gd name="T25" fmla="*/ 60710248 h 21600"/>
              <a:gd name="T26" fmla="*/ 191003808 w 21600"/>
              <a:gd name="T27" fmla="*/ 62539606 h 21600"/>
              <a:gd name="T28" fmla="*/ 196977378 w 21600"/>
              <a:gd name="T29" fmla="*/ 64907434 h 21600"/>
              <a:gd name="T30" fmla="*/ 202921238 w 21600"/>
              <a:gd name="T31" fmla="*/ 67848127 h 21600"/>
              <a:gd name="T32" fmla="*/ 201519187 w 21600"/>
              <a:gd name="T33" fmla="*/ 76259603 h 21600"/>
              <a:gd name="T34" fmla="*/ 213081087 w 21600"/>
              <a:gd name="T35" fmla="*/ 76516079 h 21600"/>
              <a:gd name="T36" fmla="*/ 212992254 w 21600"/>
              <a:gd name="T37" fmla="*/ 85714089 h 21600"/>
              <a:gd name="T38" fmla="*/ 213268689 w 21600"/>
              <a:gd name="T39" fmla="*/ 103939155 h 21600"/>
              <a:gd name="T40" fmla="*/ 209348910 w 21600"/>
              <a:gd name="T41" fmla="*/ 113744054 h 21600"/>
              <a:gd name="T42" fmla="*/ 202259661 w 21600"/>
              <a:gd name="T43" fmla="*/ 121899147 h 21600"/>
              <a:gd name="T44" fmla="*/ 174189137 w 21600"/>
              <a:gd name="T45" fmla="*/ 123113017 h 21600"/>
              <a:gd name="T46" fmla="*/ 169252448 w 21600"/>
              <a:gd name="T47" fmla="*/ 127190563 h 21600"/>
              <a:gd name="T48" fmla="*/ 159734304 w 21600"/>
              <a:gd name="T49" fmla="*/ 126318692 h 21600"/>
              <a:gd name="T50" fmla="*/ 148873429 w 21600"/>
              <a:gd name="T51" fmla="*/ 124797032 h 21600"/>
              <a:gd name="T52" fmla="*/ 141270758 w 21600"/>
              <a:gd name="T53" fmla="*/ 128173660 h 21600"/>
              <a:gd name="T54" fmla="*/ 132325357 w 21600"/>
              <a:gd name="T55" fmla="*/ 130396238 h 21600"/>
              <a:gd name="T56" fmla="*/ 128257423 w 21600"/>
              <a:gd name="T57" fmla="*/ 135414074 h 21600"/>
              <a:gd name="T58" fmla="*/ 121977806 w 21600"/>
              <a:gd name="T59" fmla="*/ 134431070 h 21600"/>
              <a:gd name="T60" fmla="*/ 118699830 w 21600"/>
              <a:gd name="T61" fmla="*/ 140440509 h 21600"/>
              <a:gd name="T62" fmla="*/ 113565602 w 21600"/>
              <a:gd name="T63" fmla="*/ 145210467 h 21600"/>
              <a:gd name="T64" fmla="*/ 105607499 w 21600"/>
              <a:gd name="T65" fmla="*/ 143979492 h 21600"/>
              <a:gd name="T66" fmla="*/ 99584643 w 21600"/>
              <a:gd name="T67" fmla="*/ 147270598 h 21600"/>
              <a:gd name="T68" fmla="*/ 98083823 w 21600"/>
              <a:gd name="T69" fmla="*/ 157066990 h 21600"/>
              <a:gd name="T70" fmla="*/ 93216194 w 21600"/>
              <a:gd name="T71" fmla="*/ 162084918 h 21600"/>
              <a:gd name="T72" fmla="*/ 87647539 w 21600"/>
              <a:gd name="T73" fmla="*/ 163794544 h 21600"/>
              <a:gd name="T74" fmla="*/ 86581146 w 21600"/>
              <a:gd name="T75" fmla="*/ 170564813 h 21600"/>
              <a:gd name="T76" fmla="*/ 85011266 w 21600"/>
              <a:gd name="T77" fmla="*/ 182532470 h 21600"/>
              <a:gd name="T78" fmla="*/ 75167301 w 21600"/>
              <a:gd name="T79" fmla="*/ 184643915 h 21600"/>
              <a:gd name="T80" fmla="*/ 73834409 w 21600"/>
              <a:gd name="T81" fmla="*/ 177480425 h 21600"/>
              <a:gd name="T82" fmla="*/ 66133067 w 21600"/>
              <a:gd name="T83" fmla="*/ 182421337 h 21600"/>
              <a:gd name="T84" fmla="*/ 56842073 w 21600"/>
              <a:gd name="T85" fmla="*/ 181395524 h 21600"/>
              <a:gd name="T86" fmla="*/ 47718907 w 21600"/>
              <a:gd name="T87" fmla="*/ 181805849 h 21600"/>
              <a:gd name="T88" fmla="*/ 44806199 w 21600"/>
              <a:gd name="T89" fmla="*/ 173736279 h 21600"/>
              <a:gd name="T90" fmla="*/ 43384374 w 21600"/>
              <a:gd name="T91" fmla="*/ 166906098 h 21600"/>
              <a:gd name="T92" fmla="*/ 42239085 w 21600"/>
              <a:gd name="T93" fmla="*/ 155135097 h 21600"/>
              <a:gd name="T94" fmla="*/ 34626576 w 21600"/>
              <a:gd name="T95" fmla="*/ 154057971 h 21600"/>
              <a:gd name="T96" fmla="*/ 31437432 w 21600"/>
              <a:gd name="T97" fmla="*/ 159580254 h 21600"/>
              <a:gd name="T98" fmla="*/ 24012427 w 21600"/>
              <a:gd name="T99" fmla="*/ 157930355 h 21600"/>
              <a:gd name="T100" fmla="*/ 17723072 w 21600"/>
              <a:gd name="T101" fmla="*/ 161965186 h 21600"/>
              <a:gd name="T102" fmla="*/ 15057189 w 21600"/>
              <a:gd name="T103" fmla="*/ 156819112 h 21600"/>
              <a:gd name="T104" fmla="*/ 9587204 w 21600"/>
              <a:gd name="T105" fmla="*/ 160648781 h 21600"/>
              <a:gd name="T106" fmla="*/ 9932798 w 21600"/>
              <a:gd name="T107" fmla="*/ 153810094 h 21600"/>
              <a:gd name="T108" fmla="*/ 9676037 w 21600"/>
              <a:gd name="T109" fmla="*/ 144184654 h 21600"/>
              <a:gd name="T110" fmla="*/ 2685558 w 21600"/>
              <a:gd name="T111" fmla="*/ 140312271 h 21600"/>
              <a:gd name="T112" fmla="*/ 3100310 w 21600"/>
              <a:gd name="T113" fmla="*/ 132900903 h 21600"/>
              <a:gd name="T114" fmla="*/ 0 w 21600"/>
              <a:gd name="T115" fmla="*/ 125053508 h 21600"/>
              <a:gd name="T116" fmla="*/ 8343145 w 21600"/>
              <a:gd name="T117" fmla="*/ 122865139 h 21600"/>
              <a:gd name="T118" fmla="*/ 9004722 w 21600"/>
              <a:gd name="T119" fmla="*/ 112196783 h 21600"/>
              <a:gd name="T120" fmla="*/ 20329634 w 21600"/>
              <a:gd name="T121" fmla="*/ 118095181 h 21600"/>
              <a:gd name="T122" fmla="*/ 20329634 w 21600"/>
              <a:gd name="T123" fmla="*/ 118095181 h 216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1600" h="21600">
                <a:moveTo>
                  <a:pt x="2059" y="13815"/>
                </a:moveTo>
                <a:lnTo>
                  <a:pt x="3252" y="13645"/>
                </a:lnTo>
                <a:lnTo>
                  <a:pt x="8851" y="13699"/>
                </a:lnTo>
                <a:lnTo>
                  <a:pt x="9179" y="12892"/>
                </a:lnTo>
                <a:lnTo>
                  <a:pt x="8755" y="11918"/>
                </a:lnTo>
                <a:lnTo>
                  <a:pt x="8792" y="8977"/>
                </a:lnTo>
                <a:lnTo>
                  <a:pt x="8717" y="6131"/>
                </a:lnTo>
                <a:lnTo>
                  <a:pt x="8934" y="2936"/>
                </a:lnTo>
                <a:lnTo>
                  <a:pt x="8985" y="0"/>
                </a:lnTo>
                <a:lnTo>
                  <a:pt x="11131" y="13"/>
                </a:lnTo>
                <a:lnTo>
                  <a:pt x="16424" y="4709"/>
                </a:lnTo>
                <a:lnTo>
                  <a:pt x="17981" y="5933"/>
                </a:lnTo>
                <a:lnTo>
                  <a:pt x="18534" y="7102"/>
                </a:lnTo>
                <a:lnTo>
                  <a:pt x="19345" y="7316"/>
                </a:lnTo>
                <a:lnTo>
                  <a:pt x="19950" y="7593"/>
                </a:lnTo>
                <a:lnTo>
                  <a:pt x="20552" y="7937"/>
                </a:lnTo>
                <a:lnTo>
                  <a:pt x="20410" y="8921"/>
                </a:lnTo>
                <a:lnTo>
                  <a:pt x="21581" y="8951"/>
                </a:lnTo>
                <a:lnTo>
                  <a:pt x="21572" y="10027"/>
                </a:lnTo>
                <a:lnTo>
                  <a:pt x="21600" y="12159"/>
                </a:lnTo>
                <a:lnTo>
                  <a:pt x="21203" y="13306"/>
                </a:lnTo>
                <a:lnTo>
                  <a:pt x="20485" y="14260"/>
                </a:lnTo>
                <a:lnTo>
                  <a:pt x="17642" y="14402"/>
                </a:lnTo>
                <a:lnTo>
                  <a:pt x="17142" y="14879"/>
                </a:lnTo>
                <a:lnTo>
                  <a:pt x="16178" y="14777"/>
                </a:lnTo>
                <a:lnTo>
                  <a:pt x="15078" y="14599"/>
                </a:lnTo>
                <a:lnTo>
                  <a:pt x="14308" y="14994"/>
                </a:lnTo>
                <a:lnTo>
                  <a:pt x="13402" y="15254"/>
                </a:lnTo>
                <a:lnTo>
                  <a:pt x="12990" y="15841"/>
                </a:lnTo>
                <a:lnTo>
                  <a:pt x="12354" y="15726"/>
                </a:lnTo>
                <a:lnTo>
                  <a:pt x="12022" y="16429"/>
                </a:lnTo>
                <a:lnTo>
                  <a:pt x="11502" y="16987"/>
                </a:lnTo>
                <a:lnTo>
                  <a:pt x="10696" y="16843"/>
                </a:lnTo>
                <a:lnTo>
                  <a:pt x="10086" y="17228"/>
                </a:lnTo>
                <a:lnTo>
                  <a:pt x="9934" y="18374"/>
                </a:lnTo>
                <a:lnTo>
                  <a:pt x="9441" y="18961"/>
                </a:lnTo>
                <a:lnTo>
                  <a:pt x="8877" y="19161"/>
                </a:lnTo>
                <a:lnTo>
                  <a:pt x="8769" y="19953"/>
                </a:lnTo>
                <a:lnTo>
                  <a:pt x="8610" y="21353"/>
                </a:lnTo>
                <a:lnTo>
                  <a:pt x="7613" y="21600"/>
                </a:lnTo>
                <a:lnTo>
                  <a:pt x="7478" y="20762"/>
                </a:lnTo>
                <a:lnTo>
                  <a:pt x="6698" y="21340"/>
                </a:lnTo>
                <a:lnTo>
                  <a:pt x="5757" y="21220"/>
                </a:lnTo>
                <a:lnTo>
                  <a:pt x="4833" y="21268"/>
                </a:lnTo>
                <a:lnTo>
                  <a:pt x="4538" y="20324"/>
                </a:lnTo>
                <a:lnTo>
                  <a:pt x="4394" y="19525"/>
                </a:lnTo>
                <a:lnTo>
                  <a:pt x="4278" y="18148"/>
                </a:lnTo>
                <a:lnTo>
                  <a:pt x="3507" y="18022"/>
                </a:lnTo>
                <a:lnTo>
                  <a:pt x="3184" y="18668"/>
                </a:lnTo>
                <a:lnTo>
                  <a:pt x="2432" y="18475"/>
                </a:lnTo>
                <a:lnTo>
                  <a:pt x="1795" y="18947"/>
                </a:lnTo>
                <a:lnTo>
                  <a:pt x="1525" y="18345"/>
                </a:lnTo>
                <a:lnTo>
                  <a:pt x="971" y="18793"/>
                </a:lnTo>
                <a:lnTo>
                  <a:pt x="1006" y="17993"/>
                </a:lnTo>
                <a:lnTo>
                  <a:pt x="980" y="16867"/>
                </a:lnTo>
                <a:lnTo>
                  <a:pt x="272" y="16414"/>
                </a:lnTo>
                <a:lnTo>
                  <a:pt x="314" y="15547"/>
                </a:lnTo>
                <a:lnTo>
                  <a:pt x="0" y="14629"/>
                </a:lnTo>
                <a:lnTo>
                  <a:pt x="845" y="14373"/>
                </a:lnTo>
                <a:lnTo>
                  <a:pt x="912" y="13125"/>
                </a:lnTo>
                <a:lnTo>
                  <a:pt x="2059" y="13815"/>
                </a:lnTo>
                <a:close/>
                <a:moveTo>
                  <a:pt x="2059" y="13815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6281250" y="4255410"/>
            <a:ext cx="915551" cy="1435470"/>
          </a:xfrm>
          <a:custGeom>
            <a:avLst/>
            <a:gdLst>
              <a:gd name="T0" fmla="*/ 11509008 w 21600"/>
              <a:gd name="T1" fmla="*/ 214576797 h 21600"/>
              <a:gd name="T2" fmla="*/ 10849761 w 21600"/>
              <a:gd name="T3" fmla="*/ 192074573 h 21600"/>
              <a:gd name="T4" fmla="*/ 8082378 w 21600"/>
              <a:gd name="T5" fmla="*/ 172193662 h 21600"/>
              <a:gd name="T6" fmla="*/ 15293842 w 21600"/>
              <a:gd name="T7" fmla="*/ 142877784 h 21600"/>
              <a:gd name="T8" fmla="*/ 21992529 w 21600"/>
              <a:gd name="T9" fmla="*/ 122656781 h 21600"/>
              <a:gd name="T10" fmla="*/ 21194849 w 21600"/>
              <a:gd name="T11" fmla="*/ 107118252 h 21600"/>
              <a:gd name="T12" fmla="*/ 21850077 w 21600"/>
              <a:gd name="T13" fmla="*/ 80013576 h 21600"/>
              <a:gd name="T14" fmla="*/ 8888160 w 21600"/>
              <a:gd name="T15" fmla="*/ 72819618 h 21600"/>
              <a:gd name="T16" fmla="*/ 948234 w 21600"/>
              <a:gd name="T17" fmla="*/ 63514585 h 21600"/>
              <a:gd name="T18" fmla="*/ 5461530 w 21600"/>
              <a:gd name="T19" fmla="*/ 54949955 h 21600"/>
              <a:gd name="T20" fmla="*/ 25126153 w 21600"/>
              <a:gd name="T21" fmla="*/ 45584806 h 21600"/>
              <a:gd name="T22" fmla="*/ 35833462 w 21600"/>
              <a:gd name="T23" fmla="*/ 50377410 h 21600"/>
              <a:gd name="T24" fmla="*/ 33863759 w 21600"/>
              <a:gd name="T25" fmla="*/ 68427222 h 21600"/>
              <a:gd name="T26" fmla="*/ 38381075 w 21600"/>
              <a:gd name="T27" fmla="*/ 79743402 h 21600"/>
              <a:gd name="T28" fmla="*/ 42751919 w 21600"/>
              <a:gd name="T29" fmla="*/ 83395396 h 21600"/>
              <a:gd name="T30" fmla="*/ 46756459 w 21600"/>
              <a:gd name="T31" fmla="*/ 72089219 h 21600"/>
              <a:gd name="T32" fmla="*/ 47411687 w 21600"/>
              <a:gd name="T33" fmla="*/ 54719792 h 21600"/>
              <a:gd name="T34" fmla="*/ 41510680 w 21600"/>
              <a:gd name="T35" fmla="*/ 41352554 h 21600"/>
              <a:gd name="T36" fmla="*/ 36631142 w 21600"/>
              <a:gd name="T37" fmla="*/ 24793447 h 21600"/>
              <a:gd name="T38" fmla="*/ 42605385 w 21600"/>
              <a:gd name="T39" fmla="*/ 13477368 h 21600"/>
              <a:gd name="T40" fmla="*/ 54330144 w 21600"/>
              <a:gd name="T41" fmla="*/ 13477368 h 21600"/>
              <a:gd name="T42" fmla="*/ 65183925 w 21600"/>
              <a:gd name="T43" fmla="*/ 9024956 h 21600"/>
              <a:gd name="T44" fmla="*/ 79094075 w 21600"/>
              <a:gd name="T45" fmla="*/ 6513573 h 21600"/>
              <a:gd name="T46" fmla="*/ 87176453 w 21600"/>
              <a:gd name="T47" fmla="*/ 0 h 21600"/>
              <a:gd name="T48" fmla="*/ 87904917 w 21600"/>
              <a:gd name="T49" fmla="*/ 22502224 h 21600"/>
              <a:gd name="T50" fmla="*/ 87542695 w 21600"/>
              <a:gd name="T51" fmla="*/ 49697025 h 21600"/>
              <a:gd name="T52" fmla="*/ 84116065 w 21600"/>
              <a:gd name="T53" fmla="*/ 70718446 h 21600"/>
              <a:gd name="T54" fmla="*/ 72900062 w 21600"/>
              <a:gd name="T55" fmla="*/ 85796649 h 21600"/>
              <a:gd name="T56" fmla="*/ 61032850 w 21600"/>
              <a:gd name="T57" fmla="*/ 91619834 h 21600"/>
              <a:gd name="T58" fmla="*/ 50032535 w 21600"/>
              <a:gd name="T59" fmla="*/ 106838176 h 21600"/>
              <a:gd name="T60" fmla="*/ 39764766 w 21600"/>
              <a:gd name="T61" fmla="*/ 119525029 h 21600"/>
              <a:gd name="T62" fmla="*/ 37799146 w 21600"/>
              <a:gd name="T63" fmla="*/ 132742226 h 21600"/>
              <a:gd name="T64" fmla="*/ 39838002 w 21600"/>
              <a:gd name="T65" fmla="*/ 162678573 h 21600"/>
              <a:gd name="T66" fmla="*/ 35178234 w 21600"/>
              <a:gd name="T67" fmla="*/ 186281396 h 21600"/>
              <a:gd name="T68" fmla="*/ 22505305 w 21600"/>
              <a:gd name="T69" fmla="*/ 191874418 h 21600"/>
              <a:gd name="T70" fmla="*/ 14638614 w 21600"/>
              <a:gd name="T71" fmla="*/ 207863170 h 21600"/>
              <a:gd name="T72" fmla="*/ 15578682 w 21600"/>
              <a:gd name="T73" fmla="*/ 216117616 h 216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1600" h="21600">
                <a:moveTo>
                  <a:pt x="3828" y="21600"/>
                </a:moveTo>
                <a:lnTo>
                  <a:pt x="2828" y="21446"/>
                </a:lnTo>
                <a:lnTo>
                  <a:pt x="2613" y="20293"/>
                </a:lnTo>
                <a:lnTo>
                  <a:pt x="2666" y="19197"/>
                </a:lnTo>
                <a:lnTo>
                  <a:pt x="2720" y="18021"/>
                </a:lnTo>
                <a:lnTo>
                  <a:pt x="1986" y="17210"/>
                </a:lnTo>
                <a:lnTo>
                  <a:pt x="1682" y="15502"/>
                </a:lnTo>
                <a:lnTo>
                  <a:pt x="3758" y="14280"/>
                </a:lnTo>
                <a:lnTo>
                  <a:pt x="4205" y="13184"/>
                </a:lnTo>
                <a:lnTo>
                  <a:pt x="5404" y="12259"/>
                </a:lnTo>
                <a:lnTo>
                  <a:pt x="4939" y="11483"/>
                </a:lnTo>
                <a:lnTo>
                  <a:pt x="5208" y="10706"/>
                </a:lnTo>
                <a:lnTo>
                  <a:pt x="5440" y="9790"/>
                </a:lnTo>
                <a:lnTo>
                  <a:pt x="5369" y="7997"/>
                </a:lnTo>
                <a:lnTo>
                  <a:pt x="3472" y="7581"/>
                </a:lnTo>
                <a:lnTo>
                  <a:pt x="2184" y="7278"/>
                </a:lnTo>
                <a:lnTo>
                  <a:pt x="251" y="6988"/>
                </a:lnTo>
                <a:lnTo>
                  <a:pt x="233" y="6348"/>
                </a:lnTo>
                <a:lnTo>
                  <a:pt x="0" y="5686"/>
                </a:lnTo>
                <a:lnTo>
                  <a:pt x="1342" y="5492"/>
                </a:lnTo>
                <a:lnTo>
                  <a:pt x="3579" y="5024"/>
                </a:lnTo>
                <a:lnTo>
                  <a:pt x="6174" y="4556"/>
                </a:lnTo>
                <a:lnTo>
                  <a:pt x="7087" y="5035"/>
                </a:lnTo>
                <a:lnTo>
                  <a:pt x="8805" y="5035"/>
                </a:lnTo>
                <a:lnTo>
                  <a:pt x="9001" y="5983"/>
                </a:lnTo>
                <a:lnTo>
                  <a:pt x="8321" y="6839"/>
                </a:lnTo>
                <a:lnTo>
                  <a:pt x="8733" y="7479"/>
                </a:lnTo>
                <a:lnTo>
                  <a:pt x="9431" y="7970"/>
                </a:lnTo>
                <a:lnTo>
                  <a:pt x="9592" y="8735"/>
                </a:lnTo>
                <a:lnTo>
                  <a:pt x="10505" y="8335"/>
                </a:lnTo>
                <a:lnTo>
                  <a:pt x="10469" y="7444"/>
                </a:lnTo>
                <a:lnTo>
                  <a:pt x="11489" y="7205"/>
                </a:lnTo>
                <a:lnTo>
                  <a:pt x="11489" y="6154"/>
                </a:lnTo>
                <a:lnTo>
                  <a:pt x="11650" y="5469"/>
                </a:lnTo>
                <a:lnTo>
                  <a:pt x="10887" y="4838"/>
                </a:lnTo>
                <a:lnTo>
                  <a:pt x="10200" y="4133"/>
                </a:lnTo>
                <a:lnTo>
                  <a:pt x="9198" y="3494"/>
                </a:lnTo>
                <a:lnTo>
                  <a:pt x="9001" y="2478"/>
                </a:lnTo>
                <a:lnTo>
                  <a:pt x="9145" y="1644"/>
                </a:lnTo>
                <a:lnTo>
                  <a:pt x="10469" y="1347"/>
                </a:lnTo>
                <a:lnTo>
                  <a:pt x="12169" y="1096"/>
                </a:lnTo>
                <a:lnTo>
                  <a:pt x="13350" y="1347"/>
                </a:lnTo>
                <a:lnTo>
                  <a:pt x="15301" y="1370"/>
                </a:lnTo>
                <a:lnTo>
                  <a:pt x="16017" y="902"/>
                </a:lnTo>
                <a:lnTo>
                  <a:pt x="17305" y="856"/>
                </a:lnTo>
                <a:lnTo>
                  <a:pt x="19435" y="651"/>
                </a:lnTo>
                <a:lnTo>
                  <a:pt x="20473" y="263"/>
                </a:lnTo>
                <a:lnTo>
                  <a:pt x="21421" y="0"/>
                </a:lnTo>
                <a:lnTo>
                  <a:pt x="21475" y="913"/>
                </a:lnTo>
                <a:lnTo>
                  <a:pt x="21600" y="2249"/>
                </a:lnTo>
                <a:lnTo>
                  <a:pt x="21511" y="3608"/>
                </a:lnTo>
                <a:lnTo>
                  <a:pt x="21511" y="4967"/>
                </a:lnTo>
                <a:lnTo>
                  <a:pt x="21511" y="6200"/>
                </a:lnTo>
                <a:lnTo>
                  <a:pt x="20669" y="7068"/>
                </a:lnTo>
                <a:lnTo>
                  <a:pt x="19524" y="7821"/>
                </a:lnTo>
                <a:lnTo>
                  <a:pt x="17913" y="8575"/>
                </a:lnTo>
                <a:lnTo>
                  <a:pt x="16428" y="8815"/>
                </a:lnTo>
                <a:lnTo>
                  <a:pt x="14997" y="9157"/>
                </a:lnTo>
                <a:lnTo>
                  <a:pt x="13493" y="9708"/>
                </a:lnTo>
                <a:lnTo>
                  <a:pt x="12294" y="10678"/>
                </a:lnTo>
                <a:lnTo>
                  <a:pt x="10719" y="11158"/>
                </a:lnTo>
                <a:lnTo>
                  <a:pt x="9771" y="11946"/>
                </a:lnTo>
                <a:lnTo>
                  <a:pt x="8661" y="12368"/>
                </a:lnTo>
                <a:lnTo>
                  <a:pt x="9288" y="13267"/>
                </a:lnTo>
                <a:lnTo>
                  <a:pt x="9574" y="14557"/>
                </a:lnTo>
                <a:lnTo>
                  <a:pt x="9789" y="16259"/>
                </a:lnTo>
                <a:lnTo>
                  <a:pt x="9664" y="17754"/>
                </a:lnTo>
                <a:lnTo>
                  <a:pt x="8644" y="18618"/>
                </a:lnTo>
                <a:lnTo>
                  <a:pt x="6872" y="18880"/>
                </a:lnTo>
                <a:lnTo>
                  <a:pt x="5530" y="19177"/>
                </a:lnTo>
                <a:lnTo>
                  <a:pt x="4170" y="19634"/>
                </a:lnTo>
                <a:lnTo>
                  <a:pt x="3597" y="20775"/>
                </a:lnTo>
                <a:lnTo>
                  <a:pt x="3828" y="21600"/>
                </a:lnTo>
                <a:close/>
                <a:moveTo>
                  <a:pt x="3828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2896455" y="2327390"/>
            <a:ext cx="525280" cy="580094"/>
          </a:xfrm>
          <a:custGeom>
            <a:avLst/>
            <a:gdLst>
              <a:gd name="T0" fmla="*/ 4113955 w 21600"/>
              <a:gd name="T1" fmla="*/ 35293855 h 21600"/>
              <a:gd name="T2" fmla="*/ 4142064 w 21600"/>
              <a:gd name="T3" fmla="*/ 31530807 h 21600"/>
              <a:gd name="T4" fmla="*/ 4553346 w 21600"/>
              <a:gd name="T5" fmla="*/ 27440985 h 21600"/>
              <a:gd name="T6" fmla="*/ 3320891 w 21600"/>
              <a:gd name="T7" fmla="*/ 24865832 h 21600"/>
              <a:gd name="T8" fmla="*/ 0 w 21600"/>
              <a:gd name="T9" fmla="*/ 23607683 h 21600"/>
              <a:gd name="T10" fmla="*/ 723376 w 21600"/>
              <a:gd name="T11" fmla="*/ 21130555 h 21600"/>
              <a:gd name="T12" fmla="*/ 411245 w 21600"/>
              <a:gd name="T13" fmla="*/ 17135482 h 21600"/>
              <a:gd name="T14" fmla="*/ 1239153 w 21600"/>
              <a:gd name="T15" fmla="*/ 13761339 h 21600"/>
              <a:gd name="T16" fmla="*/ 4020184 w 21600"/>
              <a:gd name="T17" fmla="*/ 13037494 h 21600"/>
              <a:gd name="T18" fmla="*/ 3319573 w 21600"/>
              <a:gd name="T19" fmla="*/ 9107785 h 21600"/>
              <a:gd name="T20" fmla="*/ 2367077 w 21600"/>
              <a:gd name="T21" fmla="*/ 6336543 h 21600"/>
              <a:gd name="T22" fmla="*/ 2237144 w 21600"/>
              <a:gd name="T23" fmla="*/ 2089841 h 21600"/>
              <a:gd name="T24" fmla="*/ 5657186 w 21600"/>
              <a:gd name="T25" fmla="*/ 1661767 h 21600"/>
              <a:gd name="T26" fmla="*/ 8836066 w 21600"/>
              <a:gd name="T27" fmla="*/ 2151930 h 21600"/>
              <a:gd name="T28" fmla="*/ 12410161 w 21600"/>
              <a:gd name="T29" fmla="*/ 0 h 21600"/>
              <a:gd name="T30" fmla="*/ 12774521 w 21600"/>
              <a:gd name="T31" fmla="*/ 3382308 h 21600"/>
              <a:gd name="T32" fmla="*/ 15288988 w 21600"/>
              <a:gd name="T33" fmla="*/ 2230390 h 21600"/>
              <a:gd name="T34" fmla="*/ 17345289 w 21600"/>
              <a:gd name="T35" fmla="*/ 3962371 h 21600"/>
              <a:gd name="T36" fmla="*/ 20734513 w 21600"/>
              <a:gd name="T37" fmla="*/ 6236902 h 21600"/>
              <a:gd name="T38" fmla="*/ 23727205 w 21600"/>
              <a:gd name="T39" fmla="*/ 5254879 h 21600"/>
              <a:gd name="T40" fmla="*/ 26532319 w 21600"/>
              <a:gd name="T41" fmla="*/ 5668239 h 21600"/>
              <a:gd name="T42" fmla="*/ 28098353 w 21600"/>
              <a:gd name="T43" fmla="*/ 8073455 h 21600"/>
              <a:gd name="T44" fmla="*/ 28935594 w 21600"/>
              <a:gd name="T45" fmla="*/ 12295662 h 21600"/>
              <a:gd name="T46" fmla="*/ 28569880 w 21600"/>
              <a:gd name="T47" fmla="*/ 15677970 h 21600"/>
              <a:gd name="T48" fmla="*/ 26648892 w 21600"/>
              <a:gd name="T49" fmla="*/ 19370763 h 21600"/>
              <a:gd name="T50" fmla="*/ 25192734 w 21600"/>
              <a:gd name="T51" fmla="*/ 24261274 h 21600"/>
              <a:gd name="T52" fmla="*/ 26017933 w 21600"/>
              <a:gd name="T53" fmla="*/ 27130500 h 21600"/>
              <a:gd name="T54" fmla="*/ 27748707 w 21600"/>
              <a:gd name="T55" fmla="*/ 29378878 h 21600"/>
              <a:gd name="T56" fmla="*/ 27625472 w 21600"/>
              <a:gd name="T57" fmla="*/ 32705646 h 21600"/>
              <a:gd name="T58" fmla="*/ 22020515 w 21600"/>
              <a:gd name="T59" fmla="*/ 31499763 h 21600"/>
              <a:gd name="T60" fmla="*/ 17065293 w 21600"/>
              <a:gd name="T61" fmla="*/ 31292234 h 21600"/>
              <a:gd name="T62" fmla="*/ 13231334 w 21600"/>
              <a:gd name="T63" fmla="*/ 31576566 h 21600"/>
              <a:gd name="T64" fmla="*/ 9256718 w 21600"/>
              <a:gd name="T65" fmla="*/ 33024255 h 21600"/>
              <a:gd name="T66" fmla="*/ 4113955 w 21600"/>
              <a:gd name="T67" fmla="*/ 35293855 h 21600"/>
              <a:gd name="T68" fmla="*/ 4113955 w 21600"/>
              <a:gd name="T69" fmla="*/ 35293855 h 216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1600" h="21600">
                <a:moveTo>
                  <a:pt x="3071" y="21600"/>
                </a:moveTo>
                <a:lnTo>
                  <a:pt x="3092" y="19297"/>
                </a:lnTo>
                <a:lnTo>
                  <a:pt x="3399" y="16794"/>
                </a:lnTo>
                <a:lnTo>
                  <a:pt x="2479" y="15218"/>
                </a:lnTo>
                <a:lnTo>
                  <a:pt x="0" y="14448"/>
                </a:lnTo>
                <a:lnTo>
                  <a:pt x="540" y="12932"/>
                </a:lnTo>
                <a:lnTo>
                  <a:pt x="307" y="10487"/>
                </a:lnTo>
                <a:lnTo>
                  <a:pt x="925" y="8422"/>
                </a:lnTo>
                <a:lnTo>
                  <a:pt x="3001" y="7979"/>
                </a:lnTo>
                <a:lnTo>
                  <a:pt x="2478" y="5574"/>
                </a:lnTo>
                <a:lnTo>
                  <a:pt x="1767" y="3878"/>
                </a:lnTo>
                <a:lnTo>
                  <a:pt x="1670" y="1279"/>
                </a:lnTo>
                <a:lnTo>
                  <a:pt x="4223" y="1017"/>
                </a:lnTo>
                <a:lnTo>
                  <a:pt x="6596" y="1317"/>
                </a:lnTo>
                <a:lnTo>
                  <a:pt x="9264" y="0"/>
                </a:lnTo>
                <a:lnTo>
                  <a:pt x="9536" y="2070"/>
                </a:lnTo>
                <a:lnTo>
                  <a:pt x="11413" y="1365"/>
                </a:lnTo>
                <a:lnTo>
                  <a:pt x="12948" y="2425"/>
                </a:lnTo>
                <a:lnTo>
                  <a:pt x="15478" y="3817"/>
                </a:lnTo>
                <a:lnTo>
                  <a:pt x="17712" y="3216"/>
                </a:lnTo>
                <a:lnTo>
                  <a:pt x="19806" y="3469"/>
                </a:lnTo>
                <a:lnTo>
                  <a:pt x="20975" y="4941"/>
                </a:lnTo>
                <a:lnTo>
                  <a:pt x="21600" y="7525"/>
                </a:lnTo>
                <a:lnTo>
                  <a:pt x="21327" y="9595"/>
                </a:lnTo>
                <a:lnTo>
                  <a:pt x="19893" y="11855"/>
                </a:lnTo>
                <a:lnTo>
                  <a:pt x="18806" y="14848"/>
                </a:lnTo>
                <a:lnTo>
                  <a:pt x="19422" y="16604"/>
                </a:lnTo>
                <a:lnTo>
                  <a:pt x="20714" y="17980"/>
                </a:lnTo>
                <a:lnTo>
                  <a:pt x="20622" y="20016"/>
                </a:lnTo>
                <a:lnTo>
                  <a:pt x="16438" y="19278"/>
                </a:lnTo>
                <a:lnTo>
                  <a:pt x="12739" y="19151"/>
                </a:lnTo>
                <a:lnTo>
                  <a:pt x="9877" y="19325"/>
                </a:lnTo>
                <a:lnTo>
                  <a:pt x="6910" y="20211"/>
                </a:lnTo>
                <a:lnTo>
                  <a:pt x="3071" y="21600"/>
                </a:lnTo>
                <a:close/>
                <a:moveTo>
                  <a:pt x="3071" y="21600"/>
                </a:move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5848790" y="4695228"/>
            <a:ext cx="667675" cy="589586"/>
          </a:xfrm>
          <a:custGeom>
            <a:avLst/>
            <a:gdLst>
              <a:gd name="T0" fmla="*/ 22227890 w 21600"/>
              <a:gd name="T1" fmla="*/ 35624538 h 21600"/>
              <a:gd name="T2" fmla="*/ 21901069 w 21600"/>
              <a:gd name="T3" fmla="*/ 32647107 h 21600"/>
              <a:gd name="T4" fmla="*/ 15265179 w 21600"/>
              <a:gd name="T5" fmla="*/ 31602303 h 21600"/>
              <a:gd name="T6" fmla="*/ 14375621 w 21600"/>
              <a:gd name="T7" fmla="*/ 28937108 h 21600"/>
              <a:gd name="T8" fmla="*/ 14494672 w 21600"/>
              <a:gd name="T9" fmla="*/ 25984985 h 21600"/>
              <a:gd name="T10" fmla="*/ 11828183 w 21600"/>
              <a:gd name="T11" fmla="*/ 23868384 h 21600"/>
              <a:gd name="T12" fmla="*/ 7057943 w 21600"/>
              <a:gd name="T13" fmla="*/ 21935756 h 21600"/>
              <a:gd name="T14" fmla="*/ 4415273 w 21600"/>
              <a:gd name="T15" fmla="*/ 18619054 h 21600"/>
              <a:gd name="T16" fmla="*/ 2311522 w 21600"/>
              <a:gd name="T17" fmla="*/ 15719271 h 21600"/>
              <a:gd name="T18" fmla="*/ 0 w 21600"/>
              <a:gd name="T19" fmla="*/ 12245628 h 21600"/>
              <a:gd name="T20" fmla="*/ 4326555 w 21600"/>
              <a:gd name="T21" fmla="*/ 12218595 h 21600"/>
              <a:gd name="T22" fmla="*/ 10369421 w 21600"/>
              <a:gd name="T23" fmla="*/ 11852332 h 21600"/>
              <a:gd name="T24" fmla="*/ 13628933 w 21600"/>
              <a:gd name="T25" fmla="*/ 9300242 h 21600"/>
              <a:gd name="T26" fmla="*/ 15910168 w 21600"/>
              <a:gd name="T27" fmla="*/ 6609781 h 21600"/>
              <a:gd name="T28" fmla="*/ 18990011 w 21600"/>
              <a:gd name="T29" fmla="*/ 5146373 h 21600"/>
              <a:gd name="T30" fmla="*/ 22191091 w 21600"/>
              <a:gd name="T31" fmla="*/ 4859443 h 21600"/>
              <a:gd name="T32" fmla="*/ 22219237 w 21600"/>
              <a:gd name="T33" fmla="*/ 1672689 h 21600"/>
              <a:gd name="T34" fmla="*/ 25242833 w 21600"/>
              <a:gd name="T35" fmla="*/ 0 h 21600"/>
              <a:gd name="T36" fmla="*/ 31108215 w 21600"/>
              <a:gd name="T37" fmla="*/ 366263 h 21600"/>
              <a:gd name="T38" fmla="*/ 33863423 w 21600"/>
              <a:gd name="T39" fmla="*/ 1880286 h 21600"/>
              <a:gd name="T40" fmla="*/ 38129405 w 21600"/>
              <a:gd name="T41" fmla="*/ 2717494 h 21600"/>
              <a:gd name="T42" fmla="*/ 41417017 w 21600"/>
              <a:gd name="T43" fmla="*/ 3996928 h 21600"/>
              <a:gd name="T44" fmla="*/ 46749995 w 21600"/>
              <a:gd name="T45" fmla="*/ 5956548 h 21600"/>
              <a:gd name="T46" fmla="*/ 46453460 w 21600"/>
              <a:gd name="T47" fmla="*/ 11317256 h 21600"/>
              <a:gd name="T48" fmla="*/ 45890769 w 21600"/>
              <a:gd name="T49" fmla="*/ 15418825 h 21600"/>
              <a:gd name="T50" fmla="*/ 45358318 w 21600"/>
              <a:gd name="T51" fmla="*/ 19677375 h 21600"/>
              <a:gd name="T52" fmla="*/ 46395028 w 21600"/>
              <a:gd name="T53" fmla="*/ 22945105 h 21600"/>
              <a:gd name="T54" fmla="*/ 43193948 w 21600"/>
              <a:gd name="T55" fmla="*/ 26994375 h 21600"/>
              <a:gd name="T56" fmla="*/ 42486199 w 21600"/>
              <a:gd name="T57" fmla="*/ 31116157 h 21600"/>
              <a:gd name="T58" fmla="*/ 39137968 w 21600"/>
              <a:gd name="T59" fmla="*/ 34132413 h 21600"/>
              <a:gd name="T60" fmla="*/ 35144748 w 21600"/>
              <a:gd name="T61" fmla="*/ 36458336 h 21600"/>
              <a:gd name="T62" fmla="*/ 30227357 w 21600"/>
              <a:gd name="T63" fmla="*/ 35955346 h 21600"/>
              <a:gd name="T64" fmla="*/ 26069633 w 21600"/>
              <a:gd name="T65" fmla="*/ 35327461 h 21600"/>
              <a:gd name="T66" fmla="*/ 22227890 w 21600"/>
              <a:gd name="T67" fmla="*/ 35624538 h 21600"/>
              <a:gd name="T68" fmla="*/ 22227890 w 21600"/>
              <a:gd name="T69" fmla="*/ 35624538 h 216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1600" h="21600">
                <a:moveTo>
                  <a:pt x="10270" y="21106"/>
                </a:moveTo>
                <a:lnTo>
                  <a:pt x="10119" y="19342"/>
                </a:lnTo>
                <a:lnTo>
                  <a:pt x="7053" y="18723"/>
                </a:lnTo>
                <a:lnTo>
                  <a:pt x="6642" y="17144"/>
                </a:lnTo>
                <a:lnTo>
                  <a:pt x="6697" y="15395"/>
                </a:lnTo>
                <a:lnTo>
                  <a:pt x="5465" y="14141"/>
                </a:lnTo>
                <a:lnTo>
                  <a:pt x="3261" y="12996"/>
                </a:lnTo>
                <a:lnTo>
                  <a:pt x="2040" y="11031"/>
                </a:lnTo>
                <a:lnTo>
                  <a:pt x="1068" y="9313"/>
                </a:lnTo>
                <a:lnTo>
                  <a:pt x="0" y="7255"/>
                </a:lnTo>
                <a:lnTo>
                  <a:pt x="1999" y="7239"/>
                </a:lnTo>
                <a:lnTo>
                  <a:pt x="4791" y="7022"/>
                </a:lnTo>
                <a:lnTo>
                  <a:pt x="6297" y="5510"/>
                </a:lnTo>
                <a:lnTo>
                  <a:pt x="7351" y="3916"/>
                </a:lnTo>
                <a:lnTo>
                  <a:pt x="8774" y="3049"/>
                </a:lnTo>
                <a:lnTo>
                  <a:pt x="10253" y="2879"/>
                </a:lnTo>
                <a:lnTo>
                  <a:pt x="10266" y="991"/>
                </a:lnTo>
                <a:lnTo>
                  <a:pt x="11663" y="0"/>
                </a:lnTo>
                <a:lnTo>
                  <a:pt x="14373" y="217"/>
                </a:lnTo>
                <a:lnTo>
                  <a:pt x="15646" y="1114"/>
                </a:lnTo>
                <a:lnTo>
                  <a:pt x="17617" y="1610"/>
                </a:lnTo>
                <a:lnTo>
                  <a:pt x="19136" y="2368"/>
                </a:lnTo>
                <a:lnTo>
                  <a:pt x="21600" y="3529"/>
                </a:lnTo>
                <a:lnTo>
                  <a:pt x="21463" y="6705"/>
                </a:lnTo>
                <a:lnTo>
                  <a:pt x="21203" y="9135"/>
                </a:lnTo>
                <a:lnTo>
                  <a:pt x="20957" y="11658"/>
                </a:lnTo>
                <a:lnTo>
                  <a:pt x="21436" y="13594"/>
                </a:lnTo>
                <a:lnTo>
                  <a:pt x="19957" y="15993"/>
                </a:lnTo>
                <a:lnTo>
                  <a:pt x="19630" y="18435"/>
                </a:lnTo>
                <a:lnTo>
                  <a:pt x="18083" y="20222"/>
                </a:lnTo>
                <a:lnTo>
                  <a:pt x="16238" y="21600"/>
                </a:lnTo>
                <a:lnTo>
                  <a:pt x="13966" y="21302"/>
                </a:lnTo>
                <a:lnTo>
                  <a:pt x="12045" y="20930"/>
                </a:lnTo>
                <a:lnTo>
                  <a:pt x="10270" y="21106"/>
                </a:lnTo>
                <a:close/>
                <a:moveTo>
                  <a:pt x="10270" y="21106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3075770" y="43927"/>
            <a:ext cx="1649678" cy="1567308"/>
          </a:xfrm>
          <a:custGeom>
            <a:avLst/>
            <a:gdLst>
              <a:gd name="T0" fmla="*/ 49495040 w 21600"/>
              <a:gd name="T1" fmla="*/ 168693769 h 21600"/>
              <a:gd name="T2" fmla="*/ 3792094 w 21600"/>
              <a:gd name="T3" fmla="*/ 122986785 h 21600"/>
              <a:gd name="T4" fmla="*/ 14164085 w 21600"/>
              <a:gd name="T5" fmla="*/ 105727350 h 21600"/>
              <a:gd name="T6" fmla="*/ 38409460 w 21600"/>
              <a:gd name="T7" fmla="*/ 96483358 h 21600"/>
              <a:gd name="T8" fmla="*/ 60487973 w 21600"/>
              <a:gd name="T9" fmla="*/ 87120104 h 21600"/>
              <a:gd name="T10" fmla="*/ 79276596 w 21600"/>
              <a:gd name="T11" fmla="*/ 81466307 h 21600"/>
              <a:gd name="T12" fmla="*/ 92317536 w 21600"/>
              <a:gd name="T13" fmla="*/ 67820986 h 21600"/>
              <a:gd name="T14" fmla="*/ 117989975 w 21600"/>
              <a:gd name="T15" fmla="*/ 58899066 h 21600"/>
              <a:gd name="T16" fmla="*/ 114290298 w 21600"/>
              <a:gd name="T17" fmla="*/ 42999456 h 21600"/>
              <a:gd name="T18" fmla="*/ 108133175 w 21600"/>
              <a:gd name="T19" fmla="*/ 23533349 h 21600"/>
              <a:gd name="T20" fmla="*/ 125904404 w 21600"/>
              <a:gd name="T21" fmla="*/ 16424493 h 21600"/>
              <a:gd name="T22" fmla="*/ 145512137 w 21600"/>
              <a:gd name="T23" fmla="*/ 9494420 h 21600"/>
              <a:gd name="T24" fmla="*/ 170272818 w 21600"/>
              <a:gd name="T25" fmla="*/ 6918059 h 21600"/>
              <a:gd name="T26" fmla="*/ 193791500 w 21600"/>
              <a:gd name="T27" fmla="*/ 2635992 h 21600"/>
              <a:gd name="T28" fmla="*/ 220190633 w 21600"/>
              <a:gd name="T29" fmla="*/ 7216323 h 21600"/>
              <a:gd name="T30" fmla="*/ 238979140 w 21600"/>
              <a:gd name="T31" fmla="*/ 2635992 h 21600"/>
              <a:gd name="T32" fmla="*/ 255508254 w 21600"/>
              <a:gd name="T33" fmla="*/ 6631809 h 21600"/>
              <a:gd name="T34" fmla="*/ 247607044 w 21600"/>
              <a:gd name="T35" fmla="*/ 26908939 h 21600"/>
              <a:gd name="T36" fmla="*/ 235900521 w 21600"/>
              <a:gd name="T37" fmla="*/ 43583861 h 21600"/>
              <a:gd name="T38" fmla="*/ 244158526 w 21600"/>
              <a:gd name="T39" fmla="*/ 58589007 h 21600"/>
              <a:gd name="T40" fmla="*/ 256301042 w 21600"/>
              <a:gd name="T41" fmla="*/ 74440891 h 21600"/>
              <a:gd name="T42" fmla="*/ 256948537 w 21600"/>
              <a:gd name="T43" fmla="*/ 97521111 h 21600"/>
              <a:gd name="T44" fmla="*/ 261625836 w 21600"/>
              <a:gd name="T45" fmla="*/ 125920932 h 21600"/>
              <a:gd name="T46" fmla="*/ 257358093 w 21600"/>
              <a:gd name="T47" fmla="*/ 150682940 h 21600"/>
              <a:gd name="T48" fmla="*/ 257463844 w 21600"/>
              <a:gd name="T49" fmla="*/ 165795335 h 21600"/>
              <a:gd name="T50" fmla="*/ 269170251 w 21600"/>
              <a:gd name="T51" fmla="*/ 180227872 h 21600"/>
              <a:gd name="T52" fmla="*/ 285395561 w 21600"/>
              <a:gd name="T53" fmla="*/ 194457707 h 21600"/>
              <a:gd name="T54" fmla="*/ 245347651 w 21600"/>
              <a:gd name="T55" fmla="*/ 217657080 h 21600"/>
              <a:gd name="T56" fmla="*/ 219265656 w 21600"/>
              <a:gd name="T57" fmla="*/ 232972285 h 21600"/>
              <a:gd name="T58" fmla="*/ 195641338 w 21600"/>
              <a:gd name="T59" fmla="*/ 251007031 h 21600"/>
              <a:gd name="T60" fmla="*/ 168581607 w 21600"/>
              <a:gd name="T61" fmla="*/ 256386482 h 21600"/>
              <a:gd name="T62" fmla="*/ 154047509 w 21600"/>
              <a:gd name="T63" fmla="*/ 246033202 h 21600"/>
              <a:gd name="T64" fmla="*/ 133818833 w 21600"/>
              <a:gd name="T65" fmla="*/ 238232474 h 21600"/>
              <a:gd name="T66" fmla="*/ 126538565 w 21600"/>
              <a:gd name="T67" fmla="*/ 226197406 h 216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1600" h="21600">
                <a:moveTo>
                  <a:pt x="9577" y="18964"/>
                </a:moveTo>
                <a:lnTo>
                  <a:pt x="3746" y="14143"/>
                </a:lnTo>
                <a:lnTo>
                  <a:pt x="0" y="10934"/>
                </a:lnTo>
                <a:lnTo>
                  <a:pt x="287" y="10311"/>
                </a:lnTo>
                <a:lnTo>
                  <a:pt x="443" y="9338"/>
                </a:lnTo>
                <a:lnTo>
                  <a:pt x="1072" y="8864"/>
                </a:lnTo>
                <a:lnTo>
                  <a:pt x="1842" y="8341"/>
                </a:lnTo>
                <a:lnTo>
                  <a:pt x="2907" y="8089"/>
                </a:lnTo>
                <a:lnTo>
                  <a:pt x="3933" y="7934"/>
                </a:lnTo>
                <a:lnTo>
                  <a:pt x="4578" y="7304"/>
                </a:lnTo>
                <a:lnTo>
                  <a:pt x="5300" y="7059"/>
                </a:lnTo>
                <a:lnTo>
                  <a:pt x="6000" y="6830"/>
                </a:lnTo>
                <a:lnTo>
                  <a:pt x="6000" y="5980"/>
                </a:lnTo>
                <a:lnTo>
                  <a:pt x="6987" y="5686"/>
                </a:lnTo>
                <a:lnTo>
                  <a:pt x="8604" y="5583"/>
                </a:lnTo>
                <a:lnTo>
                  <a:pt x="8930" y="4938"/>
                </a:lnTo>
                <a:lnTo>
                  <a:pt x="8573" y="4455"/>
                </a:lnTo>
                <a:lnTo>
                  <a:pt x="8650" y="3605"/>
                </a:lnTo>
                <a:lnTo>
                  <a:pt x="8720" y="2701"/>
                </a:lnTo>
                <a:lnTo>
                  <a:pt x="8184" y="1973"/>
                </a:lnTo>
                <a:lnTo>
                  <a:pt x="8922" y="1704"/>
                </a:lnTo>
                <a:lnTo>
                  <a:pt x="9529" y="1377"/>
                </a:lnTo>
                <a:lnTo>
                  <a:pt x="10345" y="1148"/>
                </a:lnTo>
                <a:lnTo>
                  <a:pt x="11013" y="796"/>
                </a:lnTo>
                <a:lnTo>
                  <a:pt x="11720" y="559"/>
                </a:lnTo>
                <a:lnTo>
                  <a:pt x="12887" y="580"/>
                </a:lnTo>
                <a:lnTo>
                  <a:pt x="13859" y="409"/>
                </a:lnTo>
                <a:lnTo>
                  <a:pt x="14667" y="221"/>
                </a:lnTo>
                <a:lnTo>
                  <a:pt x="15615" y="368"/>
                </a:lnTo>
                <a:lnTo>
                  <a:pt x="16665" y="605"/>
                </a:lnTo>
                <a:lnTo>
                  <a:pt x="17255" y="0"/>
                </a:lnTo>
                <a:lnTo>
                  <a:pt x="18087" y="221"/>
                </a:lnTo>
                <a:lnTo>
                  <a:pt x="18678" y="466"/>
                </a:lnTo>
                <a:lnTo>
                  <a:pt x="19338" y="556"/>
                </a:lnTo>
                <a:lnTo>
                  <a:pt x="18856" y="1112"/>
                </a:lnTo>
                <a:lnTo>
                  <a:pt x="18740" y="2256"/>
                </a:lnTo>
                <a:lnTo>
                  <a:pt x="18569" y="3016"/>
                </a:lnTo>
                <a:lnTo>
                  <a:pt x="17854" y="3654"/>
                </a:lnTo>
                <a:lnTo>
                  <a:pt x="17877" y="4431"/>
                </a:lnTo>
                <a:lnTo>
                  <a:pt x="18479" y="4912"/>
                </a:lnTo>
                <a:lnTo>
                  <a:pt x="18792" y="5538"/>
                </a:lnTo>
                <a:lnTo>
                  <a:pt x="19398" y="6241"/>
                </a:lnTo>
                <a:lnTo>
                  <a:pt x="19447" y="6952"/>
                </a:lnTo>
                <a:lnTo>
                  <a:pt x="19447" y="8176"/>
                </a:lnTo>
                <a:lnTo>
                  <a:pt x="19564" y="9081"/>
                </a:lnTo>
                <a:lnTo>
                  <a:pt x="19801" y="10557"/>
                </a:lnTo>
                <a:lnTo>
                  <a:pt x="19540" y="11603"/>
                </a:lnTo>
                <a:lnTo>
                  <a:pt x="19478" y="12633"/>
                </a:lnTo>
                <a:lnTo>
                  <a:pt x="19020" y="13222"/>
                </a:lnTo>
                <a:lnTo>
                  <a:pt x="19486" y="13900"/>
                </a:lnTo>
                <a:lnTo>
                  <a:pt x="19626" y="14954"/>
                </a:lnTo>
                <a:lnTo>
                  <a:pt x="20372" y="15110"/>
                </a:lnTo>
                <a:lnTo>
                  <a:pt x="20978" y="15355"/>
                </a:lnTo>
                <a:lnTo>
                  <a:pt x="21600" y="16303"/>
                </a:lnTo>
                <a:lnTo>
                  <a:pt x="20450" y="17080"/>
                </a:lnTo>
                <a:lnTo>
                  <a:pt x="18569" y="18248"/>
                </a:lnTo>
                <a:lnTo>
                  <a:pt x="17504" y="18910"/>
                </a:lnTo>
                <a:lnTo>
                  <a:pt x="16595" y="19532"/>
                </a:lnTo>
                <a:lnTo>
                  <a:pt x="15615" y="20333"/>
                </a:lnTo>
                <a:lnTo>
                  <a:pt x="14807" y="21044"/>
                </a:lnTo>
                <a:lnTo>
                  <a:pt x="13750" y="21354"/>
                </a:lnTo>
                <a:lnTo>
                  <a:pt x="12759" y="21495"/>
                </a:lnTo>
                <a:lnTo>
                  <a:pt x="11659" y="21600"/>
                </a:lnTo>
                <a:lnTo>
                  <a:pt x="11659" y="20627"/>
                </a:lnTo>
                <a:lnTo>
                  <a:pt x="10851" y="20210"/>
                </a:lnTo>
                <a:lnTo>
                  <a:pt x="10128" y="19973"/>
                </a:lnTo>
                <a:lnTo>
                  <a:pt x="9577" y="18964"/>
                </a:lnTo>
                <a:close/>
                <a:moveTo>
                  <a:pt x="9577" y="18964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6555491" y="2883224"/>
            <a:ext cx="774209" cy="836390"/>
          </a:xfrm>
          <a:custGeom>
            <a:avLst/>
            <a:gdLst>
              <a:gd name="T0" fmla="*/ 33213282 w 21600"/>
              <a:gd name="T1" fmla="*/ 60982176 h 21600"/>
              <a:gd name="T2" fmla="*/ 20749205 w 21600"/>
              <a:gd name="T3" fmla="*/ 53091519 h 21600"/>
              <a:gd name="T4" fmla="*/ 10211633 w 21600"/>
              <a:gd name="T5" fmla="*/ 46467792 h 21600"/>
              <a:gd name="T6" fmla="*/ 0 w 21600"/>
              <a:gd name="T7" fmla="*/ 46029630 h 21600"/>
              <a:gd name="T8" fmla="*/ 7301537 w 21600"/>
              <a:gd name="T9" fmla="*/ 35275471 h 21600"/>
              <a:gd name="T10" fmla="*/ 10639421 w 21600"/>
              <a:gd name="T11" fmla="*/ 29803275 h 21600"/>
              <a:gd name="T12" fmla="*/ 14428399 w 21600"/>
              <a:gd name="T13" fmla="*/ 24405797 h 21600"/>
              <a:gd name="T14" fmla="*/ 13974446 w 21600"/>
              <a:gd name="T15" fmla="*/ 18322168 h 21600"/>
              <a:gd name="T16" fmla="*/ 10357124 w 21600"/>
              <a:gd name="T17" fmla="*/ 13739936 h 21600"/>
              <a:gd name="T18" fmla="*/ 10467712 w 21600"/>
              <a:gd name="T19" fmla="*/ 8576867 h 21600"/>
              <a:gd name="T20" fmla="*/ 6475037 w 21600"/>
              <a:gd name="T21" fmla="*/ 4371660 h 21600"/>
              <a:gd name="T22" fmla="*/ 9859530 w 21600"/>
              <a:gd name="T23" fmla="*/ 438163 h 21600"/>
              <a:gd name="T24" fmla="*/ 19759788 w 21600"/>
              <a:gd name="T25" fmla="*/ 0 h 21600"/>
              <a:gd name="T26" fmla="*/ 28382453 w 21600"/>
              <a:gd name="T27" fmla="*/ 2618893 h 21600"/>
              <a:gd name="T28" fmla="*/ 34645052 w 21600"/>
              <a:gd name="T29" fmla="*/ 7133227 h 21600"/>
              <a:gd name="T30" fmla="*/ 40587538 w 21600"/>
              <a:gd name="T31" fmla="*/ 8834997 h 21600"/>
              <a:gd name="T32" fmla="*/ 45787948 w 21600"/>
              <a:gd name="T33" fmla="*/ 8797639 h 21600"/>
              <a:gd name="T34" fmla="*/ 50161857 w 21600"/>
              <a:gd name="T35" fmla="*/ 4928717 h 21600"/>
              <a:gd name="T36" fmla="*/ 54637670 w 21600"/>
              <a:gd name="T37" fmla="*/ 3811164 h 21600"/>
              <a:gd name="T38" fmla="*/ 58831131 w 21600"/>
              <a:gd name="T39" fmla="*/ 5003435 h 21600"/>
              <a:gd name="T40" fmla="*/ 62858764 w 21600"/>
              <a:gd name="T41" fmla="*/ 4592431 h 21600"/>
              <a:gd name="T42" fmla="*/ 61825652 w 21600"/>
              <a:gd name="T43" fmla="*/ 9059207 h 21600"/>
              <a:gd name="T44" fmla="*/ 57451742 w 21600"/>
              <a:gd name="T45" fmla="*/ 14381910 h 21600"/>
              <a:gd name="T46" fmla="*/ 57143281 w 21600"/>
              <a:gd name="T47" fmla="*/ 22493397 h 21600"/>
              <a:gd name="T48" fmla="*/ 57245131 w 21600"/>
              <a:gd name="T49" fmla="*/ 37761889 h 21600"/>
              <a:gd name="T50" fmla="*/ 57416839 w 21600"/>
              <a:gd name="T51" fmla="*/ 43937196 h 21600"/>
              <a:gd name="T52" fmla="*/ 61482288 w 21600"/>
              <a:gd name="T53" fmla="*/ 49817014 h 21600"/>
              <a:gd name="T54" fmla="*/ 58726369 w 21600"/>
              <a:gd name="T55" fmla="*/ 53984863 h 21600"/>
              <a:gd name="T56" fmla="*/ 55662043 w 21600"/>
              <a:gd name="T57" fmla="*/ 57191411 h 21600"/>
              <a:gd name="T58" fmla="*/ 51907969 w 21600"/>
              <a:gd name="T59" fmla="*/ 57266129 h 21600"/>
              <a:gd name="T60" fmla="*/ 50738104 w 21600"/>
              <a:gd name="T61" fmla="*/ 62959095 h 21600"/>
              <a:gd name="T62" fmla="*/ 48535128 w 21600"/>
              <a:gd name="T63" fmla="*/ 67575306 h 21600"/>
              <a:gd name="T64" fmla="*/ 44676291 w 21600"/>
              <a:gd name="T65" fmla="*/ 73370207 h 21600"/>
              <a:gd name="T66" fmla="*/ 40028823 w 21600"/>
              <a:gd name="T67" fmla="*/ 69946268 h 21600"/>
              <a:gd name="T68" fmla="*/ 34313341 w 21600"/>
              <a:gd name="T69" fmla="*/ 66152064 h 21600"/>
              <a:gd name="T70" fmla="*/ 33213282 w 21600"/>
              <a:gd name="T71" fmla="*/ 60982176 h 21600"/>
              <a:gd name="T72" fmla="*/ 33213282 w 21600"/>
              <a:gd name="T73" fmla="*/ 60982176 h 216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1600" h="21600">
                <a:moveTo>
                  <a:pt x="11413" y="17953"/>
                </a:moveTo>
                <a:lnTo>
                  <a:pt x="7130" y="15630"/>
                </a:lnTo>
                <a:lnTo>
                  <a:pt x="3509" y="13680"/>
                </a:lnTo>
                <a:lnTo>
                  <a:pt x="0" y="13551"/>
                </a:lnTo>
                <a:lnTo>
                  <a:pt x="2509" y="10385"/>
                </a:lnTo>
                <a:lnTo>
                  <a:pt x="3656" y="8774"/>
                </a:lnTo>
                <a:lnTo>
                  <a:pt x="4958" y="7185"/>
                </a:lnTo>
                <a:lnTo>
                  <a:pt x="4802" y="5394"/>
                </a:lnTo>
                <a:lnTo>
                  <a:pt x="3559" y="4045"/>
                </a:lnTo>
                <a:lnTo>
                  <a:pt x="3597" y="2525"/>
                </a:lnTo>
                <a:lnTo>
                  <a:pt x="2225" y="1287"/>
                </a:lnTo>
                <a:lnTo>
                  <a:pt x="3388" y="129"/>
                </a:lnTo>
                <a:lnTo>
                  <a:pt x="6790" y="0"/>
                </a:lnTo>
                <a:lnTo>
                  <a:pt x="9753" y="771"/>
                </a:lnTo>
                <a:lnTo>
                  <a:pt x="11905" y="2100"/>
                </a:lnTo>
                <a:lnTo>
                  <a:pt x="13947" y="2601"/>
                </a:lnTo>
                <a:lnTo>
                  <a:pt x="15734" y="2590"/>
                </a:lnTo>
                <a:lnTo>
                  <a:pt x="17237" y="1451"/>
                </a:lnTo>
                <a:lnTo>
                  <a:pt x="18775" y="1122"/>
                </a:lnTo>
                <a:lnTo>
                  <a:pt x="20216" y="1473"/>
                </a:lnTo>
                <a:lnTo>
                  <a:pt x="21600" y="1352"/>
                </a:lnTo>
                <a:lnTo>
                  <a:pt x="21245" y="2667"/>
                </a:lnTo>
                <a:lnTo>
                  <a:pt x="19742" y="4234"/>
                </a:lnTo>
                <a:lnTo>
                  <a:pt x="19636" y="6622"/>
                </a:lnTo>
                <a:lnTo>
                  <a:pt x="19671" y="11117"/>
                </a:lnTo>
                <a:lnTo>
                  <a:pt x="19730" y="12935"/>
                </a:lnTo>
                <a:lnTo>
                  <a:pt x="21127" y="14666"/>
                </a:lnTo>
                <a:lnTo>
                  <a:pt x="20180" y="15893"/>
                </a:lnTo>
                <a:lnTo>
                  <a:pt x="19127" y="16837"/>
                </a:lnTo>
                <a:lnTo>
                  <a:pt x="17837" y="16859"/>
                </a:lnTo>
                <a:lnTo>
                  <a:pt x="17435" y="18535"/>
                </a:lnTo>
                <a:lnTo>
                  <a:pt x="16678" y="19894"/>
                </a:lnTo>
                <a:lnTo>
                  <a:pt x="15352" y="21600"/>
                </a:lnTo>
                <a:lnTo>
                  <a:pt x="13755" y="20592"/>
                </a:lnTo>
                <a:lnTo>
                  <a:pt x="11791" y="19475"/>
                </a:lnTo>
                <a:lnTo>
                  <a:pt x="11413" y="17953"/>
                </a:lnTo>
                <a:close/>
                <a:moveTo>
                  <a:pt x="11413" y="17953"/>
                </a:moveTo>
              </a:path>
            </a:pathLst>
          </a:custGeom>
          <a:solidFill>
            <a:srgbClr val="0070C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4400574" y="3091001"/>
            <a:ext cx="507351" cy="557946"/>
          </a:xfrm>
          <a:custGeom>
            <a:avLst/>
            <a:gdLst>
              <a:gd name="T0" fmla="*/ 10957473 w 21600"/>
              <a:gd name="T1" fmla="*/ 32609357 h 21600"/>
              <a:gd name="T2" fmla="*/ 8690504 w 21600"/>
              <a:gd name="T3" fmla="*/ 29493977 h 21600"/>
              <a:gd name="T4" fmla="*/ 5993628 w 21600"/>
              <a:gd name="T5" fmla="*/ 26528281 h 21600"/>
              <a:gd name="T6" fmla="*/ 3976591 w 21600"/>
              <a:gd name="T7" fmla="*/ 24185311 h 21600"/>
              <a:gd name="T8" fmla="*/ 2344460 w 21600"/>
              <a:gd name="T9" fmla="*/ 21792499 h 21600"/>
              <a:gd name="T10" fmla="*/ 734846 w 21600"/>
              <a:gd name="T11" fmla="*/ 19200120 h 21600"/>
              <a:gd name="T12" fmla="*/ 0 w 21600"/>
              <a:gd name="T13" fmla="*/ 15791514 h 21600"/>
              <a:gd name="T14" fmla="*/ 2379457 w 21600"/>
              <a:gd name="T15" fmla="*/ 14420482 h 21600"/>
              <a:gd name="T16" fmla="*/ 2515666 w 21600"/>
              <a:gd name="T17" fmla="*/ 11030032 h 21600"/>
              <a:gd name="T18" fmla="*/ 4396494 w 21600"/>
              <a:gd name="T19" fmla="*/ 7391651 h 21600"/>
              <a:gd name="T20" fmla="*/ 11829766 w 21600"/>
              <a:gd name="T21" fmla="*/ 7329677 h 21600"/>
              <a:gd name="T22" fmla="*/ 12093451 w 21600"/>
              <a:gd name="T23" fmla="*/ 96731 h 21600"/>
              <a:gd name="T24" fmla="*/ 15775106 w 21600"/>
              <a:gd name="T25" fmla="*/ 400571 h 21600"/>
              <a:gd name="T26" fmla="*/ 20607728 w 21600"/>
              <a:gd name="T27" fmla="*/ 0 h 21600"/>
              <a:gd name="T28" fmla="*/ 21197599 w 21600"/>
              <a:gd name="T29" fmla="*/ 5006342 h 21600"/>
              <a:gd name="T30" fmla="*/ 23277101 w 21600"/>
              <a:gd name="T31" fmla="*/ 5211934 h 21600"/>
              <a:gd name="T32" fmla="*/ 26177707 w 21600"/>
              <a:gd name="T33" fmla="*/ 5511225 h 21600"/>
              <a:gd name="T34" fmla="*/ 26971272 w 21600"/>
              <a:gd name="T35" fmla="*/ 8826133 h 21600"/>
              <a:gd name="T36" fmla="*/ 24228156 w 21600"/>
              <a:gd name="T37" fmla="*/ 10396653 h 21600"/>
              <a:gd name="T38" fmla="*/ 24636816 w 21600"/>
              <a:gd name="T39" fmla="*/ 14109099 h 21600"/>
              <a:gd name="T40" fmla="*/ 26993755 w 21600"/>
              <a:gd name="T41" fmla="*/ 16378004 h 21600"/>
              <a:gd name="T42" fmla="*/ 26812544 w 21600"/>
              <a:gd name="T43" fmla="*/ 22001085 h 21600"/>
              <a:gd name="T44" fmla="*/ 25112927 w 21600"/>
              <a:gd name="T45" fmla="*/ 25315992 h 21600"/>
              <a:gd name="T46" fmla="*/ 23185895 w 21600"/>
              <a:gd name="T47" fmla="*/ 23695552 h 21600"/>
              <a:gd name="T48" fmla="*/ 20352775 w 21600"/>
              <a:gd name="T49" fmla="*/ 24567765 h 21600"/>
              <a:gd name="T50" fmla="*/ 18506980 w 21600"/>
              <a:gd name="T51" fmla="*/ 22214220 h 21600"/>
              <a:gd name="T52" fmla="*/ 16947319 w 21600"/>
              <a:gd name="T53" fmla="*/ 24673555 h 21600"/>
              <a:gd name="T54" fmla="*/ 13259441 w 21600"/>
              <a:gd name="T55" fmla="*/ 24517883 h 21600"/>
              <a:gd name="T56" fmla="*/ 14051733 w 21600"/>
              <a:gd name="T57" fmla="*/ 27409514 h 21600"/>
              <a:gd name="T58" fmla="*/ 15388929 w 21600"/>
              <a:gd name="T59" fmla="*/ 32650180 h 21600"/>
              <a:gd name="T60" fmla="*/ 10957473 w 21600"/>
              <a:gd name="T61" fmla="*/ 32609357 h 21600"/>
              <a:gd name="T62" fmla="*/ 10957473 w 21600"/>
              <a:gd name="T63" fmla="*/ 32609357 h 21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600" h="21600">
                <a:moveTo>
                  <a:pt x="8768" y="21573"/>
                </a:moveTo>
                <a:lnTo>
                  <a:pt x="6954" y="19512"/>
                </a:lnTo>
                <a:lnTo>
                  <a:pt x="4796" y="17550"/>
                </a:lnTo>
                <a:lnTo>
                  <a:pt x="3182" y="16000"/>
                </a:lnTo>
                <a:lnTo>
                  <a:pt x="1876" y="14417"/>
                </a:lnTo>
                <a:lnTo>
                  <a:pt x="588" y="12702"/>
                </a:lnTo>
                <a:lnTo>
                  <a:pt x="0" y="10447"/>
                </a:lnTo>
                <a:lnTo>
                  <a:pt x="1904" y="9540"/>
                </a:lnTo>
                <a:lnTo>
                  <a:pt x="2013" y="7297"/>
                </a:lnTo>
                <a:lnTo>
                  <a:pt x="3518" y="4890"/>
                </a:lnTo>
                <a:lnTo>
                  <a:pt x="9466" y="4849"/>
                </a:lnTo>
                <a:lnTo>
                  <a:pt x="9677" y="64"/>
                </a:lnTo>
                <a:lnTo>
                  <a:pt x="12623" y="265"/>
                </a:lnTo>
                <a:lnTo>
                  <a:pt x="16490" y="0"/>
                </a:lnTo>
                <a:lnTo>
                  <a:pt x="16962" y="3312"/>
                </a:lnTo>
                <a:lnTo>
                  <a:pt x="18626" y="3448"/>
                </a:lnTo>
                <a:lnTo>
                  <a:pt x="20947" y="3646"/>
                </a:lnTo>
                <a:lnTo>
                  <a:pt x="21582" y="5839"/>
                </a:lnTo>
                <a:lnTo>
                  <a:pt x="19387" y="6878"/>
                </a:lnTo>
                <a:lnTo>
                  <a:pt x="19714" y="9334"/>
                </a:lnTo>
                <a:lnTo>
                  <a:pt x="21600" y="10835"/>
                </a:lnTo>
                <a:lnTo>
                  <a:pt x="21455" y="14555"/>
                </a:lnTo>
                <a:lnTo>
                  <a:pt x="20095" y="16748"/>
                </a:lnTo>
                <a:lnTo>
                  <a:pt x="18553" y="15676"/>
                </a:lnTo>
                <a:lnTo>
                  <a:pt x="16286" y="16253"/>
                </a:lnTo>
                <a:lnTo>
                  <a:pt x="14809" y="14696"/>
                </a:lnTo>
                <a:lnTo>
                  <a:pt x="13561" y="16323"/>
                </a:lnTo>
                <a:lnTo>
                  <a:pt x="10610" y="16220"/>
                </a:lnTo>
                <a:lnTo>
                  <a:pt x="11244" y="18133"/>
                </a:lnTo>
                <a:lnTo>
                  <a:pt x="12314" y="21600"/>
                </a:lnTo>
                <a:lnTo>
                  <a:pt x="8768" y="21573"/>
                </a:lnTo>
                <a:close/>
                <a:moveTo>
                  <a:pt x="8768" y="21573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5118879" y="5266882"/>
            <a:ext cx="1322695" cy="1076867"/>
          </a:xfrm>
          <a:custGeom>
            <a:avLst/>
            <a:gdLst>
              <a:gd name="T0" fmla="*/ 2650153 w 21600"/>
              <a:gd name="T1" fmla="*/ 56882449 h 21600"/>
              <a:gd name="T2" fmla="*/ 10515636 w 21600"/>
              <a:gd name="T3" fmla="*/ 61668646 h 21600"/>
              <a:gd name="T4" fmla="*/ 28837311 w 21600"/>
              <a:gd name="T5" fmla="*/ 63504319 h 21600"/>
              <a:gd name="T6" fmla="*/ 38282748 w 21600"/>
              <a:gd name="T7" fmla="*/ 42732242 h 21600"/>
              <a:gd name="T8" fmla="*/ 44976008 w 21600"/>
              <a:gd name="T9" fmla="*/ 28413123 h 21600"/>
              <a:gd name="T10" fmla="*/ 48288721 w 21600"/>
              <a:gd name="T11" fmla="*/ 39533940 h 21600"/>
              <a:gd name="T12" fmla="*/ 60588084 w 21600"/>
              <a:gd name="T13" fmla="*/ 44866344 h 21600"/>
              <a:gd name="T14" fmla="*/ 69523859 w 21600"/>
              <a:gd name="T15" fmla="*/ 35333346 h 21600"/>
              <a:gd name="T16" fmla="*/ 80345292 w 21600"/>
              <a:gd name="T17" fmla="*/ 30406377 h 21600"/>
              <a:gd name="T18" fmla="*/ 103219736 w 21600"/>
              <a:gd name="T19" fmla="*/ 33154221 h 21600"/>
              <a:gd name="T20" fmla="*/ 114831101 w 21600"/>
              <a:gd name="T21" fmla="*/ 22005188 h 21600"/>
              <a:gd name="T22" fmla="*/ 128234763 w 21600"/>
              <a:gd name="T23" fmla="*/ 9240197 h 21600"/>
              <a:gd name="T24" fmla="*/ 139939581 w 21600"/>
              <a:gd name="T25" fmla="*/ 2455043 h 21600"/>
              <a:gd name="T26" fmla="*/ 158422633 w 21600"/>
              <a:gd name="T27" fmla="*/ 0 h 21600"/>
              <a:gd name="T28" fmla="*/ 171962143 w 21600"/>
              <a:gd name="T29" fmla="*/ 8192806 h 21600"/>
              <a:gd name="T30" fmla="*/ 176922643 w 21600"/>
              <a:gd name="T31" fmla="*/ 20389154 h 21600"/>
              <a:gd name="T32" fmla="*/ 178273202 w 21600"/>
              <a:gd name="T33" fmla="*/ 38373991 h 21600"/>
              <a:gd name="T34" fmla="*/ 183471575 w 21600"/>
              <a:gd name="T35" fmla="*/ 48340563 h 21600"/>
              <a:gd name="T36" fmla="*/ 178213757 w 21600"/>
              <a:gd name="T37" fmla="*/ 63042605 h 21600"/>
              <a:gd name="T38" fmla="*/ 159458916 w 21600"/>
              <a:gd name="T39" fmla="*/ 78454139 h 21600"/>
              <a:gd name="T40" fmla="*/ 145656003 w 21600"/>
              <a:gd name="T41" fmla="*/ 91461281 h 21600"/>
              <a:gd name="T42" fmla="*/ 127597731 w 21600"/>
              <a:gd name="T43" fmla="*/ 103207171 h 21600"/>
              <a:gd name="T44" fmla="*/ 110031979 w 21600"/>
              <a:gd name="T45" fmla="*/ 111929300 h 21600"/>
              <a:gd name="T46" fmla="*/ 92067068 w 21600"/>
              <a:gd name="T47" fmla="*/ 114435069 h 21600"/>
              <a:gd name="T48" fmla="*/ 68037359 w 21600"/>
              <a:gd name="T49" fmla="*/ 114435069 h 21600"/>
              <a:gd name="T50" fmla="*/ 54047631 w 21600"/>
              <a:gd name="T51" fmla="*/ 117830423 h 21600"/>
              <a:gd name="T52" fmla="*/ 37866539 w 21600"/>
              <a:gd name="T53" fmla="*/ 121625582 h 21600"/>
              <a:gd name="T54" fmla="*/ 27155517 w 21600"/>
              <a:gd name="T55" fmla="*/ 114598354 h 21600"/>
              <a:gd name="T56" fmla="*/ 22092992 w 21600"/>
              <a:gd name="T57" fmla="*/ 112413600 h 21600"/>
              <a:gd name="T58" fmla="*/ 14745650 w 21600"/>
              <a:gd name="T59" fmla="*/ 101427852 h 21600"/>
              <a:gd name="T60" fmla="*/ 14966565 w 21600"/>
              <a:gd name="T61" fmla="*/ 88826070 h 21600"/>
              <a:gd name="T62" fmla="*/ 5036995 w 21600"/>
              <a:gd name="T63" fmla="*/ 70891959 h 21600"/>
              <a:gd name="T64" fmla="*/ 0 w 21600"/>
              <a:gd name="T65" fmla="*/ 62609031 h 216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600" h="21600">
                <a:moveTo>
                  <a:pt x="0" y="11119"/>
                </a:moveTo>
                <a:lnTo>
                  <a:pt x="312" y="10102"/>
                </a:lnTo>
                <a:lnTo>
                  <a:pt x="1054" y="10076"/>
                </a:lnTo>
                <a:lnTo>
                  <a:pt x="1238" y="10952"/>
                </a:lnTo>
                <a:lnTo>
                  <a:pt x="1925" y="11436"/>
                </a:lnTo>
                <a:lnTo>
                  <a:pt x="3395" y="11278"/>
                </a:lnTo>
                <a:lnTo>
                  <a:pt x="4491" y="10300"/>
                </a:lnTo>
                <a:lnTo>
                  <a:pt x="4507" y="7589"/>
                </a:lnTo>
                <a:lnTo>
                  <a:pt x="4592" y="4115"/>
                </a:lnTo>
                <a:lnTo>
                  <a:pt x="5295" y="5046"/>
                </a:lnTo>
                <a:lnTo>
                  <a:pt x="5708" y="5874"/>
                </a:lnTo>
                <a:lnTo>
                  <a:pt x="5685" y="7021"/>
                </a:lnTo>
                <a:lnTo>
                  <a:pt x="5895" y="7911"/>
                </a:lnTo>
                <a:lnTo>
                  <a:pt x="7133" y="7968"/>
                </a:lnTo>
                <a:lnTo>
                  <a:pt x="7601" y="6978"/>
                </a:lnTo>
                <a:lnTo>
                  <a:pt x="8185" y="6275"/>
                </a:lnTo>
                <a:lnTo>
                  <a:pt x="8687" y="5113"/>
                </a:lnTo>
                <a:lnTo>
                  <a:pt x="9459" y="5400"/>
                </a:lnTo>
                <a:lnTo>
                  <a:pt x="10615" y="6003"/>
                </a:lnTo>
                <a:lnTo>
                  <a:pt x="12152" y="5888"/>
                </a:lnTo>
                <a:lnTo>
                  <a:pt x="12514" y="4568"/>
                </a:lnTo>
                <a:lnTo>
                  <a:pt x="13519" y="3908"/>
                </a:lnTo>
                <a:lnTo>
                  <a:pt x="14127" y="2158"/>
                </a:lnTo>
                <a:lnTo>
                  <a:pt x="15097" y="1641"/>
                </a:lnTo>
                <a:lnTo>
                  <a:pt x="15611" y="709"/>
                </a:lnTo>
                <a:lnTo>
                  <a:pt x="16475" y="436"/>
                </a:lnTo>
                <a:lnTo>
                  <a:pt x="17165" y="63"/>
                </a:lnTo>
                <a:lnTo>
                  <a:pt x="18651" y="0"/>
                </a:lnTo>
                <a:lnTo>
                  <a:pt x="20460" y="224"/>
                </a:lnTo>
                <a:lnTo>
                  <a:pt x="20245" y="1455"/>
                </a:lnTo>
                <a:lnTo>
                  <a:pt x="20390" y="2800"/>
                </a:lnTo>
                <a:lnTo>
                  <a:pt x="20829" y="3621"/>
                </a:lnTo>
                <a:lnTo>
                  <a:pt x="20905" y="5205"/>
                </a:lnTo>
                <a:lnTo>
                  <a:pt x="20988" y="6815"/>
                </a:lnTo>
                <a:lnTo>
                  <a:pt x="20864" y="8356"/>
                </a:lnTo>
                <a:lnTo>
                  <a:pt x="21600" y="8585"/>
                </a:lnTo>
                <a:lnTo>
                  <a:pt x="21226" y="9590"/>
                </a:lnTo>
                <a:lnTo>
                  <a:pt x="20981" y="11196"/>
                </a:lnTo>
                <a:lnTo>
                  <a:pt x="19625" y="12398"/>
                </a:lnTo>
                <a:lnTo>
                  <a:pt x="18773" y="13933"/>
                </a:lnTo>
                <a:lnTo>
                  <a:pt x="18048" y="15095"/>
                </a:lnTo>
                <a:lnTo>
                  <a:pt x="17148" y="16243"/>
                </a:lnTo>
                <a:lnTo>
                  <a:pt x="16249" y="17219"/>
                </a:lnTo>
                <a:lnTo>
                  <a:pt x="15022" y="18329"/>
                </a:lnTo>
                <a:lnTo>
                  <a:pt x="14052" y="19089"/>
                </a:lnTo>
                <a:lnTo>
                  <a:pt x="12954" y="19878"/>
                </a:lnTo>
                <a:lnTo>
                  <a:pt x="11926" y="20036"/>
                </a:lnTo>
                <a:lnTo>
                  <a:pt x="10839" y="20323"/>
                </a:lnTo>
                <a:lnTo>
                  <a:pt x="9542" y="20294"/>
                </a:lnTo>
                <a:lnTo>
                  <a:pt x="8010" y="20323"/>
                </a:lnTo>
                <a:lnTo>
                  <a:pt x="7274" y="20495"/>
                </a:lnTo>
                <a:lnTo>
                  <a:pt x="6363" y="20926"/>
                </a:lnTo>
                <a:lnTo>
                  <a:pt x="5323" y="21098"/>
                </a:lnTo>
                <a:lnTo>
                  <a:pt x="4458" y="21600"/>
                </a:lnTo>
                <a:lnTo>
                  <a:pt x="3757" y="21198"/>
                </a:lnTo>
                <a:lnTo>
                  <a:pt x="3197" y="20352"/>
                </a:lnTo>
                <a:lnTo>
                  <a:pt x="2566" y="21155"/>
                </a:lnTo>
                <a:lnTo>
                  <a:pt x="2601" y="19964"/>
                </a:lnTo>
                <a:lnTo>
                  <a:pt x="2122" y="18845"/>
                </a:lnTo>
                <a:lnTo>
                  <a:pt x="1736" y="18013"/>
                </a:lnTo>
                <a:lnTo>
                  <a:pt x="2390" y="17439"/>
                </a:lnTo>
                <a:lnTo>
                  <a:pt x="1762" y="15775"/>
                </a:lnTo>
                <a:lnTo>
                  <a:pt x="1072" y="14197"/>
                </a:lnTo>
                <a:lnTo>
                  <a:pt x="593" y="12590"/>
                </a:lnTo>
                <a:lnTo>
                  <a:pt x="0" y="11119"/>
                </a:lnTo>
                <a:close/>
                <a:moveTo>
                  <a:pt x="0" y="11119"/>
                </a:moveTo>
              </a:path>
            </a:pathLst>
          </a:custGeom>
          <a:solidFill>
            <a:srgbClr val="0070C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" name="Freeform 20"/>
          <p:cNvSpPr>
            <a:spLocks/>
          </p:cNvSpPr>
          <p:nvPr/>
        </p:nvSpPr>
        <p:spPr bwMode="auto">
          <a:xfrm>
            <a:off x="2293123" y="848679"/>
            <a:ext cx="1052671" cy="1105341"/>
          </a:xfrm>
          <a:custGeom>
            <a:avLst/>
            <a:gdLst>
              <a:gd name="T0" fmla="*/ 0 w 21600"/>
              <a:gd name="T1" fmla="*/ 111656838 h 21600"/>
              <a:gd name="T2" fmla="*/ 3502385 w 21600"/>
              <a:gd name="T3" fmla="*/ 101980805 h 21600"/>
              <a:gd name="T4" fmla="*/ 7133863 w 21600"/>
              <a:gd name="T5" fmla="*/ 92162433 h 21600"/>
              <a:gd name="T6" fmla="*/ 6482897 w 21600"/>
              <a:gd name="T7" fmla="*/ 81934683 h 21600"/>
              <a:gd name="T8" fmla="*/ 5837284 w 21600"/>
              <a:gd name="T9" fmla="*/ 72940921 h 21600"/>
              <a:gd name="T10" fmla="*/ 7133863 w 21600"/>
              <a:gd name="T11" fmla="*/ 66533751 h 21600"/>
              <a:gd name="T12" fmla="*/ 2722252 w 21600"/>
              <a:gd name="T13" fmla="*/ 59990095 h 21600"/>
              <a:gd name="T14" fmla="*/ 5057151 w 21600"/>
              <a:gd name="T15" fmla="*/ 55487322 h 21600"/>
              <a:gd name="T16" fmla="*/ 11281861 w 21600"/>
              <a:gd name="T17" fmla="*/ 55487322 h 21600"/>
              <a:gd name="T18" fmla="*/ 19324878 w 21600"/>
              <a:gd name="T19" fmla="*/ 55896623 h 21600"/>
              <a:gd name="T20" fmla="*/ 26458741 w 21600"/>
              <a:gd name="T21" fmla="*/ 56851787 h 21600"/>
              <a:gd name="T22" fmla="*/ 38908015 w 21600"/>
              <a:gd name="T23" fmla="*/ 57806951 h 21600"/>
              <a:gd name="T24" fmla="*/ 39817241 w 21600"/>
              <a:gd name="T25" fmla="*/ 42672981 h 21600"/>
              <a:gd name="T26" fmla="*/ 44481685 w 21600"/>
              <a:gd name="T27" fmla="*/ 38721847 h 21600"/>
              <a:gd name="T28" fmla="*/ 52266588 w 21600"/>
              <a:gd name="T29" fmla="*/ 36129325 h 21600"/>
              <a:gd name="T30" fmla="*/ 54079614 w 21600"/>
              <a:gd name="T31" fmla="*/ 23587877 h 21600"/>
              <a:gd name="T32" fmla="*/ 56414513 w 21600"/>
              <a:gd name="T33" fmla="*/ 10500643 h 21600"/>
              <a:gd name="T34" fmla="*/ 64457602 w 21600"/>
              <a:gd name="T35" fmla="*/ 10904090 h 21600"/>
              <a:gd name="T36" fmla="*/ 71849726 w 21600"/>
              <a:gd name="T37" fmla="*/ 11040498 h 21600"/>
              <a:gd name="T38" fmla="*/ 84686352 w 21600"/>
              <a:gd name="T39" fmla="*/ 10904090 h 21600"/>
              <a:gd name="T40" fmla="*/ 87930478 w 21600"/>
              <a:gd name="T41" fmla="*/ 0 h 21600"/>
              <a:gd name="T42" fmla="*/ 96382411 w 21600"/>
              <a:gd name="T43" fmla="*/ 7047926 h 21600"/>
              <a:gd name="T44" fmla="*/ 101783933 w 21600"/>
              <a:gd name="T45" fmla="*/ 11983801 h 21600"/>
              <a:gd name="T46" fmla="*/ 116207672 w 21600"/>
              <a:gd name="T47" fmla="*/ 23837047 h 21600"/>
              <a:gd name="T48" fmla="*/ 101832343 w 21600"/>
              <a:gd name="T49" fmla="*/ 23890424 h 21600"/>
              <a:gd name="T50" fmla="*/ 101595647 w 21600"/>
              <a:gd name="T51" fmla="*/ 34652098 h 21600"/>
              <a:gd name="T52" fmla="*/ 100820942 w 21600"/>
              <a:gd name="T53" fmla="*/ 60245196 h 21600"/>
              <a:gd name="T54" fmla="*/ 100605738 w 21600"/>
              <a:gd name="T55" fmla="*/ 77176732 h 21600"/>
              <a:gd name="T56" fmla="*/ 100584173 w 21600"/>
              <a:gd name="T57" fmla="*/ 100218823 h 21600"/>
              <a:gd name="T58" fmla="*/ 100508845 w 21600"/>
              <a:gd name="T59" fmla="*/ 110227057 h 21600"/>
              <a:gd name="T60" fmla="*/ 103241878 w 21600"/>
              <a:gd name="T61" fmla="*/ 115655340 h 21600"/>
              <a:gd name="T62" fmla="*/ 99922424 w 21600"/>
              <a:gd name="T63" fmla="*/ 121783687 h 21600"/>
              <a:gd name="T64" fmla="*/ 59115273 w 21600"/>
              <a:gd name="T65" fmla="*/ 121706587 h 21600"/>
              <a:gd name="T66" fmla="*/ 51663958 w 21600"/>
              <a:gd name="T67" fmla="*/ 121937965 h 21600"/>
              <a:gd name="T68" fmla="*/ 43325054 w 21600"/>
              <a:gd name="T69" fmla="*/ 118526686 h 21600"/>
              <a:gd name="T70" fmla="*/ 43545613 w 21600"/>
              <a:gd name="T71" fmla="*/ 125758544 h 21600"/>
              <a:gd name="T72" fmla="*/ 37794366 w 21600"/>
              <a:gd name="T73" fmla="*/ 128143412 h 21600"/>
              <a:gd name="T74" fmla="*/ 34179025 w 21600"/>
              <a:gd name="T75" fmla="*/ 122715128 h 21600"/>
              <a:gd name="T76" fmla="*/ 29530718 w 21600"/>
              <a:gd name="T77" fmla="*/ 118835241 h 21600"/>
              <a:gd name="T78" fmla="*/ 28427852 w 21600"/>
              <a:gd name="T79" fmla="*/ 113074680 h 21600"/>
              <a:gd name="T80" fmla="*/ 23494366 w 21600"/>
              <a:gd name="T81" fmla="*/ 108061705 h 21600"/>
              <a:gd name="T82" fmla="*/ 15268419 w 21600"/>
              <a:gd name="T83" fmla="*/ 107023510 h 21600"/>
              <a:gd name="T84" fmla="*/ 5229373 w 21600"/>
              <a:gd name="T85" fmla="*/ 107195503 h 21600"/>
              <a:gd name="T86" fmla="*/ 0 w 21600"/>
              <a:gd name="T87" fmla="*/ 111656838 h 21600"/>
              <a:gd name="T88" fmla="*/ 0 w 21600"/>
              <a:gd name="T89" fmla="*/ 111656838 h 216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600" h="21600">
                <a:moveTo>
                  <a:pt x="0" y="18821"/>
                </a:moveTo>
                <a:lnTo>
                  <a:pt x="651" y="17190"/>
                </a:lnTo>
                <a:lnTo>
                  <a:pt x="1326" y="15535"/>
                </a:lnTo>
                <a:lnTo>
                  <a:pt x="1205" y="13811"/>
                </a:lnTo>
                <a:lnTo>
                  <a:pt x="1085" y="12295"/>
                </a:lnTo>
                <a:lnTo>
                  <a:pt x="1326" y="11215"/>
                </a:lnTo>
                <a:lnTo>
                  <a:pt x="506" y="10112"/>
                </a:lnTo>
                <a:lnTo>
                  <a:pt x="940" y="9353"/>
                </a:lnTo>
                <a:lnTo>
                  <a:pt x="2097" y="9353"/>
                </a:lnTo>
                <a:lnTo>
                  <a:pt x="3592" y="9422"/>
                </a:lnTo>
                <a:lnTo>
                  <a:pt x="4918" y="9583"/>
                </a:lnTo>
                <a:lnTo>
                  <a:pt x="7232" y="9744"/>
                </a:lnTo>
                <a:lnTo>
                  <a:pt x="7401" y="7193"/>
                </a:lnTo>
                <a:lnTo>
                  <a:pt x="8268" y="6527"/>
                </a:lnTo>
                <a:lnTo>
                  <a:pt x="9715" y="6090"/>
                </a:lnTo>
                <a:lnTo>
                  <a:pt x="10052" y="3976"/>
                </a:lnTo>
                <a:lnTo>
                  <a:pt x="10486" y="1770"/>
                </a:lnTo>
                <a:lnTo>
                  <a:pt x="11981" y="1838"/>
                </a:lnTo>
                <a:lnTo>
                  <a:pt x="13355" y="1861"/>
                </a:lnTo>
                <a:lnTo>
                  <a:pt x="15741" y="1838"/>
                </a:lnTo>
                <a:lnTo>
                  <a:pt x="16344" y="0"/>
                </a:lnTo>
                <a:lnTo>
                  <a:pt x="17915" y="1188"/>
                </a:lnTo>
                <a:lnTo>
                  <a:pt x="18919" y="2020"/>
                </a:lnTo>
                <a:lnTo>
                  <a:pt x="21600" y="4018"/>
                </a:lnTo>
                <a:lnTo>
                  <a:pt x="18928" y="4027"/>
                </a:lnTo>
                <a:lnTo>
                  <a:pt x="18884" y="5841"/>
                </a:lnTo>
                <a:lnTo>
                  <a:pt x="18740" y="10155"/>
                </a:lnTo>
                <a:lnTo>
                  <a:pt x="18700" y="13009"/>
                </a:lnTo>
                <a:lnTo>
                  <a:pt x="18696" y="16893"/>
                </a:lnTo>
                <a:lnTo>
                  <a:pt x="18682" y="18580"/>
                </a:lnTo>
                <a:lnTo>
                  <a:pt x="19190" y="19495"/>
                </a:lnTo>
                <a:lnTo>
                  <a:pt x="18573" y="20528"/>
                </a:lnTo>
                <a:lnTo>
                  <a:pt x="10988" y="20515"/>
                </a:lnTo>
                <a:lnTo>
                  <a:pt x="9603" y="20554"/>
                </a:lnTo>
                <a:lnTo>
                  <a:pt x="8053" y="19979"/>
                </a:lnTo>
                <a:lnTo>
                  <a:pt x="8094" y="21198"/>
                </a:lnTo>
                <a:lnTo>
                  <a:pt x="7025" y="21600"/>
                </a:lnTo>
                <a:lnTo>
                  <a:pt x="6353" y="20685"/>
                </a:lnTo>
                <a:lnTo>
                  <a:pt x="5489" y="20031"/>
                </a:lnTo>
                <a:lnTo>
                  <a:pt x="5284" y="19060"/>
                </a:lnTo>
                <a:lnTo>
                  <a:pt x="4367" y="18215"/>
                </a:lnTo>
                <a:lnTo>
                  <a:pt x="2838" y="18040"/>
                </a:lnTo>
                <a:lnTo>
                  <a:pt x="972" y="18069"/>
                </a:lnTo>
                <a:lnTo>
                  <a:pt x="0" y="18821"/>
                </a:lnTo>
                <a:close/>
                <a:moveTo>
                  <a:pt x="0" y="18821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5773900" y="524881"/>
            <a:ext cx="926096" cy="857484"/>
          </a:xfrm>
          <a:custGeom>
            <a:avLst/>
            <a:gdLst>
              <a:gd name="T0" fmla="*/ 4746942 w 21600"/>
              <a:gd name="T1" fmla="*/ 76535790 h 21600"/>
              <a:gd name="T2" fmla="*/ 3939104 w 21600"/>
              <a:gd name="T3" fmla="*/ 54260949 h 21600"/>
              <a:gd name="T4" fmla="*/ 3689313 w 21600"/>
              <a:gd name="T5" fmla="*/ 38073313 h 21600"/>
              <a:gd name="T6" fmla="*/ 2698277 w 21600"/>
              <a:gd name="T7" fmla="*/ 25041883 h 21600"/>
              <a:gd name="T8" fmla="*/ 2727380 w 21600"/>
              <a:gd name="T9" fmla="*/ 18486821 h 21600"/>
              <a:gd name="T10" fmla="*/ 0 w 21600"/>
              <a:gd name="T11" fmla="*/ 14016856 h 21600"/>
              <a:gd name="T12" fmla="*/ 1628130 w 21600"/>
              <a:gd name="T13" fmla="*/ 9425534 h 21600"/>
              <a:gd name="T14" fmla="*/ 1365755 w 21600"/>
              <a:gd name="T15" fmla="*/ 4591381 h 21600"/>
              <a:gd name="T16" fmla="*/ 1736409 w 21600"/>
              <a:gd name="T17" fmla="*/ 0 h 21600"/>
              <a:gd name="T18" fmla="*/ 5579752 w 21600"/>
              <a:gd name="T19" fmla="*/ 2238538 h 21600"/>
              <a:gd name="T20" fmla="*/ 11034577 w 21600"/>
              <a:gd name="T21" fmla="*/ 1206746 h 21600"/>
              <a:gd name="T22" fmla="*/ 17234711 w 21600"/>
              <a:gd name="T23" fmla="*/ 2756227 h 21600"/>
              <a:gd name="T24" fmla="*/ 23618107 w 21600"/>
              <a:gd name="T25" fmla="*/ 4766334 h 21600"/>
              <a:gd name="T26" fmla="*/ 28885539 w 21600"/>
              <a:gd name="T27" fmla="*/ 5051948 h 21600"/>
              <a:gd name="T28" fmla="*/ 34402827 w 21600"/>
              <a:gd name="T29" fmla="*/ 6487184 h 21600"/>
              <a:gd name="T30" fmla="*/ 39611990 w 21600"/>
              <a:gd name="T31" fmla="*/ 3041840 h 21600"/>
              <a:gd name="T32" fmla="*/ 46349327 w 21600"/>
              <a:gd name="T33" fmla="*/ 803302 h 21600"/>
              <a:gd name="T34" fmla="*/ 51058778 w 21600"/>
              <a:gd name="T35" fmla="*/ 171368 h 21600"/>
              <a:gd name="T36" fmla="*/ 55772423 w 21600"/>
              <a:gd name="T37" fmla="*/ 631934 h 21600"/>
              <a:gd name="T38" fmla="*/ 60419410 w 21600"/>
              <a:gd name="T39" fmla="*/ 3616652 h 21600"/>
              <a:gd name="T40" fmla="*/ 66248954 w 21600"/>
              <a:gd name="T41" fmla="*/ 2699104 h 21600"/>
              <a:gd name="T42" fmla="*/ 70771077 w 21600"/>
              <a:gd name="T43" fmla="*/ 2010048 h 21600"/>
              <a:gd name="T44" fmla="*/ 75051669 w 21600"/>
              <a:gd name="T45" fmla="*/ 5455391 h 21600"/>
              <a:gd name="T46" fmla="*/ 78645156 w 21600"/>
              <a:gd name="T47" fmla="*/ 14466726 h 21600"/>
              <a:gd name="T48" fmla="*/ 77654121 w 21600"/>
              <a:gd name="T49" fmla="*/ 20839665 h 21600"/>
              <a:gd name="T50" fmla="*/ 76042640 w 21600"/>
              <a:gd name="T51" fmla="*/ 29968830 h 21600"/>
              <a:gd name="T52" fmla="*/ 70771077 w 21600"/>
              <a:gd name="T53" fmla="*/ 26409241 h 21600"/>
              <a:gd name="T54" fmla="*/ 66682008 w 21600"/>
              <a:gd name="T55" fmla="*/ 20493344 h 21600"/>
              <a:gd name="T56" fmla="*/ 63829700 w 21600"/>
              <a:gd name="T57" fmla="*/ 17165831 h 21600"/>
              <a:gd name="T58" fmla="*/ 61102320 w 21600"/>
              <a:gd name="T59" fmla="*/ 11310581 h 21600"/>
              <a:gd name="T60" fmla="*/ 59736500 w 21600"/>
              <a:gd name="T61" fmla="*/ 15673472 h 21600"/>
              <a:gd name="T62" fmla="*/ 62526344 w 21600"/>
              <a:gd name="T63" fmla="*/ 21125278 h 21600"/>
              <a:gd name="T64" fmla="*/ 65690972 w 21600"/>
              <a:gd name="T65" fmla="*/ 24799052 h 21600"/>
              <a:gd name="T66" fmla="*/ 69655114 w 21600"/>
              <a:gd name="T67" fmla="*/ 31057745 h 21600"/>
              <a:gd name="T68" fmla="*/ 73873241 w 21600"/>
              <a:gd name="T69" fmla="*/ 35766957 h 21600"/>
              <a:gd name="T70" fmla="*/ 77404265 w 21600"/>
              <a:gd name="T71" fmla="*/ 42368386 h 21600"/>
              <a:gd name="T72" fmla="*/ 81822303 w 21600"/>
              <a:gd name="T73" fmla="*/ 48355687 h 21600"/>
              <a:gd name="T74" fmla="*/ 84424755 w 21600"/>
              <a:gd name="T75" fmla="*/ 52832823 h 21600"/>
              <a:gd name="T76" fmla="*/ 89692187 w 21600"/>
              <a:gd name="T77" fmla="*/ 57941893 h 21600"/>
              <a:gd name="T78" fmla="*/ 88951008 w 21600"/>
              <a:gd name="T79" fmla="*/ 63050904 h 21600"/>
              <a:gd name="T80" fmla="*/ 89942043 w 21600"/>
              <a:gd name="T81" fmla="*/ 67931483 h 21600"/>
              <a:gd name="T82" fmla="*/ 84982736 w 21600"/>
              <a:gd name="T83" fmla="*/ 69081106 h 21600"/>
              <a:gd name="T84" fmla="*/ 83121464 w 21600"/>
              <a:gd name="T85" fmla="*/ 72640635 h 21600"/>
              <a:gd name="T86" fmla="*/ 79032394 w 21600"/>
              <a:gd name="T87" fmla="*/ 73215447 h 21600"/>
              <a:gd name="T88" fmla="*/ 75376443 w 21600"/>
              <a:gd name="T89" fmla="*/ 77117772 h 21600"/>
              <a:gd name="T90" fmla="*/ 70912654 w 21600"/>
              <a:gd name="T91" fmla="*/ 75911026 h 21600"/>
              <a:gd name="T92" fmla="*/ 29622588 w 21600"/>
              <a:gd name="T93" fmla="*/ 75853903 h 21600"/>
              <a:gd name="T94" fmla="*/ 4746942 w 21600"/>
              <a:gd name="T95" fmla="*/ 76535790 h 21600"/>
              <a:gd name="T96" fmla="*/ 4746942 w 21600"/>
              <a:gd name="T97" fmla="*/ 76535790 h 216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1600" h="21600">
                <a:moveTo>
                  <a:pt x="1140" y="21437"/>
                </a:moveTo>
                <a:lnTo>
                  <a:pt x="946" y="15198"/>
                </a:lnTo>
                <a:lnTo>
                  <a:pt x="886" y="10664"/>
                </a:lnTo>
                <a:lnTo>
                  <a:pt x="648" y="7014"/>
                </a:lnTo>
                <a:lnTo>
                  <a:pt x="655" y="5178"/>
                </a:lnTo>
                <a:lnTo>
                  <a:pt x="0" y="3926"/>
                </a:lnTo>
                <a:lnTo>
                  <a:pt x="391" y="2640"/>
                </a:lnTo>
                <a:lnTo>
                  <a:pt x="328" y="1286"/>
                </a:lnTo>
                <a:lnTo>
                  <a:pt x="417" y="0"/>
                </a:lnTo>
                <a:lnTo>
                  <a:pt x="1340" y="627"/>
                </a:lnTo>
                <a:lnTo>
                  <a:pt x="2650" y="338"/>
                </a:lnTo>
                <a:lnTo>
                  <a:pt x="4139" y="772"/>
                </a:lnTo>
                <a:lnTo>
                  <a:pt x="5672" y="1335"/>
                </a:lnTo>
                <a:lnTo>
                  <a:pt x="6937" y="1415"/>
                </a:lnTo>
                <a:lnTo>
                  <a:pt x="8262" y="1817"/>
                </a:lnTo>
                <a:lnTo>
                  <a:pt x="9513" y="852"/>
                </a:lnTo>
                <a:lnTo>
                  <a:pt x="11131" y="225"/>
                </a:lnTo>
                <a:lnTo>
                  <a:pt x="12262" y="48"/>
                </a:lnTo>
                <a:lnTo>
                  <a:pt x="13394" y="177"/>
                </a:lnTo>
                <a:lnTo>
                  <a:pt x="14510" y="1013"/>
                </a:lnTo>
                <a:lnTo>
                  <a:pt x="15910" y="756"/>
                </a:lnTo>
                <a:lnTo>
                  <a:pt x="16996" y="563"/>
                </a:lnTo>
                <a:lnTo>
                  <a:pt x="18024" y="1528"/>
                </a:lnTo>
                <a:lnTo>
                  <a:pt x="18887" y="4052"/>
                </a:lnTo>
                <a:lnTo>
                  <a:pt x="18649" y="5837"/>
                </a:lnTo>
                <a:lnTo>
                  <a:pt x="18262" y="8394"/>
                </a:lnTo>
                <a:lnTo>
                  <a:pt x="16996" y="7397"/>
                </a:lnTo>
                <a:lnTo>
                  <a:pt x="16014" y="5740"/>
                </a:lnTo>
                <a:lnTo>
                  <a:pt x="15329" y="4808"/>
                </a:lnTo>
                <a:lnTo>
                  <a:pt x="14674" y="3168"/>
                </a:lnTo>
                <a:lnTo>
                  <a:pt x="14346" y="4390"/>
                </a:lnTo>
                <a:lnTo>
                  <a:pt x="15016" y="5917"/>
                </a:lnTo>
                <a:lnTo>
                  <a:pt x="15776" y="6946"/>
                </a:lnTo>
                <a:lnTo>
                  <a:pt x="16728" y="8699"/>
                </a:lnTo>
                <a:lnTo>
                  <a:pt x="17741" y="10018"/>
                </a:lnTo>
                <a:lnTo>
                  <a:pt x="18589" y="11867"/>
                </a:lnTo>
                <a:lnTo>
                  <a:pt x="19650" y="13544"/>
                </a:lnTo>
                <a:lnTo>
                  <a:pt x="20275" y="14798"/>
                </a:lnTo>
                <a:lnTo>
                  <a:pt x="21540" y="16229"/>
                </a:lnTo>
                <a:lnTo>
                  <a:pt x="21362" y="17660"/>
                </a:lnTo>
                <a:lnTo>
                  <a:pt x="21600" y="19027"/>
                </a:lnTo>
                <a:lnTo>
                  <a:pt x="20409" y="19349"/>
                </a:lnTo>
                <a:lnTo>
                  <a:pt x="19962" y="20346"/>
                </a:lnTo>
                <a:lnTo>
                  <a:pt x="18980" y="20507"/>
                </a:lnTo>
                <a:lnTo>
                  <a:pt x="18102" y="21600"/>
                </a:lnTo>
                <a:lnTo>
                  <a:pt x="17030" y="21262"/>
                </a:lnTo>
                <a:lnTo>
                  <a:pt x="7114" y="21246"/>
                </a:lnTo>
                <a:lnTo>
                  <a:pt x="1140" y="21437"/>
                </a:lnTo>
                <a:close/>
                <a:moveTo>
                  <a:pt x="1140" y="21437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6" name="Freeform 22"/>
          <p:cNvSpPr>
            <a:spLocks/>
          </p:cNvSpPr>
          <p:nvPr/>
        </p:nvSpPr>
        <p:spPr bwMode="auto">
          <a:xfrm>
            <a:off x="5568216" y="4043412"/>
            <a:ext cx="1029465" cy="851154"/>
          </a:xfrm>
          <a:custGeom>
            <a:avLst/>
            <a:gdLst>
              <a:gd name="T0" fmla="*/ 272723 w 21600"/>
              <a:gd name="T1" fmla="*/ 63478032 h 21600"/>
              <a:gd name="T2" fmla="*/ 550539 w 21600"/>
              <a:gd name="T3" fmla="*/ 51211622 h 21600"/>
              <a:gd name="T4" fmla="*/ 0 w 21600"/>
              <a:gd name="T5" fmla="*/ 35423874 h 21600"/>
              <a:gd name="T6" fmla="*/ 11108911 w 21600"/>
              <a:gd name="T7" fmla="*/ 35919889 h 21600"/>
              <a:gd name="T8" fmla="*/ 18703553 w 21600"/>
              <a:gd name="T9" fmla="*/ 35269073 h 21600"/>
              <a:gd name="T10" fmla="*/ 19259257 w 21600"/>
              <a:gd name="T11" fmla="*/ 29338177 h 21600"/>
              <a:gd name="T12" fmla="*/ 19922989 w 21600"/>
              <a:gd name="T13" fmla="*/ 20297500 h 21600"/>
              <a:gd name="T14" fmla="*/ 24558994 w 21600"/>
              <a:gd name="T15" fmla="*/ 24413309 h 21600"/>
              <a:gd name="T16" fmla="*/ 32328590 w 21600"/>
              <a:gd name="T17" fmla="*/ 22204103 h 21600"/>
              <a:gd name="T18" fmla="*/ 32663002 w 21600"/>
              <a:gd name="T19" fmla="*/ 26939057 h 21600"/>
              <a:gd name="T20" fmla="*/ 37957646 w 21600"/>
              <a:gd name="T21" fmla="*/ 26559112 h 21600"/>
              <a:gd name="T22" fmla="*/ 43339731 w 21600"/>
              <a:gd name="T23" fmla="*/ 27466685 h 21600"/>
              <a:gd name="T24" fmla="*/ 48907098 w 21600"/>
              <a:gd name="T25" fmla="*/ 25742997 h 21600"/>
              <a:gd name="T26" fmla="*/ 52570640 w 21600"/>
              <a:gd name="T27" fmla="*/ 30154292 h 21600"/>
              <a:gd name="T28" fmla="*/ 57386692 w 21600"/>
              <a:gd name="T29" fmla="*/ 31874482 h 21600"/>
              <a:gd name="T30" fmla="*/ 64317602 w 21600"/>
              <a:gd name="T31" fmla="*/ 35082659 h 21600"/>
              <a:gd name="T32" fmla="*/ 67343093 w 21600"/>
              <a:gd name="T33" fmla="*/ 39912570 h 21600"/>
              <a:gd name="T34" fmla="*/ 74330528 w 21600"/>
              <a:gd name="T35" fmla="*/ 40637229 h 21600"/>
              <a:gd name="T36" fmla="*/ 74423134 w 21600"/>
              <a:gd name="T37" fmla="*/ 31494537 h 21600"/>
              <a:gd name="T38" fmla="*/ 68716894 w 21600"/>
              <a:gd name="T39" fmla="*/ 33151383 h 21600"/>
              <a:gd name="T40" fmla="*/ 60057183 w 21600"/>
              <a:gd name="T41" fmla="*/ 26108825 h 21600"/>
              <a:gd name="T42" fmla="*/ 62259411 w 21600"/>
              <a:gd name="T43" fmla="*/ 20315115 h 21600"/>
              <a:gd name="T44" fmla="*/ 64749785 w 21600"/>
              <a:gd name="T45" fmla="*/ 13279556 h 21600"/>
              <a:gd name="T46" fmla="*/ 61430984 w 21600"/>
              <a:gd name="T47" fmla="*/ 7707431 h 21600"/>
              <a:gd name="T48" fmla="*/ 67322506 w 21600"/>
              <a:gd name="T49" fmla="*/ 1231232 h 21600"/>
              <a:gd name="T50" fmla="*/ 74078392 w 21600"/>
              <a:gd name="T51" fmla="*/ 211087 h 21600"/>
              <a:gd name="T52" fmla="*/ 83751741 w 21600"/>
              <a:gd name="T53" fmla="*/ 0 h 21600"/>
              <a:gd name="T54" fmla="*/ 89879977 w 21600"/>
              <a:gd name="T55" fmla="*/ 2824793 h 21600"/>
              <a:gd name="T56" fmla="*/ 96342553 w 21600"/>
              <a:gd name="T57" fmla="*/ 4302223 h 21600"/>
              <a:gd name="T58" fmla="*/ 101945929 w 21600"/>
              <a:gd name="T59" fmla="*/ 7767216 h 21600"/>
              <a:gd name="T60" fmla="*/ 108012332 w 21600"/>
              <a:gd name="T61" fmla="*/ 9603477 h 21600"/>
              <a:gd name="T62" fmla="*/ 108681228 w 21600"/>
              <a:gd name="T63" fmla="*/ 14243415 h 21600"/>
              <a:gd name="T64" fmla="*/ 111140757 w 21600"/>
              <a:gd name="T65" fmla="*/ 18426068 h 21600"/>
              <a:gd name="T66" fmla="*/ 108362238 w 21600"/>
              <a:gd name="T67" fmla="*/ 23474064 h 21600"/>
              <a:gd name="T68" fmla="*/ 107405197 w 21600"/>
              <a:gd name="T69" fmla="*/ 29123590 h 21600"/>
              <a:gd name="T70" fmla="*/ 109545664 w 21600"/>
              <a:gd name="T71" fmla="*/ 33380085 h 21600"/>
              <a:gd name="T72" fmla="*/ 104806796 w 21600"/>
              <a:gd name="T73" fmla="*/ 35339475 h 21600"/>
              <a:gd name="T74" fmla="*/ 105213226 w 21600"/>
              <a:gd name="T75" fmla="*/ 40992500 h 21600"/>
              <a:gd name="T76" fmla="*/ 100294240 w 21600"/>
              <a:gd name="T77" fmla="*/ 42195559 h 21600"/>
              <a:gd name="T78" fmla="*/ 105305904 w 21600"/>
              <a:gd name="T79" fmla="*/ 46300811 h 21600"/>
              <a:gd name="T80" fmla="*/ 93811005 w 21600"/>
              <a:gd name="T81" fmla="*/ 48425559 h 21600"/>
              <a:gd name="T82" fmla="*/ 84873478 w 21600"/>
              <a:gd name="T83" fmla="*/ 50947748 h 21600"/>
              <a:gd name="T84" fmla="*/ 77489798 w 21600"/>
              <a:gd name="T85" fmla="*/ 52945868 h 21600"/>
              <a:gd name="T86" fmla="*/ 78035244 w 21600"/>
              <a:gd name="T87" fmla="*/ 58859208 h 21600"/>
              <a:gd name="T88" fmla="*/ 69514405 w 21600"/>
              <a:gd name="T89" fmla="*/ 58707966 h 21600"/>
              <a:gd name="T90" fmla="*/ 64682859 w 21600"/>
              <a:gd name="T91" fmla="*/ 60857328 h 21600"/>
              <a:gd name="T92" fmla="*/ 64636592 w 21600"/>
              <a:gd name="T93" fmla="*/ 65300236 h 21600"/>
              <a:gd name="T94" fmla="*/ 57582232 w 21600"/>
              <a:gd name="T95" fmla="*/ 66696826 h 21600"/>
              <a:gd name="T96" fmla="*/ 52297917 w 21600"/>
              <a:gd name="T97" fmla="*/ 71178464 h 21600"/>
              <a:gd name="T98" fmla="*/ 46596770 w 21600"/>
              <a:gd name="T99" fmla="*/ 75983702 h 21600"/>
              <a:gd name="T100" fmla="*/ 30610047 w 21600"/>
              <a:gd name="T101" fmla="*/ 75832459 h 21600"/>
              <a:gd name="T102" fmla="*/ 27553640 w 21600"/>
              <a:gd name="T103" fmla="*/ 72254895 h 21600"/>
              <a:gd name="T104" fmla="*/ 11829310 w 21600"/>
              <a:gd name="T105" fmla="*/ 72367467 h 21600"/>
              <a:gd name="T106" fmla="*/ 5495277 w 21600"/>
              <a:gd name="T107" fmla="*/ 67337026 h 21600"/>
              <a:gd name="T108" fmla="*/ 272723 w 21600"/>
              <a:gd name="T109" fmla="*/ 63478032 h 21600"/>
              <a:gd name="T110" fmla="*/ 272723 w 21600"/>
              <a:gd name="T111" fmla="*/ 63478032 h 216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600" h="21600">
                <a:moveTo>
                  <a:pt x="53" y="18045"/>
                </a:moveTo>
                <a:lnTo>
                  <a:pt x="107" y="14558"/>
                </a:lnTo>
                <a:lnTo>
                  <a:pt x="0" y="10070"/>
                </a:lnTo>
                <a:lnTo>
                  <a:pt x="2159" y="10211"/>
                </a:lnTo>
                <a:lnTo>
                  <a:pt x="3635" y="10026"/>
                </a:lnTo>
                <a:lnTo>
                  <a:pt x="3743" y="8340"/>
                </a:lnTo>
                <a:lnTo>
                  <a:pt x="3872" y="5770"/>
                </a:lnTo>
                <a:lnTo>
                  <a:pt x="4773" y="6940"/>
                </a:lnTo>
                <a:lnTo>
                  <a:pt x="6283" y="6312"/>
                </a:lnTo>
                <a:lnTo>
                  <a:pt x="6348" y="7658"/>
                </a:lnTo>
                <a:lnTo>
                  <a:pt x="7377" y="7550"/>
                </a:lnTo>
                <a:lnTo>
                  <a:pt x="8423" y="7808"/>
                </a:lnTo>
                <a:lnTo>
                  <a:pt x="9505" y="7318"/>
                </a:lnTo>
                <a:lnTo>
                  <a:pt x="10217" y="8572"/>
                </a:lnTo>
                <a:lnTo>
                  <a:pt x="11153" y="9061"/>
                </a:lnTo>
                <a:lnTo>
                  <a:pt x="12500" y="9973"/>
                </a:lnTo>
                <a:lnTo>
                  <a:pt x="13088" y="11346"/>
                </a:lnTo>
                <a:lnTo>
                  <a:pt x="14446" y="11552"/>
                </a:lnTo>
                <a:lnTo>
                  <a:pt x="14464" y="8953"/>
                </a:lnTo>
                <a:lnTo>
                  <a:pt x="13355" y="9424"/>
                </a:lnTo>
                <a:lnTo>
                  <a:pt x="11672" y="7422"/>
                </a:lnTo>
                <a:lnTo>
                  <a:pt x="12100" y="5775"/>
                </a:lnTo>
                <a:lnTo>
                  <a:pt x="12584" y="3775"/>
                </a:lnTo>
                <a:lnTo>
                  <a:pt x="11939" y="2191"/>
                </a:lnTo>
                <a:lnTo>
                  <a:pt x="13084" y="350"/>
                </a:lnTo>
                <a:lnTo>
                  <a:pt x="14397" y="60"/>
                </a:lnTo>
                <a:lnTo>
                  <a:pt x="16277" y="0"/>
                </a:lnTo>
                <a:lnTo>
                  <a:pt x="17468" y="803"/>
                </a:lnTo>
                <a:lnTo>
                  <a:pt x="18724" y="1223"/>
                </a:lnTo>
                <a:lnTo>
                  <a:pt x="19813" y="2208"/>
                </a:lnTo>
                <a:lnTo>
                  <a:pt x="20992" y="2730"/>
                </a:lnTo>
                <a:lnTo>
                  <a:pt x="21122" y="4049"/>
                </a:lnTo>
                <a:lnTo>
                  <a:pt x="21600" y="5238"/>
                </a:lnTo>
                <a:lnTo>
                  <a:pt x="21060" y="6673"/>
                </a:lnTo>
                <a:lnTo>
                  <a:pt x="20874" y="8279"/>
                </a:lnTo>
                <a:lnTo>
                  <a:pt x="21290" y="9489"/>
                </a:lnTo>
                <a:lnTo>
                  <a:pt x="20369" y="10046"/>
                </a:lnTo>
                <a:lnTo>
                  <a:pt x="20448" y="11653"/>
                </a:lnTo>
                <a:lnTo>
                  <a:pt x="19492" y="11995"/>
                </a:lnTo>
                <a:lnTo>
                  <a:pt x="20466" y="13162"/>
                </a:lnTo>
                <a:lnTo>
                  <a:pt x="18232" y="13766"/>
                </a:lnTo>
                <a:lnTo>
                  <a:pt x="16495" y="14483"/>
                </a:lnTo>
                <a:lnTo>
                  <a:pt x="15060" y="15051"/>
                </a:lnTo>
                <a:lnTo>
                  <a:pt x="15166" y="16732"/>
                </a:lnTo>
                <a:lnTo>
                  <a:pt x="13510" y="16689"/>
                </a:lnTo>
                <a:lnTo>
                  <a:pt x="12571" y="17300"/>
                </a:lnTo>
                <a:lnTo>
                  <a:pt x="12562" y="18563"/>
                </a:lnTo>
                <a:lnTo>
                  <a:pt x="11191" y="18960"/>
                </a:lnTo>
                <a:lnTo>
                  <a:pt x="10164" y="20234"/>
                </a:lnTo>
                <a:lnTo>
                  <a:pt x="9056" y="21600"/>
                </a:lnTo>
                <a:lnTo>
                  <a:pt x="5949" y="21557"/>
                </a:lnTo>
                <a:lnTo>
                  <a:pt x="5355" y="20540"/>
                </a:lnTo>
                <a:lnTo>
                  <a:pt x="2299" y="20572"/>
                </a:lnTo>
                <a:lnTo>
                  <a:pt x="1068" y="19142"/>
                </a:lnTo>
                <a:lnTo>
                  <a:pt x="53" y="18045"/>
                </a:lnTo>
                <a:close/>
                <a:moveTo>
                  <a:pt x="53" y="18045"/>
                </a:moveTo>
              </a:path>
            </a:pathLst>
          </a:custGeom>
          <a:solidFill>
            <a:srgbClr val="FFFF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" name="Freeform 23"/>
          <p:cNvSpPr>
            <a:spLocks/>
          </p:cNvSpPr>
          <p:nvPr/>
        </p:nvSpPr>
        <p:spPr bwMode="auto">
          <a:xfrm>
            <a:off x="3354231" y="2303133"/>
            <a:ext cx="376556" cy="568489"/>
          </a:xfrm>
          <a:custGeom>
            <a:avLst/>
            <a:gdLst>
              <a:gd name="T0" fmla="*/ 1303180 w 21600"/>
              <a:gd name="T1" fmla="*/ 33109960 h 21600"/>
              <a:gd name="T2" fmla="*/ 1723825 w 21600"/>
              <a:gd name="T3" fmla="*/ 30475194 h 21600"/>
              <a:gd name="T4" fmla="*/ 357280 w 21600"/>
              <a:gd name="T5" fmla="*/ 27873348 h 21600"/>
              <a:gd name="T6" fmla="*/ 0 w 21600"/>
              <a:gd name="T7" fmla="*/ 24827389 h 21600"/>
              <a:gd name="T8" fmla="*/ 777925 w 21600"/>
              <a:gd name="T9" fmla="*/ 21654310 h 21600"/>
              <a:gd name="T10" fmla="*/ 1975787 w 21600"/>
              <a:gd name="T11" fmla="*/ 17782954 h 21600"/>
              <a:gd name="T12" fmla="*/ 2564380 w 21600"/>
              <a:gd name="T13" fmla="*/ 14704036 h 21600"/>
              <a:gd name="T14" fmla="*/ 2123086 w 21600"/>
              <a:gd name="T15" fmla="*/ 11530996 h 21600"/>
              <a:gd name="T16" fmla="*/ 2060456 w 21600"/>
              <a:gd name="T17" fmla="*/ 8993483 h 21600"/>
              <a:gd name="T18" fmla="*/ 1880071 w 21600"/>
              <a:gd name="T19" fmla="*/ 6047946 h 21600"/>
              <a:gd name="T20" fmla="*/ 1745156 w 21600"/>
              <a:gd name="T21" fmla="*/ 3027102 h 21600"/>
              <a:gd name="T22" fmla="*/ 2375756 w 21600"/>
              <a:gd name="T23" fmla="*/ 444112 h 21600"/>
              <a:gd name="T24" fmla="*/ 4393524 w 21600"/>
              <a:gd name="T25" fmla="*/ 254203 h 21600"/>
              <a:gd name="T26" fmla="*/ 7294535 w 21600"/>
              <a:gd name="T27" fmla="*/ 475487 h 21600"/>
              <a:gd name="T28" fmla="*/ 9354991 w 21600"/>
              <a:gd name="T29" fmla="*/ 381324 h 21600"/>
              <a:gd name="T30" fmla="*/ 11646052 w 21600"/>
              <a:gd name="T31" fmla="*/ 0 h 21600"/>
              <a:gd name="T32" fmla="*/ 11498726 w 21600"/>
              <a:gd name="T33" fmla="*/ 3237413 h 21600"/>
              <a:gd name="T34" fmla="*/ 13201902 w 21600"/>
              <a:gd name="T35" fmla="*/ 5045197 h 21600"/>
              <a:gd name="T36" fmla="*/ 12444626 w 21600"/>
              <a:gd name="T37" fmla="*/ 8758097 h 21600"/>
              <a:gd name="T38" fmla="*/ 13054577 w 21600"/>
              <a:gd name="T39" fmla="*/ 11868388 h 21600"/>
              <a:gd name="T40" fmla="*/ 13327870 w 21600"/>
              <a:gd name="T41" fmla="*/ 15516915 h 21600"/>
              <a:gd name="T42" fmla="*/ 13323069 w 21600"/>
              <a:gd name="T43" fmla="*/ 19948531 h 21600"/>
              <a:gd name="T44" fmla="*/ 13574322 w 21600"/>
              <a:gd name="T45" fmla="*/ 24044300 h 21600"/>
              <a:gd name="T46" fmla="*/ 14869946 w 21600"/>
              <a:gd name="T47" fmla="*/ 26219306 h 21600"/>
              <a:gd name="T48" fmla="*/ 13264532 w 21600"/>
              <a:gd name="T49" fmla="*/ 28946729 h 21600"/>
              <a:gd name="T50" fmla="*/ 11057459 w 21600"/>
              <a:gd name="T51" fmla="*/ 29993409 h 21600"/>
              <a:gd name="T52" fmla="*/ 8745041 w 21600"/>
              <a:gd name="T53" fmla="*/ 31484202 h 21600"/>
              <a:gd name="T54" fmla="*/ 6747922 w 21600"/>
              <a:gd name="T55" fmla="*/ 32341053 h 21600"/>
              <a:gd name="T56" fmla="*/ 4456862 w 21600"/>
              <a:gd name="T57" fmla="*/ 33896179 h 21600"/>
              <a:gd name="T58" fmla="*/ 1303180 w 21600"/>
              <a:gd name="T59" fmla="*/ 33109960 h 21600"/>
              <a:gd name="T60" fmla="*/ 1303180 w 21600"/>
              <a:gd name="T61" fmla="*/ 33109960 h 216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600" h="21600">
                <a:moveTo>
                  <a:pt x="1893" y="21099"/>
                </a:moveTo>
                <a:lnTo>
                  <a:pt x="2504" y="19420"/>
                </a:lnTo>
                <a:lnTo>
                  <a:pt x="519" y="17762"/>
                </a:lnTo>
                <a:lnTo>
                  <a:pt x="0" y="15821"/>
                </a:lnTo>
                <a:lnTo>
                  <a:pt x="1130" y="13799"/>
                </a:lnTo>
                <a:lnTo>
                  <a:pt x="2870" y="11332"/>
                </a:lnTo>
                <a:lnTo>
                  <a:pt x="3725" y="9370"/>
                </a:lnTo>
                <a:lnTo>
                  <a:pt x="3084" y="7348"/>
                </a:lnTo>
                <a:lnTo>
                  <a:pt x="2993" y="5731"/>
                </a:lnTo>
                <a:lnTo>
                  <a:pt x="2731" y="3854"/>
                </a:lnTo>
                <a:lnTo>
                  <a:pt x="2535" y="1929"/>
                </a:lnTo>
                <a:lnTo>
                  <a:pt x="3451" y="283"/>
                </a:lnTo>
                <a:lnTo>
                  <a:pt x="6382" y="162"/>
                </a:lnTo>
                <a:lnTo>
                  <a:pt x="10596" y="303"/>
                </a:lnTo>
                <a:lnTo>
                  <a:pt x="13589" y="243"/>
                </a:lnTo>
                <a:lnTo>
                  <a:pt x="16917" y="0"/>
                </a:lnTo>
                <a:lnTo>
                  <a:pt x="16703" y="2063"/>
                </a:lnTo>
                <a:lnTo>
                  <a:pt x="19177" y="3215"/>
                </a:lnTo>
                <a:lnTo>
                  <a:pt x="18077" y="5581"/>
                </a:lnTo>
                <a:lnTo>
                  <a:pt x="18963" y="7563"/>
                </a:lnTo>
                <a:lnTo>
                  <a:pt x="19360" y="9888"/>
                </a:lnTo>
                <a:lnTo>
                  <a:pt x="19353" y="12712"/>
                </a:lnTo>
                <a:lnTo>
                  <a:pt x="19718" y="15322"/>
                </a:lnTo>
                <a:lnTo>
                  <a:pt x="21600" y="16708"/>
                </a:lnTo>
                <a:lnTo>
                  <a:pt x="19268" y="18446"/>
                </a:lnTo>
                <a:lnTo>
                  <a:pt x="16062" y="19113"/>
                </a:lnTo>
                <a:lnTo>
                  <a:pt x="12703" y="20063"/>
                </a:lnTo>
                <a:lnTo>
                  <a:pt x="9802" y="20609"/>
                </a:lnTo>
                <a:lnTo>
                  <a:pt x="6474" y="21600"/>
                </a:lnTo>
                <a:lnTo>
                  <a:pt x="1893" y="21099"/>
                </a:lnTo>
                <a:close/>
                <a:moveTo>
                  <a:pt x="1893" y="21099"/>
                </a:moveTo>
              </a:path>
            </a:pathLst>
          </a:custGeom>
          <a:solidFill>
            <a:srgbClr val="FF00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8" name="Freeform 24"/>
          <p:cNvSpPr>
            <a:spLocks/>
          </p:cNvSpPr>
          <p:nvPr/>
        </p:nvSpPr>
        <p:spPr bwMode="auto">
          <a:xfrm>
            <a:off x="4400576" y="2133322"/>
            <a:ext cx="657128" cy="1028347"/>
          </a:xfrm>
          <a:custGeom>
            <a:avLst/>
            <a:gdLst>
              <a:gd name="T0" fmla="*/ 224313 w 21600"/>
              <a:gd name="T1" fmla="*/ 79801010 h 21600"/>
              <a:gd name="T2" fmla="*/ 580724 w 21600"/>
              <a:gd name="T3" fmla="*/ 75066637 h 21600"/>
              <a:gd name="T4" fmla="*/ 1425642 w 21600"/>
              <a:gd name="T5" fmla="*/ 70399050 h 21600"/>
              <a:gd name="T6" fmla="*/ 4008521 w 21600"/>
              <a:gd name="T7" fmla="*/ 65664748 h 21600"/>
              <a:gd name="T8" fmla="*/ 7601931 w 21600"/>
              <a:gd name="T9" fmla="*/ 58819904 h 21600"/>
              <a:gd name="T10" fmla="*/ 12077943 w 21600"/>
              <a:gd name="T11" fmla="*/ 58547818 h 21600"/>
              <a:gd name="T12" fmla="*/ 14115765 w 21600"/>
              <a:gd name="T13" fmla="*/ 64129404 h 21600"/>
              <a:gd name="T14" fmla="*/ 17990082 w 21600"/>
              <a:gd name="T15" fmla="*/ 61346278 h 21600"/>
              <a:gd name="T16" fmla="*/ 20126440 w 21600"/>
              <a:gd name="T17" fmla="*/ 53197258 h 21600"/>
              <a:gd name="T18" fmla="*/ 21908447 w 21600"/>
              <a:gd name="T19" fmla="*/ 45089298 h 21600"/>
              <a:gd name="T20" fmla="*/ 23663257 w 21600"/>
              <a:gd name="T21" fmla="*/ 43168863 h 21600"/>
              <a:gd name="T22" fmla="*/ 25336244 w 21600"/>
              <a:gd name="T23" fmla="*/ 38223959 h 21600"/>
              <a:gd name="T24" fmla="*/ 28185377 w 21600"/>
              <a:gd name="T25" fmla="*/ 34182805 h 21600"/>
              <a:gd name="T26" fmla="*/ 29051266 w 21600"/>
              <a:gd name="T27" fmla="*/ 29114721 h 21600"/>
              <a:gd name="T28" fmla="*/ 30608960 w 21600"/>
              <a:gd name="T29" fmla="*/ 23820699 h 21600"/>
              <a:gd name="T30" fmla="*/ 32034557 w 21600"/>
              <a:gd name="T31" fmla="*/ 19086326 h 21600"/>
              <a:gd name="T32" fmla="*/ 35374304 w 21600"/>
              <a:gd name="T33" fmla="*/ 17273736 h 21600"/>
              <a:gd name="T34" fmla="*/ 35462353 w 21600"/>
              <a:gd name="T35" fmla="*/ 10865361 h 21600"/>
              <a:gd name="T36" fmla="*/ 32925583 w 21600"/>
              <a:gd name="T37" fmla="*/ 7034738 h 21600"/>
              <a:gd name="T38" fmla="*/ 32256810 w 21600"/>
              <a:gd name="T39" fmla="*/ 0 h 21600"/>
              <a:gd name="T40" fmla="*/ 34839688 w 21600"/>
              <a:gd name="T41" fmla="*/ 4528930 h 21600"/>
              <a:gd name="T42" fmla="*/ 38623895 w 21600"/>
              <a:gd name="T43" fmla="*/ 7312055 h 21600"/>
              <a:gd name="T44" fmla="*/ 39760205 w 21600"/>
              <a:gd name="T45" fmla="*/ 15810265 h 21600"/>
              <a:gd name="T46" fmla="*/ 39850361 w 21600"/>
              <a:gd name="T47" fmla="*/ 22567758 h 21600"/>
              <a:gd name="T48" fmla="*/ 42030721 w 21600"/>
              <a:gd name="T49" fmla="*/ 30578121 h 21600"/>
              <a:gd name="T50" fmla="*/ 33793533 w 21600"/>
              <a:gd name="T51" fmla="*/ 31620530 h 21600"/>
              <a:gd name="T52" fmla="*/ 33839687 w 21600"/>
              <a:gd name="T53" fmla="*/ 37191868 h 21600"/>
              <a:gd name="T54" fmla="*/ 38175222 w 21600"/>
              <a:gd name="T55" fmla="*/ 42691334 h 21600"/>
              <a:gd name="T56" fmla="*/ 40160618 w 21600"/>
              <a:gd name="T57" fmla="*/ 47292136 h 21600"/>
              <a:gd name="T58" fmla="*/ 41586260 w 21600"/>
              <a:gd name="T59" fmla="*/ 54049630 h 21600"/>
              <a:gd name="T60" fmla="*/ 39628108 w 21600"/>
              <a:gd name="T61" fmla="*/ 61012495 h 21600"/>
              <a:gd name="T62" fmla="*/ 37802053 w 21600"/>
              <a:gd name="T63" fmla="*/ 64956122 h 21600"/>
              <a:gd name="T64" fmla="*/ 35443489 w 21600"/>
              <a:gd name="T65" fmla="*/ 69063989 h 21600"/>
              <a:gd name="T66" fmla="*/ 37158417 w 21600"/>
              <a:gd name="T67" fmla="*/ 78809980 h 21600"/>
              <a:gd name="T68" fmla="*/ 38871285 w 21600"/>
              <a:gd name="T69" fmla="*/ 85151571 h 21600"/>
              <a:gd name="T70" fmla="*/ 40294821 w 21600"/>
              <a:gd name="T71" fmla="*/ 90722909 h 21600"/>
              <a:gd name="T72" fmla="*/ 45284479 w 21600"/>
              <a:gd name="T73" fmla="*/ 96499620 h 21600"/>
              <a:gd name="T74" fmla="*/ 45014011 w 21600"/>
              <a:gd name="T75" fmla="*/ 110913198 h 21600"/>
              <a:gd name="T76" fmla="*/ 41101965 w 21600"/>
              <a:gd name="T77" fmla="*/ 109706477 h 21600"/>
              <a:gd name="T78" fmla="*/ 37311485 w 21600"/>
              <a:gd name="T79" fmla="*/ 108124985 h 21600"/>
              <a:gd name="T80" fmla="*/ 35131126 w 21600"/>
              <a:gd name="T81" fmla="*/ 104854084 h 21600"/>
              <a:gd name="T82" fmla="*/ 31701223 w 21600"/>
              <a:gd name="T83" fmla="*/ 104715425 h 21600"/>
              <a:gd name="T84" fmla="*/ 26491419 w 21600"/>
              <a:gd name="T85" fmla="*/ 104576767 h 21600"/>
              <a:gd name="T86" fmla="*/ 21640132 w 21600"/>
              <a:gd name="T87" fmla="*/ 103950333 h 21600"/>
              <a:gd name="T88" fmla="*/ 15780373 w 21600"/>
              <a:gd name="T89" fmla="*/ 104294363 h 21600"/>
              <a:gd name="T90" fmla="*/ 10641861 w 21600"/>
              <a:gd name="T91" fmla="*/ 103878460 h 21600"/>
              <a:gd name="T92" fmla="*/ 6723496 w 21600"/>
              <a:gd name="T93" fmla="*/ 103462485 h 21600"/>
              <a:gd name="T94" fmla="*/ 6501243 w 21600"/>
              <a:gd name="T95" fmla="*/ 98096590 h 21600"/>
              <a:gd name="T96" fmla="*/ 5876517 w 21600"/>
              <a:gd name="T97" fmla="*/ 92946314 h 21600"/>
              <a:gd name="T98" fmla="*/ 3339747 w 21600"/>
              <a:gd name="T99" fmla="*/ 89459722 h 21600"/>
              <a:gd name="T100" fmla="*/ 0 w 21600"/>
              <a:gd name="T101" fmla="*/ 85700973 h 21600"/>
              <a:gd name="T102" fmla="*/ 224313 w 21600"/>
              <a:gd name="T103" fmla="*/ 79801010 h 21600"/>
              <a:gd name="T104" fmla="*/ 224313 w 21600"/>
              <a:gd name="T105" fmla="*/ 79801010 h 216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1600" h="21600">
                <a:moveTo>
                  <a:pt x="107" y="15541"/>
                </a:moveTo>
                <a:lnTo>
                  <a:pt x="277" y="14619"/>
                </a:lnTo>
                <a:lnTo>
                  <a:pt x="680" y="13710"/>
                </a:lnTo>
                <a:lnTo>
                  <a:pt x="1912" y="12788"/>
                </a:lnTo>
                <a:lnTo>
                  <a:pt x="3626" y="11455"/>
                </a:lnTo>
                <a:lnTo>
                  <a:pt x="5761" y="11402"/>
                </a:lnTo>
                <a:lnTo>
                  <a:pt x="6733" y="12489"/>
                </a:lnTo>
                <a:lnTo>
                  <a:pt x="8581" y="11947"/>
                </a:lnTo>
                <a:lnTo>
                  <a:pt x="9600" y="10360"/>
                </a:lnTo>
                <a:lnTo>
                  <a:pt x="10450" y="8781"/>
                </a:lnTo>
                <a:lnTo>
                  <a:pt x="11287" y="8407"/>
                </a:lnTo>
                <a:lnTo>
                  <a:pt x="12085" y="7444"/>
                </a:lnTo>
                <a:lnTo>
                  <a:pt x="13444" y="6657"/>
                </a:lnTo>
                <a:lnTo>
                  <a:pt x="13857" y="5670"/>
                </a:lnTo>
                <a:lnTo>
                  <a:pt x="14600" y="4639"/>
                </a:lnTo>
                <a:lnTo>
                  <a:pt x="15280" y="3717"/>
                </a:lnTo>
                <a:lnTo>
                  <a:pt x="16873" y="3364"/>
                </a:lnTo>
                <a:lnTo>
                  <a:pt x="16915" y="2116"/>
                </a:lnTo>
                <a:lnTo>
                  <a:pt x="15705" y="1370"/>
                </a:lnTo>
                <a:lnTo>
                  <a:pt x="15386" y="0"/>
                </a:lnTo>
                <a:lnTo>
                  <a:pt x="16618" y="882"/>
                </a:lnTo>
                <a:lnTo>
                  <a:pt x="18423" y="1424"/>
                </a:lnTo>
                <a:lnTo>
                  <a:pt x="18965" y="3079"/>
                </a:lnTo>
                <a:lnTo>
                  <a:pt x="19008" y="4395"/>
                </a:lnTo>
                <a:lnTo>
                  <a:pt x="20048" y="5955"/>
                </a:lnTo>
                <a:lnTo>
                  <a:pt x="16119" y="6158"/>
                </a:lnTo>
                <a:lnTo>
                  <a:pt x="16141" y="7243"/>
                </a:lnTo>
                <a:lnTo>
                  <a:pt x="18209" y="8314"/>
                </a:lnTo>
                <a:lnTo>
                  <a:pt x="19156" y="9210"/>
                </a:lnTo>
                <a:lnTo>
                  <a:pt x="19836" y="10526"/>
                </a:lnTo>
                <a:lnTo>
                  <a:pt x="18902" y="11882"/>
                </a:lnTo>
                <a:lnTo>
                  <a:pt x="18031" y="12650"/>
                </a:lnTo>
                <a:lnTo>
                  <a:pt x="16906" y="13450"/>
                </a:lnTo>
                <a:lnTo>
                  <a:pt x="17724" y="15348"/>
                </a:lnTo>
                <a:lnTo>
                  <a:pt x="18541" y="16583"/>
                </a:lnTo>
                <a:lnTo>
                  <a:pt x="19220" y="17668"/>
                </a:lnTo>
                <a:lnTo>
                  <a:pt x="21600" y="18793"/>
                </a:lnTo>
                <a:lnTo>
                  <a:pt x="21471" y="21600"/>
                </a:lnTo>
                <a:lnTo>
                  <a:pt x="19605" y="21365"/>
                </a:lnTo>
                <a:lnTo>
                  <a:pt x="17797" y="21057"/>
                </a:lnTo>
                <a:lnTo>
                  <a:pt x="16757" y="20420"/>
                </a:lnTo>
                <a:lnTo>
                  <a:pt x="15121" y="20393"/>
                </a:lnTo>
                <a:lnTo>
                  <a:pt x="12636" y="20366"/>
                </a:lnTo>
                <a:lnTo>
                  <a:pt x="10322" y="20244"/>
                </a:lnTo>
                <a:lnTo>
                  <a:pt x="7527" y="20311"/>
                </a:lnTo>
                <a:lnTo>
                  <a:pt x="5076" y="20230"/>
                </a:lnTo>
                <a:lnTo>
                  <a:pt x="3207" y="20149"/>
                </a:lnTo>
                <a:lnTo>
                  <a:pt x="3101" y="19104"/>
                </a:lnTo>
                <a:lnTo>
                  <a:pt x="2803" y="18101"/>
                </a:lnTo>
                <a:lnTo>
                  <a:pt x="1593" y="17422"/>
                </a:lnTo>
                <a:lnTo>
                  <a:pt x="0" y="16690"/>
                </a:lnTo>
                <a:lnTo>
                  <a:pt x="107" y="15541"/>
                </a:lnTo>
                <a:close/>
                <a:moveTo>
                  <a:pt x="107" y="15541"/>
                </a:moveTo>
              </a:path>
            </a:pathLst>
          </a:custGeom>
          <a:solidFill>
            <a:srgbClr val="FFFF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4599927" y="2986587"/>
            <a:ext cx="679278" cy="757287"/>
          </a:xfrm>
          <a:custGeom>
            <a:avLst/>
            <a:gdLst>
              <a:gd name="T0" fmla="*/ 0 w 21600"/>
              <a:gd name="T1" fmla="*/ 51855547 h 21600"/>
              <a:gd name="T2" fmla="*/ 5578150 w 21600"/>
              <a:gd name="T3" fmla="*/ 52184144 h 21600"/>
              <a:gd name="T4" fmla="*/ 5177161 w 21600"/>
              <a:gd name="T5" fmla="*/ 48071222 h 21600"/>
              <a:gd name="T6" fmla="*/ 3608990 w 21600"/>
              <a:gd name="T7" fmla="*/ 41802976 h 21600"/>
              <a:gd name="T8" fmla="*/ 8474761 w 21600"/>
              <a:gd name="T9" fmla="*/ 41282245 h 21600"/>
              <a:gd name="T10" fmla="*/ 10282616 w 21600"/>
              <a:gd name="T11" fmla="*/ 38238649 h 21600"/>
              <a:gd name="T12" fmla="*/ 13049304 w 21600"/>
              <a:gd name="T13" fmla="*/ 41457704 h 21600"/>
              <a:gd name="T14" fmla="*/ 16078110 w 21600"/>
              <a:gd name="T15" fmla="*/ 39990180 h 21600"/>
              <a:gd name="T16" fmla="*/ 19700543 w 21600"/>
              <a:gd name="T17" fmla="*/ 41524511 h 21600"/>
              <a:gd name="T18" fmla="*/ 20135136 w 21600"/>
              <a:gd name="T19" fmla="*/ 38132845 h 21600"/>
              <a:gd name="T20" fmla="*/ 21412079 w 21600"/>
              <a:gd name="T21" fmla="*/ 30803665 h 21600"/>
              <a:gd name="T22" fmla="*/ 18502026 w 21600"/>
              <a:gd name="T23" fmla="*/ 28264072 h 21600"/>
              <a:gd name="T24" fmla="*/ 18033828 w 21600"/>
              <a:gd name="T25" fmla="*/ 22597347 h 21600"/>
              <a:gd name="T26" fmla="*/ 21698811 w 21600"/>
              <a:gd name="T27" fmla="*/ 20416957 h 21600"/>
              <a:gd name="T28" fmla="*/ 20683986 w 21600"/>
              <a:gd name="T29" fmla="*/ 15722092 h 21600"/>
              <a:gd name="T30" fmla="*/ 17272130 w 21600"/>
              <a:gd name="T31" fmla="*/ 16031164 h 21600"/>
              <a:gd name="T32" fmla="*/ 13858049 w 21600"/>
              <a:gd name="T33" fmla="*/ 15346161 h 21600"/>
              <a:gd name="T34" fmla="*/ 13246437 w 21600"/>
              <a:gd name="T35" fmla="*/ 8688052 h 21600"/>
              <a:gd name="T36" fmla="*/ 21367257 w 21600"/>
              <a:gd name="T37" fmla="*/ 8877443 h 21600"/>
              <a:gd name="T38" fmla="*/ 24313187 w 21600"/>
              <a:gd name="T39" fmla="*/ 11909905 h 21600"/>
              <a:gd name="T40" fmla="*/ 27879626 w 21600"/>
              <a:gd name="T41" fmla="*/ 12800974 h 21600"/>
              <a:gd name="T42" fmla="*/ 31674533 w 21600"/>
              <a:gd name="T43" fmla="*/ 13602967 h 21600"/>
              <a:gd name="T44" fmla="*/ 32093460 w 21600"/>
              <a:gd name="T45" fmla="*/ 9957849 h 21600"/>
              <a:gd name="T46" fmla="*/ 35106552 w 21600"/>
              <a:gd name="T47" fmla="*/ 5811524 h 21600"/>
              <a:gd name="T48" fmla="*/ 35281299 w 21600"/>
              <a:gd name="T49" fmla="*/ 504003 h 21600"/>
              <a:gd name="T50" fmla="*/ 42349239 w 21600"/>
              <a:gd name="T51" fmla="*/ 119734 h 21600"/>
              <a:gd name="T52" fmla="*/ 48388867 w 21600"/>
              <a:gd name="T53" fmla="*/ 0 h 21600"/>
              <a:gd name="T54" fmla="*/ 46744540 w 21600"/>
              <a:gd name="T55" fmla="*/ 6429721 h 21600"/>
              <a:gd name="T56" fmla="*/ 44376616 w 21600"/>
              <a:gd name="T57" fmla="*/ 10951977 h 21600"/>
              <a:gd name="T58" fmla="*/ 43886030 w 21600"/>
              <a:gd name="T59" fmla="*/ 17429032 h 21600"/>
              <a:gd name="T60" fmla="*/ 43455886 w 21600"/>
              <a:gd name="T61" fmla="*/ 22190810 h 21600"/>
              <a:gd name="T62" fmla="*/ 42131895 w 21600"/>
              <a:gd name="T63" fmla="*/ 26782669 h 21600"/>
              <a:gd name="T64" fmla="*/ 42163276 w 21600"/>
              <a:gd name="T65" fmla="*/ 30586465 h 21600"/>
              <a:gd name="T66" fmla="*/ 39519791 w 21600"/>
              <a:gd name="T67" fmla="*/ 32858727 h 21600"/>
              <a:gd name="T68" fmla="*/ 36567188 w 21600"/>
              <a:gd name="T69" fmla="*/ 35841058 h 21600"/>
              <a:gd name="T70" fmla="*/ 33215820 w 21600"/>
              <a:gd name="T71" fmla="*/ 40808901 h 21600"/>
              <a:gd name="T72" fmla="*/ 33000748 w 21600"/>
              <a:gd name="T73" fmla="*/ 46358688 h 21600"/>
              <a:gd name="T74" fmla="*/ 32722962 w 21600"/>
              <a:gd name="T75" fmla="*/ 50847488 h 21600"/>
              <a:gd name="T76" fmla="*/ 31584935 w 21600"/>
              <a:gd name="T77" fmla="*/ 54138943 h 21600"/>
              <a:gd name="T78" fmla="*/ 28571843 w 21600"/>
              <a:gd name="T79" fmla="*/ 54514875 h 21600"/>
              <a:gd name="T80" fmla="*/ 25805155 w 21600"/>
              <a:gd name="T81" fmla="*/ 57357999 h 21600"/>
              <a:gd name="T82" fmla="*/ 21960930 w 21600"/>
              <a:gd name="T83" fmla="*/ 59585724 h 21600"/>
              <a:gd name="T84" fmla="*/ 21562166 w 21600"/>
              <a:gd name="T85" fmla="*/ 56021343 h 21600"/>
              <a:gd name="T86" fmla="*/ 17901632 w 21600"/>
              <a:gd name="T87" fmla="*/ 57210402 h 21600"/>
              <a:gd name="T88" fmla="*/ 14274704 w 21600"/>
              <a:gd name="T89" fmla="*/ 57714406 h 21600"/>
              <a:gd name="T90" fmla="*/ 10367765 w 21600"/>
              <a:gd name="T91" fmla="*/ 57132409 h 21600"/>
              <a:gd name="T92" fmla="*/ 7139600 w 21600"/>
              <a:gd name="T93" fmla="*/ 60148196 h 21600"/>
              <a:gd name="T94" fmla="*/ 4077189 w 21600"/>
              <a:gd name="T95" fmla="*/ 56517009 h 21600"/>
              <a:gd name="T96" fmla="*/ 0 w 21600"/>
              <a:gd name="T97" fmla="*/ 51855547 h 21600"/>
              <a:gd name="T98" fmla="*/ 0 w 21600"/>
              <a:gd name="T99" fmla="*/ 51855547 h 216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1600" h="21600">
                <a:moveTo>
                  <a:pt x="0" y="18622"/>
                </a:moveTo>
                <a:lnTo>
                  <a:pt x="2490" y="18740"/>
                </a:lnTo>
                <a:lnTo>
                  <a:pt x="2311" y="17263"/>
                </a:lnTo>
                <a:lnTo>
                  <a:pt x="1611" y="15012"/>
                </a:lnTo>
                <a:lnTo>
                  <a:pt x="3783" y="14825"/>
                </a:lnTo>
                <a:lnTo>
                  <a:pt x="4590" y="13732"/>
                </a:lnTo>
                <a:lnTo>
                  <a:pt x="5825" y="14888"/>
                </a:lnTo>
                <a:lnTo>
                  <a:pt x="7177" y="14361"/>
                </a:lnTo>
                <a:lnTo>
                  <a:pt x="8794" y="14912"/>
                </a:lnTo>
                <a:lnTo>
                  <a:pt x="8988" y="13694"/>
                </a:lnTo>
                <a:lnTo>
                  <a:pt x="9558" y="11062"/>
                </a:lnTo>
                <a:lnTo>
                  <a:pt x="8259" y="10150"/>
                </a:lnTo>
                <a:lnTo>
                  <a:pt x="8050" y="8115"/>
                </a:lnTo>
                <a:lnTo>
                  <a:pt x="9686" y="7332"/>
                </a:lnTo>
                <a:lnTo>
                  <a:pt x="9233" y="5646"/>
                </a:lnTo>
                <a:lnTo>
                  <a:pt x="7710" y="5757"/>
                </a:lnTo>
                <a:lnTo>
                  <a:pt x="6186" y="5511"/>
                </a:lnTo>
                <a:lnTo>
                  <a:pt x="5913" y="3120"/>
                </a:lnTo>
                <a:lnTo>
                  <a:pt x="9538" y="3188"/>
                </a:lnTo>
                <a:lnTo>
                  <a:pt x="10853" y="4277"/>
                </a:lnTo>
                <a:lnTo>
                  <a:pt x="12445" y="4597"/>
                </a:lnTo>
                <a:lnTo>
                  <a:pt x="14139" y="4885"/>
                </a:lnTo>
                <a:lnTo>
                  <a:pt x="14326" y="3576"/>
                </a:lnTo>
                <a:lnTo>
                  <a:pt x="15671" y="2087"/>
                </a:lnTo>
                <a:lnTo>
                  <a:pt x="15749" y="181"/>
                </a:lnTo>
                <a:lnTo>
                  <a:pt x="18904" y="43"/>
                </a:lnTo>
                <a:lnTo>
                  <a:pt x="21600" y="0"/>
                </a:lnTo>
                <a:lnTo>
                  <a:pt x="20866" y="2309"/>
                </a:lnTo>
                <a:lnTo>
                  <a:pt x="19809" y="3933"/>
                </a:lnTo>
                <a:lnTo>
                  <a:pt x="19590" y="6259"/>
                </a:lnTo>
                <a:lnTo>
                  <a:pt x="19398" y="7969"/>
                </a:lnTo>
                <a:lnTo>
                  <a:pt x="18807" y="9618"/>
                </a:lnTo>
                <a:lnTo>
                  <a:pt x="18821" y="10984"/>
                </a:lnTo>
                <a:lnTo>
                  <a:pt x="17641" y="11800"/>
                </a:lnTo>
                <a:lnTo>
                  <a:pt x="16323" y="12871"/>
                </a:lnTo>
                <a:lnTo>
                  <a:pt x="14827" y="14655"/>
                </a:lnTo>
                <a:lnTo>
                  <a:pt x="14731" y="16648"/>
                </a:lnTo>
                <a:lnTo>
                  <a:pt x="14607" y="18260"/>
                </a:lnTo>
                <a:lnTo>
                  <a:pt x="14099" y="19442"/>
                </a:lnTo>
                <a:lnTo>
                  <a:pt x="12754" y="19577"/>
                </a:lnTo>
                <a:lnTo>
                  <a:pt x="11519" y="20598"/>
                </a:lnTo>
                <a:lnTo>
                  <a:pt x="9803" y="21398"/>
                </a:lnTo>
                <a:lnTo>
                  <a:pt x="9625" y="20118"/>
                </a:lnTo>
                <a:lnTo>
                  <a:pt x="7991" y="20545"/>
                </a:lnTo>
                <a:lnTo>
                  <a:pt x="6372" y="20726"/>
                </a:lnTo>
                <a:lnTo>
                  <a:pt x="4628" y="20517"/>
                </a:lnTo>
                <a:lnTo>
                  <a:pt x="3187" y="21600"/>
                </a:lnTo>
                <a:lnTo>
                  <a:pt x="1820" y="20296"/>
                </a:lnTo>
                <a:lnTo>
                  <a:pt x="0" y="18622"/>
                </a:lnTo>
                <a:close/>
                <a:moveTo>
                  <a:pt x="0" y="18622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0" name="Freeform 26"/>
          <p:cNvSpPr>
            <a:spLocks/>
          </p:cNvSpPr>
          <p:nvPr/>
        </p:nvSpPr>
        <p:spPr bwMode="auto">
          <a:xfrm>
            <a:off x="7246373" y="2207151"/>
            <a:ext cx="867030" cy="1242456"/>
          </a:xfrm>
          <a:custGeom>
            <a:avLst/>
            <a:gdLst>
              <a:gd name="T0" fmla="*/ 6208241 w 21600"/>
              <a:gd name="T1" fmla="*/ 161906505 h 21600"/>
              <a:gd name="T2" fmla="*/ 1729992 w 21600"/>
              <a:gd name="T3" fmla="*/ 154875542 h 21600"/>
              <a:gd name="T4" fmla="*/ 1262817 w 21600"/>
              <a:gd name="T5" fmla="*/ 146855172 h 21600"/>
              <a:gd name="T6" fmla="*/ 1262817 w 21600"/>
              <a:gd name="T7" fmla="*/ 133565345 h 21600"/>
              <a:gd name="T8" fmla="*/ 1412460 w 21600"/>
              <a:gd name="T9" fmla="*/ 119840813 h 21600"/>
              <a:gd name="T10" fmla="*/ 0 w 21600"/>
              <a:gd name="T11" fmla="*/ 110096423 h 21600"/>
              <a:gd name="T12" fmla="*/ 4259251 w 21600"/>
              <a:gd name="T13" fmla="*/ 105748932 h 21600"/>
              <a:gd name="T14" fmla="*/ 6361509 w 21600"/>
              <a:gd name="T15" fmla="*/ 99475090 h 21600"/>
              <a:gd name="T16" fmla="*/ 8193721 w 21600"/>
              <a:gd name="T17" fmla="*/ 93448514 h 21600"/>
              <a:gd name="T18" fmla="*/ 14923871 w 21600"/>
              <a:gd name="T19" fmla="*/ 92676502 h 21600"/>
              <a:gd name="T20" fmla="*/ 17496930 w 21600"/>
              <a:gd name="T21" fmla="*/ 88973580 h 21600"/>
              <a:gd name="T22" fmla="*/ 21299940 w 21600"/>
              <a:gd name="T23" fmla="*/ 85263299 h 21600"/>
              <a:gd name="T24" fmla="*/ 31395166 w 21600"/>
              <a:gd name="T25" fmla="*/ 83614257 h 21600"/>
              <a:gd name="T26" fmla="*/ 41902833 w 21600"/>
              <a:gd name="T27" fmla="*/ 69769728 h 21600"/>
              <a:gd name="T28" fmla="*/ 48114699 w 21600"/>
              <a:gd name="T29" fmla="*/ 58811002 h 21600"/>
              <a:gd name="T30" fmla="*/ 53983539 w 21600"/>
              <a:gd name="T31" fmla="*/ 49344007 h 21600"/>
              <a:gd name="T32" fmla="*/ 44603666 w 21600"/>
              <a:gd name="T33" fmla="*/ 46615602 h 21600"/>
              <a:gd name="T34" fmla="*/ 34993860 w 21600"/>
              <a:gd name="T35" fmla="*/ 43235008 h 21600"/>
              <a:gd name="T36" fmla="*/ 26000872 w 21600"/>
              <a:gd name="T37" fmla="*/ 38865093 h 21600"/>
              <a:gd name="T38" fmla="*/ 21445959 w 21600"/>
              <a:gd name="T39" fmla="*/ 33160845 h 21600"/>
              <a:gd name="T40" fmla="*/ 17120978 w 21600"/>
              <a:gd name="T41" fmla="*/ 27846456 h 21600"/>
              <a:gd name="T42" fmla="*/ 13339837 w 21600"/>
              <a:gd name="T43" fmla="*/ 21257731 h 21600"/>
              <a:gd name="T44" fmla="*/ 13938411 w 21600"/>
              <a:gd name="T45" fmla="*/ 14204259 h 21600"/>
              <a:gd name="T46" fmla="*/ 16927535 w 21600"/>
              <a:gd name="T47" fmla="*/ 9302151 h 21600"/>
              <a:gd name="T48" fmla="*/ 20248811 w 21600"/>
              <a:gd name="T49" fmla="*/ 14669007 h 21600"/>
              <a:gd name="T50" fmla="*/ 24650456 w 21600"/>
              <a:gd name="T51" fmla="*/ 20260791 h 21600"/>
              <a:gd name="T52" fmla="*/ 29705349 w 21600"/>
              <a:gd name="T53" fmla="*/ 19983483 h 21600"/>
              <a:gd name="T54" fmla="*/ 35880725 w 21600"/>
              <a:gd name="T55" fmla="*/ 14833937 h 21600"/>
              <a:gd name="T56" fmla="*/ 40822525 w 21600"/>
              <a:gd name="T57" fmla="*/ 15665947 h 21600"/>
              <a:gd name="T58" fmla="*/ 46494236 w 21600"/>
              <a:gd name="T59" fmla="*/ 11738184 h 21600"/>
              <a:gd name="T60" fmla="*/ 50702378 w 21600"/>
              <a:gd name="T61" fmla="*/ 10628866 h 21600"/>
              <a:gd name="T62" fmla="*/ 56414264 w 21600"/>
              <a:gd name="T63" fmla="*/ 9684391 h 21600"/>
              <a:gd name="T64" fmla="*/ 60582291 w 21600"/>
              <a:gd name="T65" fmla="*/ 7802975 h 21600"/>
              <a:gd name="T66" fmla="*/ 66177338 w 21600"/>
              <a:gd name="T67" fmla="*/ 5426854 h 21600"/>
              <a:gd name="T68" fmla="*/ 70965809 w 21600"/>
              <a:gd name="T69" fmla="*/ 1828951 h 21600"/>
              <a:gd name="T70" fmla="*/ 75593701 w 21600"/>
              <a:gd name="T71" fmla="*/ 0 h 21600"/>
              <a:gd name="T72" fmla="*/ 78834688 w 21600"/>
              <a:gd name="T73" fmla="*/ 3875298 h 21600"/>
              <a:gd name="T74" fmla="*/ 78101090 w 21600"/>
              <a:gd name="T75" fmla="*/ 11903114 h 21600"/>
              <a:gd name="T76" fmla="*/ 77947822 w 21600"/>
              <a:gd name="T77" fmla="*/ 20043395 h 21600"/>
              <a:gd name="T78" fmla="*/ 76633896 w 21600"/>
              <a:gd name="T79" fmla="*/ 28618468 h 21600"/>
              <a:gd name="T80" fmla="*/ 73933063 w 21600"/>
              <a:gd name="T81" fmla="*/ 36031670 h 21600"/>
              <a:gd name="T82" fmla="*/ 71155627 w 21600"/>
              <a:gd name="T83" fmla="*/ 46330762 h 21600"/>
              <a:gd name="T84" fmla="*/ 67910955 w 21600"/>
              <a:gd name="T85" fmla="*/ 54021272 h 21600"/>
              <a:gd name="T86" fmla="*/ 65480230 w 21600"/>
              <a:gd name="T87" fmla="*/ 63435888 h 21600"/>
              <a:gd name="T88" fmla="*/ 63512995 w 21600"/>
              <a:gd name="T89" fmla="*/ 72655531 h 21600"/>
              <a:gd name="T90" fmla="*/ 60461827 w 21600"/>
              <a:gd name="T91" fmla="*/ 78914395 h 21600"/>
              <a:gd name="T92" fmla="*/ 56604022 w 21600"/>
              <a:gd name="T93" fmla="*/ 87437002 h 21600"/>
              <a:gd name="T94" fmla="*/ 53476189 w 21600"/>
              <a:gd name="T95" fmla="*/ 94835226 h 21600"/>
              <a:gd name="T96" fmla="*/ 49421316 w 21600"/>
              <a:gd name="T97" fmla="*/ 101813723 h 21600"/>
              <a:gd name="T98" fmla="*/ 44519691 w 21600"/>
              <a:gd name="T99" fmla="*/ 109781627 h 21600"/>
              <a:gd name="T100" fmla="*/ 40198396 w 21600"/>
              <a:gd name="T101" fmla="*/ 115650719 h 21600"/>
              <a:gd name="T102" fmla="*/ 35336946 w 21600"/>
              <a:gd name="T103" fmla="*/ 119638394 h 21600"/>
              <a:gd name="T104" fmla="*/ 30201704 w 21600"/>
              <a:gd name="T105" fmla="*/ 123985886 h 21600"/>
              <a:gd name="T106" fmla="*/ 25957073 w 21600"/>
              <a:gd name="T107" fmla="*/ 129187898 h 21600"/>
              <a:gd name="T108" fmla="*/ 21672267 w 21600"/>
              <a:gd name="T109" fmla="*/ 134839593 h 21600"/>
              <a:gd name="T110" fmla="*/ 17194018 w 21600"/>
              <a:gd name="T111" fmla="*/ 141975488 h 21600"/>
              <a:gd name="T112" fmla="*/ 12916462 w 21600"/>
              <a:gd name="T113" fmla="*/ 148181973 h 21600"/>
              <a:gd name="T114" fmla="*/ 8865274 w 21600"/>
              <a:gd name="T115" fmla="*/ 154163442 h 21600"/>
              <a:gd name="T116" fmla="*/ 6208241 w 21600"/>
              <a:gd name="T117" fmla="*/ 161906505 h 21600"/>
              <a:gd name="T118" fmla="*/ 6208241 w 21600"/>
              <a:gd name="T119" fmla="*/ 161906505 h 216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1600" h="21600">
                <a:moveTo>
                  <a:pt x="1701" y="21600"/>
                </a:moveTo>
                <a:lnTo>
                  <a:pt x="474" y="20662"/>
                </a:lnTo>
                <a:lnTo>
                  <a:pt x="346" y="19592"/>
                </a:lnTo>
                <a:lnTo>
                  <a:pt x="346" y="17819"/>
                </a:lnTo>
                <a:lnTo>
                  <a:pt x="387" y="15988"/>
                </a:lnTo>
                <a:lnTo>
                  <a:pt x="0" y="14688"/>
                </a:lnTo>
                <a:lnTo>
                  <a:pt x="1167" y="14108"/>
                </a:lnTo>
                <a:lnTo>
                  <a:pt x="1743" y="13271"/>
                </a:lnTo>
                <a:lnTo>
                  <a:pt x="2245" y="12467"/>
                </a:lnTo>
                <a:lnTo>
                  <a:pt x="4089" y="12364"/>
                </a:lnTo>
                <a:lnTo>
                  <a:pt x="4794" y="11870"/>
                </a:lnTo>
                <a:lnTo>
                  <a:pt x="5836" y="11375"/>
                </a:lnTo>
                <a:lnTo>
                  <a:pt x="8602" y="11155"/>
                </a:lnTo>
                <a:lnTo>
                  <a:pt x="11481" y="9308"/>
                </a:lnTo>
                <a:lnTo>
                  <a:pt x="13183" y="7846"/>
                </a:lnTo>
                <a:lnTo>
                  <a:pt x="14791" y="6583"/>
                </a:lnTo>
                <a:lnTo>
                  <a:pt x="12221" y="6219"/>
                </a:lnTo>
                <a:lnTo>
                  <a:pt x="9588" y="5768"/>
                </a:lnTo>
                <a:lnTo>
                  <a:pt x="7124" y="5185"/>
                </a:lnTo>
                <a:lnTo>
                  <a:pt x="5876" y="4424"/>
                </a:lnTo>
                <a:lnTo>
                  <a:pt x="4691" y="3715"/>
                </a:lnTo>
                <a:lnTo>
                  <a:pt x="3655" y="2836"/>
                </a:lnTo>
                <a:lnTo>
                  <a:pt x="3819" y="1895"/>
                </a:lnTo>
                <a:lnTo>
                  <a:pt x="4638" y="1241"/>
                </a:lnTo>
                <a:lnTo>
                  <a:pt x="5548" y="1957"/>
                </a:lnTo>
                <a:lnTo>
                  <a:pt x="6754" y="2703"/>
                </a:lnTo>
                <a:lnTo>
                  <a:pt x="8139" y="2666"/>
                </a:lnTo>
                <a:lnTo>
                  <a:pt x="9831" y="1979"/>
                </a:lnTo>
                <a:lnTo>
                  <a:pt x="11185" y="2090"/>
                </a:lnTo>
                <a:lnTo>
                  <a:pt x="12739" y="1566"/>
                </a:lnTo>
                <a:lnTo>
                  <a:pt x="13892" y="1418"/>
                </a:lnTo>
                <a:lnTo>
                  <a:pt x="15457" y="1292"/>
                </a:lnTo>
                <a:lnTo>
                  <a:pt x="16599" y="1041"/>
                </a:lnTo>
                <a:lnTo>
                  <a:pt x="18132" y="724"/>
                </a:lnTo>
                <a:lnTo>
                  <a:pt x="19444" y="244"/>
                </a:lnTo>
                <a:lnTo>
                  <a:pt x="20712" y="0"/>
                </a:lnTo>
                <a:lnTo>
                  <a:pt x="21600" y="517"/>
                </a:lnTo>
                <a:lnTo>
                  <a:pt x="21399" y="1588"/>
                </a:lnTo>
                <a:lnTo>
                  <a:pt x="21357" y="2674"/>
                </a:lnTo>
                <a:lnTo>
                  <a:pt x="20997" y="3818"/>
                </a:lnTo>
                <a:lnTo>
                  <a:pt x="20257" y="4807"/>
                </a:lnTo>
                <a:lnTo>
                  <a:pt x="19496" y="6181"/>
                </a:lnTo>
                <a:lnTo>
                  <a:pt x="18607" y="7207"/>
                </a:lnTo>
                <a:lnTo>
                  <a:pt x="17941" y="8463"/>
                </a:lnTo>
                <a:lnTo>
                  <a:pt x="17402" y="9693"/>
                </a:lnTo>
                <a:lnTo>
                  <a:pt x="16566" y="10528"/>
                </a:lnTo>
                <a:lnTo>
                  <a:pt x="15509" y="11665"/>
                </a:lnTo>
                <a:lnTo>
                  <a:pt x="14652" y="12652"/>
                </a:lnTo>
                <a:lnTo>
                  <a:pt x="13541" y="13583"/>
                </a:lnTo>
                <a:lnTo>
                  <a:pt x="12198" y="14646"/>
                </a:lnTo>
                <a:lnTo>
                  <a:pt x="11014" y="15429"/>
                </a:lnTo>
                <a:lnTo>
                  <a:pt x="9682" y="15961"/>
                </a:lnTo>
                <a:lnTo>
                  <a:pt x="8275" y="16541"/>
                </a:lnTo>
                <a:lnTo>
                  <a:pt x="7112" y="17235"/>
                </a:lnTo>
                <a:lnTo>
                  <a:pt x="5938" y="17989"/>
                </a:lnTo>
                <a:lnTo>
                  <a:pt x="4711" y="18941"/>
                </a:lnTo>
                <a:lnTo>
                  <a:pt x="3539" y="19769"/>
                </a:lnTo>
                <a:lnTo>
                  <a:pt x="2429" y="20567"/>
                </a:lnTo>
                <a:lnTo>
                  <a:pt x="1701" y="21600"/>
                </a:lnTo>
                <a:close/>
                <a:moveTo>
                  <a:pt x="1701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1" name="Freeform 27"/>
          <p:cNvSpPr>
            <a:spLocks/>
          </p:cNvSpPr>
          <p:nvPr/>
        </p:nvSpPr>
        <p:spPr bwMode="auto">
          <a:xfrm>
            <a:off x="5396289" y="4888240"/>
            <a:ext cx="768934" cy="782600"/>
          </a:xfrm>
          <a:custGeom>
            <a:avLst/>
            <a:gdLst>
              <a:gd name="T0" fmla="*/ 0 w 21600"/>
              <a:gd name="T1" fmla="*/ 49054632 h 21600"/>
              <a:gd name="T2" fmla="*/ 467898 w 21600"/>
              <a:gd name="T3" fmla="*/ 28912333 h 21600"/>
              <a:gd name="T4" fmla="*/ 6473253 w 21600"/>
              <a:gd name="T5" fmla="*/ 28403807 h 21600"/>
              <a:gd name="T6" fmla="*/ 6613895 w 21600"/>
              <a:gd name="T7" fmla="*/ 20879811 h 21600"/>
              <a:gd name="T8" fmla="*/ 6748805 w 21600"/>
              <a:gd name="T9" fmla="*/ 14893335 h 21600"/>
              <a:gd name="T10" fmla="*/ 6883715 w 21600"/>
              <a:gd name="T11" fmla="*/ 7797591 h 21600"/>
              <a:gd name="T12" fmla="*/ 6702888 w 21600"/>
              <a:gd name="T13" fmla="*/ 2170981 h 21600"/>
              <a:gd name="T14" fmla="*/ 14654468 w 21600"/>
              <a:gd name="T15" fmla="*/ 2099597 h 21600"/>
              <a:gd name="T16" fmla="*/ 23421346 w 21600"/>
              <a:gd name="T17" fmla="*/ 499637 h 21600"/>
              <a:gd name="T18" fmla="*/ 26045065 w 21600"/>
              <a:gd name="T19" fmla="*/ 3003654 h 21600"/>
              <a:gd name="T20" fmla="*/ 29403662 w 21600"/>
              <a:gd name="T21" fmla="*/ 0 h 21600"/>
              <a:gd name="T22" fmla="*/ 36451058 w 21600"/>
              <a:gd name="T23" fmla="*/ 0 h 21600"/>
              <a:gd name="T24" fmla="*/ 40139803 w 21600"/>
              <a:gd name="T25" fmla="*/ 5590945 h 21600"/>
              <a:gd name="T26" fmla="*/ 42680262 w 21600"/>
              <a:gd name="T27" fmla="*/ 9430271 h 21600"/>
              <a:gd name="T28" fmla="*/ 46366168 w 21600"/>
              <a:gd name="T29" fmla="*/ 13688906 h 21600"/>
              <a:gd name="T30" fmla="*/ 49842476 w 21600"/>
              <a:gd name="T31" fmla="*/ 15505965 h 21600"/>
              <a:gd name="T32" fmla="*/ 53786681 w 21600"/>
              <a:gd name="T33" fmla="*/ 18908096 h 21600"/>
              <a:gd name="T34" fmla="*/ 53482411 w 21600"/>
              <a:gd name="T35" fmla="*/ 24499095 h 21600"/>
              <a:gd name="T36" fmla="*/ 57125187 w 21600"/>
              <a:gd name="T37" fmla="*/ 26119832 h 21600"/>
              <a:gd name="T38" fmla="*/ 61603351 w 21600"/>
              <a:gd name="T39" fmla="*/ 27211267 h 21600"/>
              <a:gd name="T40" fmla="*/ 62005241 w 21600"/>
              <a:gd name="T41" fmla="*/ 31612671 h 21600"/>
              <a:gd name="T42" fmla="*/ 58615033 w 21600"/>
              <a:gd name="T43" fmla="*/ 33667605 h 21600"/>
              <a:gd name="T44" fmla="*/ 55399972 w 21600"/>
              <a:gd name="T45" fmla="*/ 35160516 h 21600"/>
              <a:gd name="T46" fmla="*/ 52282476 w 21600"/>
              <a:gd name="T47" fmla="*/ 38610255 h 21600"/>
              <a:gd name="T48" fmla="*/ 47901931 w 21600"/>
              <a:gd name="T49" fmla="*/ 40492753 h 21600"/>
              <a:gd name="T50" fmla="*/ 45766200 w 21600"/>
              <a:gd name="T51" fmla="*/ 45857711 h 21600"/>
              <a:gd name="T52" fmla="*/ 39617309 w 21600"/>
              <a:gd name="T53" fmla="*/ 50464270 h 21600"/>
              <a:gd name="T54" fmla="*/ 38044256 w 21600"/>
              <a:gd name="T55" fmla="*/ 55591298 h 21600"/>
              <a:gd name="T56" fmla="*/ 30586399 w 21600"/>
              <a:gd name="T57" fmla="*/ 56218816 h 21600"/>
              <a:gd name="T58" fmla="*/ 24116039 w 21600"/>
              <a:gd name="T59" fmla="*/ 53253826 h 21600"/>
              <a:gd name="T60" fmla="*/ 20590922 w 21600"/>
              <a:gd name="T61" fmla="*/ 53149721 h 21600"/>
              <a:gd name="T62" fmla="*/ 18466657 w 21600"/>
              <a:gd name="T63" fmla="*/ 56322866 h 21600"/>
              <a:gd name="T64" fmla="*/ 16138582 w 21600"/>
              <a:gd name="T65" fmla="*/ 59564450 h 21600"/>
              <a:gd name="T66" fmla="*/ 12989529 w 21600"/>
              <a:gd name="T67" fmla="*/ 63992575 h 21600"/>
              <a:gd name="T68" fmla="*/ 6315358 w 21600"/>
              <a:gd name="T69" fmla="*/ 64236449 h 21600"/>
              <a:gd name="T70" fmla="*/ 5356578 w 21600"/>
              <a:gd name="T71" fmla="*/ 60052143 h 21600"/>
              <a:gd name="T72" fmla="*/ 5152767 w 21600"/>
              <a:gd name="T73" fmla="*/ 55067885 h 21600"/>
              <a:gd name="T74" fmla="*/ 3028502 w 21600"/>
              <a:gd name="T75" fmla="*/ 51998790 h 21600"/>
              <a:gd name="T76" fmla="*/ 0 w 21600"/>
              <a:gd name="T77" fmla="*/ 49054632 h 21600"/>
              <a:gd name="T78" fmla="*/ 0 w 21600"/>
              <a:gd name="T79" fmla="*/ 49054632 h 21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1600" h="21600">
                <a:moveTo>
                  <a:pt x="0" y="16495"/>
                </a:moveTo>
                <a:lnTo>
                  <a:pt x="163" y="9722"/>
                </a:lnTo>
                <a:lnTo>
                  <a:pt x="2255" y="9551"/>
                </a:lnTo>
                <a:lnTo>
                  <a:pt x="2304" y="7021"/>
                </a:lnTo>
                <a:lnTo>
                  <a:pt x="2351" y="5008"/>
                </a:lnTo>
                <a:lnTo>
                  <a:pt x="2398" y="2622"/>
                </a:lnTo>
                <a:lnTo>
                  <a:pt x="2335" y="730"/>
                </a:lnTo>
                <a:lnTo>
                  <a:pt x="5105" y="706"/>
                </a:lnTo>
                <a:lnTo>
                  <a:pt x="8159" y="168"/>
                </a:lnTo>
                <a:lnTo>
                  <a:pt x="9073" y="1010"/>
                </a:lnTo>
                <a:lnTo>
                  <a:pt x="10243" y="0"/>
                </a:lnTo>
                <a:lnTo>
                  <a:pt x="12698" y="0"/>
                </a:lnTo>
                <a:lnTo>
                  <a:pt x="13983" y="1880"/>
                </a:lnTo>
                <a:lnTo>
                  <a:pt x="14868" y="3171"/>
                </a:lnTo>
                <a:lnTo>
                  <a:pt x="16152" y="4603"/>
                </a:lnTo>
                <a:lnTo>
                  <a:pt x="17363" y="5214"/>
                </a:lnTo>
                <a:lnTo>
                  <a:pt x="18737" y="6358"/>
                </a:lnTo>
                <a:lnTo>
                  <a:pt x="18631" y="8238"/>
                </a:lnTo>
                <a:lnTo>
                  <a:pt x="19900" y="8783"/>
                </a:lnTo>
                <a:lnTo>
                  <a:pt x="21460" y="9150"/>
                </a:lnTo>
                <a:lnTo>
                  <a:pt x="21600" y="10630"/>
                </a:lnTo>
                <a:lnTo>
                  <a:pt x="20419" y="11321"/>
                </a:lnTo>
                <a:lnTo>
                  <a:pt x="19299" y="11823"/>
                </a:lnTo>
                <a:lnTo>
                  <a:pt x="18213" y="12983"/>
                </a:lnTo>
                <a:lnTo>
                  <a:pt x="16687" y="13616"/>
                </a:lnTo>
                <a:lnTo>
                  <a:pt x="15943" y="15420"/>
                </a:lnTo>
                <a:lnTo>
                  <a:pt x="13801" y="16969"/>
                </a:lnTo>
                <a:lnTo>
                  <a:pt x="13253" y="18693"/>
                </a:lnTo>
                <a:lnTo>
                  <a:pt x="10655" y="18904"/>
                </a:lnTo>
                <a:lnTo>
                  <a:pt x="8401" y="17907"/>
                </a:lnTo>
                <a:lnTo>
                  <a:pt x="7173" y="17872"/>
                </a:lnTo>
                <a:lnTo>
                  <a:pt x="6433" y="18939"/>
                </a:lnTo>
                <a:lnTo>
                  <a:pt x="5622" y="20029"/>
                </a:lnTo>
                <a:lnTo>
                  <a:pt x="4525" y="21518"/>
                </a:lnTo>
                <a:lnTo>
                  <a:pt x="2200" y="21600"/>
                </a:lnTo>
                <a:lnTo>
                  <a:pt x="1866" y="20193"/>
                </a:lnTo>
                <a:lnTo>
                  <a:pt x="1795" y="18517"/>
                </a:lnTo>
                <a:lnTo>
                  <a:pt x="1055" y="17485"/>
                </a:lnTo>
                <a:lnTo>
                  <a:pt x="0" y="16495"/>
                </a:lnTo>
                <a:close/>
                <a:moveTo>
                  <a:pt x="0" y="16495"/>
                </a:moveTo>
              </a:path>
            </a:pathLst>
          </a:custGeom>
          <a:solidFill>
            <a:srgbClr val="FF00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2" name="Freeform 28"/>
          <p:cNvSpPr>
            <a:spLocks/>
          </p:cNvSpPr>
          <p:nvPr/>
        </p:nvSpPr>
        <p:spPr bwMode="auto">
          <a:xfrm>
            <a:off x="3177030" y="1950854"/>
            <a:ext cx="674005" cy="505208"/>
          </a:xfrm>
          <a:custGeom>
            <a:avLst/>
            <a:gdLst>
              <a:gd name="T0" fmla="*/ 0 w 21600"/>
              <a:gd name="T1" fmla="*/ 22185407 h 21600"/>
              <a:gd name="T2" fmla="*/ 507300 w 21600"/>
              <a:gd name="T3" fmla="*/ 19497281 h 21600"/>
              <a:gd name="T4" fmla="*/ 1343204 w 21600"/>
              <a:gd name="T5" fmla="*/ 14882002 h 21600"/>
              <a:gd name="T6" fmla="*/ 4713306 w 21600"/>
              <a:gd name="T7" fmla="*/ 14165666 h 21600"/>
              <a:gd name="T8" fmla="*/ 7298225 w 21600"/>
              <a:gd name="T9" fmla="*/ 12071153 h 21600"/>
              <a:gd name="T10" fmla="*/ 7748182 w 21600"/>
              <a:gd name="T11" fmla="*/ 8288702 h 21600"/>
              <a:gd name="T12" fmla="*/ 10714680 w 21600"/>
              <a:gd name="T13" fmla="*/ 6937809 h 21600"/>
              <a:gd name="T14" fmla="*/ 14133295 w 21600"/>
              <a:gd name="T15" fmla="*/ 7613273 h 21600"/>
              <a:gd name="T16" fmla="*/ 16969657 w 21600"/>
              <a:gd name="T17" fmla="*/ 5831093 h 21600"/>
              <a:gd name="T18" fmla="*/ 18359167 w 21600"/>
              <a:gd name="T19" fmla="*/ 3492474 h 21600"/>
              <a:gd name="T20" fmla="*/ 21506521 w 21600"/>
              <a:gd name="T21" fmla="*/ 3020279 h 21600"/>
              <a:gd name="T22" fmla="*/ 24468604 w 21600"/>
              <a:gd name="T23" fmla="*/ 835327 h 21600"/>
              <a:gd name="T24" fmla="*/ 28520240 w 21600"/>
              <a:gd name="T25" fmla="*/ 48335 h 21600"/>
              <a:gd name="T26" fmla="*/ 32199128 w 21600"/>
              <a:gd name="T27" fmla="*/ 0 h 21600"/>
              <a:gd name="T28" fmla="*/ 37000678 w 21600"/>
              <a:gd name="T29" fmla="*/ 439983 h 21600"/>
              <a:gd name="T30" fmla="*/ 36634550 w 21600"/>
              <a:gd name="T31" fmla="*/ 4067500 h 21600"/>
              <a:gd name="T32" fmla="*/ 39170956 w 21600"/>
              <a:gd name="T33" fmla="*/ 6544965 h 21600"/>
              <a:gd name="T34" fmla="*/ 41674299 w 21600"/>
              <a:gd name="T35" fmla="*/ 8203191 h 21600"/>
              <a:gd name="T36" fmla="*/ 42369031 w 21600"/>
              <a:gd name="T37" fmla="*/ 10315024 h 21600"/>
              <a:gd name="T38" fmla="*/ 45875890 w 21600"/>
              <a:gd name="T39" fmla="*/ 11597726 h 21600"/>
              <a:gd name="T40" fmla="*/ 47640357 w 21600"/>
              <a:gd name="T41" fmla="*/ 14050407 h 21600"/>
              <a:gd name="T42" fmla="*/ 47013957 w 21600"/>
              <a:gd name="T43" fmla="*/ 17343308 h 21600"/>
              <a:gd name="T44" fmla="*/ 42481508 w 21600"/>
              <a:gd name="T45" fmla="*/ 17791951 h 21600"/>
              <a:gd name="T46" fmla="*/ 39528254 w 21600"/>
              <a:gd name="T47" fmla="*/ 19404341 h 21600"/>
              <a:gd name="T48" fmla="*/ 33681296 w 21600"/>
              <a:gd name="T49" fmla="*/ 19158968 h 21600"/>
              <a:gd name="T50" fmla="*/ 27986500 w 21600"/>
              <a:gd name="T51" fmla="*/ 19181252 h 21600"/>
              <a:gd name="T52" fmla="*/ 22558597 w 21600"/>
              <a:gd name="T53" fmla="*/ 19181252 h 21600"/>
              <a:gd name="T54" fmla="*/ 16623395 w 21600"/>
              <a:gd name="T55" fmla="*/ 19225891 h 21600"/>
              <a:gd name="T56" fmla="*/ 15489742 w 21600"/>
              <a:gd name="T57" fmla="*/ 21863183 h 21600"/>
              <a:gd name="T58" fmla="*/ 16116095 w 21600"/>
              <a:gd name="T59" fmla="*/ 26769741 h 21600"/>
              <a:gd name="T60" fmla="*/ 12565136 w 21600"/>
              <a:gd name="T61" fmla="*/ 24753347 h 21600"/>
              <a:gd name="T62" fmla="*/ 7505569 w 21600"/>
              <a:gd name="T63" fmla="*/ 25447364 h 21600"/>
              <a:gd name="T64" fmla="*/ 3301723 w 21600"/>
              <a:gd name="T65" fmla="*/ 24081614 h 21600"/>
              <a:gd name="T66" fmla="*/ 0 w 21600"/>
              <a:gd name="T67" fmla="*/ 22185407 h 21600"/>
              <a:gd name="T68" fmla="*/ 0 w 21600"/>
              <a:gd name="T69" fmla="*/ 22185407 h 216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1600" h="21600">
                <a:moveTo>
                  <a:pt x="0" y="17901"/>
                </a:moveTo>
                <a:lnTo>
                  <a:pt x="230" y="15732"/>
                </a:lnTo>
                <a:lnTo>
                  <a:pt x="609" y="12008"/>
                </a:lnTo>
                <a:lnTo>
                  <a:pt x="2137" y="11430"/>
                </a:lnTo>
                <a:lnTo>
                  <a:pt x="3309" y="9740"/>
                </a:lnTo>
                <a:lnTo>
                  <a:pt x="3513" y="6688"/>
                </a:lnTo>
                <a:lnTo>
                  <a:pt x="4858" y="5598"/>
                </a:lnTo>
                <a:lnTo>
                  <a:pt x="6408" y="6143"/>
                </a:lnTo>
                <a:lnTo>
                  <a:pt x="7694" y="4705"/>
                </a:lnTo>
                <a:lnTo>
                  <a:pt x="8324" y="2818"/>
                </a:lnTo>
                <a:lnTo>
                  <a:pt x="9751" y="2437"/>
                </a:lnTo>
                <a:lnTo>
                  <a:pt x="11094" y="674"/>
                </a:lnTo>
                <a:lnTo>
                  <a:pt x="12931" y="39"/>
                </a:lnTo>
                <a:lnTo>
                  <a:pt x="14599" y="0"/>
                </a:lnTo>
                <a:lnTo>
                  <a:pt x="16776" y="355"/>
                </a:lnTo>
                <a:lnTo>
                  <a:pt x="16610" y="3282"/>
                </a:lnTo>
                <a:lnTo>
                  <a:pt x="17760" y="5281"/>
                </a:lnTo>
                <a:lnTo>
                  <a:pt x="18895" y="6619"/>
                </a:lnTo>
                <a:lnTo>
                  <a:pt x="19210" y="8323"/>
                </a:lnTo>
                <a:lnTo>
                  <a:pt x="20800" y="9358"/>
                </a:lnTo>
                <a:lnTo>
                  <a:pt x="21600" y="11337"/>
                </a:lnTo>
                <a:lnTo>
                  <a:pt x="21316" y="13994"/>
                </a:lnTo>
                <a:lnTo>
                  <a:pt x="19261" y="14356"/>
                </a:lnTo>
                <a:lnTo>
                  <a:pt x="17922" y="15657"/>
                </a:lnTo>
                <a:lnTo>
                  <a:pt x="15271" y="15459"/>
                </a:lnTo>
                <a:lnTo>
                  <a:pt x="12689" y="15477"/>
                </a:lnTo>
                <a:lnTo>
                  <a:pt x="10228" y="15477"/>
                </a:lnTo>
                <a:lnTo>
                  <a:pt x="7537" y="15513"/>
                </a:lnTo>
                <a:lnTo>
                  <a:pt x="7023" y="17641"/>
                </a:lnTo>
                <a:lnTo>
                  <a:pt x="7307" y="21600"/>
                </a:lnTo>
                <a:lnTo>
                  <a:pt x="5697" y="19973"/>
                </a:lnTo>
                <a:lnTo>
                  <a:pt x="3403" y="20533"/>
                </a:lnTo>
                <a:lnTo>
                  <a:pt x="1497" y="19431"/>
                </a:lnTo>
                <a:lnTo>
                  <a:pt x="0" y="17901"/>
                </a:lnTo>
                <a:close/>
                <a:moveTo>
                  <a:pt x="0" y="17901"/>
                </a:move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3" name="Freeform 29"/>
          <p:cNvSpPr>
            <a:spLocks/>
          </p:cNvSpPr>
          <p:nvPr/>
        </p:nvSpPr>
        <p:spPr bwMode="auto">
          <a:xfrm>
            <a:off x="6261210" y="2938071"/>
            <a:ext cx="472541" cy="492551"/>
          </a:xfrm>
          <a:custGeom>
            <a:avLst/>
            <a:gdLst>
              <a:gd name="T0" fmla="*/ 0 w 21600"/>
              <a:gd name="T1" fmla="*/ 25445260 h 21600"/>
              <a:gd name="T2" fmla="*/ 22752 w 21600"/>
              <a:gd name="T3" fmla="*/ 22582676 h 21600"/>
              <a:gd name="T4" fmla="*/ 521448 w 21600"/>
              <a:gd name="T5" fmla="*/ 18843637 h 21600"/>
              <a:gd name="T6" fmla="*/ 1427767 w 21600"/>
              <a:gd name="T7" fmla="*/ 15602890 h 21600"/>
              <a:gd name="T8" fmla="*/ 4012320 w 21600"/>
              <a:gd name="T9" fmla="*/ 12905225 h 21600"/>
              <a:gd name="T10" fmla="*/ 5847710 w 21600"/>
              <a:gd name="T11" fmla="*/ 10822478 h 21600"/>
              <a:gd name="T12" fmla="*/ 6913424 w 21600"/>
              <a:gd name="T13" fmla="*/ 8621937 h 21600"/>
              <a:gd name="T14" fmla="*/ 4985841 w 21600"/>
              <a:gd name="T15" fmla="*/ 7628855 h 21600"/>
              <a:gd name="T16" fmla="*/ 4955484 w 21600"/>
              <a:gd name="T17" fmla="*/ 2537449 h 21600"/>
              <a:gd name="T18" fmla="*/ 7721064 w 21600"/>
              <a:gd name="T19" fmla="*/ 1353535 h 21600"/>
              <a:gd name="T20" fmla="*/ 11642344 w 21600"/>
              <a:gd name="T21" fmla="*/ 1660994 h 21600"/>
              <a:gd name="T22" fmla="*/ 15693682 w 21600"/>
              <a:gd name="T23" fmla="*/ 1375913 h 21600"/>
              <a:gd name="T24" fmla="*/ 18906989 w 21600"/>
              <a:gd name="T25" fmla="*/ 0 h 21600"/>
              <a:gd name="T26" fmla="*/ 21568490 w 21600"/>
              <a:gd name="T27" fmla="*/ 2748325 h 21600"/>
              <a:gd name="T28" fmla="*/ 21320228 w 21600"/>
              <a:gd name="T29" fmla="*/ 5613277 h 21600"/>
              <a:gd name="T30" fmla="*/ 23292261 w 21600"/>
              <a:gd name="T31" fmla="*/ 7790239 h 21600"/>
              <a:gd name="T32" fmla="*/ 23416919 w 21600"/>
              <a:gd name="T33" fmla="*/ 11881527 h 21600"/>
              <a:gd name="T34" fmla="*/ 21343013 w 21600"/>
              <a:gd name="T35" fmla="*/ 15015052 h 21600"/>
              <a:gd name="T36" fmla="*/ 19007808 w 21600"/>
              <a:gd name="T37" fmla="*/ 19131052 h 21600"/>
              <a:gd name="T38" fmla="*/ 15042110 w 21600"/>
              <a:gd name="T39" fmla="*/ 24407422 h 21600"/>
              <a:gd name="T40" fmla="*/ 9942444 w 21600"/>
              <a:gd name="T41" fmla="*/ 23958589 h 21600"/>
              <a:gd name="T42" fmla="*/ 4547861 w 21600"/>
              <a:gd name="T43" fmla="*/ 24005713 h 21600"/>
              <a:gd name="T44" fmla="*/ 2168238 w 21600"/>
              <a:gd name="T45" fmla="*/ 24879800 h 21600"/>
              <a:gd name="T46" fmla="*/ 0 w 21600"/>
              <a:gd name="T47" fmla="*/ 25445260 h 21600"/>
              <a:gd name="T48" fmla="*/ 0 w 21600"/>
              <a:gd name="T49" fmla="*/ 25445260 h 216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" y="19170"/>
                </a:lnTo>
                <a:lnTo>
                  <a:pt x="481" y="15996"/>
                </a:lnTo>
                <a:lnTo>
                  <a:pt x="1317" y="13245"/>
                </a:lnTo>
                <a:lnTo>
                  <a:pt x="3701" y="10955"/>
                </a:lnTo>
                <a:lnTo>
                  <a:pt x="5394" y="9187"/>
                </a:lnTo>
                <a:lnTo>
                  <a:pt x="6377" y="7319"/>
                </a:lnTo>
                <a:lnTo>
                  <a:pt x="4599" y="6476"/>
                </a:lnTo>
                <a:lnTo>
                  <a:pt x="4571" y="2154"/>
                </a:lnTo>
                <a:lnTo>
                  <a:pt x="7122" y="1149"/>
                </a:lnTo>
                <a:lnTo>
                  <a:pt x="10739" y="1410"/>
                </a:lnTo>
                <a:lnTo>
                  <a:pt x="14476" y="1168"/>
                </a:lnTo>
                <a:lnTo>
                  <a:pt x="17440" y="0"/>
                </a:lnTo>
                <a:lnTo>
                  <a:pt x="19895" y="2333"/>
                </a:lnTo>
                <a:lnTo>
                  <a:pt x="19666" y="4765"/>
                </a:lnTo>
                <a:lnTo>
                  <a:pt x="21485" y="6613"/>
                </a:lnTo>
                <a:lnTo>
                  <a:pt x="21600" y="10086"/>
                </a:lnTo>
                <a:lnTo>
                  <a:pt x="19687" y="12746"/>
                </a:lnTo>
                <a:lnTo>
                  <a:pt x="17533" y="16240"/>
                </a:lnTo>
                <a:lnTo>
                  <a:pt x="13875" y="20719"/>
                </a:lnTo>
                <a:lnTo>
                  <a:pt x="9171" y="20338"/>
                </a:lnTo>
                <a:lnTo>
                  <a:pt x="4195" y="20378"/>
                </a:lnTo>
                <a:lnTo>
                  <a:pt x="2000" y="2112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FFFF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4" name="Freeform 30"/>
          <p:cNvSpPr>
            <a:spLocks/>
          </p:cNvSpPr>
          <p:nvPr/>
        </p:nvSpPr>
        <p:spPr bwMode="auto">
          <a:xfrm>
            <a:off x="6495368" y="4142554"/>
            <a:ext cx="278463" cy="698223"/>
          </a:xfrm>
          <a:custGeom>
            <a:avLst/>
            <a:gdLst>
              <a:gd name="T0" fmla="*/ 8131704 w 21600"/>
              <a:gd name="T1" fmla="*/ 34859474 h 21600"/>
              <a:gd name="T2" fmla="*/ 7162303 w 21600"/>
              <a:gd name="T3" fmla="*/ 31154769 h 21600"/>
              <a:gd name="T4" fmla="*/ 5298414 w 21600"/>
              <a:gd name="T5" fmla="*/ 25771746 h 21600"/>
              <a:gd name="T6" fmla="*/ 4938123 w 21600"/>
              <a:gd name="T7" fmla="*/ 20947417 h 21600"/>
              <a:gd name="T8" fmla="*/ 5151961 w 21600"/>
              <a:gd name="T9" fmla="*/ 16598825 h 21600"/>
              <a:gd name="T10" fmla="*/ 6118724 w 21600"/>
              <a:gd name="T11" fmla="*/ 15408117 h 21600"/>
              <a:gd name="T12" fmla="*/ 4962978 w 21600"/>
              <a:gd name="T13" fmla="*/ 12169809 h 21600"/>
              <a:gd name="T14" fmla="*/ 4895961 w 21600"/>
              <a:gd name="T15" fmla="*/ 6173649 h 21600"/>
              <a:gd name="T16" fmla="*/ 4075631 w 21600"/>
              <a:gd name="T17" fmla="*/ 1318522 h 21600"/>
              <a:gd name="T18" fmla="*/ 1777314 w 21600"/>
              <a:gd name="T19" fmla="*/ 0 h 21600"/>
              <a:gd name="T20" fmla="*/ 2134189 w 21600"/>
              <a:gd name="T21" fmla="*/ 5212588 h 21600"/>
              <a:gd name="T22" fmla="*/ 2808455 w 21600"/>
              <a:gd name="T23" fmla="*/ 9348075 h 21600"/>
              <a:gd name="T24" fmla="*/ 2000543 w 21600"/>
              <a:gd name="T25" fmla="*/ 13488330 h 21600"/>
              <a:gd name="T26" fmla="*/ 2000543 w 21600"/>
              <a:gd name="T27" fmla="*/ 17313746 h 21600"/>
              <a:gd name="T28" fmla="*/ 2422941 w 21600"/>
              <a:gd name="T29" fmla="*/ 20457374 h 21600"/>
              <a:gd name="T30" fmla="*/ 1217874 w 21600"/>
              <a:gd name="T31" fmla="*/ 21951099 h 21600"/>
              <a:gd name="T32" fmla="*/ 1118493 w 21600"/>
              <a:gd name="T33" fmla="*/ 25965875 h 21600"/>
              <a:gd name="T34" fmla="*/ 0 w 21600"/>
              <a:gd name="T35" fmla="*/ 27833603 h 21600"/>
              <a:gd name="T36" fmla="*/ 1292419 w 21600"/>
              <a:gd name="T37" fmla="*/ 30181885 h 21600"/>
              <a:gd name="T38" fmla="*/ 2460214 w 21600"/>
              <a:gd name="T39" fmla="*/ 32889963 h 21600"/>
              <a:gd name="T40" fmla="*/ 4398649 w 21600"/>
              <a:gd name="T41" fmla="*/ 32736070 h 21600"/>
              <a:gd name="T42" fmla="*/ 4771725 w 21600"/>
              <a:gd name="T43" fmla="*/ 37153313 h 21600"/>
              <a:gd name="T44" fmla="*/ 3988668 w 21600"/>
              <a:gd name="T45" fmla="*/ 41418998 h 21600"/>
              <a:gd name="T46" fmla="*/ 4348958 w 21600"/>
              <a:gd name="T47" fmla="*/ 44875130 h 21600"/>
              <a:gd name="T48" fmla="*/ 5330777 w 21600"/>
              <a:gd name="T49" fmla="*/ 47613957 h 21600"/>
              <a:gd name="T50" fmla="*/ 5703485 w 21600"/>
              <a:gd name="T51" fmla="*/ 51131637 h 21600"/>
              <a:gd name="T52" fmla="*/ 6784705 w 21600"/>
              <a:gd name="T53" fmla="*/ 49481685 h 21600"/>
              <a:gd name="T54" fmla="*/ 6710160 w 21600"/>
              <a:gd name="T55" fmla="*/ 44626557 h 21600"/>
              <a:gd name="T56" fmla="*/ 7902810 w 21600"/>
              <a:gd name="T57" fmla="*/ 43132833 h 21600"/>
              <a:gd name="T58" fmla="*/ 8131704 w 21600"/>
              <a:gd name="T59" fmla="*/ 34859474 h 21600"/>
              <a:gd name="T60" fmla="*/ 8131704 w 21600"/>
              <a:gd name="T61" fmla="*/ 34859474 h 216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600" h="21600">
                <a:moveTo>
                  <a:pt x="21600" y="14726"/>
                </a:moveTo>
                <a:lnTo>
                  <a:pt x="19025" y="13161"/>
                </a:lnTo>
                <a:lnTo>
                  <a:pt x="14074" y="10887"/>
                </a:lnTo>
                <a:lnTo>
                  <a:pt x="13117" y="8849"/>
                </a:lnTo>
                <a:lnTo>
                  <a:pt x="13685" y="7012"/>
                </a:lnTo>
                <a:lnTo>
                  <a:pt x="16253" y="6509"/>
                </a:lnTo>
                <a:lnTo>
                  <a:pt x="13183" y="5141"/>
                </a:lnTo>
                <a:lnTo>
                  <a:pt x="13005" y="2608"/>
                </a:lnTo>
                <a:lnTo>
                  <a:pt x="10826" y="557"/>
                </a:lnTo>
                <a:lnTo>
                  <a:pt x="4721" y="0"/>
                </a:lnTo>
                <a:lnTo>
                  <a:pt x="5669" y="2202"/>
                </a:lnTo>
                <a:lnTo>
                  <a:pt x="7460" y="3949"/>
                </a:lnTo>
                <a:lnTo>
                  <a:pt x="5314" y="5698"/>
                </a:lnTo>
                <a:lnTo>
                  <a:pt x="5314" y="7314"/>
                </a:lnTo>
                <a:lnTo>
                  <a:pt x="6436" y="8642"/>
                </a:lnTo>
                <a:lnTo>
                  <a:pt x="3235" y="9273"/>
                </a:lnTo>
                <a:lnTo>
                  <a:pt x="2971" y="10969"/>
                </a:lnTo>
                <a:lnTo>
                  <a:pt x="0" y="11758"/>
                </a:lnTo>
                <a:lnTo>
                  <a:pt x="3433" y="12750"/>
                </a:lnTo>
                <a:lnTo>
                  <a:pt x="6535" y="13894"/>
                </a:lnTo>
                <a:lnTo>
                  <a:pt x="11684" y="13829"/>
                </a:lnTo>
                <a:lnTo>
                  <a:pt x="12675" y="15695"/>
                </a:lnTo>
                <a:lnTo>
                  <a:pt x="10595" y="17497"/>
                </a:lnTo>
                <a:lnTo>
                  <a:pt x="11552" y="18957"/>
                </a:lnTo>
                <a:lnTo>
                  <a:pt x="14160" y="20114"/>
                </a:lnTo>
                <a:lnTo>
                  <a:pt x="15150" y="21600"/>
                </a:lnTo>
                <a:lnTo>
                  <a:pt x="18022" y="20903"/>
                </a:lnTo>
                <a:lnTo>
                  <a:pt x="17824" y="18852"/>
                </a:lnTo>
                <a:lnTo>
                  <a:pt x="20992" y="18221"/>
                </a:lnTo>
                <a:lnTo>
                  <a:pt x="21600" y="14726"/>
                </a:lnTo>
                <a:close/>
                <a:moveTo>
                  <a:pt x="21600" y="14726"/>
                </a:moveTo>
              </a:path>
            </a:pathLst>
          </a:custGeom>
          <a:solidFill>
            <a:srgbClr val="92D05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 b="1" dirty="0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>
            <a:off x="2206629" y="1768388"/>
            <a:ext cx="484145" cy="401847"/>
          </a:xfrm>
          <a:custGeom>
            <a:avLst/>
            <a:gdLst>
              <a:gd name="T0" fmla="*/ 2999794 w 21600"/>
              <a:gd name="T1" fmla="*/ 11810078 h 21600"/>
              <a:gd name="T2" fmla="*/ 2685693 w 21600"/>
              <a:gd name="T3" fmla="*/ 9595811 h 21600"/>
              <a:gd name="T4" fmla="*/ 0 w 21600"/>
              <a:gd name="T5" fmla="*/ 7179987 h 21600"/>
              <a:gd name="T6" fmla="*/ 2661809 w 21600"/>
              <a:gd name="T7" fmla="*/ 4824563 h 21600"/>
              <a:gd name="T8" fmla="*/ 4548605 w 21600"/>
              <a:gd name="T9" fmla="*/ 1986109 h 21600"/>
              <a:gd name="T10" fmla="*/ 6612945 w 21600"/>
              <a:gd name="T11" fmla="*/ 0 h 21600"/>
              <a:gd name="T12" fmla="*/ 11487053 w 21600"/>
              <a:gd name="T13" fmla="*/ 0 h 21600"/>
              <a:gd name="T14" fmla="*/ 15459813 w 21600"/>
              <a:gd name="T15" fmla="*/ 577088 h 21600"/>
              <a:gd name="T16" fmla="*/ 17612941 w 21600"/>
              <a:gd name="T17" fmla="*/ 2589883 h 21600"/>
              <a:gd name="T18" fmla="*/ 18797590 w 21600"/>
              <a:gd name="T19" fmla="*/ 4790065 h 21600"/>
              <a:gd name="T20" fmla="*/ 21725698 w 21600"/>
              <a:gd name="T21" fmla="*/ 7643388 h 21600"/>
              <a:gd name="T22" fmla="*/ 22210461 w 21600"/>
              <a:gd name="T23" fmla="*/ 10099198 h 21600"/>
              <a:gd name="T24" fmla="*/ 22403928 w 21600"/>
              <a:gd name="T25" fmla="*/ 12434237 h 21600"/>
              <a:gd name="T26" fmla="*/ 24580940 w 21600"/>
              <a:gd name="T27" fmla="*/ 13903630 h 21600"/>
              <a:gd name="T28" fmla="*/ 24572979 w 21600"/>
              <a:gd name="T29" fmla="*/ 16936528 h 21600"/>
              <a:gd name="T30" fmla="*/ 20347549 w 21600"/>
              <a:gd name="T31" fmla="*/ 16862827 h 21600"/>
              <a:gd name="T32" fmla="*/ 17516191 w 21600"/>
              <a:gd name="T33" fmla="*/ 16319453 h 21600"/>
              <a:gd name="T34" fmla="*/ 14685980 w 21600"/>
              <a:gd name="T35" fmla="*/ 15434206 h 21600"/>
              <a:gd name="T36" fmla="*/ 8177713 w 21600"/>
              <a:gd name="T37" fmla="*/ 15494577 h 21600"/>
              <a:gd name="T38" fmla="*/ 5855035 w 21600"/>
              <a:gd name="T39" fmla="*/ 16198682 h 21600"/>
              <a:gd name="T40" fmla="*/ 1475979 w 21600"/>
              <a:gd name="T41" fmla="*/ 16440197 h 21600"/>
              <a:gd name="T42" fmla="*/ 1813997 w 21600"/>
              <a:gd name="T43" fmla="*/ 13763285 h 21600"/>
              <a:gd name="T44" fmla="*/ 4984453 w 21600"/>
              <a:gd name="T45" fmla="*/ 13360255 h 21600"/>
              <a:gd name="T46" fmla="*/ 7548399 w 21600"/>
              <a:gd name="T47" fmla="*/ 12595751 h 21600"/>
              <a:gd name="T48" fmla="*/ 10113457 w 21600"/>
              <a:gd name="T49" fmla="*/ 12736124 h 21600"/>
              <a:gd name="T50" fmla="*/ 14202331 w 21600"/>
              <a:gd name="T51" fmla="*/ 13219127 h 21600"/>
              <a:gd name="T52" fmla="*/ 13011980 w 21600"/>
              <a:gd name="T53" fmla="*/ 11752842 h 21600"/>
              <a:gd name="T54" fmla="*/ 9908622 w 21600"/>
              <a:gd name="T55" fmla="*/ 11062851 h 21600"/>
              <a:gd name="T56" fmla="*/ 7807849 w 21600"/>
              <a:gd name="T57" fmla="*/ 11272976 h 21600"/>
              <a:gd name="T58" fmla="*/ 5371386 w 21600"/>
              <a:gd name="T59" fmla="*/ 11347461 h 21600"/>
              <a:gd name="T60" fmla="*/ 2999794 w 21600"/>
              <a:gd name="T61" fmla="*/ 11810078 h 21600"/>
              <a:gd name="T62" fmla="*/ 2999794 w 21600"/>
              <a:gd name="T63" fmla="*/ 11810078 h 21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600" h="21600">
                <a:moveTo>
                  <a:pt x="2636" y="15062"/>
                </a:moveTo>
                <a:lnTo>
                  <a:pt x="2360" y="12238"/>
                </a:lnTo>
                <a:lnTo>
                  <a:pt x="0" y="9157"/>
                </a:lnTo>
                <a:lnTo>
                  <a:pt x="2339" y="6153"/>
                </a:lnTo>
                <a:lnTo>
                  <a:pt x="3997" y="2533"/>
                </a:lnTo>
                <a:lnTo>
                  <a:pt x="5811" y="0"/>
                </a:lnTo>
                <a:lnTo>
                  <a:pt x="10094" y="0"/>
                </a:lnTo>
                <a:lnTo>
                  <a:pt x="13585" y="736"/>
                </a:lnTo>
                <a:lnTo>
                  <a:pt x="15477" y="3303"/>
                </a:lnTo>
                <a:lnTo>
                  <a:pt x="16518" y="6109"/>
                </a:lnTo>
                <a:lnTo>
                  <a:pt x="19091" y="9748"/>
                </a:lnTo>
                <a:lnTo>
                  <a:pt x="19517" y="12880"/>
                </a:lnTo>
                <a:lnTo>
                  <a:pt x="19687" y="15858"/>
                </a:lnTo>
                <a:lnTo>
                  <a:pt x="21600" y="17732"/>
                </a:lnTo>
                <a:lnTo>
                  <a:pt x="21593" y="21600"/>
                </a:lnTo>
                <a:lnTo>
                  <a:pt x="17880" y="21506"/>
                </a:lnTo>
                <a:lnTo>
                  <a:pt x="15392" y="20813"/>
                </a:lnTo>
                <a:lnTo>
                  <a:pt x="12905" y="19684"/>
                </a:lnTo>
                <a:lnTo>
                  <a:pt x="7186" y="19761"/>
                </a:lnTo>
                <a:lnTo>
                  <a:pt x="5145" y="20659"/>
                </a:lnTo>
                <a:lnTo>
                  <a:pt x="1297" y="20967"/>
                </a:lnTo>
                <a:lnTo>
                  <a:pt x="1594" y="17553"/>
                </a:lnTo>
                <a:lnTo>
                  <a:pt x="4380" y="17039"/>
                </a:lnTo>
                <a:lnTo>
                  <a:pt x="6633" y="16064"/>
                </a:lnTo>
                <a:lnTo>
                  <a:pt x="8887" y="16243"/>
                </a:lnTo>
                <a:lnTo>
                  <a:pt x="12480" y="16859"/>
                </a:lnTo>
                <a:lnTo>
                  <a:pt x="11434" y="14989"/>
                </a:lnTo>
                <a:lnTo>
                  <a:pt x="8707" y="14109"/>
                </a:lnTo>
                <a:lnTo>
                  <a:pt x="6861" y="14377"/>
                </a:lnTo>
                <a:lnTo>
                  <a:pt x="4720" y="14472"/>
                </a:lnTo>
                <a:lnTo>
                  <a:pt x="2636" y="15062"/>
                </a:lnTo>
                <a:close/>
                <a:moveTo>
                  <a:pt x="2636" y="15062"/>
                </a:moveTo>
              </a:path>
            </a:pathLst>
          </a:custGeom>
          <a:solidFill>
            <a:srgbClr val="0070C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" name="Freeform 32"/>
          <p:cNvSpPr>
            <a:spLocks/>
          </p:cNvSpPr>
          <p:nvPr/>
        </p:nvSpPr>
        <p:spPr bwMode="auto">
          <a:xfrm>
            <a:off x="2374342" y="2129098"/>
            <a:ext cx="593840" cy="515757"/>
          </a:xfrm>
          <a:custGeom>
            <a:avLst/>
            <a:gdLst>
              <a:gd name="T0" fmla="*/ 0 w 21600"/>
              <a:gd name="T1" fmla="*/ 8442096 h 21600"/>
              <a:gd name="T2" fmla="*/ 2340500 w 21600"/>
              <a:gd name="T3" fmla="*/ 5435166 h 21600"/>
              <a:gd name="T4" fmla="*/ 6079781 w 21600"/>
              <a:gd name="T5" fmla="*/ 5330547 h 21600"/>
              <a:gd name="T6" fmla="*/ 6119173 w 21600"/>
              <a:gd name="T7" fmla="*/ 2818321 h 21600"/>
              <a:gd name="T8" fmla="*/ 8043577 w 21600"/>
              <a:gd name="T9" fmla="*/ 0 h 21600"/>
              <a:gd name="T10" fmla="*/ 11454152 w 21600"/>
              <a:gd name="T11" fmla="*/ 1031996 h 21600"/>
              <a:gd name="T12" fmla="*/ 19595340 w 21600"/>
              <a:gd name="T13" fmla="*/ 2256482 h 21600"/>
              <a:gd name="T14" fmla="*/ 22249154 w 21600"/>
              <a:gd name="T15" fmla="*/ 3539083 h 21600"/>
              <a:gd name="T16" fmla="*/ 25491941 w 21600"/>
              <a:gd name="T17" fmla="*/ 2889373 h 21600"/>
              <a:gd name="T18" fmla="*/ 28109798 w 21600"/>
              <a:gd name="T19" fmla="*/ 3508067 h 21600"/>
              <a:gd name="T20" fmla="*/ 30409169 w 21600"/>
              <a:gd name="T21" fmla="*/ 1650690 h 21600"/>
              <a:gd name="T22" fmla="*/ 33561214 w 21600"/>
              <a:gd name="T23" fmla="*/ 1702371 h 21600"/>
              <a:gd name="T24" fmla="*/ 33259859 w 21600"/>
              <a:gd name="T25" fmla="*/ 6128794 h 21600"/>
              <a:gd name="T26" fmla="*/ 34049184 w 21600"/>
              <a:gd name="T27" fmla="*/ 9625216 h 21600"/>
              <a:gd name="T28" fmla="*/ 35317873 w 21600"/>
              <a:gd name="T29" fmla="*/ 13000272 h 21600"/>
              <a:gd name="T30" fmla="*/ 35317873 w 21600"/>
              <a:gd name="T31" fmla="*/ 15666175 h 21600"/>
              <a:gd name="T32" fmla="*/ 36220159 w 21600"/>
              <a:gd name="T33" fmla="*/ 18917204 h 21600"/>
              <a:gd name="T34" fmla="*/ 36982051 w 21600"/>
              <a:gd name="T35" fmla="*/ 22054594 h 21600"/>
              <a:gd name="T36" fmla="*/ 33908789 w 21600"/>
              <a:gd name="T37" fmla="*/ 23105961 h 21600"/>
              <a:gd name="T38" fmla="*/ 33345470 w 21600"/>
              <a:gd name="T39" fmla="*/ 26212335 h 21600"/>
              <a:gd name="T40" fmla="*/ 29058304 w 21600"/>
              <a:gd name="T41" fmla="*/ 27899216 h 21600"/>
              <a:gd name="T42" fmla="*/ 27959100 w 21600"/>
              <a:gd name="T43" fmla="*/ 21712308 h 21600"/>
              <a:gd name="T44" fmla="*/ 25337850 w 21600"/>
              <a:gd name="T45" fmla="*/ 21273166 h 21600"/>
              <a:gd name="T46" fmla="*/ 21756053 w 21600"/>
              <a:gd name="T47" fmla="*/ 21224073 h 21600"/>
              <a:gd name="T48" fmla="*/ 21050643 w 21600"/>
              <a:gd name="T49" fmla="*/ 16895801 h 21600"/>
              <a:gd name="T50" fmla="*/ 19754562 w 21600"/>
              <a:gd name="T51" fmla="*/ 14034856 h 21600"/>
              <a:gd name="T52" fmla="*/ 14960600 w 21600"/>
              <a:gd name="T53" fmla="*/ 13569874 h 21600"/>
              <a:gd name="T54" fmla="*/ 12226347 w 21600"/>
              <a:gd name="T55" fmla="*/ 14205352 h 21600"/>
              <a:gd name="T56" fmla="*/ 10704260 w 21600"/>
              <a:gd name="T57" fmla="*/ 17164482 h 21600"/>
              <a:gd name="T58" fmla="*/ 7658349 w 21600"/>
              <a:gd name="T59" fmla="*/ 17799960 h 21600"/>
              <a:gd name="T60" fmla="*/ 6050693 w 21600"/>
              <a:gd name="T61" fmla="*/ 14670334 h 21600"/>
              <a:gd name="T62" fmla="*/ 2104191 w 21600"/>
              <a:gd name="T63" fmla="*/ 12102581 h 21600"/>
              <a:gd name="T64" fmla="*/ 0 w 21600"/>
              <a:gd name="T65" fmla="*/ 8442096 h 21600"/>
              <a:gd name="T66" fmla="*/ 0 w 21600"/>
              <a:gd name="T67" fmla="*/ 8442096 h 216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1600" h="21600">
                <a:moveTo>
                  <a:pt x="0" y="6536"/>
                </a:moveTo>
                <a:lnTo>
                  <a:pt x="1367" y="4208"/>
                </a:lnTo>
                <a:lnTo>
                  <a:pt x="3551" y="4127"/>
                </a:lnTo>
                <a:lnTo>
                  <a:pt x="3574" y="2182"/>
                </a:lnTo>
                <a:lnTo>
                  <a:pt x="4698" y="0"/>
                </a:lnTo>
                <a:lnTo>
                  <a:pt x="6690" y="799"/>
                </a:lnTo>
                <a:lnTo>
                  <a:pt x="11445" y="1747"/>
                </a:lnTo>
                <a:lnTo>
                  <a:pt x="12995" y="2740"/>
                </a:lnTo>
                <a:lnTo>
                  <a:pt x="14889" y="2237"/>
                </a:lnTo>
                <a:lnTo>
                  <a:pt x="16418" y="2716"/>
                </a:lnTo>
                <a:lnTo>
                  <a:pt x="17761" y="1278"/>
                </a:lnTo>
                <a:lnTo>
                  <a:pt x="19602" y="1318"/>
                </a:lnTo>
                <a:lnTo>
                  <a:pt x="19426" y="4745"/>
                </a:lnTo>
                <a:lnTo>
                  <a:pt x="19887" y="7452"/>
                </a:lnTo>
                <a:lnTo>
                  <a:pt x="20628" y="10065"/>
                </a:lnTo>
                <a:lnTo>
                  <a:pt x="20628" y="12129"/>
                </a:lnTo>
                <a:lnTo>
                  <a:pt x="21155" y="14646"/>
                </a:lnTo>
                <a:lnTo>
                  <a:pt x="21600" y="17075"/>
                </a:lnTo>
                <a:lnTo>
                  <a:pt x="19805" y="17889"/>
                </a:lnTo>
                <a:lnTo>
                  <a:pt x="19476" y="20294"/>
                </a:lnTo>
                <a:lnTo>
                  <a:pt x="16972" y="21600"/>
                </a:lnTo>
                <a:lnTo>
                  <a:pt x="16330" y="16810"/>
                </a:lnTo>
                <a:lnTo>
                  <a:pt x="14799" y="16470"/>
                </a:lnTo>
                <a:lnTo>
                  <a:pt x="12707" y="16432"/>
                </a:lnTo>
                <a:lnTo>
                  <a:pt x="12295" y="13081"/>
                </a:lnTo>
                <a:lnTo>
                  <a:pt x="11538" y="10866"/>
                </a:lnTo>
                <a:lnTo>
                  <a:pt x="8738" y="10506"/>
                </a:lnTo>
                <a:lnTo>
                  <a:pt x="7141" y="10998"/>
                </a:lnTo>
                <a:lnTo>
                  <a:pt x="6252" y="13289"/>
                </a:lnTo>
                <a:lnTo>
                  <a:pt x="4473" y="13781"/>
                </a:lnTo>
                <a:lnTo>
                  <a:pt x="3534" y="11358"/>
                </a:lnTo>
                <a:lnTo>
                  <a:pt x="1229" y="9370"/>
                </a:lnTo>
                <a:lnTo>
                  <a:pt x="0" y="6536"/>
                </a:lnTo>
                <a:close/>
                <a:moveTo>
                  <a:pt x="0" y="6536"/>
                </a:moveTo>
              </a:path>
            </a:pathLst>
          </a:custGeom>
          <a:solidFill>
            <a:srgbClr val="92D05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7" name="Freeform 33"/>
          <p:cNvSpPr>
            <a:spLocks/>
          </p:cNvSpPr>
          <p:nvPr/>
        </p:nvSpPr>
        <p:spPr bwMode="auto">
          <a:xfrm>
            <a:off x="2747732" y="109320"/>
            <a:ext cx="1018920" cy="692949"/>
          </a:xfrm>
          <a:custGeom>
            <a:avLst/>
            <a:gdLst>
              <a:gd name="T0" fmla="*/ 45636781 w 21600"/>
              <a:gd name="T1" fmla="*/ 17834257 h 21600"/>
              <a:gd name="T2" fmla="*/ 49452418 w 21600"/>
              <a:gd name="T3" fmla="*/ 14786900 h 21600"/>
              <a:gd name="T4" fmla="*/ 57139212 w 21600"/>
              <a:gd name="T5" fmla="*/ 13886889 h 21600"/>
              <a:gd name="T6" fmla="*/ 63807774 w 21600"/>
              <a:gd name="T7" fmla="*/ 10977100 h 21600"/>
              <a:gd name="T8" fmla="*/ 69357360 w 21600"/>
              <a:gd name="T9" fmla="*/ 6717271 h 21600"/>
              <a:gd name="T10" fmla="*/ 72361507 w 21600"/>
              <a:gd name="T11" fmla="*/ 3254892 h 21600"/>
              <a:gd name="T12" fmla="*/ 73687154 w 21600"/>
              <a:gd name="T13" fmla="*/ 0 h 21600"/>
              <a:gd name="T14" fmla="*/ 78828510 w 21600"/>
              <a:gd name="T15" fmla="*/ 34959 h 21600"/>
              <a:gd name="T16" fmla="*/ 81726801 w 21600"/>
              <a:gd name="T17" fmla="*/ 3324811 h 21600"/>
              <a:gd name="T18" fmla="*/ 88602034 w 21600"/>
              <a:gd name="T19" fmla="*/ 4189862 h 21600"/>
              <a:gd name="T20" fmla="*/ 95789793 w 21600"/>
              <a:gd name="T21" fmla="*/ 4432357 h 21600"/>
              <a:gd name="T22" fmla="*/ 102307203 w 21600"/>
              <a:gd name="T23" fmla="*/ 5817308 h 21600"/>
              <a:gd name="T24" fmla="*/ 106279104 w 21600"/>
              <a:gd name="T25" fmla="*/ 9662067 h 21600"/>
              <a:gd name="T26" fmla="*/ 105921211 w 21600"/>
              <a:gd name="T27" fmla="*/ 14579365 h 21600"/>
              <a:gd name="T28" fmla="*/ 105311280 w 21600"/>
              <a:gd name="T29" fmla="*/ 18629341 h 21600"/>
              <a:gd name="T30" fmla="*/ 108874950 w 21600"/>
              <a:gd name="T31" fmla="*/ 21919193 h 21600"/>
              <a:gd name="T32" fmla="*/ 105719581 w 21600"/>
              <a:gd name="T33" fmla="*/ 24961914 h 21600"/>
              <a:gd name="T34" fmla="*/ 95386533 w 21600"/>
              <a:gd name="T35" fmla="*/ 25169401 h 21600"/>
              <a:gd name="T36" fmla="*/ 84186547 w 21600"/>
              <a:gd name="T37" fmla="*/ 26969374 h 21600"/>
              <a:gd name="T38" fmla="*/ 83828653 w 21600"/>
              <a:gd name="T39" fmla="*/ 31816753 h 21600"/>
              <a:gd name="T40" fmla="*/ 73646828 w 21600"/>
              <a:gd name="T41" fmla="*/ 33826579 h 21600"/>
              <a:gd name="T42" fmla="*/ 66776636 w 21600"/>
              <a:gd name="T43" fmla="*/ 37323918 h 21600"/>
              <a:gd name="T44" fmla="*/ 58873090 w 21600"/>
              <a:gd name="T45" fmla="*/ 38466423 h 21600"/>
              <a:gd name="T46" fmla="*/ 52355750 w 21600"/>
              <a:gd name="T47" fmla="*/ 39228817 h 21600"/>
              <a:gd name="T48" fmla="*/ 46085337 w 21600"/>
              <a:gd name="T49" fmla="*/ 41322566 h 21600"/>
              <a:gd name="T50" fmla="*/ 39774669 w 21600"/>
              <a:gd name="T51" fmla="*/ 44302370 h 21600"/>
              <a:gd name="T52" fmla="*/ 37637460 w 21600"/>
              <a:gd name="T53" fmla="*/ 50362124 h 21600"/>
              <a:gd name="T54" fmla="*/ 29426499 w 21600"/>
              <a:gd name="T55" fmla="*/ 50362124 h 21600"/>
              <a:gd name="T56" fmla="*/ 17258688 w 21600"/>
              <a:gd name="T57" fmla="*/ 49739615 h 21600"/>
              <a:gd name="T58" fmla="*/ 0 w 21600"/>
              <a:gd name="T59" fmla="*/ 49114741 h 21600"/>
              <a:gd name="T60" fmla="*/ 7485164 w 21600"/>
              <a:gd name="T61" fmla="*/ 46242229 h 21600"/>
              <a:gd name="T62" fmla="*/ 15983448 w 21600"/>
              <a:gd name="T63" fmla="*/ 45064764 h 21600"/>
              <a:gd name="T64" fmla="*/ 19955349 w 21600"/>
              <a:gd name="T65" fmla="*/ 41739953 h 21600"/>
              <a:gd name="T66" fmla="*/ 27642143 w 21600"/>
              <a:gd name="T67" fmla="*/ 39142578 h 21600"/>
              <a:gd name="T68" fmla="*/ 33141321 w 21600"/>
              <a:gd name="T69" fmla="*/ 34850107 h 21600"/>
              <a:gd name="T70" fmla="*/ 33141321 w 21600"/>
              <a:gd name="T71" fmla="*/ 29205374 h 21600"/>
              <a:gd name="T72" fmla="*/ 34159482 w 21600"/>
              <a:gd name="T73" fmla="*/ 25155398 h 21600"/>
              <a:gd name="T74" fmla="*/ 39759546 w 21600"/>
              <a:gd name="T75" fmla="*/ 21588093 h 21600"/>
              <a:gd name="T76" fmla="*/ 45636781 w 21600"/>
              <a:gd name="T77" fmla="*/ 17834257 h 21600"/>
              <a:gd name="T78" fmla="*/ 45636781 w 21600"/>
              <a:gd name="T79" fmla="*/ 17834257 h 216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1600" h="21600">
                <a:moveTo>
                  <a:pt x="9054" y="7649"/>
                </a:moveTo>
                <a:lnTo>
                  <a:pt x="9811" y="6342"/>
                </a:lnTo>
                <a:lnTo>
                  <a:pt x="11336" y="5956"/>
                </a:lnTo>
                <a:lnTo>
                  <a:pt x="12659" y="4708"/>
                </a:lnTo>
                <a:lnTo>
                  <a:pt x="13760" y="2881"/>
                </a:lnTo>
                <a:lnTo>
                  <a:pt x="14356" y="1396"/>
                </a:lnTo>
                <a:lnTo>
                  <a:pt x="14619" y="0"/>
                </a:lnTo>
                <a:lnTo>
                  <a:pt x="15639" y="15"/>
                </a:lnTo>
                <a:lnTo>
                  <a:pt x="16214" y="1426"/>
                </a:lnTo>
                <a:lnTo>
                  <a:pt x="17578" y="1797"/>
                </a:lnTo>
                <a:lnTo>
                  <a:pt x="19004" y="1901"/>
                </a:lnTo>
                <a:lnTo>
                  <a:pt x="20297" y="2495"/>
                </a:lnTo>
                <a:lnTo>
                  <a:pt x="21085" y="4144"/>
                </a:lnTo>
                <a:lnTo>
                  <a:pt x="21014" y="6253"/>
                </a:lnTo>
                <a:lnTo>
                  <a:pt x="20893" y="7990"/>
                </a:lnTo>
                <a:lnTo>
                  <a:pt x="21600" y="9401"/>
                </a:lnTo>
                <a:lnTo>
                  <a:pt x="20974" y="10706"/>
                </a:lnTo>
                <a:lnTo>
                  <a:pt x="18924" y="10795"/>
                </a:lnTo>
                <a:lnTo>
                  <a:pt x="16702" y="11567"/>
                </a:lnTo>
                <a:lnTo>
                  <a:pt x="16631" y="13646"/>
                </a:lnTo>
                <a:lnTo>
                  <a:pt x="14611" y="14508"/>
                </a:lnTo>
                <a:lnTo>
                  <a:pt x="13248" y="16008"/>
                </a:lnTo>
                <a:lnTo>
                  <a:pt x="11680" y="16498"/>
                </a:lnTo>
                <a:lnTo>
                  <a:pt x="10387" y="16825"/>
                </a:lnTo>
                <a:lnTo>
                  <a:pt x="9143" y="17723"/>
                </a:lnTo>
                <a:lnTo>
                  <a:pt x="7891" y="19001"/>
                </a:lnTo>
                <a:lnTo>
                  <a:pt x="7467" y="21600"/>
                </a:lnTo>
                <a:lnTo>
                  <a:pt x="5838" y="21600"/>
                </a:lnTo>
                <a:lnTo>
                  <a:pt x="3424" y="21333"/>
                </a:lnTo>
                <a:lnTo>
                  <a:pt x="0" y="21065"/>
                </a:lnTo>
                <a:lnTo>
                  <a:pt x="1485" y="19833"/>
                </a:lnTo>
                <a:lnTo>
                  <a:pt x="3171" y="19328"/>
                </a:lnTo>
                <a:lnTo>
                  <a:pt x="3959" y="17902"/>
                </a:lnTo>
                <a:lnTo>
                  <a:pt x="5484" y="16788"/>
                </a:lnTo>
                <a:lnTo>
                  <a:pt x="6575" y="14947"/>
                </a:lnTo>
                <a:lnTo>
                  <a:pt x="6575" y="12526"/>
                </a:lnTo>
                <a:lnTo>
                  <a:pt x="6777" y="10789"/>
                </a:lnTo>
                <a:lnTo>
                  <a:pt x="7888" y="9259"/>
                </a:lnTo>
                <a:lnTo>
                  <a:pt x="9054" y="7649"/>
                </a:lnTo>
                <a:close/>
                <a:moveTo>
                  <a:pt x="9054" y="7649"/>
                </a:moveTo>
              </a:path>
            </a:pathLst>
          </a:custGeom>
          <a:solidFill>
            <a:schemeClr val="accent1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8" name="Freeform 34"/>
          <p:cNvSpPr>
            <a:spLocks/>
          </p:cNvSpPr>
          <p:nvPr/>
        </p:nvSpPr>
        <p:spPr bwMode="auto">
          <a:xfrm>
            <a:off x="6827626" y="1704051"/>
            <a:ext cx="572746" cy="472515"/>
          </a:xfrm>
          <a:custGeom>
            <a:avLst/>
            <a:gdLst>
              <a:gd name="T0" fmla="*/ 238889 w 21600"/>
              <a:gd name="T1" fmla="*/ 16295370 h 21600"/>
              <a:gd name="T2" fmla="*/ 0 w 21600"/>
              <a:gd name="T3" fmla="*/ 12873872 h 21600"/>
              <a:gd name="T4" fmla="*/ 745362 w 21600"/>
              <a:gd name="T5" fmla="*/ 9715848 h 21600"/>
              <a:gd name="T6" fmla="*/ 1114870 w 21600"/>
              <a:gd name="T7" fmla="*/ 4737580 h 21600"/>
              <a:gd name="T8" fmla="*/ 4230089 w 21600"/>
              <a:gd name="T9" fmla="*/ 4320211 h 21600"/>
              <a:gd name="T10" fmla="*/ 4230089 w 21600"/>
              <a:gd name="T11" fmla="*/ 2083684 h 21600"/>
              <a:gd name="T12" fmla="*/ 7213093 w 21600"/>
              <a:gd name="T13" fmla="*/ 2237613 h 21600"/>
              <a:gd name="T14" fmla="*/ 9503334 w 21600"/>
              <a:gd name="T15" fmla="*/ 0 h 21600"/>
              <a:gd name="T16" fmla="*/ 11686861 w 21600"/>
              <a:gd name="T17" fmla="*/ 1622919 h 21600"/>
              <a:gd name="T18" fmla="*/ 12777826 w 21600"/>
              <a:gd name="T19" fmla="*/ 4715915 h 21600"/>
              <a:gd name="T20" fmla="*/ 12859039 w 21600"/>
              <a:gd name="T21" fmla="*/ 7939000 h 21600"/>
              <a:gd name="T22" fmla="*/ 15254398 w 21600"/>
              <a:gd name="T23" fmla="*/ 10045437 h 21600"/>
              <a:gd name="T24" fmla="*/ 18716816 w 21600"/>
              <a:gd name="T25" fmla="*/ 11141475 h 21600"/>
              <a:gd name="T26" fmla="*/ 21752419 w 21600"/>
              <a:gd name="T27" fmla="*/ 13093949 h 21600"/>
              <a:gd name="T28" fmla="*/ 24921794 w 21600"/>
              <a:gd name="T29" fmla="*/ 15199299 h 21600"/>
              <a:gd name="T30" fmla="*/ 27903201 w 21600"/>
              <a:gd name="T31" fmla="*/ 17624491 h 21600"/>
              <a:gd name="T32" fmla="*/ 31206387 w 21600"/>
              <a:gd name="T33" fmla="*/ 20070262 h 21600"/>
              <a:gd name="T34" fmla="*/ 34401223 w 21600"/>
              <a:gd name="T35" fmla="*/ 22824976 h 21600"/>
              <a:gd name="T36" fmla="*/ 30752473 w 21600"/>
              <a:gd name="T37" fmla="*/ 23416919 h 21600"/>
              <a:gd name="T38" fmla="*/ 26199089 w 21600"/>
              <a:gd name="T39" fmla="*/ 20171081 h 21600"/>
              <a:gd name="T40" fmla="*/ 22844941 w 21600"/>
              <a:gd name="T41" fmla="*/ 17846741 h 21600"/>
              <a:gd name="T42" fmla="*/ 19116575 w 21600"/>
              <a:gd name="T43" fmla="*/ 15915932 h 21600"/>
              <a:gd name="T44" fmla="*/ 14722464 w 21600"/>
              <a:gd name="T45" fmla="*/ 15587430 h 21600"/>
              <a:gd name="T46" fmla="*/ 9555893 w 21600"/>
              <a:gd name="T47" fmla="*/ 14753745 h 21600"/>
              <a:gd name="T48" fmla="*/ 6947146 w 21600"/>
              <a:gd name="T49" fmla="*/ 16771281 h 21600"/>
              <a:gd name="T50" fmla="*/ 4204588 w 21600"/>
              <a:gd name="T51" fmla="*/ 15521281 h 21600"/>
              <a:gd name="T52" fmla="*/ 238889 w 21600"/>
              <a:gd name="T53" fmla="*/ 16295370 h 21600"/>
              <a:gd name="T54" fmla="*/ 238889 w 21600"/>
              <a:gd name="T55" fmla="*/ 16295370 h 216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1600" h="21600">
                <a:moveTo>
                  <a:pt x="150" y="15031"/>
                </a:moveTo>
                <a:lnTo>
                  <a:pt x="0" y="11875"/>
                </a:lnTo>
                <a:lnTo>
                  <a:pt x="468" y="8962"/>
                </a:lnTo>
                <a:lnTo>
                  <a:pt x="700" y="4370"/>
                </a:lnTo>
                <a:lnTo>
                  <a:pt x="2656" y="3985"/>
                </a:lnTo>
                <a:lnTo>
                  <a:pt x="2656" y="1922"/>
                </a:lnTo>
                <a:lnTo>
                  <a:pt x="4529" y="2064"/>
                </a:lnTo>
                <a:lnTo>
                  <a:pt x="5967" y="0"/>
                </a:lnTo>
                <a:lnTo>
                  <a:pt x="7338" y="1497"/>
                </a:lnTo>
                <a:lnTo>
                  <a:pt x="8023" y="4350"/>
                </a:lnTo>
                <a:lnTo>
                  <a:pt x="8074" y="7323"/>
                </a:lnTo>
                <a:lnTo>
                  <a:pt x="9578" y="9266"/>
                </a:lnTo>
                <a:lnTo>
                  <a:pt x="11752" y="10277"/>
                </a:lnTo>
                <a:lnTo>
                  <a:pt x="13658" y="12078"/>
                </a:lnTo>
                <a:lnTo>
                  <a:pt x="15648" y="14020"/>
                </a:lnTo>
                <a:lnTo>
                  <a:pt x="17520" y="16257"/>
                </a:lnTo>
                <a:lnTo>
                  <a:pt x="19594" y="18513"/>
                </a:lnTo>
                <a:lnTo>
                  <a:pt x="21600" y="21054"/>
                </a:lnTo>
                <a:lnTo>
                  <a:pt x="19309" y="21600"/>
                </a:lnTo>
                <a:lnTo>
                  <a:pt x="16450" y="18606"/>
                </a:lnTo>
                <a:lnTo>
                  <a:pt x="14344" y="16462"/>
                </a:lnTo>
                <a:lnTo>
                  <a:pt x="12003" y="14681"/>
                </a:lnTo>
                <a:lnTo>
                  <a:pt x="9244" y="14378"/>
                </a:lnTo>
                <a:lnTo>
                  <a:pt x="6000" y="13609"/>
                </a:lnTo>
                <a:lnTo>
                  <a:pt x="4362" y="15470"/>
                </a:lnTo>
                <a:lnTo>
                  <a:pt x="2640" y="14317"/>
                </a:lnTo>
                <a:lnTo>
                  <a:pt x="150" y="15031"/>
                </a:lnTo>
                <a:close/>
                <a:moveTo>
                  <a:pt x="150" y="15031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9" name="Freeform 35"/>
          <p:cNvSpPr>
            <a:spLocks/>
          </p:cNvSpPr>
          <p:nvPr/>
        </p:nvSpPr>
        <p:spPr bwMode="auto">
          <a:xfrm>
            <a:off x="7340246" y="4388300"/>
            <a:ext cx="669788" cy="1216088"/>
          </a:xfrm>
          <a:custGeom>
            <a:avLst/>
            <a:gdLst>
              <a:gd name="T0" fmla="*/ 0 w 21600"/>
              <a:gd name="T1" fmla="*/ 116962471 h 21600"/>
              <a:gd name="T2" fmla="*/ 986642 w 21600"/>
              <a:gd name="T3" fmla="*/ 106780006 h 21600"/>
              <a:gd name="T4" fmla="*/ 4804774 w 21600"/>
              <a:gd name="T5" fmla="*/ 100625919 h 21600"/>
              <a:gd name="T6" fmla="*/ 8193825 w 21600"/>
              <a:gd name="T7" fmla="*/ 92231472 h 21600"/>
              <a:gd name="T8" fmla="*/ 8564102 w 21600"/>
              <a:gd name="T9" fmla="*/ 83844142 h 21600"/>
              <a:gd name="T10" fmla="*/ 7947690 w 21600"/>
              <a:gd name="T11" fmla="*/ 74781858 h 21600"/>
              <a:gd name="T12" fmla="*/ 7516463 w 21600"/>
              <a:gd name="T13" fmla="*/ 62366149 h 21600"/>
              <a:gd name="T14" fmla="*/ 10350100 w 21600"/>
              <a:gd name="T15" fmla="*/ 52628824 h 21600"/>
              <a:gd name="T16" fmla="*/ 13985241 w 21600"/>
              <a:gd name="T17" fmla="*/ 46252210 h 21600"/>
              <a:gd name="T18" fmla="*/ 19406426 w 21600"/>
              <a:gd name="T19" fmla="*/ 43681447 h 21600"/>
              <a:gd name="T20" fmla="*/ 24518286 w 21600"/>
              <a:gd name="T21" fmla="*/ 39537991 h 21600"/>
              <a:gd name="T22" fmla="*/ 28811234 w 21600"/>
              <a:gd name="T23" fmla="*/ 33448646 h 21600"/>
              <a:gd name="T24" fmla="*/ 33308922 w 21600"/>
              <a:gd name="T25" fmla="*/ 24386361 h 21600"/>
              <a:gd name="T26" fmla="*/ 33555057 w 21600"/>
              <a:gd name="T27" fmla="*/ 17456732 h 21600"/>
              <a:gd name="T28" fmla="*/ 38052698 w 21600"/>
              <a:gd name="T29" fmla="*/ 20135200 h 21600"/>
              <a:gd name="T30" fmla="*/ 38730107 w 21600"/>
              <a:gd name="T31" fmla="*/ 11970568 h 21600"/>
              <a:gd name="T32" fmla="*/ 39838696 w 21600"/>
              <a:gd name="T33" fmla="*/ 5148729 h 21600"/>
              <a:gd name="T34" fmla="*/ 42487242 w 21600"/>
              <a:gd name="T35" fmla="*/ 0 h 21600"/>
              <a:gd name="T36" fmla="*/ 44765464 w 21600"/>
              <a:gd name="T37" fmla="*/ 8947377 h 21600"/>
              <a:gd name="T38" fmla="*/ 45813103 w 21600"/>
              <a:gd name="T39" fmla="*/ 20250108 h 21600"/>
              <a:gd name="T40" fmla="*/ 46490465 w 21600"/>
              <a:gd name="T41" fmla="*/ 28752345 h 21600"/>
              <a:gd name="T42" fmla="*/ 46122382 w 21600"/>
              <a:gd name="T43" fmla="*/ 36694364 h 21600"/>
              <a:gd name="T44" fmla="*/ 47045880 w 21600"/>
              <a:gd name="T45" fmla="*/ 43408499 h 21600"/>
              <a:gd name="T46" fmla="*/ 44765464 w 21600"/>
              <a:gd name="T47" fmla="*/ 47882272 h 21600"/>
              <a:gd name="T48" fmla="*/ 42548192 w 21600"/>
              <a:gd name="T49" fmla="*/ 41620481 h 21600"/>
              <a:gd name="T50" fmla="*/ 42302104 w 21600"/>
              <a:gd name="T51" fmla="*/ 50567858 h 21600"/>
              <a:gd name="T52" fmla="*/ 42918469 w 21600"/>
              <a:gd name="T53" fmla="*/ 59292708 h 21600"/>
              <a:gd name="T54" fmla="*/ 39838696 w 21600"/>
              <a:gd name="T55" fmla="*/ 61195633 h 21600"/>
              <a:gd name="T56" fmla="*/ 39037193 w 21600"/>
              <a:gd name="T57" fmla="*/ 71715619 h 21600"/>
              <a:gd name="T58" fmla="*/ 37497330 w 21600"/>
              <a:gd name="T59" fmla="*/ 80203450 h 21600"/>
              <a:gd name="T60" fmla="*/ 35033923 w 21600"/>
              <a:gd name="T61" fmla="*/ 89940775 h 21600"/>
              <a:gd name="T62" fmla="*/ 32507418 w 21600"/>
              <a:gd name="T63" fmla="*/ 99225672 h 21600"/>
              <a:gd name="T64" fmla="*/ 29612784 w 21600"/>
              <a:gd name="T65" fmla="*/ 111756373 h 21600"/>
              <a:gd name="T66" fmla="*/ 27147230 w 21600"/>
              <a:gd name="T67" fmla="*/ 121823931 h 21600"/>
              <a:gd name="T68" fmla="*/ 24805817 w 21600"/>
              <a:gd name="T69" fmla="*/ 133011754 h 21600"/>
              <a:gd name="T70" fmla="*/ 22466597 w 21600"/>
              <a:gd name="T71" fmla="*/ 141011312 h 21600"/>
              <a:gd name="T72" fmla="*/ 20064187 w 21600"/>
              <a:gd name="T73" fmla="*/ 150073597 h 21600"/>
              <a:gd name="T74" fmla="*/ 16550994 w 21600"/>
              <a:gd name="T75" fmla="*/ 151416475 h 21600"/>
              <a:gd name="T76" fmla="*/ 13286084 w 21600"/>
              <a:gd name="T77" fmla="*/ 152084227 h 21600"/>
              <a:gd name="T78" fmla="*/ 8420360 w 21600"/>
              <a:gd name="T79" fmla="*/ 155107418 h 21600"/>
              <a:gd name="T80" fmla="*/ 4846170 w 21600"/>
              <a:gd name="T81" fmla="*/ 150856342 h 21600"/>
              <a:gd name="T82" fmla="*/ 1459311 w 21600"/>
              <a:gd name="T83" fmla="*/ 145039776 h 21600"/>
              <a:gd name="T84" fmla="*/ 903896 w 21600"/>
              <a:gd name="T85" fmla="*/ 134972218 h 21600"/>
              <a:gd name="T86" fmla="*/ 1213176 w 21600"/>
              <a:gd name="T87" fmla="*/ 126017638 h 21600"/>
              <a:gd name="T88" fmla="*/ 0 w 21600"/>
              <a:gd name="T89" fmla="*/ 116962471 h 21600"/>
              <a:gd name="T90" fmla="*/ 0 w 21600"/>
              <a:gd name="T91" fmla="*/ 116962471 h 216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1600" h="21600">
                <a:moveTo>
                  <a:pt x="0" y="16288"/>
                </a:moveTo>
                <a:lnTo>
                  <a:pt x="453" y="14870"/>
                </a:lnTo>
                <a:lnTo>
                  <a:pt x="2206" y="14013"/>
                </a:lnTo>
                <a:lnTo>
                  <a:pt x="3762" y="12844"/>
                </a:lnTo>
                <a:lnTo>
                  <a:pt x="3932" y="11676"/>
                </a:lnTo>
                <a:lnTo>
                  <a:pt x="3649" y="10414"/>
                </a:lnTo>
                <a:lnTo>
                  <a:pt x="3451" y="8685"/>
                </a:lnTo>
                <a:lnTo>
                  <a:pt x="4752" y="7329"/>
                </a:lnTo>
                <a:lnTo>
                  <a:pt x="6421" y="6441"/>
                </a:lnTo>
                <a:lnTo>
                  <a:pt x="8910" y="6083"/>
                </a:lnTo>
                <a:lnTo>
                  <a:pt x="11257" y="5506"/>
                </a:lnTo>
                <a:lnTo>
                  <a:pt x="13228" y="4658"/>
                </a:lnTo>
                <a:lnTo>
                  <a:pt x="15293" y="3396"/>
                </a:lnTo>
                <a:lnTo>
                  <a:pt x="15406" y="2431"/>
                </a:lnTo>
                <a:lnTo>
                  <a:pt x="17471" y="2804"/>
                </a:lnTo>
                <a:lnTo>
                  <a:pt x="17782" y="1667"/>
                </a:lnTo>
                <a:lnTo>
                  <a:pt x="18291" y="717"/>
                </a:lnTo>
                <a:lnTo>
                  <a:pt x="19507" y="0"/>
                </a:lnTo>
                <a:lnTo>
                  <a:pt x="20553" y="1246"/>
                </a:lnTo>
                <a:lnTo>
                  <a:pt x="21034" y="2820"/>
                </a:lnTo>
                <a:lnTo>
                  <a:pt x="21345" y="4004"/>
                </a:lnTo>
                <a:lnTo>
                  <a:pt x="21176" y="5110"/>
                </a:lnTo>
                <a:lnTo>
                  <a:pt x="21600" y="6045"/>
                </a:lnTo>
                <a:lnTo>
                  <a:pt x="20553" y="6668"/>
                </a:lnTo>
                <a:lnTo>
                  <a:pt x="19535" y="5796"/>
                </a:lnTo>
                <a:lnTo>
                  <a:pt x="19422" y="7042"/>
                </a:lnTo>
                <a:lnTo>
                  <a:pt x="19705" y="8257"/>
                </a:lnTo>
                <a:lnTo>
                  <a:pt x="18291" y="8522"/>
                </a:lnTo>
                <a:lnTo>
                  <a:pt x="17923" y="9987"/>
                </a:lnTo>
                <a:lnTo>
                  <a:pt x="17216" y="11169"/>
                </a:lnTo>
                <a:lnTo>
                  <a:pt x="16085" y="12525"/>
                </a:lnTo>
                <a:lnTo>
                  <a:pt x="14925" y="13818"/>
                </a:lnTo>
                <a:lnTo>
                  <a:pt x="13596" y="15563"/>
                </a:lnTo>
                <a:lnTo>
                  <a:pt x="12464" y="16965"/>
                </a:lnTo>
                <a:lnTo>
                  <a:pt x="11389" y="18523"/>
                </a:lnTo>
                <a:lnTo>
                  <a:pt x="10315" y="19637"/>
                </a:lnTo>
                <a:lnTo>
                  <a:pt x="9212" y="20899"/>
                </a:lnTo>
                <a:lnTo>
                  <a:pt x="7599" y="21086"/>
                </a:lnTo>
                <a:lnTo>
                  <a:pt x="6100" y="21179"/>
                </a:lnTo>
                <a:lnTo>
                  <a:pt x="3866" y="21600"/>
                </a:lnTo>
                <a:lnTo>
                  <a:pt x="2225" y="21008"/>
                </a:lnTo>
                <a:lnTo>
                  <a:pt x="670" y="20198"/>
                </a:lnTo>
                <a:lnTo>
                  <a:pt x="415" y="18796"/>
                </a:lnTo>
                <a:lnTo>
                  <a:pt x="557" y="17549"/>
                </a:lnTo>
                <a:lnTo>
                  <a:pt x="0" y="16288"/>
                </a:lnTo>
                <a:close/>
                <a:moveTo>
                  <a:pt x="0" y="16288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0" name="Freeform 36"/>
          <p:cNvSpPr>
            <a:spLocks/>
          </p:cNvSpPr>
          <p:nvPr/>
        </p:nvSpPr>
        <p:spPr bwMode="auto">
          <a:xfrm>
            <a:off x="3712858" y="2206099"/>
            <a:ext cx="268967" cy="543177"/>
          </a:xfrm>
          <a:custGeom>
            <a:avLst/>
            <a:gdLst>
              <a:gd name="T0" fmla="*/ 4431192 w 21600"/>
              <a:gd name="T1" fmla="*/ 30308727 h 21600"/>
              <a:gd name="T2" fmla="*/ 4557640 w 21600"/>
              <a:gd name="T3" fmla="*/ 25555247 h 21600"/>
              <a:gd name="T4" fmla="*/ 4694976 w 21600"/>
              <a:gd name="T5" fmla="*/ 20490905 h 21600"/>
              <a:gd name="T6" fmla="*/ 5014946 w 21600"/>
              <a:gd name="T7" fmla="*/ 16479552 h 21600"/>
              <a:gd name="T8" fmla="*/ 7010332 w 21600"/>
              <a:gd name="T9" fmla="*/ 11665891 h 21600"/>
              <a:gd name="T10" fmla="*/ 7586702 w 21600"/>
              <a:gd name="T11" fmla="*/ 8290609 h 21600"/>
              <a:gd name="T12" fmla="*/ 6852624 w 21600"/>
              <a:gd name="T13" fmla="*/ 5730504 h 21600"/>
              <a:gd name="T14" fmla="*/ 7021914 w 21600"/>
              <a:gd name="T15" fmla="*/ 2138909 h 21600"/>
              <a:gd name="T16" fmla="*/ 5459265 w 21600"/>
              <a:gd name="T17" fmla="*/ 0 h 21600"/>
              <a:gd name="T18" fmla="*/ 3859376 w 21600"/>
              <a:gd name="T19" fmla="*/ 267903 h 21600"/>
              <a:gd name="T20" fmla="*/ 3560490 w 21600"/>
              <a:gd name="T21" fmla="*/ 4128840 h 21600"/>
              <a:gd name="T22" fmla="*/ 1986240 w 21600"/>
              <a:gd name="T23" fmla="*/ 4055789 h 21600"/>
              <a:gd name="T24" fmla="*/ 395498 w 21600"/>
              <a:gd name="T25" fmla="*/ 6686067 h 21600"/>
              <a:gd name="T26" fmla="*/ 0 w 21600"/>
              <a:gd name="T27" fmla="*/ 9359382 h 21600"/>
              <a:gd name="T28" fmla="*/ 1318900 w 21600"/>
              <a:gd name="T29" fmla="*/ 11653022 h 21600"/>
              <a:gd name="T30" fmla="*/ 1618854 w 21600"/>
              <a:gd name="T31" fmla="*/ 14823421 h 21600"/>
              <a:gd name="T32" fmla="*/ 1771633 w 21600"/>
              <a:gd name="T33" fmla="*/ 19230194 h 21600"/>
              <a:gd name="T34" fmla="*/ 1769534 w 21600"/>
              <a:gd name="T35" fmla="*/ 24831780 h 21600"/>
              <a:gd name="T36" fmla="*/ 1769534 w 21600"/>
              <a:gd name="T37" fmla="*/ 28232838 h 21600"/>
              <a:gd name="T38" fmla="*/ 2089505 w 21600"/>
              <a:gd name="T39" fmla="*/ 30944797 h 21600"/>
              <a:gd name="T40" fmla="*/ 4431192 w 21600"/>
              <a:gd name="T41" fmla="*/ 30308727 h 21600"/>
              <a:gd name="T42" fmla="*/ 4431192 w 21600"/>
              <a:gd name="T43" fmla="*/ 30308727 h 216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600" h="21600">
                <a:moveTo>
                  <a:pt x="12616" y="21156"/>
                </a:moveTo>
                <a:lnTo>
                  <a:pt x="12976" y="17838"/>
                </a:lnTo>
                <a:lnTo>
                  <a:pt x="13367" y="14303"/>
                </a:lnTo>
                <a:lnTo>
                  <a:pt x="14278" y="11503"/>
                </a:lnTo>
                <a:lnTo>
                  <a:pt x="19959" y="8143"/>
                </a:lnTo>
                <a:lnTo>
                  <a:pt x="21600" y="5787"/>
                </a:lnTo>
                <a:lnTo>
                  <a:pt x="19510" y="4000"/>
                </a:lnTo>
                <a:lnTo>
                  <a:pt x="19992" y="1493"/>
                </a:lnTo>
                <a:lnTo>
                  <a:pt x="15543" y="0"/>
                </a:lnTo>
                <a:lnTo>
                  <a:pt x="10988" y="187"/>
                </a:lnTo>
                <a:lnTo>
                  <a:pt x="10137" y="2882"/>
                </a:lnTo>
                <a:lnTo>
                  <a:pt x="5655" y="2831"/>
                </a:lnTo>
                <a:lnTo>
                  <a:pt x="1126" y="4667"/>
                </a:lnTo>
                <a:lnTo>
                  <a:pt x="0" y="6533"/>
                </a:lnTo>
                <a:lnTo>
                  <a:pt x="3755" y="8134"/>
                </a:lnTo>
                <a:lnTo>
                  <a:pt x="4609" y="10347"/>
                </a:lnTo>
                <a:lnTo>
                  <a:pt x="5044" y="13423"/>
                </a:lnTo>
                <a:lnTo>
                  <a:pt x="5038" y="17333"/>
                </a:lnTo>
                <a:lnTo>
                  <a:pt x="5038" y="19707"/>
                </a:lnTo>
                <a:lnTo>
                  <a:pt x="5949" y="21600"/>
                </a:lnTo>
                <a:lnTo>
                  <a:pt x="12616" y="21156"/>
                </a:lnTo>
                <a:close/>
                <a:moveTo>
                  <a:pt x="12616" y="21156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2640146" y="2523565"/>
            <a:ext cx="339642" cy="383917"/>
          </a:xfrm>
          <a:custGeom>
            <a:avLst/>
            <a:gdLst>
              <a:gd name="T0" fmla="*/ 0 w 21600"/>
              <a:gd name="T1" fmla="*/ 5835001 h 21600"/>
              <a:gd name="T2" fmla="*/ 1800590 w 21600"/>
              <a:gd name="T3" fmla="*/ 3566271 h 21600"/>
              <a:gd name="T4" fmla="*/ 2839482 w 21600"/>
              <a:gd name="T5" fmla="*/ 2296633 h 21600"/>
              <a:gd name="T6" fmla="*/ 4068243 w 21600"/>
              <a:gd name="T7" fmla="*/ 0 h 21600"/>
              <a:gd name="T8" fmla="*/ 6467523 w 21600"/>
              <a:gd name="T9" fmla="*/ 237614 h 21600"/>
              <a:gd name="T10" fmla="*/ 7280741 w 21600"/>
              <a:gd name="T11" fmla="*/ 2699576 h 21600"/>
              <a:gd name="T12" fmla="*/ 7037673 w 21600"/>
              <a:gd name="T13" fmla="*/ 5065631 h 21600"/>
              <a:gd name="T14" fmla="*/ 9533272 w 21600"/>
              <a:gd name="T15" fmla="*/ 3554099 h 21600"/>
              <a:gd name="T16" fmla="*/ 9801544 w 21600"/>
              <a:gd name="T17" fmla="*/ 6006028 h 21600"/>
              <a:gd name="T18" fmla="*/ 9137324 w 21600"/>
              <a:gd name="T19" fmla="*/ 7680750 h 21600"/>
              <a:gd name="T20" fmla="*/ 11191041 w 21600"/>
              <a:gd name="T21" fmla="*/ 8655497 h 21600"/>
              <a:gd name="T22" fmla="*/ 12097217 w 21600"/>
              <a:gd name="T23" fmla="*/ 10501273 h 21600"/>
              <a:gd name="T24" fmla="*/ 11924719 w 21600"/>
              <a:gd name="T25" fmla="*/ 12911710 h 21600"/>
              <a:gd name="T26" fmla="*/ 11758374 w 21600"/>
              <a:gd name="T27" fmla="*/ 15458825 h 21600"/>
              <a:gd name="T28" fmla="*/ 9523190 w 21600"/>
              <a:gd name="T29" fmla="*/ 14364548 h 21600"/>
              <a:gd name="T30" fmla="*/ 6789564 w 21600"/>
              <a:gd name="T31" fmla="*/ 12740656 h 21600"/>
              <a:gd name="T32" fmla="*/ 5158679 w 21600"/>
              <a:gd name="T33" fmla="*/ 10706678 h 21600"/>
              <a:gd name="T34" fmla="*/ 4086181 w 21600"/>
              <a:gd name="T35" fmla="*/ 9031234 h 21600"/>
              <a:gd name="T36" fmla="*/ 2032441 w 21600"/>
              <a:gd name="T37" fmla="*/ 8467295 h 21600"/>
              <a:gd name="T38" fmla="*/ 1065776 w 21600"/>
              <a:gd name="T39" fmla="*/ 7065982 h 21600"/>
              <a:gd name="T40" fmla="*/ 0 w 21600"/>
              <a:gd name="T41" fmla="*/ 5835001 h 21600"/>
              <a:gd name="T42" fmla="*/ 0 w 21600"/>
              <a:gd name="T43" fmla="*/ 5835001 h 216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600" h="21600">
                <a:moveTo>
                  <a:pt x="0" y="8153"/>
                </a:moveTo>
                <a:lnTo>
                  <a:pt x="3215" y="4983"/>
                </a:lnTo>
                <a:lnTo>
                  <a:pt x="5070" y="3209"/>
                </a:lnTo>
                <a:lnTo>
                  <a:pt x="7264" y="0"/>
                </a:lnTo>
                <a:lnTo>
                  <a:pt x="11548" y="332"/>
                </a:lnTo>
                <a:lnTo>
                  <a:pt x="13000" y="3772"/>
                </a:lnTo>
                <a:lnTo>
                  <a:pt x="12566" y="7078"/>
                </a:lnTo>
                <a:lnTo>
                  <a:pt x="17022" y="4966"/>
                </a:lnTo>
                <a:lnTo>
                  <a:pt x="17501" y="8392"/>
                </a:lnTo>
                <a:lnTo>
                  <a:pt x="16315" y="10732"/>
                </a:lnTo>
                <a:lnTo>
                  <a:pt x="19982" y="12094"/>
                </a:lnTo>
                <a:lnTo>
                  <a:pt x="21600" y="14673"/>
                </a:lnTo>
                <a:lnTo>
                  <a:pt x="21292" y="18041"/>
                </a:lnTo>
                <a:lnTo>
                  <a:pt x="20995" y="21600"/>
                </a:lnTo>
                <a:lnTo>
                  <a:pt x="17004" y="20071"/>
                </a:lnTo>
                <a:lnTo>
                  <a:pt x="12123" y="17802"/>
                </a:lnTo>
                <a:lnTo>
                  <a:pt x="9211" y="14960"/>
                </a:lnTo>
                <a:lnTo>
                  <a:pt x="7296" y="12619"/>
                </a:lnTo>
                <a:lnTo>
                  <a:pt x="3629" y="11831"/>
                </a:lnTo>
                <a:lnTo>
                  <a:pt x="1903" y="9873"/>
                </a:lnTo>
                <a:lnTo>
                  <a:pt x="0" y="8153"/>
                </a:lnTo>
                <a:close/>
                <a:moveTo>
                  <a:pt x="0" y="8153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" name="Freeform 38"/>
          <p:cNvSpPr>
            <a:spLocks/>
          </p:cNvSpPr>
          <p:nvPr/>
        </p:nvSpPr>
        <p:spPr bwMode="auto">
          <a:xfrm>
            <a:off x="2330042" y="792777"/>
            <a:ext cx="764716" cy="563219"/>
          </a:xfrm>
          <a:custGeom>
            <a:avLst/>
            <a:gdLst>
              <a:gd name="T0" fmla="*/ 0 w 21600"/>
              <a:gd name="T1" fmla="*/ 33270263 h 21600"/>
              <a:gd name="T2" fmla="*/ 312299 w 21600"/>
              <a:gd name="T3" fmla="*/ 29830815 h 21600"/>
              <a:gd name="T4" fmla="*/ 1802870 w 21600"/>
              <a:gd name="T5" fmla="*/ 26941211 h 21600"/>
              <a:gd name="T6" fmla="*/ 5908362 w 21600"/>
              <a:gd name="T7" fmla="*/ 25519505 h 21600"/>
              <a:gd name="T8" fmla="*/ 8270608 w 21600"/>
              <a:gd name="T9" fmla="*/ 21530174 h 21600"/>
              <a:gd name="T10" fmla="*/ 9888955 w 21600"/>
              <a:gd name="T11" fmla="*/ 18594377 h 21600"/>
              <a:gd name="T12" fmla="*/ 13372621 w 21600"/>
              <a:gd name="T13" fmla="*/ 16713683 h 21600"/>
              <a:gd name="T14" fmla="*/ 18222013 w 21600"/>
              <a:gd name="T15" fmla="*/ 14605046 h 21600"/>
              <a:gd name="T16" fmla="*/ 18968737 w 21600"/>
              <a:gd name="T17" fmla="*/ 10843659 h 21600"/>
              <a:gd name="T18" fmla="*/ 22761877 w 21600"/>
              <a:gd name="T19" fmla="*/ 6487687 h 21600"/>
              <a:gd name="T20" fmla="*/ 27304619 w 21600"/>
              <a:gd name="T21" fmla="*/ 4836507 h 21600"/>
              <a:gd name="T22" fmla="*/ 31782034 w 21600"/>
              <a:gd name="T23" fmla="*/ 1854516 h 21600"/>
              <a:gd name="T24" fmla="*/ 34084603 w 21600"/>
              <a:gd name="T25" fmla="*/ 0 h 21600"/>
              <a:gd name="T26" fmla="*/ 46233552 w 21600"/>
              <a:gd name="T27" fmla="*/ 29278 h 21600"/>
              <a:gd name="T28" fmla="*/ 56568283 w 21600"/>
              <a:gd name="T29" fmla="*/ 371194 h 21600"/>
              <a:gd name="T30" fmla="*/ 61326772 w 21600"/>
              <a:gd name="T31" fmla="*/ 770135 h 21600"/>
              <a:gd name="T32" fmla="*/ 61093974 w 21600"/>
              <a:gd name="T33" fmla="*/ 4023240 h 21600"/>
              <a:gd name="T34" fmla="*/ 58618178 w 21600"/>
              <a:gd name="T35" fmla="*/ 8845893 h 21600"/>
              <a:gd name="T36" fmla="*/ 37798296 w 21600"/>
              <a:gd name="T37" fmla="*/ 8845893 h 21600"/>
              <a:gd name="T38" fmla="*/ 37102671 w 21600"/>
              <a:gd name="T39" fmla="*/ 14953123 h 21600"/>
              <a:gd name="T40" fmla="*/ 35399176 w 21600"/>
              <a:gd name="T41" fmla="*/ 18845437 h 21600"/>
              <a:gd name="T42" fmla="*/ 34933526 w 21600"/>
              <a:gd name="T43" fmla="*/ 21785865 h 21600"/>
              <a:gd name="T44" fmla="*/ 30987034 w 21600"/>
              <a:gd name="T45" fmla="*/ 22870208 h 21600"/>
              <a:gd name="T46" fmla="*/ 25530096 w 21600"/>
              <a:gd name="T47" fmla="*/ 25467150 h 21600"/>
              <a:gd name="T48" fmla="*/ 25220622 w 21600"/>
              <a:gd name="T49" fmla="*/ 29490390 h 21600"/>
              <a:gd name="T50" fmla="*/ 25376798 w 21600"/>
              <a:gd name="T51" fmla="*/ 32914454 h 21600"/>
              <a:gd name="T52" fmla="*/ 15198243 w 21600"/>
              <a:gd name="T53" fmla="*/ 32262922 h 21600"/>
              <a:gd name="T54" fmla="*/ 8193933 w 21600"/>
              <a:gd name="T55" fmla="*/ 31862451 h 21600"/>
              <a:gd name="T56" fmla="*/ 0 w 21600"/>
              <a:gd name="T57" fmla="*/ 33270263 h 21600"/>
              <a:gd name="T58" fmla="*/ 0 w 21600"/>
              <a:gd name="T59" fmla="*/ 33270263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10" y="19367"/>
                </a:lnTo>
                <a:lnTo>
                  <a:pt x="635" y="17491"/>
                </a:lnTo>
                <a:lnTo>
                  <a:pt x="2081" y="16568"/>
                </a:lnTo>
                <a:lnTo>
                  <a:pt x="2913" y="13978"/>
                </a:lnTo>
                <a:lnTo>
                  <a:pt x="3483" y="12072"/>
                </a:lnTo>
                <a:lnTo>
                  <a:pt x="4710" y="10851"/>
                </a:lnTo>
                <a:lnTo>
                  <a:pt x="6418" y="9482"/>
                </a:lnTo>
                <a:lnTo>
                  <a:pt x="6681" y="7040"/>
                </a:lnTo>
                <a:lnTo>
                  <a:pt x="8017" y="4212"/>
                </a:lnTo>
                <a:lnTo>
                  <a:pt x="9617" y="3140"/>
                </a:lnTo>
                <a:lnTo>
                  <a:pt x="11194" y="1204"/>
                </a:lnTo>
                <a:lnTo>
                  <a:pt x="12005" y="0"/>
                </a:lnTo>
                <a:lnTo>
                  <a:pt x="16284" y="19"/>
                </a:lnTo>
                <a:lnTo>
                  <a:pt x="19924" y="241"/>
                </a:lnTo>
                <a:lnTo>
                  <a:pt x="21600" y="500"/>
                </a:lnTo>
                <a:lnTo>
                  <a:pt x="21518" y="2612"/>
                </a:lnTo>
                <a:lnTo>
                  <a:pt x="20646" y="5743"/>
                </a:lnTo>
                <a:lnTo>
                  <a:pt x="13313" y="5743"/>
                </a:lnTo>
                <a:lnTo>
                  <a:pt x="13068" y="9708"/>
                </a:lnTo>
                <a:lnTo>
                  <a:pt x="12468" y="12235"/>
                </a:lnTo>
                <a:lnTo>
                  <a:pt x="12304" y="14144"/>
                </a:lnTo>
                <a:lnTo>
                  <a:pt x="10914" y="14848"/>
                </a:lnTo>
                <a:lnTo>
                  <a:pt x="8992" y="16534"/>
                </a:lnTo>
                <a:lnTo>
                  <a:pt x="8883" y="19146"/>
                </a:lnTo>
                <a:lnTo>
                  <a:pt x="8938" y="21369"/>
                </a:lnTo>
                <a:lnTo>
                  <a:pt x="5353" y="20946"/>
                </a:lnTo>
                <a:lnTo>
                  <a:pt x="2886" y="20686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3" name="Freeform 39"/>
          <p:cNvSpPr>
            <a:spLocks/>
          </p:cNvSpPr>
          <p:nvPr/>
        </p:nvSpPr>
        <p:spPr bwMode="auto">
          <a:xfrm>
            <a:off x="4437494" y="34435"/>
            <a:ext cx="302721" cy="623339"/>
          </a:xfrm>
          <a:custGeom>
            <a:avLst/>
            <a:gdLst>
              <a:gd name="T0" fmla="*/ 3837907 w 21600"/>
              <a:gd name="T1" fmla="*/ 40752020 h 21600"/>
              <a:gd name="T2" fmla="*/ 3778740 w 21600"/>
              <a:gd name="T3" fmla="*/ 35769327 h 21600"/>
              <a:gd name="T4" fmla="*/ 3685297 w 21600"/>
              <a:gd name="T5" fmla="*/ 29999882 h 21600"/>
              <a:gd name="T6" fmla="*/ 2472439 w 21600"/>
              <a:gd name="T7" fmla="*/ 27692486 h 21600"/>
              <a:gd name="T8" fmla="*/ 1259580 w 21600"/>
              <a:gd name="T9" fmla="*/ 24230480 h 21600"/>
              <a:gd name="T10" fmla="*/ 186422 w 21600"/>
              <a:gd name="T11" fmla="*/ 22019294 h 21600"/>
              <a:gd name="T12" fmla="*/ 0 w 21600"/>
              <a:gd name="T13" fmla="*/ 18268614 h 21600"/>
              <a:gd name="T14" fmla="*/ 1772567 w 21600"/>
              <a:gd name="T15" fmla="*/ 14712222 h 21600"/>
              <a:gd name="T16" fmla="*/ 2332739 w 21600"/>
              <a:gd name="T17" fmla="*/ 9999353 h 21600"/>
              <a:gd name="T18" fmla="*/ 2286017 w 21600"/>
              <a:gd name="T19" fmla="*/ 6250540 h 21600"/>
              <a:gd name="T20" fmla="*/ 3498876 w 21600"/>
              <a:gd name="T21" fmla="*/ 2788491 h 21600"/>
              <a:gd name="T22" fmla="*/ 4851878 w 21600"/>
              <a:gd name="T23" fmla="*/ 384885 h 21600"/>
              <a:gd name="T24" fmla="*/ 6531465 w 21600"/>
              <a:gd name="T25" fmla="*/ 0 h 21600"/>
              <a:gd name="T26" fmla="*/ 7884024 w 21600"/>
              <a:gd name="T27" fmla="*/ 1633837 h 21600"/>
              <a:gd name="T28" fmla="*/ 7604181 w 21600"/>
              <a:gd name="T29" fmla="*/ 4614792 h 21600"/>
              <a:gd name="T30" fmla="*/ 9423912 w 21600"/>
              <a:gd name="T31" fmla="*/ 2307396 h 21600"/>
              <a:gd name="T32" fmla="*/ 8490454 w 21600"/>
              <a:gd name="T33" fmla="*/ 5576981 h 21600"/>
              <a:gd name="T34" fmla="*/ 7977467 w 21600"/>
              <a:gd name="T35" fmla="*/ 8173051 h 21600"/>
              <a:gd name="T36" fmla="*/ 8817040 w 21600"/>
              <a:gd name="T37" fmla="*/ 11057752 h 21600"/>
              <a:gd name="T38" fmla="*/ 8537175 w 21600"/>
              <a:gd name="T39" fmla="*/ 14134917 h 21600"/>
              <a:gd name="T40" fmla="*/ 7697603 w 21600"/>
              <a:gd name="T41" fmla="*/ 16346103 h 21600"/>
              <a:gd name="T42" fmla="*/ 6297879 w 21600"/>
              <a:gd name="T43" fmla="*/ 17596967 h 21600"/>
              <a:gd name="T44" fmla="*/ 6717887 w 21600"/>
              <a:gd name="T45" fmla="*/ 21057105 h 21600"/>
              <a:gd name="T46" fmla="*/ 8210610 w 21600"/>
              <a:gd name="T47" fmla="*/ 21634410 h 21600"/>
              <a:gd name="T48" fmla="*/ 9610334 w 21600"/>
              <a:gd name="T49" fmla="*/ 24134270 h 21600"/>
              <a:gd name="T50" fmla="*/ 9415011 w 21600"/>
              <a:gd name="T51" fmla="*/ 28241514 h 21600"/>
              <a:gd name="T52" fmla="*/ 7852005 w 21600"/>
              <a:gd name="T53" fmla="*/ 29830091 h 21600"/>
              <a:gd name="T54" fmla="*/ 5976208 w 21600"/>
              <a:gd name="T55" fmla="*/ 31979034 h 21600"/>
              <a:gd name="T56" fmla="*/ 6102999 w 21600"/>
              <a:gd name="T57" fmla="*/ 37950325 h 21600"/>
              <a:gd name="T58" fmla="*/ 3837907 w 21600"/>
              <a:gd name="T59" fmla="*/ 40752020 h 21600"/>
              <a:gd name="T60" fmla="*/ 3837907 w 21600"/>
              <a:gd name="T61" fmla="*/ 40752020 h 216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600" h="21600">
                <a:moveTo>
                  <a:pt x="8626" y="21600"/>
                </a:moveTo>
                <a:lnTo>
                  <a:pt x="8493" y="18959"/>
                </a:lnTo>
                <a:lnTo>
                  <a:pt x="8283" y="15901"/>
                </a:lnTo>
                <a:lnTo>
                  <a:pt x="5557" y="14678"/>
                </a:lnTo>
                <a:lnTo>
                  <a:pt x="2831" y="12843"/>
                </a:lnTo>
                <a:lnTo>
                  <a:pt x="419" y="11671"/>
                </a:lnTo>
                <a:lnTo>
                  <a:pt x="0" y="9683"/>
                </a:lnTo>
                <a:lnTo>
                  <a:pt x="3984" y="7798"/>
                </a:lnTo>
                <a:lnTo>
                  <a:pt x="5243" y="5300"/>
                </a:lnTo>
                <a:lnTo>
                  <a:pt x="5138" y="3313"/>
                </a:lnTo>
                <a:lnTo>
                  <a:pt x="7864" y="1478"/>
                </a:lnTo>
                <a:lnTo>
                  <a:pt x="10905" y="204"/>
                </a:lnTo>
                <a:lnTo>
                  <a:pt x="14680" y="0"/>
                </a:lnTo>
                <a:lnTo>
                  <a:pt x="17720" y="866"/>
                </a:lnTo>
                <a:lnTo>
                  <a:pt x="17091" y="2446"/>
                </a:lnTo>
                <a:lnTo>
                  <a:pt x="21181" y="1223"/>
                </a:lnTo>
                <a:lnTo>
                  <a:pt x="19083" y="2956"/>
                </a:lnTo>
                <a:lnTo>
                  <a:pt x="17930" y="4332"/>
                </a:lnTo>
                <a:lnTo>
                  <a:pt x="19817" y="5861"/>
                </a:lnTo>
                <a:lnTo>
                  <a:pt x="19188" y="7492"/>
                </a:lnTo>
                <a:lnTo>
                  <a:pt x="17301" y="8664"/>
                </a:lnTo>
                <a:lnTo>
                  <a:pt x="14155" y="9327"/>
                </a:lnTo>
                <a:lnTo>
                  <a:pt x="15099" y="11161"/>
                </a:lnTo>
                <a:lnTo>
                  <a:pt x="18454" y="11467"/>
                </a:lnTo>
                <a:lnTo>
                  <a:pt x="21600" y="12792"/>
                </a:lnTo>
                <a:lnTo>
                  <a:pt x="21161" y="14969"/>
                </a:lnTo>
                <a:lnTo>
                  <a:pt x="17648" y="15811"/>
                </a:lnTo>
                <a:lnTo>
                  <a:pt x="13432" y="16950"/>
                </a:lnTo>
                <a:lnTo>
                  <a:pt x="13717" y="20115"/>
                </a:lnTo>
                <a:lnTo>
                  <a:pt x="8626" y="21600"/>
                </a:lnTo>
                <a:close/>
                <a:moveTo>
                  <a:pt x="8626" y="21600"/>
                </a:moveTo>
              </a:path>
            </a:pathLst>
          </a:custGeom>
          <a:solidFill>
            <a:srgbClr val="FF00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4" name="Freeform 40"/>
          <p:cNvSpPr>
            <a:spLocks/>
          </p:cNvSpPr>
          <p:nvPr/>
        </p:nvSpPr>
        <p:spPr bwMode="auto">
          <a:xfrm>
            <a:off x="7300167" y="2168126"/>
            <a:ext cx="138178" cy="150823"/>
          </a:xfrm>
          <a:custGeom>
            <a:avLst/>
            <a:gdLst>
              <a:gd name="T0" fmla="*/ 1834561 w 21600"/>
              <a:gd name="T1" fmla="*/ 1850915 h 21600"/>
              <a:gd name="T2" fmla="*/ 1331589 w 21600"/>
              <a:gd name="T3" fmla="*/ 2300252 h 21600"/>
              <a:gd name="T4" fmla="*/ 118375 w 21600"/>
              <a:gd name="T5" fmla="*/ 2385854 h 21600"/>
              <a:gd name="T6" fmla="*/ 0 w 21600"/>
              <a:gd name="T7" fmla="*/ 1540644 h 21600"/>
              <a:gd name="T8" fmla="*/ 295885 w 21600"/>
              <a:gd name="T9" fmla="*/ 866639 h 21600"/>
              <a:gd name="T10" fmla="*/ 522719 w 21600"/>
              <a:gd name="T11" fmla="*/ 160495 h 21600"/>
              <a:gd name="T12" fmla="*/ 1449868 w 21600"/>
              <a:gd name="T13" fmla="*/ 0 h 21600"/>
              <a:gd name="T14" fmla="*/ 2002250 w 21600"/>
              <a:gd name="T15" fmla="*/ 395873 h 21600"/>
              <a:gd name="T16" fmla="*/ 1469615 w 21600"/>
              <a:gd name="T17" fmla="*/ 952242 h 21600"/>
              <a:gd name="T18" fmla="*/ 710146 w 21600"/>
              <a:gd name="T19" fmla="*/ 1497901 h 21600"/>
              <a:gd name="T20" fmla="*/ 1834561 w 21600"/>
              <a:gd name="T21" fmla="*/ 1850915 h 21600"/>
              <a:gd name="T22" fmla="*/ 1834561 w 21600"/>
              <a:gd name="T23" fmla="*/ 1850915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600" h="21600">
                <a:moveTo>
                  <a:pt x="19791" y="16757"/>
                </a:moveTo>
                <a:lnTo>
                  <a:pt x="14365" y="20825"/>
                </a:lnTo>
                <a:lnTo>
                  <a:pt x="1277" y="21600"/>
                </a:lnTo>
                <a:lnTo>
                  <a:pt x="0" y="13948"/>
                </a:lnTo>
                <a:lnTo>
                  <a:pt x="3192" y="7846"/>
                </a:lnTo>
                <a:lnTo>
                  <a:pt x="5639" y="1453"/>
                </a:lnTo>
                <a:lnTo>
                  <a:pt x="15641" y="0"/>
                </a:lnTo>
                <a:lnTo>
                  <a:pt x="21600" y="3584"/>
                </a:lnTo>
                <a:lnTo>
                  <a:pt x="15854" y="8621"/>
                </a:lnTo>
                <a:lnTo>
                  <a:pt x="7661" y="13561"/>
                </a:lnTo>
                <a:lnTo>
                  <a:pt x="19791" y="16757"/>
                </a:lnTo>
                <a:close/>
                <a:moveTo>
                  <a:pt x="19791" y="16757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5" name="Freeform 41"/>
          <p:cNvSpPr>
            <a:spLocks/>
          </p:cNvSpPr>
          <p:nvPr/>
        </p:nvSpPr>
        <p:spPr bwMode="auto">
          <a:xfrm>
            <a:off x="6185262" y="3406363"/>
            <a:ext cx="183533" cy="158205"/>
          </a:xfrm>
          <a:custGeom>
            <a:avLst/>
            <a:gdLst>
              <a:gd name="T0" fmla="*/ 0 w 21600"/>
              <a:gd name="T1" fmla="*/ 2356203 h 21600"/>
              <a:gd name="T2" fmla="*/ 143918 w 21600"/>
              <a:gd name="T3" fmla="*/ 1184606 h 21600"/>
              <a:gd name="T4" fmla="*/ 975010 w 21600"/>
              <a:gd name="T5" fmla="*/ 550675 h 21600"/>
              <a:gd name="T6" fmla="*/ 1913715 w 21600"/>
              <a:gd name="T7" fmla="*/ 331909 h 21600"/>
              <a:gd name="T8" fmla="*/ 3068630 w 21600"/>
              <a:gd name="T9" fmla="*/ 0 h 21600"/>
              <a:gd name="T10" fmla="*/ 3453426 w 21600"/>
              <a:gd name="T11" fmla="*/ 769441 h 21600"/>
              <a:gd name="T12" fmla="*/ 3532419 w 21600"/>
              <a:gd name="T13" fmla="*/ 1570600 h 21600"/>
              <a:gd name="T14" fmla="*/ 1878726 w 21600"/>
              <a:gd name="T15" fmla="*/ 1689706 h 21600"/>
              <a:gd name="T16" fmla="*/ 1756395 w 21600"/>
              <a:gd name="T17" fmla="*/ 2625163 h 21600"/>
              <a:gd name="T18" fmla="*/ 0 w 21600"/>
              <a:gd name="T19" fmla="*/ 2356203 h 21600"/>
              <a:gd name="T20" fmla="*/ 0 w 21600"/>
              <a:gd name="T21" fmla="*/ 2356203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600" h="21600">
                <a:moveTo>
                  <a:pt x="0" y="19387"/>
                </a:moveTo>
                <a:lnTo>
                  <a:pt x="880" y="9747"/>
                </a:lnTo>
                <a:lnTo>
                  <a:pt x="5962" y="4531"/>
                </a:lnTo>
                <a:lnTo>
                  <a:pt x="11702" y="2731"/>
                </a:lnTo>
                <a:lnTo>
                  <a:pt x="18764" y="0"/>
                </a:lnTo>
                <a:lnTo>
                  <a:pt x="21117" y="6331"/>
                </a:lnTo>
                <a:lnTo>
                  <a:pt x="21600" y="12923"/>
                </a:lnTo>
                <a:lnTo>
                  <a:pt x="11488" y="13903"/>
                </a:lnTo>
                <a:lnTo>
                  <a:pt x="10740" y="21600"/>
                </a:lnTo>
                <a:lnTo>
                  <a:pt x="0" y="19387"/>
                </a:lnTo>
                <a:close/>
                <a:moveTo>
                  <a:pt x="0" y="19387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6" name="Freeform 42"/>
          <p:cNvSpPr>
            <a:spLocks/>
          </p:cNvSpPr>
          <p:nvPr/>
        </p:nvSpPr>
        <p:spPr bwMode="auto">
          <a:xfrm>
            <a:off x="6197923" y="3501289"/>
            <a:ext cx="172984" cy="193015"/>
          </a:xfrm>
          <a:custGeom>
            <a:avLst/>
            <a:gdLst>
              <a:gd name="T0" fmla="*/ 482045 w 21600"/>
              <a:gd name="T1" fmla="*/ 3876883 h 21600"/>
              <a:gd name="T2" fmla="*/ 200048 w 21600"/>
              <a:gd name="T3" fmla="*/ 2540810 h 21600"/>
              <a:gd name="T4" fmla="*/ 0 w 21600"/>
              <a:gd name="T5" fmla="*/ 1062924 h 21600"/>
              <a:gd name="T6" fmla="*/ 1391643 w 21600"/>
              <a:gd name="T7" fmla="*/ 1245086 h 21600"/>
              <a:gd name="T8" fmla="*/ 1537210 w 21600"/>
              <a:gd name="T9" fmla="*/ 182162 h 21600"/>
              <a:gd name="T10" fmla="*/ 3138061 w 21600"/>
              <a:gd name="T11" fmla="*/ 0 h 21600"/>
              <a:gd name="T12" fmla="*/ 2528613 w 21600"/>
              <a:gd name="T13" fmla="*/ 830111 h 21600"/>
              <a:gd name="T14" fmla="*/ 2856076 w 21600"/>
              <a:gd name="T15" fmla="*/ 2065070 h 21600"/>
              <a:gd name="T16" fmla="*/ 2537762 w 21600"/>
              <a:gd name="T17" fmla="*/ 3056899 h 21600"/>
              <a:gd name="T18" fmla="*/ 1755422 w 21600"/>
              <a:gd name="T19" fmla="*/ 3907279 h 21600"/>
              <a:gd name="T20" fmla="*/ 482045 w 21600"/>
              <a:gd name="T21" fmla="*/ 3876883 h 21600"/>
              <a:gd name="T22" fmla="*/ 482045 w 21600"/>
              <a:gd name="T23" fmla="*/ 3876883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600" h="21600">
                <a:moveTo>
                  <a:pt x="3318" y="21432"/>
                </a:moveTo>
                <a:lnTo>
                  <a:pt x="1377" y="14046"/>
                </a:lnTo>
                <a:lnTo>
                  <a:pt x="0" y="5876"/>
                </a:lnTo>
                <a:lnTo>
                  <a:pt x="9579" y="6883"/>
                </a:lnTo>
                <a:lnTo>
                  <a:pt x="10581" y="1007"/>
                </a:lnTo>
                <a:lnTo>
                  <a:pt x="21600" y="0"/>
                </a:lnTo>
                <a:lnTo>
                  <a:pt x="17405" y="4589"/>
                </a:lnTo>
                <a:lnTo>
                  <a:pt x="19659" y="11416"/>
                </a:lnTo>
                <a:lnTo>
                  <a:pt x="17468" y="16899"/>
                </a:lnTo>
                <a:lnTo>
                  <a:pt x="12083" y="21600"/>
                </a:lnTo>
                <a:lnTo>
                  <a:pt x="3318" y="21432"/>
                </a:lnTo>
                <a:close/>
                <a:moveTo>
                  <a:pt x="3318" y="21432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7" name="Freeform 43"/>
          <p:cNvSpPr>
            <a:spLocks/>
          </p:cNvSpPr>
          <p:nvPr/>
        </p:nvSpPr>
        <p:spPr bwMode="auto">
          <a:xfrm>
            <a:off x="4465285" y="3084456"/>
            <a:ext cx="151889" cy="123401"/>
          </a:xfrm>
          <a:custGeom>
            <a:avLst/>
            <a:gdLst>
              <a:gd name="T0" fmla="*/ 0 w 21600"/>
              <a:gd name="T1" fmla="*/ 1597158 h 21600"/>
              <a:gd name="T2" fmla="*/ 2369397 w 21600"/>
              <a:gd name="T3" fmla="*/ 1556863 h 21600"/>
              <a:gd name="T4" fmla="*/ 2419350 w 21600"/>
              <a:gd name="T5" fmla="*/ 64553 h 21600"/>
              <a:gd name="T6" fmla="*/ 439854 w 21600"/>
              <a:gd name="T7" fmla="*/ 0 h 21600"/>
              <a:gd name="T8" fmla="*/ 159946 w 21600"/>
              <a:gd name="T9" fmla="*/ 677608 h 21600"/>
              <a:gd name="T10" fmla="*/ 0 w 21600"/>
              <a:gd name="T11" fmla="*/ 1597158 h 21600"/>
              <a:gd name="T12" fmla="*/ 0 w 21600"/>
              <a:gd name="T13" fmla="*/ 1597158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154" y="21055"/>
                </a:lnTo>
                <a:lnTo>
                  <a:pt x="21600" y="873"/>
                </a:lnTo>
                <a:lnTo>
                  <a:pt x="3927" y="0"/>
                </a:lnTo>
                <a:lnTo>
                  <a:pt x="1428" y="9164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8" name="Freeform 44"/>
          <p:cNvSpPr>
            <a:spLocks/>
          </p:cNvSpPr>
          <p:nvPr/>
        </p:nvSpPr>
        <p:spPr bwMode="auto">
          <a:xfrm>
            <a:off x="3642188" y="2313678"/>
            <a:ext cx="142396" cy="434544"/>
          </a:xfrm>
          <a:custGeom>
            <a:avLst/>
            <a:gdLst>
              <a:gd name="T0" fmla="*/ 2126392 w 21600"/>
              <a:gd name="T1" fmla="*/ 19774445 h 21600"/>
              <a:gd name="T2" fmla="*/ 2086129 w 21600"/>
              <a:gd name="T3" fmla="*/ 16045482 h 21600"/>
              <a:gd name="T4" fmla="*/ 2086129 w 21600"/>
              <a:gd name="T5" fmla="*/ 12347677 h 21600"/>
              <a:gd name="T6" fmla="*/ 1924878 w 21600"/>
              <a:gd name="T7" fmla="*/ 9077154 h 21600"/>
              <a:gd name="T8" fmla="*/ 1894656 w 21600"/>
              <a:gd name="T9" fmla="*/ 6631825 h 21600"/>
              <a:gd name="T10" fmla="*/ 1814031 w 21600"/>
              <a:gd name="T11" fmla="*/ 4431310 h 21600"/>
              <a:gd name="T12" fmla="*/ 1098443 w 21600"/>
              <a:gd name="T13" fmla="*/ 2934020 h 21600"/>
              <a:gd name="T14" fmla="*/ 1343068 w 21600"/>
              <a:gd name="T15" fmla="*/ 2755 h 21600"/>
              <a:gd name="T16" fmla="*/ 40263 w 21600"/>
              <a:gd name="T17" fmla="*/ 0 h 21600"/>
              <a:gd name="T18" fmla="*/ 0 w 21600"/>
              <a:gd name="T19" fmla="*/ 2047388 h 21600"/>
              <a:gd name="T20" fmla="*/ 604640 w 21600"/>
              <a:gd name="T21" fmla="*/ 4004027 h 21600"/>
              <a:gd name="T22" fmla="*/ 372905 w 21600"/>
              <a:gd name="T23" fmla="*/ 6723513 h 21600"/>
              <a:gd name="T24" fmla="*/ 624822 w 21600"/>
              <a:gd name="T25" fmla="*/ 10422226 h 21600"/>
              <a:gd name="T26" fmla="*/ 634863 w 21600"/>
              <a:gd name="T27" fmla="*/ 13478184 h 21600"/>
              <a:gd name="T28" fmla="*/ 655044 w 21600"/>
              <a:gd name="T29" fmla="*/ 17665618 h 21600"/>
              <a:gd name="T30" fmla="*/ 1179069 w 21600"/>
              <a:gd name="T31" fmla="*/ 19804695 h 21600"/>
              <a:gd name="T32" fmla="*/ 2126392 w 21600"/>
              <a:gd name="T33" fmla="*/ 19774445 h 21600"/>
              <a:gd name="T34" fmla="*/ 2126392 w 21600"/>
              <a:gd name="T35" fmla="*/ 19774445 h 216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600" h="21600">
                <a:moveTo>
                  <a:pt x="21600" y="21567"/>
                </a:moveTo>
                <a:lnTo>
                  <a:pt x="21191" y="17500"/>
                </a:lnTo>
                <a:lnTo>
                  <a:pt x="21191" y="13467"/>
                </a:lnTo>
                <a:lnTo>
                  <a:pt x="19553" y="9900"/>
                </a:lnTo>
                <a:lnTo>
                  <a:pt x="19246" y="7233"/>
                </a:lnTo>
                <a:lnTo>
                  <a:pt x="18427" y="4833"/>
                </a:lnTo>
                <a:lnTo>
                  <a:pt x="11158" y="3200"/>
                </a:lnTo>
                <a:lnTo>
                  <a:pt x="13643" y="3"/>
                </a:lnTo>
                <a:lnTo>
                  <a:pt x="409" y="0"/>
                </a:lnTo>
                <a:lnTo>
                  <a:pt x="0" y="2233"/>
                </a:lnTo>
                <a:lnTo>
                  <a:pt x="6142" y="4367"/>
                </a:lnTo>
                <a:lnTo>
                  <a:pt x="3788" y="7333"/>
                </a:lnTo>
                <a:lnTo>
                  <a:pt x="6347" y="11367"/>
                </a:lnTo>
                <a:lnTo>
                  <a:pt x="6449" y="14700"/>
                </a:lnTo>
                <a:lnTo>
                  <a:pt x="6654" y="19267"/>
                </a:lnTo>
                <a:lnTo>
                  <a:pt x="11977" y="21600"/>
                </a:lnTo>
                <a:lnTo>
                  <a:pt x="21600" y="21567"/>
                </a:lnTo>
                <a:close/>
                <a:moveTo>
                  <a:pt x="21600" y="21567"/>
                </a:moveTo>
              </a:path>
            </a:pathLst>
          </a:custGeom>
          <a:solidFill>
            <a:srgbClr val="FF000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9" name="Freeform 45"/>
          <p:cNvSpPr>
            <a:spLocks/>
          </p:cNvSpPr>
          <p:nvPr/>
        </p:nvSpPr>
        <p:spPr bwMode="auto">
          <a:xfrm>
            <a:off x="2495640" y="2378014"/>
            <a:ext cx="266860" cy="287940"/>
          </a:xfrm>
          <a:custGeom>
            <a:avLst/>
            <a:gdLst>
              <a:gd name="T0" fmla="*/ 4072227 w 21600"/>
              <a:gd name="T1" fmla="*/ 8695609 h 21600"/>
              <a:gd name="T2" fmla="*/ 5445194 w 21600"/>
              <a:gd name="T3" fmla="*/ 7293438 h 21600"/>
              <a:gd name="T4" fmla="*/ 6325467 w 21600"/>
              <a:gd name="T5" fmla="*/ 5898932 h 21600"/>
              <a:gd name="T6" fmla="*/ 7468161 w 21600"/>
              <a:gd name="T7" fmla="*/ 4630811 h 21600"/>
              <a:gd name="T8" fmla="*/ 6293317 w 21600"/>
              <a:gd name="T9" fmla="*/ 4109883 h 21600"/>
              <a:gd name="T10" fmla="*/ 6234875 w 21600"/>
              <a:gd name="T11" fmla="*/ 1954500 h 21600"/>
              <a:gd name="T12" fmla="*/ 5396793 w 21600"/>
              <a:gd name="T13" fmla="*/ 140490 h 21600"/>
              <a:gd name="T14" fmla="*/ 3493442 w 21600"/>
              <a:gd name="T15" fmla="*/ 0 h 21600"/>
              <a:gd name="T16" fmla="*/ 2170253 w 21600"/>
              <a:gd name="T17" fmla="*/ 350242 h 21600"/>
              <a:gd name="T18" fmla="*/ 1464580 w 21600"/>
              <a:gd name="T19" fmla="*/ 1990736 h 21600"/>
              <a:gd name="T20" fmla="*/ 0 w 21600"/>
              <a:gd name="T21" fmla="*/ 2494349 h 21600"/>
              <a:gd name="T22" fmla="*/ 161120 w 21600"/>
              <a:gd name="T23" fmla="*/ 4648126 h 21600"/>
              <a:gd name="T24" fmla="*/ 949072 w 21600"/>
              <a:gd name="T25" fmla="*/ 6398512 h 21600"/>
              <a:gd name="T26" fmla="*/ 2204485 w 21600"/>
              <a:gd name="T27" fmla="*/ 7770486 h 21600"/>
              <a:gd name="T28" fmla="*/ 4072227 w 21600"/>
              <a:gd name="T29" fmla="*/ 8695609 h 21600"/>
              <a:gd name="T30" fmla="*/ 4072227 w 21600"/>
              <a:gd name="T31" fmla="*/ 8695609 h 216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600" h="21600">
                <a:moveTo>
                  <a:pt x="11778" y="21600"/>
                </a:moveTo>
                <a:lnTo>
                  <a:pt x="15749" y="18117"/>
                </a:lnTo>
                <a:lnTo>
                  <a:pt x="18295" y="14653"/>
                </a:lnTo>
                <a:lnTo>
                  <a:pt x="21600" y="11503"/>
                </a:lnTo>
                <a:lnTo>
                  <a:pt x="18202" y="10209"/>
                </a:lnTo>
                <a:lnTo>
                  <a:pt x="18033" y="4855"/>
                </a:lnTo>
                <a:lnTo>
                  <a:pt x="15609" y="349"/>
                </a:lnTo>
                <a:lnTo>
                  <a:pt x="10104" y="0"/>
                </a:lnTo>
                <a:lnTo>
                  <a:pt x="6277" y="870"/>
                </a:lnTo>
                <a:lnTo>
                  <a:pt x="4236" y="4945"/>
                </a:lnTo>
                <a:lnTo>
                  <a:pt x="0" y="6196"/>
                </a:lnTo>
                <a:lnTo>
                  <a:pt x="466" y="11546"/>
                </a:lnTo>
                <a:lnTo>
                  <a:pt x="2745" y="15894"/>
                </a:lnTo>
                <a:lnTo>
                  <a:pt x="6376" y="19302"/>
                </a:lnTo>
                <a:lnTo>
                  <a:pt x="11778" y="21600"/>
                </a:lnTo>
                <a:close/>
                <a:moveTo>
                  <a:pt x="11778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0" name="Freeform 46"/>
          <p:cNvSpPr>
            <a:spLocks/>
          </p:cNvSpPr>
          <p:nvPr/>
        </p:nvSpPr>
        <p:spPr bwMode="auto">
          <a:xfrm>
            <a:off x="2240384" y="2131208"/>
            <a:ext cx="263695" cy="155045"/>
          </a:xfrm>
          <a:custGeom>
            <a:avLst/>
            <a:gdLst>
              <a:gd name="T0" fmla="*/ 3619059 w 21600"/>
              <a:gd name="T1" fmla="*/ 2521217 h 21600"/>
              <a:gd name="T2" fmla="*/ 4803345 w 21600"/>
              <a:gd name="T3" fmla="*/ 1670069 h 21600"/>
              <a:gd name="T4" fmla="*/ 6553784 w 21600"/>
              <a:gd name="T5" fmla="*/ 1546343 h 21600"/>
              <a:gd name="T6" fmla="*/ 6395788 w 21600"/>
              <a:gd name="T7" fmla="*/ 811228 h 21600"/>
              <a:gd name="T8" fmla="*/ 7292119 w 21600"/>
              <a:gd name="T9" fmla="*/ 13418 h 21600"/>
              <a:gd name="T10" fmla="*/ 5528175 w 21600"/>
              <a:gd name="T11" fmla="*/ 0 h 21600"/>
              <a:gd name="T12" fmla="*/ 3447888 w 21600"/>
              <a:gd name="T13" fmla="*/ 52993 h 21600"/>
              <a:gd name="T14" fmla="*/ 1973939 w 21600"/>
              <a:gd name="T15" fmla="*/ 408882 h 21600"/>
              <a:gd name="T16" fmla="*/ 0 w 21600"/>
              <a:gd name="T17" fmla="*/ 540430 h 21600"/>
              <a:gd name="T18" fmla="*/ 921301 w 21600"/>
              <a:gd name="T19" fmla="*/ 1136186 h 21600"/>
              <a:gd name="T20" fmla="*/ 3040063 w 21600"/>
              <a:gd name="T21" fmla="*/ 1143997 h 21600"/>
              <a:gd name="T22" fmla="*/ 2066102 w 21600"/>
              <a:gd name="T23" fmla="*/ 1933164 h 21600"/>
              <a:gd name="T24" fmla="*/ 3619059 w 21600"/>
              <a:gd name="T25" fmla="*/ 2521217 h 21600"/>
              <a:gd name="T26" fmla="*/ 3619059 w 21600"/>
              <a:gd name="T27" fmla="*/ 252121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1600" h="21600">
                <a:moveTo>
                  <a:pt x="10720" y="21600"/>
                </a:moveTo>
                <a:lnTo>
                  <a:pt x="14228" y="14308"/>
                </a:lnTo>
                <a:lnTo>
                  <a:pt x="19413" y="13248"/>
                </a:lnTo>
                <a:lnTo>
                  <a:pt x="18945" y="6950"/>
                </a:lnTo>
                <a:lnTo>
                  <a:pt x="21600" y="115"/>
                </a:lnTo>
                <a:lnTo>
                  <a:pt x="16375" y="0"/>
                </a:lnTo>
                <a:lnTo>
                  <a:pt x="10213" y="454"/>
                </a:lnTo>
                <a:lnTo>
                  <a:pt x="5847" y="3503"/>
                </a:lnTo>
                <a:lnTo>
                  <a:pt x="0" y="4630"/>
                </a:lnTo>
                <a:lnTo>
                  <a:pt x="2729" y="9734"/>
                </a:lnTo>
                <a:lnTo>
                  <a:pt x="9005" y="9801"/>
                </a:lnTo>
                <a:lnTo>
                  <a:pt x="6120" y="16562"/>
                </a:lnTo>
                <a:lnTo>
                  <a:pt x="10720" y="21600"/>
                </a:lnTo>
                <a:close/>
                <a:moveTo>
                  <a:pt x="10720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1" name="Freeform 47"/>
          <p:cNvSpPr>
            <a:spLocks/>
          </p:cNvSpPr>
          <p:nvPr/>
        </p:nvSpPr>
        <p:spPr bwMode="auto">
          <a:xfrm>
            <a:off x="2256702" y="1983933"/>
            <a:ext cx="230499" cy="108254"/>
          </a:xfrm>
          <a:custGeom>
            <a:avLst/>
            <a:gdLst>
              <a:gd name="T0" fmla="*/ 0 w 21600"/>
              <a:gd name="T1" fmla="*/ 492952 h 21600"/>
              <a:gd name="T2" fmla="*/ 1487723 w 21600"/>
              <a:gd name="T3" fmla="*/ 435143 h 21600"/>
              <a:gd name="T4" fmla="*/ 3183352 w 21600"/>
              <a:gd name="T5" fmla="*/ 322539 h 21600"/>
              <a:gd name="T6" fmla="*/ 4769567 w 21600"/>
              <a:gd name="T7" fmla="*/ 359056 h 21600"/>
              <a:gd name="T8" fmla="*/ 6388596 w 21600"/>
              <a:gd name="T9" fmla="*/ 404698 h 21600"/>
              <a:gd name="T10" fmla="*/ 5666628 w 21600"/>
              <a:gd name="T11" fmla="*/ 143025 h 21600"/>
              <a:gd name="T12" fmla="*/ 4222690 w 21600"/>
              <a:gd name="T13" fmla="*/ 0 h 21600"/>
              <a:gd name="T14" fmla="*/ 2614599 w 21600"/>
              <a:gd name="T15" fmla="*/ 36517 h 21600"/>
              <a:gd name="T16" fmla="*/ 711031 w 21600"/>
              <a:gd name="T17" fmla="*/ 139968 h 21600"/>
              <a:gd name="T18" fmla="*/ 0 w 21600"/>
              <a:gd name="T19" fmla="*/ 492952 h 21600"/>
              <a:gd name="T20" fmla="*/ 0 w 21600"/>
              <a:gd name="T21" fmla="*/ 492952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5030" y="19067"/>
                </a:lnTo>
                <a:lnTo>
                  <a:pt x="10763" y="14133"/>
                </a:lnTo>
                <a:lnTo>
                  <a:pt x="16126" y="15733"/>
                </a:lnTo>
                <a:lnTo>
                  <a:pt x="21600" y="17733"/>
                </a:lnTo>
                <a:lnTo>
                  <a:pt x="19159" y="6267"/>
                </a:lnTo>
                <a:lnTo>
                  <a:pt x="14277" y="0"/>
                </a:lnTo>
                <a:lnTo>
                  <a:pt x="8840" y="1600"/>
                </a:lnTo>
                <a:lnTo>
                  <a:pt x="2404" y="6133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92D050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2" name="Freeform 48"/>
          <p:cNvSpPr>
            <a:spLocks/>
          </p:cNvSpPr>
          <p:nvPr/>
        </p:nvSpPr>
        <p:spPr bwMode="auto">
          <a:xfrm>
            <a:off x="5964816" y="5819556"/>
            <a:ext cx="196189" cy="174028"/>
          </a:xfrm>
          <a:custGeom>
            <a:avLst/>
            <a:gdLst>
              <a:gd name="T0" fmla="*/ 794577 w 21600"/>
              <a:gd name="T1" fmla="*/ 3176435 h 21600"/>
              <a:gd name="T2" fmla="*/ 0 w 21600"/>
              <a:gd name="T3" fmla="*/ 1752189 h 21600"/>
              <a:gd name="T4" fmla="*/ 995842 w 21600"/>
              <a:gd name="T5" fmla="*/ 796458 h 21600"/>
              <a:gd name="T6" fmla="*/ 1695125 w 21600"/>
              <a:gd name="T7" fmla="*/ 187346 h 21600"/>
              <a:gd name="T8" fmla="*/ 2743857 w 21600"/>
              <a:gd name="T9" fmla="*/ 0 h 21600"/>
              <a:gd name="T10" fmla="*/ 3527976 w 21600"/>
              <a:gd name="T11" fmla="*/ 506023 h 21600"/>
              <a:gd name="T12" fmla="*/ 4036450 w 21600"/>
              <a:gd name="T13" fmla="*/ 1433656 h 21600"/>
              <a:gd name="T14" fmla="*/ 3368937 w 21600"/>
              <a:gd name="T15" fmla="*/ 2052034 h 21600"/>
              <a:gd name="T16" fmla="*/ 2214248 w 21600"/>
              <a:gd name="T17" fmla="*/ 2492476 h 21600"/>
              <a:gd name="T18" fmla="*/ 794577 w 21600"/>
              <a:gd name="T19" fmla="*/ 3176435 h 21600"/>
              <a:gd name="T20" fmla="*/ 794577 w 21600"/>
              <a:gd name="T21" fmla="*/ 3176435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600" h="21600">
                <a:moveTo>
                  <a:pt x="4252" y="21600"/>
                </a:moveTo>
                <a:lnTo>
                  <a:pt x="0" y="11915"/>
                </a:lnTo>
                <a:lnTo>
                  <a:pt x="5329" y="5416"/>
                </a:lnTo>
                <a:lnTo>
                  <a:pt x="9071" y="1274"/>
                </a:lnTo>
                <a:lnTo>
                  <a:pt x="14683" y="0"/>
                </a:lnTo>
                <a:lnTo>
                  <a:pt x="18879" y="3441"/>
                </a:lnTo>
                <a:lnTo>
                  <a:pt x="21600" y="9749"/>
                </a:lnTo>
                <a:lnTo>
                  <a:pt x="18028" y="13954"/>
                </a:lnTo>
                <a:lnTo>
                  <a:pt x="11849" y="16949"/>
                </a:lnTo>
                <a:lnTo>
                  <a:pt x="4252" y="21600"/>
                </a:lnTo>
                <a:close/>
                <a:moveTo>
                  <a:pt x="4252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3" name="Freeform 49"/>
          <p:cNvSpPr>
            <a:spLocks/>
          </p:cNvSpPr>
          <p:nvPr/>
        </p:nvSpPr>
        <p:spPr bwMode="auto">
          <a:xfrm>
            <a:off x="6266484" y="5579076"/>
            <a:ext cx="138178" cy="139222"/>
          </a:xfrm>
          <a:custGeom>
            <a:avLst/>
            <a:gdLst>
              <a:gd name="T0" fmla="*/ 0 w 21600"/>
              <a:gd name="T1" fmla="*/ 1495139 h 21600"/>
              <a:gd name="T2" fmla="*/ 234892 w 21600"/>
              <a:gd name="T3" fmla="*/ 645356 h 21600"/>
              <a:gd name="T4" fmla="*/ 918166 w 21600"/>
              <a:gd name="T5" fmla="*/ 0 h 21600"/>
              <a:gd name="T6" fmla="*/ 2002250 w 21600"/>
              <a:gd name="T7" fmla="*/ 116514 h 21600"/>
              <a:gd name="T8" fmla="*/ 1959791 w 21600"/>
              <a:gd name="T9" fmla="*/ 1166864 h 21600"/>
              <a:gd name="T10" fmla="*/ 1601431 w 21600"/>
              <a:gd name="T11" fmla="*/ 2032926 h 21600"/>
              <a:gd name="T12" fmla="*/ 779399 w 21600"/>
              <a:gd name="T13" fmla="*/ 1914618 h 21600"/>
              <a:gd name="T14" fmla="*/ 0 w 21600"/>
              <a:gd name="T15" fmla="*/ 1495139 h 21600"/>
              <a:gd name="T16" fmla="*/ 0 w 21600"/>
              <a:gd name="T17" fmla="*/ 1495139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600" h="21600">
                <a:moveTo>
                  <a:pt x="0" y="15886"/>
                </a:moveTo>
                <a:lnTo>
                  <a:pt x="2534" y="6857"/>
                </a:lnTo>
                <a:lnTo>
                  <a:pt x="9905" y="0"/>
                </a:lnTo>
                <a:lnTo>
                  <a:pt x="21600" y="1238"/>
                </a:lnTo>
                <a:lnTo>
                  <a:pt x="21142" y="12398"/>
                </a:lnTo>
                <a:lnTo>
                  <a:pt x="17276" y="21600"/>
                </a:lnTo>
                <a:lnTo>
                  <a:pt x="8408" y="20343"/>
                </a:lnTo>
                <a:lnTo>
                  <a:pt x="0" y="15886"/>
                </a:lnTo>
                <a:close/>
                <a:moveTo>
                  <a:pt x="0" y="15886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4" name="Freeform 50"/>
          <p:cNvSpPr>
            <a:spLocks/>
          </p:cNvSpPr>
          <p:nvPr/>
        </p:nvSpPr>
        <p:spPr bwMode="auto">
          <a:xfrm>
            <a:off x="7094488" y="3811374"/>
            <a:ext cx="32698" cy="92816"/>
          </a:xfrm>
          <a:custGeom>
            <a:avLst/>
            <a:gdLst>
              <a:gd name="T0" fmla="*/ 112121 w 21600"/>
              <a:gd name="T1" fmla="*/ 903523 h 21600"/>
              <a:gd name="T2" fmla="*/ 106863 w 21600"/>
              <a:gd name="T3" fmla="*/ 419300 h 21600"/>
              <a:gd name="T4" fmla="*/ 43801 w 21600"/>
              <a:gd name="T5" fmla="*/ 0 h 21600"/>
              <a:gd name="T6" fmla="*/ 0 w 21600"/>
              <a:gd name="T7" fmla="*/ 623974 h 21600"/>
              <a:gd name="T8" fmla="*/ 112121 w 21600"/>
              <a:gd name="T9" fmla="*/ 903523 h 21600"/>
              <a:gd name="T10" fmla="*/ 112121 w 21600"/>
              <a:gd name="T11" fmla="*/ 90352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20587" y="10024"/>
                </a:lnTo>
                <a:lnTo>
                  <a:pt x="8438" y="0"/>
                </a:lnTo>
                <a:lnTo>
                  <a:pt x="0" y="14917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5" name="Freeform 51"/>
          <p:cNvSpPr>
            <a:spLocks/>
          </p:cNvSpPr>
          <p:nvPr/>
        </p:nvSpPr>
        <p:spPr bwMode="auto">
          <a:xfrm>
            <a:off x="7128238" y="3735432"/>
            <a:ext cx="45354" cy="75940"/>
          </a:xfrm>
          <a:custGeom>
            <a:avLst/>
            <a:gdLst>
              <a:gd name="T0" fmla="*/ 51184 w 21600"/>
              <a:gd name="T1" fmla="*/ 604838 h 21600"/>
              <a:gd name="T2" fmla="*/ 215727 w 21600"/>
              <a:gd name="T3" fmla="*/ 0 h 21600"/>
              <a:gd name="T4" fmla="*/ 0 w 21600"/>
              <a:gd name="T5" fmla="*/ 189405 h 21600"/>
              <a:gd name="T6" fmla="*/ 51184 w 21600"/>
              <a:gd name="T7" fmla="*/ 604838 h 21600"/>
              <a:gd name="T8" fmla="*/ 51184 w 21600"/>
              <a:gd name="T9" fmla="*/ 604838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5125" y="21600"/>
                </a:moveTo>
                <a:lnTo>
                  <a:pt x="21600" y="0"/>
                </a:lnTo>
                <a:lnTo>
                  <a:pt x="0" y="6764"/>
                </a:lnTo>
                <a:lnTo>
                  <a:pt x="5125" y="21600"/>
                </a:lnTo>
                <a:close/>
                <a:moveTo>
                  <a:pt x="5125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6" name="Freeform 52"/>
          <p:cNvSpPr>
            <a:spLocks/>
          </p:cNvSpPr>
          <p:nvPr/>
        </p:nvSpPr>
        <p:spPr bwMode="auto">
          <a:xfrm>
            <a:off x="7418301" y="4315529"/>
            <a:ext cx="45719" cy="51841"/>
          </a:xfrm>
          <a:custGeom>
            <a:avLst/>
            <a:gdLst>
              <a:gd name="T0" fmla="*/ 58806 w 21600"/>
              <a:gd name="T1" fmla="*/ 765492 h 21600"/>
              <a:gd name="T2" fmla="*/ 91472 w 21600"/>
              <a:gd name="T3" fmla="*/ 0 h 21600"/>
              <a:gd name="T4" fmla="*/ 0 w 21600"/>
              <a:gd name="T5" fmla="*/ 424248 h 21600"/>
              <a:gd name="T6" fmla="*/ 58806 w 21600"/>
              <a:gd name="T7" fmla="*/ 765492 h 21600"/>
              <a:gd name="T8" fmla="*/ 58806 w 21600"/>
              <a:gd name="T9" fmla="*/ 765492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13886" y="21600"/>
                </a:moveTo>
                <a:lnTo>
                  <a:pt x="21600" y="0"/>
                </a:lnTo>
                <a:lnTo>
                  <a:pt x="0" y="11971"/>
                </a:lnTo>
                <a:lnTo>
                  <a:pt x="13886" y="21600"/>
                </a:lnTo>
                <a:close/>
                <a:moveTo>
                  <a:pt x="13886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7" name="Freeform 53"/>
          <p:cNvSpPr>
            <a:spLocks/>
          </p:cNvSpPr>
          <p:nvPr/>
        </p:nvSpPr>
        <p:spPr bwMode="auto">
          <a:xfrm>
            <a:off x="4695915" y="3701686"/>
            <a:ext cx="119190" cy="125509"/>
          </a:xfrm>
          <a:custGeom>
            <a:avLst/>
            <a:gdLst>
              <a:gd name="T0" fmla="*/ 211328 w 21600"/>
              <a:gd name="T1" fmla="*/ 1652210 h 21600"/>
              <a:gd name="T2" fmla="*/ 538884 w 21600"/>
              <a:gd name="T3" fmla="*/ 1184391 h 21600"/>
              <a:gd name="T4" fmla="*/ 581164 w 21600"/>
              <a:gd name="T5" fmla="*/ 616212 h 21600"/>
              <a:gd name="T6" fmla="*/ 1489801 w 21600"/>
              <a:gd name="T7" fmla="*/ 254183 h 21600"/>
              <a:gd name="T8" fmla="*/ 767868 w 21600"/>
              <a:gd name="T9" fmla="*/ 0 h 21600"/>
              <a:gd name="T10" fmla="*/ 0 w 21600"/>
              <a:gd name="T11" fmla="*/ 593953 h 21600"/>
              <a:gd name="T12" fmla="*/ 211328 w 21600"/>
              <a:gd name="T13" fmla="*/ 1652210 h 21600"/>
              <a:gd name="T14" fmla="*/ 211328 w 21600"/>
              <a:gd name="T15" fmla="*/ 16522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3064" y="21600"/>
                </a:moveTo>
                <a:lnTo>
                  <a:pt x="7813" y="15484"/>
                </a:lnTo>
                <a:lnTo>
                  <a:pt x="8426" y="8056"/>
                </a:lnTo>
                <a:lnTo>
                  <a:pt x="21600" y="3323"/>
                </a:lnTo>
                <a:lnTo>
                  <a:pt x="11133" y="0"/>
                </a:lnTo>
                <a:lnTo>
                  <a:pt x="0" y="7765"/>
                </a:lnTo>
                <a:lnTo>
                  <a:pt x="3064" y="21600"/>
                </a:lnTo>
                <a:close/>
                <a:moveTo>
                  <a:pt x="3064" y="2160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8" name="Freeform 54"/>
          <p:cNvSpPr>
            <a:spLocks/>
          </p:cNvSpPr>
          <p:nvPr/>
        </p:nvSpPr>
        <p:spPr bwMode="auto">
          <a:xfrm>
            <a:off x="5713775" y="2207153"/>
            <a:ext cx="1088535" cy="783654"/>
          </a:xfrm>
          <a:custGeom>
            <a:avLst/>
            <a:gdLst>
              <a:gd name="T0" fmla="*/ 45671481 w 21600"/>
              <a:gd name="T1" fmla="*/ 58416091 h 21600"/>
              <a:gd name="T2" fmla="*/ 40102778 w 21600"/>
              <a:gd name="T3" fmla="*/ 54047525 h 21600"/>
              <a:gd name="T4" fmla="*/ 34453525 w 21600"/>
              <a:gd name="T5" fmla="*/ 49577607 h 21600"/>
              <a:gd name="T6" fmla="*/ 29368044 w 21600"/>
              <a:gd name="T7" fmla="*/ 45310500 h 21600"/>
              <a:gd name="T8" fmla="*/ 22280577 w 21600"/>
              <a:gd name="T9" fmla="*/ 38285026 h 21600"/>
              <a:gd name="T10" fmla="*/ 19191319 w 21600"/>
              <a:gd name="T11" fmla="*/ 35857741 h 21600"/>
              <a:gd name="T12" fmla="*/ 11983103 w 21600"/>
              <a:gd name="T13" fmla="*/ 31372916 h 21600"/>
              <a:gd name="T14" fmla="*/ 5931101 w 21600"/>
              <a:gd name="T15" fmla="*/ 28039099 h 21600"/>
              <a:gd name="T16" fmla="*/ 0 w 21600"/>
              <a:gd name="T17" fmla="*/ 26616748 h 21600"/>
              <a:gd name="T18" fmla="*/ 0 w 21600"/>
              <a:gd name="T19" fmla="*/ 19707587 h 21600"/>
              <a:gd name="T20" fmla="*/ 3952171 w 21600"/>
              <a:gd name="T21" fmla="*/ 17068591 h 21600"/>
              <a:gd name="T22" fmla="*/ 9601424 w 21600"/>
              <a:gd name="T23" fmla="*/ 16865835 h 21600"/>
              <a:gd name="T24" fmla="*/ 12426050 w 21600"/>
              <a:gd name="T25" fmla="*/ 13815319 h 21600"/>
              <a:gd name="T26" fmla="*/ 19766620 w 21600"/>
              <a:gd name="T27" fmla="*/ 13815319 h 21600"/>
              <a:gd name="T28" fmla="*/ 23155019 w 21600"/>
              <a:gd name="T29" fmla="*/ 18082426 h 21600"/>
              <a:gd name="T30" fmla="*/ 30219430 w 21600"/>
              <a:gd name="T31" fmla="*/ 20318913 h 21600"/>
              <a:gd name="T32" fmla="*/ 39257081 w 21600"/>
              <a:gd name="T33" fmla="*/ 19707587 h 21600"/>
              <a:gd name="T34" fmla="*/ 46033879 w 21600"/>
              <a:gd name="T35" fmla="*/ 20927236 h 21600"/>
              <a:gd name="T36" fmla="*/ 54507758 w 21600"/>
              <a:gd name="T37" fmla="*/ 18693752 h 21600"/>
              <a:gd name="T38" fmla="*/ 60151322 w 21600"/>
              <a:gd name="T39" fmla="*/ 14223835 h 21600"/>
              <a:gd name="T40" fmla="*/ 68343277 w 21600"/>
              <a:gd name="T41" fmla="*/ 18082426 h 21600"/>
              <a:gd name="T42" fmla="*/ 77662853 w 21600"/>
              <a:gd name="T43" fmla="*/ 18082426 h 21600"/>
              <a:gd name="T44" fmla="*/ 83593954 w 21600"/>
              <a:gd name="T45" fmla="*/ 10767752 h 21600"/>
              <a:gd name="T46" fmla="*/ 88679435 w 21600"/>
              <a:gd name="T47" fmla="*/ 5689512 h 21600"/>
              <a:gd name="T48" fmla="*/ 85003423 w 21600"/>
              <a:gd name="T49" fmla="*/ 2030674 h 21600"/>
              <a:gd name="T50" fmla="*/ 91498297 w 21600"/>
              <a:gd name="T51" fmla="*/ 0 h 21600"/>
              <a:gd name="T52" fmla="*/ 96301929 w 21600"/>
              <a:gd name="T53" fmla="*/ 1219595 h 21600"/>
              <a:gd name="T54" fmla="*/ 96020005 w 21600"/>
              <a:gd name="T55" fmla="*/ 7111917 h 21600"/>
              <a:gd name="T56" fmla="*/ 97429473 w 21600"/>
              <a:gd name="T57" fmla="*/ 11379079 h 21600"/>
              <a:gd name="T58" fmla="*/ 101105485 w 21600"/>
              <a:gd name="T59" fmla="*/ 14223835 h 21600"/>
              <a:gd name="T60" fmla="*/ 104211960 w 21600"/>
              <a:gd name="T61" fmla="*/ 20116103 h 21600"/>
              <a:gd name="T62" fmla="*/ 105339504 w 21600"/>
              <a:gd name="T63" fmla="*/ 27430831 h 21600"/>
              <a:gd name="T64" fmla="*/ 97429473 w 21600"/>
              <a:gd name="T65" fmla="*/ 28444666 h 21600"/>
              <a:gd name="T66" fmla="*/ 94604847 w 21600"/>
              <a:gd name="T67" fmla="*/ 33931422 h 21600"/>
              <a:gd name="T68" fmla="*/ 103015394 w 21600"/>
              <a:gd name="T69" fmla="*/ 34691825 h 21600"/>
              <a:gd name="T70" fmla="*/ 107882283 w 21600"/>
              <a:gd name="T71" fmla="*/ 38809855 h 21600"/>
              <a:gd name="T72" fmla="*/ 112961999 w 21600"/>
              <a:gd name="T73" fmla="*/ 43074013 h 21600"/>
              <a:gd name="T74" fmla="*/ 119175024 w 21600"/>
              <a:gd name="T75" fmla="*/ 51000012 h 21600"/>
              <a:gd name="T76" fmla="*/ 123978580 w 21600"/>
              <a:gd name="T77" fmla="*/ 51405579 h 21600"/>
              <a:gd name="T78" fmla="*/ 124260504 w 21600"/>
              <a:gd name="T79" fmla="*/ 56281009 h 21600"/>
              <a:gd name="T80" fmla="*/ 117201782 w 21600"/>
              <a:gd name="T81" fmla="*/ 56486768 h 21600"/>
              <a:gd name="T82" fmla="*/ 110424985 w 21600"/>
              <a:gd name="T83" fmla="*/ 56892335 h 21600"/>
              <a:gd name="T84" fmla="*/ 105057656 w 21600"/>
              <a:gd name="T85" fmla="*/ 61362253 h 21600"/>
              <a:gd name="T86" fmla="*/ 98562707 w 21600"/>
              <a:gd name="T87" fmla="*/ 62987359 h 21600"/>
              <a:gd name="T88" fmla="*/ 88391822 w 21600"/>
              <a:gd name="T89" fmla="*/ 63392926 h 21600"/>
              <a:gd name="T90" fmla="*/ 80487404 w 21600"/>
              <a:gd name="T91" fmla="*/ 63190170 h 21600"/>
              <a:gd name="T92" fmla="*/ 74838227 w 21600"/>
              <a:gd name="T93" fmla="*/ 64409765 h 21600"/>
              <a:gd name="T94" fmla="*/ 70017377 w 21600"/>
              <a:gd name="T95" fmla="*/ 61147538 h 21600"/>
              <a:gd name="T96" fmla="*/ 62694024 w 21600"/>
              <a:gd name="T97" fmla="*/ 57095091 h 21600"/>
              <a:gd name="T98" fmla="*/ 55019803 w 21600"/>
              <a:gd name="T99" fmla="*/ 56525539 h 21600"/>
              <a:gd name="T100" fmla="*/ 45671481 w 21600"/>
              <a:gd name="T101" fmla="*/ 58416091 h 21600"/>
              <a:gd name="T102" fmla="*/ 45671481 w 21600"/>
              <a:gd name="T103" fmla="*/ 58416091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7939" y="19590"/>
                </a:moveTo>
                <a:lnTo>
                  <a:pt x="6971" y="18125"/>
                </a:lnTo>
                <a:lnTo>
                  <a:pt x="5989" y="16626"/>
                </a:lnTo>
                <a:lnTo>
                  <a:pt x="5105" y="15195"/>
                </a:lnTo>
                <a:lnTo>
                  <a:pt x="3873" y="12839"/>
                </a:lnTo>
                <a:lnTo>
                  <a:pt x="3336" y="12025"/>
                </a:lnTo>
                <a:lnTo>
                  <a:pt x="2083" y="10521"/>
                </a:lnTo>
                <a:lnTo>
                  <a:pt x="1031" y="9403"/>
                </a:lnTo>
                <a:lnTo>
                  <a:pt x="0" y="8926"/>
                </a:lnTo>
                <a:lnTo>
                  <a:pt x="0" y="6609"/>
                </a:lnTo>
                <a:lnTo>
                  <a:pt x="687" y="5724"/>
                </a:lnTo>
                <a:lnTo>
                  <a:pt x="1669" y="5656"/>
                </a:lnTo>
                <a:lnTo>
                  <a:pt x="2160" y="4633"/>
                </a:lnTo>
                <a:lnTo>
                  <a:pt x="3436" y="4633"/>
                </a:lnTo>
                <a:lnTo>
                  <a:pt x="4025" y="6064"/>
                </a:lnTo>
                <a:lnTo>
                  <a:pt x="5253" y="6814"/>
                </a:lnTo>
                <a:lnTo>
                  <a:pt x="6824" y="6609"/>
                </a:lnTo>
                <a:lnTo>
                  <a:pt x="8002" y="7018"/>
                </a:lnTo>
                <a:lnTo>
                  <a:pt x="9475" y="6269"/>
                </a:lnTo>
                <a:lnTo>
                  <a:pt x="10456" y="4770"/>
                </a:lnTo>
                <a:lnTo>
                  <a:pt x="11880" y="6064"/>
                </a:lnTo>
                <a:lnTo>
                  <a:pt x="13500" y="6064"/>
                </a:lnTo>
                <a:lnTo>
                  <a:pt x="14531" y="3611"/>
                </a:lnTo>
                <a:lnTo>
                  <a:pt x="15415" y="1908"/>
                </a:lnTo>
                <a:lnTo>
                  <a:pt x="14776" y="681"/>
                </a:lnTo>
                <a:lnTo>
                  <a:pt x="15905" y="0"/>
                </a:lnTo>
                <a:lnTo>
                  <a:pt x="16740" y="409"/>
                </a:lnTo>
                <a:lnTo>
                  <a:pt x="16691" y="2385"/>
                </a:lnTo>
                <a:lnTo>
                  <a:pt x="16936" y="3816"/>
                </a:lnTo>
                <a:lnTo>
                  <a:pt x="17575" y="4770"/>
                </a:lnTo>
                <a:lnTo>
                  <a:pt x="18115" y="6746"/>
                </a:lnTo>
                <a:lnTo>
                  <a:pt x="18311" y="9199"/>
                </a:lnTo>
                <a:lnTo>
                  <a:pt x="16936" y="9539"/>
                </a:lnTo>
                <a:lnTo>
                  <a:pt x="16445" y="11379"/>
                </a:lnTo>
                <a:lnTo>
                  <a:pt x="17907" y="11634"/>
                </a:lnTo>
                <a:lnTo>
                  <a:pt x="18753" y="13015"/>
                </a:lnTo>
                <a:lnTo>
                  <a:pt x="19636" y="14445"/>
                </a:lnTo>
                <a:lnTo>
                  <a:pt x="20716" y="17103"/>
                </a:lnTo>
                <a:lnTo>
                  <a:pt x="21551" y="17239"/>
                </a:lnTo>
                <a:lnTo>
                  <a:pt x="21600" y="18874"/>
                </a:lnTo>
                <a:lnTo>
                  <a:pt x="20373" y="18943"/>
                </a:lnTo>
                <a:lnTo>
                  <a:pt x="19195" y="19079"/>
                </a:lnTo>
                <a:lnTo>
                  <a:pt x="18262" y="20578"/>
                </a:lnTo>
                <a:lnTo>
                  <a:pt x="17133" y="21123"/>
                </a:lnTo>
                <a:lnTo>
                  <a:pt x="15365" y="21259"/>
                </a:lnTo>
                <a:lnTo>
                  <a:pt x="13991" y="21191"/>
                </a:lnTo>
                <a:lnTo>
                  <a:pt x="13009" y="21600"/>
                </a:lnTo>
                <a:lnTo>
                  <a:pt x="12171" y="20506"/>
                </a:lnTo>
                <a:lnTo>
                  <a:pt x="10898" y="19147"/>
                </a:lnTo>
                <a:lnTo>
                  <a:pt x="9564" y="18956"/>
                </a:lnTo>
                <a:lnTo>
                  <a:pt x="7939" y="19590"/>
                </a:lnTo>
                <a:close/>
                <a:moveTo>
                  <a:pt x="7939" y="19590"/>
                </a:moveTo>
              </a:path>
            </a:pathLst>
          </a:custGeom>
          <a:solidFill>
            <a:srgbClr val="E6E6E6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9" name="Oval 55"/>
          <p:cNvSpPr>
            <a:spLocks/>
          </p:cNvSpPr>
          <p:nvPr/>
        </p:nvSpPr>
        <p:spPr bwMode="auto">
          <a:xfrm rot="18196973">
            <a:off x="4357331" y="2972872"/>
            <a:ext cx="67502" cy="33755"/>
          </a:xfrm>
          <a:prstGeom prst="ellipse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 rot="17652526">
            <a:off x="4192785" y="3261865"/>
            <a:ext cx="42191" cy="25315"/>
          </a:xfrm>
          <a:prstGeom prst="ellipse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 rot="16412833">
            <a:off x="4271891" y="3161667"/>
            <a:ext cx="33753" cy="16876"/>
          </a:xfrm>
          <a:prstGeom prst="ellipse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62" name="Oval 58"/>
          <p:cNvSpPr>
            <a:spLocks/>
          </p:cNvSpPr>
          <p:nvPr/>
        </p:nvSpPr>
        <p:spPr bwMode="auto">
          <a:xfrm rot="17652526">
            <a:off x="7495302" y="4402012"/>
            <a:ext cx="42191" cy="25315"/>
          </a:xfrm>
          <a:prstGeom prst="ellipse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63" name="Oval 59"/>
          <p:cNvSpPr>
            <a:spLocks/>
          </p:cNvSpPr>
          <p:nvPr/>
        </p:nvSpPr>
        <p:spPr bwMode="auto">
          <a:xfrm rot="15817739">
            <a:off x="7562809" y="4444201"/>
            <a:ext cx="42191" cy="25315"/>
          </a:xfrm>
          <a:prstGeom prst="ellipse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 rot="10936610">
            <a:off x="7436237" y="4410453"/>
            <a:ext cx="42191" cy="25315"/>
          </a:xfrm>
          <a:prstGeom prst="ellipse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65" name="Freeform 61"/>
          <p:cNvSpPr>
            <a:spLocks/>
          </p:cNvSpPr>
          <p:nvPr/>
        </p:nvSpPr>
        <p:spPr bwMode="auto">
          <a:xfrm>
            <a:off x="6452126" y="3278744"/>
            <a:ext cx="254202" cy="267897"/>
          </a:xfrm>
          <a:custGeom>
            <a:avLst/>
            <a:gdLst>
              <a:gd name="T0" fmla="*/ 249727 w 21600"/>
              <a:gd name="T1" fmla="*/ 7527333 h 21600"/>
              <a:gd name="T2" fmla="*/ 0 w 21600"/>
              <a:gd name="T3" fmla="*/ 5682448 h 21600"/>
              <a:gd name="T4" fmla="*/ 211451 w 21600"/>
              <a:gd name="T5" fmla="*/ 3880406 h 21600"/>
              <a:gd name="T6" fmla="*/ 57725 w 21600"/>
              <a:gd name="T7" fmla="*/ 1761608 h 21600"/>
              <a:gd name="T8" fmla="*/ 920160 w 21600"/>
              <a:gd name="T9" fmla="*/ 714399 h 21600"/>
              <a:gd name="T10" fmla="*/ 2661679 w 21600"/>
              <a:gd name="T11" fmla="*/ 427941 h 21600"/>
              <a:gd name="T12" fmla="*/ 4158165 w 21600"/>
              <a:gd name="T13" fmla="*/ 0 h 21600"/>
              <a:gd name="T14" fmla="*/ 5303910 w 21600"/>
              <a:gd name="T15" fmla="*/ 603232 h 21600"/>
              <a:gd name="T16" fmla="*/ 6776555 w 21600"/>
              <a:gd name="T17" fmla="*/ 1368856 h 21600"/>
              <a:gd name="T18" fmla="*/ 5897488 w 21600"/>
              <a:gd name="T19" fmla="*/ 2380166 h 21600"/>
              <a:gd name="T20" fmla="*/ 5339990 w 21600"/>
              <a:gd name="T21" fmla="*/ 4280831 h 21600"/>
              <a:gd name="T22" fmla="*/ 4288050 w 21600"/>
              <a:gd name="T23" fmla="*/ 5490076 h 21600"/>
              <a:gd name="T24" fmla="*/ 3555500 w 21600"/>
              <a:gd name="T25" fmla="*/ 7494926 h 21600"/>
              <a:gd name="T26" fmla="*/ 2135868 w 21600"/>
              <a:gd name="T27" fmla="*/ 6927237 h 21600"/>
              <a:gd name="T28" fmla="*/ 249727 w 21600"/>
              <a:gd name="T29" fmla="*/ 7527333 h 21600"/>
              <a:gd name="T30" fmla="*/ 249727 w 21600"/>
              <a:gd name="T31" fmla="*/ 7527333 h 216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600" h="21600">
                <a:moveTo>
                  <a:pt x="796" y="21600"/>
                </a:moveTo>
                <a:lnTo>
                  <a:pt x="0" y="16306"/>
                </a:lnTo>
                <a:lnTo>
                  <a:pt x="674" y="11135"/>
                </a:lnTo>
                <a:lnTo>
                  <a:pt x="184" y="5055"/>
                </a:lnTo>
                <a:lnTo>
                  <a:pt x="2933" y="2050"/>
                </a:lnTo>
                <a:lnTo>
                  <a:pt x="8484" y="1228"/>
                </a:lnTo>
                <a:lnTo>
                  <a:pt x="13254" y="0"/>
                </a:lnTo>
                <a:lnTo>
                  <a:pt x="16906" y="1731"/>
                </a:lnTo>
                <a:lnTo>
                  <a:pt x="21600" y="3928"/>
                </a:lnTo>
                <a:lnTo>
                  <a:pt x="18798" y="6830"/>
                </a:lnTo>
                <a:lnTo>
                  <a:pt x="17021" y="12284"/>
                </a:lnTo>
                <a:lnTo>
                  <a:pt x="13668" y="15754"/>
                </a:lnTo>
                <a:lnTo>
                  <a:pt x="11333" y="21507"/>
                </a:lnTo>
                <a:lnTo>
                  <a:pt x="6808" y="19878"/>
                </a:lnTo>
                <a:lnTo>
                  <a:pt x="796" y="21600"/>
                </a:lnTo>
                <a:close/>
                <a:moveTo>
                  <a:pt x="796" y="21600"/>
                </a:move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66" name="Rectangle 62"/>
          <p:cNvSpPr>
            <a:spLocks/>
          </p:cNvSpPr>
          <p:nvPr/>
        </p:nvSpPr>
        <p:spPr bwMode="auto">
          <a:xfrm>
            <a:off x="3834158" y="652501"/>
            <a:ext cx="493725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Algeria</a:t>
            </a:r>
          </a:p>
        </p:txBody>
      </p:sp>
      <p:sp>
        <p:nvSpPr>
          <p:cNvPr id="67" name="Rectangle 63"/>
          <p:cNvSpPr>
            <a:spLocks/>
          </p:cNvSpPr>
          <p:nvPr/>
        </p:nvSpPr>
        <p:spPr bwMode="auto">
          <a:xfrm>
            <a:off x="4990198" y="4280724"/>
            <a:ext cx="423193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Angola</a:t>
            </a:r>
          </a:p>
        </p:txBody>
      </p:sp>
      <p:sp>
        <p:nvSpPr>
          <p:cNvPr id="68" name="Rectangle 64"/>
          <p:cNvSpPr>
            <a:spLocks/>
          </p:cNvSpPr>
          <p:nvPr/>
        </p:nvSpPr>
        <p:spPr bwMode="auto">
          <a:xfrm rot="16734410">
            <a:off x="3736711" y="2347357"/>
            <a:ext cx="224420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7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Benin</a:t>
            </a: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5445865" y="5155516"/>
            <a:ext cx="639599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000" b="1" dirty="0" smtClean="0">
                <a:solidFill>
                  <a:srgbClr val="1C1C1C"/>
                </a:solidFill>
                <a:latin typeface="Helvetica" charset="0"/>
                <a:sym typeface="Helvetica" charset="0"/>
              </a:rPr>
              <a:t> Botswana</a:t>
            </a:r>
            <a:endParaRPr lang="en-US" sz="1000" b="1" dirty="0">
              <a:solidFill>
                <a:srgbClr val="1C1C1C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3361616" y="2019758"/>
            <a:ext cx="504946" cy="221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Burkina</a:t>
            </a:r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Faso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4416399" y="2792952"/>
            <a:ext cx="633187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Cameroon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192715" y="2588957"/>
            <a:ext cx="82073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Central African </a:t>
            </a:r>
          </a:p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Republic</a:t>
            </a:r>
          </a:p>
        </p:txBody>
      </p:sp>
      <p:sp>
        <p:nvSpPr>
          <p:cNvPr id="73" name="Rectangle 69"/>
          <p:cNvSpPr>
            <a:spLocks/>
          </p:cNvSpPr>
          <p:nvPr/>
        </p:nvSpPr>
        <p:spPr bwMode="auto">
          <a:xfrm>
            <a:off x="5133644" y="1960350"/>
            <a:ext cx="282129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Chad</a:t>
            </a:r>
          </a:p>
        </p:txBody>
      </p:sp>
      <p:sp>
        <p:nvSpPr>
          <p:cNvPr id="74" name="Rectangle 70"/>
          <p:cNvSpPr>
            <a:spLocks/>
          </p:cNvSpPr>
          <p:nvPr/>
        </p:nvSpPr>
        <p:spPr bwMode="auto">
          <a:xfrm>
            <a:off x="7369780" y="4114628"/>
            <a:ext cx="640253" cy="153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Comoros</a:t>
            </a:r>
          </a:p>
        </p:txBody>
      </p:sp>
      <p:sp>
        <p:nvSpPr>
          <p:cNvPr id="75" name="Rectangle 71"/>
          <p:cNvSpPr>
            <a:spLocks/>
          </p:cNvSpPr>
          <p:nvPr/>
        </p:nvSpPr>
        <p:spPr bwMode="auto">
          <a:xfrm>
            <a:off x="6205302" y="3525546"/>
            <a:ext cx="5129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B</a:t>
            </a:r>
          </a:p>
        </p:txBody>
      </p:sp>
      <p:sp>
        <p:nvSpPr>
          <p:cNvPr id="76" name="Rectangle 72"/>
          <p:cNvSpPr>
            <a:spLocks/>
          </p:cNvSpPr>
          <p:nvPr/>
        </p:nvSpPr>
        <p:spPr bwMode="auto">
          <a:xfrm>
            <a:off x="5336168" y="3377889"/>
            <a:ext cx="564257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DR Congo</a:t>
            </a:r>
          </a:p>
        </p:txBody>
      </p:sp>
      <p:sp>
        <p:nvSpPr>
          <p:cNvPr id="77" name="Rectangle 73"/>
          <p:cNvSpPr>
            <a:spLocks/>
          </p:cNvSpPr>
          <p:nvPr/>
        </p:nvSpPr>
        <p:spPr bwMode="auto">
          <a:xfrm rot="17980179">
            <a:off x="4671793" y="3330354"/>
            <a:ext cx="628377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7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Congo Republic</a:t>
            </a:r>
          </a:p>
        </p:txBody>
      </p:sp>
      <p:sp>
        <p:nvSpPr>
          <p:cNvPr id="78" name="Rectangle 74"/>
          <p:cNvSpPr>
            <a:spLocks/>
          </p:cNvSpPr>
          <p:nvPr/>
        </p:nvSpPr>
        <p:spPr bwMode="auto">
          <a:xfrm>
            <a:off x="7437292" y="1897065"/>
            <a:ext cx="410369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Djibouti</a:t>
            </a:r>
          </a:p>
        </p:txBody>
      </p:sp>
      <p:sp>
        <p:nvSpPr>
          <p:cNvPr id="79" name="Rectangle 75"/>
          <p:cNvSpPr>
            <a:spLocks/>
          </p:cNvSpPr>
          <p:nvPr/>
        </p:nvSpPr>
        <p:spPr bwMode="auto">
          <a:xfrm>
            <a:off x="5943720" y="855006"/>
            <a:ext cx="35266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Egypt</a:t>
            </a:r>
          </a:p>
        </p:txBody>
      </p:sp>
      <p:sp>
        <p:nvSpPr>
          <p:cNvPr id="80" name="Rectangle 76"/>
          <p:cNvSpPr>
            <a:spLocks/>
          </p:cNvSpPr>
          <p:nvPr/>
        </p:nvSpPr>
        <p:spPr bwMode="auto">
          <a:xfrm>
            <a:off x="4483900" y="3078346"/>
            <a:ext cx="64120" cy="769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5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EG</a:t>
            </a:r>
          </a:p>
        </p:txBody>
      </p:sp>
      <p:sp>
        <p:nvSpPr>
          <p:cNvPr id="81" name="Rectangle 77"/>
          <p:cNvSpPr>
            <a:spLocks/>
          </p:cNvSpPr>
          <p:nvPr/>
        </p:nvSpPr>
        <p:spPr bwMode="auto">
          <a:xfrm rot="1909263">
            <a:off x="6838173" y="1842219"/>
            <a:ext cx="455665" cy="177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Eritrea</a:t>
            </a:r>
          </a:p>
        </p:txBody>
      </p:sp>
      <p:sp>
        <p:nvSpPr>
          <p:cNvPr id="82" name="Rectangle 78"/>
          <p:cNvSpPr>
            <a:spLocks/>
          </p:cNvSpPr>
          <p:nvPr/>
        </p:nvSpPr>
        <p:spPr bwMode="auto">
          <a:xfrm>
            <a:off x="6863489" y="2441300"/>
            <a:ext cx="564257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Ethiopia</a:t>
            </a:r>
          </a:p>
        </p:txBody>
      </p:sp>
      <p:sp>
        <p:nvSpPr>
          <p:cNvPr id="83" name="Rectangle 79"/>
          <p:cNvSpPr>
            <a:spLocks/>
          </p:cNvSpPr>
          <p:nvPr/>
        </p:nvSpPr>
        <p:spPr bwMode="auto">
          <a:xfrm>
            <a:off x="4458587" y="3255540"/>
            <a:ext cx="256480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Gabon</a:t>
            </a:r>
          </a:p>
        </p:txBody>
      </p:sp>
      <p:sp>
        <p:nvSpPr>
          <p:cNvPr id="84" name="Rectangle 80"/>
          <p:cNvSpPr>
            <a:spLocks/>
          </p:cNvSpPr>
          <p:nvPr/>
        </p:nvSpPr>
        <p:spPr bwMode="auto">
          <a:xfrm>
            <a:off x="1564273" y="1953397"/>
            <a:ext cx="679673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The </a:t>
            </a:r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Gambia</a:t>
            </a:r>
          </a:p>
        </p:txBody>
      </p:sp>
      <p:sp>
        <p:nvSpPr>
          <p:cNvPr id="85" name="Rectangle 81"/>
          <p:cNvSpPr>
            <a:spLocks/>
          </p:cNvSpPr>
          <p:nvPr/>
        </p:nvSpPr>
        <p:spPr bwMode="auto">
          <a:xfrm>
            <a:off x="3344737" y="2602357"/>
            <a:ext cx="387927" cy="138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9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Ghana</a:t>
            </a:r>
            <a:r>
              <a:rPr lang="en-US" sz="800" dirty="0">
                <a:solidFill>
                  <a:srgbClr val="1C1C1C"/>
                </a:solidFill>
                <a:latin typeface="Helvetica" charset="0"/>
                <a:sym typeface="Helvetica" charset="0"/>
              </a:rPr>
              <a:t> </a:t>
            </a:r>
          </a:p>
        </p:txBody>
      </p:sp>
      <p:sp>
        <p:nvSpPr>
          <p:cNvPr id="86" name="Rectangle 82"/>
          <p:cNvSpPr>
            <a:spLocks/>
          </p:cNvSpPr>
          <p:nvPr/>
        </p:nvSpPr>
        <p:spPr bwMode="auto">
          <a:xfrm>
            <a:off x="2458724" y="2176998"/>
            <a:ext cx="432811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Guinea</a:t>
            </a:r>
          </a:p>
        </p:txBody>
      </p:sp>
      <p:sp>
        <p:nvSpPr>
          <p:cNvPr id="87" name="Rectangle 83"/>
          <p:cNvSpPr>
            <a:spLocks/>
          </p:cNvSpPr>
          <p:nvPr/>
        </p:nvSpPr>
        <p:spPr bwMode="auto">
          <a:xfrm>
            <a:off x="2948146" y="2433207"/>
            <a:ext cx="391133" cy="221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Côte</a:t>
            </a:r>
          </a:p>
          <a:p>
            <a:pPr eaLnBrk="1" hangingPunct="1">
              <a:lnSpc>
                <a:spcPct val="80000"/>
              </a:lnSpc>
            </a:pPr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 d'Ivoire</a:t>
            </a:r>
          </a:p>
        </p:txBody>
      </p:sp>
      <p:sp>
        <p:nvSpPr>
          <p:cNvPr id="88" name="Rectangle 84"/>
          <p:cNvSpPr>
            <a:spLocks/>
          </p:cNvSpPr>
          <p:nvPr/>
        </p:nvSpPr>
        <p:spPr bwMode="auto">
          <a:xfrm>
            <a:off x="1547398" y="2188166"/>
            <a:ext cx="666849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Guinea-Bissau</a:t>
            </a:r>
          </a:p>
        </p:txBody>
      </p:sp>
      <p:sp>
        <p:nvSpPr>
          <p:cNvPr id="89" name="Rectangle 85"/>
          <p:cNvSpPr>
            <a:spLocks/>
          </p:cNvSpPr>
          <p:nvPr/>
        </p:nvSpPr>
        <p:spPr bwMode="auto">
          <a:xfrm>
            <a:off x="6745354" y="3150070"/>
            <a:ext cx="35266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Kenya</a:t>
            </a:r>
          </a:p>
        </p:txBody>
      </p:sp>
      <p:sp>
        <p:nvSpPr>
          <p:cNvPr id="90" name="Rectangle 86"/>
          <p:cNvSpPr>
            <a:spLocks/>
          </p:cNvSpPr>
          <p:nvPr/>
        </p:nvSpPr>
        <p:spPr bwMode="auto">
          <a:xfrm flipH="1">
            <a:off x="6023883" y="5807949"/>
            <a:ext cx="194080" cy="18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L</a:t>
            </a:r>
          </a:p>
        </p:txBody>
      </p:sp>
      <p:sp>
        <p:nvSpPr>
          <p:cNvPr id="91" name="Rectangle 87"/>
          <p:cNvSpPr>
            <a:spLocks/>
          </p:cNvSpPr>
          <p:nvPr/>
        </p:nvSpPr>
        <p:spPr bwMode="auto">
          <a:xfrm rot="2309957">
            <a:off x="2634329" y="2661349"/>
            <a:ext cx="367088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 smtClean="0">
                <a:solidFill>
                  <a:srgbClr val="1C1C1C"/>
                </a:solidFill>
                <a:latin typeface="Helvetica" charset="0"/>
                <a:sym typeface="Helvetica" charset="0"/>
              </a:rPr>
              <a:t> Liberia</a:t>
            </a:r>
            <a:endParaRPr lang="en-US" sz="800" b="1" dirty="0">
              <a:solidFill>
                <a:srgbClr val="1C1C1C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92" name="Rectangle 88"/>
          <p:cNvSpPr>
            <a:spLocks/>
          </p:cNvSpPr>
          <p:nvPr/>
        </p:nvSpPr>
        <p:spPr bwMode="auto">
          <a:xfrm>
            <a:off x="4939568" y="753756"/>
            <a:ext cx="35266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Libya</a:t>
            </a:r>
          </a:p>
        </p:txBody>
      </p:sp>
      <p:sp>
        <p:nvSpPr>
          <p:cNvPr id="93" name="Rectangle 89"/>
          <p:cNvSpPr>
            <a:spLocks/>
          </p:cNvSpPr>
          <p:nvPr/>
        </p:nvSpPr>
        <p:spPr bwMode="auto">
          <a:xfrm rot="17502747">
            <a:off x="7286093" y="5009800"/>
            <a:ext cx="70532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Madagascar</a:t>
            </a:r>
          </a:p>
        </p:txBody>
      </p:sp>
      <p:sp>
        <p:nvSpPr>
          <p:cNvPr id="94" name="Rectangle 90"/>
          <p:cNvSpPr>
            <a:spLocks/>
          </p:cNvSpPr>
          <p:nvPr/>
        </p:nvSpPr>
        <p:spPr bwMode="auto">
          <a:xfrm rot="4205332">
            <a:off x="6458100" y="4417141"/>
            <a:ext cx="378309" cy="138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9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Malawi</a:t>
            </a:r>
          </a:p>
        </p:txBody>
      </p:sp>
      <p:sp>
        <p:nvSpPr>
          <p:cNvPr id="95" name="Rectangle 91"/>
          <p:cNvSpPr>
            <a:spLocks/>
          </p:cNvSpPr>
          <p:nvPr/>
        </p:nvSpPr>
        <p:spPr bwMode="auto">
          <a:xfrm>
            <a:off x="2939703" y="1943476"/>
            <a:ext cx="282129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Mali</a:t>
            </a:r>
          </a:p>
        </p:txBody>
      </p:sp>
      <p:sp>
        <p:nvSpPr>
          <p:cNvPr id="96" name="Rectangle 92"/>
          <p:cNvSpPr>
            <a:spLocks/>
          </p:cNvSpPr>
          <p:nvPr/>
        </p:nvSpPr>
        <p:spPr bwMode="auto">
          <a:xfrm>
            <a:off x="2450289" y="1420336"/>
            <a:ext cx="70532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Mauritania</a:t>
            </a:r>
          </a:p>
        </p:txBody>
      </p:sp>
      <p:sp>
        <p:nvSpPr>
          <p:cNvPr id="97" name="Rectangle 93"/>
          <p:cNvSpPr>
            <a:spLocks/>
          </p:cNvSpPr>
          <p:nvPr/>
        </p:nvSpPr>
        <p:spPr bwMode="auto">
          <a:xfrm rot="19240681">
            <a:off x="3086276" y="360614"/>
            <a:ext cx="493725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Morocco</a:t>
            </a:r>
          </a:p>
        </p:txBody>
      </p:sp>
      <p:sp>
        <p:nvSpPr>
          <p:cNvPr id="98" name="Rectangle 94"/>
          <p:cNvSpPr>
            <a:spLocks/>
          </p:cNvSpPr>
          <p:nvPr/>
        </p:nvSpPr>
        <p:spPr bwMode="auto">
          <a:xfrm rot="18474764">
            <a:off x="6624939" y="4660039"/>
            <a:ext cx="512961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Mozambique</a:t>
            </a:r>
          </a:p>
        </p:txBody>
      </p:sp>
      <p:sp>
        <p:nvSpPr>
          <p:cNvPr id="99" name="Rectangle 95"/>
          <p:cNvSpPr>
            <a:spLocks/>
          </p:cNvSpPr>
          <p:nvPr/>
        </p:nvSpPr>
        <p:spPr bwMode="auto">
          <a:xfrm>
            <a:off x="4888941" y="4981057"/>
            <a:ext cx="493725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Namibia</a:t>
            </a:r>
          </a:p>
        </p:txBody>
      </p:sp>
      <p:sp>
        <p:nvSpPr>
          <p:cNvPr id="100" name="Rectangle 96"/>
          <p:cNvSpPr>
            <a:spLocks/>
          </p:cNvSpPr>
          <p:nvPr/>
        </p:nvSpPr>
        <p:spPr bwMode="auto">
          <a:xfrm>
            <a:off x="4298264" y="1774720"/>
            <a:ext cx="35266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Niger</a:t>
            </a:r>
          </a:p>
        </p:txBody>
      </p:sp>
      <p:sp>
        <p:nvSpPr>
          <p:cNvPr id="101" name="Rectangle 97"/>
          <p:cNvSpPr>
            <a:spLocks/>
          </p:cNvSpPr>
          <p:nvPr/>
        </p:nvSpPr>
        <p:spPr bwMode="auto">
          <a:xfrm>
            <a:off x="4053554" y="2415987"/>
            <a:ext cx="493725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Nigeria</a:t>
            </a:r>
          </a:p>
        </p:txBody>
      </p:sp>
      <p:sp>
        <p:nvSpPr>
          <p:cNvPr id="102" name="Rectangle 98"/>
          <p:cNvSpPr>
            <a:spLocks/>
          </p:cNvSpPr>
          <p:nvPr/>
        </p:nvSpPr>
        <p:spPr bwMode="auto">
          <a:xfrm>
            <a:off x="6188426" y="3394762"/>
            <a:ext cx="44884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7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R</a:t>
            </a:r>
          </a:p>
        </p:txBody>
      </p:sp>
      <p:sp>
        <p:nvSpPr>
          <p:cNvPr id="103" name="Rectangle 99"/>
          <p:cNvSpPr>
            <a:spLocks/>
          </p:cNvSpPr>
          <p:nvPr/>
        </p:nvSpPr>
        <p:spPr bwMode="auto">
          <a:xfrm>
            <a:off x="3682269" y="3162727"/>
            <a:ext cx="548227" cy="1723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7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São Tomé</a:t>
            </a:r>
          </a:p>
          <a:p>
            <a:pPr eaLnBrk="1" hangingPunct="1">
              <a:lnSpc>
                <a:spcPct val="80000"/>
              </a:lnSpc>
            </a:pPr>
            <a:r>
              <a:rPr lang="en-US" sz="7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and Príncipe</a:t>
            </a:r>
          </a:p>
        </p:txBody>
      </p:sp>
      <p:sp>
        <p:nvSpPr>
          <p:cNvPr id="104" name="Rectangle 100"/>
          <p:cNvSpPr>
            <a:spLocks/>
          </p:cNvSpPr>
          <p:nvPr/>
        </p:nvSpPr>
        <p:spPr bwMode="auto">
          <a:xfrm>
            <a:off x="2222451" y="1823354"/>
            <a:ext cx="488916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Senegal</a:t>
            </a:r>
          </a:p>
        </p:txBody>
      </p:sp>
      <p:sp>
        <p:nvSpPr>
          <p:cNvPr id="105" name="Rectangle 101"/>
          <p:cNvSpPr>
            <a:spLocks/>
          </p:cNvSpPr>
          <p:nvPr/>
        </p:nvSpPr>
        <p:spPr bwMode="auto">
          <a:xfrm>
            <a:off x="1842732" y="2534115"/>
            <a:ext cx="615553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Sierra Leone</a:t>
            </a:r>
          </a:p>
        </p:txBody>
      </p:sp>
      <p:sp>
        <p:nvSpPr>
          <p:cNvPr id="106" name="Rectangle 102"/>
          <p:cNvSpPr>
            <a:spLocks/>
          </p:cNvSpPr>
          <p:nvPr/>
        </p:nvSpPr>
        <p:spPr bwMode="auto">
          <a:xfrm rot="19399379">
            <a:off x="7294324" y="2926206"/>
            <a:ext cx="493725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Somalia</a:t>
            </a:r>
          </a:p>
        </p:txBody>
      </p:sp>
      <p:sp>
        <p:nvSpPr>
          <p:cNvPr id="107" name="Rectangle 103"/>
          <p:cNvSpPr>
            <a:spLocks/>
          </p:cNvSpPr>
          <p:nvPr/>
        </p:nvSpPr>
        <p:spPr bwMode="auto">
          <a:xfrm>
            <a:off x="5277099" y="5968269"/>
            <a:ext cx="846386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South Africa</a:t>
            </a:r>
          </a:p>
        </p:txBody>
      </p:sp>
      <p:sp>
        <p:nvSpPr>
          <p:cNvPr id="108" name="Rectangle 104"/>
          <p:cNvSpPr>
            <a:spLocks/>
          </p:cNvSpPr>
          <p:nvPr/>
        </p:nvSpPr>
        <p:spPr bwMode="auto">
          <a:xfrm>
            <a:off x="5977474" y="2639585"/>
            <a:ext cx="564257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South Sudan</a:t>
            </a:r>
          </a:p>
        </p:txBody>
      </p:sp>
      <p:sp>
        <p:nvSpPr>
          <p:cNvPr id="109" name="Rectangle 105"/>
          <p:cNvSpPr>
            <a:spLocks/>
          </p:cNvSpPr>
          <p:nvPr/>
        </p:nvSpPr>
        <p:spPr bwMode="auto">
          <a:xfrm>
            <a:off x="6044980" y="1875973"/>
            <a:ext cx="35266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Sudan</a:t>
            </a:r>
          </a:p>
        </p:txBody>
      </p:sp>
      <p:sp>
        <p:nvSpPr>
          <p:cNvPr id="110" name="Rectangle 106"/>
          <p:cNvSpPr>
            <a:spLocks/>
          </p:cNvSpPr>
          <p:nvPr/>
        </p:nvSpPr>
        <p:spPr bwMode="auto">
          <a:xfrm>
            <a:off x="6289685" y="5559039"/>
            <a:ext cx="5129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S</a:t>
            </a:r>
          </a:p>
        </p:txBody>
      </p:sp>
      <p:sp>
        <p:nvSpPr>
          <p:cNvPr id="111" name="Rectangle 107"/>
          <p:cNvSpPr>
            <a:spLocks/>
          </p:cNvSpPr>
          <p:nvPr/>
        </p:nvSpPr>
        <p:spPr bwMode="auto">
          <a:xfrm>
            <a:off x="6390950" y="3723835"/>
            <a:ext cx="564257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Tanzania</a:t>
            </a:r>
          </a:p>
        </p:txBody>
      </p:sp>
      <p:sp>
        <p:nvSpPr>
          <p:cNvPr id="112" name="Rectangle 108"/>
          <p:cNvSpPr>
            <a:spLocks/>
          </p:cNvSpPr>
          <p:nvPr/>
        </p:nvSpPr>
        <p:spPr bwMode="auto">
          <a:xfrm rot="5186741">
            <a:off x="3601324" y="2494398"/>
            <a:ext cx="282129" cy="138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9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Togo</a:t>
            </a:r>
          </a:p>
        </p:txBody>
      </p:sp>
      <p:sp>
        <p:nvSpPr>
          <p:cNvPr id="113" name="Rectangle 109"/>
          <p:cNvSpPr>
            <a:spLocks/>
          </p:cNvSpPr>
          <p:nvPr/>
        </p:nvSpPr>
        <p:spPr bwMode="auto">
          <a:xfrm rot="17602798">
            <a:off x="4407735" y="219155"/>
            <a:ext cx="359073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Tunisia</a:t>
            </a:r>
          </a:p>
        </p:txBody>
      </p:sp>
      <p:sp>
        <p:nvSpPr>
          <p:cNvPr id="114" name="Rectangle 110"/>
          <p:cNvSpPr>
            <a:spLocks/>
          </p:cNvSpPr>
          <p:nvPr/>
        </p:nvSpPr>
        <p:spPr bwMode="auto">
          <a:xfrm rot="18686377">
            <a:off x="6253144" y="3102655"/>
            <a:ext cx="469680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Uganda</a:t>
            </a:r>
          </a:p>
        </p:txBody>
      </p:sp>
      <p:sp>
        <p:nvSpPr>
          <p:cNvPr id="115" name="Rectangle 111"/>
          <p:cNvSpPr>
            <a:spLocks/>
          </p:cNvSpPr>
          <p:nvPr/>
        </p:nvSpPr>
        <p:spPr bwMode="auto">
          <a:xfrm>
            <a:off x="5715888" y="4457918"/>
            <a:ext cx="423193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1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Zambia</a:t>
            </a:r>
          </a:p>
        </p:txBody>
      </p:sp>
      <p:sp>
        <p:nvSpPr>
          <p:cNvPr id="116" name="Rectangle 112"/>
          <p:cNvSpPr>
            <a:spLocks/>
          </p:cNvSpPr>
          <p:nvPr/>
        </p:nvSpPr>
        <p:spPr bwMode="auto">
          <a:xfrm>
            <a:off x="5943722" y="4875583"/>
            <a:ext cx="410369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Zimbabwe</a:t>
            </a:r>
          </a:p>
        </p:txBody>
      </p:sp>
      <p:sp>
        <p:nvSpPr>
          <p:cNvPr id="117" name="Rectangle 113"/>
          <p:cNvSpPr>
            <a:spLocks/>
          </p:cNvSpPr>
          <p:nvPr/>
        </p:nvSpPr>
        <p:spPr bwMode="auto">
          <a:xfrm rot="19775888">
            <a:off x="7599359" y="4229075"/>
            <a:ext cx="583105" cy="769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sz="500" b="1" dirty="0">
                <a:solidFill>
                  <a:srgbClr val="1C1C1C"/>
                </a:solidFill>
                <a:latin typeface="Helvetica" charset="0"/>
                <a:sym typeface="Helvetica" charset="0"/>
              </a:rPr>
              <a:t>Mayotte</a:t>
            </a:r>
            <a:r>
              <a:rPr lang="en-US" sz="500" dirty="0">
                <a:solidFill>
                  <a:srgbClr val="1C1C1C"/>
                </a:solidFill>
                <a:latin typeface="Helvetica" charset="0"/>
                <a:sym typeface="Helvetica" charset="0"/>
              </a:rPr>
              <a:t>  (France)</a:t>
            </a:r>
          </a:p>
        </p:txBody>
      </p:sp>
      <p:sp>
        <p:nvSpPr>
          <p:cNvPr id="118" name="Rectangle 114"/>
          <p:cNvSpPr>
            <a:spLocks/>
          </p:cNvSpPr>
          <p:nvPr/>
        </p:nvSpPr>
        <p:spPr bwMode="auto">
          <a:xfrm>
            <a:off x="1724600" y="833911"/>
            <a:ext cx="85921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endParaRPr lang="en-US" sz="800" b="1" dirty="0">
              <a:solidFill>
                <a:srgbClr val="1C1C1C"/>
              </a:solidFill>
              <a:latin typeface="Helvetica" charset="0"/>
              <a:sym typeface="Helvetica" charset="0"/>
            </a:endParaRPr>
          </a:p>
          <a:p>
            <a:pPr eaLnBrk="1" hangingPunct="1"/>
            <a:r>
              <a:rPr lang="en-GB" sz="800" b="1" dirty="0" smtClean="0">
                <a:solidFill>
                  <a:srgbClr val="1C1C1C"/>
                </a:solidFill>
                <a:latin typeface="Helvetica" charset="0"/>
                <a:sym typeface="Helvetica" charset="0"/>
              </a:rPr>
              <a:t>Sahrawi Republic</a:t>
            </a:r>
            <a:endParaRPr lang="en-US" sz="800" b="1" dirty="0">
              <a:solidFill>
                <a:srgbClr val="1C1C1C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119" name="Line 120"/>
          <p:cNvSpPr>
            <a:spLocks noChangeShapeType="1"/>
          </p:cNvSpPr>
          <p:nvPr/>
        </p:nvSpPr>
        <p:spPr bwMode="auto">
          <a:xfrm>
            <a:off x="4397412" y="2999243"/>
            <a:ext cx="94930" cy="1402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0" name="Line 121"/>
          <p:cNvSpPr>
            <a:spLocks noChangeShapeType="1"/>
          </p:cNvSpPr>
          <p:nvPr/>
        </p:nvSpPr>
        <p:spPr bwMode="auto">
          <a:xfrm>
            <a:off x="2171822" y="2061599"/>
            <a:ext cx="135012" cy="1054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1" name="Line 122"/>
          <p:cNvSpPr>
            <a:spLocks noChangeShapeType="1"/>
          </p:cNvSpPr>
          <p:nvPr/>
        </p:nvSpPr>
        <p:spPr bwMode="auto">
          <a:xfrm rot="10800000" flipH="1">
            <a:off x="2237220" y="2225080"/>
            <a:ext cx="131848" cy="28477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2" name="Line 123"/>
          <p:cNvSpPr>
            <a:spLocks noChangeShapeType="1"/>
          </p:cNvSpPr>
          <p:nvPr/>
        </p:nvSpPr>
        <p:spPr bwMode="auto">
          <a:xfrm rot="10800000" flipH="1">
            <a:off x="7369781" y="2095351"/>
            <a:ext cx="120244" cy="126566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3" name="Line 124"/>
          <p:cNvSpPr>
            <a:spLocks noChangeShapeType="1"/>
          </p:cNvSpPr>
          <p:nvPr/>
        </p:nvSpPr>
        <p:spPr bwMode="auto">
          <a:xfrm rot="10800000" flipH="1">
            <a:off x="2484038" y="2552045"/>
            <a:ext cx="143450" cy="74883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4" name="Rectangle 133"/>
          <p:cNvSpPr>
            <a:spLocks/>
          </p:cNvSpPr>
          <p:nvPr/>
        </p:nvSpPr>
        <p:spPr bwMode="auto">
          <a:xfrm>
            <a:off x="428597" y="4143381"/>
            <a:ext cx="785818" cy="214314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125" name="Rectangle 134"/>
          <p:cNvSpPr>
            <a:spLocks/>
          </p:cNvSpPr>
          <p:nvPr/>
        </p:nvSpPr>
        <p:spPr bwMode="auto">
          <a:xfrm flipV="1">
            <a:off x="428597" y="4357692"/>
            <a:ext cx="785817" cy="228296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126" name="Rectangle 135"/>
          <p:cNvSpPr>
            <a:spLocks/>
          </p:cNvSpPr>
          <p:nvPr/>
        </p:nvSpPr>
        <p:spPr bwMode="auto">
          <a:xfrm>
            <a:off x="428597" y="4572008"/>
            <a:ext cx="785818" cy="214314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127" name="Rectangle 136"/>
          <p:cNvSpPr>
            <a:spLocks/>
          </p:cNvSpPr>
          <p:nvPr/>
        </p:nvSpPr>
        <p:spPr bwMode="auto">
          <a:xfrm>
            <a:off x="2340589" y="4744797"/>
            <a:ext cx="143450" cy="143441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en-US"/>
          </a:p>
        </p:txBody>
      </p:sp>
      <p:sp>
        <p:nvSpPr>
          <p:cNvPr id="128" name="Rectangle 143"/>
          <p:cNvSpPr>
            <a:spLocks/>
          </p:cNvSpPr>
          <p:nvPr/>
        </p:nvSpPr>
        <p:spPr bwMode="auto">
          <a:xfrm>
            <a:off x="1301196" y="4127065"/>
            <a:ext cx="158415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dirty="0" smtClean="0"/>
              <a:t>Lot 1 Countries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9" name="Rectangle 144"/>
          <p:cNvSpPr>
            <a:spLocks/>
          </p:cNvSpPr>
          <p:nvPr/>
        </p:nvSpPr>
        <p:spPr bwMode="auto">
          <a:xfrm>
            <a:off x="1307918" y="4357695"/>
            <a:ext cx="157743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dirty="0" smtClean="0"/>
              <a:t>Lot 2 Countries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0" name="Rectangle 145"/>
          <p:cNvSpPr>
            <a:spLocks/>
          </p:cNvSpPr>
          <p:nvPr/>
        </p:nvSpPr>
        <p:spPr bwMode="auto">
          <a:xfrm>
            <a:off x="1307918" y="4572009"/>
            <a:ext cx="16924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dirty="0" smtClean="0"/>
              <a:t>Lot 3 Countries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28596" y="4786322"/>
            <a:ext cx="785818" cy="2318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TextBox 132"/>
          <p:cNvSpPr txBox="1"/>
          <p:nvPr/>
        </p:nvSpPr>
        <p:spPr>
          <a:xfrm>
            <a:off x="1172791" y="471488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Already pre-existing networks</a:t>
            </a:r>
            <a:endParaRPr lang="en-GB" dirty="0"/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821" y="2027895"/>
            <a:ext cx="48991" cy="83983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43" name="Rectangle 142"/>
          <p:cNvSpPr/>
          <p:nvPr/>
        </p:nvSpPr>
        <p:spPr>
          <a:xfrm>
            <a:off x="428595" y="5007685"/>
            <a:ext cx="785818" cy="2675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3"/>
          <p:cNvSpPr>
            <a:spLocks/>
          </p:cNvSpPr>
          <p:nvPr/>
        </p:nvSpPr>
        <p:spPr bwMode="auto">
          <a:xfrm>
            <a:off x="1319842" y="5035512"/>
            <a:ext cx="281387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dirty="0" smtClean="0"/>
              <a:t>Lot 4 Countries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28594" y="5312510"/>
            <a:ext cx="788056" cy="257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3"/>
          <p:cNvSpPr>
            <a:spLocks/>
          </p:cNvSpPr>
          <p:nvPr/>
        </p:nvSpPr>
        <p:spPr bwMode="auto">
          <a:xfrm>
            <a:off x="1307918" y="5331400"/>
            <a:ext cx="301996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dirty="0" smtClean="0"/>
              <a:t>Lot 5 Countries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982966" cy="93503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Progress to date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950" y="1553775"/>
            <a:ext cx="8975665" cy="5257800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/>
              <a:t>National drug surveillance networks established in 30 out of a total of 55 AU Member States (as at 09 October 2020)</a:t>
            </a:r>
          </a:p>
          <a:p>
            <a:pPr algn="l"/>
            <a:r>
              <a:rPr lang="en-GB" sz="2800" dirty="0" smtClean="0"/>
              <a:t>Inaugural Pan African Epidemiology Network on Drug Use Report launched in 2019 for 2016 and 2017</a:t>
            </a:r>
          </a:p>
          <a:p>
            <a:pPr algn="l"/>
            <a:r>
              <a:rPr lang="en-GB" sz="2800" dirty="0" smtClean="0"/>
              <a:t>2020 report to be released soon</a:t>
            </a:r>
          </a:p>
          <a:p>
            <a:pPr algn="l"/>
            <a:r>
              <a:rPr lang="en-GB" sz="2800" dirty="0" smtClean="0"/>
              <a:t>Improvement in availability and quality of data in the continent</a:t>
            </a:r>
            <a:endParaRPr lang="en-GB" sz="2800" dirty="0"/>
          </a:p>
          <a:p>
            <a:pPr algn="l"/>
            <a:r>
              <a:rPr lang="en-GB" sz="2800" dirty="0" smtClean="0"/>
              <a:t>Fulfilment of international reporting obligations</a:t>
            </a:r>
            <a:endParaRPr lang="en-US" sz="2800" dirty="0"/>
          </a:p>
        </p:txBody>
      </p:sp>
      <p:pic>
        <p:nvPicPr>
          <p:cNvPr id="5" name="Picture 4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2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381726" cy="7625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 of findings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7976"/>
            <a:ext cx="8411354" cy="549089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In 2017 the number of facilities ranged from one in Guinea, 39 in Kenya to 83 in South Africa. </a:t>
            </a:r>
          </a:p>
          <a:p>
            <a:r>
              <a:rPr lang="en-US" sz="2400" dirty="0" smtClean="0"/>
              <a:t>Treatment episodes ranged from 188 in Guinea to more than 19,000 in South Africa</a:t>
            </a:r>
          </a:p>
          <a:p>
            <a:r>
              <a:rPr lang="en-US" sz="2400" dirty="0" smtClean="0"/>
              <a:t>In </a:t>
            </a:r>
            <a:r>
              <a:rPr lang="en-US" sz="2400" dirty="0"/>
              <a:t>every country the primary substance of abuse among people seeking treatment was either cannabis or alcohol. Where one was the primary substance the other tended to be the secondary substance</a:t>
            </a:r>
            <a:r>
              <a:rPr lang="en-US" sz="2400" dirty="0" smtClean="0">
                <a:effectLst/>
              </a:rPr>
              <a:t> </a:t>
            </a:r>
          </a:p>
          <a:p>
            <a:pPr lvl="0"/>
            <a:r>
              <a:rPr lang="en-US" sz="2400" dirty="0"/>
              <a:t>Young adults between the ages of 15 and 34 years accounted for the majority of people seeking treatment in various countries with the average age between 25 and 29 years. </a:t>
            </a:r>
            <a:endParaRPr lang="en-US" sz="2400" dirty="0" smtClean="0"/>
          </a:p>
          <a:p>
            <a:r>
              <a:rPr lang="en-US" sz="2400" dirty="0" smtClean="0"/>
              <a:t>The typical treatment seeker had completed secondary school, unemployed, lived in urban areas</a:t>
            </a:r>
          </a:p>
          <a:p>
            <a:pPr lvl="0"/>
            <a:r>
              <a:rPr lang="en-US" sz="2400" dirty="0" smtClean="0"/>
              <a:t>The </a:t>
            </a:r>
            <a:r>
              <a:rPr lang="en-US" sz="2400" dirty="0"/>
              <a:t>average age for entry into treatment for alcohol problems was higher than for cannabis dependence. </a:t>
            </a:r>
            <a:endParaRPr lang="en-US" sz="2400" dirty="0" smtClean="0"/>
          </a:p>
          <a:p>
            <a:pPr lvl="0"/>
            <a:r>
              <a:rPr lang="en-US" sz="2400" dirty="0" smtClean="0"/>
              <a:t>Most </a:t>
            </a:r>
            <a:r>
              <a:rPr lang="en-US" sz="2400" dirty="0"/>
              <a:t>countries </a:t>
            </a:r>
            <a:r>
              <a:rPr lang="en-US" sz="2400" dirty="0" smtClean="0"/>
              <a:t>report </a:t>
            </a:r>
            <a:r>
              <a:rPr lang="en-US" sz="2400" dirty="0"/>
              <a:t>seizures of cannabis, followed by cocaine/</a:t>
            </a:r>
            <a:r>
              <a:rPr lang="en-US" sz="2400" dirty="0" smtClean="0"/>
              <a:t>crack. </a:t>
            </a:r>
          </a:p>
          <a:p>
            <a:pPr lvl="0"/>
            <a:r>
              <a:rPr lang="en-US" sz="2400" dirty="0" smtClean="0"/>
              <a:t>Relatively few countries report seizures </a:t>
            </a:r>
            <a:r>
              <a:rPr lang="en-US" sz="2400" dirty="0"/>
              <a:t>of heroin and amphetamine-type stimulants (in this case </a:t>
            </a:r>
            <a:r>
              <a:rPr lang="en-US" sz="2400" dirty="0" err="1"/>
              <a:t>methcathinone</a:t>
            </a:r>
            <a:r>
              <a:rPr lang="en-US" sz="2400" dirty="0"/>
              <a:t> and methamphetamine). 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5" name="Picture 4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58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Major Constraints </a:t>
            </a:r>
            <a:endParaRPr lang="en-GB" sz="3200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172527" y="695749"/>
            <a:ext cx="8911087" cy="6290588"/>
          </a:xfrm>
        </p:spPr>
        <p:txBody>
          <a:bodyPr>
            <a:noAutofit/>
          </a:bodyPr>
          <a:lstStyle/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000" b="1" dirty="0" smtClean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Unavailability of data (weak tradition of record keeping, ad hoc data collection, data not integrated in National Health Information Systems)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Lack of funding for research, especially population surveys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Issues of reliability and validity of data from existing sources of information 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Lack of qualified </a:t>
            </a:r>
            <a:r>
              <a:rPr lang="en-US" sz="2400" dirty="0" smtClean="0"/>
              <a:t>personnel (for data collection, analysis and reporting)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Lack </a:t>
            </a:r>
            <a:r>
              <a:rPr lang="en-US" sz="2400" dirty="0"/>
              <a:t>of standardized definitions and data collection tools across treatment institutions in the same country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Evaluation of treatment outcomes is often weak as outcome indicators are often lacking 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dirty="0" smtClean="0"/>
          </a:p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2800" dirty="0" smtClean="0"/>
          </a:p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AF6553B-97AB-4788-81EE-F6E386C3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06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Major Constraints (</a:t>
            </a:r>
            <a:r>
              <a:rPr lang="en-GB" sz="3200" dirty="0" err="1" smtClean="0"/>
              <a:t>contd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172528" y="695749"/>
            <a:ext cx="8747185" cy="6290588"/>
          </a:xfrm>
        </p:spPr>
        <p:txBody>
          <a:bodyPr>
            <a:noAutofit/>
          </a:bodyPr>
          <a:lstStyle/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000" b="1" dirty="0" smtClean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400" dirty="0" smtClean="0"/>
              <a:t>Civil society organizations not willing to share data with Government agencies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Data </a:t>
            </a:r>
            <a:r>
              <a:rPr lang="en-US" sz="2400" dirty="0" smtClean="0"/>
              <a:t>collection </a:t>
            </a:r>
            <a:r>
              <a:rPr lang="en-US" sz="2400" dirty="0"/>
              <a:t>limited to </a:t>
            </a:r>
            <a:r>
              <a:rPr lang="en-US" sz="2400" dirty="0" smtClean="0"/>
              <a:t>facilities in urban </a:t>
            </a:r>
            <a:r>
              <a:rPr lang="en-US" sz="2400" dirty="0"/>
              <a:t>areas 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Lack </a:t>
            </a:r>
            <a:r>
              <a:rPr lang="en-US" sz="2400" dirty="0"/>
              <a:t>of basic equipment for data </a:t>
            </a:r>
            <a:r>
              <a:rPr lang="en-US" sz="2400" dirty="0" smtClean="0"/>
              <a:t>collection including poor IT </a:t>
            </a:r>
            <a:r>
              <a:rPr lang="en-US" sz="2400" dirty="0"/>
              <a:t>and </a:t>
            </a:r>
            <a:r>
              <a:rPr lang="en-US" sz="2400" dirty="0" smtClean="0"/>
              <a:t>connectivity. 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Drug Epidemiology Focal </a:t>
            </a:r>
            <a:r>
              <a:rPr lang="en-US" sz="2400" dirty="0"/>
              <a:t>points are often </a:t>
            </a:r>
            <a:r>
              <a:rPr lang="en-US" sz="2400" dirty="0" smtClean="0"/>
              <a:t>changed.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Sustainability of data collection systems remains </a:t>
            </a:r>
            <a:r>
              <a:rPr lang="en-US" sz="2400" dirty="0" smtClean="0"/>
              <a:t>problematic.</a:t>
            </a:r>
            <a:endParaRPr lang="en-US" sz="2400" dirty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/>
          </a:p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2800" dirty="0" smtClean="0"/>
          </a:p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2800" dirty="0" smtClean="0"/>
          </a:p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AF6553B-97AB-4788-81EE-F6E386C3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0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0649" y="80962"/>
            <a:ext cx="5305676" cy="83036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Opportunities  </a:t>
            </a:r>
            <a:endParaRPr lang="en-GB" sz="3200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354816" y="794990"/>
            <a:ext cx="8646310" cy="5235300"/>
          </a:xfrm>
        </p:spPr>
        <p:txBody>
          <a:bodyPr>
            <a:noAutofit/>
          </a:bodyPr>
          <a:lstStyle/>
          <a:p>
            <a:pPr marL="0" indent="0" algn="l" defTabSz="9144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000" b="1" dirty="0" smtClean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400" dirty="0" smtClean="0"/>
              <a:t>Epidemiology information has been used to spark national debate on drugs 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Facilitates </a:t>
            </a:r>
            <a:r>
              <a:rPr lang="en-US" sz="2400" dirty="0" smtClean="0"/>
              <a:t>more consistent record keeping</a:t>
            </a:r>
            <a:endParaRPr lang="en-US" sz="2400" dirty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Countries </a:t>
            </a:r>
            <a:r>
              <a:rPr lang="en-US" sz="2400" dirty="0"/>
              <a:t>have the </a:t>
            </a:r>
            <a:r>
              <a:rPr lang="en-US" sz="2400" dirty="0" smtClean="0"/>
              <a:t>opportunity </a:t>
            </a:r>
            <a:r>
              <a:rPr lang="en-US" sz="2400" dirty="0"/>
              <a:t>to use the </a:t>
            </a:r>
            <a:r>
              <a:rPr lang="en-US" sz="2400" dirty="0" smtClean="0"/>
              <a:t>PAENDU framework/template </a:t>
            </a:r>
            <a:r>
              <a:rPr lang="en-US" sz="2400" dirty="0"/>
              <a:t>for </a:t>
            </a:r>
            <a:r>
              <a:rPr lang="en-US" sz="2400" dirty="0" err="1"/>
              <a:t>replicability</a:t>
            </a:r>
            <a:r>
              <a:rPr lang="en-US" sz="2400" dirty="0"/>
              <a:t> and scaling up at national </a:t>
            </a:r>
            <a:r>
              <a:rPr lang="en-US" sz="2400" dirty="0" smtClean="0"/>
              <a:t>level </a:t>
            </a:r>
            <a:endParaRPr lang="en-US" sz="2400" dirty="0"/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 Countries can leverage existing political commitment at continental level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Offers c</a:t>
            </a:r>
            <a:r>
              <a:rPr lang="en-US" sz="2400" dirty="0" smtClean="0"/>
              <a:t>ontinuous </a:t>
            </a:r>
            <a:r>
              <a:rPr lang="en-US" sz="2400" dirty="0"/>
              <a:t>staff training and employment of qualified </a:t>
            </a:r>
            <a:r>
              <a:rPr lang="en-US" sz="2400" dirty="0">
                <a:solidFill>
                  <a:schemeClr val="tx1"/>
                </a:solidFill>
              </a:rPr>
              <a:t>manpower </a:t>
            </a:r>
            <a:r>
              <a:rPr lang="en-US" sz="2400" dirty="0" smtClean="0">
                <a:solidFill>
                  <a:schemeClr val="tx1"/>
                </a:solidFill>
              </a:rPr>
              <a:t>for prevention, treatment, etc.  </a:t>
            </a:r>
          </a:p>
          <a:p>
            <a:pPr algn="l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Policy </a:t>
            </a:r>
            <a:r>
              <a:rPr lang="en-US" sz="2400" dirty="0"/>
              <a:t>makers and key stake holders </a:t>
            </a:r>
            <a:r>
              <a:rPr lang="en-US" sz="2400" dirty="0" smtClean="0"/>
              <a:t>are </a:t>
            </a:r>
            <a:r>
              <a:rPr lang="en-US" sz="2400" dirty="0"/>
              <a:t>more exposed to  the nature and extent of drug problems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AF6553B-97AB-4788-81EE-F6E386C3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82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924" y="388355"/>
            <a:ext cx="6888076" cy="6147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Presentation 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Introduction</a:t>
            </a:r>
          </a:p>
          <a:p>
            <a:r>
              <a:rPr lang="en-US" sz="2800" dirty="0" smtClean="0"/>
              <a:t>What is epidemiology?</a:t>
            </a:r>
          </a:p>
          <a:p>
            <a:r>
              <a:rPr lang="en-US" sz="2800" dirty="0" smtClean="0"/>
              <a:t>Prevalence of drug use in Africa</a:t>
            </a:r>
          </a:p>
          <a:p>
            <a:r>
              <a:rPr lang="en-US" sz="2800" dirty="0"/>
              <a:t>Alcohol use </a:t>
            </a:r>
            <a:r>
              <a:rPr lang="en-US" sz="2800" dirty="0" smtClean="0"/>
              <a:t>indicators</a:t>
            </a:r>
          </a:p>
          <a:p>
            <a:r>
              <a:rPr lang="en-US" sz="2800" dirty="0" smtClean="0"/>
              <a:t>The Pan-African Epidemiology Network on Drug Use (PAENDU)</a:t>
            </a:r>
          </a:p>
          <a:p>
            <a:r>
              <a:rPr lang="en-US" sz="2800" dirty="0" smtClean="0"/>
              <a:t>Challenges and opportunities</a:t>
            </a:r>
          </a:p>
          <a:p>
            <a:r>
              <a:rPr lang="en-US" sz="2800" dirty="0" smtClean="0"/>
              <a:t>Conclusion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70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924" y="388355"/>
            <a:ext cx="6888076" cy="6147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80775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Substance use epidemiology is a young but growing field in Africa.</a:t>
            </a:r>
          </a:p>
          <a:p>
            <a:r>
              <a:rPr lang="en-US" sz="2400" dirty="0" smtClean="0"/>
              <a:t>Available data from a limited number of studies show that drug use and </a:t>
            </a:r>
            <a:r>
              <a:rPr lang="en-US" sz="2400" dirty="0" smtClean="0"/>
              <a:t>drug use disorders</a:t>
            </a:r>
            <a:r>
              <a:rPr lang="en-US" sz="2400" dirty="0" smtClean="0"/>
              <a:t> </a:t>
            </a:r>
            <a:r>
              <a:rPr lang="en-US" sz="2400" dirty="0" smtClean="0"/>
              <a:t>are increasing and associated with public health problems. </a:t>
            </a:r>
          </a:p>
          <a:p>
            <a:r>
              <a:rPr lang="en-US" sz="2400" dirty="0" smtClean="0"/>
              <a:t>There is urgent need for regular data from population surveys and other methods to inform prevention, treatment and policy.</a:t>
            </a:r>
          </a:p>
          <a:p>
            <a:endParaRPr lang="en-US" sz="2400" dirty="0"/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4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41505"/>
            <a:ext cx="7772400" cy="1209116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Email: </a:t>
            </a:r>
            <a:r>
              <a:rPr lang="en-US" sz="2400" dirty="0" smtClean="0">
                <a:hlinkClick r:id="rId2"/>
              </a:rPr>
              <a:t>obotis@gmail.com</a:t>
            </a:r>
            <a:endParaRPr lang="en-US" sz="2400" dirty="0" smtClean="0"/>
          </a:p>
          <a:p>
            <a:r>
              <a:rPr lang="en-US" sz="2400" dirty="0"/>
              <a:t>P</a:t>
            </a:r>
            <a:r>
              <a:rPr lang="en-US" sz="2400" dirty="0" smtClean="0"/>
              <a:t>hone: +234 703 940 8945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E9AC-78E1-4799-8562-C66A38A9210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C:\Users\CRISA FOUNDATION\Desktop\CRISA DOCs\Crisa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03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388355"/>
            <a:ext cx="6888076" cy="6147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 algn="l"/>
            <a:endParaRPr lang="en-US" sz="3600" dirty="0" smtClean="0"/>
          </a:p>
          <a:p>
            <a:pPr marL="285750" indent="-285750" algn="l"/>
            <a:r>
              <a:rPr lang="en-US" sz="3600" dirty="0" smtClean="0"/>
              <a:t>There is continuing lack of relevant and current data on drugs in Africa</a:t>
            </a:r>
          </a:p>
          <a:p>
            <a:pPr marL="285750" indent="-285750" algn="l"/>
            <a:r>
              <a:rPr lang="en-US" sz="3600" dirty="0" smtClean="0"/>
              <a:t>Academic research growing in </a:t>
            </a:r>
            <a:r>
              <a:rPr lang="en-US" sz="3600" dirty="0" smtClean="0"/>
              <a:t>some countries</a:t>
            </a:r>
          </a:p>
          <a:p>
            <a:pPr marL="285750" indent="-285750" algn="l"/>
            <a:r>
              <a:rPr lang="en-US" sz="3600" dirty="0" smtClean="0"/>
              <a:t>Aided by publication of the </a:t>
            </a:r>
            <a:r>
              <a:rPr lang="en-US" sz="3600" i="1" dirty="0" smtClean="0"/>
              <a:t>African Journal of Drug and Alcohol Studies</a:t>
            </a:r>
            <a:endParaRPr lang="en-US" sz="3600" i="1" dirty="0" smtClean="0"/>
          </a:p>
          <a:p>
            <a:pPr marL="285750" indent="-285750" algn="l"/>
            <a:r>
              <a:rPr lang="en-US" sz="3600" dirty="0" smtClean="0"/>
              <a:t>Epidemiologic data networks are being developed across the continent</a:t>
            </a:r>
          </a:p>
          <a:p>
            <a:pPr lvl="4">
              <a:buFont typeface="Arial"/>
              <a:buChar char="•"/>
            </a:pPr>
            <a:r>
              <a:rPr lang="en-US" sz="3225" dirty="0" smtClean="0"/>
              <a:t>West Africa (WENDU)</a:t>
            </a:r>
          </a:p>
          <a:p>
            <a:pPr lvl="4">
              <a:buFont typeface="Arial"/>
              <a:buChar char="•"/>
            </a:pPr>
            <a:r>
              <a:rPr lang="en-US" sz="3225" dirty="0" smtClean="0"/>
              <a:t>African Union (PAENDU)</a:t>
            </a:r>
          </a:p>
          <a:p>
            <a:pPr lvl="4">
              <a:buFont typeface="Arial"/>
              <a:buChar char="•"/>
            </a:pPr>
            <a:r>
              <a:rPr lang="en-US" sz="3225" dirty="0" smtClean="0"/>
              <a:t>National efforts (South Africa, Nigeria, etc.)</a:t>
            </a:r>
          </a:p>
          <a:p>
            <a:pPr marL="571500" indent="-571500" algn="l"/>
            <a:r>
              <a:rPr lang="en-US" sz="3600" dirty="0" smtClean="0"/>
              <a:t>Effective prevention, treatment and policy </a:t>
            </a:r>
            <a:r>
              <a:rPr lang="en-US" sz="3600" dirty="0" smtClean="0"/>
              <a:t>need to rely </a:t>
            </a:r>
            <a:r>
              <a:rPr lang="en-US" sz="3600" dirty="0" smtClean="0"/>
              <a:t>on available data, research evidence</a:t>
            </a:r>
          </a:p>
          <a:p>
            <a:endParaRPr lang="en-US" dirty="0"/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6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Calibri" charset="0"/>
              </a:rPr>
              <a:t>What is Epidemiology?</a:t>
            </a:r>
            <a:endParaRPr lang="en-US" sz="3600" dirty="0">
              <a:latin typeface="Calibri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85800" y="1229783"/>
            <a:ext cx="8153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>
                <a:latin typeface="Calibri" charset="0"/>
              </a:rPr>
              <a:t>“Study </a:t>
            </a:r>
            <a:r>
              <a:rPr lang="en-US" altLang="ja-JP" sz="2800" dirty="0">
                <a:latin typeface="Calibri" charset="0"/>
              </a:rPr>
              <a:t>of the distribution and determinants of health-related states in a </a:t>
            </a:r>
            <a:r>
              <a:rPr lang="en-US" altLang="ja-JP" sz="2800" dirty="0" smtClean="0">
                <a:latin typeface="Calibri" charset="0"/>
              </a:rPr>
              <a:t>population” </a:t>
            </a:r>
            <a:endParaRPr lang="en-US" altLang="ja-JP" sz="2800" dirty="0">
              <a:latin typeface="Calibri" charset="0"/>
            </a:endParaRPr>
          </a:p>
          <a:p>
            <a:pPr eaLnBrk="1" hangingPunct="1"/>
            <a:r>
              <a:rPr lang="en-US" altLang="ja-JP" sz="2800" dirty="0" smtClean="0">
                <a:latin typeface="Calibri" charset="0"/>
              </a:rPr>
              <a:t>Application </a:t>
            </a:r>
            <a:r>
              <a:rPr lang="en-US" altLang="ja-JP" sz="2800" dirty="0">
                <a:latin typeface="Calibri" charset="0"/>
              </a:rPr>
              <a:t>of </a:t>
            </a:r>
            <a:r>
              <a:rPr lang="en-US" altLang="ja-JP" sz="2800" dirty="0" smtClean="0">
                <a:latin typeface="Calibri" charset="0"/>
              </a:rPr>
              <a:t>the findings </a:t>
            </a:r>
            <a:r>
              <a:rPr lang="en-US" altLang="ja-JP" sz="2800" dirty="0">
                <a:latin typeface="Calibri" charset="0"/>
              </a:rPr>
              <a:t>to control health </a:t>
            </a:r>
            <a:r>
              <a:rPr lang="en-US" altLang="ja-JP" sz="2800" dirty="0" smtClean="0">
                <a:latin typeface="Calibri" charset="0"/>
              </a:rPr>
              <a:t>problems</a:t>
            </a:r>
            <a:endParaRPr lang="en-US" altLang="ja-JP" sz="2800" dirty="0">
              <a:latin typeface="Calibri" charset="0"/>
            </a:endParaRPr>
          </a:p>
          <a:p>
            <a:pPr eaLnBrk="1" hangingPunct="1"/>
            <a:r>
              <a:rPr lang="en-US" sz="2800" dirty="0" smtClean="0">
                <a:latin typeface="Calibri" charset="0"/>
              </a:rPr>
              <a:t>Epidemiological </a:t>
            </a:r>
            <a:r>
              <a:rPr lang="en-US" sz="2800" dirty="0" smtClean="0">
                <a:latin typeface="Calibri" charset="0"/>
              </a:rPr>
              <a:t>research is used to:</a:t>
            </a:r>
          </a:p>
          <a:p>
            <a:pPr lvl="2"/>
            <a:r>
              <a:rPr lang="en-US" sz="2500" dirty="0" smtClean="0">
                <a:latin typeface="Calibri" charset="0"/>
              </a:rPr>
              <a:t>describe </a:t>
            </a:r>
            <a:r>
              <a:rPr lang="en-US" sz="2500" dirty="0">
                <a:latin typeface="Calibri" charset="0"/>
              </a:rPr>
              <a:t>the health status of populations</a:t>
            </a:r>
          </a:p>
          <a:p>
            <a:pPr lvl="2"/>
            <a:r>
              <a:rPr lang="en-US" sz="2500" dirty="0">
                <a:latin typeface="Calibri" charset="0"/>
              </a:rPr>
              <a:t>e</a:t>
            </a:r>
            <a:r>
              <a:rPr lang="en-US" sz="2500" dirty="0" smtClean="0">
                <a:latin typeface="Calibri" charset="0"/>
              </a:rPr>
              <a:t>xplore </a:t>
            </a:r>
            <a:r>
              <a:rPr lang="en-US" sz="2500" dirty="0">
                <a:latin typeface="Calibri" charset="0"/>
              </a:rPr>
              <a:t>the social determinants of health and disease</a:t>
            </a:r>
          </a:p>
          <a:p>
            <a:pPr lvl="2"/>
            <a:r>
              <a:rPr lang="en-US" sz="2500" dirty="0">
                <a:latin typeface="Calibri" charset="0"/>
              </a:rPr>
              <a:t>e</a:t>
            </a:r>
            <a:r>
              <a:rPr lang="en-US" sz="2500" dirty="0" smtClean="0">
                <a:latin typeface="Calibri" charset="0"/>
              </a:rPr>
              <a:t>valuate </a:t>
            </a:r>
            <a:r>
              <a:rPr lang="en-US" sz="2500" dirty="0">
                <a:latin typeface="Calibri" charset="0"/>
              </a:rPr>
              <a:t>the effectiveness of health services</a:t>
            </a:r>
          </a:p>
        </p:txBody>
      </p:sp>
      <p:pic>
        <p:nvPicPr>
          <p:cNvPr id="6" name="Picture 5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83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388355"/>
            <a:ext cx="6888076" cy="7459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Methods of data collection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268070"/>
            <a:ext cx="8880775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General population surveys</a:t>
            </a:r>
          </a:p>
          <a:p>
            <a:r>
              <a:rPr lang="en-US" sz="2800" dirty="0" smtClean="0"/>
              <a:t>School surveys</a:t>
            </a:r>
          </a:p>
          <a:p>
            <a:r>
              <a:rPr lang="en-US" sz="2800" dirty="0" smtClean="0"/>
              <a:t>Survey of special/vulnerable populations </a:t>
            </a:r>
          </a:p>
          <a:p>
            <a:r>
              <a:rPr lang="en-US" sz="2800" dirty="0" smtClean="0"/>
              <a:t>Data from the health care sector (emergency, specialist treatment </a:t>
            </a:r>
            <a:r>
              <a:rPr lang="en-US" sz="2800" dirty="0" err="1" smtClean="0"/>
              <a:t>centres</a:t>
            </a:r>
            <a:r>
              <a:rPr lang="en-US" sz="2800" dirty="0" smtClean="0"/>
              <a:t>, PHC, etc.)</a:t>
            </a:r>
          </a:p>
          <a:p>
            <a:pPr algn="l"/>
            <a:r>
              <a:rPr lang="en-US" sz="2800" dirty="0" smtClean="0"/>
              <a:t>Data from law enforcement organizations</a:t>
            </a:r>
          </a:p>
          <a:p>
            <a:r>
              <a:rPr lang="en-US" sz="2800" dirty="0" smtClean="0"/>
              <a:t>Qualitative research techniques</a:t>
            </a:r>
          </a:p>
          <a:p>
            <a:r>
              <a:rPr lang="en-US" sz="2800" dirty="0" smtClean="0"/>
              <a:t>Experimental research/RCTs</a:t>
            </a:r>
          </a:p>
          <a:p>
            <a:r>
              <a:rPr lang="en-US" sz="2800" dirty="0" smtClean="0"/>
              <a:t>Analyses of available (secondary) data</a:t>
            </a:r>
          </a:p>
          <a:p>
            <a:endParaRPr lang="en-US" sz="2800" dirty="0"/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82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546322"/>
            <a:ext cx="6888076" cy="6147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Types of data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68829"/>
            <a:ext cx="8880775" cy="5257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Availability (arrests, seizures, price and purity, etc.)</a:t>
            </a:r>
          </a:p>
          <a:p>
            <a:endParaRPr lang="en-US" sz="2800" dirty="0" smtClean="0"/>
          </a:p>
          <a:p>
            <a:r>
              <a:rPr lang="en-US" sz="2800" dirty="0" smtClean="0"/>
              <a:t>Use/consumption </a:t>
            </a:r>
            <a:r>
              <a:rPr lang="en-US" sz="2800" dirty="0" smtClean="0"/>
              <a:t>(who</a:t>
            </a:r>
            <a:r>
              <a:rPr lang="en-US" sz="2800" dirty="0" smtClean="0"/>
              <a:t>? </a:t>
            </a:r>
            <a:r>
              <a:rPr lang="en-US" sz="2800" dirty="0" smtClean="0"/>
              <a:t>what</a:t>
            </a:r>
            <a:r>
              <a:rPr lang="en-US" sz="2800" dirty="0" smtClean="0"/>
              <a:t>? </a:t>
            </a:r>
            <a:r>
              <a:rPr lang="en-US" sz="2800" dirty="0"/>
              <a:t>h</a:t>
            </a:r>
            <a:r>
              <a:rPr lang="en-US" sz="2800" dirty="0" smtClean="0"/>
              <a:t>ow</a:t>
            </a:r>
            <a:r>
              <a:rPr lang="en-US" sz="2800" dirty="0" smtClean="0"/>
              <a:t>?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r>
              <a:rPr lang="en-US" sz="2800" dirty="0" smtClean="0"/>
              <a:t>Determinants of use (e.g., why?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Consequences/Effects of use</a:t>
            </a:r>
          </a:p>
          <a:p>
            <a:pPr lvl="2"/>
            <a:r>
              <a:rPr lang="en-US" sz="2650" dirty="0" smtClean="0"/>
              <a:t>Health care sector (e.g., overdose </a:t>
            </a:r>
            <a:r>
              <a:rPr lang="en-US" sz="2650" dirty="0" smtClean="0"/>
              <a:t>deaths) </a:t>
            </a:r>
            <a:endParaRPr lang="en-US" sz="2650" dirty="0" smtClean="0"/>
          </a:p>
          <a:p>
            <a:pPr lvl="2"/>
            <a:r>
              <a:rPr lang="en-US" sz="2650" dirty="0" smtClean="0"/>
              <a:t>Social welfare</a:t>
            </a:r>
          </a:p>
          <a:p>
            <a:pPr lvl="2"/>
            <a:r>
              <a:rPr lang="en-US" sz="2650" dirty="0" smtClean="0"/>
              <a:t>Demand for treatment</a:t>
            </a:r>
          </a:p>
          <a:p>
            <a:pPr lvl="2"/>
            <a:r>
              <a:rPr lang="en-US" sz="2650" dirty="0" smtClean="0"/>
              <a:t>Traffic/Law enforcement (arrests, fines, imprisonment)</a:t>
            </a:r>
            <a:endParaRPr lang="en-US" sz="2650" dirty="0"/>
          </a:p>
          <a:p>
            <a:endParaRPr lang="en-US" sz="2800" dirty="0"/>
          </a:p>
        </p:txBody>
      </p:sp>
      <p:pic>
        <p:nvPicPr>
          <p:cNvPr id="5" name="Picture 4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25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8" y="80962"/>
            <a:ext cx="6919617" cy="133450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Annual prevalence (%) of drug use in Africa 2018 (data from the WDR 2020; Best estimates)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196891"/>
              </p:ext>
            </p:extLst>
          </p:nvPr>
        </p:nvGraphicFramePr>
        <p:xfrm>
          <a:off x="764116" y="1444268"/>
          <a:ext cx="7592235" cy="3147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643"/>
                <a:gridCol w="1118995"/>
                <a:gridCol w="843831"/>
                <a:gridCol w="935553"/>
                <a:gridCol w="972242"/>
                <a:gridCol w="819166"/>
                <a:gridCol w="969415"/>
                <a:gridCol w="843390"/>
              </a:tblGrid>
              <a:tr h="3819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Cannabis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Opioids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Opiates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Cocaine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Ecstasy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IDU</a:t>
                      </a:r>
                      <a:endParaRPr lang="en-US" sz="1600" dirty="0"/>
                    </a:p>
                  </a:txBody>
                  <a:tcPr/>
                </a:tc>
              </a:tr>
              <a:tr h="38190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Africa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6.32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0.13</a:t>
                      </a:r>
                      <a:endParaRPr lang="en-US" sz="1600" dirty="0"/>
                    </a:p>
                  </a:txBody>
                  <a:tcPr/>
                </a:tc>
              </a:tr>
              <a:tr h="3819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</a:tr>
              <a:tr h="3819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5.08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</a:tr>
              <a:tr h="3819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Southern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</a:tr>
              <a:tr h="6591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West and Central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9.12</a:t>
                      </a:r>
                      <a:endParaRPr lang="en-US" sz="1600" dirty="0"/>
                    </a:p>
                  </a:txBody>
                  <a:tcPr/>
                </a:tc>
              </a:tr>
              <a:tr h="38190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Global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0.61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2718" y="4596487"/>
            <a:ext cx="7768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Non-medical use of drugs has become a public health concern in </a:t>
            </a:r>
          </a:p>
          <a:p>
            <a:r>
              <a:rPr lang="en-US" sz="2000" dirty="0" smtClean="0"/>
              <a:t>West, Central and North Africa. </a:t>
            </a:r>
            <a:r>
              <a:rPr lang="en-US" sz="2000" dirty="0"/>
              <a:t>D</a:t>
            </a:r>
            <a:r>
              <a:rPr lang="en-US" sz="2000" dirty="0" smtClean="0"/>
              <a:t>ata </a:t>
            </a:r>
            <a:r>
              <a:rPr lang="en-US" sz="2000" dirty="0" smtClean="0"/>
              <a:t>from treatment </a:t>
            </a:r>
            <a:r>
              <a:rPr lang="en-US" sz="2000" dirty="0" err="1" smtClean="0"/>
              <a:t>centres</a:t>
            </a:r>
            <a:r>
              <a:rPr lang="en-US" sz="2000" dirty="0" smtClean="0"/>
              <a:t> in </a:t>
            </a:r>
            <a:endParaRPr lang="en-US" sz="2000" dirty="0" smtClean="0"/>
          </a:p>
          <a:p>
            <a:r>
              <a:rPr lang="en-US" sz="2000" dirty="0" smtClean="0"/>
              <a:t>countries </a:t>
            </a:r>
            <a:r>
              <a:rPr lang="en-US" sz="2000" dirty="0" smtClean="0"/>
              <a:t>like Benin, Mali, Egypt </a:t>
            </a:r>
            <a:r>
              <a:rPr lang="en-US" sz="2000" dirty="0" smtClean="0"/>
              <a:t>and </a:t>
            </a:r>
            <a:r>
              <a:rPr lang="en-US" sz="2000" dirty="0" smtClean="0"/>
              <a:t>Nigeria show that Tramadol is </a:t>
            </a:r>
            <a:endParaRPr lang="en-US" sz="2000" dirty="0" smtClean="0"/>
          </a:p>
          <a:p>
            <a:r>
              <a:rPr lang="en-US" sz="2000" dirty="0" smtClean="0"/>
              <a:t>associated </a:t>
            </a:r>
            <a:r>
              <a:rPr lang="en-US" sz="2000" dirty="0" smtClean="0"/>
              <a:t>with drug use disorders.</a:t>
            </a:r>
            <a:endParaRPr lang="en-US" sz="2000" dirty="0"/>
          </a:p>
        </p:txBody>
      </p:sp>
      <p:pic>
        <p:nvPicPr>
          <p:cNvPr id="6" name="Picture 5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51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49" y="80962"/>
            <a:ext cx="6888076" cy="935038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National Survey of Drug Use in Nigeria 2017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452275"/>
            <a:ext cx="8880775" cy="52578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Consisted of:</a:t>
            </a:r>
          </a:p>
          <a:p>
            <a:pPr marL="627460" lvl="2" indent="-285750"/>
            <a:r>
              <a:rPr lang="en-GB" sz="2100" dirty="0" smtClean="0"/>
              <a:t>National Household Survey on Drug Use and Health (</a:t>
            </a:r>
            <a:r>
              <a:rPr lang="en-GB" sz="2000" dirty="0"/>
              <a:t>40,000 </a:t>
            </a:r>
            <a:r>
              <a:rPr lang="en-GB" sz="2000" dirty="0" smtClean="0"/>
              <a:t>households; interviewed 15-64 year olds)</a:t>
            </a:r>
            <a:endParaRPr lang="en-GB" sz="2100" dirty="0" smtClean="0"/>
          </a:p>
          <a:p>
            <a:pPr marL="627460" lvl="2" indent="-285750"/>
            <a:r>
              <a:rPr lang="en-GB" sz="2100" dirty="0" smtClean="0"/>
              <a:t>National Survey on Problem Drug Use (</a:t>
            </a:r>
            <a:r>
              <a:rPr lang="en-GB" sz="2000" dirty="0"/>
              <a:t>more than 9,000 persons with </a:t>
            </a:r>
            <a:r>
              <a:rPr lang="en-GB" sz="2000" dirty="0" smtClean="0"/>
              <a:t>substance </a:t>
            </a:r>
            <a:r>
              <a:rPr lang="en-GB" sz="2000" dirty="0"/>
              <a:t>use </a:t>
            </a:r>
            <a:r>
              <a:rPr lang="en-GB" sz="2000" dirty="0" smtClean="0"/>
              <a:t>disorders)</a:t>
            </a:r>
            <a:endParaRPr lang="en-GB" sz="2100" dirty="0" smtClean="0"/>
          </a:p>
          <a:p>
            <a:pPr marL="627460" lvl="2" indent="-285750"/>
            <a:r>
              <a:rPr lang="en-GB" sz="2100" dirty="0" smtClean="0"/>
              <a:t>Key Informant Survey (</a:t>
            </a:r>
            <a:r>
              <a:rPr lang="en-GB" sz="2000" dirty="0"/>
              <a:t>3,000 key </a:t>
            </a:r>
            <a:r>
              <a:rPr lang="en-GB" sz="2000" dirty="0" smtClean="0"/>
              <a:t>informants)</a:t>
            </a:r>
            <a:endParaRPr lang="en-GB" sz="2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Covered all 36 states of the Federation + Federal Capital Territory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Monitoring mechanisms through Technical and Steering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Technical support from United Nations Office on Drugs and Crime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Funded by European Union (10th EDF)</a:t>
            </a:r>
          </a:p>
          <a:p>
            <a:endParaRPr lang="en-GB" sz="2400" dirty="0" smtClean="0"/>
          </a:p>
          <a:p>
            <a:endParaRPr lang="en-US" sz="2400" dirty="0"/>
          </a:p>
        </p:txBody>
      </p:sp>
      <p:pic>
        <p:nvPicPr>
          <p:cNvPr id="4" name="Picture 3" descr="C:\Users\CRISA FOUNDATION\Desktop\CRISA DOCs\Cri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899" y="329630"/>
            <a:ext cx="6671825" cy="131852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Annual prevalence of drug use in Nigeria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7" y="3504788"/>
            <a:ext cx="3850298" cy="265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5604" y="1734626"/>
            <a:ext cx="54715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14.4% of population 15-64 or 14,300,000 </a:t>
            </a:r>
            <a:r>
              <a:rPr lang="en-GB" b="1" dirty="0" smtClean="0">
                <a:solidFill>
                  <a:srgbClr val="CC0000"/>
                </a:solidFill>
              </a:rPr>
              <a:t>persons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One of four drug users is a woman</a:t>
            </a:r>
            <a:endParaRPr lang="en-GB" b="1" dirty="0" smtClean="0">
              <a:solidFill>
                <a:srgbClr val="CC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IN" b="1" dirty="0" smtClean="0">
                <a:solidFill>
                  <a:srgbClr val="E82064"/>
                </a:solidFill>
                <a:cs typeface="Times New Roman" panose="02020603050405020304" pitchFamily="18" charset="0"/>
              </a:rPr>
              <a:t>Estimated </a:t>
            </a:r>
            <a:r>
              <a:rPr lang="en-IN" b="1" dirty="0">
                <a:solidFill>
                  <a:srgbClr val="E82064"/>
                </a:solidFill>
                <a:cs typeface="Times New Roman" panose="02020603050405020304" pitchFamily="18" charset="0"/>
              </a:rPr>
              <a:t>10.8 million men and 3.4 million women reported past year drug use</a:t>
            </a:r>
          </a:p>
        </p:txBody>
      </p:sp>
      <p:pic>
        <p:nvPicPr>
          <p:cNvPr id="5" name="Picture 4" descr="C:\Users\CRISA FOUNDATION\Desktop\CRISA DOCs\Crisa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919788"/>
            <a:ext cx="158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20" y="3826529"/>
            <a:ext cx="3304516" cy="226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66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_COVERS 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AU_COVERS 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_WHITE 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_GREEN_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U_RED_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U_RED_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GENDA2063_COVERS LAYO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GENDA_2063 LAYOUT_WHI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GENDA_2063_FLAGSHIP_LAYOUT_WHI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AGENDA_2063 LAYOUT_WHI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18460</TotalTime>
  <Words>1326</Words>
  <Application>Microsoft Macintosh PowerPoint</Application>
  <PresentationFormat>On-screen Show (4:3)</PresentationFormat>
  <Paragraphs>288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AU_COVERS LAYOUT</vt:lpstr>
      <vt:lpstr>AU_WHITE LAYOUT</vt:lpstr>
      <vt:lpstr>AU_GREEN_LAYOUT</vt:lpstr>
      <vt:lpstr>AU_RED_LAYOUT</vt:lpstr>
      <vt:lpstr>1_AU_RED_LAYOUT</vt:lpstr>
      <vt:lpstr>AGENDA2063_COVERS LAYOUT</vt:lpstr>
      <vt:lpstr>AGENDA_2063 LAYOUT_WHITE</vt:lpstr>
      <vt:lpstr>AGENDA_2063_FLAGSHIP_LAYOUT_WHITE</vt:lpstr>
      <vt:lpstr>1_AGENDA_2063 LAYOUT_WHITE</vt:lpstr>
      <vt:lpstr>1_AU_COVERS LAYOUT</vt:lpstr>
      <vt:lpstr>PowerPoint Presentation</vt:lpstr>
      <vt:lpstr>Presentation Outline</vt:lpstr>
      <vt:lpstr>Introduction</vt:lpstr>
      <vt:lpstr>What is Epidemiology?</vt:lpstr>
      <vt:lpstr>Methods of data collection</vt:lpstr>
      <vt:lpstr>Types of data</vt:lpstr>
      <vt:lpstr>Annual prevalence (%) of drug use in Africa 2018 (data from the WDR 2020; Best estimates)</vt:lpstr>
      <vt:lpstr> National Survey of Drug Use in Nigeria 2017</vt:lpstr>
      <vt:lpstr>Annual prevalence of drug use in Nigeria</vt:lpstr>
      <vt:lpstr>PowerPoint Presentation</vt:lpstr>
      <vt:lpstr>PowerPoint Presentation</vt:lpstr>
      <vt:lpstr>Alcohol Use Indicators: Africa and the World</vt:lpstr>
      <vt:lpstr>Pan-African Epidemiology Network on Drug Use (PAENDU)</vt:lpstr>
      <vt:lpstr>PowerPoint Presentation</vt:lpstr>
      <vt:lpstr>Progress to date </vt:lpstr>
      <vt:lpstr>Summary of findings</vt:lpstr>
      <vt:lpstr>Major Constraints </vt:lpstr>
      <vt:lpstr>Major Constraints (contd)</vt:lpstr>
      <vt:lpstr>Opportunities  </vt:lpstr>
      <vt:lpstr>Conclusions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Kyambadde</dc:creator>
  <cp:lastModifiedBy>Isidore Obot</cp:lastModifiedBy>
  <cp:revision>320</cp:revision>
  <dcterms:created xsi:type="dcterms:W3CDTF">2018-04-19T07:34:18Z</dcterms:created>
  <dcterms:modified xsi:type="dcterms:W3CDTF">2020-10-19T00:40:16Z</dcterms:modified>
</cp:coreProperties>
</file>