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5">
  <p:sldMasterIdLst>
    <p:sldMasterId id="2147483659" r:id="rId1"/>
    <p:sldMasterId id="2147483660" r:id="rId2"/>
    <p:sldMasterId id="2147483669" r:id="rId3"/>
  </p:sldMasterIdLst>
  <p:notesMasterIdLst>
    <p:notesMasterId r:id="rId31"/>
  </p:notesMasterIdLst>
  <p:sldIdLst>
    <p:sldId id="256" r:id="rId4"/>
    <p:sldId id="304" r:id="rId5"/>
    <p:sldId id="327" r:id="rId6"/>
    <p:sldId id="319" r:id="rId7"/>
    <p:sldId id="324" r:id="rId8"/>
    <p:sldId id="257" r:id="rId9"/>
    <p:sldId id="283" r:id="rId10"/>
    <p:sldId id="309" r:id="rId11"/>
    <p:sldId id="310" r:id="rId12"/>
    <p:sldId id="305" r:id="rId13"/>
    <p:sldId id="263" r:id="rId14"/>
    <p:sldId id="330" r:id="rId15"/>
    <p:sldId id="285" r:id="rId16"/>
    <p:sldId id="290" r:id="rId17"/>
    <p:sldId id="320" r:id="rId18"/>
    <p:sldId id="321" r:id="rId19"/>
    <p:sldId id="308" r:id="rId20"/>
    <p:sldId id="311" r:id="rId21"/>
    <p:sldId id="314" r:id="rId22"/>
    <p:sldId id="315" r:id="rId23"/>
    <p:sldId id="316" r:id="rId24"/>
    <p:sldId id="318" r:id="rId25"/>
    <p:sldId id="331" r:id="rId26"/>
    <p:sldId id="301" r:id="rId27"/>
    <p:sldId id="302" r:id="rId28"/>
    <p:sldId id="303" r:id="rId29"/>
    <p:sldId id="279" r:id="rId30"/>
  </p:sldIdLst>
  <p:sldSz cx="9144000" cy="6858000" type="screen4x3"/>
  <p:notesSz cx="6858000" cy="9144000"/>
  <p:embeddedFontLst>
    <p:embeddedFont>
      <p:font typeface="Microsoft YaHei" panose="020B0503020204020204" pitchFamily="34" charset="-122"/>
      <p:regular r:id="rId32"/>
      <p:bold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icrosoft Sans Serif" panose="020B0604020202020204" pitchFamily="34" charset="0"/>
      <p:regular r:id="rId44"/>
    </p:embeddedFont>
    <p:embeddedFont>
      <p:font typeface="Tahoma" panose="020B0604030504040204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g Yussopov" initials="OY" lastIdx="1" clrIdx="0">
    <p:extLst>
      <p:ext uri="{19B8F6BF-5375-455C-9EA6-DF929625EA0E}">
        <p15:presenceInfo xmlns:p15="http://schemas.microsoft.com/office/powerpoint/2012/main" userId="8826cea281652a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C1F9E6-374A-4420-B144-24C35F3713EB}">
  <a:tblStyle styleId="{71C1F9E6-374A-4420-B144-24C35F3713E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5" autoAdjust="0"/>
  </p:normalViewPr>
  <p:slideViewPr>
    <p:cSldViewPr>
      <p:cViewPr>
        <p:scale>
          <a:sx n="96" d="100"/>
          <a:sy n="96" d="100"/>
        </p:scale>
        <p:origin x="552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72;&#1088;&#1080;&#1103;\Desktop\&#1053;&#1055;&#1042;\&#1092;&#1086;&#1088;&#1084;&#1072;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priluma\AppData\Local\Temp\Copy%20of%20oktobe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4F-41D8-B5D5-EE08AF14D4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4F-41D8-B5D5-EE08AF14D4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4F-41D8-B5D5-EE08AF14D4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4F-41D8-B5D5-EE08AF14D4B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4F-41D8-B5D5-EE08AF14D4B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4F-41D8-B5D5-EE08AF14D4B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4F-41D8-B5D5-EE08AF14D4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Марихуана</c:v>
                </c:pt>
                <c:pt idx="1">
                  <c:v>Амфетамины</c:v>
                </c:pt>
                <c:pt idx="2">
                  <c:v>Кокаин</c:v>
                </c:pt>
                <c:pt idx="3">
                  <c:v>Опиоиды</c:v>
                </c:pt>
                <c:pt idx="4">
                  <c:v>Ингаляционные вещества</c:v>
                </c:pt>
                <c:pt idx="5">
                  <c:v>Седативные вещества</c:v>
                </c:pt>
                <c:pt idx="6">
                  <c:v>Галлюциногенны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77.099999999999994</c:v>
                </c:pt>
                <c:pt idx="1">
                  <c:v>18.7</c:v>
                </c:pt>
                <c:pt idx="2">
                  <c:v>14.6</c:v>
                </c:pt>
                <c:pt idx="3">
                  <c:v>6.2</c:v>
                </c:pt>
                <c:pt idx="4">
                  <c:v>4.0999999999999996</c:v>
                </c:pt>
                <c:pt idx="5">
                  <c:v>2.1</c:v>
                </c:pt>
                <c:pt idx="6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4F-41D8-B5D5-EE08AF14D4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Марихуана</c:v>
                </c:pt>
                <c:pt idx="1">
                  <c:v>Амфетамины</c:v>
                </c:pt>
                <c:pt idx="2">
                  <c:v>Кокаин</c:v>
                </c:pt>
                <c:pt idx="3">
                  <c:v>Опиоиды</c:v>
                </c:pt>
                <c:pt idx="4">
                  <c:v>Ингаляционные вещества</c:v>
                </c:pt>
                <c:pt idx="5">
                  <c:v>Седативные вещества</c:v>
                </c:pt>
                <c:pt idx="6">
                  <c:v>Галлюциногенны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F-A34F-41D8-B5D5-EE08AF14D4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Марихуана</c:v>
                </c:pt>
                <c:pt idx="1">
                  <c:v>Амфетамины</c:v>
                </c:pt>
                <c:pt idx="2">
                  <c:v>Кокаин</c:v>
                </c:pt>
                <c:pt idx="3">
                  <c:v>Опиоиды</c:v>
                </c:pt>
                <c:pt idx="4">
                  <c:v>Ингаляционные вещества</c:v>
                </c:pt>
                <c:pt idx="5">
                  <c:v>Седативные вещества</c:v>
                </c:pt>
                <c:pt idx="6">
                  <c:v>Галлюциногенны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0-A34F-41D8-B5D5-EE08AF14D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2"/>
        <c:axId val="204741999"/>
        <c:axId val="168862911"/>
      </c:barChart>
      <c:catAx>
        <c:axId val="204741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68862911"/>
        <c:crosses val="autoZero"/>
        <c:auto val="1"/>
        <c:lblAlgn val="ctr"/>
        <c:lblOffset val="100"/>
        <c:noMultiLvlLbl val="0"/>
      </c:catAx>
      <c:valAx>
        <c:axId val="168862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204741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5.9237699079187278E-3"/>
                  <c:y val="2.1499154414941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9B-4459-B77D-6EFC4B2DAF58}"/>
                </c:ext>
              </c:extLst>
            </c:dLbl>
            <c:dLbl>
              <c:idx val="1"/>
              <c:layout>
                <c:manualLayout>
                  <c:x val="1.1111111111111117E-2"/>
                  <c:y val="-1.95965880334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9B-4459-B77D-6EFC4B2DA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Office PowerPoint]Лист1'!$A$17:$A$19</c:f>
              <c:strCache>
                <c:ptCount val="3"/>
                <c:pt idx="0">
                  <c:v>синтетические каннабиноиды</c:v>
                </c:pt>
                <c:pt idx="1">
                  <c:v>синтетические катиноны</c:v>
                </c:pt>
                <c:pt idx="2">
                  <c:v>галлюционгены</c:v>
                </c:pt>
              </c:strCache>
            </c:strRef>
          </c:cat>
          <c:val>
            <c:numRef>
              <c:f>'[Диаграмма в Microsoft Office PowerPoint]Лист1'!$B$17:$B$19</c:f>
              <c:numCache>
                <c:formatCode>0%</c:formatCode>
                <c:ptCount val="3"/>
                <c:pt idx="0">
                  <c:v>0.7100000000000003</c:v>
                </c:pt>
                <c:pt idx="1">
                  <c:v>0.51</c:v>
                </c:pt>
                <c:pt idx="2">
                  <c:v>2.0000000000000011E-2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9B-4459-B77D-6EFC4B2DA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853808"/>
        <c:axId val="288846192"/>
      </c:barChart>
      <c:catAx>
        <c:axId val="288853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88846192"/>
        <c:crosses val="autoZero"/>
        <c:auto val="1"/>
        <c:lblAlgn val="ctr"/>
        <c:lblOffset val="100"/>
        <c:noMultiLvlLbl val="0"/>
      </c:catAx>
      <c:valAx>
        <c:axId val="2888461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88853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23-4B84-A97F-6D1BFED9928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23-4B84-A97F-6D1BFED992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23-4B84-A97F-6D1BFED992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223-4B84-A97F-6D1BFED9928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223-4B84-A97F-6D1BFED9928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223-4B84-A97F-6D1BFED9928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223-4B84-A97F-6D1BFED9928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223-4B84-A97F-6D1BFED992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Лист12!$A$32:$A$43</c:f>
              <c:strCache>
                <c:ptCount val="12"/>
                <c:pt idx="0">
                  <c:v>делирий </c:v>
                </c:pt>
                <c:pt idx="1">
                  <c:v>онейроид</c:v>
                </c:pt>
                <c:pt idx="2">
                  <c:v>визуальные галлюцинации</c:v>
                </c:pt>
                <c:pt idx="3">
                  <c:v>слуховые галлюцинации</c:v>
                </c:pt>
                <c:pt idx="4">
                  <c:v>обанятельные галлюцинации</c:v>
                </c:pt>
                <c:pt idx="5">
                  <c:v>персекуторный бред</c:v>
                </c:pt>
                <c:pt idx="6">
                  <c:v>экспансивный бред</c:v>
                </c:pt>
                <c:pt idx="7">
                  <c:v>депрессивный бред</c:v>
                </c:pt>
                <c:pt idx="8">
                  <c:v>идеаторный автоматизм</c:v>
                </c:pt>
                <c:pt idx="9">
                  <c:v>моторный автоматизм</c:v>
                </c:pt>
                <c:pt idx="10">
                  <c:v>возбуждение</c:v>
                </c:pt>
                <c:pt idx="11">
                  <c:v>ступор</c:v>
                </c:pt>
              </c:strCache>
            </c:strRef>
          </c:cat>
          <c:val>
            <c:numRef>
              <c:f>Лист12!$B$32:$B$43</c:f>
              <c:numCache>
                <c:formatCode>0%</c:formatCode>
                <c:ptCount val="12"/>
                <c:pt idx="0">
                  <c:v>0.11</c:v>
                </c:pt>
                <c:pt idx="1">
                  <c:v>0.03</c:v>
                </c:pt>
                <c:pt idx="2">
                  <c:v>0.94</c:v>
                </c:pt>
                <c:pt idx="3">
                  <c:v>0.83</c:v>
                </c:pt>
                <c:pt idx="4">
                  <c:v>0.01</c:v>
                </c:pt>
                <c:pt idx="5">
                  <c:v>0.28000000000000003</c:v>
                </c:pt>
                <c:pt idx="6">
                  <c:v>0.02</c:v>
                </c:pt>
                <c:pt idx="7">
                  <c:v>0.11</c:v>
                </c:pt>
                <c:pt idx="8">
                  <c:v>0.02</c:v>
                </c:pt>
                <c:pt idx="9">
                  <c:v>0.16</c:v>
                </c:pt>
                <c:pt idx="10">
                  <c:v>0.92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223-4B84-A97F-6D1BFED99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542200"/>
        <c:axId val="535538920"/>
      </c:barChart>
      <c:catAx>
        <c:axId val="53554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538920"/>
        <c:crosses val="autoZero"/>
        <c:auto val="1"/>
        <c:lblAlgn val="ctr"/>
        <c:lblOffset val="100"/>
        <c:noMultiLvlLbl val="0"/>
      </c:catAx>
      <c:valAx>
        <c:axId val="535538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554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Лист1!$A$167:$B$167</c:f>
              <c:strCache>
                <c:ptCount val="1"/>
                <c:pt idx="0">
                  <c:v>nurses 87.50%</c:v>
                </c:pt>
              </c:strCache>
            </c:strRef>
          </c:tx>
          <c:invertIfNegative val="0"/>
          <c:cat>
            <c:strRef>
              <c:f>Лист1!$C$166:$I$166</c:f>
              <c:strCache>
                <c:ptCount val="7"/>
                <c:pt idx="0">
                  <c:v>SMS/MMS</c:v>
                </c:pt>
                <c:pt idx="1">
                  <c:v>websites</c:v>
                </c:pt>
                <c:pt idx="2">
                  <c:v>electronic  newsletter</c:v>
                </c:pt>
                <c:pt idx="3">
                  <c:v>Twitter</c:v>
                </c:pt>
                <c:pt idx="4">
                  <c:v>Virtual training environment</c:v>
                </c:pt>
                <c:pt idx="5">
                  <c:v>Facebook</c:v>
                </c:pt>
                <c:pt idx="6">
                  <c:v>emails</c:v>
                </c:pt>
              </c:strCache>
            </c:strRef>
          </c:cat>
          <c:val>
            <c:numRef>
              <c:f>Лист1!$C$167:$I$167</c:f>
              <c:numCache>
                <c:formatCode>0.00%</c:formatCode>
                <c:ptCount val="7"/>
                <c:pt idx="0">
                  <c:v>6.2E-2</c:v>
                </c:pt>
                <c:pt idx="1">
                  <c:v>6.2E-2</c:v>
                </c:pt>
                <c:pt idx="2">
                  <c:v>0.375</c:v>
                </c:pt>
                <c:pt idx="3">
                  <c:v>0.125</c:v>
                </c:pt>
                <c:pt idx="4">
                  <c:v>0.438</c:v>
                </c:pt>
                <c:pt idx="5" formatCode="0%">
                  <c:v>0.25</c:v>
                </c:pt>
                <c:pt idx="6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C-4A9C-A32E-95A805A16F42}"/>
            </c:ext>
          </c:extLst>
        </c:ser>
        <c:ser>
          <c:idx val="1"/>
          <c:order val="1"/>
          <c:tx>
            <c:strRef>
              <c:f>Лист1!$A$168:$B$168</c:f>
              <c:strCache>
                <c:ptCount val="1"/>
                <c:pt idx="0">
                  <c:v>social workers 100%</c:v>
                </c:pt>
              </c:strCache>
            </c:strRef>
          </c:tx>
          <c:invertIfNegative val="0"/>
          <c:cat>
            <c:strRef>
              <c:f>Лист1!$C$166:$I$166</c:f>
              <c:strCache>
                <c:ptCount val="7"/>
                <c:pt idx="0">
                  <c:v>SMS/MMS</c:v>
                </c:pt>
                <c:pt idx="1">
                  <c:v>websites</c:v>
                </c:pt>
                <c:pt idx="2">
                  <c:v>electronic  newsletter</c:v>
                </c:pt>
                <c:pt idx="3">
                  <c:v>Twitter</c:v>
                </c:pt>
                <c:pt idx="4">
                  <c:v>Virtual training environment</c:v>
                </c:pt>
                <c:pt idx="5">
                  <c:v>Facebook</c:v>
                </c:pt>
                <c:pt idx="6">
                  <c:v>emails</c:v>
                </c:pt>
              </c:strCache>
            </c:strRef>
          </c:cat>
          <c:val>
            <c:numRef>
              <c:f>Лист1!$C$168:$I$168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0.2</c:v>
                </c:pt>
                <c:pt idx="2">
                  <c:v>0.8</c:v>
                </c:pt>
                <c:pt idx="3">
                  <c:v>0.2</c:v>
                </c:pt>
                <c:pt idx="4">
                  <c:v>0.6</c:v>
                </c:pt>
                <c:pt idx="5">
                  <c:v>0.6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C-4A9C-A32E-95A805A16F42}"/>
            </c:ext>
          </c:extLst>
        </c:ser>
        <c:ser>
          <c:idx val="2"/>
          <c:order val="2"/>
          <c:tx>
            <c:strRef>
              <c:f>Лист1!$A$169:$B$169</c:f>
              <c:strCache>
                <c:ptCount val="1"/>
                <c:pt idx="0">
                  <c:v>psychologists 100%</c:v>
                </c:pt>
              </c:strCache>
            </c:strRef>
          </c:tx>
          <c:invertIfNegative val="0"/>
          <c:cat>
            <c:strRef>
              <c:f>Лист1!$C$166:$I$166</c:f>
              <c:strCache>
                <c:ptCount val="7"/>
                <c:pt idx="0">
                  <c:v>SMS/MMS</c:v>
                </c:pt>
                <c:pt idx="1">
                  <c:v>websites</c:v>
                </c:pt>
                <c:pt idx="2">
                  <c:v>electronic  newsletter</c:v>
                </c:pt>
                <c:pt idx="3">
                  <c:v>Twitter</c:v>
                </c:pt>
                <c:pt idx="4">
                  <c:v>Virtual training environment</c:v>
                </c:pt>
                <c:pt idx="5">
                  <c:v>Facebook</c:v>
                </c:pt>
                <c:pt idx="6">
                  <c:v>emails</c:v>
                </c:pt>
              </c:strCache>
            </c:strRef>
          </c:cat>
          <c:val>
            <c:numRef>
              <c:f>Лист1!$C$169:$I$169</c:f>
              <c:numCache>
                <c:formatCode>0%</c:formatCode>
                <c:ptCount val="7"/>
                <c:pt idx="0" formatCode="0.00%">
                  <c:v>0.188</c:v>
                </c:pt>
                <c:pt idx="1">
                  <c:v>0.25</c:v>
                </c:pt>
                <c:pt idx="2" formatCode="0.00%">
                  <c:v>0.375</c:v>
                </c:pt>
                <c:pt idx="3" formatCode="0.00%">
                  <c:v>6.2E-2</c:v>
                </c:pt>
                <c:pt idx="4" formatCode="0.00%">
                  <c:v>0.438</c:v>
                </c:pt>
                <c:pt idx="5">
                  <c:v>0.25</c:v>
                </c:pt>
                <c:pt idx="6" formatCode="0.00%">
                  <c:v>0.438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6C-4A9C-A32E-95A805A16F42}"/>
            </c:ext>
          </c:extLst>
        </c:ser>
        <c:ser>
          <c:idx val="3"/>
          <c:order val="3"/>
          <c:tx>
            <c:strRef>
              <c:f>Лист1!$A$170:$B$170</c:f>
              <c:strCache>
                <c:ptCount val="1"/>
                <c:pt idx="0">
                  <c:v>physicians 100%</c:v>
                </c:pt>
              </c:strCache>
            </c:strRef>
          </c:tx>
          <c:invertIfNegative val="0"/>
          <c:cat>
            <c:strRef>
              <c:f>Лист1!$C$166:$I$166</c:f>
              <c:strCache>
                <c:ptCount val="7"/>
                <c:pt idx="0">
                  <c:v>SMS/MMS</c:v>
                </c:pt>
                <c:pt idx="1">
                  <c:v>websites</c:v>
                </c:pt>
                <c:pt idx="2">
                  <c:v>electronic  newsletter</c:v>
                </c:pt>
                <c:pt idx="3">
                  <c:v>Twitter</c:v>
                </c:pt>
                <c:pt idx="4">
                  <c:v>Virtual training environment</c:v>
                </c:pt>
                <c:pt idx="5">
                  <c:v>Facebook</c:v>
                </c:pt>
                <c:pt idx="6">
                  <c:v>emails</c:v>
                </c:pt>
              </c:strCache>
            </c:strRef>
          </c:cat>
          <c:val>
            <c:numRef>
              <c:f>Лист1!$C$170:$I$170</c:f>
              <c:numCache>
                <c:formatCode>0.00%</c:formatCode>
                <c:ptCount val="7"/>
                <c:pt idx="0" formatCode="General">
                  <c:v>0</c:v>
                </c:pt>
                <c:pt idx="1">
                  <c:v>0.33300000000000002</c:v>
                </c:pt>
                <c:pt idx="2">
                  <c:v>0.33300000000000002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0.33300000000000002</c:v>
                </c:pt>
                <c:pt idx="6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6C-4A9C-A32E-95A805A16F42}"/>
            </c:ext>
          </c:extLst>
        </c:ser>
        <c:ser>
          <c:idx val="4"/>
          <c:order val="4"/>
          <c:tx>
            <c:strRef>
              <c:f>Лист1!$A$171:$B$171</c:f>
              <c:strCache>
                <c:ptCount val="1"/>
                <c:pt idx="0">
                  <c:v>psychiatrists 96.90%</c:v>
                </c:pt>
              </c:strCache>
            </c:strRef>
          </c:tx>
          <c:invertIfNegative val="0"/>
          <c:cat>
            <c:strRef>
              <c:f>Лист1!$C$166:$I$166</c:f>
              <c:strCache>
                <c:ptCount val="7"/>
                <c:pt idx="0">
                  <c:v>SMS/MMS</c:v>
                </c:pt>
                <c:pt idx="1">
                  <c:v>websites</c:v>
                </c:pt>
                <c:pt idx="2">
                  <c:v>electronic  newsletter</c:v>
                </c:pt>
                <c:pt idx="3">
                  <c:v>Twitter</c:v>
                </c:pt>
                <c:pt idx="4">
                  <c:v>Virtual training environment</c:v>
                </c:pt>
                <c:pt idx="5">
                  <c:v>Facebook</c:v>
                </c:pt>
                <c:pt idx="6">
                  <c:v>emails</c:v>
                </c:pt>
              </c:strCache>
            </c:strRef>
          </c:cat>
          <c:val>
            <c:numRef>
              <c:f>Лист1!$C$171:$I$171</c:f>
              <c:numCache>
                <c:formatCode>0.00%</c:formatCode>
                <c:ptCount val="7"/>
                <c:pt idx="0">
                  <c:v>0.123</c:v>
                </c:pt>
                <c:pt idx="1">
                  <c:v>0.27700000000000002</c:v>
                </c:pt>
                <c:pt idx="2">
                  <c:v>0.46200000000000002</c:v>
                </c:pt>
                <c:pt idx="3">
                  <c:v>0.123</c:v>
                </c:pt>
                <c:pt idx="4">
                  <c:v>0.46200000000000002</c:v>
                </c:pt>
                <c:pt idx="5">
                  <c:v>0.16900000000000001</c:v>
                </c:pt>
                <c:pt idx="6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6C-4A9C-A32E-95A805A16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355904"/>
        <c:axId val="127369984"/>
      </c:barChart>
      <c:catAx>
        <c:axId val="127355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+mj-lt"/>
              </a:defRPr>
            </a:pPr>
            <a:endParaRPr lang="ru-RU"/>
          </a:p>
        </c:txPr>
        <c:crossAx val="127369984"/>
        <c:crosses val="autoZero"/>
        <c:auto val="1"/>
        <c:lblAlgn val="ctr"/>
        <c:lblOffset val="100"/>
        <c:noMultiLvlLbl val="0"/>
      </c:catAx>
      <c:valAx>
        <c:axId val="1273699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735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00483279635586"/>
          <c:y val="9.391980337717902E-2"/>
          <c:w val="0.26769858904566163"/>
          <c:h val="0.89851167447999614"/>
        </c:manualLayout>
      </c:layout>
      <c:overlay val="0"/>
      <c:txPr>
        <a:bodyPr/>
        <a:lstStyle/>
        <a:p>
          <a:pPr>
            <a:defRPr sz="1200" b="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63D94-150F-42B2-B8FD-D280595D495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0E6ACDDB-2AA4-454D-902B-785EA3FCD87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противо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рецидивная </a:t>
          </a:r>
        </a:p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терапия</a:t>
          </a:r>
        </a:p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ТС, группы взаимопомощи, медикаментозная коррекция при необходимости</a:t>
          </a:r>
        </a:p>
      </dgm:t>
    </dgm:pt>
    <dgm:pt modelId="{AD46C759-E212-46C1-AA95-5B0663AE244C}" type="parTrans" cxnId="{DA07D770-783B-470F-8551-F98ECA397E7A}">
      <dgm:prSet/>
      <dgm:spPr/>
      <dgm:t>
        <a:bodyPr/>
        <a:lstStyle/>
        <a:p>
          <a:pPr algn="ctr"/>
          <a:endParaRPr lang="ru-RU"/>
        </a:p>
      </dgm:t>
    </dgm:pt>
    <dgm:pt modelId="{CC8AF0F2-26D0-44A3-97F6-BC49C1D8E412}" type="sibTrans" cxnId="{DA07D770-783B-470F-8551-F98ECA397E7A}">
      <dgm:prSet/>
      <dgm:spPr/>
      <dgm:t>
        <a:bodyPr/>
        <a:lstStyle/>
        <a:p>
          <a:pPr algn="ctr"/>
          <a:endParaRPr lang="ru-RU"/>
        </a:p>
      </dgm:t>
    </dgm:pt>
    <dgm:pt modelId="{0B33CC2E-51B4-4BA1-8FC1-D3950233F71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стационарный этап</a:t>
          </a:r>
        </a:p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медикаментозная терапия, коррекция психопатологических синдромов, психотерапевтическая и социальная реабилитация</a:t>
          </a:r>
        </a:p>
      </dgm:t>
    </dgm:pt>
    <dgm:pt modelId="{1275D24E-DF7C-4201-B284-4C00DD5A5A85}" type="parTrans" cxnId="{725F13CD-916F-45CC-9090-CBECBF0B6669}">
      <dgm:prSet/>
      <dgm:spPr/>
      <dgm:t>
        <a:bodyPr/>
        <a:lstStyle/>
        <a:p>
          <a:pPr algn="ctr"/>
          <a:endParaRPr lang="ru-RU"/>
        </a:p>
      </dgm:t>
    </dgm:pt>
    <dgm:pt modelId="{0CB2AEA2-C488-4468-9B32-AE22DA1CA2B6}" type="sibTrans" cxnId="{725F13CD-916F-45CC-9090-CBECBF0B6669}">
      <dgm:prSet/>
      <dgm:spPr/>
      <dgm:t>
        <a:bodyPr/>
        <a:lstStyle/>
        <a:p>
          <a:pPr algn="ctr"/>
          <a:endParaRPr lang="ru-RU"/>
        </a:p>
      </dgm:t>
    </dgm:pt>
    <dgm:pt modelId="{219B4146-0EAE-4FEB-A00E-AD3770629E83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амбулаторный этап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мотивационное консультирование,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родных</a:t>
          </a:r>
        </a:p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 социального работника, медикаментозная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терапия</a:t>
          </a:r>
        </a:p>
        <a:p>
          <a:pPr algn="ct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A6D798-E633-4375-9849-752220A5812B}" type="parTrans" cxnId="{4842A556-13A5-438B-985E-A0CD57F14A03}">
      <dgm:prSet/>
      <dgm:spPr/>
      <dgm:t>
        <a:bodyPr/>
        <a:lstStyle/>
        <a:p>
          <a:pPr algn="ctr"/>
          <a:endParaRPr lang="ru-RU"/>
        </a:p>
      </dgm:t>
    </dgm:pt>
    <dgm:pt modelId="{37D15CBD-8A50-4D22-9EBA-28567621310A}" type="sibTrans" cxnId="{4842A556-13A5-438B-985E-A0CD57F14A03}">
      <dgm:prSet/>
      <dgm:spPr/>
      <dgm:t>
        <a:bodyPr/>
        <a:lstStyle/>
        <a:p>
          <a:pPr algn="ctr"/>
          <a:endParaRPr lang="ru-RU"/>
        </a:p>
      </dgm:t>
    </dgm:pt>
    <dgm:pt modelId="{FC0A97C3-5614-4198-9710-2F23EFE784FC}" type="pres">
      <dgm:prSet presAssocID="{23A63D94-150F-42B2-B8FD-D280595D495D}" presName="Name0" presStyleCnt="0">
        <dgm:presLayoutVars>
          <dgm:dir/>
          <dgm:animLvl val="lvl"/>
          <dgm:resizeHandles val="exact"/>
        </dgm:presLayoutVars>
      </dgm:prSet>
      <dgm:spPr/>
    </dgm:pt>
    <dgm:pt modelId="{D46016CC-FC61-4782-A1B6-D89FAAFB8563}" type="pres">
      <dgm:prSet presAssocID="{0E6ACDDB-2AA4-454D-902B-785EA3FCD87B}" presName="Name8" presStyleCnt="0"/>
      <dgm:spPr/>
    </dgm:pt>
    <dgm:pt modelId="{A91E9BA3-A107-4ACF-9BF0-EB14AA8240BF}" type="pres">
      <dgm:prSet presAssocID="{0E6ACDDB-2AA4-454D-902B-785EA3FCD87B}" presName="level" presStyleLbl="node1" presStyleIdx="0" presStyleCnt="3" custScaleX="1206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2675A-787F-4E85-B90D-F987DEB52137}" type="pres">
      <dgm:prSet presAssocID="{0E6ACDDB-2AA4-454D-902B-785EA3FCD8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DA003-56F2-4DF0-B540-F459246A1853}" type="pres">
      <dgm:prSet presAssocID="{0B33CC2E-51B4-4BA1-8FC1-D3950233F715}" presName="Name8" presStyleCnt="0"/>
      <dgm:spPr/>
    </dgm:pt>
    <dgm:pt modelId="{7A063990-0326-4D4D-A73F-1907DB7C1A28}" type="pres">
      <dgm:prSet presAssocID="{0B33CC2E-51B4-4BA1-8FC1-D3950233F715}" presName="level" presStyleLbl="node1" presStyleIdx="1" presStyleCnt="3" custScaleX="115352" custScaleY="875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7C7B0-C90B-434F-B25B-88D890C7FF35}" type="pres">
      <dgm:prSet presAssocID="{0B33CC2E-51B4-4BA1-8FC1-D3950233F7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194EF-0E8E-45F1-A05A-A943B5780468}" type="pres">
      <dgm:prSet presAssocID="{219B4146-0EAE-4FEB-A00E-AD3770629E83}" presName="Name8" presStyleCnt="0"/>
      <dgm:spPr/>
    </dgm:pt>
    <dgm:pt modelId="{B9988B6E-F318-4C05-860C-4B8BA6EBB3FE}" type="pres">
      <dgm:prSet presAssocID="{219B4146-0EAE-4FEB-A00E-AD3770629E83}" presName="level" presStyleLbl="node1" presStyleIdx="2" presStyleCnt="3" custScaleY="823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00CCF-DCA3-4CF7-A361-DAF4ED6280E6}" type="pres">
      <dgm:prSet presAssocID="{219B4146-0EAE-4FEB-A00E-AD3770629E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2A556-13A5-438B-985E-A0CD57F14A03}" srcId="{23A63D94-150F-42B2-B8FD-D280595D495D}" destId="{219B4146-0EAE-4FEB-A00E-AD3770629E83}" srcOrd="2" destOrd="0" parTransId="{70A6D798-E633-4375-9849-752220A5812B}" sibTransId="{37D15CBD-8A50-4D22-9EBA-28567621310A}"/>
    <dgm:cxn modelId="{65E85577-DFE0-477E-95F9-9D0B5C3AFD1E}" type="presOf" srcId="{23A63D94-150F-42B2-B8FD-D280595D495D}" destId="{FC0A97C3-5614-4198-9710-2F23EFE784FC}" srcOrd="0" destOrd="0" presId="urn:microsoft.com/office/officeart/2005/8/layout/pyramid1"/>
    <dgm:cxn modelId="{DA07D770-783B-470F-8551-F98ECA397E7A}" srcId="{23A63D94-150F-42B2-B8FD-D280595D495D}" destId="{0E6ACDDB-2AA4-454D-902B-785EA3FCD87B}" srcOrd="0" destOrd="0" parTransId="{AD46C759-E212-46C1-AA95-5B0663AE244C}" sibTransId="{CC8AF0F2-26D0-44A3-97F6-BC49C1D8E412}"/>
    <dgm:cxn modelId="{725F13CD-916F-45CC-9090-CBECBF0B6669}" srcId="{23A63D94-150F-42B2-B8FD-D280595D495D}" destId="{0B33CC2E-51B4-4BA1-8FC1-D3950233F715}" srcOrd="1" destOrd="0" parTransId="{1275D24E-DF7C-4201-B284-4C00DD5A5A85}" sibTransId="{0CB2AEA2-C488-4468-9B32-AE22DA1CA2B6}"/>
    <dgm:cxn modelId="{C3C9696A-E541-41F0-8586-AA3B03655C90}" type="presOf" srcId="{0B33CC2E-51B4-4BA1-8FC1-D3950233F715}" destId="{7A063990-0326-4D4D-A73F-1907DB7C1A28}" srcOrd="0" destOrd="0" presId="urn:microsoft.com/office/officeart/2005/8/layout/pyramid1"/>
    <dgm:cxn modelId="{FE6F3514-7BA8-4324-A439-99217BA8F61A}" type="presOf" srcId="{0E6ACDDB-2AA4-454D-902B-785EA3FCD87B}" destId="{A91E9BA3-A107-4ACF-9BF0-EB14AA8240BF}" srcOrd="0" destOrd="0" presId="urn:microsoft.com/office/officeart/2005/8/layout/pyramid1"/>
    <dgm:cxn modelId="{AABAB49A-93F1-4E7A-95DF-B54C3FA6E6AE}" type="presOf" srcId="{219B4146-0EAE-4FEB-A00E-AD3770629E83}" destId="{B9988B6E-F318-4C05-860C-4B8BA6EBB3FE}" srcOrd="0" destOrd="0" presId="urn:microsoft.com/office/officeart/2005/8/layout/pyramid1"/>
    <dgm:cxn modelId="{D81893A1-E9DC-44B7-8BDA-CB25C801FECE}" type="presOf" srcId="{219B4146-0EAE-4FEB-A00E-AD3770629E83}" destId="{34700CCF-DCA3-4CF7-A361-DAF4ED6280E6}" srcOrd="1" destOrd="0" presId="urn:microsoft.com/office/officeart/2005/8/layout/pyramid1"/>
    <dgm:cxn modelId="{61953F9D-DC66-4D5C-BE76-518B008E3094}" type="presOf" srcId="{0E6ACDDB-2AA4-454D-902B-785EA3FCD87B}" destId="{2C72675A-787F-4E85-B90D-F987DEB52137}" srcOrd="1" destOrd="0" presId="urn:microsoft.com/office/officeart/2005/8/layout/pyramid1"/>
    <dgm:cxn modelId="{8F696A59-B00D-4E58-A7CE-964F893DB52B}" type="presOf" srcId="{0B33CC2E-51B4-4BA1-8FC1-D3950233F715}" destId="{A807C7B0-C90B-434F-B25B-88D890C7FF35}" srcOrd="1" destOrd="0" presId="urn:microsoft.com/office/officeart/2005/8/layout/pyramid1"/>
    <dgm:cxn modelId="{BF04EE22-A47F-42DE-9CEC-DA6965844CA4}" type="presParOf" srcId="{FC0A97C3-5614-4198-9710-2F23EFE784FC}" destId="{D46016CC-FC61-4782-A1B6-D89FAAFB8563}" srcOrd="0" destOrd="0" presId="urn:microsoft.com/office/officeart/2005/8/layout/pyramid1"/>
    <dgm:cxn modelId="{D3CC4537-2C7E-4CB6-9458-07AEC1ADF271}" type="presParOf" srcId="{D46016CC-FC61-4782-A1B6-D89FAAFB8563}" destId="{A91E9BA3-A107-4ACF-9BF0-EB14AA8240BF}" srcOrd="0" destOrd="0" presId="urn:microsoft.com/office/officeart/2005/8/layout/pyramid1"/>
    <dgm:cxn modelId="{1ED79A76-A042-43E9-B288-EB545D3B47DD}" type="presParOf" srcId="{D46016CC-FC61-4782-A1B6-D89FAAFB8563}" destId="{2C72675A-787F-4E85-B90D-F987DEB52137}" srcOrd="1" destOrd="0" presId="urn:microsoft.com/office/officeart/2005/8/layout/pyramid1"/>
    <dgm:cxn modelId="{4BA03DE5-3044-46B7-BE27-3452D7453FAA}" type="presParOf" srcId="{FC0A97C3-5614-4198-9710-2F23EFE784FC}" destId="{400DA003-56F2-4DF0-B540-F459246A1853}" srcOrd="1" destOrd="0" presId="urn:microsoft.com/office/officeart/2005/8/layout/pyramid1"/>
    <dgm:cxn modelId="{B5F339BC-0D40-4AA7-A0B4-AA0989268752}" type="presParOf" srcId="{400DA003-56F2-4DF0-B540-F459246A1853}" destId="{7A063990-0326-4D4D-A73F-1907DB7C1A28}" srcOrd="0" destOrd="0" presId="urn:microsoft.com/office/officeart/2005/8/layout/pyramid1"/>
    <dgm:cxn modelId="{F7ECF585-5548-400D-BADF-DE4D9D2A1D61}" type="presParOf" srcId="{400DA003-56F2-4DF0-B540-F459246A1853}" destId="{A807C7B0-C90B-434F-B25B-88D890C7FF35}" srcOrd="1" destOrd="0" presId="urn:microsoft.com/office/officeart/2005/8/layout/pyramid1"/>
    <dgm:cxn modelId="{B4F8E100-3AFD-4FBD-8A6C-68AE0820CA2F}" type="presParOf" srcId="{FC0A97C3-5614-4198-9710-2F23EFE784FC}" destId="{FDD194EF-0E8E-45F1-A05A-A943B5780468}" srcOrd="2" destOrd="0" presId="urn:microsoft.com/office/officeart/2005/8/layout/pyramid1"/>
    <dgm:cxn modelId="{01F6F0F7-8467-4D99-8739-0C95167F37BC}" type="presParOf" srcId="{FDD194EF-0E8E-45F1-A05A-A943B5780468}" destId="{B9988B6E-F318-4C05-860C-4B8BA6EBB3FE}" srcOrd="0" destOrd="0" presId="urn:microsoft.com/office/officeart/2005/8/layout/pyramid1"/>
    <dgm:cxn modelId="{F24C69EB-4BBF-4827-80F6-3E2937F5D485}" type="presParOf" srcId="{FDD194EF-0E8E-45F1-A05A-A943B5780468}" destId="{34700CCF-DCA3-4CF7-A361-DAF4ED6280E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E9BA3-A107-4ACF-9BF0-EB14AA8240BF}">
      <dsp:nvSpPr>
        <dsp:cNvPr id="0" name=""/>
        <dsp:cNvSpPr/>
      </dsp:nvSpPr>
      <dsp:spPr>
        <a:xfrm>
          <a:off x="1404328" y="0"/>
          <a:ext cx="2268082" cy="2070319"/>
        </a:xfrm>
        <a:prstGeom prst="trapezoid">
          <a:avLst>
            <a:gd name="adj" fmla="val 45419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противо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рецидивная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терапия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ТС, группы взаимопомощи, медикаментозная коррекция при необходимости</a:t>
          </a:r>
        </a:p>
      </dsp:txBody>
      <dsp:txXfrm>
        <a:off x="1404328" y="0"/>
        <a:ext cx="2268082" cy="2070319"/>
      </dsp:txXfrm>
    </dsp:sp>
    <dsp:sp modelId="{7A063990-0326-4D4D-A73F-1907DB7C1A28}">
      <dsp:nvSpPr>
        <dsp:cNvPr id="0" name=""/>
        <dsp:cNvSpPr/>
      </dsp:nvSpPr>
      <dsp:spPr>
        <a:xfrm>
          <a:off x="504056" y="2070319"/>
          <a:ext cx="4068627" cy="1812543"/>
        </a:xfrm>
        <a:prstGeom prst="trapezoid">
          <a:avLst>
            <a:gd name="adj" fmla="val 45419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стационарный этап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медикаментозная терапия, коррекция психопатологических синдромов, психотерапевтическая и социальная реабилитация</a:t>
          </a:r>
        </a:p>
      </dsp:txBody>
      <dsp:txXfrm>
        <a:off x="1216066" y="2070319"/>
        <a:ext cx="2644607" cy="1812543"/>
      </dsp:txXfrm>
    </dsp:sp>
    <dsp:sp modelId="{B9988B6E-F318-4C05-860C-4B8BA6EBB3FE}">
      <dsp:nvSpPr>
        <dsp:cNvPr id="0" name=""/>
        <dsp:cNvSpPr/>
      </dsp:nvSpPr>
      <dsp:spPr>
        <a:xfrm>
          <a:off x="0" y="3882863"/>
          <a:ext cx="5076740" cy="1705880"/>
        </a:xfrm>
        <a:prstGeom prst="trapezoid">
          <a:avLst>
            <a:gd name="adj" fmla="val 45419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амбулаторный этап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мотивационное консультирование,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родных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консультация социального работника, медикаментозная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терапия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8429" y="3882863"/>
        <a:ext cx="3299881" cy="170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0.14493</cdr:x>
      <cdr:y>0.14815</cdr:y>
    </cdr:from>
    <cdr:to>
      <cdr:x>0.44928</cdr:x>
      <cdr:y>0.31474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288032"/>
          <a:ext cx="1512168" cy="323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галлюциногены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0.03273</cdr:x>
      <cdr:y>0.06096</cdr:y>
    </cdr:from>
    <cdr:to>
      <cdr:x>0.29183</cdr:x>
      <cdr:y>0.19941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658" y="163576"/>
          <a:ext cx="1936653" cy="3715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200" b="1" dirty="0"/>
            <a:t>э</a:t>
          </a:r>
          <a:r>
            <a:rPr lang="ru-RU" sz="1200" b="1" dirty="0" smtClean="0"/>
            <a:t>лектронная почта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</cdr:x>
      <cdr:y>0.28305</cdr:y>
    </cdr:from>
    <cdr:to>
      <cdr:x>0.30828</cdr:x>
      <cdr:y>0.459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759530"/>
          <a:ext cx="2304256" cy="4721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b="1" dirty="0" smtClean="0"/>
            <a:t>спец. электронная платформа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0.03551</cdr:x>
      <cdr:y>0.43667</cdr:y>
    </cdr:from>
    <cdr:to>
      <cdr:x>0.29461</cdr:x>
      <cdr:y>0.54778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5409" y="1171746"/>
          <a:ext cx="1936653" cy="2981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dirty="0" smtClean="0"/>
            <a:t>Twitter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1.33788E-7</cdr:x>
      <cdr:y>0.55666</cdr:y>
    </cdr:from>
    <cdr:to>
      <cdr:x>0.30828</cdr:x>
      <cdr:y>0.69391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" y="1493734"/>
          <a:ext cx="2304256" cy="3682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b="1" dirty="0" smtClean="0"/>
            <a:t>электронная рассылка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0.04917</cdr:x>
      <cdr:y>0.68664</cdr:y>
    </cdr:from>
    <cdr:to>
      <cdr:x>0.30828</cdr:x>
      <cdr:y>0.79775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67529" y="1842509"/>
          <a:ext cx="1936727" cy="2981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b="1" dirty="0" smtClean="0"/>
            <a:t>вебсайты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17401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3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317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83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47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AE9CF-DFF4-40E4-ADBF-25E57E2F73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945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168ED-3CAF-4361-95FD-6BEF6CF08E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016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0DFDD-98E7-4F90-9C8A-1F3A285D55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882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203EB-B498-481F-8E18-D18537D16C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493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B6046-3222-40D9-ABC5-7C6633370F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067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41807-CF54-4585-8567-6B4B488FB6A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9299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C7D5B-729E-4124-9352-4A2FE746B04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3966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D910D-96C8-40A8-B7D5-8CDAE9E0F7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0588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9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68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306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10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820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75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227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398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94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627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27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dt" idx="1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29" name="Shape 9"/>
          <p:cNvSpPr txBox="1">
            <a:spLocks noGrp="1"/>
          </p:cNvSpPr>
          <p:nvPr>
            <p:ph type="ftr" idx="11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30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SzPct val="25000"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114B636F-F0BE-4C76-9F4F-FBD8BB14A4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2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649B-DC79-46C8-BC7F-0959F3818DEC}" type="datetimeFigureOut">
              <a:rPr lang="ru-RU" smtClean="0"/>
              <a:t>19.09.2020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0946-4573-4465-847A-0FA69D09FF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55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55576" y="2576018"/>
            <a:ext cx="8208912" cy="9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Новые наркотические вызовы в клинической практике</a:t>
            </a:r>
            <a:r>
              <a:rPr lang="ru-RU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br>
              <a:rPr lang="ru-RU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ru-RU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Сложности ведения пациентов с зависимостью от новых психоактивных веществ</a:t>
            </a:r>
            <a:endParaRPr sz="3600" b="0" i="0" u="none" strike="noStrike" cap="none" dirty="0">
              <a:solidFill>
                <a:schemeClr val="dk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47664" y="5238096"/>
            <a:ext cx="7272808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28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Прилуцкая </a:t>
            </a:r>
            <a:r>
              <a:rPr lang="ru-RU" sz="28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Мария</a:t>
            </a:r>
            <a:endParaRPr lang="ru-RU" sz="2800" b="0" i="0" u="none" strike="noStrike" cap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НАО </a:t>
            </a:r>
            <a:r>
              <a:rPr lang="ru-RU" sz="24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«Медицинский университет Семей»</a:t>
            </a:r>
            <a:endParaRPr sz="2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585" y="118749"/>
            <a:ext cx="1907704" cy="104250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03588"/>
              </p:ext>
            </p:extLst>
          </p:nvPr>
        </p:nvGraphicFramePr>
        <p:xfrm>
          <a:off x="4860032" y="89373"/>
          <a:ext cx="1928113" cy="104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CorelDRAW" r:id="rId5" imgW="8616875" imgH="3132545" progId="CorelDraw.Graphic.20">
                  <p:embed/>
                </p:oleObj>
              </mc:Choice>
              <mc:Fallback>
                <p:oleObj name="CorelDRAW" r:id="rId5" imgW="8616875" imgH="3132545" progId="CorelDraw.Graphic.20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0032" y="89373"/>
                        <a:ext cx="1928113" cy="1042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990" y="817"/>
            <a:ext cx="1838426" cy="1219618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1603"/>
              </p:ext>
            </p:extLst>
          </p:nvPr>
        </p:nvGraphicFramePr>
        <p:xfrm>
          <a:off x="254221" y="91482"/>
          <a:ext cx="1797499" cy="88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CorelDRAW" r:id="rId8" imgW="8483557" imgH="2628943" progId="CorelDraw.Graphic.20">
                  <p:embed/>
                </p:oleObj>
              </mc:Choice>
              <mc:Fallback>
                <p:oleObj name="CorelDRAW" r:id="rId8" imgW="8483557" imgH="2628943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4221" y="91482"/>
                        <a:ext cx="1797499" cy="889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1246527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6309320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20" y="1331265"/>
            <a:ext cx="8147248" cy="466611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482406"/>
            <a:ext cx="9101288" cy="536923"/>
          </a:xfrm>
        </p:spPr>
        <p:txBody>
          <a:bodyPr/>
          <a:lstStyle/>
          <a:p>
            <a:pPr marL="25400" indent="0" algn="ctr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Распространённость употребления НПВ среди молодёжи (18-34 лет), 2019 г.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09320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04664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35844" y="644205"/>
            <a:ext cx="8229600" cy="468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потребителя НПВ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20072" y="1484784"/>
            <a:ext cx="3744416" cy="4493096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год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(30,73 ± 0,51)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НПВ и традиционных ПАВ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¾ случаев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каждый потребитель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своём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ближайшем окружении имеет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разделяющих его потребление НПВ</a:t>
            </a:r>
          </a:p>
          <a:p>
            <a:endParaRPr lang="ru-RU" sz="2400" dirty="0"/>
          </a:p>
        </p:txBody>
      </p:sp>
      <p:pic>
        <p:nvPicPr>
          <p:cNvPr id="36866" name="Picture 2" descr="ÐÐ°ÑÑÐ¸Ð½ÐºÐ¸ Ð¿Ð¾ Ð·Ð°Ð¿ÑÐ¾ÑÑ Ð¼ÑÐ¶ÑÐ¸Ð½Ð° Ð·Ð½Ð°ÑÐ¾Ð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844824"/>
            <a:ext cx="1080120" cy="2160241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15191180"/>
              </p:ext>
            </p:extLst>
          </p:nvPr>
        </p:nvGraphicFramePr>
        <p:xfrm>
          <a:off x="251520" y="4077072"/>
          <a:ext cx="49685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355" y="476672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29298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28" y="672430"/>
            <a:ext cx="8702356" cy="569479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Госпитализация пациентов с зависимостью от НПВ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5" name="Прямая соединительная линия 364"/>
          <p:cNvCxnSpPr/>
          <p:nvPr/>
        </p:nvCxnSpPr>
        <p:spPr>
          <a:xfrm>
            <a:off x="1757" y="6309320"/>
            <a:ext cx="914400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TextBox 368"/>
          <p:cNvSpPr txBox="1"/>
          <p:nvPr/>
        </p:nvSpPr>
        <p:spPr>
          <a:xfrm>
            <a:off x="5390074" y="565138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2018 г.</a:t>
            </a:r>
            <a:endParaRPr lang="ru-RU" sz="2000" b="1" dirty="0"/>
          </a:p>
        </p:txBody>
      </p:sp>
      <p:sp>
        <p:nvSpPr>
          <p:cNvPr id="371" name="TextBox 370"/>
          <p:cNvSpPr txBox="1"/>
          <p:nvPr/>
        </p:nvSpPr>
        <p:spPr>
          <a:xfrm>
            <a:off x="197343" y="1495191"/>
            <a:ext cx="277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10,1% (9,1%; 11,1%)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519" name="Полотно 6422"/>
          <p:cNvGrpSpPr/>
          <p:nvPr/>
        </p:nvGrpSpPr>
        <p:grpSpPr>
          <a:xfrm>
            <a:off x="539552" y="1412776"/>
            <a:ext cx="8604448" cy="5184576"/>
            <a:chOff x="0" y="7600"/>
            <a:chExt cx="6736715" cy="4196100"/>
          </a:xfrm>
        </p:grpSpPr>
        <p:sp>
          <p:nvSpPr>
            <p:cNvPr id="520" name="Прямоугольник 519"/>
            <p:cNvSpPr/>
            <p:nvPr/>
          </p:nvSpPr>
          <p:spPr>
            <a:xfrm>
              <a:off x="808355" y="720090"/>
              <a:ext cx="5928360" cy="3483610"/>
            </a:xfrm>
            <a:prstGeom prst="rect">
              <a:avLst/>
            </a:prstGeom>
            <a:noFill/>
          </p:spPr>
        </p:sp>
        <p:sp>
          <p:nvSpPr>
            <p:cNvPr id="521" name="Freeform 178"/>
            <p:cNvSpPr>
              <a:spLocks/>
            </p:cNvSpPr>
            <p:nvPr/>
          </p:nvSpPr>
          <p:spPr bwMode="auto">
            <a:xfrm>
              <a:off x="3631518" y="95802"/>
              <a:ext cx="798904" cy="969024"/>
            </a:xfrm>
            <a:custGeom>
              <a:avLst/>
              <a:gdLst>
                <a:gd name="T0" fmla="*/ 303260 w 108"/>
                <a:gd name="T1" fmla="*/ 44382 h 131"/>
                <a:gd name="T2" fmla="*/ 332846 w 108"/>
                <a:gd name="T3" fmla="*/ 36985 h 131"/>
                <a:gd name="T4" fmla="*/ 362432 w 108"/>
                <a:gd name="T5" fmla="*/ 14794 h 131"/>
                <a:gd name="T6" fmla="*/ 392018 w 108"/>
                <a:gd name="T7" fmla="*/ 0 h 131"/>
                <a:gd name="T8" fmla="*/ 377225 w 108"/>
                <a:gd name="T9" fmla="*/ 22191 h 131"/>
                <a:gd name="T10" fmla="*/ 384622 w 108"/>
                <a:gd name="T11" fmla="*/ 51779 h 131"/>
                <a:gd name="T12" fmla="*/ 340242 w 108"/>
                <a:gd name="T13" fmla="*/ 66573 h 131"/>
                <a:gd name="T14" fmla="*/ 347639 w 108"/>
                <a:gd name="T15" fmla="*/ 96161 h 131"/>
                <a:gd name="T16" fmla="*/ 547346 w 108"/>
                <a:gd name="T17" fmla="*/ 214514 h 131"/>
                <a:gd name="T18" fmla="*/ 747054 w 108"/>
                <a:gd name="T19" fmla="*/ 436424 h 131"/>
                <a:gd name="T20" fmla="*/ 791433 w 108"/>
                <a:gd name="T21" fmla="*/ 525189 h 131"/>
                <a:gd name="T22" fmla="*/ 776640 w 108"/>
                <a:gd name="T23" fmla="*/ 562174 h 131"/>
                <a:gd name="T24" fmla="*/ 747054 w 108"/>
                <a:gd name="T25" fmla="*/ 606556 h 131"/>
                <a:gd name="T26" fmla="*/ 695278 w 108"/>
                <a:gd name="T27" fmla="*/ 636144 h 131"/>
                <a:gd name="T28" fmla="*/ 680485 w 108"/>
                <a:gd name="T29" fmla="*/ 680526 h 131"/>
                <a:gd name="T30" fmla="*/ 724864 w 108"/>
                <a:gd name="T31" fmla="*/ 724908 h 131"/>
                <a:gd name="T32" fmla="*/ 776640 w 108"/>
                <a:gd name="T33" fmla="*/ 784084 h 131"/>
                <a:gd name="T34" fmla="*/ 798830 w 108"/>
                <a:gd name="T35" fmla="*/ 821070 h 131"/>
                <a:gd name="T36" fmla="*/ 761847 w 108"/>
                <a:gd name="T37" fmla="*/ 887643 h 131"/>
                <a:gd name="T38" fmla="*/ 673088 w 108"/>
                <a:gd name="T39" fmla="*/ 872849 h 131"/>
                <a:gd name="T40" fmla="*/ 650899 w 108"/>
                <a:gd name="T41" fmla="*/ 843261 h 131"/>
                <a:gd name="T42" fmla="*/ 599123 w 108"/>
                <a:gd name="T43" fmla="*/ 806275 h 131"/>
                <a:gd name="T44" fmla="*/ 525157 w 108"/>
                <a:gd name="T45" fmla="*/ 806275 h 131"/>
                <a:gd name="T46" fmla="*/ 517760 w 108"/>
                <a:gd name="T47" fmla="*/ 865452 h 131"/>
                <a:gd name="T48" fmla="*/ 480777 w 108"/>
                <a:gd name="T49" fmla="*/ 880246 h 131"/>
                <a:gd name="T50" fmla="*/ 451191 w 108"/>
                <a:gd name="T51" fmla="*/ 902437 h 131"/>
                <a:gd name="T52" fmla="*/ 392018 w 108"/>
                <a:gd name="T53" fmla="*/ 917231 h 131"/>
                <a:gd name="T54" fmla="*/ 355036 w 108"/>
                <a:gd name="T55" fmla="*/ 932025 h 131"/>
                <a:gd name="T56" fmla="*/ 295863 w 108"/>
                <a:gd name="T57" fmla="*/ 969010 h 131"/>
                <a:gd name="T58" fmla="*/ 273673 w 108"/>
                <a:gd name="T59" fmla="*/ 954216 h 131"/>
                <a:gd name="T60" fmla="*/ 295863 w 108"/>
                <a:gd name="T61" fmla="*/ 932025 h 131"/>
                <a:gd name="T62" fmla="*/ 281070 w 108"/>
                <a:gd name="T63" fmla="*/ 909834 h 131"/>
                <a:gd name="T64" fmla="*/ 244087 w 108"/>
                <a:gd name="T65" fmla="*/ 865452 h 131"/>
                <a:gd name="T66" fmla="*/ 229294 w 108"/>
                <a:gd name="T67" fmla="*/ 865452 h 131"/>
                <a:gd name="T68" fmla="*/ 192311 w 108"/>
                <a:gd name="T69" fmla="*/ 858055 h 131"/>
                <a:gd name="T70" fmla="*/ 125742 w 108"/>
                <a:gd name="T71" fmla="*/ 850658 h 131"/>
                <a:gd name="T72" fmla="*/ 133138 w 108"/>
                <a:gd name="T73" fmla="*/ 813673 h 131"/>
                <a:gd name="T74" fmla="*/ 133138 w 108"/>
                <a:gd name="T75" fmla="*/ 747099 h 131"/>
                <a:gd name="T76" fmla="*/ 81362 w 108"/>
                <a:gd name="T77" fmla="*/ 732305 h 131"/>
                <a:gd name="T78" fmla="*/ 96155 w 108"/>
                <a:gd name="T79" fmla="*/ 695320 h 131"/>
                <a:gd name="T80" fmla="*/ 140535 w 108"/>
                <a:gd name="T81" fmla="*/ 665732 h 131"/>
                <a:gd name="T82" fmla="*/ 96155 w 108"/>
                <a:gd name="T83" fmla="*/ 650938 h 131"/>
                <a:gd name="T84" fmla="*/ 88759 w 108"/>
                <a:gd name="T85" fmla="*/ 606556 h 131"/>
                <a:gd name="T86" fmla="*/ 73966 w 108"/>
                <a:gd name="T87" fmla="*/ 451218 h 131"/>
                <a:gd name="T88" fmla="*/ 51776 w 108"/>
                <a:gd name="T89" fmla="*/ 429027 h 131"/>
                <a:gd name="T90" fmla="*/ 81362 w 108"/>
                <a:gd name="T91" fmla="*/ 443821 h 131"/>
                <a:gd name="T92" fmla="*/ 81362 w 108"/>
                <a:gd name="T93" fmla="*/ 399439 h 131"/>
                <a:gd name="T94" fmla="*/ 59173 w 108"/>
                <a:gd name="T95" fmla="*/ 399439 h 131"/>
                <a:gd name="T96" fmla="*/ 36983 w 108"/>
                <a:gd name="T97" fmla="*/ 392042 h 131"/>
                <a:gd name="T98" fmla="*/ 22190 w 108"/>
                <a:gd name="T99" fmla="*/ 384645 h 131"/>
                <a:gd name="T100" fmla="*/ 36983 w 108"/>
                <a:gd name="T101" fmla="*/ 340263 h 131"/>
                <a:gd name="T102" fmla="*/ 14793 w 108"/>
                <a:gd name="T103" fmla="*/ 340263 h 131"/>
                <a:gd name="T104" fmla="*/ 7397 w 108"/>
                <a:gd name="T105" fmla="*/ 318072 h 131"/>
                <a:gd name="T106" fmla="*/ 0 w 108"/>
                <a:gd name="T107" fmla="*/ 288484 h 131"/>
                <a:gd name="T108" fmla="*/ 14793 w 108"/>
                <a:gd name="T109" fmla="*/ 251499 h 131"/>
                <a:gd name="T110" fmla="*/ 44379 w 108"/>
                <a:gd name="T111" fmla="*/ 236705 h 131"/>
                <a:gd name="T112" fmla="*/ 66569 w 108"/>
                <a:gd name="T113" fmla="*/ 244102 h 131"/>
                <a:gd name="T114" fmla="*/ 96155 w 108"/>
                <a:gd name="T115" fmla="*/ 251499 h 131"/>
                <a:gd name="T116" fmla="*/ 110949 w 108"/>
                <a:gd name="T117" fmla="*/ 229308 h 131"/>
                <a:gd name="T118" fmla="*/ 133138 w 108"/>
                <a:gd name="T119" fmla="*/ 199720 h 131"/>
                <a:gd name="T120" fmla="*/ 162725 w 108"/>
                <a:gd name="T121" fmla="*/ 177529 h 131"/>
                <a:gd name="T122" fmla="*/ 192311 w 108"/>
                <a:gd name="T123" fmla="*/ 155337 h 131"/>
                <a:gd name="T124" fmla="*/ 214501 w 108"/>
                <a:gd name="T125" fmla="*/ 110955 h 1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8" h="131">
                  <a:moveTo>
                    <a:pt x="32" y="14"/>
                  </a:moveTo>
                  <a:lnTo>
                    <a:pt x="38" y="10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5" y="5"/>
                  </a:lnTo>
                  <a:cubicBezTo>
                    <a:pt x="45" y="5"/>
                    <a:pt x="46" y="5"/>
                    <a:pt x="46" y="5"/>
                  </a:cubicBezTo>
                  <a:lnTo>
                    <a:pt x="47" y="4"/>
                  </a:lnTo>
                  <a:lnTo>
                    <a:pt x="48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2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10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3" y="17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8" y="33"/>
                  </a:lnTo>
                  <a:lnTo>
                    <a:pt x="87" y="42"/>
                  </a:lnTo>
                  <a:lnTo>
                    <a:pt x="92" y="48"/>
                  </a:lnTo>
                  <a:lnTo>
                    <a:pt x="101" y="59"/>
                  </a:lnTo>
                  <a:lnTo>
                    <a:pt x="107" y="67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7" y="70"/>
                  </a:lnTo>
                  <a:lnTo>
                    <a:pt x="107" y="71"/>
                  </a:lnTo>
                  <a:lnTo>
                    <a:pt x="107" y="72"/>
                  </a:lnTo>
                  <a:lnTo>
                    <a:pt x="107" y="73"/>
                  </a:lnTo>
                  <a:lnTo>
                    <a:pt x="105" y="74"/>
                  </a:lnTo>
                  <a:lnTo>
                    <a:pt x="105" y="75"/>
                  </a:lnTo>
                  <a:lnTo>
                    <a:pt x="105" y="76"/>
                  </a:lnTo>
                  <a:lnTo>
                    <a:pt x="105" y="77"/>
                  </a:lnTo>
                  <a:lnTo>
                    <a:pt x="104" y="78"/>
                  </a:lnTo>
                  <a:lnTo>
                    <a:pt x="103" y="78"/>
                  </a:lnTo>
                  <a:lnTo>
                    <a:pt x="100" y="79"/>
                  </a:lnTo>
                  <a:lnTo>
                    <a:pt x="101" y="82"/>
                  </a:lnTo>
                  <a:lnTo>
                    <a:pt x="99" y="84"/>
                  </a:lnTo>
                  <a:lnTo>
                    <a:pt x="98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4" y="86"/>
                  </a:lnTo>
                  <a:lnTo>
                    <a:pt x="94" y="88"/>
                  </a:lnTo>
                  <a:lnTo>
                    <a:pt x="93" y="89"/>
                  </a:lnTo>
                  <a:lnTo>
                    <a:pt x="92" y="89"/>
                  </a:lnTo>
                  <a:lnTo>
                    <a:pt x="91" y="90"/>
                  </a:lnTo>
                  <a:lnTo>
                    <a:pt x="92" y="92"/>
                  </a:lnTo>
                  <a:lnTo>
                    <a:pt x="94" y="93"/>
                  </a:lnTo>
                  <a:lnTo>
                    <a:pt x="95" y="96"/>
                  </a:lnTo>
                  <a:lnTo>
                    <a:pt x="97" y="97"/>
                  </a:lnTo>
                  <a:lnTo>
                    <a:pt x="98" y="98"/>
                  </a:lnTo>
                  <a:lnTo>
                    <a:pt x="100" y="99"/>
                  </a:lnTo>
                  <a:lnTo>
                    <a:pt x="102" y="99"/>
                  </a:lnTo>
                  <a:lnTo>
                    <a:pt x="104" y="100"/>
                  </a:lnTo>
                  <a:lnTo>
                    <a:pt x="105" y="103"/>
                  </a:lnTo>
                  <a:lnTo>
                    <a:pt x="105" y="106"/>
                  </a:lnTo>
                  <a:lnTo>
                    <a:pt x="105" y="107"/>
                  </a:lnTo>
                  <a:lnTo>
                    <a:pt x="107" y="107"/>
                  </a:lnTo>
                  <a:lnTo>
                    <a:pt x="107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4"/>
                  </a:lnTo>
                  <a:lnTo>
                    <a:pt x="106" y="117"/>
                  </a:lnTo>
                  <a:lnTo>
                    <a:pt x="105" y="118"/>
                  </a:lnTo>
                  <a:lnTo>
                    <a:pt x="104" y="119"/>
                  </a:lnTo>
                  <a:lnTo>
                    <a:pt x="103" y="120"/>
                  </a:lnTo>
                  <a:cubicBezTo>
                    <a:pt x="103" y="120"/>
                    <a:pt x="101" y="120"/>
                    <a:pt x="101" y="120"/>
                  </a:cubicBezTo>
                  <a:cubicBezTo>
                    <a:pt x="101" y="120"/>
                    <a:pt x="99" y="120"/>
                    <a:pt x="99" y="120"/>
                  </a:cubicBezTo>
                  <a:lnTo>
                    <a:pt x="96" y="119"/>
                  </a:lnTo>
                  <a:lnTo>
                    <a:pt x="93" y="119"/>
                  </a:lnTo>
                  <a:lnTo>
                    <a:pt x="91" y="118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7" y="116"/>
                  </a:lnTo>
                  <a:lnTo>
                    <a:pt x="87" y="115"/>
                  </a:lnTo>
                  <a:lnTo>
                    <a:pt x="88" y="114"/>
                  </a:lnTo>
                  <a:lnTo>
                    <a:pt x="87" y="112"/>
                  </a:lnTo>
                  <a:lnTo>
                    <a:pt x="86" y="111"/>
                  </a:lnTo>
                  <a:lnTo>
                    <a:pt x="86" y="110"/>
                  </a:lnTo>
                  <a:lnTo>
                    <a:pt x="82" y="109"/>
                  </a:lnTo>
                  <a:lnTo>
                    <a:pt x="81" y="109"/>
                  </a:lnTo>
                  <a:lnTo>
                    <a:pt x="79" y="109"/>
                  </a:lnTo>
                  <a:lnTo>
                    <a:pt x="75" y="107"/>
                  </a:lnTo>
                  <a:cubicBezTo>
                    <a:pt x="75" y="107"/>
                    <a:pt x="74" y="107"/>
                    <a:pt x="74" y="107"/>
                  </a:cubicBezTo>
                  <a:cubicBezTo>
                    <a:pt x="73" y="107"/>
                    <a:pt x="73" y="108"/>
                    <a:pt x="73" y="108"/>
                  </a:cubicBezTo>
                  <a:cubicBezTo>
                    <a:pt x="72" y="108"/>
                    <a:pt x="71" y="109"/>
                    <a:pt x="71" y="109"/>
                  </a:cubicBezTo>
                  <a:lnTo>
                    <a:pt x="71" y="110"/>
                  </a:lnTo>
                  <a:lnTo>
                    <a:pt x="69" y="110"/>
                  </a:lnTo>
                  <a:lnTo>
                    <a:pt x="70" y="112"/>
                  </a:lnTo>
                  <a:lnTo>
                    <a:pt x="69" y="116"/>
                  </a:lnTo>
                  <a:lnTo>
                    <a:pt x="70" y="117"/>
                  </a:lnTo>
                  <a:lnTo>
                    <a:pt x="70" y="119"/>
                  </a:lnTo>
                  <a:lnTo>
                    <a:pt x="69" y="119"/>
                  </a:lnTo>
                  <a:cubicBezTo>
                    <a:pt x="69" y="119"/>
                    <a:pt x="69" y="119"/>
                    <a:pt x="68" y="119"/>
                  </a:cubicBezTo>
                  <a:cubicBezTo>
                    <a:pt x="68" y="119"/>
                    <a:pt x="67" y="119"/>
                    <a:pt x="67" y="119"/>
                  </a:cubicBezTo>
                  <a:lnTo>
                    <a:pt x="65" y="119"/>
                  </a:lnTo>
                  <a:lnTo>
                    <a:pt x="64" y="120"/>
                  </a:lnTo>
                  <a:lnTo>
                    <a:pt x="63" y="121"/>
                  </a:lnTo>
                  <a:lnTo>
                    <a:pt x="63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59" y="122"/>
                  </a:lnTo>
                  <a:lnTo>
                    <a:pt x="57" y="122"/>
                  </a:lnTo>
                  <a:lnTo>
                    <a:pt x="56" y="123"/>
                  </a:lnTo>
                  <a:cubicBezTo>
                    <a:pt x="56" y="123"/>
                    <a:pt x="54" y="124"/>
                    <a:pt x="53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4"/>
                    <a:pt x="52" y="124"/>
                  </a:cubicBezTo>
                  <a:cubicBezTo>
                    <a:pt x="52" y="124"/>
                    <a:pt x="51" y="124"/>
                    <a:pt x="51" y="124"/>
                  </a:cubicBezTo>
                  <a:lnTo>
                    <a:pt x="51" y="125"/>
                  </a:lnTo>
                  <a:lnTo>
                    <a:pt x="50" y="126"/>
                  </a:lnTo>
                  <a:cubicBezTo>
                    <a:pt x="50" y="126"/>
                    <a:pt x="48" y="126"/>
                    <a:pt x="48" y="126"/>
                  </a:cubicBezTo>
                  <a:cubicBezTo>
                    <a:pt x="47" y="126"/>
                    <a:pt x="45" y="126"/>
                    <a:pt x="45" y="126"/>
                  </a:cubicBezTo>
                  <a:lnTo>
                    <a:pt x="45" y="127"/>
                  </a:lnTo>
                  <a:lnTo>
                    <a:pt x="44" y="128"/>
                  </a:lnTo>
                  <a:lnTo>
                    <a:pt x="42" y="129"/>
                  </a:lnTo>
                  <a:lnTo>
                    <a:pt x="40" y="131"/>
                  </a:lnTo>
                  <a:lnTo>
                    <a:pt x="39" y="131"/>
                  </a:lnTo>
                  <a:lnTo>
                    <a:pt x="38" y="131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7" y="128"/>
                  </a:lnTo>
                  <a:lnTo>
                    <a:pt x="38" y="128"/>
                  </a:lnTo>
                  <a:lnTo>
                    <a:pt x="38" y="127"/>
                  </a:lnTo>
                  <a:lnTo>
                    <a:pt x="40" y="126"/>
                  </a:lnTo>
                  <a:lnTo>
                    <a:pt x="41" y="125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39" y="124"/>
                  </a:lnTo>
                  <a:lnTo>
                    <a:pt x="38" y="123"/>
                  </a:lnTo>
                  <a:lnTo>
                    <a:pt x="38" y="122"/>
                  </a:lnTo>
                  <a:lnTo>
                    <a:pt x="38" y="121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3" y="117"/>
                  </a:lnTo>
                  <a:lnTo>
                    <a:pt x="33" y="118"/>
                  </a:lnTo>
                  <a:lnTo>
                    <a:pt x="32" y="120"/>
                  </a:lnTo>
                  <a:lnTo>
                    <a:pt x="30" y="118"/>
                  </a:lnTo>
                  <a:lnTo>
                    <a:pt x="31" y="117"/>
                  </a:lnTo>
                  <a:lnTo>
                    <a:pt x="31" y="116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6" y="115"/>
                  </a:lnTo>
                  <a:lnTo>
                    <a:pt x="26" y="116"/>
                  </a:lnTo>
                  <a:lnTo>
                    <a:pt x="23" y="116"/>
                  </a:lnTo>
                  <a:cubicBezTo>
                    <a:pt x="23" y="116"/>
                    <a:pt x="21" y="117"/>
                    <a:pt x="21" y="117"/>
                  </a:cubicBezTo>
                  <a:cubicBezTo>
                    <a:pt x="21" y="118"/>
                    <a:pt x="19" y="117"/>
                    <a:pt x="19" y="117"/>
                  </a:cubicBezTo>
                  <a:lnTo>
                    <a:pt x="18" y="116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8" y="113"/>
                  </a:lnTo>
                  <a:lnTo>
                    <a:pt x="17" y="112"/>
                  </a:lnTo>
                  <a:cubicBezTo>
                    <a:pt x="17" y="112"/>
                    <a:pt x="17" y="111"/>
                    <a:pt x="18" y="111"/>
                  </a:cubicBezTo>
                  <a:cubicBezTo>
                    <a:pt x="18" y="111"/>
                    <a:pt x="18" y="110"/>
                    <a:pt x="18" y="110"/>
                  </a:cubicBezTo>
                  <a:lnTo>
                    <a:pt x="18" y="107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8" y="101"/>
                  </a:lnTo>
                  <a:lnTo>
                    <a:pt x="16" y="100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2" y="98"/>
                  </a:lnTo>
                  <a:cubicBezTo>
                    <a:pt x="12" y="98"/>
                    <a:pt x="12" y="97"/>
                    <a:pt x="12" y="96"/>
                  </a:cubicBezTo>
                  <a:cubicBezTo>
                    <a:pt x="12" y="96"/>
                    <a:pt x="12" y="95"/>
                    <a:pt x="12" y="95"/>
                  </a:cubicBezTo>
                  <a:lnTo>
                    <a:pt x="12" y="94"/>
                  </a:lnTo>
                  <a:lnTo>
                    <a:pt x="13" y="94"/>
                  </a:lnTo>
                  <a:lnTo>
                    <a:pt x="15" y="93"/>
                  </a:lnTo>
                  <a:lnTo>
                    <a:pt x="16" y="92"/>
                  </a:lnTo>
                  <a:lnTo>
                    <a:pt x="17" y="91"/>
                  </a:lnTo>
                  <a:lnTo>
                    <a:pt x="18" y="92"/>
                  </a:lnTo>
                  <a:lnTo>
                    <a:pt x="19" y="90"/>
                  </a:lnTo>
                  <a:lnTo>
                    <a:pt x="19" y="89"/>
                  </a:lnTo>
                  <a:cubicBezTo>
                    <a:pt x="19" y="89"/>
                    <a:pt x="18" y="89"/>
                    <a:pt x="17" y="89"/>
                  </a:cubicBezTo>
                  <a:cubicBezTo>
                    <a:pt x="17" y="89"/>
                    <a:pt x="16" y="88"/>
                    <a:pt x="16" y="88"/>
                  </a:cubicBezTo>
                  <a:cubicBezTo>
                    <a:pt x="15" y="88"/>
                    <a:pt x="15" y="87"/>
                    <a:pt x="14" y="87"/>
                  </a:cubicBezTo>
                  <a:cubicBezTo>
                    <a:pt x="14" y="87"/>
                    <a:pt x="13" y="88"/>
                    <a:pt x="13" y="88"/>
                  </a:cubicBezTo>
                  <a:lnTo>
                    <a:pt x="12" y="89"/>
                  </a:lnTo>
                  <a:lnTo>
                    <a:pt x="11" y="88"/>
                  </a:lnTo>
                  <a:lnTo>
                    <a:pt x="11" y="85"/>
                  </a:lnTo>
                  <a:lnTo>
                    <a:pt x="11" y="84"/>
                  </a:lnTo>
                  <a:lnTo>
                    <a:pt x="12" y="82"/>
                  </a:lnTo>
                  <a:lnTo>
                    <a:pt x="14" y="81"/>
                  </a:lnTo>
                  <a:cubicBezTo>
                    <a:pt x="14" y="81"/>
                    <a:pt x="15" y="81"/>
                    <a:pt x="15" y="81"/>
                  </a:cubicBezTo>
                  <a:cubicBezTo>
                    <a:pt x="15" y="80"/>
                    <a:pt x="14" y="77"/>
                    <a:pt x="14" y="77"/>
                  </a:cubicBezTo>
                  <a:lnTo>
                    <a:pt x="12" y="62"/>
                  </a:lnTo>
                  <a:lnTo>
                    <a:pt x="10" y="61"/>
                  </a:lnTo>
                  <a:lnTo>
                    <a:pt x="11" y="61"/>
                  </a:lnTo>
                  <a:cubicBezTo>
                    <a:pt x="11" y="61"/>
                    <a:pt x="10" y="61"/>
                    <a:pt x="10" y="61"/>
                  </a:cubicBezTo>
                  <a:cubicBezTo>
                    <a:pt x="9" y="61"/>
                    <a:pt x="7" y="61"/>
                    <a:pt x="7" y="61"/>
                  </a:cubicBezTo>
                  <a:lnTo>
                    <a:pt x="7" y="59"/>
                  </a:lnTo>
                  <a:cubicBezTo>
                    <a:pt x="7" y="59"/>
                    <a:pt x="6" y="58"/>
                    <a:pt x="7" y="58"/>
                  </a:cubicBezTo>
                  <a:cubicBezTo>
                    <a:pt x="7" y="58"/>
                    <a:pt x="8" y="58"/>
                    <a:pt x="8" y="58"/>
                  </a:cubicBezTo>
                  <a:lnTo>
                    <a:pt x="8" y="59"/>
                  </a:lnTo>
                  <a:lnTo>
                    <a:pt x="9" y="59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9" y="52"/>
                  </a:lnTo>
                  <a:lnTo>
                    <a:pt x="9" y="53"/>
                  </a:lnTo>
                  <a:cubicBezTo>
                    <a:pt x="9" y="53"/>
                    <a:pt x="8" y="53"/>
                    <a:pt x="8" y="54"/>
                  </a:cubicBezTo>
                  <a:cubicBezTo>
                    <a:pt x="8" y="54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5"/>
                    <a:pt x="5" y="55"/>
                    <a:pt x="5" y="55"/>
                  </a:cubicBezTo>
                  <a:lnTo>
                    <a:pt x="5" y="54"/>
                  </a:lnTo>
                  <a:lnTo>
                    <a:pt x="5" y="53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50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2" y="46"/>
                  </a:lnTo>
                  <a:cubicBezTo>
                    <a:pt x="2" y="46"/>
                    <a:pt x="3" y="46"/>
                    <a:pt x="2" y="47"/>
                  </a:cubicBezTo>
                  <a:cubicBezTo>
                    <a:pt x="1" y="47"/>
                    <a:pt x="1" y="46"/>
                    <a:pt x="1" y="46"/>
                  </a:cubicBezTo>
                  <a:lnTo>
                    <a:pt x="1" y="44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9" y="31"/>
                  </a:lnTo>
                  <a:cubicBezTo>
                    <a:pt x="9" y="31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lnTo>
                    <a:pt x="11" y="33"/>
                  </a:lnTo>
                  <a:lnTo>
                    <a:pt x="11" y="32"/>
                  </a:lnTo>
                  <a:cubicBezTo>
                    <a:pt x="11" y="32"/>
                    <a:pt x="11" y="32"/>
                    <a:pt x="12" y="32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13" y="34"/>
                  </a:lnTo>
                  <a:lnTo>
                    <a:pt x="15" y="35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5"/>
                  </a:ln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2" y="24"/>
                  </a:cubicBezTo>
                  <a:lnTo>
                    <a:pt x="23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7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2E3354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Freeform 179"/>
            <p:cNvSpPr>
              <a:spLocks/>
            </p:cNvSpPr>
            <p:nvPr/>
          </p:nvSpPr>
          <p:spPr bwMode="auto">
            <a:xfrm>
              <a:off x="3631518" y="95802"/>
              <a:ext cx="798904" cy="969024"/>
            </a:xfrm>
            <a:custGeom>
              <a:avLst/>
              <a:gdLst>
                <a:gd name="T0" fmla="*/ 303260 w 108"/>
                <a:gd name="T1" fmla="*/ 44382 h 131"/>
                <a:gd name="T2" fmla="*/ 332846 w 108"/>
                <a:gd name="T3" fmla="*/ 36985 h 131"/>
                <a:gd name="T4" fmla="*/ 362432 w 108"/>
                <a:gd name="T5" fmla="*/ 14794 h 131"/>
                <a:gd name="T6" fmla="*/ 392018 w 108"/>
                <a:gd name="T7" fmla="*/ 0 h 131"/>
                <a:gd name="T8" fmla="*/ 377225 w 108"/>
                <a:gd name="T9" fmla="*/ 22191 h 131"/>
                <a:gd name="T10" fmla="*/ 384622 w 108"/>
                <a:gd name="T11" fmla="*/ 51779 h 131"/>
                <a:gd name="T12" fmla="*/ 340242 w 108"/>
                <a:gd name="T13" fmla="*/ 66573 h 131"/>
                <a:gd name="T14" fmla="*/ 347639 w 108"/>
                <a:gd name="T15" fmla="*/ 96161 h 131"/>
                <a:gd name="T16" fmla="*/ 547346 w 108"/>
                <a:gd name="T17" fmla="*/ 214514 h 131"/>
                <a:gd name="T18" fmla="*/ 747054 w 108"/>
                <a:gd name="T19" fmla="*/ 436424 h 131"/>
                <a:gd name="T20" fmla="*/ 791433 w 108"/>
                <a:gd name="T21" fmla="*/ 525189 h 131"/>
                <a:gd name="T22" fmla="*/ 776640 w 108"/>
                <a:gd name="T23" fmla="*/ 562174 h 131"/>
                <a:gd name="T24" fmla="*/ 747054 w 108"/>
                <a:gd name="T25" fmla="*/ 606556 h 131"/>
                <a:gd name="T26" fmla="*/ 695278 w 108"/>
                <a:gd name="T27" fmla="*/ 636144 h 131"/>
                <a:gd name="T28" fmla="*/ 680485 w 108"/>
                <a:gd name="T29" fmla="*/ 680526 h 131"/>
                <a:gd name="T30" fmla="*/ 724864 w 108"/>
                <a:gd name="T31" fmla="*/ 724908 h 131"/>
                <a:gd name="T32" fmla="*/ 776640 w 108"/>
                <a:gd name="T33" fmla="*/ 784084 h 131"/>
                <a:gd name="T34" fmla="*/ 798830 w 108"/>
                <a:gd name="T35" fmla="*/ 821070 h 131"/>
                <a:gd name="T36" fmla="*/ 761847 w 108"/>
                <a:gd name="T37" fmla="*/ 887643 h 131"/>
                <a:gd name="T38" fmla="*/ 673088 w 108"/>
                <a:gd name="T39" fmla="*/ 872849 h 131"/>
                <a:gd name="T40" fmla="*/ 650899 w 108"/>
                <a:gd name="T41" fmla="*/ 843261 h 131"/>
                <a:gd name="T42" fmla="*/ 599123 w 108"/>
                <a:gd name="T43" fmla="*/ 806275 h 131"/>
                <a:gd name="T44" fmla="*/ 525157 w 108"/>
                <a:gd name="T45" fmla="*/ 806275 h 131"/>
                <a:gd name="T46" fmla="*/ 517760 w 108"/>
                <a:gd name="T47" fmla="*/ 865452 h 131"/>
                <a:gd name="T48" fmla="*/ 480777 w 108"/>
                <a:gd name="T49" fmla="*/ 880246 h 131"/>
                <a:gd name="T50" fmla="*/ 451191 w 108"/>
                <a:gd name="T51" fmla="*/ 902437 h 131"/>
                <a:gd name="T52" fmla="*/ 392018 w 108"/>
                <a:gd name="T53" fmla="*/ 917231 h 131"/>
                <a:gd name="T54" fmla="*/ 355036 w 108"/>
                <a:gd name="T55" fmla="*/ 932025 h 131"/>
                <a:gd name="T56" fmla="*/ 295863 w 108"/>
                <a:gd name="T57" fmla="*/ 969010 h 131"/>
                <a:gd name="T58" fmla="*/ 273673 w 108"/>
                <a:gd name="T59" fmla="*/ 954216 h 131"/>
                <a:gd name="T60" fmla="*/ 295863 w 108"/>
                <a:gd name="T61" fmla="*/ 932025 h 131"/>
                <a:gd name="T62" fmla="*/ 281070 w 108"/>
                <a:gd name="T63" fmla="*/ 909834 h 131"/>
                <a:gd name="T64" fmla="*/ 244087 w 108"/>
                <a:gd name="T65" fmla="*/ 865452 h 131"/>
                <a:gd name="T66" fmla="*/ 229294 w 108"/>
                <a:gd name="T67" fmla="*/ 865452 h 131"/>
                <a:gd name="T68" fmla="*/ 192311 w 108"/>
                <a:gd name="T69" fmla="*/ 858055 h 131"/>
                <a:gd name="T70" fmla="*/ 125742 w 108"/>
                <a:gd name="T71" fmla="*/ 850658 h 131"/>
                <a:gd name="T72" fmla="*/ 133138 w 108"/>
                <a:gd name="T73" fmla="*/ 813673 h 131"/>
                <a:gd name="T74" fmla="*/ 133138 w 108"/>
                <a:gd name="T75" fmla="*/ 747099 h 131"/>
                <a:gd name="T76" fmla="*/ 81362 w 108"/>
                <a:gd name="T77" fmla="*/ 732305 h 131"/>
                <a:gd name="T78" fmla="*/ 96155 w 108"/>
                <a:gd name="T79" fmla="*/ 695320 h 131"/>
                <a:gd name="T80" fmla="*/ 140535 w 108"/>
                <a:gd name="T81" fmla="*/ 665732 h 131"/>
                <a:gd name="T82" fmla="*/ 96155 w 108"/>
                <a:gd name="T83" fmla="*/ 650938 h 131"/>
                <a:gd name="T84" fmla="*/ 88759 w 108"/>
                <a:gd name="T85" fmla="*/ 606556 h 131"/>
                <a:gd name="T86" fmla="*/ 73966 w 108"/>
                <a:gd name="T87" fmla="*/ 451218 h 131"/>
                <a:gd name="T88" fmla="*/ 51776 w 108"/>
                <a:gd name="T89" fmla="*/ 429027 h 131"/>
                <a:gd name="T90" fmla="*/ 81362 w 108"/>
                <a:gd name="T91" fmla="*/ 443821 h 131"/>
                <a:gd name="T92" fmla="*/ 81362 w 108"/>
                <a:gd name="T93" fmla="*/ 399439 h 131"/>
                <a:gd name="T94" fmla="*/ 59173 w 108"/>
                <a:gd name="T95" fmla="*/ 399439 h 131"/>
                <a:gd name="T96" fmla="*/ 36983 w 108"/>
                <a:gd name="T97" fmla="*/ 392042 h 131"/>
                <a:gd name="T98" fmla="*/ 22190 w 108"/>
                <a:gd name="T99" fmla="*/ 384645 h 131"/>
                <a:gd name="T100" fmla="*/ 36983 w 108"/>
                <a:gd name="T101" fmla="*/ 340263 h 131"/>
                <a:gd name="T102" fmla="*/ 14793 w 108"/>
                <a:gd name="T103" fmla="*/ 340263 h 131"/>
                <a:gd name="T104" fmla="*/ 7397 w 108"/>
                <a:gd name="T105" fmla="*/ 318072 h 131"/>
                <a:gd name="T106" fmla="*/ 0 w 108"/>
                <a:gd name="T107" fmla="*/ 288484 h 131"/>
                <a:gd name="T108" fmla="*/ 14793 w 108"/>
                <a:gd name="T109" fmla="*/ 251499 h 131"/>
                <a:gd name="T110" fmla="*/ 44379 w 108"/>
                <a:gd name="T111" fmla="*/ 236705 h 131"/>
                <a:gd name="T112" fmla="*/ 66569 w 108"/>
                <a:gd name="T113" fmla="*/ 244102 h 131"/>
                <a:gd name="T114" fmla="*/ 96155 w 108"/>
                <a:gd name="T115" fmla="*/ 251499 h 131"/>
                <a:gd name="T116" fmla="*/ 110949 w 108"/>
                <a:gd name="T117" fmla="*/ 229308 h 131"/>
                <a:gd name="T118" fmla="*/ 133138 w 108"/>
                <a:gd name="T119" fmla="*/ 199720 h 131"/>
                <a:gd name="T120" fmla="*/ 162725 w 108"/>
                <a:gd name="T121" fmla="*/ 177529 h 131"/>
                <a:gd name="T122" fmla="*/ 192311 w 108"/>
                <a:gd name="T123" fmla="*/ 155337 h 131"/>
                <a:gd name="T124" fmla="*/ 214501 w 108"/>
                <a:gd name="T125" fmla="*/ 110955 h 1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8" h="131">
                  <a:moveTo>
                    <a:pt x="32" y="14"/>
                  </a:moveTo>
                  <a:lnTo>
                    <a:pt x="38" y="10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5" y="5"/>
                  </a:lnTo>
                  <a:cubicBezTo>
                    <a:pt x="45" y="5"/>
                    <a:pt x="46" y="5"/>
                    <a:pt x="46" y="5"/>
                  </a:cubicBezTo>
                  <a:lnTo>
                    <a:pt x="47" y="4"/>
                  </a:lnTo>
                  <a:lnTo>
                    <a:pt x="48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2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10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9" y="15"/>
                  </a:lnTo>
                  <a:lnTo>
                    <a:pt x="51" y="15"/>
                  </a:lnTo>
                  <a:lnTo>
                    <a:pt x="53" y="17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8" y="33"/>
                  </a:lnTo>
                  <a:lnTo>
                    <a:pt x="87" y="42"/>
                  </a:lnTo>
                  <a:lnTo>
                    <a:pt x="92" y="48"/>
                  </a:lnTo>
                  <a:lnTo>
                    <a:pt x="101" y="59"/>
                  </a:lnTo>
                  <a:lnTo>
                    <a:pt x="107" y="67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7" y="70"/>
                  </a:lnTo>
                  <a:lnTo>
                    <a:pt x="107" y="71"/>
                  </a:lnTo>
                  <a:lnTo>
                    <a:pt x="107" y="72"/>
                  </a:lnTo>
                  <a:lnTo>
                    <a:pt x="107" y="73"/>
                  </a:lnTo>
                  <a:lnTo>
                    <a:pt x="105" y="74"/>
                  </a:lnTo>
                  <a:lnTo>
                    <a:pt x="105" y="75"/>
                  </a:lnTo>
                  <a:lnTo>
                    <a:pt x="105" y="76"/>
                  </a:lnTo>
                  <a:lnTo>
                    <a:pt x="105" y="77"/>
                  </a:lnTo>
                  <a:lnTo>
                    <a:pt x="104" y="78"/>
                  </a:lnTo>
                  <a:lnTo>
                    <a:pt x="103" y="78"/>
                  </a:lnTo>
                  <a:lnTo>
                    <a:pt x="100" y="79"/>
                  </a:lnTo>
                  <a:lnTo>
                    <a:pt x="101" y="82"/>
                  </a:lnTo>
                  <a:lnTo>
                    <a:pt x="99" y="84"/>
                  </a:lnTo>
                  <a:lnTo>
                    <a:pt x="98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4" y="86"/>
                  </a:lnTo>
                  <a:lnTo>
                    <a:pt x="94" y="88"/>
                  </a:lnTo>
                  <a:lnTo>
                    <a:pt x="93" y="89"/>
                  </a:lnTo>
                  <a:lnTo>
                    <a:pt x="92" y="89"/>
                  </a:lnTo>
                  <a:lnTo>
                    <a:pt x="91" y="90"/>
                  </a:lnTo>
                  <a:lnTo>
                    <a:pt x="92" y="92"/>
                  </a:lnTo>
                  <a:lnTo>
                    <a:pt x="94" y="93"/>
                  </a:lnTo>
                  <a:lnTo>
                    <a:pt x="95" y="96"/>
                  </a:lnTo>
                  <a:lnTo>
                    <a:pt x="97" y="97"/>
                  </a:lnTo>
                  <a:lnTo>
                    <a:pt x="98" y="98"/>
                  </a:lnTo>
                  <a:lnTo>
                    <a:pt x="100" y="99"/>
                  </a:lnTo>
                  <a:lnTo>
                    <a:pt x="102" y="99"/>
                  </a:lnTo>
                  <a:lnTo>
                    <a:pt x="104" y="100"/>
                  </a:lnTo>
                  <a:lnTo>
                    <a:pt x="105" y="103"/>
                  </a:lnTo>
                  <a:lnTo>
                    <a:pt x="105" y="106"/>
                  </a:lnTo>
                  <a:lnTo>
                    <a:pt x="105" y="107"/>
                  </a:lnTo>
                  <a:lnTo>
                    <a:pt x="107" y="107"/>
                  </a:lnTo>
                  <a:lnTo>
                    <a:pt x="107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4"/>
                  </a:lnTo>
                  <a:lnTo>
                    <a:pt x="106" y="117"/>
                  </a:lnTo>
                  <a:lnTo>
                    <a:pt x="105" y="118"/>
                  </a:lnTo>
                  <a:lnTo>
                    <a:pt x="104" y="119"/>
                  </a:lnTo>
                  <a:lnTo>
                    <a:pt x="103" y="120"/>
                  </a:lnTo>
                  <a:cubicBezTo>
                    <a:pt x="103" y="120"/>
                    <a:pt x="101" y="120"/>
                    <a:pt x="101" y="120"/>
                  </a:cubicBezTo>
                  <a:cubicBezTo>
                    <a:pt x="101" y="120"/>
                    <a:pt x="99" y="120"/>
                    <a:pt x="99" y="120"/>
                  </a:cubicBezTo>
                  <a:lnTo>
                    <a:pt x="96" y="119"/>
                  </a:lnTo>
                  <a:lnTo>
                    <a:pt x="93" y="119"/>
                  </a:lnTo>
                  <a:lnTo>
                    <a:pt x="91" y="118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7" y="116"/>
                  </a:lnTo>
                  <a:lnTo>
                    <a:pt x="87" y="115"/>
                  </a:lnTo>
                  <a:lnTo>
                    <a:pt x="88" y="114"/>
                  </a:lnTo>
                  <a:lnTo>
                    <a:pt x="87" y="112"/>
                  </a:lnTo>
                  <a:lnTo>
                    <a:pt x="86" y="111"/>
                  </a:lnTo>
                  <a:lnTo>
                    <a:pt x="86" y="110"/>
                  </a:lnTo>
                  <a:lnTo>
                    <a:pt x="82" y="109"/>
                  </a:lnTo>
                  <a:lnTo>
                    <a:pt x="81" y="109"/>
                  </a:lnTo>
                  <a:lnTo>
                    <a:pt x="79" y="109"/>
                  </a:lnTo>
                  <a:lnTo>
                    <a:pt x="75" y="107"/>
                  </a:lnTo>
                  <a:cubicBezTo>
                    <a:pt x="75" y="107"/>
                    <a:pt x="74" y="107"/>
                    <a:pt x="74" y="107"/>
                  </a:cubicBezTo>
                  <a:cubicBezTo>
                    <a:pt x="73" y="107"/>
                    <a:pt x="73" y="108"/>
                    <a:pt x="73" y="108"/>
                  </a:cubicBezTo>
                  <a:cubicBezTo>
                    <a:pt x="72" y="108"/>
                    <a:pt x="71" y="109"/>
                    <a:pt x="71" y="109"/>
                  </a:cubicBezTo>
                  <a:lnTo>
                    <a:pt x="71" y="110"/>
                  </a:lnTo>
                  <a:lnTo>
                    <a:pt x="69" y="110"/>
                  </a:lnTo>
                  <a:lnTo>
                    <a:pt x="70" y="112"/>
                  </a:lnTo>
                  <a:lnTo>
                    <a:pt x="69" y="116"/>
                  </a:lnTo>
                  <a:lnTo>
                    <a:pt x="70" y="117"/>
                  </a:lnTo>
                  <a:lnTo>
                    <a:pt x="70" y="119"/>
                  </a:lnTo>
                  <a:lnTo>
                    <a:pt x="69" y="119"/>
                  </a:lnTo>
                  <a:cubicBezTo>
                    <a:pt x="69" y="119"/>
                    <a:pt x="69" y="119"/>
                    <a:pt x="68" y="119"/>
                  </a:cubicBezTo>
                  <a:cubicBezTo>
                    <a:pt x="68" y="119"/>
                    <a:pt x="67" y="119"/>
                    <a:pt x="67" y="119"/>
                  </a:cubicBezTo>
                  <a:lnTo>
                    <a:pt x="65" y="119"/>
                  </a:lnTo>
                  <a:lnTo>
                    <a:pt x="64" y="120"/>
                  </a:lnTo>
                  <a:lnTo>
                    <a:pt x="63" y="121"/>
                  </a:lnTo>
                  <a:lnTo>
                    <a:pt x="63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59" y="122"/>
                  </a:lnTo>
                  <a:lnTo>
                    <a:pt x="57" y="122"/>
                  </a:lnTo>
                  <a:lnTo>
                    <a:pt x="56" y="123"/>
                  </a:lnTo>
                  <a:cubicBezTo>
                    <a:pt x="56" y="123"/>
                    <a:pt x="54" y="124"/>
                    <a:pt x="53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4"/>
                    <a:pt x="52" y="124"/>
                  </a:cubicBezTo>
                  <a:cubicBezTo>
                    <a:pt x="52" y="124"/>
                    <a:pt x="51" y="124"/>
                    <a:pt x="51" y="124"/>
                  </a:cubicBezTo>
                  <a:lnTo>
                    <a:pt x="51" y="125"/>
                  </a:lnTo>
                  <a:lnTo>
                    <a:pt x="50" y="126"/>
                  </a:lnTo>
                  <a:cubicBezTo>
                    <a:pt x="50" y="126"/>
                    <a:pt x="48" y="126"/>
                    <a:pt x="48" y="126"/>
                  </a:cubicBezTo>
                  <a:cubicBezTo>
                    <a:pt x="47" y="126"/>
                    <a:pt x="45" y="126"/>
                    <a:pt x="45" y="126"/>
                  </a:cubicBezTo>
                  <a:lnTo>
                    <a:pt x="45" y="127"/>
                  </a:lnTo>
                  <a:lnTo>
                    <a:pt x="44" y="128"/>
                  </a:lnTo>
                  <a:lnTo>
                    <a:pt x="42" y="129"/>
                  </a:lnTo>
                  <a:lnTo>
                    <a:pt x="40" y="131"/>
                  </a:lnTo>
                  <a:lnTo>
                    <a:pt x="39" y="131"/>
                  </a:lnTo>
                  <a:lnTo>
                    <a:pt x="38" y="131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7" y="128"/>
                  </a:lnTo>
                  <a:lnTo>
                    <a:pt x="38" y="128"/>
                  </a:lnTo>
                  <a:lnTo>
                    <a:pt x="38" y="127"/>
                  </a:lnTo>
                  <a:lnTo>
                    <a:pt x="40" y="126"/>
                  </a:lnTo>
                  <a:lnTo>
                    <a:pt x="41" y="125"/>
                  </a:lnTo>
                  <a:lnTo>
                    <a:pt x="41" y="124"/>
                  </a:lnTo>
                  <a:lnTo>
                    <a:pt x="40" y="124"/>
                  </a:lnTo>
                  <a:lnTo>
                    <a:pt x="39" y="124"/>
                  </a:lnTo>
                  <a:lnTo>
                    <a:pt x="38" y="123"/>
                  </a:lnTo>
                  <a:lnTo>
                    <a:pt x="38" y="122"/>
                  </a:lnTo>
                  <a:lnTo>
                    <a:pt x="38" y="121"/>
                  </a:lnTo>
                  <a:lnTo>
                    <a:pt x="37" y="119"/>
                  </a:lnTo>
                  <a:lnTo>
                    <a:pt x="36" y="119"/>
                  </a:lnTo>
                  <a:lnTo>
                    <a:pt x="33" y="117"/>
                  </a:lnTo>
                  <a:lnTo>
                    <a:pt x="33" y="118"/>
                  </a:lnTo>
                  <a:lnTo>
                    <a:pt x="32" y="120"/>
                  </a:lnTo>
                  <a:lnTo>
                    <a:pt x="30" y="118"/>
                  </a:lnTo>
                  <a:lnTo>
                    <a:pt x="31" y="117"/>
                  </a:lnTo>
                  <a:lnTo>
                    <a:pt x="31" y="116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6" y="115"/>
                  </a:lnTo>
                  <a:lnTo>
                    <a:pt x="26" y="116"/>
                  </a:lnTo>
                  <a:lnTo>
                    <a:pt x="23" y="116"/>
                  </a:lnTo>
                  <a:cubicBezTo>
                    <a:pt x="23" y="116"/>
                    <a:pt x="21" y="117"/>
                    <a:pt x="21" y="117"/>
                  </a:cubicBezTo>
                  <a:cubicBezTo>
                    <a:pt x="21" y="118"/>
                    <a:pt x="19" y="117"/>
                    <a:pt x="19" y="117"/>
                  </a:cubicBezTo>
                  <a:lnTo>
                    <a:pt x="18" y="116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8" y="113"/>
                  </a:lnTo>
                  <a:lnTo>
                    <a:pt x="17" y="112"/>
                  </a:lnTo>
                  <a:cubicBezTo>
                    <a:pt x="17" y="112"/>
                    <a:pt x="17" y="111"/>
                    <a:pt x="18" y="111"/>
                  </a:cubicBezTo>
                  <a:cubicBezTo>
                    <a:pt x="18" y="111"/>
                    <a:pt x="18" y="110"/>
                    <a:pt x="18" y="110"/>
                  </a:cubicBezTo>
                  <a:lnTo>
                    <a:pt x="18" y="107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8" y="101"/>
                  </a:lnTo>
                  <a:lnTo>
                    <a:pt x="16" y="100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1" y="99"/>
                  </a:lnTo>
                  <a:lnTo>
                    <a:pt x="12" y="98"/>
                  </a:lnTo>
                  <a:cubicBezTo>
                    <a:pt x="12" y="98"/>
                    <a:pt x="12" y="97"/>
                    <a:pt x="12" y="96"/>
                  </a:cubicBezTo>
                  <a:cubicBezTo>
                    <a:pt x="12" y="96"/>
                    <a:pt x="12" y="95"/>
                    <a:pt x="12" y="95"/>
                  </a:cubicBezTo>
                  <a:lnTo>
                    <a:pt x="12" y="94"/>
                  </a:lnTo>
                  <a:lnTo>
                    <a:pt x="13" y="94"/>
                  </a:lnTo>
                  <a:lnTo>
                    <a:pt x="15" y="93"/>
                  </a:lnTo>
                  <a:lnTo>
                    <a:pt x="16" y="92"/>
                  </a:lnTo>
                  <a:lnTo>
                    <a:pt x="17" y="91"/>
                  </a:lnTo>
                  <a:lnTo>
                    <a:pt x="18" y="92"/>
                  </a:lnTo>
                  <a:lnTo>
                    <a:pt x="19" y="90"/>
                  </a:lnTo>
                  <a:lnTo>
                    <a:pt x="19" y="89"/>
                  </a:lnTo>
                  <a:cubicBezTo>
                    <a:pt x="19" y="89"/>
                    <a:pt x="18" y="89"/>
                    <a:pt x="17" y="89"/>
                  </a:cubicBezTo>
                  <a:cubicBezTo>
                    <a:pt x="17" y="89"/>
                    <a:pt x="16" y="88"/>
                    <a:pt x="16" y="88"/>
                  </a:cubicBezTo>
                  <a:cubicBezTo>
                    <a:pt x="15" y="88"/>
                    <a:pt x="15" y="87"/>
                    <a:pt x="14" y="87"/>
                  </a:cubicBezTo>
                  <a:cubicBezTo>
                    <a:pt x="14" y="87"/>
                    <a:pt x="13" y="88"/>
                    <a:pt x="13" y="88"/>
                  </a:cubicBezTo>
                  <a:lnTo>
                    <a:pt x="12" y="89"/>
                  </a:lnTo>
                  <a:lnTo>
                    <a:pt x="11" y="88"/>
                  </a:lnTo>
                  <a:lnTo>
                    <a:pt x="11" y="85"/>
                  </a:lnTo>
                  <a:lnTo>
                    <a:pt x="11" y="84"/>
                  </a:lnTo>
                  <a:lnTo>
                    <a:pt x="12" y="82"/>
                  </a:lnTo>
                  <a:lnTo>
                    <a:pt x="14" y="81"/>
                  </a:lnTo>
                  <a:cubicBezTo>
                    <a:pt x="14" y="81"/>
                    <a:pt x="15" y="81"/>
                    <a:pt x="15" y="81"/>
                  </a:cubicBezTo>
                  <a:cubicBezTo>
                    <a:pt x="15" y="80"/>
                    <a:pt x="14" y="77"/>
                    <a:pt x="14" y="77"/>
                  </a:cubicBezTo>
                  <a:lnTo>
                    <a:pt x="12" y="62"/>
                  </a:lnTo>
                  <a:lnTo>
                    <a:pt x="10" y="61"/>
                  </a:lnTo>
                  <a:lnTo>
                    <a:pt x="11" y="61"/>
                  </a:lnTo>
                  <a:cubicBezTo>
                    <a:pt x="11" y="61"/>
                    <a:pt x="10" y="61"/>
                    <a:pt x="10" y="61"/>
                  </a:cubicBezTo>
                  <a:cubicBezTo>
                    <a:pt x="9" y="61"/>
                    <a:pt x="7" y="61"/>
                    <a:pt x="7" y="61"/>
                  </a:cubicBezTo>
                  <a:lnTo>
                    <a:pt x="7" y="59"/>
                  </a:lnTo>
                  <a:cubicBezTo>
                    <a:pt x="7" y="59"/>
                    <a:pt x="6" y="58"/>
                    <a:pt x="7" y="58"/>
                  </a:cubicBezTo>
                  <a:cubicBezTo>
                    <a:pt x="7" y="58"/>
                    <a:pt x="8" y="58"/>
                    <a:pt x="8" y="58"/>
                  </a:cubicBezTo>
                  <a:lnTo>
                    <a:pt x="8" y="59"/>
                  </a:lnTo>
                  <a:lnTo>
                    <a:pt x="9" y="59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9" y="52"/>
                  </a:lnTo>
                  <a:lnTo>
                    <a:pt x="9" y="53"/>
                  </a:lnTo>
                  <a:cubicBezTo>
                    <a:pt x="9" y="53"/>
                    <a:pt x="8" y="53"/>
                    <a:pt x="8" y="54"/>
                  </a:cubicBezTo>
                  <a:cubicBezTo>
                    <a:pt x="8" y="54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5"/>
                    <a:pt x="5" y="55"/>
                    <a:pt x="5" y="55"/>
                  </a:cubicBezTo>
                  <a:lnTo>
                    <a:pt x="5" y="54"/>
                  </a:lnTo>
                  <a:lnTo>
                    <a:pt x="5" y="53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50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2" y="46"/>
                  </a:lnTo>
                  <a:cubicBezTo>
                    <a:pt x="2" y="46"/>
                    <a:pt x="3" y="46"/>
                    <a:pt x="2" y="47"/>
                  </a:cubicBezTo>
                  <a:cubicBezTo>
                    <a:pt x="1" y="47"/>
                    <a:pt x="1" y="46"/>
                    <a:pt x="1" y="46"/>
                  </a:cubicBezTo>
                  <a:lnTo>
                    <a:pt x="1" y="44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9" y="31"/>
                  </a:lnTo>
                  <a:cubicBezTo>
                    <a:pt x="9" y="31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lnTo>
                    <a:pt x="11" y="33"/>
                  </a:lnTo>
                  <a:lnTo>
                    <a:pt x="11" y="32"/>
                  </a:lnTo>
                  <a:cubicBezTo>
                    <a:pt x="11" y="32"/>
                    <a:pt x="11" y="32"/>
                    <a:pt x="12" y="32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13" y="34"/>
                  </a:lnTo>
                  <a:lnTo>
                    <a:pt x="15" y="35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5"/>
                  </a:ln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2" y="24"/>
                  </a:cubicBezTo>
                  <a:lnTo>
                    <a:pt x="23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7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2" y="14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Freeform 180"/>
            <p:cNvSpPr>
              <a:spLocks/>
            </p:cNvSpPr>
            <p:nvPr/>
          </p:nvSpPr>
          <p:spPr bwMode="auto">
            <a:xfrm>
              <a:off x="1715708" y="1633841"/>
              <a:ext cx="1360807" cy="1153829"/>
            </a:xfrm>
            <a:custGeom>
              <a:avLst/>
              <a:gdLst>
                <a:gd name="T0" fmla="*/ 628633 w 184"/>
                <a:gd name="T1" fmla="*/ 184903 h 156"/>
                <a:gd name="T2" fmla="*/ 695194 w 184"/>
                <a:gd name="T3" fmla="*/ 207091 h 156"/>
                <a:gd name="T4" fmla="*/ 732172 w 184"/>
                <a:gd name="T5" fmla="*/ 214488 h 156"/>
                <a:gd name="T6" fmla="*/ 828316 w 184"/>
                <a:gd name="T7" fmla="*/ 251468 h 156"/>
                <a:gd name="T8" fmla="*/ 924460 w 184"/>
                <a:gd name="T9" fmla="*/ 310637 h 156"/>
                <a:gd name="T10" fmla="*/ 1131539 w 184"/>
                <a:gd name="T11" fmla="*/ 369806 h 156"/>
                <a:gd name="T12" fmla="*/ 1183309 w 184"/>
                <a:gd name="T13" fmla="*/ 362410 h 156"/>
                <a:gd name="T14" fmla="*/ 1198100 w 184"/>
                <a:gd name="T15" fmla="*/ 391994 h 156"/>
                <a:gd name="T16" fmla="*/ 1205496 w 184"/>
                <a:gd name="T17" fmla="*/ 406787 h 156"/>
                <a:gd name="T18" fmla="*/ 1212891 w 184"/>
                <a:gd name="T19" fmla="*/ 473352 h 156"/>
                <a:gd name="T20" fmla="*/ 1205496 w 184"/>
                <a:gd name="T21" fmla="*/ 532521 h 156"/>
                <a:gd name="T22" fmla="*/ 1257265 w 184"/>
                <a:gd name="T23" fmla="*/ 613878 h 156"/>
                <a:gd name="T24" fmla="*/ 1272057 w 184"/>
                <a:gd name="T25" fmla="*/ 747008 h 156"/>
                <a:gd name="T26" fmla="*/ 1316431 w 184"/>
                <a:gd name="T27" fmla="*/ 769197 h 156"/>
                <a:gd name="T28" fmla="*/ 1353409 w 184"/>
                <a:gd name="T29" fmla="*/ 813573 h 156"/>
                <a:gd name="T30" fmla="*/ 1346014 w 184"/>
                <a:gd name="T31" fmla="*/ 843158 h 156"/>
                <a:gd name="T32" fmla="*/ 1338618 w 184"/>
                <a:gd name="T33" fmla="*/ 865346 h 156"/>
                <a:gd name="T34" fmla="*/ 1331222 w 184"/>
                <a:gd name="T35" fmla="*/ 865346 h 156"/>
                <a:gd name="T36" fmla="*/ 1316431 w 184"/>
                <a:gd name="T37" fmla="*/ 902327 h 156"/>
                <a:gd name="T38" fmla="*/ 1309035 w 184"/>
                <a:gd name="T39" fmla="*/ 931911 h 156"/>
                <a:gd name="T40" fmla="*/ 1316431 w 184"/>
                <a:gd name="T41" fmla="*/ 954100 h 156"/>
                <a:gd name="T42" fmla="*/ 1331222 w 184"/>
                <a:gd name="T43" fmla="*/ 976288 h 156"/>
                <a:gd name="T44" fmla="*/ 1249870 w 184"/>
                <a:gd name="T45" fmla="*/ 1020665 h 156"/>
                <a:gd name="T46" fmla="*/ 1205496 w 184"/>
                <a:gd name="T47" fmla="*/ 1050249 h 156"/>
                <a:gd name="T48" fmla="*/ 1131539 w 184"/>
                <a:gd name="T49" fmla="*/ 1094626 h 156"/>
                <a:gd name="T50" fmla="*/ 1050186 w 184"/>
                <a:gd name="T51" fmla="*/ 1028061 h 156"/>
                <a:gd name="T52" fmla="*/ 909669 w 184"/>
                <a:gd name="T53" fmla="*/ 924515 h 156"/>
                <a:gd name="T54" fmla="*/ 872690 w 184"/>
                <a:gd name="T55" fmla="*/ 872742 h 156"/>
                <a:gd name="T56" fmla="*/ 813525 w 184"/>
                <a:gd name="T57" fmla="*/ 902327 h 156"/>
                <a:gd name="T58" fmla="*/ 599050 w 184"/>
                <a:gd name="T59" fmla="*/ 887535 h 156"/>
                <a:gd name="T60" fmla="*/ 495511 w 184"/>
                <a:gd name="T61" fmla="*/ 902327 h 156"/>
                <a:gd name="T62" fmla="*/ 303223 w 184"/>
                <a:gd name="T63" fmla="*/ 769197 h 156"/>
                <a:gd name="T64" fmla="*/ 288431 w 184"/>
                <a:gd name="T65" fmla="*/ 724820 h 156"/>
                <a:gd name="T66" fmla="*/ 236662 w 184"/>
                <a:gd name="T67" fmla="*/ 687839 h 156"/>
                <a:gd name="T68" fmla="*/ 0 w 184"/>
                <a:gd name="T69" fmla="*/ 495540 h 156"/>
                <a:gd name="T70" fmla="*/ 7396 w 184"/>
                <a:gd name="T71" fmla="*/ 362410 h 156"/>
                <a:gd name="T72" fmla="*/ 73957 w 184"/>
                <a:gd name="T73" fmla="*/ 288449 h 156"/>
                <a:gd name="T74" fmla="*/ 184892 w 184"/>
                <a:gd name="T75" fmla="*/ 192299 h 156"/>
                <a:gd name="T76" fmla="*/ 229266 w 184"/>
                <a:gd name="T77" fmla="*/ 140526 h 156"/>
                <a:gd name="T78" fmla="*/ 428949 w 184"/>
                <a:gd name="T79" fmla="*/ 0 h 156"/>
                <a:gd name="T80" fmla="*/ 480719 w 184"/>
                <a:gd name="T81" fmla="*/ 59169 h 156"/>
                <a:gd name="T82" fmla="*/ 532489 w 184"/>
                <a:gd name="T83" fmla="*/ 125734 h 156"/>
                <a:gd name="T84" fmla="*/ 532489 w 184"/>
                <a:gd name="T85" fmla="*/ 170111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156">
                  <a:moveTo>
                    <a:pt x="72" y="23"/>
                  </a:moveTo>
                  <a:lnTo>
                    <a:pt x="80" y="21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93" y="28"/>
                  </a:lnTo>
                  <a:lnTo>
                    <a:pt x="94" y="28"/>
                  </a:lnTo>
                  <a:lnTo>
                    <a:pt x="95" y="27"/>
                  </a:lnTo>
                  <a:lnTo>
                    <a:pt x="96" y="28"/>
                  </a:lnTo>
                  <a:lnTo>
                    <a:pt x="99" y="29"/>
                  </a:lnTo>
                  <a:lnTo>
                    <a:pt x="105" y="31"/>
                  </a:lnTo>
                  <a:lnTo>
                    <a:pt x="109" y="33"/>
                  </a:lnTo>
                  <a:lnTo>
                    <a:pt x="112" y="34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5" y="42"/>
                  </a:lnTo>
                  <a:lnTo>
                    <a:pt x="128" y="43"/>
                  </a:lnTo>
                  <a:lnTo>
                    <a:pt x="137" y="46"/>
                  </a:lnTo>
                  <a:lnTo>
                    <a:pt x="153" y="50"/>
                  </a:lnTo>
                  <a:lnTo>
                    <a:pt x="155" y="50"/>
                  </a:lnTo>
                  <a:lnTo>
                    <a:pt x="158" y="49"/>
                  </a:lnTo>
                  <a:lnTo>
                    <a:pt x="160" y="49"/>
                  </a:lnTo>
                  <a:lnTo>
                    <a:pt x="161" y="50"/>
                  </a:lnTo>
                  <a:lnTo>
                    <a:pt x="162" y="52"/>
                  </a:lnTo>
                  <a:lnTo>
                    <a:pt x="162" y="53"/>
                  </a:lnTo>
                  <a:lnTo>
                    <a:pt x="162" y="54"/>
                  </a:lnTo>
                  <a:lnTo>
                    <a:pt x="162" y="55"/>
                  </a:lnTo>
                  <a:lnTo>
                    <a:pt x="163" y="55"/>
                  </a:lnTo>
                  <a:lnTo>
                    <a:pt x="165" y="56"/>
                  </a:lnTo>
                  <a:lnTo>
                    <a:pt x="166" y="59"/>
                  </a:lnTo>
                  <a:lnTo>
                    <a:pt x="164" y="64"/>
                  </a:lnTo>
                  <a:lnTo>
                    <a:pt x="164" y="66"/>
                  </a:lnTo>
                  <a:lnTo>
                    <a:pt x="163" y="69"/>
                  </a:lnTo>
                  <a:lnTo>
                    <a:pt x="163" y="72"/>
                  </a:lnTo>
                  <a:lnTo>
                    <a:pt x="165" y="74"/>
                  </a:lnTo>
                  <a:lnTo>
                    <a:pt x="170" y="77"/>
                  </a:lnTo>
                  <a:lnTo>
                    <a:pt x="170" y="83"/>
                  </a:lnTo>
                  <a:lnTo>
                    <a:pt x="171" y="97"/>
                  </a:lnTo>
                  <a:lnTo>
                    <a:pt x="170" y="99"/>
                  </a:lnTo>
                  <a:lnTo>
                    <a:pt x="172" y="101"/>
                  </a:lnTo>
                  <a:lnTo>
                    <a:pt x="174" y="101"/>
                  </a:lnTo>
                  <a:lnTo>
                    <a:pt x="176" y="102"/>
                  </a:lnTo>
                  <a:lnTo>
                    <a:pt x="178" y="104"/>
                  </a:lnTo>
                  <a:lnTo>
                    <a:pt x="184" y="109"/>
                  </a:lnTo>
                  <a:lnTo>
                    <a:pt x="183" y="111"/>
                  </a:lnTo>
                  <a:lnTo>
                    <a:pt x="183" y="110"/>
                  </a:lnTo>
                  <a:lnTo>
                    <a:pt x="181" y="111"/>
                  </a:lnTo>
                  <a:lnTo>
                    <a:pt x="181" y="112"/>
                  </a:lnTo>
                  <a:lnTo>
                    <a:pt x="182" y="114"/>
                  </a:lnTo>
                  <a:lnTo>
                    <a:pt x="182" y="116"/>
                  </a:lnTo>
                  <a:lnTo>
                    <a:pt x="182" y="117"/>
                  </a:lnTo>
                  <a:lnTo>
                    <a:pt x="181" y="117"/>
                  </a:lnTo>
                  <a:lnTo>
                    <a:pt x="180" y="118"/>
                  </a:lnTo>
                  <a:lnTo>
                    <a:pt x="180" y="117"/>
                  </a:lnTo>
                  <a:lnTo>
                    <a:pt x="179" y="117"/>
                  </a:lnTo>
                  <a:lnTo>
                    <a:pt x="179" y="120"/>
                  </a:lnTo>
                  <a:lnTo>
                    <a:pt x="178" y="122"/>
                  </a:lnTo>
                  <a:lnTo>
                    <a:pt x="177" y="123"/>
                  </a:lnTo>
                  <a:lnTo>
                    <a:pt x="177" y="124"/>
                  </a:lnTo>
                  <a:lnTo>
                    <a:pt x="177" y="126"/>
                  </a:lnTo>
                  <a:lnTo>
                    <a:pt x="178" y="127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9" y="130"/>
                  </a:lnTo>
                  <a:lnTo>
                    <a:pt x="180" y="131"/>
                  </a:lnTo>
                  <a:lnTo>
                    <a:pt x="180" y="132"/>
                  </a:lnTo>
                  <a:lnTo>
                    <a:pt x="180" y="133"/>
                  </a:lnTo>
                  <a:lnTo>
                    <a:pt x="176" y="135"/>
                  </a:lnTo>
                  <a:lnTo>
                    <a:pt x="169" y="138"/>
                  </a:lnTo>
                  <a:lnTo>
                    <a:pt x="168" y="139"/>
                  </a:lnTo>
                  <a:lnTo>
                    <a:pt x="165" y="141"/>
                  </a:lnTo>
                  <a:lnTo>
                    <a:pt x="163" y="142"/>
                  </a:lnTo>
                  <a:lnTo>
                    <a:pt x="160" y="145"/>
                  </a:lnTo>
                  <a:lnTo>
                    <a:pt x="156" y="149"/>
                  </a:lnTo>
                  <a:lnTo>
                    <a:pt x="153" y="148"/>
                  </a:lnTo>
                  <a:lnTo>
                    <a:pt x="144" y="156"/>
                  </a:lnTo>
                  <a:lnTo>
                    <a:pt x="142" y="155"/>
                  </a:lnTo>
                  <a:lnTo>
                    <a:pt x="142" y="139"/>
                  </a:lnTo>
                  <a:lnTo>
                    <a:pt x="137" y="141"/>
                  </a:lnTo>
                  <a:lnTo>
                    <a:pt x="129" y="128"/>
                  </a:lnTo>
                  <a:lnTo>
                    <a:pt x="123" y="125"/>
                  </a:lnTo>
                  <a:lnTo>
                    <a:pt x="119" y="119"/>
                  </a:lnTo>
                  <a:lnTo>
                    <a:pt x="119" y="118"/>
                  </a:lnTo>
                  <a:lnTo>
                    <a:pt x="118" y="118"/>
                  </a:lnTo>
                  <a:lnTo>
                    <a:pt x="116" y="118"/>
                  </a:lnTo>
                  <a:lnTo>
                    <a:pt x="114" y="119"/>
                  </a:lnTo>
                  <a:lnTo>
                    <a:pt x="110" y="122"/>
                  </a:lnTo>
                  <a:lnTo>
                    <a:pt x="102" y="122"/>
                  </a:lnTo>
                  <a:lnTo>
                    <a:pt x="86" y="120"/>
                  </a:lnTo>
                  <a:lnTo>
                    <a:pt x="81" y="120"/>
                  </a:lnTo>
                  <a:lnTo>
                    <a:pt x="79" y="120"/>
                  </a:lnTo>
                  <a:lnTo>
                    <a:pt x="74" y="121"/>
                  </a:lnTo>
                  <a:lnTo>
                    <a:pt x="67" y="122"/>
                  </a:lnTo>
                  <a:lnTo>
                    <a:pt x="57" y="123"/>
                  </a:lnTo>
                  <a:lnTo>
                    <a:pt x="43" y="106"/>
                  </a:lnTo>
                  <a:lnTo>
                    <a:pt x="41" y="104"/>
                  </a:lnTo>
                  <a:lnTo>
                    <a:pt x="39" y="103"/>
                  </a:lnTo>
                  <a:lnTo>
                    <a:pt x="39" y="100"/>
                  </a:lnTo>
                  <a:lnTo>
                    <a:pt x="39" y="98"/>
                  </a:lnTo>
                  <a:lnTo>
                    <a:pt x="37" y="97"/>
                  </a:lnTo>
                  <a:lnTo>
                    <a:pt x="33" y="94"/>
                  </a:lnTo>
                  <a:lnTo>
                    <a:pt x="32" y="93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6" y="44"/>
                  </a:lnTo>
                  <a:lnTo>
                    <a:pt x="10" y="39"/>
                  </a:lnTo>
                  <a:lnTo>
                    <a:pt x="16" y="33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31" y="19"/>
                  </a:lnTo>
                  <a:lnTo>
                    <a:pt x="39" y="20"/>
                  </a:lnTo>
                  <a:lnTo>
                    <a:pt x="46" y="3"/>
                  </a:lnTo>
                  <a:lnTo>
                    <a:pt x="58" y="0"/>
                  </a:lnTo>
                  <a:lnTo>
                    <a:pt x="61" y="5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5" y="18"/>
                  </a:lnTo>
                  <a:lnTo>
                    <a:pt x="76" y="19"/>
                  </a:lnTo>
                  <a:lnTo>
                    <a:pt x="72" y="23"/>
                  </a:lnTo>
                  <a:close/>
                </a:path>
              </a:pathLst>
            </a:custGeom>
            <a:solidFill>
              <a:srgbClr val="CADCE8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Freeform 181"/>
            <p:cNvSpPr>
              <a:spLocks/>
            </p:cNvSpPr>
            <p:nvPr/>
          </p:nvSpPr>
          <p:spPr bwMode="auto">
            <a:xfrm>
              <a:off x="1715708" y="1633841"/>
              <a:ext cx="1360807" cy="1153829"/>
            </a:xfrm>
            <a:custGeom>
              <a:avLst/>
              <a:gdLst>
                <a:gd name="T0" fmla="*/ 628633 w 184"/>
                <a:gd name="T1" fmla="*/ 184903 h 156"/>
                <a:gd name="T2" fmla="*/ 695194 w 184"/>
                <a:gd name="T3" fmla="*/ 207091 h 156"/>
                <a:gd name="T4" fmla="*/ 732172 w 184"/>
                <a:gd name="T5" fmla="*/ 214488 h 156"/>
                <a:gd name="T6" fmla="*/ 828316 w 184"/>
                <a:gd name="T7" fmla="*/ 251468 h 156"/>
                <a:gd name="T8" fmla="*/ 924460 w 184"/>
                <a:gd name="T9" fmla="*/ 310637 h 156"/>
                <a:gd name="T10" fmla="*/ 1131539 w 184"/>
                <a:gd name="T11" fmla="*/ 369806 h 156"/>
                <a:gd name="T12" fmla="*/ 1183309 w 184"/>
                <a:gd name="T13" fmla="*/ 362410 h 156"/>
                <a:gd name="T14" fmla="*/ 1198100 w 184"/>
                <a:gd name="T15" fmla="*/ 391994 h 156"/>
                <a:gd name="T16" fmla="*/ 1205496 w 184"/>
                <a:gd name="T17" fmla="*/ 406787 h 156"/>
                <a:gd name="T18" fmla="*/ 1212891 w 184"/>
                <a:gd name="T19" fmla="*/ 473352 h 156"/>
                <a:gd name="T20" fmla="*/ 1205496 w 184"/>
                <a:gd name="T21" fmla="*/ 532521 h 156"/>
                <a:gd name="T22" fmla="*/ 1257265 w 184"/>
                <a:gd name="T23" fmla="*/ 613878 h 156"/>
                <a:gd name="T24" fmla="*/ 1272057 w 184"/>
                <a:gd name="T25" fmla="*/ 747008 h 156"/>
                <a:gd name="T26" fmla="*/ 1316431 w 184"/>
                <a:gd name="T27" fmla="*/ 769197 h 156"/>
                <a:gd name="T28" fmla="*/ 1353409 w 184"/>
                <a:gd name="T29" fmla="*/ 813573 h 156"/>
                <a:gd name="T30" fmla="*/ 1346014 w 184"/>
                <a:gd name="T31" fmla="*/ 843158 h 156"/>
                <a:gd name="T32" fmla="*/ 1338618 w 184"/>
                <a:gd name="T33" fmla="*/ 865346 h 156"/>
                <a:gd name="T34" fmla="*/ 1331222 w 184"/>
                <a:gd name="T35" fmla="*/ 865346 h 156"/>
                <a:gd name="T36" fmla="*/ 1316431 w 184"/>
                <a:gd name="T37" fmla="*/ 902327 h 156"/>
                <a:gd name="T38" fmla="*/ 1309035 w 184"/>
                <a:gd name="T39" fmla="*/ 931911 h 156"/>
                <a:gd name="T40" fmla="*/ 1316431 w 184"/>
                <a:gd name="T41" fmla="*/ 954100 h 156"/>
                <a:gd name="T42" fmla="*/ 1331222 w 184"/>
                <a:gd name="T43" fmla="*/ 976288 h 156"/>
                <a:gd name="T44" fmla="*/ 1249870 w 184"/>
                <a:gd name="T45" fmla="*/ 1020665 h 156"/>
                <a:gd name="T46" fmla="*/ 1205496 w 184"/>
                <a:gd name="T47" fmla="*/ 1050249 h 156"/>
                <a:gd name="T48" fmla="*/ 1131539 w 184"/>
                <a:gd name="T49" fmla="*/ 1094626 h 156"/>
                <a:gd name="T50" fmla="*/ 1050186 w 184"/>
                <a:gd name="T51" fmla="*/ 1028061 h 156"/>
                <a:gd name="T52" fmla="*/ 909669 w 184"/>
                <a:gd name="T53" fmla="*/ 924515 h 156"/>
                <a:gd name="T54" fmla="*/ 872690 w 184"/>
                <a:gd name="T55" fmla="*/ 872742 h 156"/>
                <a:gd name="T56" fmla="*/ 813525 w 184"/>
                <a:gd name="T57" fmla="*/ 902327 h 156"/>
                <a:gd name="T58" fmla="*/ 599050 w 184"/>
                <a:gd name="T59" fmla="*/ 887535 h 156"/>
                <a:gd name="T60" fmla="*/ 495511 w 184"/>
                <a:gd name="T61" fmla="*/ 902327 h 156"/>
                <a:gd name="T62" fmla="*/ 303223 w 184"/>
                <a:gd name="T63" fmla="*/ 769197 h 156"/>
                <a:gd name="T64" fmla="*/ 288431 w 184"/>
                <a:gd name="T65" fmla="*/ 724820 h 156"/>
                <a:gd name="T66" fmla="*/ 236662 w 184"/>
                <a:gd name="T67" fmla="*/ 687839 h 156"/>
                <a:gd name="T68" fmla="*/ 0 w 184"/>
                <a:gd name="T69" fmla="*/ 495540 h 156"/>
                <a:gd name="T70" fmla="*/ 7396 w 184"/>
                <a:gd name="T71" fmla="*/ 362410 h 156"/>
                <a:gd name="T72" fmla="*/ 73957 w 184"/>
                <a:gd name="T73" fmla="*/ 288449 h 156"/>
                <a:gd name="T74" fmla="*/ 184892 w 184"/>
                <a:gd name="T75" fmla="*/ 192299 h 156"/>
                <a:gd name="T76" fmla="*/ 229266 w 184"/>
                <a:gd name="T77" fmla="*/ 140526 h 156"/>
                <a:gd name="T78" fmla="*/ 428949 w 184"/>
                <a:gd name="T79" fmla="*/ 0 h 156"/>
                <a:gd name="T80" fmla="*/ 480719 w 184"/>
                <a:gd name="T81" fmla="*/ 59169 h 156"/>
                <a:gd name="T82" fmla="*/ 532489 w 184"/>
                <a:gd name="T83" fmla="*/ 125734 h 156"/>
                <a:gd name="T84" fmla="*/ 532489 w 184"/>
                <a:gd name="T85" fmla="*/ 170111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156">
                  <a:moveTo>
                    <a:pt x="72" y="23"/>
                  </a:moveTo>
                  <a:lnTo>
                    <a:pt x="80" y="21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93" y="28"/>
                  </a:lnTo>
                  <a:lnTo>
                    <a:pt x="94" y="28"/>
                  </a:lnTo>
                  <a:lnTo>
                    <a:pt x="95" y="27"/>
                  </a:lnTo>
                  <a:lnTo>
                    <a:pt x="96" y="28"/>
                  </a:lnTo>
                  <a:lnTo>
                    <a:pt x="99" y="29"/>
                  </a:lnTo>
                  <a:lnTo>
                    <a:pt x="105" y="31"/>
                  </a:lnTo>
                  <a:lnTo>
                    <a:pt x="109" y="33"/>
                  </a:lnTo>
                  <a:lnTo>
                    <a:pt x="112" y="34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5" y="42"/>
                  </a:lnTo>
                  <a:lnTo>
                    <a:pt x="128" y="43"/>
                  </a:lnTo>
                  <a:lnTo>
                    <a:pt x="137" y="46"/>
                  </a:lnTo>
                  <a:lnTo>
                    <a:pt x="153" y="50"/>
                  </a:lnTo>
                  <a:lnTo>
                    <a:pt x="155" y="50"/>
                  </a:lnTo>
                  <a:lnTo>
                    <a:pt x="158" y="49"/>
                  </a:lnTo>
                  <a:lnTo>
                    <a:pt x="160" y="49"/>
                  </a:lnTo>
                  <a:lnTo>
                    <a:pt x="161" y="50"/>
                  </a:lnTo>
                  <a:lnTo>
                    <a:pt x="162" y="52"/>
                  </a:lnTo>
                  <a:lnTo>
                    <a:pt x="162" y="53"/>
                  </a:lnTo>
                  <a:lnTo>
                    <a:pt x="162" y="54"/>
                  </a:lnTo>
                  <a:lnTo>
                    <a:pt x="162" y="55"/>
                  </a:lnTo>
                  <a:lnTo>
                    <a:pt x="163" y="55"/>
                  </a:lnTo>
                  <a:lnTo>
                    <a:pt x="165" y="56"/>
                  </a:lnTo>
                  <a:lnTo>
                    <a:pt x="166" y="59"/>
                  </a:lnTo>
                  <a:lnTo>
                    <a:pt x="164" y="64"/>
                  </a:lnTo>
                  <a:lnTo>
                    <a:pt x="164" y="66"/>
                  </a:lnTo>
                  <a:lnTo>
                    <a:pt x="163" y="69"/>
                  </a:lnTo>
                  <a:lnTo>
                    <a:pt x="163" y="72"/>
                  </a:lnTo>
                  <a:lnTo>
                    <a:pt x="165" y="74"/>
                  </a:lnTo>
                  <a:lnTo>
                    <a:pt x="170" y="77"/>
                  </a:lnTo>
                  <a:lnTo>
                    <a:pt x="170" y="83"/>
                  </a:lnTo>
                  <a:lnTo>
                    <a:pt x="171" y="97"/>
                  </a:lnTo>
                  <a:lnTo>
                    <a:pt x="170" y="99"/>
                  </a:lnTo>
                  <a:lnTo>
                    <a:pt x="172" y="101"/>
                  </a:lnTo>
                  <a:lnTo>
                    <a:pt x="174" y="101"/>
                  </a:lnTo>
                  <a:lnTo>
                    <a:pt x="176" y="102"/>
                  </a:lnTo>
                  <a:lnTo>
                    <a:pt x="178" y="104"/>
                  </a:lnTo>
                  <a:lnTo>
                    <a:pt x="184" y="109"/>
                  </a:lnTo>
                  <a:lnTo>
                    <a:pt x="183" y="111"/>
                  </a:lnTo>
                  <a:lnTo>
                    <a:pt x="183" y="110"/>
                  </a:lnTo>
                  <a:lnTo>
                    <a:pt x="181" y="111"/>
                  </a:lnTo>
                  <a:lnTo>
                    <a:pt x="181" y="112"/>
                  </a:lnTo>
                  <a:lnTo>
                    <a:pt x="182" y="114"/>
                  </a:lnTo>
                  <a:lnTo>
                    <a:pt x="182" y="116"/>
                  </a:lnTo>
                  <a:lnTo>
                    <a:pt x="182" y="117"/>
                  </a:lnTo>
                  <a:lnTo>
                    <a:pt x="181" y="117"/>
                  </a:lnTo>
                  <a:lnTo>
                    <a:pt x="180" y="118"/>
                  </a:lnTo>
                  <a:lnTo>
                    <a:pt x="180" y="117"/>
                  </a:lnTo>
                  <a:lnTo>
                    <a:pt x="179" y="117"/>
                  </a:lnTo>
                  <a:lnTo>
                    <a:pt x="179" y="120"/>
                  </a:lnTo>
                  <a:lnTo>
                    <a:pt x="178" y="122"/>
                  </a:lnTo>
                  <a:lnTo>
                    <a:pt x="177" y="123"/>
                  </a:lnTo>
                  <a:lnTo>
                    <a:pt x="177" y="124"/>
                  </a:lnTo>
                  <a:lnTo>
                    <a:pt x="177" y="126"/>
                  </a:lnTo>
                  <a:lnTo>
                    <a:pt x="178" y="127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9" y="130"/>
                  </a:lnTo>
                  <a:lnTo>
                    <a:pt x="180" y="131"/>
                  </a:lnTo>
                  <a:lnTo>
                    <a:pt x="180" y="132"/>
                  </a:lnTo>
                  <a:lnTo>
                    <a:pt x="180" y="133"/>
                  </a:lnTo>
                  <a:lnTo>
                    <a:pt x="176" y="135"/>
                  </a:lnTo>
                  <a:lnTo>
                    <a:pt x="169" y="138"/>
                  </a:lnTo>
                  <a:lnTo>
                    <a:pt x="168" y="139"/>
                  </a:lnTo>
                  <a:lnTo>
                    <a:pt x="165" y="141"/>
                  </a:lnTo>
                  <a:lnTo>
                    <a:pt x="163" y="142"/>
                  </a:lnTo>
                  <a:lnTo>
                    <a:pt x="160" y="145"/>
                  </a:lnTo>
                  <a:lnTo>
                    <a:pt x="156" y="149"/>
                  </a:lnTo>
                  <a:lnTo>
                    <a:pt x="153" y="148"/>
                  </a:lnTo>
                  <a:lnTo>
                    <a:pt x="144" y="156"/>
                  </a:lnTo>
                  <a:lnTo>
                    <a:pt x="142" y="155"/>
                  </a:lnTo>
                  <a:lnTo>
                    <a:pt x="142" y="139"/>
                  </a:lnTo>
                  <a:lnTo>
                    <a:pt x="137" y="141"/>
                  </a:lnTo>
                  <a:lnTo>
                    <a:pt x="129" y="128"/>
                  </a:lnTo>
                  <a:lnTo>
                    <a:pt x="123" y="125"/>
                  </a:lnTo>
                  <a:lnTo>
                    <a:pt x="119" y="119"/>
                  </a:lnTo>
                  <a:lnTo>
                    <a:pt x="119" y="118"/>
                  </a:lnTo>
                  <a:lnTo>
                    <a:pt x="118" y="118"/>
                  </a:lnTo>
                  <a:lnTo>
                    <a:pt x="116" y="118"/>
                  </a:lnTo>
                  <a:lnTo>
                    <a:pt x="114" y="119"/>
                  </a:lnTo>
                  <a:lnTo>
                    <a:pt x="110" y="122"/>
                  </a:lnTo>
                  <a:lnTo>
                    <a:pt x="102" y="122"/>
                  </a:lnTo>
                  <a:lnTo>
                    <a:pt x="86" y="120"/>
                  </a:lnTo>
                  <a:lnTo>
                    <a:pt x="81" y="120"/>
                  </a:lnTo>
                  <a:lnTo>
                    <a:pt x="79" y="120"/>
                  </a:lnTo>
                  <a:lnTo>
                    <a:pt x="74" y="121"/>
                  </a:lnTo>
                  <a:lnTo>
                    <a:pt x="67" y="122"/>
                  </a:lnTo>
                  <a:lnTo>
                    <a:pt x="57" y="123"/>
                  </a:lnTo>
                  <a:lnTo>
                    <a:pt x="43" y="106"/>
                  </a:lnTo>
                  <a:lnTo>
                    <a:pt x="41" y="104"/>
                  </a:lnTo>
                  <a:lnTo>
                    <a:pt x="39" y="103"/>
                  </a:lnTo>
                  <a:lnTo>
                    <a:pt x="39" y="100"/>
                  </a:lnTo>
                  <a:lnTo>
                    <a:pt x="39" y="98"/>
                  </a:lnTo>
                  <a:lnTo>
                    <a:pt x="37" y="97"/>
                  </a:lnTo>
                  <a:lnTo>
                    <a:pt x="33" y="94"/>
                  </a:lnTo>
                  <a:lnTo>
                    <a:pt x="32" y="93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6" y="44"/>
                  </a:lnTo>
                  <a:lnTo>
                    <a:pt x="10" y="39"/>
                  </a:lnTo>
                  <a:lnTo>
                    <a:pt x="16" y="33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31" y="19"/>
                  </a:lnTo>
                  <a:lnTo>
                    <a:pt x="39" y="20"/>
                  </a:lnTo>
                  <a:lnTo>
                    <a:pt x="46" y="3"/>
                  </a:lnTo>
                  <a:lnTo>
                    <a:pt x="58" y="0"/>
                  </a:lnTo>
                  <a:lnTo>
                    <a:pt x="61" y="5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5" y="18"/>
                  </a:lnTo>
                  <a:lnTo>
                    <a:pt x="76" y="19"/>
                  </a:lnTo>
                  <a:lnTo>
                    <a:pt x="72" y="23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Freeform 182"/>
            <p:cNvSpPr>
              <a:spLocks/>
            </p:cNvSpPr>
            <p:nvPr/>
          </p:nvSpPr>
          <p:spPr bwMode="auto">
            <a:xfrm>
              <a:off x="2248511" y="828021"/>
              <a:ext cx="2159611" cy="1198230"/>
            </a:xfrm>
            <a:custGeom>
              <a:avLst/>
              <a:gdLst>
                <a:gd name="T0" fmla="*/ 281048 w 292"/>
                <a:gd name="T1" fmla="*/ 1057710 h 162"/>
                <a:gd name="T2" fmla="*/ 110940 w 292"/>
                <a:gd name="T3" fmla="*/ 991141 h 162"/>
                <a:gd name="T4" fmla="*/ 177504 w 292"/>
                <a:gd name="T5" fmla="*/ 843209 h 162"/>
                <a:gd name="T6" fmla="*/ 221880 w 292"/>
                <a:gd name="T7" fmla="*/ 680485 h 162"/>
                <a:gd name="T8" fmla="*/ 295840 w 292"/>
                <a:gd name="T9" fmla="*/ 584329 h 162"/>
                <a:gd name="T10" fmla="*/ 480741 w 292"/>
                <a:gd name="T11" fmla="*/ 562140 h 162"/>
                <a:gd name="T12" fmla="*/ 569493 w 292"/>
                <a:gd name="T13" fmla="*/ 458588 h 162"/>
                <a:gd name="T14" fmla="*/ 702621 w 292"/>
                <a:gd name="T15" fmla="*/ 288466 h 162"/>
                <a:gd name="T16" fmla="*/ 710017 w 292"/>
                <a:gd name="T17" fmla="*/ 207104 h 162"/>
                <a:gd name="T18" fmla="*/ 791373 w 292"/>
                <a:gd name="T19" fmla="*/ 177518 h 162"/>
                <a:gd name="T20" fmla="*/ 850541 w 292"/>
                <a:gd name="T21" fmla="*/ 214501 h 162"/>
                <a:gd name="T22" fmla="*/ 887521 w 292"/>
                <a:gd name="T23" fmla="*/ 221897 h 162"/>
                <a:gd name="T24" fmla="*/ 880125 w 292"/>
                <a:gd name="T25" fmla="*/ 266277 h 162"/>
                <a:gd name="T26" fmla="*/ 939293 w 292"/>
                <a:gd name="T27" fmla="*/ 258880 h 162"/>
                <a:gd name="T28" fmla="*/ 1020649 w 292"/>
                <a:gd name="T29" fmla="*/ 266277 h 162"/>
                <a:gd name="T30" fmla="*/ 1035441 w 292"/>
                <a:gd name="T31" fmla="*/ 318053 h 162"/>
                <a:gd name="T32" fmla="*/ 1094610 w 292"/>
                <a:gd name="T33" fmla="*/ 251484 h 162"/>
                <a:gd name="T34" fmla="*/ 1138986 w 292"/>
                <a:gd name="T35" fmla="*/ 199708 h 162"/>
                <a:gd name="T36" fmla="*/ 1175966 w 292"/>
                <a:gd name="T37" fmla="*/ 162725 h 162"/>
                <a:gd name="T38" fmla="*/ 1227738 w 292"/>
                <a:gd name="T39" fmla="*/ 147931 h 162"/>
                <a:gd name="T40" fmla="*/ 1227738 w 292"/>
                <a:gd name="T41" fmla="*/ 207104 h 162"/>
                <a:gd name="T42" fmla="*/ 1286906 w 292"/>
                <a:gd name="T43" fmla="*/ 199708 h 162"/>
                <a:gd name="T44" fmla="*/ 1309094 w 292"/>
                <a:gd name="T45" fmla="*/ 170121 h 162"/>
                <a:gd name="T46" fmla="*/ 1346074 w 292"/>
                <a:gd name="T47" fmla="*/ 125742 h 162"/>
                <a:gd name="T48" fmla="*/ 1412638 w 292"/>
                <a:gd name="T49" fmla="*/ 88759 h 162"/>
                <a:gd name="T50" fmla="*/ 1449618 w 292"/>
                <a:gd name="T51" fmla="*/ 36983 h 162"/>
                <a:gd name="T52" fmla="*/ 1405242 w 292"/>
                <a:gd name="T53" fmla="*/ 14793 h 162"/>
                <a:gd name="T54" fmla="*/ 1434826 w 292"/>
                <a:gd name="T55" fmla="*/ 7397 h 162"/>
                <a:gd name="T56" fmla="*/ 1508786 w 292"/>
                <a:gd name="T57" fmla="*/ 14793 h 162"/>
                <a:gd name="T58" fmla="*/ 1508786 w 292"/>
                <a:gd name="T59" fmla="*/ 96155 h 162"/>
                <a:gd name="T60" fmla="*/ 1538370 w 292"/>
                <a:gd name="T61" fmla="*/ 133138 h 162"/>
                <a:gd name="T62" fmla="*/ 1612330 w 292"/>
                <a:gd name="T63" fmla="*/ 125742 h 162"/>
                <a:gd name="T64" fmla="*/ 1649310 w 292"/>
                <a:gd name="T65" fmla="*/ 147931 h 162"/>
                <a:gd name="T66" fmla="*/ 1678894 w 292"/>
                <a:gd name="T67" fmla="*/ 184914 h 162"/>
                <a:gd name="T68" fmla="*/ 1649310 w 292"/>
                <a:gd name="T69" fmla="*/ 221897 h 162"/>
                <a:gd name="T70" fmla="*/ 1715874 w 292"/>
                <a:gd name="T71" fmla="*/ 207104 h 162"/>
                <a:gd name="T72" fmla="*/ 1775042 w 292"/>
                <a:gd name="T73" fmla="*/ 184914 h 162"/>
                <a:gd name="T74" fmla="*/ 1849003 w 292"/>
                <a:gd name="T75" fmla="*/ 155328 h 162"/>
                <a:gd name="T76" fmla="*/ 1893379 w 292"/>
                <a:gd name="T77" fmla="*/ 125742 h 162"/>
                <a:gd name="T78" fmla="*/ 1967339 w 292"/>
                <a:gd name="T79" fmla="*/ 73966 h 162"/>
                <a:gd name="T80" fmla="*/ 2033903 w 292"/>
                <a:gd name="T81" fmla="*/ 133138 h 162"/>
                <a:gd name="T82" fmla="*/ 1982131 w 292"/>
                <a:gd name="T83" fmla="*/ 221897 h 162"/>
                <a:gd name="T84" fmla="*/ 1930359 w 292"/>
                <a:gd name="T85" fmla="*/ 318053 h 162"/>
                <a:gd name="T86" fmla="*/ 1967339 w 292"/>
                <a:gd name="T87" fmla="*/ 369829 h 162"/>
                <a:gd name="T88" fmla="*/ 1974735 w 292"/>
                <a:gd name="T89" fmla="*/ 443794 h 162"/>
                <a:gd name="T90" fmla="*/ 2048695 w 292"/>
                <a:gd name="T91" fmla="*/ 451191 h 162"/>
                <a:gd name="T92" fmla="*/ 2004319 w 292"/>
                <a:gd name="T93" fmla="*/ 532553 h 162"/>
                <a:gd name="T94" fmla="*/ 2048695 w 292"/>
                <a:gd name="T95" fmla="*/ 562140 h 162"/>
                <a:gd name="T96" fmla="*/ 2078279 w 292"/>
                <a:gd name="T97" fmla="*/ 591726 h 162"/>
                <a:gd name="T98" fmla="*/ 2056091 w 292"/>
                <a:gd name="T99" fmla="*/ 643502 h 162"/>
                <a:gd name="T100" fmla="*/ 2056091 w 292"/>
                <a:gd name="T101" fmla="*/ 739657 h 162"/>
                <a:gd name="T102" fmla="*/ 2041299 w 292"/>
                <a:gd name="T103" fmla="*/ 791433 h 162"/>
                <a:gd name="T104" fmla="*/ 2122655 w 292"/>
                <a:gd name="T105" fmla="*/ 784037 h 162"/>
                <a:gd name="T106" fmla="*/ 2122655 w 292"/>
                <a:gd name="T107" fmla="*/ 909779 h 162"/>
                <a:gd name="T108" fmla="*/ 1982131 w 292"/>
                <a:gd name="T109" fmla="*/ 946761 h 162"/>
                <a:gd name="T110" fmla="*/ 1893379 w 292"/>
                <a:gd name="T111" fmla="*/ 983744 h 162"/>
                <a:gd name="T112" fmla="*/ 1871191 w 292"/>
                <a:gd name="T113" fmla="*/ 946761 h 162"/>
                <a:gd name="T114" fmla="*/ 1826815 w 292"/>
                <a:gd name="T115" fmla="*/ 998538 h 162"/>
                <a:gd name="T116" fmla="*/ 1782438 w 292"/>
                <a:gd name="T117" fmla="*/ 1057710 h 162"/>
                <a:gd name="T118" fmla="*/ 1715874 w 292"/>
                <a:gd name="T119" fmla="*/ 1102090 h 162"/>
                <a:gd name="T120" fmla="*/ 1264718 w 292"/>
                <a:gd name="T121" fmla="*/ 1153866 h 162"/>
                <a:gd name="T122" fmla="*/ 628661 w 292"/>
                <a:gd name="T123" fmla="*/ 1176055 h 1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92" h="162">
                  <a:moveTo>
                    <a:pt x="75" y="158"/>
                  </a:moveTo>
                  <a:lnTo>
                    <a:pt x="56" y="153"/>
                  </a:lnTo>
                  <a:lnTo>
                    <a:pt x="52" y="151"/>
                  </a:lnTo>
                  <a:lnTo>
                    <a:pt x="49" y="147"/>
                  </a:lnTo>
                  <a:lnTo>
                    <a:pt x="44" y="146"/>
                  </a:lnTo>
                  <a:lnTo>
                    <a:pt x="38" y="143"/>
                  </a:lnTo>
                  <a:lnTo>
                    <a:pt x="35" y="141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21" y="138"/>
                  </a:lnTo>
                  <a:lnTo>
                    <a:pt x="15" y="134"/>
                  </a:lnTo>
                  <a:lnTo>
                    <a:pt x="13" y="135"/>
                  </a:lnTo>
                  <a:lnTo>
                    <a:pt x="8" y="131"/>
                  </a:lnTo>
                  <a:lnTo>
                    <a:pt x="0" y="132"/>
                  </a:lnTo>
                  <a:lnTo>
                    <a:pt x="5" y="128"/>
                  </a:lnTo>
                  <a:lnTo>
                    <a:pt x="11" y="124"/>
                  </a:lnTo>
                  <a:lnTo>
                    <a:pt x="24" y="114"/>
                  </a:lnTo>
                  <a:lnTo>
                    <a:pt x="27" y="112"/>
                  </a:lnTo>
                  <a:lnTo>
                    <a:pt x="31" y="107"/>
                  </a:lnTo>
                  <a:lnTo>
                    <a:pt x="26" y="100"/>
                  </a:lnTo>
                  <a:lnTo>
                    <a:pt x="31" y="95"/>
                  </a:lnTo>
                  <a:lnTo>
                    <a:pt x="30" y="92"/>
                  </a:lnTo>
                  <a:lnTo>
                    <a:pt x="36" y="90"/>
                  </a:lnTo>
                  <a:lnTo>
                    <a:pt x="35" y="88"/>
                  </a:lnTo>
                  <a:lnTo>
                    <a:pt x="36" y="87"/>
                  </a:lnTo>
                  <a:lnTo>
                    <a:pt x="35" y="86"/>
                  </a:lnTo>
                  <a:lnTo>
                    <a:pt x="39" y="86"/>
                  </a:lnTo>
                  <a:lnTo>
                    <a:pt x="40" y="79"/>
                  </a:lnTo>
                  <a:lnTo>
                    <a:pt x="53" y="80"/>
                  </a:lnTo>
                  <a:lnTo>
                    <a:pt x="55" y="80"/>
                  </a:lnTo>
                  <a:lnTo>
                    <a:pt x="56" y="80"/>
                  </a:lnTo>
                  <a:lnTo>
                    <a:pt x="59" y="79"/>
                  </a:lnTo>
                  <a:lnTo>
                    <a:pt x="59" y="76"/>
                  </a:lnTo>
                  <a:lnTo>
                    <a:pt x="65" y="76"/>
                  </a:lnTo>
                  <a:lnTo>
                    <a:pt x="68" y="71"/>
                  </a:lnTo>
                  <a:lnTo>
                    <a:pt x="70" y="70"/>
                  </a:lnTo>
                  <a:lnTo>
                    <a:pt x="73" y="68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7" y="62"/>
                  </a:lnTo>
                  <a:lnTo>
                    <a:pt x="80" y="59"/>
                  </a:lnTo>
                  <a:lnTo>
                    <a:pt x="83" y="57"/>
                  </a:lnTo>
                  <a:cubicBezTo>
                    <a:pt x="86" y="53"/>
                    <a:pt x="90" y="48"/>
                    <a:pt x="93" y="44"/>
                  </a:cubicBezTo>
                  <a:lnTo>
                    <a:pt x="92" y="41"/>
                  </a:lnTo>
                  <a:lnTo>
                    <a:pt x="93" y="40"/>
                  </a:lnTo>
                  <a:lnTo>
                    <a:pt x="95" y="39"/>
                  </a:lnTo>
                  <a:lnTo>
                    <a:pt x="98" y="38"/>
                  </a:lnTo>
                  <a:lnTo>
                    <a:pt x="100" y="36"/>
                  </a:lnTo>
                  <a:lnTo>
                    <a:pt x="101" y="34"/>
                  </a:lnTo>
                  <a:lnTo>
                    <a:pt x="98" y="31"/>
                  </a:lnTo>
                  <a:lnTo>
                    <a:pt x="97" y="29"/>
                  </a:lnTo>
                  <a:lnTo>
                    <a:pt x="96" y="28"/>
                  </a:lnTo>
                  <a:lnTo>
                    <a:pt x="99" y="27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5" y="25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8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4" y="23"/>
                  </a:lnTo>
                  <a:lnTo>
                    <a:pt x="114" y="28"/>
                  </a:lnTo>
                  <a:lnTo>
                    <a:pt x="115" y="29"/>
                  </a:lnTo>
                  <a:lnTo>
                    <a:pt x="118" y="29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2" y="28"/>
                  </a:lnTo>
                  <a:lnTo>
                    <a:pt x="120" y="30"/>
                  </a:lnTo>
                  <a:lnTo>
                    <a:pt x="119" y="32"/>
                  </a:lnTo>
                  <a:lnTo>
                    <a:pt x="118" y="33"/>
                  </a:lnTo>
                  <a:lnTo>
                    <a:pt x="117" y="34"/>
                  </a:lnTo>
                  <a:lnTo>
                    <a:pt x="117" y="36"/>
                  </a:lnTo>
                  <a:lnTo>
                    <a:pt x="118" y="35"/>
                  </a:lnTo>
                  <a:lnTo>
                    <a:pt x="119" y="36"/>
                  </a:lnTo>
                  <a:lnTo>
                    <a:pt x="120" y="35"/>
                  </a:lnTo>
                  <a:lnTo>
                    <a:pt x="122" y="35"/>
                  </a:lnTo>
                  <a:lnTo>
                    <a:pt x="124" y="34"/>
                  </a:lnTo>
                  <a:lnTo>
                    <a:pt x="125" y="34"/>
                  </a:lnTo>
                  <a:lnTo>
                    <a:pt x="127" y="34"/>
                  </a:lnTo>
                  <a:lnTo>
                    <a:pt x="127" y="35"/>
                  </a:lnTo>
                  <a:lnTo>
                    <a:pt x="129" y="36"/>
                  </a:lnTo>
                  <a:lnTo>
                    <a:pt x="129" y="38"/>
                  </a:lnTo>
                  <a:lnTo>
                    <a:pt x="131" y="38"/>
                  </a:lnTo>
                  <a:lnTo>
                    <a:pt x="136" y="36"/>
                  </a:lnTo>
                  <a:lnTo>
                    <a:pt x="137" y="35"/>
                  </a:lnTo>
                  <a:lnTo>
                    <a:pt x="138" y="36"/>
                  </a:lnTo>
                  <a:lnTo>
                    <a:pt x="138" y="37"/>
                  </a:lnTo>
                  <a:lnTo>
                    <a:pt x="139" y="37"/>
                  </a:lnTo>
                  <a:cubicBezTo>
                    <a:pt x="139" y="38"/>
                    <a:pt x="139" y="39"/>
                    <a:pt x="138" y="40"/>
                  </a:cubicBezTo>
                  <a:lnTo>
                    <a:pt x="138" y="42"/>
                  </a:lnTo>
                  <a:lnTo>
                    <a:pt x="139" y="43"/>
                  </a:lnTo>
                  <a:lnTo>
                    <a:pt x="140" y="43"/>
                  </a:lnTo>
                  <a:lnTo>
                    <a:pt x="142" y="41"/>
                  </a:lnTo>
                  <a:lnTo>
                    <a:pt x="144" y="40"/>
                  </a:lnTo>
                  <a:lnTo>
                    <a:pt x="145" y="40"/>
                  </a:lnTo>
                  <a:lnTo>
                    <a:pt x="145" y="38"/>
                  </a:lnTo>
                  <a:lnTo>
                    <a:pt x="144" y="36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49" y="32"/>
                  </a:lnTo>
                  <a:lnTo>
                    <a:pt x="149" y="31"/>
                  </a:lnTo>
                  <a:lnTo>
                    <a:pt x="149" y="29"/>
                  </a:lnTo>
                  <a:lnTo>
                    <a:pt x="151" y="29"/>
                  </a:lnTo>
                  <a:cubicBezTo>
                    <a:pt x="152" y="28"/>
                    <a:pt x="153" y="28"/>
                    <a:pt x="154" y="27"/>
                  </a:cubicBezTo>
                  <a:lnTo>
                    <a:pt x="154" y="26"/>
                  </a:lnTo>
                  <a:lnTo>
                    <a:pt x="156" y="25"/>
                  </a:lnTo>
                  <a:lnTo>
                    <a:pt x="157" y="25"/>
                  </a:lnTo>
                  <a:lnTo>
                    <a:pt x="158" y="24"/>
                  </a:lnTo>
                  <a:lnTo>
                    <a:pt x="159" y="22"/>
                  </a:lnTo>
                  <a:lnTo>
                    <a:pt x="159" y="21"/>
                  </a:lnTo>
                  <a:lnTo>
                    <a:pt x="160" y="20"/>
                  </a:lnTo>
                  <a:lnTo>
                    <a:pt x="162" y="18"/>
                  </a:lnTo>
                  <a:lnTo>
                    <a:pt x="163" y="19"/>
                  </a:lnTo>
                  <a:lnTo>
                    <a:pt x="164" y="19"/>
                  </a:lnTo>
                  <a:lnTo>
                    <a:pt x="166" y="20"/>
                  </a:lnTo>
                  <a:lnTo>
                    <a:pt x="167" y="20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7" y="23"/>
                  </a:lnTo>
                  <a:cubicBezTo>
                    <a:pt x="167" y="24"/>
                    <a:pt x="167" y="26"/>
                    <a:pt x="167" y="28"/>
                  </a:cubicBezTo>
                  <a:lnTo>
                    <a:pt x="166" y="28"/>
                  </a:lnTo>
                  <a:lnTo>
                    <a:pt x="168" y="27"/>
                  </a:lnTo>
                  <a:lnTo>
                    <a:pt x="169" y="27"/>
                  </a:lnTo>
                  <a:lnTo>
                    <a:pt x="170" y="27"/>
                  </a:lnTo>
                  <a:lnTo>
                    <a:pt x="172" y="27"/>
                  </a:lnTo>
                  <a:lnTo>
                    <a:pt x="174" y="28"/>
                  </a:lnTo>
                  <a:lnTo>
                    <a:pt x="174" y="27"/>
                  </a:lnTo>
                  <a:lnTo>
                    <a:pt x="174" y="26"/>
                  </a:lnTo>
                  <a:lnTo>
                    <a:pt x="174" y="24"/>
                  </a:lnTo>
                  <a:lnTo>
                    <a:pt x="175" y="24"/>
                  </a:lnTo>
                  <a:lnTo>
                    <a:pt x="176" y="23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9" y="18"/>
                  </a:lnTo>
                  <a:lnTo>
                    <a:pt x="182" y="17"/>
                  </a:lnTo>
                  <a:lnTo>
                    <a:pt x="183" y="15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8" y="14"/>
                  </a:lnTo>
                  <a:lnTo>
                    <a:pt x="188" y="12"/>
                  </a:lnTo>
                  <a:lnTo>
                    <a:pt x="191" y="12"/>
                  </a:lnTo>
                  <a:lnTo>
                    <a:pt x="190" y="10"/>
                  </a:lnTo>
                  <a:lnTo>
                    <a:pt x="192" y="9"/>
                  </a:lnTo>
                  <a:lnTo>
                    <a:pt x="195" y="8"/>
                  </a:lnTo>
                  <a:lnTo>
                    <a:pt x="195" y="7"/>
                  </a:lnTo>
                  <a:lnTo>
                    <a:pt x="196" y="6"/>
                  </a:lnTo>
                  <a:lnTo>
                    <a:pt x="196" y="5"/>
                  </a:lnTo>
                  <a:lnTo>
                    <a:pt x="195" y="4"/>
                  </a:lnTo>
                  <a:lnTo>
                    <a:pt x="194" y="4"/>
                  </a:lnTo>
                  <a:lnTo>
                    <a:pt x="194" y="6"/>
                  </a:lnTo>
                  <a:lnTo>
                    <a:pt x="193" y="6"/>
                  </a:lnTo>
                  <a:lnTo>
                    <a:pt x="192" y="5"/>
                  </a:lnTo>
                  <a:lnTo>
                    <a:pt x="190" y="2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2" y="1"/>
                  </a:lnTo>
                  <a:lnTo>
                    <a:pt x="193" y="0"/>
                  </a:lnTo>
                  <a:lnTo>
                    <a:pt x="194" y="1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3" y="1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5" y="4"/>
                  </a:lnTo>
                  <a:lnTo>
                    <a:pt x="205" y="5"/>
                  </a:lnTo>
                  <a:lnTo>
                    <a:pt x="205" y="8"/>
                  </a:lnTo>
                  <a:lnTo>
                    <a:pt x="205" y="12"/>
                  </a:lnTo>
                  <a:lnTo>
                    <a:pt x="204" y="13"/>
                  </a:lnTo>
                  <a:lnTo>
                    <a:pt x="205" y="14"/>
                  </a:lnTo>
                  <a:lnTo>
                    <a:pt x="203" y="16"/>
                  </a:lnTo>
                  <a:lnTo>
                    <a:pt x="206" y="18"/>
                  </a:lnTo>
                  <a:lnTo>
                    <a:pt x="207" y="18"/>
                  </a:lnTo>
                  <a:lnTo>
                    <a:pt x="208" y="18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13" y="16"/>
                  </a:lnTo>
                  <a:lnTo>
                    <a:pt x="214" y="16"/>
                  </a:lnTo>
                  <a:lnTo>
                    <a:pt x="216" y="16"/>
                  </a:lnTo>
                  <a:lnTo>
                    <a:pt x="218" y="17"/>
                  </a:lnTo>
                  <a:lnTo>
                    <a:pt x="217" y="18"/>
                  </a:lnTo>
                  <a:lnTo>
                    <a:pt x="219" y="21"/>
                  </a:lnTo>
                  <a:lnTo>
                    <a:pt x="219" y="20"/>
                  </a:lnTo>
                  <a:lnTo>
                    <a:pt x="219" y="19"/>
                  </a:lnTo>
                  <a:lnTo>
                    <a:pt x="220" y="18"/>
                  </a:lnTo>
                  <a:lnTo>
                    <a:pt x="223" y="20"/>
                  </a:lnTo>
                  <a:lnTo>
                    <a:pt x="224" y="21"/>
                  </a:lnTo>
                  <a:lnTo>
                    <a:pt x="225" y="22"/>
                  </a:lnTo>
                  <a:lnTo>
                    <a:pt x="225" y="23"/>
                  </a:lnTo>
                  <a:lnTo>
                    <a:pt x="225" y="24"/>
                  </a:lnTo>
                  <a:lnTo>
                    <a:pt x="226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28" y="26"/>
                  </a:lnTo>
                  <a:lnTo>
                    <a:pt x="228" y="27"/>
                  </a:lnTo>
                  <a:lnTo>
                    <a:pt x="225" y="28"/>
                  </a:lnTo>
                  <a:lnTo>
                    <a:pt x="225" y="29"/>
                  </a:lnTo>
                  <a:lnTo>
                    <a:pt x="223" y="30"/>
                  </a:lnTo>
                  <a:lnTo>
                    <a:pt x="224" y="31"/>
                  </a:lnTo>
                  <a:lnTo>
                    <a:pt x="225" y="32"/>
                  </a:lnTo>
                  <a:lnTo>
                    <a:pt x="226" y="32"/>
                  </a:lnTo>
                  <a:lnTo>
                    <a:pt x="226" y="33"/>
                  </a:lnTo>
                  <a:lnTo>
                    <a:pt x="231" y="29"/>
                  </a:lnTo>
                  <a:lnTo>
                    <a:pt x="232" y="28"/>
                  </a:lnTo>
                  <a:lnTo>
                    <a:pt x="232" y="27"/>
                  </a:lnTo>
                  <a:lnTo>
                    <a:pt x="237" y="27"/>
                  </a:lnTo>
                  <a:lnTo>
                    <a:pt x="238" y="26"/>
                  </a:lnTo>
                  <a:lnTo>
                    <a:pt x="238" y="25"/>
                  </a:lnTo>
                  <a:lnTo>
                    <a:pt x="239" y="25"/>
                  </a:lnTo>
                  <a:lnTo>
                    <a:pt x="240" y="25"/>
                  </a:lnTo>
                  <a:lnTo>
                    <a:pt x="242" y="25"/>
                  </a:lnTo>
                  <a:lnTo>
                    <a:pt x="246" y="23"/>
                  </a:lnTo>
                  <a:lnTo>
                    <a:pt x="247" y="23"/>
                  </a:lnTo>
                  <a:lnTo>
                    <a:pt x="249" y="24"/>
                  </a:lnTo>
                  <a:lnTo>
                    <a:pt x="250" y="23"/>
                  </a:lnTo>
                  <a:lnTo>
                    <a:pt x="250" y="21"/>
                  </a:lnTo>
                  <a:lnTo>
                    <a:pt x="252" y="20"/>
                  </a:lnTo>
                  <a:lnTo>
                    <a:pt x="254" y="20"/>
                  </a:lnTo>
                  <a:lnTo>
                    <a:pt x="255" y="20"/>
                  </a:lnTo>
                  <a:lnTo>
                    <a:pt x="256" y="20"/>
                  </a:lnTo>
                  <a:lnTo>
                    <a:pt x="257" y="19"/>
                  </a:lnTo>
                  <a:lnTo>
                    <a:pt x="256" y="17"/>
                  </a:lnTo>
                  <a:lnTo>
                    <a:pt x="256" y="15"/>
                  </a:lnTo>
                  <a:lnTo>
                    <a:pt x="256" y="11"/>
                  </a:lnTo>
                  <a:lnTo>
                    <a:pt x="258" y="11"/>
                  </a:lnTo>
                  <a:lnTo>
                    <a:pt x="258" y="10"/>
                  </a:lnTo>
                  <a:lnTo>
                    <a:pt x="262" y="8"/>
                  </a:lnTo>
                  <a:lnTo>
                    <a:pt x="266" y="10"/>
                  </a:lnTo>
                  <a:lnTo>
                    <a:pt x="269" y="10"/>
                  </a:lnTo>
                  <a:lnTo>
                    <a:pt x="273" y="11"/>
                  </a:lnTo>
                  <a:lnTo>
                    <a:pt x="274" y="13"/>
                  </a:lnTo>
                  <a:lnTo>
                    <a:pt x="274" y="15"/>
                  </a:lnTo>
                  <a:lnTo>
                    <a:pt x="274" y="18"/>
                  </a:lnTo>
                  <a:lnTo>
                    <a:pt x="275" y="18"/>
                  </a:lnTo>
                  <a:lnTo>
                    <a:pt x="276" y="18"/>
                  </a:lnTo>
                  <a:lnTo>
                    <a:pt x="276" y="21"/>
                  </a:lnTo>
                  <a:lnTo>
                    <a:pt x="273" y="26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8" y="30"/>
                  </a:lnTo>
                  <a:lnTo>
                    <a:pt x="269" y="32"/>
                  </a:lnTo>
                  <a:lnTo>
                    <a:pt x="269" y="35"/>
                  </a:lnTo>
                  <a:lnTo>
                    <a:pt x="268" y="38"/>
                  </a:lnTo>
                  <a:lnTo>
                    <a:pt x="265" y="40"/>
                  </a:lnTo>
                  <a:lnTo>
                    <a:pt x="263" y="42"/>
                  </a:lnTo>
                  <a:lnTo>
                    <a:pt x="261" y="43"/>
                  </a:lnTo>
                  <a:lnTo>
                    <a:pt x="259" y="44"/>
                  </a:lnTo>
                  <a:lnTo>
                    <a:pt x="260" y="46"/>
                  </a:lnTo>
                  <a:lnTo>
                    <a:pt x="261" y="47"/>
                  </a:lnTo>
                  <a:lnTo>
                    <a:pt x="261" y="48"/>
                  </a:lnTo>
                  <a:lnTo>
                    <a:pt x="264" y="49"/>
                  </a:lnTo>
                  <a:lnTo>
                    <a:pt x="266" y="50"/>
                  </a:lnTo>
                  <a:lnTo>
                    <a:pt x="266" y="52"/>
                  </a:lnTo>
                  <a:lnTo>
                    <a:pt x="268" y="53"/>
                  </a:lnTo>
                  <a:lnTo>
                    <a:pt x="270" y="55"/>
                  </a:lnTo>
                  <a:lnTo>
                    <a:pt x="268" y="55"/>
                  </a:lnTo>
                  <a:lnTo>
                    <a:pt x="267" y="57"/>
                  </a:lnTo>
                  <a:lnTo>
                    <a:pt x="267" y="60"/>
                  </a:lnTo>
                  <a:lnTo>
                    <a:pt x="269" y="61"/>
                  </a:lnTo>
                  <a:lnTo>
                    <a:pt x="271" y="61"/>
                  </a:lnTo>
                  <a:lnTo>
                    <a:pt x="273" y="60"/>
                  </a:lnTo>
                  <a:lnTo>
                    <a:pt x="274" y="60"/>
                  </a:lnTo>
                  <a:lnTo>
                    <a:pt x="276" y="59"/>
                  </a:lnTo>
                  <a:lnTo>
                    <a:pt x="277" y="61"/>
                  </a:lnTo>
                  <a:lnTo>
                    <a:pt x="277" y="66"/>
                  </a:lnTo>
                  <a:lnTo>
                    <a:pt x="276" y="68"/>
                  </a:lnTo>
                  <a:lnTo>
                    <a:pt x="275" y="70"/>
                  </a:lnTo>
                  <a:lnTo>
                    <a:pt x="272" y="69"/>
                  </a:lnTo>
                  <a:lnTo>
                    <a:pt x="271" y="70"/>
                  </a:lnTo>
                  <a:lnTo>
                    <a:pt x="271" y="72"/>
                  </a:lnTo>
                  <a:lnTo>
                    <a:pt x="270" y="73"/>
                  </a:lnTo>
                  <a:lnTo>
                    <a:pt x="271" y="74"/>
                  </a:lnTo>
                  <a:lnTo>
                    <a:pt x="273" y="75"/>
                  </a:lnTo>
                  <a:lnTo>
                    <a:pt x="277" y="75"/>
                  </a:lnTo>
                  <a:lnTo>
                    <a:pt x="277" y="76"/>
                  </a:lnTo>
                  <a:lnTo>
                    <a:pt x="275" y="77"/>
                  </a:lnTo>
                  <a:lnTo>
                    <a:pt x="275" y="78"/>
                  </a:lnTo>
                  <a:lnTo>
                    <a:pt x="277" y="79"/>
                  </a:lnTo>
                  <a:lnTo>
                    <a:pt x="279" y="80"/>
                  </a:lnTo>
                  <a:lnTo>
                    <a:pt x="280" y="80"/>
                  </a:lnTo>
                  <a:lnTo>
                    <a:pt x="281" y="80"/>
                  </a:lnTo>
                  <a:lnTo>
                    <a:pt x="281" y="81"/>
                  </a:lnTo>
                  <a:lnTo>
                    <a:pt x="278" y="83"/>
                  </a:lnTo>
                  <a:lnTo>
                    <a:pt x="279" y="84"/>
                  </a:lnTo>
                  <a:lnTo>
                    <a:pt x="278" y="84"/>
                  </a:lnTo>
                  <a:lnTo>
                    <a:pt x="278" y="86"/>
                  </a:lnTo>
                  <a:lnTo>
                    <a:pt x="278" y="87"/>
                  </a:lnTo>
                  <a:lnTo>
                    <a:pt x="277" y="87"/>
                  </a:lnTo>
                  <a:lnTo>
                    <a:pt x="277" y="92"/>
                  </a:lnTo>
                  <a:lnTo>
                    <a:pt x="277" y="95"/>
                  </a:lnTo>
                  <a:lnTo>
                    <a:pt x="278" y="97"/>
                  </a:lnTo>
                  <a:lnTo>
                    <a:pt x="279" y="100"/>
                  </a:lnTo>
                  <a:lnTo>
                    <a:pt x="278" y="100"/>
                  </a:lnTo>
                  <a:lnTo>
                    <a:pt x="276" y="101"/>
                  </a:lnTo>
                  <a:lnTo>
                    <a:pt x="276" y="102"/>
                  </a:lnTo>
                  <a:lnTo>
                    <a:pt x="276" y="104"/>
                  </a:lnTo>
                  <a:lnTo>
                    <a:pt x="276" y="105"/>
                  </a:lnTo>
                  <a:lnTo>
                    <a:pt x="275" y="106"/>
                  </a:lnTo>
                  <a:lnTo>
                    <a:pt x="276" y="107"/>
                  </a:lnTo>
                  <a:lnTo>
                    <a:pt x="277" y="108"/>
                  </a:lnTo>
                  <a:lnTo>
                    <a:pt x="280" y="109"/>
                  </a:lnTo>
                  <a:lnTo>
                    <a:pt x="283" y="109"/>
                  </a:lnTo>
                  <a:lnTo>
                    <a:pt x="283" y="107"/>
                  </a:lnTo>
                  <a:lnTo>
                    <a:pt x="285" y="107"/>
                  </a:lnTo>
                  <a:lnTo>
                    <a:pt x="287" y="106"/>
                  </a:lnTo>
                  <a:lnTo>
                    <a:pt x="289" y="106"/>
                  </a:lnTo>
                  <a:lnTo>
                    <a:pt x="291" y="114"/>
                  </a:lnTo>
                  <a:lnTo>
                    <a:pt x="291" y="116"/>
                  </a:lnTo>
                  <a:lnTo>
                    <a:pt x="292" y="121"/>
                  </a:lnTo>
                  <a:lnTo>
                    <a:pt x="289" y="122"/>
                  </a:lnTo>
                  <a:lnTo>
                    <a:pt x="287" y="123"/>
                  </a:lnTo>
                  <a:lnTo>
                    <a:pt x="286" y="128"/>
                  </a:lnTo>
                  <a:lnTo>
                    <a:pt x="283" y="129"/>
                  </a:lnTo>
                  <a:lnTo>
                    <a:pt x="278" y="127"/>
                  </a:lnTo>
                  <a:lnTo>
                    <a:pt x="274" y="127"/>
                  </a:lnTo>
                  <a:lnTo>
                    <a:pt x="273" y="129"/>
                  </a:lnTo>
                  <a:lnTo>
                    <a:pt x="268" y="128"/>
                  </a:lnTo>
                  <a:lnTo>
                    <a:pt x="268" y="129"/>
                  </a:lnTo>
                  <a:lnTo>
                    <a:pt x="267" y="130"/>
                  </a:lnTo>
                  <a:lnTo>
                    <a:pt x="266" y="132"/>
                  </a:lnTo>
                  <a:lnTo>
                    <a:pt x="261" y="132"/>
                  </a:lnTo>
                  <a:lnTo>
                    <a:pt x="259" y="131"/>
                  </a:lnTo>
                  <a:lnTo>
                    <a:pt x="256" y="133"/>
                  </a:lnTo>
                  <a:lnTo>
                    <a:pt x="254" y="135"/>
                  </a:lnTo>
                  <a:lnTo>
                    <a:pt x="253" y="133"/>
                  </a:lnTo>
                  <a:lnTo>
                    <a:pt x="254" y="132"/>
                  </a:lnTo>
                  <a:lnTo>
                    <a:pt x="253" y="131"/>
                  </a:lnTo>
                  <a:lnTo>
                    <a:pt x="254" y="129"/>
                  </a:lnTo>
                  <a:lnTo>
                    <a:pt x="253" y="128"/>
                  </a:lnTo>
                  <a:lnTo>
                    <a:pt x="251" y="129"/>
                  </a:lnTo>
                  <a:lnTo>
                    <a:pt x="251" y="130"/>
                  </a:lnTo>
                  <a:lnTo>
                    <a:pt x="252" y="132"/>
                  </a:lnTo>
                  <a:lnTo>
                    <a:pt x="251" y="134"/>
                  </a:lnTo>
                  <a:lnTo>
                    <a:pt x="249" y="133"/>
                  </a:lnTo>
                  <a:lnTo>
                    <a:pt x="247" y="135"/>
                  </a:lnTo>
                  <a:lnTo>
                    <a:pt x="245" y="135"/>
                  </a:lnTo>
                  <a:lnTo>
                    <a:pt x="244" y="138"/>
                  </a:lnTo>
                  <a:lnTo>
                    <a:pt x="242" y="137"/>
                  </a:lnTo>
                  <a:lnTo>
                    <a:pt x="241" y="139"/>
                  </a:lnTo>
                  <a:lnTo>
                    <a:pt x="242" y="141"/>
                  </a:lnTo>
                  <a:lnTo>
                    <a:pt x="241" y="143"/>
                  </a:lnTo>
                  <a:lnTo>
                    <a:pt x="241" y="146"/>
                  </a:lnTo>
                  <a:lnTo>
                    <a:pt x="239" y="147"/>
                  </a:lnTo>
                  <a:lnTo>
                    <a:pt x="236" y="150"/>
                  </a:lnTo>
                  <a:lnTo>
                    <a:pt x="234" y="149"/>
                  </a:lnTo>
                  <a:lnTo>
                    <a:pt x="233" y="149"/>
                  </a:lnTo>
                  <a:lnTo>
                    <a:pt x="232" y="149"/>
                  </a:lnTo>
                  <a:lnTo>
                    <a:pt x="230" y="151"/>
                  </a:lnTo>
                  <a:lnTo>
                    <a:pt x="218" y="151"/>
                  </a:lnTo>
                  <a:lnTo>
                    <a:pt x="213" y="152"/>
                  </a:lnTo>
                  <a:lnTo>
                    <a:pt x="203" y="153"/>
                  </a:lnTo>
                  <a:lnTo>
                    <a:pt x="175" y="156"/>
                  </a:lnTo>
                  <a:lnTo>
                    <a:pt x="171" y="156"/>
                  </a:lnTo>
                  <a:lnTo>
                    <a:pt x="126" y="160"/>
                  </a:lnTo>
                  <a:lnTo>
                    <a:pt x="90" y="162"/>
                  </a:lnTo>
                  <a:lnTo>
                    <a:pt x="89" y="160"/>
                  </a:lnTo>
                  <a:lnTo>
                    <a:pt x="89" y="159"/>
                  </a:lnTo>
                  <a:lnTo>
                    <a:pt x="88" y="158"/>
                  </a:lnTo>
                  <a:lnTo>
                    <a:pt x="85" y="159"/>
                  </a:lnTo>
                  <a:lnTo>
                    <a:pt x="83" y="159"/>
                  </a:lnTo>
                  <a:lnTo>
                    <a:pt x="81" y="159"/>
                  </a:lnTo>
                  <a:lnTo>
                    <a:pt x="79" y="159"/>
                  </a:lnTo>
                  <a:lnTo>
                    <a:pt x="75" y="158"/>
                  </a:lnTo>
                  <a:close/>
                </a:path>
              </a:pathLst>
            </a:custGeom>
            <a:solidFill>
              <a:srgbClr val="0085C0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Freeform 183"/>
            <p:cNvSpPr>
              <a:spLocks/>
            </p:cNvSpPr>
            <p:nvPr/>
          </p:nvSpPr>
          <p:spPr bwMode="auto">
            <a:xfrm>
              <a:off x="2248511" y="828021"/>
              <a:ext cx="2159611" cy="1198230"/>
            </a:xfrm>
            <a:custGeom>
              <a:avLst/>
              <a:gdLst>
                <a:gd name="T0" fmla="*/ 281048 w 292"/>
                <a:gd name="T1" fmla="*/ 1057710 h 162"/>
                <a:gd name="T2" fmla="*/ 110940 w 292"/>
                <a:gd name="T3" fmla="*/ 991141 h 162"/>
                <a:gd name="T4" fmla="*/ 177504 w 292"/>
                <a:gd name="T5" fmla="*/ 843209 h 162"/>
                <a:gd name="T6" fmla="*/ 221880 w 292"/>
                <a:gd name="T7" fmla="*/ 680485 h 162"/>
                <a:gd name="T8" fmla="*/ 295840 w 292"/>
                <a:gd name="T9" fmla="*/ 584329 h 162"/>
                <a:gd name="T10" fmla="*/ 480741 w 292"/>
                <a:gd name="T11" fmla="*/ 562140 h 162"/>
                <a:gd name="T12" fmla="*/ 569493 w 292"/>
                <a:gd name="T13" fmla="*/ 458588 h 162"/>
                <a:gd name="T14" fmla="*/ 702621 w 292"/>
                <a:gd name="T15" fmla="*/ 288466 h 162"/>
                <a:gd name="T16" fmla="*/ 710017 w 292"/>
                <a:gd name="T17" fmla="*/ 207104 h 162"/>
                <a:gd name="T18" fmla="*/ 791373 w 292"/>
                <a:gd name="T19" fmla="*/ 177518 h 162"/>
                <a:gd name="T20" fmla="*/ 850541 w 292"/>
                <a:gd name="T21" fmla="*/ 214501 h 162"/>
                <a:gd name="T22" fmla="*/ 887521 w 292"/>
                <a:gd name="T23" fmla="*/ 221897 h 162"/>
                <a:gd name="T24" fmla="*/ 880125 w 292"/>
                <a:gd name="T25" fmla="*/ 266277 h 162"/>
                <a:gd name="T26" fmla="*/ 939293 w 292"/>
                <a:gd name="T27" fmla="*/ 258880 h 162"/>
                <a:gd name="T28" fmla="*/ 1020649 w 292"/>
                <a:gd name="T29" fmla="*/ 266277 h 162"/>
                <a:gd name="T30" fmla="*/ 1035441 w 292"/>
                <a:gd name="T31" fmla="*/ 318053 h 162"/>
                <a:gd name="T32" fmla="*/ 1094610 w 292"/>
                <a:gd name="T33" fmla="*/ 251484 h 162"/>
                <a:gd name="T34" fmla="*/ 1138986 w 292"/>
                <a:gd name="T35" fmla="*/ 199708 h 162"/>
                <a:gd name="T36" fmla="*/ 1175966 w 292"/>
                <a:gd name="T37" fmla="*/ 162725 h 162"/>
                <a:gd name="T38" fmla="*/ 1227738 w 292"/>
                <a:gd name="T39" fmla="*/ 147931 h 162"/>
                <a:gd name="T40" fmla="*/ 1227738 w 292"/>
                <a:gd name="T41" fmla="*/ 207104 h 162"/>
                <a:gd name="T42" fmla="*/ 1286906 w 292"/>
                <a:gd name="T43" fmla="*/ 199708 h 162"/>
                <a:gd name="T44" fmla="*/ 1309094 w 292"/>
                <a:gd name="T45" fmla="*/ 170121 h 162"/>
                <a:gd name="T46" fmla="*/ 1346074 w 292"/>
                <a:gd name="T47" fmla="*/ 125742 h 162"/>
                <a:gd name="T48" fmla="*/ 1412638 w 292"/>
                <a:gd name="T49" fmla="*/ 88759 h 162"/>
                <a:gd name="T50" fmla="*/ 1449618 w 292"/>
                <a:gd name="T51" fmla="*/ 36983 h 162"/>
                <a:gd name="T52" fmla="*/ 1405242 w 292"/>
                <a:gd name="T53" fmla="*/ 14793 h 162"/>
                <a:gd name="T54" fmla="*/ 1434826 w 292"/>
                <a:gd name="T55" fmla="*/ 7397 h 162"/>
                <a:gd name="T56" fmla="*/ 1508786 w 292"/>
                <a:gd name="T57" fmla="*/ 14793 h 162"/>
                <a:gd name="T58" fmla="*/ 1508786 w 292"/>
                <a:gd name="T59" fmla="*/ 96155 h 162"/>
                <a:gd name="T60" fmla="*/ 1538370 w 292"/>
                <a:gd name="T61" fmla="*/ 133138 h 162"/>
                <a:gd name="T62" fmla="*/ 1612330 w 292"/>
                <a:gd name="T63" fmla="*/ 125742 h 162"/>
                <a:gd name="T64" fmla="*/ 1649310 w 292"/>
                <a:gd name="T65" fmla="*/ 147931 h 162"/>
                <a:gd name="T66" fmla="*/ 1678894 w 292"/>
                <a:gd name="T67" fmla="*/ 184914 h 162"/>
                <a:gd name="T68" fmla="*/ 1649310 w 292"/>
                <a:gd name="T69" fmla="*/ 221897 h 162"/>
                <a:gd name="T70" fmla="*/ 1715874 w 292"/>
                <a:gd name="T71" fmla="*/ 207104 h 162"/>
                <a:gd name="T72" fmla="*/ 1775042 w 292"/>
                <a:gd name="T73" fmla="*/ 184914 h 162"/>
                <a:gd name="T74" fmla="*/ 1849003 w 292"/>
                <a:gd name="T75" fmla="*/ 155328 h 162"/>
                <a:gd name="T76" fmla="*/ 1893379 w 292"/>
                <a:gd name="T77" fmla="*/ 125742 h 162"/>
                <a:gd name="T78" fmla="*/ 1967339 w 292"/>
                <a:gd name="T79" fmla="*/ 73966 h 162"/>
                <a:gd name="T80" fmla="*/ 2033903 w 292"/>
                <a:gd name="T81" fmla="*/ 133138 h 162"/>
                <a:gd name="T82" fmla="*/ 1982131 w 292"/>
                <a:gd name="T83" fmla="*/ 221897 h 162"/>
                <a:gd name="T84" fmla="*/ 1930359 w 292"/>
                <a:gd name="T85" fmla="*/ 318053 h 162"/>
                <a:gd name="T86" fmla="*/ 1967339 w 292"/>
                <a:gd name="T87" fmla="*/ 369829 h 162"/>
                <a:gd name="T88" fmla="*/ 1974735 w 292"/>
                <a:gd name="T89" fmla="*/ 443794 h 162"/>
                <a:gd name="T90" fmla="*/ 2048695 w 292"/>
                <a:gd name="T91" fmla="*/ 451191 h 162"/>
                <a:gd name="T92" fmla="*/ 2004319 w 292"/>
                <a:gd name="T93" fmla="*/ 532553 h 162"/>
                <a:gd name="T94" fmla="*/ 2048695 w 292"/>
                <a:gd name="T95" fmla="*/ 562140 h 162"/>
                <a:gd name="T96" fmla="*/ 2078279 w 292"/>
                <a:gd name="T97" fmla="*/ 591726 h 162"/>
                <a:gd name="T98" fmla="*/ 2056091 w 292"/>
                <a:gd name="T99" fmla="*/ 643502 h 162"/>
                <a:gd name="T100" fmla="*/ 2056091 w 292"/>
                <a:gd name="T101" fmla="*/ 739657 h 162"/>
                <a:gd name="T102" fmla="*/ 2041299 w 292"/>
                <a:gd name="T103" fmla="*/ 791433 h 162"/>
                <a:gd name="T104" fmla="*/ 2122655 w 292"/>
                <a:gd name="T105" fmla="*/ 784037 h 162"/>
                <a:gd name="T106" fmla="*/ 2122655 w 292"/>
                <a:gd name="T107" fmla="*/ 909779 h 162"/>
                <a:gd name="T108" fmla="*/ 1982131 w 292"/>
                <a:gd name="T109" fmla="*/ 946761 h 162"/>
                <a:gd name="T110" fmla="*/ 1893379 w 292"/>
                <a:gd name="T111" fmla="*/ 983744 h 162"/>
                <a:gd name="T112" fmla="*/ 1871191 w 292"/>
                <a:gd name="T113" fmla="*/ 946761 h 162"/>
                <a:gd name="T114" fmla="*/ 1826815 w 292"/>
                <a:gd name="T115" fmla="*/ 998538 h 162"/>
                <a:gd name="T116" fmla="*/ 1782438 w 292"/>
                <a:gd name="T117" fmla="*/ 1057710 h 162"/>
                <a:gd name="T118" fmla="*/ 1715874 w 292"/>
                <a:gd name="T119" fmla="*/ 1102090 h 162"/>
                <a:gd name="T120" fmla="*/ 1264718 w 292"/>
                <a:gd name="T121" fmla="*/ 1153866 h 162"/>
                <a:gd name="T122" fmla="*/ 628661 w 292"/>
                <a:gd name="T123" fmla="*/ 1176055 h 1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92" h="162">
                  <a:moveTo>
                    <a:pt x="75" y="158"/>
                  </a:moveTo>
                  <a:lnTo>
                    <a:pt x="56" y="153"/>
                  </a:lnTo>
                  <a:lnTo>
                    <a:pt x="52" y="151"/>
                  </a:lnTo>
                  <a:lnTo>
                    <a:pt x="49" y="147"/>
                  </a:lnTo>
                  <a:lnTo>
                    <a:pt x="44" y="146"/>
                  </a:lnTo>
                  <a:lnTo>
                    <a:pt x="38" y="143"/>
                  </a:lnTo>
                  <a:lnTo>
                    <a:pt x="35" y="141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21" y="138"/>
                  </a:lnTo>
                  <a:lnTo>
                    <a:pt x="15" y="134"/>
                  </a:lnTo>
                  <a:lnTo>
                    <a:pt x="13" y="135"/>
                  </a:lnTo>
                  <a:lnTo>
                    <a:pt x="8" y="131"/>
                  </a:lnTo>
                  <a:lnTo>
                    <a:pt x="0" y="132"/>
                  </a:lnTo>
                  <a:lnTo>
                    <a:pt x="5" y="128"/>
                  </a:lnTo>
                  <a:lnTo>
                    <a:pt x="11" y="124"/>
                  </a:lnTo>
                  <a:lnTo>
                    <a:pt x="24" y="114"/>
                  </a:lnTo>
                  <a:lnTo>
                    <a:pt x="27" y="112"/>
                  </a:lnTo>
                  <a:lnTo>
                    <a:pt x="31" y="107"/>
                  </a:lnTo>
                  <a:lnTo>
                    <a:pt x="26" y="100"/>
                  </a:lnTo>
                  <a:lnTo>
                    <a:pt x="31" y="95"/>
                  </a:lnTo>
                  <a:lnTo>
                    <a:pt x="30" y="92"/>
                  </a:lnTo>
                  <a:lnTo>
                    <a:pt x="36" y="90"/>
                  </a:lnTo>
                  <a:lnTo>
                    <a:pt x="35" y="88"/>
                  </a:lnTo>
                  <a:lnTo>
                    <a:pt x="36" y="87"/>
                  </a:lnTo>
                  <a:lnTo>
                    <a:pt x="35" y="86"/>
                  </a:lnTo>
                  <a:lnTo>
                    <a:pt x="39" y="86"/>
                  </a:lnTo>
                  <a:lnTo>
                    <a:pt x="40" y="79"/>
                  </a:lnTo>
                  <a:lnTo>
                    <a:pt x="53" y="80"/>
                  </a:lnTo>
                  <a:lnTo>
                    <a:pt x="55" y="80"/>
                  </a:lnTo>
                  <a:lnTo>
                    <a:pt x="56" y="80"/>
                  </a:lnTo>
                  <a:lnTo>
                    <a:pt x="59" y="79"/>
                  </a:lnTo>
                  <a:lnTo>
                    <a:pt x="59" y="76"/>
                  </a:lnTo>
                  <a:lnTo>
                    <a:pt x="65" y="76"/>
                  </a:lnTo>
                  <a:lnTo>
                    <a:pt x="68" y="71"/>
                  </a:lnTo>
                  <a:lnTo>
                    <a:pt x="70" y="70"/>
                  </a:lnTo>
                  <a:lnTo>
                    <a:pt x="73" y="68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7" y="62"/>
                  </a:lnTo>
                  <a:lnTo>
                    <a:pt x="80" y="59"/>
                  </a:lnTo>
                  <a:lnTo>
                    <a:pt x="83" y="57"/>
                  </a:lnTo>
                  <a:cubicBezTo>
                    <a:pt x="86" y="53"/>
                    <a:pt x="90" y="48"/>
                    <a:pt x="93" y="44"/>
                  </a:cubicBezTo>
                  <a:lnTo>
                    <a:pt x="92" y="41"/>
                  </a:lnTo>
                  <a:lnTo>
                    <a:pt x="93" y="40"/>
                  </a:lnTo>
                  <a:lnTo>
                    <a:pt x="95" y="39"/>
                  </a:lnTo>
                  <a:lnTo>
                    <a:pt x="98" y="38"/>
                  </a:lnTo>
                  <a:lnTo>
                    <a:pt x="100" y="36"/>
                  </a:lnTo>
                  <a:lnTo>
                    <a:pt x="101" y="34"/>
                  </a:lnTo>
                  <a:lnTo>
                    <a:pt x="98" y="31"/>
                  </a:lnTo>
                  <a:lnTo>
                    <a:pt x="97" y="29"/>
                  </a:lnTo>
                  <a:lnTo>
                    <a:pt x="96" y="28"/>
                  </a:lnTo>
                  <a:lnTo>
                    <a:pt x="99" y="27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5" y="25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8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4" y="23"/>
                  </a:lnTo>
                  <a:lnTo>
                    <a:pt x="114" y="28"/>
                  </a:lnTo>
                  <a:lnTo>
                    <a:pt x="115" y="29"/>
                  </a:lnTo>
                  <a:lnTo>
                    <a:pt x="118" y="29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2" y="28"/>
                  </a:lnTo>
                  <a:lnTo>
                    <a:pt x="120" y="30"/>
                  </a:lnTo>
                  <a:lnTo>
                    <a:pt x="119" y="32"/>
                  </a:lnTo>
                  <a:lnTo>
                    <a:pt x="118" y="33"/>
                  </a:lnTo>
                  <a:lnTo>
                    <a:pt x="117" y="34"/>
                  </a:lnTo>
                  <a:lnTo>
                    <a:pt x="117" y="36"/>
                  </a:lnTo>
                  <a:lnTo>
                    <a:pt x="118" y="35"/>
                  </a:lnTo>
                  <a:lnTo>
                    <a:pt x="119" y="36"/>
                  </a:lnTo>
                  <a:lnTo>
                    <a:pt x="120" y="35"/>
                  </a:lnTo>
                  <a:lnTo>
                    <a:pt x="122" y="35"/>
                  </a:lnTo>
                  <a:lnTo>
                    <a:pt x="124" y="34"/>
                  </a:lnTo>
                  <a:lnTo>
                    <a:pt x="125" y="34"/>
                  </a:lnTo>
                  <a:lnTo>
                    <a:pt x="127" y="34"/>
                  </a:lnTo>
                  <a:lnTo>
                    <a:pt x="127" y="35"/>
                  </a:lnTo>
                  <a:lnTo>
                    <a:pt x="129" y="36"/>
                  </a:lnTo>
                  <a:lnTo>
                    <a:pt x="129" y="38"/>
                  </a:lnTo>
                  <a:lnTo>
                    <a:pt x="131" y="38"/>
                  </a:lnTo>
                  <a:lnTo>
                    <a:pt x="136" y="36"/>
                  </a:lnTo>
                  <a:lnTo>
                    <a:pt x="137" y="35"/>
                  </a:lnTo>
                  <a:lnTo>
                    <a:pt x="138" y="36"/>
                  </a:lnTo>
                  <a:lnTo>
                    <a:pt x="138" y="37"/>
                  </a:lnTo>
                  <a:lnTo>
                    <a:pt x="139" y="37"/>
                  </a:lnTo>
                  <a:cubicBezTo>
                    <a:pt x="139" y="38"/>
                    <a:pt x="139" y="39"/>
                    <a:pt x="138" y="40"/>
                  </a:cubicBezTo>
                  <a:lnTo>
                    <a:pt x="138" y="42"/>
                  </a:lnTo>
                  <a:lnTo>
                    <a:pt x="139" y="43"/>
                  </a:lnTo>
                  <a:lnTo>
                    <a:pt x="140" y="43"/>
                  </a:lnTo>
                  <a:lnTo>
                    <a:pt x="142" y="41"/>
                  </a:lnTo>
                  <a:lnTo>
                    <a:pt x="144" y="40"/>
                  </a:lnTo>
                  <a:lnTo>
                    <a:pt x="145" y="40"/>
                  </a:lnTo>
                  <a:lnTo>
                    <a:pt x="145" y="38"/>
                  </a:lnTo>
                  <a:lnTo>
                    <a:pt x="144" y="36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49" y="32"/>
                  </a:lnTo>
                  <a:lnTo>
                    <a:pt x="149" y="31"/>
                  </a:lnTo>
                  <a:lnTo>
                    <a:pt x="149" y="29"/>
                  </a:lnTo>
                  <a:lnTo>
                    <a:pt x="151" y="29"/>
                  </a:lnTo>
                  <a:cubicBezTo>
                    <a:pt x="152" y="28"/>
                    <a:pt x="153" y="28"/>
                    <a:pt x="154" y="27"/>
                  </a:cubicBezTo>
                  <a:lnTo>
                    <a:pt x="154" y="26"/>
                  </a:lnTo>
                  <a:lnTo>
                    <a:pt x="156" y="25"/>
                  </a:lnTo>
                  <a:lnTo>
                    <a:pt x="157" y="25"/>
                  </a:lnTo>
                  <a:lnTo>
                    <a:pt x="158" y="24"/>
                  </a:lnTo>
                  <a:lnTo>
                    <a:pt x="159" y="22"/>
                  </a:lnTo>
                  <a:lnTo>
                    <a:pt x="159" y="21"/>
                  </a:lnTo>
                  <a:lnTo>
                    <a:pt x="160" y="20"/>
                  </a:lnTo>
                  <a:lnTo>
                    <a:pt x="162" y="18"/>
                  </a:lnTo>
                  <a:lnTo>
                    <a:pt x="163" y="19"/>
                  </a:lnTo>
                  <a:lnTo>
                    <a:pt x="164" y="19"/>
                  </a:lnTo>
                  <a:lnTo>
                    <a:pt x="166" y="20"/>
                  </a:lnTo>
                  <a:lnTo>
                    <a:pt x="167" y="20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7" y="23"/>
                  </a:lnTo>
                  <a:cubicBezTo>
                    <a:pt x="167" y="24"/>
                    <a:pt x="167" y="26"/>
                    <a:pt x="167" y="28"/>
                  </a:cubicBezTo>
                  <a:lnTo>
                    <a:pt x="166" y="28"/>
                  </a:lnTo>
                  <a:lnTo>
                    <a:pt x="168" y="27"/>
                  </a:lnTo>
                  <a:lnTo>
                    <a:pt x="169" y="27"/>
                  </a:lnTo>
                  <a:lnTo>
                    <a:pt x="170" y="27"/>
                  </a:lnTo>
                  <a:lnTo>
                    <a:pt x="172" y="27"/>
                  </a:lnTo>
                  <a:lnTo>
                    <a:pt x="174" y="28"/>
                  </a:lnTo>
                  <a:lnTo>
                    <a:pt x="174" y="27"/>
                  </a:lnTo>
                  <a:lnTo>
                    <a:pt x="174" y="26"/>
                  </a:lnTo>
                  <a:lnTo>
                    <a:pt x="174" y="24"/>
                  </a:lnTo>
                  <a:lnTo>
                    <a:pt x="175" y="24"/>
                  </a:lnTo>
                  <a:lnTo>
                    <a:pt x="176" y="23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9" y="18"/>
                  </a:lnTo>
                  <a:lnTo>
                    <a:pt x="182" y="17"/>
                  </a:lnTo>
                  <a:lnTo>
                    <a:pt x="183" y="15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8" y="14"/>
                  </a:lnTo>
                  <a:lnTo>
                    <a:pt x="188" y="12"/>
                  </a:lnTo>
                  <a:lnTo>
                    <a:pt x="191" y="12"/>
                  </a:lnTo>
                  <a:lnTo>
                    <a:pt x="190" y="10"/>
                  </a:lnTo>
                  <a:lnTo>
                    <a:pt x="192" y="9"/>
                  </a:lnTo>
                  <a:lnTo>
                    <a:pt x="195" y="8"/>
                  </a:lnTo>
                  <a:lnTo>
                    <a:pt x="195" y="7"/>
                  </a:lnTo>
                  <a:lnTo>
                    <a:pt x="196" y="6"/>
                  </a:lnTo>
                  <a:lnTo>
                    <a:pt x="196" y="5"/>
                  </a:lnTo>
                  <a:lnTo>
                    <a:pt x="195" y="4"/>
                  </a:lnTo>
                  <a:lnTo>
                    <a:pt x="194" y="4"/>
                  </a:lnTo>
                  <a:lnTo>
                    <a:pt x="194" y="6"/>
                  </a:lnTo>
                  <a:lnTo>
                    <a:pt x="193" y="6"/>
                  </a:lnTo>
                  <a:lnTo>
                    <a:pt x="192" y="5"/>
                  </a:lnTo>
                  <a:lnTo>
                    <a:pt x="190" y="2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2" y="1"/>
                  </a:lnTo>
                  <a:lnTo>
                    <a:pt x="193" y="0"/>
                  </a:lnTo>
                  <a:lnTo>
                    <a:pt x="194" y="1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3" y="1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5" y="4"/>
                  </a:lnTo>
                  <a:lnTo>
                    <a:pt x="205" y="5"/>
                  </a:lnTo>
                  <a:lnTo>
                    <a:pt x="205" y="8"/>
                  </a:lnTo>
                  <a:lnTo>
                    <a:pt x="205" y="12"/>
                  </a:lnTo>
                  <a:lnTo>
                    <a:pt x="204" y="13"/>
                  </a:lnTo>
                  <a:lnTo>
                    <a:pt x="205" y="14"/>
                  </a:lnTo>
                  <a:lnTo>
                    <a:pt x="203" y="16"/>
                  </a:lnTo>
                  <a:lnTo>
                    <a:pt x="206" y="18"/>
                  </a:lnTo>
                  <a:lnTo>
                    <a:pt x="207" y="18"/>
                  </a:lnTo>
                  <a:lnTo>
                    <a:pt x="208" y="18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13" y="16"/>
                  </a:lnTo>
                  <a:lnTo>
                    <a:pt x="214" y="16"/>
                  </a:lnTo>
                  <a:lnTo>
                    <a:pt x="216" y="16"/>
                  </a:lnTo>
                  <a:lnTo>
                    <a:pt x="218" y="17"/>
                  </a:lnTo>
                  <a:lnTo>
                    <a:pt x="217" y="18"/>
                  </a:lnTo>
                  <a:lnTo>
                    <a:pt x="219" y="21"/>
                  </a:lnTo>
                  <a:lnTo>
                    <a:pt x="219" y="20"/>
                  </a:lnTo>
                  <a:lnTo>
                    <a:pt x="219" y="19"/>
                  </a:lnTo>
                  <a:lnTo>
                    <a:pt x="220" y="18"/>
                  </a:lnTo>
                  <a:lnTo>
                    <a:pt x="223" y="20"/>
                  </a:lnTo>
                  <a:lnTo>
                    <a:pt x="224" y="21"/>
                  </a:lnTo>
                  <a:lnTo>
                    <a:pt x="225" y="22"/>
                  </a:lnTo>
                  <a:lnTo>
                    <a:pt x="225" y="23"/>
                  </a:lnTo>
                  <a:lnTo>
                    <a:pt x="225" y="24"/>
                  </a:lnTo>
                  <a:lnTo>
                    <a:pt x="226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28" y="26"/>
                  </a:lnTo>
                  <a:lnTo>
                    <a:pt x="228" y="27"/>
                  </a:lnTo>
                  <a:lnTo>
                    <a:pt x="225" y="28"/>
                  </a:lnTo>
                  <a:lnTo>
                    <a:pt x="225" y="29"/>
                  </a:lnTo>
                  <a:lnTo>
                    <a:pt x="223" y="30"/>
                  </a:lnTo>
                  <a:lnTo>
                    <a:pt x="224" y="31"/>
                  </a:lnTo>
                  <a:lnTo>
                    <a:pt x="225" y="32"/>
                  </a:lnTo>
                  <a:lnTo>
                    <a:pt x="226" y="32"/>
                  </a:lnTo>
                  <a:lnTo>
                    <a:pt x="226" y="33"/>
                  </a:lnTo>
                  <a:lnTo>
                    <a:pt x="231" y="29"/>
                  </a:lnTo>
                  <a:lnTo>
                    <a:pt x="232" y="28"/>
                  </a:lnTo>
                  <a:lnTo>
                    <a:pt x="232" y="27"/>
                  </a:lnTo>
                  <a:lnTo>
                    <a:pt x="237" y="27"/>
                  </a:lnTo>
                  <a:lnTo>
                    <a:pt x="238" y="26"/>
                  </a:lnTo>
                  <a:lnTo>
                    <a:pt x="238" y="25"/>
                  </a:lnTo>
                  <a:lnTo>
                    <a:pt x="239" y="25"/>
                  </a:lnTo>
                  <a:lnTo>
                    <a:pt x="240" y="25"/>
                  </a:lnTo>
                  <a:lnTo>
                    <a:pt x="242" y="25"/>
                  </a:lnTo>
                  <a:lnTo>
                    <a:pt x="246" y="23"/>
                  </a:lnTo>
                  <a:lnTo>
                    <a:pt x="247" y="23"/>
                  </a:lnTo>
                  <a:lnTo>
                    <a:pt x="249" y="24"/>
                  </a:lnTo>
                  <a:lnTo>
                    <a:pt x="250" y="23"/>
                  </a:lnTo>
                  <a:lnTo>
                    <a:pt x="250" y="21"/>
                  </a:lnTo>
                  <a:lnTo>
                    <a:pt x="252" y="20"/>
                  </a:lnTo>
                  <a:lnTo>
                    <a:pt x="254" y="20"/>
                  </a:lnTo>
                  <a:lnTo>
                    <a:pt x="255" y="20"/>
                  </a:lnTo>
                  <a:lnTo>
                    <a:pt x="256" y="20"/>
                  </a:lnTo>
                  <a:lnTo>
                    <a:pt x="257" y="19"/>
                  </a:lnTo>
                  <a:lnTo>
                    <a:pt x="256" y="17"/>
                  </a:lnTo>
                  <a:lnTo>
                    <a:pt x="256" y="15"/>
                  </a:lnTo>
                  <a:lnTo>
                    <a:pt x="256" y="11"/>
                  </a:lnTo>
                  <a:lnTo>
                    <a:pt x="258" y="11"/>
                  </a:lnTo>
                  <a:lnTo>
                    <a:pt x="258" y="10"/>
                  </a:lnTo>
                  <a:lnTo>
                    <a:pt x="262" y="8"/>
                  </a:lnTo>
                  <a:lnTo>
                    <a:pt x="266" y="10"/>
                  </a:lnTo>
                  <a:lnTo>
                    <a:pt x="269" y="10"/>
                  </a:lnTo>
                  <a:lnTo>
                    <a:pt x="273" y="11"/>
                  </a:lnTo>
                  <a:lnTo>
                    <a:pt x="274" y="13"/>
                  </a:lnTo>
                  <a:lnTo>
                    <a:pt x="274" y="15"/>
                  </a:lnTo>
                  <a:lnTo>
                    <a:pt x="274" y="18"/>
                  </a:lnTo>
                  <a:lnTo>
                    <a:pt x="275" y="18"/>
                  </a:lnTo>
                  <a:lnTo>
                    <a:pt x="276" y="18"/>
                  </a:lnTo>
                  <a:lnTo>
                    <a:pt x="276" y="21"/>
                  </a:lnTo>
                  <a:lnTo>
                    <a:pt x="273" y="26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8" y="30"/>
                  </a:lnTo>
                  <a:lnTo>
                    <a:pt x="269" y="32"/>
                  </a:lnTo>
                  <a:lnTo>
                    <a:pt x="269" y="35"/>
                  </a:lnTo>
                  <a:lnTo>
                    <a:pt x="268" y="38"/>
                  </a:lnTo>
                  <a:lnTo>
                    <a:pt x="265" y="40"/>
                  </a:lnTo>
                  <a:lnTo>
                    <a:pt x="263" y="42"/>
                  </a:lnTo>
                  <a:lnTo>
                    <a:pt x="261" y="43"/>
                  </a:lnTo>
                  <a:lnTo>
                    <a:pt x="259" y="44"/>
                  </a:lnTo>
                  <a:lnTo>
                    <a:pt x="260" y="46"/>
                  </a:lnTo>
                  <a:lnTo>
                    <a:pt x="261" y="47"/>
                  </a:lnTo>
                  <a:lnTo>
                    <a:pt x="261" y="48"/>
                  </a:lnTo>
                  <a:lnTo>
                    <a:pt x="264" y="49"/>
                  </a:lnTo>
                  <a:lnTo>
                    <a:pt x="266" y="50"/>
                  </a:lnTo>
                  <a:lnTo>
                    <a:pt x="266" y="52"/>
                  </a:lnTo>
                  <a:lnTo>
                    <a:pt x="268" y="53"/>
                  </a:lnTo>
                  <a:lnTo>
                    <a:pt x="270" y="55"/>
                  </a:lnTo>
                  <a:lnTo>
                    <a:pt x="268" y="55"/>
                  </a:lnTo>
                  <a:lnTo>
                    <a:pt x="267" y="57"/>
                  </a:lnTo>
                  <a:lnTo>
                    <a:pt x="267" y="60"/>
                  </a:lnTo>
                  <a:lnTo>
                    <a:pt x="269" y="61"/>
                  </a:lnTo>
                  <a:lnTo>
                    <a:pt x="271" y="61"/>
                  </a:lnTo>
                  <a:lnTo>
                    <a:pt x="273" y="60"/>
                  </a:lnTo>
                  <a:lnTo>
                    <a:pt x="274" y="60"/>
                  </a:lnTo>
                  <a:lnTo>
                    <a:pt x="276" y="59"/>
                  </a:lnTo>
                  <a:lnTo>
                    <a:pt x="277" y="61"/>
                  </a:lnTo>
                  <a:lnTo>
                    <a:pt x="277" y="66"/>
                  </a:lnTo>
                  <a:lnTo>
                    <a:pt x="276" y="68"/>
                  </a:lnTo>
                  <a:lnTo>
                    <a:pt x="275" y="70"/>
                  </a:lnTo>
                  <a:lnTo>
                    <a:pt x="272" y="69"/>
                  </a:lnTo>
                  <a:lnTo>
                    <a:pt x="271" y="70"/>
                  </a:lnTo>
                  <a:lnTo>
                    <a:pt x="271" y="72"/>
                  </a:lnTo>
                  <a:lnTo>
                    <a:pt x="270" y="73"/>
                  </a:lnTo>
                  <a:lnTo>
                    <a:pt x="271" y="74"/>
                  </a:lnTo>
                  <a:lnTo>
                    <a:pt x="273" y="75"/>
                  </a:lnTo>
                  <a:lnTo>
                    <a:pt x="277" y="75"/>
                  </a:lnTo>
                  <a:lnTo>
                    <a:pt x="277" y="76"/>
                  </a:lnTo>
                  <a:lnTo>
                    <a:pt x="275" y="77"/>
                  </a:lnTo>
                  <a:lnTo>
                    <a:pt x="275" y="78"/>
                  </a:lnTo>
                  <a:lnTo>
                    <a:pt x="277" y="79"/>
                  </a:lnTo>
                  <a:lnTo>
                    <a:pt x="279" y="80"/>
                  </a:lnTo>
                  <a:lnTo>
                    <a:pt x="280" y="80"/>
                  </a:lnTo>
                  <a:lnTo>
                    <a:pt x="281" y="80"/>
                  </a:lnTo>
                  <a:lnTo>
                    <a:pt x="281" y="81"/>
                  </a:lnTo>
                  <a:lnTo>
                    <a:pt x="278" y="83"/>
                  </a:lnTo>
                  <a:lnTo>
                    <a:pt x="279" y="84"/>
                  </a:lnTo>
                  <a:lnTo>
                    <a:pt x="278" y="84"/>
                  </a:lnTo>
                  <a:lnTo>
                    <a:pt x="278" y="86"/>
                  </a:lnTo>
                  <a:lnTo>
                    <a:pt x="278" y="87"/>
                  </a:lnTo>
                  <a:lnTo>
                    <a:pt x="277" y="87"/>
                  </a:lnTo>
                  <a:lnTo>
                    <a:pt x="277" y="92"/>
                  </a:lnTo>
                  <a:lnTo>
                    <a:pt x="277" y="95"/>
                  </a:lnTo>
                  <a:lnTo>
                    <a:pt x="278" y="97"/>
                  </a:lnTo>
                  <a:lnTo>
                    <a:pt x="279" y="100"/>
                  </a:lnTo>
                  <a:lnTo>
                    <a:pt x="278" y="100"/>
                  </a:lnTo>
                  <a:lnTo>
                    <a:pt x="276" y="101"/>
                  </a:lnTo>
                  <a:lnTo>
                    <a:pt x="276" y="102"/>
                  </a:lnTo>
                  <a:lnTo>
                    <a:pt x="276" y="104"/>
                  </a:lnTo>
                  <a:lnTo>
                    <a:pt x="276" y="105"/>
                  </a:lnTo>
                  <a:lnTo>
                    <a:pt x="275" y="106"/>
                  </a:lnTo>
                  <a:lnTo>
                    <a:pt x="276" y="107"/>
                  </a:lnTo>
                  <a:lnTo>
                    <a:pt x="277" y="108"/>
                  </a:lnTo>
                  <a:lnTo>
                    <a:pt x="280" y="109"/>
                  </a:lnTo>
                  <a:lnTo>
                    <a:pt x="283" y="109"/>
                  </a:lnTo>
                  <a:lnTo>
                    <a:pt x="283" y="107"/>
                  </a:lnTo>
                  <a:lnTo>
                    <a:pt x="285" y="107"/>
                  </a:lnTo>
                  <a:lnTo>
                    <a:pt x="287" y="106"/>
                  </a:lnTo>
                  <a:lnTo>
                    <a:pt x="289" y="106"/>
                  </a:lnTo>
                  <a:lnTo>
                    <a:pt x="291" y="114"/>
                  </a:lnTo>
                  <a:lnTo>
                    <a:pt x="291" y="116"/>
                  </a:lnTo>
                  <a:lnTo>
                    <a:pt x="292" y="121"/>
                  </a:lnTo>
                  <a:lnTo>
                    <a:pt x="289" y="122"/>
                  </a:lnTo>
                  <a:lnTo>
                    <a:pt x="287" y="123"/>
                  </a:lnTo>
                  <a:lnTo>
                    <a:pt x="286" y="128"/>
                  </a:lnTo>
                  <a:lnTo>
                    <a:pt x="283" y="129"/>
                  </a:lnTo>
                  <a:lnTo>
                    <a:pt x="278" y="127"/>
                  </a:lnTo>
                  <a:lnTo>
                    <a:pt x="274" y="127"/>
                  </a:lnTo>
                  <a:lnTo>
                    <a:pt x="273" y="129"/>
                  </a:lnTo>
                  <a:lnTo>
                    <a:pt x="268" y="128"/>
                  </a:lnTo>
                  <a:lnTo>
                    <a:pt x="268" y="129"/>
                  </a:lnTo>
                  <a:lnTo>
                    <a:pt x="267" y="130"/>
                  </a:lnTo>
                  <a:lnTo>
                    <a:pt x="266" y="132"/>
                  </a:lnTo>
                  <a:lnTo>
                    <a:pt x="261" y="132"/>
                  </a:lnTo>
                  <a:lnTo>
                    <a:pt x="259" y="131"/>
                  </a:lnTo>
                  <a:lnTo>
                    <a:pt x="256" y="133"/>
                  </a:lnTo>
                  <a:lnTo>
                    <a:pt x="254" y="135"/>
                  </a:lnTo>
                  <a:lnTo>
                    <a:pt x="253" y="133"/>
                  </a:lnTo>
                  <a:lnTo>
                    <a:pt x="254" y="132"/>
                  </a:lnTo>
                  <a:lnTo>
                    <a:pt x="253" y="131"/>
                  </a:lnTo>
                  <a:lnTo>
                    <a:pt x="254" y="129"/>
                  </a:lnTo>
                  <a:lnTo>
                    <a:pt x="253" y="128"/>
                  </a:lnTo>
                  <a:lnTo>
                    <a:pt x="251" y="129"/>
                  </a:lnTo>
                  <a:lnTo>
                    <a:pt x="251" y="130"/>
                  </a:lnTo>
                  <a:lnTo>
                    <a:pt x="252" y="132"/>
                  </a:lnTo>
                  <a:lnTo>
                    <a:pt x="251" y="134"/>
                  </a:lnTo>
                  <a:lnTo>
                    <a:pt x="249" y="133"/>
                  </a:lnTo>
                  <a:lnTo>
                    <a:pt x="247" y="135"/>
                  </a:lnTo>
                  <a:lnTo>
                    <a:pt x="245" y="135"/>
                  </a:lnTo>
                  <a:lnTo>
                    <a:pt x="244" y="138"/>
                  </a:lnTo>
                  <a:lnTo>
                    <a:pt x="242" y="137"/>
                  </a:lnTo>
                  <a:lnTo>
                    <a:pt x="241" y="139"/>
                  </a:lnTo>
                  <a:lnTo>
                    <a:pt x="242" y="141"/>
                  </a:lnTo>
                  <a:lnTo>
                    <a:pt x="241" y="143"/>
                  </a:lnTo>
                  <a:lnTo>
                    <a:pt x="241" y="146"/>
                  </a:lnTo>
                  <a:lnTo>
                    <a:pt x="239" y="147"/>
                  </a:lnTo>
                  <a:lnTo>
                    <a:pt x="236" y="150"/>
                  </a:lnTo>
                  <a:lnTo>
                    <a:pt x="234" y="149"/>
                  </a:lnTo>
                  <a:lnTo>
                    <a:pt x="233" y="149"/>
                  </a:lnTo>
                  <a:lnTo>
                    <a:pt x="232" y="149"/>
                  </a:lnTo>
                  <a:lnTo>
                    <a:pt x="230" y="151"/>
                  </a:lnTo>
                  <a:lnTo>
                    <a:pt x="218" y="151"/>
                  </a:lnTo>
                  <a:lnTo>
                    <a:pt x="213" y="152"/>
                  </a:lnTo>
                  <a:lnTo>
                    <a:pt x="203" y="153"/>
                  </a:lnTo>
                  <a:lnTo>
                    <a:pt x="175" y="156"/>
                  </a:lnTo>
                  <a:lnTo>
                    <a:pt x="171" y="156"/>
                  </a:lnTo>
                  <a:lnTo>
                    <a:pt x="126" y="160"/>
                  </a:lnTo>
                  <a:lnTo>
                    <a:pt x="90" y="162"/>
                  </a:lnTo>
                  <a:lnTo>
                    <a:pt x="89" y="160"/>
                  </a:lnTo>
                  <a:lnTo>
                    <a:pt x="89" y="159"/>
                  </a:lnTo>
                  <a:lnTo>
                    <a:pt x="88" y="158"/>
                  </a:lnTo>
                  <a:lnTo>
                    <a:pt x="85" y="159"/>
                  </a:lnTo>
                  <a:lnTo>
                    <a:pt x="83" y="159"/>
                  </a:lnTo>
                  <a:lnTo>
                    <a:pt x="81" y="159"/>
                  </a:lnTo>
                  <a:lnTo>
                    <a:pt x="79" y="159"/>
                  </a:lnTo>
                  <a:lnTo>
                    <a:pt x="75" y="158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Freeform 184"/>
            <p:cNvSpPr>
              <a:spLocks/>
            </p:cNvSpPr>
            <p:nvPr/>
          </p:nvSpPr>
          <p:spPr bwMode="auto">
            <a:xfrm>
              <a:off x="1930410" y="192405"/>
              <a:ext cx="1064905" cy="1375434"/>
            </a:xfrm>
            <a:custGeom>
              <a:avLst/>
              <a:gdLst>
                <a:gd name="T0" fmla="*/ 525052 w 144"/>
                <a:gd name="T1" fmla="*/ 81341 h 186"/>
                <a:gd name="T2" fmla="*/ 584213 w 144"/>
                <a:gd name="T3" fmla="*/ 73947 h 186"/>
                <a:gd name="T4" fmla="*/ 658164 w 144"/>
                <a:gd name="T5" fmla="*/ 59157 h 186"/>
                <a:gd name="T6" fmla="*/ 687745 w 144"/>
                <a:gd name="T7" fmla="*/ 14789 h 186"/>
                <a:gd name="T8" fmla="*/ 746906 w 144"/>
                <a:gd name="T9" fmla="*/ 0 h 186"/>
                <a:gd name="T10" fmla="*/ 769091 w 144"/>
                <a:gd name="T11" fmla="*/ 59157 h 186"/>
                <a:gd name="T12" fmla="*/ 776486 w 144"/>
                <a:gd name="T13" fmla="*/ 118315 h 186"/>
                <a:gd name="T14" fmla="*/ 761696 w 144"/>
                <a:gd name="T15" fmla="*/ 177472 h 186"/>
                <a:gd name="T16" fmla="*/ 769091 w 144"/>
                <a:gd name="T17" fmla="*/ 244024 h 186"/>
                <a:gd name="T18" fmla="*/ 813461 w 144"/>
                <a:gd name="T19" fmla="*/ 310576 h 186"/>
                <a:gd name="T20" fmla="*/ 769091 w 144"/>
                <a:gd name="T21" fmla="*/ 332760 h 186"/>
                <a:gd name="T22" fmla="*/ 769091 w 144"/>
                <a:gd name="T23" fmla="*/ 406707 h 186"/>
                <a:gd name="T24" fmla="*/ 746906 w 144"/>
                <a:gd name="T25" fmla="*/ 539811 h 186"/>
                <a:gd name="T26" fmla="*/ 702535 w 144"/>
                <a:gd name="T27" fmla="*/ 635942 h 186"/>
                <a:gd name="T28" fmla="*/ 702535 w 144"/>
                <a:gd name="T29" fmla="*/ 709889 h 186"/>
                <a:gd name="T30" fmla="*/ 724720 w 144"/>
                <a:gd name="T31" fmla="*/ 761652 h 186"/>
                <a:gd name="T32" fmla="*/ 754301 w 144"/>
                <a:gd name="T33" fmla="*/ 791230 h 186"/>
                <a:gd name="T34" fmla="*/ 813461 w 144"/>
                <a:gd name="T35" fmla="*/ 813415 h 186"/>
                <a:gd name="T36" fmla="*/ 857832 w 144"/>
                <a:gd name="T37" fmla="*/ 842993 h 186"/>
                <a:gd name="T38" fmla="*/ 939178 w 144"/>
                <a:gd name="T39" fmla="*/ 879967 h 186"/>
                <a:gd name="T40" fmla="*/ 1042710 w 144"/>
                <a:gd name="T41" fmla="*/ 865177 h 186"/>
                <a:gd name="T42" fmla="*/ 1013129 w 144"/>
                <a:gd name="T43" fmla="*/ 924335 h 186"/>
                <a:gd name="T44" fmla="*/ 902203 w 144"/>
                <a:gd name="T45" fmla="*/ 1079623 h 186"/>
                <a:gd name="T46" fmla="*/ 820857 w 144"/>
                <a:gd name="T47" fmla="*/ 1160964 h 186"/>
                <a:gd name="T48" fmla="*/ 724720 w 144"/>
                <a:gd name="T49" fmla="*/ 1227516 h 186"/>
                <a:gd name="T50" fmla="*/ 576818 w 144"/>
                <a:gd name="T51" fmla="*/ 1286674 h 186"/>
                <a:gd name="T52" fmla="*/ 436311 w 144"/>
                <a:gd name="T53" fmla="*/ 1301463 h 186"/>
                <a:gd name="T54" fmla="*/ 347570 w 144"/>
                <a:gd name="T55" fmla="*/ 1242306 h 186"/>
                <a:gd name="T56" fmla="*/ 310594 w 144"/>
                <a:gd name="T57" fmla="*/ 1153570 h 186"/>
                <a:gd name="T58" fmla="*/ 317989 w 144"/>
                <a:gd name="T59" fmla="*/ 1050044 h 186"/>
                <a:gd name="T60" fmla="*/ 332780 w 144"/>
                <a:gd name="T61" fmla="*/ 931729 h 186"/>
                <a:gd name="T62" fmla="*/ 288409 w 144"/>
                <a:gd name="T63" fmla="*/ 820809 h 186"/>
                <a:gd name="T64" fmla="*/ 258829 w 144"/>
                <a:gd name="T65" fmla="*/ 769046 h 186"/>
                <a:gd name="T66" fmla="*/ 207063 w 144"/>
                <a:gd name="T67" fmla="*/ 739468 h 186"/>
                <a:gd name="T68" fmla="*/ 110927 w 144"/>
                <a:gd name="T69" fmla="*/ 643337 h 186"/>
                <a:gd name="T70" fmla="*/ 29580 w 144"/>
                <a:gd name="T71" fmla="*/ 584180 h 186"/>
                <a:gd name="T72" fmla="*/ 29580 w 144"/>
                <a:gd name="T73" fmla="*/ 554601 h 186"/>
                <a:gd name="T74" fmla="*/ 125717 w 144"/>
                <a:gd name="T75" fmla="*/ 458470 h 186"/>
                <a:gd name="T76" fmla="*/ 88741 w 144"/>
                <a:gd name="T77" fmla="*/ 406707 h 186"/>
                <a:gd name="T78" fmla="*/ 133112 w 144"/>
                <a:gd name="T79" fmla="*/ 354945 h 186"/>
                <a:gd name="T80" fmla="*/ 192273 w 144"/>
                <a:gd name="T81" fmla="*/ 347550 h 186"/>
                <a:gd name="T82" fmla="*/ 273619 w 144"/>
                <a:gd name="T83" fmla="*/ 347550 h 186"/>
                <a:gd name="T84" fmla="*/ 221853 w 144"/>
                <a:gd name="T85" fmla="*/ 303182 h 186"/>
                <a:gd name="T86" fmla="*/ 162692 w 144"/>
                <a:gd name="T87" fmla="*/ 288392 h 186"/>
                <a:gd name="T88" fmla="*/ 184878 w 144"/>
                <a:gd name="T89" fmla="*/ 258814 h 186"/>
                <a:gd name="T90" fmla="*/ 192273 w 144"/>
                <a:gd name="T91" fmla="*/ 229235 h 186"/>
                <a:gd name="T92" fmla="*/ 140507 w 144"/>
                <a:gd name="T93" fmla="*/ 214446 h 186"/>
                <a:gd name="T94" fmla="*/ 147902 w 144"/>
                <a:gd name="T95" fmla="*/ 199656 h 186"/>
                <a:gd name="T96" fmla="*/ 170087 w 144"/>
                <a:gd name="T97" fmla="*/ 162683 h 186"/>
                <a:gd name="T98" fmla="*/ 140507 w 144"/>
                <a:gd name="T99" fmla="*/ 155288 h 186"/>
                <a:gd name="T100" fmla="*/ 170087 w 144"/>
                <a:gd name="T101" fmla="*/ 140499 h 186"/>
                <a:gd name="T102" fmla="*/ 177483 w 144"/>
                <a:gd name="T103" fmla="*/ 155288 h 186"/>
                <a:gd name="T104" fmla="*/ 236643 w 144"/>
                <a:gd name="T105" fmla="*/ 147894 h 186"/>
                <a:gd name="T106" fmla="*/ 317989 w 144"/>
                <a:gd name="T107" fmla="*/ 140499 h 186"/>
                <a:gd name="T108" fmla="*/ 332780 w 144"/>
                <a:gd name="T109" fmla="*/ 147894 h 186"/>
                <a:gd name="T110" fmla="*/ 399336 w 144"/>
                <a:gd name="T111" fmla="*/ 125710 h 186"/>
                <a:gd name="T112" fmla="*/ 458496 w 144"/>
                <a:gd name="T113" fmla="*/ 103525 h 1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4" h="186">
                  <a:moveTo>
                    <a:pt x="66" y="13"/>
                  </a:moveTo>
                  <a:lnTo>
                    <a:pt x="67" y="14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7" y="10"/>
                  </a:lnTo>
                  <a:lnTo>
                    <a:pt x="78" y="10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82" y="10"/>
                  </a:lnTo>
                  <a:lnTo>
                    <a:pt x="84" y="8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8" y="8"/>
                  </a:lnTo>
                  <a:lnTo>
                    <a:pt x="88" y="7"/>
                  </a:lnTo>
                  <a:lnTo>
                    <a:pt x="89" y="5"/>
                  </a:lnTo>
                  <a:lnTo>
                    <a:pt x="91" y="3"/>
                  </a:lnTo>
                  <a:lnTo>
                    <a:pt x="93" y="4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1" y="1"/>
                  </a:lnTo>
                  <a:lnTo>
                    <a:pt x="102" y="1"/>
                  </a:lnTo>
                  <a:lnTo>
                    <a:pt x="103" y="2"/>
                  </a:lnTo>
                  <a:lnTo>
                    <a:pt x="103" y="4"/>
                  </a:lnTo>
                  <a:lnTo>
                    <a:pt x="103" y="6"/>
                  </a:lnTo>
                  <a:lnTo>
                    <a:pt x="104" y="7"/>
                  </a:lnTo>
                  <a:lnTo>
                    <a:pt x="104" y="8"/>
                  </a:lnTo>
                  <a:lnTo>
                    <a:pt x="105" y="9"/>
                  </a:lnTo>
                  <a:lnTo>
                    <a:pt x="105" y="10"/>
                  </a:lnTo>
                  <a:lnTo>
                    <a:pt x="103" y="12"/>
                  </a:lnTo>
                  <a:lnTo>
                    <a:pt x="106" y="14"/>
                  </a:lnTo>
                  <a:lnTo>
                    <a:pt x="107" y="16"/>
                  </a:lnTo>
                  <a:lnTo>
                    <a:pt x="106" y="16"/>
                  </a:lnTo>
                  <a:lnTo>
                    <a:pt x="105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1" y="18"/>
                  </a:lnTo>
                  <a:lnTo>
                    <a:pt x="101" y="20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3" y="24"/>
                  </a:lnTo>
                  <a:lnTo>
                    <a:pt x="105" y="24"/>
                  </a:lnTo>
                  <a:lnTo>
                    <a:pt x="105" y="26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3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7" y="34"/>
                  </a:lnTo>
                  <a:lnTo>
                    <a:pt x="107" y="38"/>
                  </a:lnTo>
                  <a:lnTo>
                    <a:pt x="107" y="39"/>
                  </a:lnTo>
                  <a:lnTo>
                    <a:pt x="107" y="40"/>
                  </a:lnTo>
                  <a:lnTo>
                    <a:pt x="109" y="41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09" y="44"/>
                  </a:lnTo>
                  <a:lnTo>
                    <a:pt x="108" y="44"/>
                  </a:lnTo>
                  <a:lnTo>
                    <a:pt x="107" y="44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4" y="46"/>
                  </a:lnTo>
                  <a:lnTo>
                    <a:pt x="104" y="48"/>
                  </a:lnTo>
                  <a:lnTo>
                    <a:pt x="105" y="49"/>
                  </a:lnTo>
                  <a:lnTo>
                    <a:pt x="105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4" y="55"/>
                  </a:lnTo>
                  <a:lnTo>
                    <a:pt x="104" y="57"/>
                  </a:lnTo>
                  <a:lnTo>
                    <a:pt x="103" y="59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3" y="64"/>
                  </a:lnTo>
                  <a:lnTo>
                    <a:pt x="103" y="71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0" y="79"/>
                  </a:lnTo>
                  <a:lnTo>
                    <a:pt x="100" y="81"/>
                  </a:lnTo>
                  <a:lnTo>
                    <a:pt x="96" y="83"/>
                  </a:lnTo>
                  <a:lnTo>
                    <a:pt x="93" y="83"/>
                  </a:lnTo>
                  <a:lnTo>
                    <a:pt x="94" y="86"/>
                  </a:lnTo>
                  <a:lnTo>
                    <a:pt x="95" y="86"/>
                  </a:lnTo>
                  <a:lnTo>
                    <a:pt x="96" y="87"/>
                  </a:lnTo>
                  <a:lnTo>
                    <a:pt x="97" y="88"/>
                  </a:lnTo>
                  <a:lnTo>
                    <a:pt x="97" y="90"/>
                  </a:lnTo>
                  <a:lnTo>
                    <a:pt x="97" y="91"/>
                  </a:lnTo>
                  <a:lnTo>
                    <a:pt x="96" y="93"/>
                  </a:lnTo>
                  <a:lnTo>
                    <a:pt x="96" y="94"/>
                  </a:lnTo>
                  <a:lnTo>
                    <a:pt x="95" y="96"/>
                  </a:lnTo>
                  <a:lnTo>
                    <a:pt x="95" y="97"/>
                  </a:lnTo>
                  <a:lnTo>
                    <a:pt x="95" y="98"/>
                  </a:lnTo>
                  <a:lnTo>
                    <a:pt x="96" y="98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8" y="103"/>
                  </a:lnTo>
                  <a:lnTo>
                    <a:pt x="98" y="105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9" y="109"/>
                  </a:lnTo>
                  <a:lnTo>
                    <a:pt x="101" y="109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3" y="106"/>
                  </a:lnTo>
                  <a:lnTo>
                    <a:pt x="104" y="107"/>
                  </a:lnTo>
                  <a:lnTo>
                    <a:pt x="106" y="108"/>
                  </a:lnTo>
                  <a:lnTo>
                    <a:pt x="106" y="109"/>
                  </a:lnTo>
                  <a:lnTo>
                    <a:pt x="108" y="110"/>
                  </a:lnTo>
                  <a:lnTo>
                    <a:pt x="109" y="110"/>
                  </a:lnTo>
                  <a:lnTo>
                    <a:pt x="110" y="110"/>
                  </a:lnTo>
                  <a:lnTo>
                    <a:pt x="110" y="111"/>
                  </a:lnTo>
                  <a:lnTo>
                    <a:pt x="110" y="112"/>
                  </a:lnTo>
                  <a:lnTo>
                    <a:pt x="111" y="113"/>
                  </a:lnTo>
                  <a:lnTo>
                    <a:pt x="112" y="113"/>
                  </a:lnTo>
                  <a:lnTo>
                    <a:pt x="114" y="113"/>
                  </a:lnTo>
                  <a:lnTo>
                    <a:pt x="116" y="114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4" y="114"/>
                  </a:lnTo>
                  <a:lnTo>
                    <a:pt x="125" y="115"/>
                  </a:lnTo>
                  <a:lnTo>
                    <a:pt x="126" y="117"/>
                  </a:lnTo>
                  <a:lnTo>
                    <a:pt x="126" y="118"/>
                  </a:lnTo>
                  <a:lnTo>
                    <a:pt x="127" y="119"/>
                  </a:lnTo>
                  <a:lnTo>
                    <a:pt x="127" y="120"/>
                  </a:lnTo>
                  <a:lnTo>
                    <a:pt x="129" y="120"/>
                  </a:lnTo>
                  <a:lnTo>
                    <a:pt x="131" y="120"/>
                  </a:lnTo>
                  <a:lnTo>
                    <a:pt x="134" y="119"/>
                  </a:lnTo>
                  <a:lnTo>
                    <a:pt x="138" y="118"/>
                  </a:lnTo>
                  <a:lnTo>
                    <a:pt x="140" y="117"/>
                  </a:lnTo>
                  <a:lnTo>
                    <a:pt x="141" y="117"/>
                  </a:lnTo>
                  <a:lnTo>
                    <a:pt x="144" y="119"/>
                  </a:lnTo>
                  <a:lnTo>
                    <a:pt x="144" y="120"/>
                  </a:lnTo>
                  <a:lnTo>
                    <a:pt x="143" y="121"/>
                  </a:lnTo>
                  <a:lnTo>
                    <a:pt x="143" y="122"/>
                  </a:lnTo>
                  <a:lnTo>
                    <a:pt x="141" y="123"/>
                  </a:lnTo>
                  <a:lnTo>
                    <a:pt x="139" y="125"/>
                  </a:lnTo>
                  <a:lnTo>
                    <a:pt x="137" y="125"/>
                  </a:lnTo>
                  <a:lnTo>
                    <a:pt x="136" y="126"/>
                  </a:lnTo>
                  <a:lnTo>
                    <a:pt x="135" y="127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26" y="143"/>
                  </a:lnTo>
                  <a:lnTo>
                    <a:pt x="124" y="144"/>
                  </a:lnTo>
                  <a:lnTo>
                    <a:pt x="122" y="146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7" y="150"/>
                  </a:lnTo>
                  <a:lnTo>
                    <a:pt x="116" y="154"/>
                  </a:lnTo>
                  <a:lnTo>
                    <a:pt x="113" y="155"/>
                  </a:lnTo>
                  <a:lnTo>
                    <a:pt x="111" y="157"/>
                  </a:lnTo>
                  <a:lnTo>
                    <a:pt x="108" y="161"/>
                  </a:lnTo>
                  <a:lnTo>
                    <a:pt x="106" y="161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2" y="165"/>
                  </a:lnTo>
                  <a:lnTo>
                    <a:pt x="99" y="166"/>
                  </a:lnTo>
                  <a:lnTo>
                    <a:pt x="98" y="166"/>
                  </a:lnTo>
                  <a:lnTo>
                    <a:pt x="97" y="166"/>
                  </a:lnTo>
                  <a:lnTo>
                    <a:pt x="82" y="164"/>
                  </a:lnTo>
                  <a:lnTo>
                    <a:pt x="82" y="171"/>
                  </a:lnTo>
                  <a:lnTo>
                    <a:pt x="78" y="172"/>
                  </a:lnTo>
                  <a:lnTo>
                    <a:pt x="79" y="173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73" y="178"/>
                  </a:lnTo>
                  <a:lnTo>
                    <a:pt x="74" y="181"/>
                  </a:lnTo>
                  <a:lnTo>
                    <a:pt x="69" y="186"/>
                  </a:lnTo>
                  <a:lnTo>
                    <a:pt x="65" y="179"/>
                  </a:lnTo>
                  <a:lnTo>
                    <a:pt x="63" y="177"/>
                  </a:lnTo>
                  <a:lnTo>
                    <a:pt x="59" y="176"/>
                  </a:lnTo>
                  <a:lnTo>
                    <a:pt x="58" y="174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2" y="169"/>
                  </a:lnTo>
                  <a:lnTo>
                    <a:pt x="52" y="167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1" y="162"/>
                  </a:lnTo>
                  <a:lnTo>
                    <a:pt x="40" y="158"/>
                  </a:lnTo>
                  <a:cubicBezTo>
                    <a:pt x="40" y="158"/>
                    <a:pt x="39" y="158"/>
                    <a:pt x="38" y="158"/>
                  </a:cubicBezTo>
                  <a:cubicBezTo>
                    <a:pt x="37" y="158"/>
                    <a:pt x="38" y="157"/>
                    <a:pt x="38" y="157"/>
                  </a:cubicBezTo>
                  <a:lnTo>
                    <a:pt x="39" y="156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38" y="149"/>
                  </a:lnTo>
                  <a:lnTo>
                    <a:pt x="39" y="147"/>
                  </a:lnTo>
                  <a:lnTo>
                    <a:pt x="40" y="147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0" y="144"/>
                  </a:lnTo>
                  <a:lnTo>
                    <a:pt x="43" y="142"/>
                  </a:lnTo>
                  <a:lnTo>
                    <a:pt x="43" y="139"/>
                  </a:lnTo>
                  <a:lnTo>
                    <a:pt x="46" y="136"/>
                  </a:lnTo>
                  <a:lnTo>
                    <a:pt x="49" y="138"/>
                  </a:lnTo>
                  <a:lnTo>
                    <a:pt x="50" y="135"/>
                  </a:lnTo>
                  <a:lnTo>
                    <a:pt x="47" y="131"/>
                  </a:lnTo>
                  <a:lnTo>
                    <a:pt x="46" y="128"/>
                  </a:lnTo>
                  <a:lnTo>
                    <a:pt x="45" y="126"/>
                  </a:lnTo>
                  <a:lnTo>
                    <a:pt x="43" y="123"/>
                  </a:lnTo>
                  <a:lnTo>
                    <a:pt x="42" y="120"/>
                  </a:lnTo>
                  <a:lnTo>
                    <a:pt x="41" y="115"/>
                  </a:lnTo>
                  <a:lnTo>
                    <a:pt x="39" y="116"/>
                  </a:lnTo>
                  <a:lnTo>
                    <a:pt x="39" y="114"/>
                  </a:lnTo>
                  <a:lnTo>
                    <a:pt x="38" y="112"/>
                  </a:lnTo>
                  <a:lnTo>
                    <a:pt x="39" y="111"/>
                  </a:lnTo>
                  <a:lnTo>
                    <a:pt x="40" y="111"/>
                  </a:lnTo>
                  <a:lnTo>
                    <a:pt x="37" y="108"/>
                  </a:lnTo>
                  <a:lnTo>
                    <a:pt x="38" y="106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6" y="103"/>
                  </a:lnTo>
                  <a:lnTo>
                    <a:pt x="35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0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8" y="100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3"/>
                  </a:lnTo>
                  <a:lnTo>
                    <a:pt x="20" y="91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7"/>
                  </a:lnTo>
                  <a:lnTo>
                    <a:pt x="12" y="87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4" y="79"/>
                  </a:lnTo>
                  <a:lnTo>
                    <a:pt x="2" y="78"/>
                  </a:lnTo>
                  <a:lnTo>
                    <a:pt x="2" y="79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3" y="75"/>
                  </a:lnTo>
                  <a:lnTo>
                    <a:pt x="4" y="75"/>
                  </a:lnTo>
                  <a:lnTo>
                    <a:pt x="8" y="71"/>
                  </a:lnTo>
                  <a:lnTo>
                    <a:pt x="12" y="70"/>
                  </a:lnTo>
                  <a:lnTo>
                    <a:pt x="16" y="68"/>
                  </a:lnTo>
                  <a:lnTo>
                    <a:pt x="17" y="67"/>
                  </a:lnTo>
                  <a:lnTo>
                    <a:pt x="18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6" y="61"/>
                  </a:lnTo>
                  <a:lnTo>
                    <a:pt x="15" y="61"/>
                  </a:lnTo>
                  <a:lnTo>
                    <a:pt x="15" y="58"/>
                  </a:lnTo>
                  <a:cubicBezTo>
                    <a:pt x="15" y="58"/>
                    <a:pt x="15" y="57"/>
                    <a:pt x="14" y="57"/>
                  </a:cubicBezTo>
                  <a:cubicBezTo>
                    <a:pt x="14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6"/>
                    <a:pt x="12" y="55"/>
                    <a:pt x="12" y="55"/>
                  </a:cubicBezTo>
                  <a:lnTo>
                    <a:pt x="13" y="54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6" y="52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6"/>
                  </a:lnTo>
                  <a:lnTo>
                    <a:pt x="23" y="47"/>
                  </a:lnTo>
                  <a:lnTo>
                    <a:pt x="23" y="48"/>
                  </a:lnTo>
                  <a:lnTo>
                    <a:pt x="25" y="48"/>
                  </a:lnTo>
                  <a:lnTo>
                    <a:pt x="26" y="47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3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3" y="44"/>
                  </a:lnTo>
                  <a:lnTo>
                    <a:pt x="31" y="42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4" y="40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5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19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3" y="19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43" y="22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5" y="21"/>
                  </a:lnTo>
                  <a:lnTo>
                    <a:pt x="45" y="20"/>
                  </a:lnTo>
                  <a:cubicBezTo>
                    <a:pt x="45" y="20"/>
                    <a:pt x="45" y="19"/>
                    <a:pt x="45" y="19"/>
                  </a:cubicBezTo>
                  <a:cubicBezTo>
                    <a:pt x="45" y="18"/>
                    <a:pt x="46" y="18"/>
                    <a:pt x="46" y="18"/>
                  </a:cubicBezTo>
                  <a:lnTo>
                    <a:pt x="48" y="18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0085C0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Freeform 185"/>
            <p:cNvSpPr>
              <a:spLocks/>
            </p:cNvSpPr>
            <p:nvPr/>
          </p:nvSpPr>
          <p:spPr bwMode="auto">
            <a:xfrm>
              <a:off x="1930410" y="192405"/>
              <a:ext cx="1064905" cy="1375434"/>
            </a:xfrm>
            <a:custGeom>
              <a:avLst/>
              <a:gdLst>
                <a:gd name="T0" fmla="*/ 525052 w 144"/>
                <a:gd name="T1" fmla="*/ 81341 h 186"/>
                <a:gd name="T2" fmla="*/ 584213 w 144"/>
                <a:gd name="T3" fmla="*/ 73947 h 186"/>
                <a:gd name="T4" fmla="*/ 658164 w 144"/>
                <a:gd name="T5" fmla="*/ 59157 h 186"/>
                <a:gd name="T6" fmla="*/ 687745 w 144"/>
                <a:gd name="T7" fmla="*/ 14789 h 186"/>
                <a:gd name="T8" fmla="*/ 746906 w 144"/>
                <a:gd name="T9" fmla="*/ 0 h 186"/>
                <a:gd name="T10" fmla="*/ 769091 w 144"/>
                <a:gd name="T11" fmla="*/ 59157 h 186"/>
                <a:gd name="T12" fmla="*/ 776486 w 144"/>
                <a:gd name="T13" fmla="*/ 118315 h 186"/>
                <a:gd name="T14" fmla="*/ 761696 w 144"/>
                <a:gd name="T15" fmla="*/ 177472 h 186"/>
                <a:gd name="T16" fmla="*/ 769091 w 144"/>
                <a:gd name="T17" fmla="*/ 244024 h 186"/>
                <a:gd name="T18" fmla="*/ 813461 w 144"/>
                <a:gd name="T19" fmla="*/ 310576 h 186"/>
                <a:gd name="T20" fmla="*/ 769091 w 144"/>
                <a:gd name="T21" fmla="*/ 332760 h 186"/>
                <a:gd name="T22" fmla="*/ 769091 w 144"/>
                <a:gd name="T23" fmla="*/ 406707 h 186"/>
                <a:gd name="T24" fmla="*/ 746906 w 144"/>
                <a:gd name="T25" fmla="*/ 539811 h 186"/>
                <a:gd name="T26" fmla="*/ 702535 w 144"/>
                <a:gd name="T27" fmla="*/ 635942 h 186"/>
                <a:gd name="T28" fmla="*/ 702535 w 144"/>
                <a:gd name="T29" fmla="*/ 709889 h 186"/>
                <a:gd name="T30" fmla="*/ 724720 w 144"/>
                <a:gd name="T31" fmla="*/ 761652 h 186"/>
                <a:gd name="T32" fmla="*/ 754301 w 144"/>
                <a:gd name="T33" fmla="*/ 791230 h 186"/>
                <a:gd name="T34" fmla="*/ 813461 w 144"/>
                <a:gd name="T35" fmla="*/ 813415 h 186"/>
                <a:gd name="T36" fmla="*/ 857832 w 144"/>
                <a:gd name="T37" fmla="*/ 842993 h 186"/>
                <a:gd name="T38" fmla="*/ 939178 w 144"/>
                <a:gd name="T39" fmla="*/ 879967 h 186"/>
                <a:gd name="T40" fmla="*/ 1042710 w 144"/>
                <a:gd name="T41" fmla="*/ 865177 h 186"/>
                <a:gd name="T42" fmla="*/ 1013129 w 144"/>
                <a:gd name="T43" fmla="*/ 924335 h 186"/>
                <a:gd name="T44" fmla="*/ 902203 w 144"/>
                <a:gd name="T45" fmla="*/ 1079623 h 186"/>
                <a:gd name="T46" fmla="*/ 820857 w 144"/>
                <a:gd name="T47" fmla="*/ 1160964 h 186"/>
                <a:gd name="T48" fmla="*/ 724720 w 144"/>
                <a:gd name="T49" fmla="*/ 1227516 h 186"/>
                <a:gd name="T50" fmla="*/ 576818 w 144"/>
                <a:gd name="T51" fmla="*/ 1286674 h 186"/>
                <a:gd name="T52" fmla="*/ 436311 w 144"/>
                <a:gd name="T53" fmla="*/ 1301463 h 186"/>
                <a:gd name="T54" fmla="*/ 347570 w 144"/>
                <a:gd name="T55" fmla="*/ 1242306 h 186"/>
                <a:gd name="T56" fmla="*/ 310594 w 144"/>
                <a:gd name="T57" fmla="*/ 1153570 h 186"/>
                <a:gd name="T58" fmla="*/ 317989 w 144"/>
                <a:gd name="T59" fmla="*/ 1050044 h 186"/>
                <a:gd name="T60" fmla="*/ 332780 w 144"/>
                <a:gd name="T61" fmla="*/ 931729 h 186"/>
                <a:gd name="T62" fmla="*/ 288409 w 144"/>
                <a:gd name="T63" fmla="*/ 820809 h 186"/>
                <a:gd name="T64" fmla="*/ 258829 w 144"/>
                <a:gd name="T65" fmla="*/ 769046 h 186"/>
                <a:gd name="T66" fmla="*/ 207063 w 144"/>
                <a:gd name="T67" fmla="*/ 739468 h 186"/>
                <a:gd name="T68" fmla="*/ 110927 w 144"/>
                <a:gd name="T69" fmla="*/ 643337 h 186"/>
                <a:gd name="T70" fmla="*/ 29580 w 144"/>
                <a:gd name="T71" fmla="*/ 584180 h 186"/>
                <a:gd name="T72" fmla="*/ 29580 w 144"/>
                <a:gd name="T73" fmla="*/ 554601 h 186"/>
                <a:gd name="T74" fmla="*/ 125717 w 144"/>
                <a:gd name="T75" fmla="*/ 458470 h 186"/>
                <a:gd name="T76" fmla="*/ 88741 w 144"/>
                <a:gd name="T77" fmla="*/ 406707 h 186"/>
                <a:gd name="T78" fmla="*/ 133112 w 144"/>
                <a:gd name="T79" fmla="*/ 354945 h 186"/>
                <a:gd name="T80" fmla="*/ 192273 w 144"/>
                <a:gd name="T81" fmla="*/ 347550 h 186"/>
                <a:gd name="T82" fmla="*/ 273619 w 144"/>
                <a:gd name="T83" fmla="*/ 347550 h 186"/>
                <a:gd name="T84" fmla="*/ 221853 w 144"/>
                <a:gd name="T85" fmla="*/ 303182 h 186"/>
                <a:gd name="T86" fmla="*/ 162692 w 144"/>
                <a:gd name="T87" fmla="*/ 288392 h 186"/>
                <a:gd name="T88" fmla="*/ 184878 w 144"/>
                <a:gd name="T89" fmla="*/ 258814 h 186"/>
                <a:gd name="T90" fmla="*/ 192273 w 144"/>
                <a:gd name="T91" fmla="*/ 229235 h 186"/>
                <a:gd name="T92" fmla="*/ 140507 w 144"/>
                <a:gd name="T93" fmla="*/ 214446 h 186"/>
                <a:gd name="T94" fmla="*/ 147902 w 144"/>
                <a:gd name="T95" fmla="*/ 199656 h 186"/>
                <a:gd name="T96" fmla="*/ 170087 w 144"/>
                <a:gd name="T97" fmla="*/ 162683 h 186"/>
                <a:gd name="T98" fmla="*/ 140507 w 144"/>
                <a:gd name="T99" fmla="*/ 155288 h 186"/>
                <a:gd name="T100" fmla="*/ 170087 w 144"/>
                <a:gd name="T101" fmla="*/ 140499 h 186"/>
                <a:gd name="T102" fmla="*/ 177483 w 144"/>
                <a:gd name="T103" fmla="*/ 155288 h 186"/>
                <a:gd name="T104" fmla="*/ 236643 w 144"/>
                <a:gd name="T105" fmla="*/ 147894 h 186"/>
                <a:gd name="T106" fmla="*/ 317989 w 144"/>
                <a:gd name="T107" fmla="*/ 140499 h 186"/>
                <a:gd name="T108" fmla="*/ 332780 w 144"/>
                <a:gd name="T109" fmla="*/ 147894 h 186"/>
                <a:gd name="T110" fmla="*/ 399336 w 144"/>
                <a:gd name="T111" fmla="*/ 125710 h 186"/>
                <a:gd name="T112" fmla="*/ 458496 w 144"/>
                <a:gd name="T113" fmla="*/ 103525 h 1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4" h="186">
                  <a:moveTo>
                    <a:pt x="66" y="13"/>
                  </a:moveTo>
                  <a:lnTo>
                    <a:pt x="67" y="14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7" y="10"/>
                  </a:lnTo>
                  <a:lnTo>
                    <a:pt x="78" y="10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82" y="10"/>
                  </a:lnTo>
                  <a:lnTo>
                    <a:pt x="84" y="8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8" y="8"/>
                  </a:lnTo>
                  <a:lnTo>
                    <a:pt x="88" y="7"/>
                  </a:lnTo>
                  <a:lnTo>
                    <a:pt x="89" y="5"/>
                  </a:lnTo>
                  <a:lnTo>
                    <a:pt x="91" y="3"/>
                  </a:lnTo>
                  <a:lnTo>
                    <a:pt x="93" y="4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1" y="1"/>
                  </a:lnTo>
                  <a:lnTo>
                    <a:pt x="102" y="1"/>
                  </a:lnTo>
                  <a:lnTo>
                    <a:pt x="103" y="2"/>
                  </a:lnTo>
                  <a:lnTo>
                    <a:pt x="103" y="4"/>
                  </a:lnTo>
                  <a:lnTo>
                    <a:pt x="103" y="6"/>
                  </a:lnTo>
                  <a:lnTo>
                    <a:pt x="104" y="7"/>
                  </a:lnTo>
                  <a:lnTo>
                    <a:pt x="104" y="8"/>
                  </a:lnTo>
                  <a:lnTo>
                    <a:pt x="105" y="9"/>
                  </a:lnTo>
                  <a:lnTo>
                    <a:pt x="105" y="10"/>
                  </a:lnTo>
                  <a:lnTo>
                    <a:pt x="103" y="12"/>
                  </a:lnTo>
                  <a:lnTo>
                    <a:pt x="106" y="14"/>
                  </a:lnTo>
                  <a:lnTo>
                    <a:pt x="107" y="16"/>
                  </a:lnTo>
                  <a:lnTo>
                    <a:pt x="106" y="16"/>
                  </a:lnTo>
                  <a:lnTo>
                    <a:pt x="105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1" y="18"/>
                  </a:lnTo>
                  <a:lnTo>
                    <a:pt x="101" y="20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3" y="24"/>
                  </a:lnTo>
                  <a:lnTo>
                    <a:pt x="105" y="24"/>
                  </a:lnTo>
                  <a:lnTo>
                    <a:pt x="105" y="26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3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7" y="34"/>
                  </a:lnTo>
                  <a:lnTo>
                    <a:pt x="107" y="38"/>
                  </a:lnTo>
                  <a:lnTo>
                    <a:pt x="107" y="39"/>
                  </a:lnTo>
                  <a:lnTo>
                    <a:pt x="107" y="40"/>
                  </a:lnTo>
                  <a:lnTo>
                    <a:pt x="109" y="41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09" y="44"/>
                  </a:lnTo>
                  <a:lnTo>
                    <a:pt x="108" y="44"/>
                  </a:lnTo>
                  <a:lnTo>
                    <a:pt x="107" y="44"/>
                  </a:lnTo>
                  <a:lnTo>
                    <a:pt x="106" y="45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4" y="46"/>
                  </a:lnTo>
                  <a:lnTo>
                    <a:pt x="104" y="48"/>
                  </a:lnTo>
                  <a:lnTo>
                    <a:pt x="105" y="49"/>
                  </a:lnTo>
                  <a:lnTo>
                    <a:pt x="105" y="51"/>
                  </a:lnTo>
                  <a:lnTo>
                    <a:pt x="105" y="53"/>
                  </a:lnTo>
                  <a:lnTo>
                    <a:pt x="105" y="54"/>
                  </a:lnTo>
                  <a:lnTo>
                    <a:pt x="104" y="55"/>
                  </a:lnTo>
                  <a:lnTo>
                    <a:pt x="104" y="57"/>
                  </a:lnTo>
                  <a:lnTo>
                    <a:pt x="103" y="59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3" y="64"/>
                  </a:lnTo>
                  <a:lnTo>
                    <a:pt x="103" y="71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0" y="79"/>
                  </a:lnTo>
                  <a:lnTo>
                    <a:pt x="100" y="81"/>
                  </a:lnTo>
                  <a:lnTo>
                    <a:pt x="96" y="83"/>
                  </a:lnTo>
                  <a:lnTo>
                    <a:pt x="93" y="83"/>
                  </a:lnTo>
                  <a:lnTo>
                    <a:pt x="94" y="86"/>
                  </a:lnTo>
                  <a:lnTo>
                    <a:pt x="95" y="86"/>
                  </a:lnTo>
                  <a:lnTo>
                    <a:pt x="96" y="87"/>
                  </a:lnTo>
                  <a:lnTo>
                    <a:pt x="97" y="88"/>
                  </a:lnTo>
                  <a:lnTo>
                    <a:pt x="97" y="90"/>
                  </a:lnTo>
                  <a:lnTo>
                    <a:pt x="97" y="91"/>
                  </a:lnTo>
                  <a:lnTo>
                    <a:pt x="96" y="93"/>
                  </a:lnTo>
                  <a:lnTo>
                    <a:pt x="96" y="94"/>
                  </a:lnTo>
                  <a:lnTo>
                    <a:pt x="95" y="96"/>
                  </a:lnTo>
                  <a:lnTo>
                    <a:pt x="95" y="97"/>
                  </a:lnTo>
                  <a:lnTo>
                    <a:pt x="95" y="98"/>
                  </a:lnTo>
                  <a:lnTo>
                    <a:pt x="96" y="98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8" y="103"/>
                  </a:lnTo>
                  <a:lnTo>
                    <a:pt x="98" y="105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9" y="109"/>
                  </a:lnTo>
                  <a:lnTo>
                    <a:pt x="101" y="109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3" y="106"/>
                  </a:lnTo>
                  <a:lnTo>
                    <a:pt x="104" y="107"/>
                  </a:lnTo>
                  <a:lnTo>
                    <a:pt x="106" y="108"/>
                  </a:lnTo>
                  <a:lnTo>
                    <a:pt x="106" y="109"/>
                  </a:lnTo>
                  <a:lnTo>
                    <a:pt x="108" y="110"/>
                  </a:lnTo>
                  <a:lnTo>
                    <a:pt x="109" y="110"/>
                  </a:lnTo>
                  <a:lnTo>
                    <a:pt x="110" y="110"/>
                  </a:lnTo>
                  <a:lnTo>
                    <a:pt x="110" y="111"/>
                  </a:lnTo>
                  <a:lnTo>
                    <a:pt x="110" y="112"/>
                  </a:lnTo>
                  <a:lnTo>
                    <a:pt x="111" y="113"/>
                  </a:lnTo>
                  <a:lnTo>
                    <a:pt x="112" y="113"/>
                  </a:lnTo>
                  <a:lnTo>
                    <a:pt x="114" y="113"/>
                  </a:lnTo>
                  <a:lnTo>
                    <a:pt x="116" y="114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4" y="114"/>
                  </a:lnTo>
                  <a:lnTo>
                    <a:pt x="125" y="115"/>
                  </a:lnTo>
                  <a:lnTo>
                    <a:pt x="126" y="117"/>
                  </a:lnTo>
                  <a:lnTo>
                    <a:pt x="126" y="118"/>
                  </a:lnTo>
                  <a:lnTo>
                    <a:pt x="127" y="119"/>
                  </a:lnTo>
                  <a:lnTo>
                    <a:pt x="127" y="120"/>
                  </a:lnTo>
                  <a:lnTo>
                    <a:pt x="129" y="120"/>
                  </a:lnTo>
                  <a:lnTo>
                    <a:pt x="131" y="120"/>
                  </a:lnTo>
                  <a:lnTo>
                    <a:pt x="134" y="119"/>
                  </a:lnTo>
                  <a:lnTo>
                    <a:pt x="138" y="118"/>
                  </a:lnTo>
                  <a:lnTo>
                    <a:pt x="140" y="117"/>
                  </a:lnTo>
                  <a:lnTo>
                    <a:pt x="141" y="117"/>
                  </a:lnTo>
                  <a:lnTo>
                    <a:pt x="144" y="119"/>
                  </a:lnTo>
                  <a:lnTo>
                    <a:pt x="144" y="120"/>
                  </a:lnTo>
                  <a:lnTo>
                    <a:pt x="143" y="121"/>
                  </a:lnTo>
                  <a:lnTo>
                    <a:pt x="143" y="122"/>
                  </a:lnTo>
                  <a:lnTo>
                    <a:pt x="141" y="123"/>
                  </a:lnTo>
                  <a:lnTo>
                    <a:pt x="139" y="125"/>
                  </a:lnTo>
                  <a:lnTo>
                    <a:pt x="137" y="125"/>
                  </a:lnTo>
                  <a:lnTo>
                    <a:pt x="136" y="126"/>
                  </a:lnTo>
                  <a:lnTo>
                    <a:pt x="135" y="127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26" y="143"/>
                  </a:lnTo>
                  <a:lnTo>
                    <a:pt x="124" y="144"/>
                  </a:lnTo>
                  <a:lnTo>
                    <a:pt x="122" y="146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7" y="150"/>
                  </a:lnTo>
                  <a:lnTo>
                    <a:pt x="116" y="154"/>
                  </a:lnTo>
                  <a:lnTo>
                    <a:pt x="113" y="155"/>
                  </a:lnTo>
                  <a:lnTo>
                    <a:pt x="111" y="157"/>
                  </a:lnTo>
                  <a:lnTo>
                    <a:pt x="108" y="161"/>
                  </a:lnTo>
                  <a:lnTo>
                    <a:pt x="106" y="161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2" y="165"/>
                  </a:lnTo>
                  <a:lnTo>
                    <a:pt x="99" y="166"/>
                  </a:lnTo>
                  <a:lnTo>
                    <a:pt x="98" y="166"/>
                  </a:lnTo>
                  <a:lnTo>
                    <a:pt x="97" y="166"/>
                  </a:lnTo>
                  <a:lnTo>
                    <a:pt x="82" y="164"/>
                  </a:lnTo>
                  <a:lnTo>
                    <a:pt x="82" y="171"/>
                  </a:lnTo>
                  <a:lnTo>
                    <a:pt x="78" y="172"/>
                  </a:lnTo>
                  <a:lnTo>
                    <a:pt x="79" y="173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73" y="178"/>
                  </a:lnTo>
                  <a:lnTo>
                    <a:pt x="74" y="181"/>
                  </a:lnTo>
                  <a:lnTo>
                    <a:pt x="69" y="186"/>
                  </a:lnTo>
                  <a:lnTo>
                    <a:pt x="65" y="179"/>
                  </a:lnTo>
                  <a:lnTo>
                    <a:pt x="63" y="177"/>
                  </a:lnTo>
                  <a:lnTo>
                    <a:pt x="59" y="176"/>
                  </a:lnTo>
                  <a:lnTo>
                    <a:pt x="58" y="174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2" y="169"/>
                  </a:lnTo>
                  <a:lnTo>
                    <a:pt x="52" y="167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1" y="162"/>
                  </a:lnTo>
                  <a:lnTo>
                    <a:pt x="40" y="158"/>
                  </a:lnTo>
                  <a:cubicBezTo>
                    <a:pt x="40" y="158"/>
                    <a:pt x="39" y="158"/>
                    <a:pt x="38" y="158"/>
                  </a:cubicBezTo>
                  <a:cubicBezTo>
                    <a:pt x="37" y="158"/>
                    <a:pt x="38" y="157"/>
                    <a:pt x="38" y="157"/>
                  </a:cubicBezTo>
                  <a:lnTo>
                    <a:pt x="39" y="156"/>
                  </a:lnTo>
                  <a:lnTo>
                    <a:pt x="41" y="156"/>
                  </a:lnTo>
                  <a:lnTo>
                    <a:pt x="42" y="156"/>
                  </a:lnTo>
                  <a:lnTo>
                    <a:pt x="38" y="149"/>
                  </a:lnTo>
                  <a:lnTo>
                    <a:pt x="39" y="147"/>
                  </a:lnTo>
                  <a:lnTo>
                    <a:pt x="40" y="147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0" y="144"/>
                  </a:lnTo>
                  <a:lnTo>
                    <a:pt x="43" y="142"/>
                  </a:lnTo>
                  <a:lnTo>
                    <a:pt x="43" y="139"/>
                  </a:lnTo>
                  <a:lnTo>
                    <a:pt x="46" y="136"/>
                  </a:lnTo>
                  <a:lnTo>
                    <a:pt x="49" y="138"/>
                  </a:lnTo>
                  <a:lnTo>
                    <a:pt x="50" y="135"/>
                  </a:lnTo>
                  <a:lnTo>
                    <a:pt x="47" y="131"/>
                  </a:lnTo>
                  <a:lnTo>
                    <a:pt x="46" y="128"/>
                  </a:lnTo>
                  <a:lnTo>
                    <a:pt x="45" y="126"/>
                  </a:lnTo>
                  <a:lnTo>
                    <a:pt x="43" y="123"/>
                  </a:lnTo>
                  <a:lnTo>
                    <a:pt x="42" y="120"/>
                  </a:lnTo>
                  <a:lnTo>
                    <a:pt x="41" y="115"/>
                  </a:lnTo>
                  <a:lnTo>
                    <a:pt x="39" y="116"/>
                  </a:lnTo>
                  <a:lnTo>
                    <a:pt x="39" y="114"/>
                  </a:lnTo>
                  <a:lnTo>
                    <a:pt x="38" y="112"/>
                  </a:lnTo>
                  <a:lnTo>
                    <a:pt x="39" y="111"/>
                  </a:lnTo>
                  <a:lnTo>
                    <a:pt x="40" y="111"/>
                  </a:lnTo>
                  <a:lnTo>
                    <a:pt x="37" y="108"/>
                  </a:lnTo>
                  <a:lnTo>
                    <a:pt x="38" y="106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6" y="103"/>
                  </a:lnTo>
                  <a:lnTo>
                    <a:pt x="35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0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8" y="100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3"/>
                  </a:lnTo>
                  <a:lnTo>
                    <a:pt x="20" y="91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7"/>
                  </a:lnTo>
                  <a:lnTo>
                    <a:pt x="12" y="87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4" y="79"/>
                  </a:lnTo>
                  <a:lnTo>
                    <a:pt x="2" y="78"/>
                  </a:lnTo>
                  <a:lnTo>
                    <a:pt x="2" y="79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3" y="75"/>
                  </a:lnTo>
                  <a:lnTo>
                    <a:pt x="4" y="75"/>
                  </a:lnTo>
                  <a:lnTo>
                    <a:pt x="8" y="71"/>
                  </a:lnTo>
                  <a:lnTo>
                    <a:pt x="12" y="70"/>
                  </a:lnTo>
                  <a:lnTo>
                    <a:pt x="16" y="68"/>
                  </a:lnTo>
                  <a:lnTo>
                    <a:pt x="17" y="67"/>
                  </a:lnTo>
                  <a:lnTo>
                    <a:pt x="18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6" y="61"/>
                  </a:lnTo>
                  <a:lnTo>
                    <a:pt x="15" y="61"/>
                  </a:lnTo>
                  <a:lnTo>
                    <a:pt x="15" y="58"/>
                  </a:lnTo>
                  <a:cubicBezTo>
                    <a:pt x="15" y="58"/>
                    <a:pt x="15" y="57"/>
                    <a:pt x="14" y="57"/>
                  </a:cubicBezTo>
                  <a:cubicBezTo>
                    <a:pt x="14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6"/>
                    <a:pt x="12" y="55"/>
                    <a:pt x="12" y="55"/>
                  </a:cubicBezTo>
                  <a:lnTo>
                    <a:pt x="13" y="54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6" y="52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6"/>
                  </a:lnTo>
                  <a:lnTo>
                    <a:pt x="23" y="47"/>
                  </a:lnTo>
                  <a:lnTo>
                    <a:pt x="23" y="48"/>
                  </a:lnTo>
                  <a:lnTo>
                    <a:pt x="25" y="48"/>
                  </a:lnTo>
                  <a:lnTo>
                    <a:pt x="26" y="47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3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3" y="44"/>
                  </a:lnTo>
                  <a:lnTo>
                    <a:pt x="31" y="42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4" y="40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5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19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3" y="19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43" y="22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5" y="21"/>
                  </a:lnTo>
                  <a:lnTo>
                    <a:pt x="45" y="20"/>
                  </a:lnTo>
                  <a:cubicBezTo>
                    <a:pt x="45" y="20"/>
                    <a:pt x="45" y="19"/>
                    <a:pt x="45" y="19"/>
                  </a:cubicBezTo>
                  <a:cubicBezTo>
                    <a:pt x="45" y="18"/>
                    <a:pt x="46" y="18"/>
                    <a:pt x="46" y="18"/>
                  </a:cubicBezTo>
                  <a:lnTo>
                    <a:pt x="48" y="18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6" y="13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Freeform 186"/>
            <p:cNvSpPr>
              <a:spLocks/>
            </p:cNvSpPr>
            <p:nvPr/>
          </p:nvSpPr>
          <p:spPr bwMode="auto">
            <a:xfrm>
              <a:off x="1028005" y="880122"/>
              <a:ext cx="1449707" cy="1278932"/>
            </a:xfrm>
            <a:custGeom>
              <a:avLst/>
              <a:gdLst>
                <a:gd name="T0" fmla="*/ 170118 w 196"/>
                <a:gd name="T1" fmla="*/ 81317 h 173"/>
                <a:gd name="T2" fmla="*/ 170118 w 196"/>
                <a:gd name="T3" fmla="*/ 29570 h 173"/>
                <a:gd name="T4" fmla="*/ 170118 w 196"/>
                <a:gd name="T5" fmla="*/ 0 h 173"/>
                <a:gd name="T6" fmla="*/ 192308 w 196"/>
                <a:gd name="T7" fmla="*/ 7392 h 173"/>
                <a:gd name="T8" fmla="*/ 214497 w 196"/>
                <a:gd name="T9" fmla="*/ 22177 h 173"/>
                <a:gd name="T10" fmla="*/ 229290 w 196"/>
                <a:gd name="T11" fmla="*/ 36962 h 173"/>
                <a:gd name="T12" fmla="*/ 244083 w 196"/>
                <a:gd name="T13" fmla="*/ 73924 h 173"/>
                <a:gd name="T14" fmla="*/ 281065 w 196"/>
                <a:gd name="T15" fmla="*/ 103494 h 173"/>
                <a:gd name="T16" fmla="*/ 310651 w 196"/>
                <a:gd name="T17" fmla="*/ 118279 h 173"/>
                <a:gd name="T18" fmla="*/ 399409 w 196"/>
                <a:gd name="T19" fmla="*/ 51747 h 173"/>
                <a:gd name="T20" fmla="*/ 428994 w 196"/>
                <a:gd name="T21" fmla="*/ 29570 h 173"/>
                <a:gd name="T22" fmla="*/ 451184 w 196"/>
                <a:gd name="T23" fmla="*/ 44355 h 173"/>
                <a:gd name="T24" fmla="*/ 473373 w 196"/>
                <a:gd name="T25" fmla="*/ 36962 h 173"/>
                <a:gd name="T26" fmla="*/ 510355 w 196"/>
                <a:gd name="T27" fmla="*/ 29570 h 173"/>
                <a:gd name="T28" fmla="*/ 532545 w 196"/>
                <a:gd name="T29" fmla="*/ 66532 h 173"/>
                <a:gd name="T30" fmla="*/ 591716 w 196"/>
                <a:gd name="T31" fmla="*/ 66532 h 173"/>
                <a:gd name="T32" fmla="*/ 606509 w 196"/>
                <a:gd name="T33" fmla="*/ 36962 h 173"/>
                <a:gd name="T34" fmla="*/ 636095 w 196"/>
                <a:gd name="T35" fmla="*/ 44355 h 173"/>
                <a:gd name="T36" fmla="*/ 673077 w 196"/>
                <a:gd name="T37" fmla="*/ 29570 h 173"/>
                <a:gd name="T38" fmla="*/ 695267 w 196"/>
                <a:gd name="T39" fmla="*/ 51747 h 173"/>
                <a:gd name="T40" fmla="*/ 702663 w 196"/>
                <a:gd name="T41" fmla="*/ 81317 h 173"/>
                <a:gd name="T42" fmla="*/ 724853 w 196"/>
                <a:gd name="T43" fmla="*/ 103494 h 173"/>
                <a:gd name="T44" fmla="*/ 784024 w 196"/>
                <a:gd name="T45" fmla="*/ 147849 h 173"/>
                <a:gd name="T46" fmla="*/ 813610 w 196"/>
                <a:gd name="T47" fmla="*/ 162633 h 173"/>
                <a:gd name="T48" fmla="*/ 850592 w 196"/>
                <a:gd name="T49" fmla="*/ 177418 h 173"/>
                <a:gd name="T50" fmla="*/ 894971 w 196"/>
                <a:gd name="T51" fmla="*/ 110886 h 173"/>
                <a:gd name="T52" fmla="*/ 917160 w 196"/>
                <a:gd name="T53" fmla="*/ 133064 h 173"/>
                <a:gd name="T54" fmla="*/ 998521 w 196"/>
                <a:gd name="T55" fmla="*/ 155241 h 173"/>
                <a:gd name="T56" fmla="*/ 1124261 w 196"/>
                <a:gd name="T57" fmla="*/ 44355 h 173"/>
                <a:gd name="T58" fmla="*/ 1146450 w 196"/>
                <a:gd name="T59" fmla="*/ 81317 h 173"/>
                <a:gd name="T60" fmla="*/ 1190829 w 196"/>
                <a:gd name="T61" fmla="*/ 96102 h 173"/>
                <a:gd name="T62" fmla="*/ 1183433 w 196"/>
                <a:gd name="T63" fmla="*/ 147849 h 173"/>
                <a:gd name="T64" fmla="*/ 1220415 w 196"/>
                <a:gd name="T65" fmla="*/ 221773 h 173"/>
                <a:gd name="T66" fmla="*/ 1264794 w 196"/>
                <a:gd name="T67" fmla="*/ 332659 h 173"/>
                <a:gd name="T68" fmla="*/ 1205622 w 196"/>
                <a:gd name="T69" fmla="*/ 399191 h 173"/>
                <a:gd name="T70" fmla="*/ 1205622 w 196"/>
                <a:gd name="T71" fmla="*/ 465723 h 173"/>
                <a:gd name="T72" fmla="*/ 1198226 w 196"/>
                <a:gd name="T73" fmla="*/ 480508 h 173"/>
                <a:gd name="T74" fmla="*/ 1279587 w 196"/>
                <a:gd name="T75" fmla="*/ 569217 h 173"/>
                <a:gd name="T76" fmla="*/ 1368344 w 196"/>
                <a:gd name="T77" fmla="*/ 620964 h 173"/>
                <a:gd name="T78" fmla="*/ 1420119 w 196"/>
                <a:gd name="T79" fmla="*/ 783597 h 173"/>
                <a:gd name="T80" fmla="*/ 1205622 w 196"/>
                <a:gd name="T81" fmla="*/ 879699 h 173"/>
                <a:gd name="T82" fmla="*/ 1116865 w 196"/>
                <a:gd name="T83" fmla="*/ 761420 h 173"/>
                <a:gd name="T84" fmla="*/ 902367 w 196"/>
                <a:gd name="T85" fmla="*/ 946231 h 173"/>
                <a:gd name="T86" fmla="*/ 732249 w 196"/>
                <a:gd name="T87" fmla="*/ 1079294 h 173"/>
                <a:gd name="T88" fmla="*/ 510355 w 196"/>
                <a:gd name="T89" fmla="*/ 1234535 h 173"/>
                <a:gd name="T90" fmla="*/ 303255 w 196"/>
                <a:gd name="T91" fmla="*/ 1027547 h 173"/>
                <a:gd name="T92" fmla="*/ 147929 w 196"/>
                <a:gd name="T93" fmla="*/ 857522 h 173"/>
                <a:gd name="T94" fmla="*/ 133136 w 196"/>
                <a:gd name="T95" fmla="*/ 613572 h 173"/>
                <a:gd name="T96" fmla="*/ 147929 w 196"/>
                <a:gd name="T97" fmla="*/ 502685 h 173"/>
                <a:gd name="T98" fmla="*/ 103550 w 196"/>
                <a:gd name="T99" fmla="*/ 473115 h 173"/>
                <a:gd name="T100" fmla="*/ 44379 w 196"/>
                <a:gd name="T101" fmla="*/ 436153 h 173"/>
                <a:gd name="T102" fmla="*/ 29586 w 196"/>
                <a:gd name="T103" fmla="*/ 399191 h 173"/>
                <a:gd name="T104" fmla="*/ 7396 w 196"/>
                <a:gd name="T105" fmla="*/ 317874 h 173"/>
                <a:gd name="T106" fmla="*/ 51775 w 196"/>
                <a:gd name="T107" fmla="*/ 295697 h 173"/>
                <a:gd name="T108" fmla="*/ 118343 w 196"/>
                <a:gd name="T109" fmla="*/ 258735 h 173"/>
                <a:gd name="T110" fmla="*/ 125740 w 196"/>
                <a:gd name="T111" fmla="*/ 170026 h 173"/>
                <a:gd name="T112" fmla="*/ 133136 w 196"/>
                <a:gd name="T113" fmla="*/ 125671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6" h="173">
                  <a:moveTo>
                    <a:pt x="19" y="14"/>
                  </a:move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cubicBezTo>
                    <a:pt x="23" y="12"/>
                    <a:pt x="24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lnTo>
                    <a:pt x="23" y="7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1" y="4"/>
                  </a:lnTo>
                  <a:cubicBezTo>
                    <a:pt x="31" y="4"/>
                    <a:pt x="31" y="5"/>
                    <a:pt x="31" y="5"/>
                  </a:cubicBezTo>
                  <a:cubicBezTo>
                    <a:pt x="32" y="5"/>
                    <a:pt x="32" y="6"/>
                    <a:pt x="32" y="6"/>
                  </a:cubicBezTo>
                  <a:lnTo>
                    <a:pt x="32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7" y="13"/>
                  </a:lnTo>
                  <a:lnTo>
                    <a:pt x="38" y="13"/>
                  </a:lnTo>
                  <a:cubicBezTo>
                    <a:pt x="38" y="13"/>
                    <a:pt x="38" y="14"/>
                    <a:pt x="38" y="14"/>
                  </a:cubicBezTo>
                  <a:cubicBezTo>
                    <a:pt x="38" y="14"/>
                    <a:pt x="39" y="15"/>
                    <a:pt x="39" y="15"/>
                  </a:cubicBezTo>
                  <a:lnTo>
                    <a:pt x="40" y="16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2" y="16"/>
                  </a:lnTo>
                  <a:lnTo>
                    <a:pt x="49" y="13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0" y="5"/>
                  </a:lnTo>
                  <a:cubicBezTo>
                    <a:pt x="60" y="5"/>
                    <a:pt x="61" y="4"/>
                    <a:pt x="61" y="4"/>
                  </a:cubicBezTo>
                  <a:cubicBezTo>
                    <a:pt x="62" y="4"/>
                    <a:pt x="62" y="4"/>
                    <a:pt x="62" y="4"/>
                  </a:cubicBezTo>
                  <a:lnTo>
                    <a:pt x="63" y="5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5"/>
                  </a:lnTo>
                  <a:lnTo>
                    <a:pt x="70" y="6"/>
                  </a:lnTo>
                  <a:cubicBezTo>
                    <a:pt x="70" y="6"/>
                    <a:pt x="70" y="6"/>
                    <a:pt x="71" y="7"/>
                  </a:cubicBezTo>
                  <a:cubicBezTo>
                    <a:pt x="71" y="7"/>
                    <a:pt x="71" y="8"/>
                    <a:pt x="71" y="8"/>
                  </a:cubicBezTo>
                  <a:lnTo>
                    <a:pt x="72" y="9"/>
                  </a:lnTo>
                  <a:lnTo>
                    <a:pt x="72" y="10"/>
                  </a:lnTo>
                  <a:lnTo>
                    <a:pt x="75" y="11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5"/>
                  </a:lnTo>
                  <a:lnTo>
                    <a:pt x="81" y="4"/>
                  </a:lnTo>
                  <a:lnTo>
                    <a:pt x="81" y="5"/>
                  </a:lnTo>
                  <a:cubicBezTo>
                    <a:pt x="81" y="5"/>
                    <a:pt x="82" y="5"/>
                    <a:pt x="82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6"/>
                    <a:pt x="84" y="6"/>
                    <a:pt x="84" y="6"/>
                  </a:cubicBezTo>
                  <a:cubicBezTo>
                    <a:pt x="84" y="6"/>
                    <a:pt x="84" y="5"/>
                    <a:pt x="85" y="5"/>
                  </a:cubicBezTo>
                  <a:cubicBezTo>
                    <a:pt x="85" y="5"/>
                    <a:pt x="86" y="5"/>
                    <a:pt x="86" y="5"/>
                  </a:cubicBezTo>
                  <a:cubicBezTo>
                    <a:pt x="86" y="5"/>
                    <a:pt x="86" y="6"/>
                    <a:pt x="86" y="6"/>
                  </a:cubicBezTo>
                  <a:cubicBezTo>
                    <a:pt x="87" y="6"/>
                    <a:pt x="88" y="6"/>
                    <a:pt x="88" y="6"/>
                  </a:cubicBezTo>
                  <a:lnTo>
                    <a:pt x="88" y="5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1" y="5"/>
                  </a:lnTo>
                  <a:lnTo>
                    <a:pt x="92" y="6"/>
                  </a:lnTo>
                  <a:lnTo>
                    <a:pt x="93" y="7"/>
                  </a:lnTo>
                  <a:cubicBezTo>
                    <a:pt x="93" y="7"/>
                    <a:pt x="93" y="7"/>
                    <a:pt x="94" y="7"/>
                  </a:cubicBezTo>
                  <a:cubicBezTo>
                    <a:pt x="94" y="7"/>
                    <a:pt x="95" y="7"/>
                    <a:pt x="95" y="7"/>
                  </a:cubicBezTo>
                  <a:lnTo>
                    <a:pt x="95" y="8"/>
                  </a:lnTo>
                  <a:cubicBezTo>
                    <a:pt x="95" y="8"/>
                    <a:pt x="96" y="9"/>
                    <a:pt x="95" y="9"/>
                  </a:cubicBezTo>
                  <a:cubicBezTo>
                    <a:pt x="95" y="9"/>
                    <a:pt x="95" y="10"/>
                    <a:pt x="95" y="10"/>
                  </a:cubicBezTo>
                  <a:lnTo>
                    <a:pt x="95" y="11"/>
                  </a:lnTo>
                  <a:lnTo>
                    <a:pt x="95" y="12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8" y="14"/>
                  </a:lnTo>
                  <a:lnTo>
                    <a:pt x="98" y="16"/>
                  </a:lnTo>
                  <a:lnTo>
                    <a:pt x="99" y="18"/>
                  </a:lnTo>
                  <a:lnTo>
                    <a:pt x="103" y="18"/>
                  </a:lnTo>
                  <a:lnTo>
                    <a:pt x="104" y="19"/>
                  </a:lnTo>
                  <a:lnTo>
                    <a:pt x="106" y="20"/>
                  </a:lnTo>
                  <a:lnTo>
                    <a:pt x="106" y="21"/>
                  </a:lnTo>
                  <a:lnTo>
                    <a:pt x="110" y="20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0" y="22"/>
                  </a:lnTo>
                  <a:lnTo>
                    <a:pt x="110" y="23"/>
                  </a:lnTo>
                  <a:lnTo>
                    <a:pt x="111" y="24"/>
                  </a:lnTo>
                  <a:cubicBezTo>
                    <a:pt x="111" y="24"/>
                    <a:pt x="112" y="23"/>
                    <a:pt x="113" y="23"/>
                  </a:cubicBezTo>
                  <a:cubicBezTo>
                    <a:pt x="113" y="23"/>
                    <a:pt x="115" y="24"/>
                    <a:pt x="115" y="24"/>
                  </a:cubicBezTo>
                  <a:lnTo>
                    <a:pt x="116" y="22"/>
                  </a:lnTo>
                  <a:lnTo>
                    <a:pt x="119" y="19"/>
                  </a:lnTo>
                  <a:lnTo>
                    <a:pt x="119" y="16"/>
                  </a:lnTo>
                  <a:lnTo>
                    <a:pt x="120" y="16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3" y="16"/>
                  </a:lnTo>
                  <a:lnTo>
                    <a:pt x="123" y="17"/>
                  </a:lnTo>
                  <a:lnTo>
                    <a:pt x="124" y="18"/>
                  </a:lnTo>
                  <a:lnTo>
                    <a:pt x="124" y="19"/>
                  </a:lnTo>
                  <a:lnTo>
                    <a:pt x="126" y="20"/>
                  </a:lnTo>
                  <a:lnTo>
                    <a:pt x="128" y="20"/>
                  </a:lnTo>
                  <a:lnTo>
                    <a:pt x="132" y="21"/>
                  </a:lnTo>
                  <a:lnTo>
                    <a:pt x="135" y="21"/>
                  </a:lnTo>
                  <a:lnTo>
                    <a:pt x="145" y="17"/>
                  </a:lnTo>
                  <a:lnTo>
                    <a:pt x="146" y="13"/>
                  </a:lnTo>
                  <a:lnTo>
                    <a:pt x="148" y="5"/>
                  </a:lnTo>
                  <a:lnTo>
                    <a:pt x="150" y="7"/>
                  </a:lnTo>
                  <a:lnTo>
                    <a:pt x="152" y="6"/>
                  </a:lnTo>
                  <a:lnTo>
                    <a:pt x="153" y="6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10"/>
                  </a:lnTo>
                  <a:lnTo>
                    <a:pt x="155" y="11"/>
                  </a:lnTo>
                  <a:lnTo>
                    <a:pt x="156" y="12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61" y="12"/>
                  </a:lnTo>
                  <a:lnTo>
                    <a:pt x="161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62" y="18"/>
                  </a:lnTo>
                  <a:lnTo>
                    <a:pt x="161" y="18"/>
                  </a:lnTo>
                  <a:lnTo>
                    <a:pt x="160" y="20"/>
                  </a:lnTo>
                  <a:lnTo>
                    <a:pt x="161" y="20"/>
                  </a:lnTo>
                  <a:lnTo>
                    <a:pt x="161" y="21"/>
                  </a:lnTo>
                  <a:lnTo>
                    <a:pt x="161" y="23"/>
                  </a:lnTo>
                  <a:lnTo>
                    <a:pt x="164" y="22"/>
                  </a:lnTo>
                  <a:lnTo>
                    <a:pt x="165" y="30"/>
                  </a:lnTo>
                  <a:lnTo>
                    <a:pt x="167" y="33"/>
                  </a:lnTo>
                  <a:lnTo>
                    <a:pt x="168" y="34"/>
                  </a:lnTo>
                  <a:lnTo>
                    <a:pt x="169" y="37"/>
                  </a:lnTo>
                  <a:lnTo>
                    <a:pt x="172" y="42"/>
                  </a:lnTo>
                  <a:lnTo>
                    <a:pt x="171" y="45"/>
                  </a:lnTo>
                  <a:lnTo>
                    <a:pt x="168" y="43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2" y="51"/>
                  </a:lnTo>
                  <a:lnTo>
                    <a:pt x="163" y="54"/>
                  </a:lnTo>
                  <a:lnTo>
                    <a:pt x="163" y="55"/>
                  </a:lnTo>
                  <a:lnTo>
                    <a:pt x="161" y="54"/>
                  </a:lnTo>
                  <a:lnTo>
                    <a:pt x="160" y="56"/>
                  </a:lnTo>
                  <a:lnTo>
                    <a:pt x="164" y="63"/>
                  </a:lnTo>
                  <a:lnTo>
                    <a:pt x="163" y="63"/>
                  </a:lnTo>
                  <a:lnTo>
                    <a:pt x="160" y="64"/>
                  </a:lnTo>
                  <a:lnTo>
                    <a:pt x="160" y="65"/>
                  </a:lnTo>
                  <a:lnTo>
                    <a:pt x="161" y="65"/>
                  </a:lnTo>
                  <a:lnTo>
                    <a:pt x="162" y="65"/>
                  </a:lnTo>
                  <a:lnTo>
                    <a:pt x="163" y="6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4" y="74"/>
                  </a:lnTo>
                  <a:lnTo>
                    <a:pt x="173" y="77"/>
                  </a:lnTo>
                  <a:lnTo>
                    <a:pt x="174" y="79"/>
                  </a:lnTo>
                  <a:lnTo>
                    <a:pt x="180" y="81"/>
                  </a:lnTo>
                  <a:lnTo>
                    <a:pt x="181" y="82"/>
                  </a:lnTo>
                  <a:lnTo>
                    <a:pt x="183" y="83"/>
                  </a:lnTo>
                  <a:lnTo>
                    <a:pt x="185" y="84"/>
                  </a:lnTo>
                  <a:lnTo>
                    <a:pt x="187" y="86"/>
                  </a:lnTo>
                  <a:lnTo>
                    <a:pt x="188" y="88"/>
                  </a:lnTo>
                  <a:lnTo>
                    <a:pt x="191" y="93"/>
                  </a:lnTo>
                  <a:lnTo>
                    <a:pt x="196" y="100"/>
                  </a:lnTo>
                  <a:lnTo>
                    <a:pt x="192" y="106"/>
                  </a:lnTo>
                  <a:lnTo>
                    <a:pt x="191" y="106"/>
                  </a:lnTo>
                  <a:lnTo>
                    <a:pt x="183" y="111"/>
                  </a:lnTo>
                  <a:lnTo>
                    <a:pt x="169" y="121"/>
                  </a:lnTo>
                  <a:lnTo>
                    <a:pt x="168" y="120"/>
                  </a:lnTo>
                  <a:lnTo>
                    <a:pt x="163" y="119"/>
                  </a:lnTo>
                  <a:lnTo>
                    <a:pt x="163" y="117"/>
                  </a:lnTo>
                  <a:lnTo>
                    <a:pt x="158" y="110"/>
                  </a:lnTo>
                  <a:lnTo>
                    <a:pt x="155" y="111"/>
                  </a:lnTo>
                  <a:lnTo>
                    <a:pt x="154" y="107"/>
                  </a:lnTo>
                  <a:lnTo>
                    <a:pt x="151" y="103"/>
                  </a:lnTo>
                  <a:lnTo>
                    <a:pt x="139" y="105"/>
                  </a:lnTo>
                  <a:lnTo>
                    <a:pt x="132" y="122"/>
                  </a:lnTo>
                  <a:lnTo>
                    <a:pt x="124" y="122"/>
                  </a:lnTo>
                  <a:lnTo>
                    <a:pt x="123" y="127"/>
                  </a:lnTo>
                  <a:lnTo>
                    <a:pt x="122" y="128"/>
                  </a:lnTo>
                  <a:lnTo>
                    <a:pt x="116" y="128"/>
                  </a:lnTo>
                  <a:lnTo>
                    <a:pt x="109" y="135"/>
                  </a:lnTo>
                  <a:lnTo>
                    <a:pt x="104" y="140"/>
                  </a:lnTo>
                  <a:lnTo>
                    <a:pt x="101" y="144"/>
                  </a:lnTo>
                  <a:lnTo>
                    <a:pt x="99" y="146"/>
                  </a:lnTo>
                  <a:lnTo>
                    <a:pt x="98" y="148"/>
                  </a:lnTo>
                  <a:lnTo>
                    <a:pt x="94" y="151"/>
                  </a:lnTo>
                  <a:lnTo>
                    <a:pt x="93" y="161"/>
                  </a:lnTo>
                  <a:lnTo>
                    <a:pt x="83" y="164"/>
                  </a:lnTo>
                  <a:lnTo>
                    <a:pt x="69" y="167"/>
                  </a:lnTo>
                  <a:lnTo>
                    <a:pt x="45" y="173"/>
                  </a:lnTo>
                  <a:lnTo>
                    <a:pt x="44" y="151"/>
                  </a:lnTo>
                  <a:lnTo>
                    <a:pt x="42" y="144"/>
                  </a:lnTo>
                  <a:lnTo>
                    <a:pt x="43" y="142"/>
                  </a:lnTo>
                  <a:lnTo>
                    <a:pt x="41" y="139"/>
                  </a:lnTo>
                  <a:lnTo>
                    <a:pt x="41" y="135"/>
                  </a:lnTo>
                  <a:lnTo>
                    <a:pt x="32" y="131"/>
                  </a:lnTo>
                  <a:lnTo>
                    <a:pt x="26" y="128"/>
                  </a:lnTo>
                  <a:lnTo>
                    <a:pt x="20" y="120"/>
                  </a:lnTo>
                  <a:lnTo>
                    <a:pt x="20" y="116"/>
                  </a:lnTo>
                  <a:lnTo>
                    <a:pt x="17" y="111"/>
                  </a:lnTo>
                  <a:lnTo>
                    <a:pt x="21" y="96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8" y="76"/>
                  </a:lnTo>
                  <a:lnTo>
                    <a:pt x="19" y="71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7" y="65"/>
                  </a:lnTo>
                  <a:lnTo>
                    <a:pt x="16" y="64"/>
                  </a:lnTo>
                  <a:lnTo>
                    <a:pt x="15" y="63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6" y="66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4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12" y="39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6" y="26"/>
                  </a:lnTo>
                  <a:lnTo>
                    <a:pt x="17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8DB4CF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Freeform 187"/>
            <p:cNvSpPr>
              <a:spLocks/>
            </p:cNvSpPr>
            <p:nvPr/>
          </p:nvSpPr>
          <p:spPr bwMode="auto">
            <a:xfrm>
              <a:off x="1028005" y="880122"/>
              <a:ext cx="1449707" cy="1278932"/>
            </a:xfrm>
            <a:custGeom>
              <a:avLst/>
              <a:gdLst>
                <a:gd name="T0" fmla="*/ 170118 w 196"/>
                <a:gd name="T1" fmla="*/ 81317 h 173"/>
                <a:gd name="T2" fmla="*/ 170118 w 196"/>
                <a:gd name="T3" fmla="*/ 29570 h 173"/>
                <a:gd name="T4" fmla="*/ 170118 w 196"/>
                <a:gd name="T5" fmla="*/ 0 h 173"/>
                <a:gd name="T6" fmla="*/ 192308 w 196"/>
                <a:gd name="T7" fmla="*/ 7392 h 173"/>
                <a:gd name="T8" fmla="*/ 214497 w 196"/>
                <a:gd name="T9" fmla="*/ 22177 h 173"/>
                <a:gd name="T10" fmla="*/ 229290 w 196"/>
                <a:gd name="T11" fmla="*/ 36962 h 173"/>
                <a:gd name="T12" fmla="*/ 244083 w 196"/>
                <a:gd name="T13" fmla="*/ 73924 h 173"/>
                <a:gd name="T14" fmla="*/ 281065 w 196"/>
                <a:gd name="T15" fmla="*/ 103494 h 173"/>
                <a:gd name="T16" fmla="*/ 310651 w 196"/>
                <a:gd name="T17" fmla="*/ 118279 h 173"/>
                <a:gd name="T18" fmla="*/ 399409 w 196"/>
                <a:gd name="T19" fmla="*/ 51747 h 173"/>
                <a:gd name="T20" fmla="*/ 428994 w 196"/>
                <a:gd name="T21" fmla="*/ 29570 h 173"/>
                <a:gd name="T22" fmla="*/ 451184 w 196"/>
                <a:gd name="T23" fmla="*/ 44355 h 173"/>
                <a:gd name="T24" fmla="*/ 473373 w 196"/>
                <a:gd name="T25" fmla="*/ 36962 h 173"/>
                <a:gd name="T26" fmla="*/ 510355 w 196"/>
                <a:gd name="T27" fmla="*/ 29570 h 173"/>
                <a:gd name="T28" fmla="*/ 532545 w 196"/>
                <a:gd name="T29" fmla="*/ 66532 h 173"/>
                <a:gd name="T30" fmla="*/ 591716 w 196"/>
                <a:gd name="T31" fmla="*/ 66532 h 173"/>
                <a:gd name="T32" fmla="*/ 606509 w 196"/>
                <a:gd name="T33" fmla="*/ 36962 h 173"/>
                <a:gd name="T34" fmla="*/ 636095 w 196"/>
                <a:gd name="T35" fmla="*/ 44355 h 173"/>
                <a:gd name="T36" fmla="*/ 673077 w 196"/>
                <a:gd name="T37" fmla="*/ 29570 h 173"/>
                <a:gd name="T38" fmla="*/ 695267 w 196"/>
                <a:gd name="T39" fmla="*/ 51747 h 173"/>
                <a:gd name="T40" fmla="*/ 702663 w 196"/>
                <a:gd name="T41" fmla="*/ 81317 h 173"/>
                <a:gd name="T42" fmla="*/ 724853 w 196"/>
                <a:gd name="T43" fmla="*/ 103494 h 173"/>
                <a:gd name="T44" fmla="*/ 784024 w 196"/>
                <a:gd name="T45" fmla="*/ 147849 h 173"/>
                <a:gd name="T46" fmla="*/ 813610 w 196"/>
                <a:gd name="T47" fmla="*/ 162633 h 173"/>
                <a:gd name="T48" fmla="*/ 850592 w 196"/>
                <a:gd name="T49" fmla="*/ 177418 h 173"/>
                <a:gd name="T50" fmla="*/ 894971 w 196"/>
                <a:gd name="T51" fmla="*/ 110886 h 173"/>
                <a:gd name="T52" fmla="*/ 917160 w 196"/>
                <a:gd name="T53" fmla="*/ 133064 h 173"/>
                <a:gd name="T54" fmla="*/ 998521 w 196"/>
                <a:gd name="T55" fmla="*/ 155241 h 173"/>
                <a:gd name="T56" fmla="*/ 1124261 w 196"/>
                <a:gd name="T57" fmla="*/ 44355 h 173"/>
                <a:gd name="T58" fmla="*/ 1146450 w 196"/>
                <a:gd name="T59" fmla="*/ 81317 h 173"/>
                <a:gd name="T60" fmla="*/ 1190829 w 196"/>
                <a:gd name="T61" fmla="*/ 96102 h 173"/>
                <a:gd name="T62" fmla="*/ 1183433 w 196"/>
                <a:gd name="T63" fmla="*/ 147849 h 173"/>
                <a:gd name="T64" fmla="*/ 1220415 w 196"/>
                <a:gd name="T65" fmla="*/ 221773 h 173"/>
                <a:gd name="T66" fmla="*/ 1264794 w 196"/>
                <a:gd name="T67" fmla="*/ 332659 h 173"/>
                <a:gd name="T68" fmla="*/ 1205622 w 196"/>
                <a:gd name="T69" fmla="*/ 399191 h 173"/>
                <a:gd name="T70" fmla="*/ 1205622 w 196"/>
                <a:gd name="T71" fmla="*/ 465723 h 173"/>
                <a:gd name="T72" fmla="*/ 1198226 w 196"/>
                <a:gd name="T73" fmla="*/ 480508 h 173"/>
                <a:gd name="T74" fmla="*/ 1279587 w 196"/>
                <a:gd name="T75" fmla="*/ 569217 h 173"/>
                <a:gd name="T76" fmla="*/ 1368344 w 196"/>
                <a:gd name="T77" fmla="*/ 620964 h 173"/>
                <a:gd name="T78" fmla="*/ 1420119 w 196"/>
                <a:gd name="T79" fmla="*/ 783597 h 173"/>
                <a:gd name="T80" fmla="*/ 1205622 w 196"/>
                <a:gd name="T81" fmla="*/ 879699 h 173"/>
                <a:gd name="T82" fmla="*/ 1116865 w 196"/>
                <a:gd name="T83" fmla="*/ 761420 h 173"/>
                <a:gd name="T84" fmla="*/ 902367 w 196"/>
                <a:gd name="T85" fmla="*/ 946231 h 173"/>
                <a:gd name="T86" fmla="*/ 732249 w 196"/>
                <a:gd name="T87" fmla="*/ 1079294 h 173"/>
                <a:gd name="T88" fmla="*/ 510355 w 196"/>
                <a:gd name="T89" fmla="*/ 1234535 h 173"/>
                <a:gd name="T90" fmla="*/ 303255 w 196"/>
                <a:gd name="T91" fmla="*/ 1027547 h 173"/>
                <a:gd name="T92" fmla="*/ 147929 w 196"/>
                <a:gd name="T93" fmla="*/ 857522 h 173"/>
                <a:gd name="T94" fmla="*/ 133136 w 196"/>
                <a:gd name="T95" fmla="*/ 613572 h 173"/>
                <a:gd name="T96" fmla="*/ 147929 w 196"/>
                <a:gd name="T97" fmla="*/ 502685 h 173"/>
                <a:gd name="T98" fmla="*/ 103550 w 196"/>
                <a:gd name="T99" fmla="*/ 473115 h 173"/>
                <a:gd name="T100" fmla="*/ 44379 w 196"/>
                <a:gd name="T101" fmla="*/ 436153 h 173"/>
                <a:gd name="T102" fmla="*/ 29586 w 196"/>
                <a:gd name="T103" fmla="*/ 399191 h 173"/>
                <a:gd name="T104" fmla="*/ 7396 w 196"/>
                <a:gd name="T105" fmla="*/ 317874 h 173"/>
                <a:gd name="T106" fmla="*/ 51775 w 196"/>
                <a:gd name="T107" fmla="*/ 295697 h 173"/>
                <a:gd name="T108" fmla="*/ 118343 w 196"/>
                <a:gd name="T109" fmla="*/ 258735 h 173"/>
                <a:gd name="T110" fmla="*/ 125740 w 196"/>
                <a:gd name="T111" fmla="*/ 170026 h 173"/>
                <a:gd name="T112" fmla="*/ 133136 w 196"/>
                <a:gd name="T113" fmla="*/ 125671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6" h="173">
                  <a:moveTo>
                    <a:pt x="19" y="14"/>
                  </a:move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cubicBezTo>
                    <a:pt x="23" y="12"/>
                    <a:pt x="24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lnTo>
                    <a:pt x="23" y="7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1" y="4"/>
                  </a:lnTo>
                  <a:cubicBezTo>
                    <a:pt x="31" y="4"/>
                    <a:pt x="31" y="5"/>
                    <a:pt x="31" y="5"/>
                  </a:cubicBezTo>
                  <a:cubicBezTo>
                    <a:pt x="32" y="5"/>
                    <a:pt x="32" y="6"/>
                    <a:pt x="32" y="6"/>
                  </a:cubicBezTo>
                  <a:lnTo>
                    <a:pt x="32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7" y="13"/>
                  </a:lnTo>
                  <a:lnTo>
                    <a:pt x="38" y="13"/>
                  </a:lnTo>
                  <a:cubicBezTo>
                    <a:pt x="38" y="13"/>
                    <a:pt x="38" y="14"/>
                    <a:pt x="38" y="14"/>
                  </a:cubicBezTo>
                  <a:cubicBezTo>
                    <a:pt x="38" y="14"/>
                    <a:pt x="39" y="15"/>
                    <a:pt x="39" y="15"/>
                  </a:cubicBezTo>
                  <a:lnTo>
                    <a:pt x="40" y="16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2" y="16"/>
                  </a:lnTo>
                  <a:lnTo>
                    <a:pt x="49" y="13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0" y="5"/>
                  </a:lnTo>
                  <a:cubicBezTo>
                    <a:pt x="60" y="5"/>
                    <a:pt x="61" y="4"/>
                    <a:pt x="61" y="4"/>
                  </a:cubicBezTo>
                  <a:cubicBezTo>
                    <a:pt x="62" y="4"/>
                    <a:pt x="62" y="4"/>
                    <a:pt x="62" y="4"/>
                  </a:cubicBezTo>
                  <a:lnTo>
                    <a:pt x="63" y="5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5"/>
                  </a:lnTo>
                  <a:lnTo>
                    <a:pt x="70" y="6"/>
                  </a:lnTo>
                  <a:cubicBezTo>
                    <a:pt x="70" y="6"/>
                    <a:pt x="70" y="6"/>
                    <a:pt x="71" y="7"/>
                  </a:cubicBezTo>
                  <a:cubicBezTo>
                    <a:pt x="71" y="7"/>
                    <a:pt x="71" y="8"/>
                    <a:pt x="71" y="8"/>
                  </a:cubicBezTo>
                  <a:lnTo>
                    <a:pt x="72" y="9"/>
                  </a:lnTo>
                  <a:lnTo>
                    <a:pt x="72" y="10"/>
                  </a:lnTo>
                  <a:lnTo>
                    <a:pt x="75" y="11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5"/>
                  </a:lnTo>
                  <a:lnTo>
                    <a:pt x="81" y="4"/>
                  </a:lnTo>
                  <a:lnTo>
                    <a:pt x="81" y="5"/>
                  </a:lnTo>
                  <a:cubicBezTo>
                    <a:pt x="81" y="5"/>
                    <a:pt x="82" y="5"/>
                    <a:pt x="82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6"/>
                    <a:pt x="84" y="6"/>
                    <a:pt x="84" y="6"/>
                  </a:cubicBezTo>
                  <a:cubicBezTo>
                    <a:pt x="84" y="6"/>
                    <a:pt x="84" y="5"/>
                    <a:pt x="85" y="5"/>
                  </a:cubicBezTo>
                  <a:cubicBezTo>
                    <a:pt x="85" y="5"/>
                    <a:pt x="86" y="5"/>
                    <a:pt x="86" y="5"/>
                  </a:cubicBezTo>
                  <a:cubicBezTo>
                    <a:pt x="86" y="5"/>
                    <a:pt x="86" y="6"/>
                    <a:pt x="86" y="6"/>
                  </a:cubicBezTo>
                  <a:cubicBezTo>
                    <a:pt x="87" y="6"/>
                    <a:pt x="88" y="6"/>
                    <a:pt x="88" y="6"/>
                  </a:cubicBezTo>
                  <a:lnTo>
                    <a:pt x="88" y="5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1" y="5"/>
                  </a:lnTo>
                  <a:lnTo>
                    <a:pt x="92" y="6"/>
                  </a:lnTo>
                  <a:lnTo>
                    <a:pt x="93" y="7"/>
                  </a:lnTo>
                  <a:cubicBezTo>
                    <a:pt x="93" y="7"/>
                    <a:pt x="93" y="7"/>
                    <a:pt x="94" y="7"/>
                  </a:cubicBezTo>
                  <a:cubicBezTo>
                    <a:pt x="94" y="7"/>
                    <a:pt x="95" y="7"/>
                    <a:pt x="95" y="7"/>
                  </a:cubicBezTo>
                  <a:lnTo>
                    <a:pt x="95" y="8"/>
                  </a:lnTo>
                  <a:cubicBezTo>
                    <a:pt x="95" y="8"/>
                    <a:pt x="96" y="9"/>
                    <a:pt x="95" y="9"/>
                  </a:cubicBezTo>
                  <a:cubicBezTo>
                    <a:pt x="95" y="9"/>
                    <a:pt x="95" y="10"/>
                    <a:pt x="95" y="10"/>
                  </a:cubicBezTo>
                  <a:lnTo>
                    <a:pt x="95" y="11"/>
                  </a:lnTo>
                  <a:lnTo>
                    <a:pt x="95" y="12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8" y="14"/>
                  </a:lnTo>
                  <a:lnTo>
                    <a:pt x="98" y="16"/>
                  </a:lnTo>
                  <a:lnTo>
                    <a:pt x="99" y="18"/>
                  </a:lnTo>
                  <a:lnTo>
                    <a:pt x="103" y="18"/>
                  </a:lnTo>
                  <a:lnTo>
                    <a:pt x="104" y="19"/>
                  </a:lnTo>
                  <a:lnTo>
                    <a:pt x="106" y="20"/>
                  </a:lnTo>
                  <a:lnTo>
                    <a:pt x="106" y="21"/>
                  </a:lnTo>
                  <a:lnTo>
                    <a:pt x="110" y="20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0" y="22"/>
                  </a:lnTo>
                  <a:lnTo>
                    <a:pt x="110" y="23"/>
                  </a:lnTo>
                  <a:lnTo>
                    <a:pt x="111" y="24"/>
                  </a:lnTo>
                  <a:cubicBezTo>
                    <a:pt x="111" y="24"/>
                    <a:pt x="112" y="23"/>
                    <a:pt x="113" y="23"/>
                  </a:cubicBezTo>
                  <a:cubicBezTo>
                    <a:pt x="113" y="23"/>
                    <a:pt x="115" y="24"/>
                    <a:pt x="115" y="24"/>
                  </a:cubicBezTo>
                  <a:lnTo>
                    <a:pt x="116" y="22"/>
                  </a:lnTo>
                  <a:lnTo>
                    <a:pt x="119" y="19"/>
                  </a:lnTo>
                  <a:lnTo>
                    <a:pt x="119" y="16"/>
                  </a:lnTo>
                  <a:lnTo>
                    <a:pt x="120" y="16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3" y="16"/>
                  </a:lnTo>
                  <a:lnTo>
                    <a:pt x="123" y="17"/>
                  </a:lnTo>
                  <a:lnTo>
                    <a:pt x="124" y="18"/>
                  </a:lnTo>
                  <a:lnTo>
                    <a:pt x="124" y="19"/>
                  </a:lnTo>
                  <a:lnTo>
                    <a:pt x="126" y="20"/>
                  </a:lnTo>
                  <a:lnTo>
                    <a:pt x="128" y="20"/>
                  </a:lnTo>
                  <a:lnTo>
                    <a:pt x="132" y="21"/>
                  </a:lnTo>
                  <a:lnTo>
                    <a:pt x="135" y="21"/>
                  </a:lnTo>
                  <a:lnTo>
                    <a:pt x="145" y="17"/>
                  </a:lnTo>
                  <a:lnTo>
                    <a:pt x="146" y="13"/>
                  </a:lnTo>
                  <a:lnTo>
                    <a:pt x="148" y="5"/>
                  </a:lnTo>
                  <a:lnTo>
                    <a:pt x="150" y="7"/>
                  </a:lnTo>
                  <a:lnTo>
                    <a:pt x="152" y="6"/>
                  </a:lnTo>
                  <a:lnTo>
                    <a:pt x="153" y="6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10"/>
                  </a:lnTo>
                  <a:lnTo>
                    <a:pt x="155" y="11"/>
                  </a:lnTo>
                  <a:lnTo>
                    <a:pt x="156" y="12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61" y="12"/>
                  </a:lnTo>
                  <a:lnTo>
                    <a:pt x="161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62" y="18"/>
                  </a:lnTo>
                  <a:lnTo>
                    <a:pt x="161" y="18"/>
                  </a:lnTo>
                  <a:lnTo>
                    <a:pt x="160" y="20"/>
                  </a:lnTo>
                  <a:lnTo>
                    <a:pt x="161" y="20"/>
                  </a:lnTo>
                  <a:lnTo>
                    <a:pt x="161" y="21"/>
                  </a:lnTo>
                  <a:lnTo>
                    <a:pt x="161" y="23"/>
                  </a:lnTo>
                  <a:lnTo>
                    <a:pt x="164" y="22"/>
                  </a:lnTo>
                  <a:lnTo>
                    <a:pt x="165" y="30"/>
                  </a:lnTo>
                  <a:lnTo>
                    <a:pt x="167" y="33"/>
                  </a:lnTo>
                  <a:lnTo>
                    <a:pt x="168" y="34"/>
                  </a:lnTo>
                  <a:lnTo>
                    <a:pt x="169" y="37"/>
                  </a:lnTo>
                  <a:lnTo>
                    <a:pt x="172" y="42"/>
                  </a:lnTo>
                  <a:lnTo>
                    <a:pt x="171" y="45"/>
                  </a:lnTo>
                  <a:lnTo>
                    <a:pt x="168" y="43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2" y="51"/>
                  </a:lnTo>
                  <a:lnTo>
                    <a:pt x="163" y="54"/>
                  </a:lnTo>
                  <a:lnTo>
                    <a:pt x="163" y="55"/>
                  </a:lnTo>
                  <a:lnTo>
                    <a:pt x="161" y="54"/>
                  </a:lnTo>
                  <a:lnTo>
                    <a:pt x="160" y="56"/>
                  </a:lnTo>
                  <a:lnTo>
                    <a:pt x="164" y="63"/>
                  </a:lnTo>
                  <a:lnTo>
                    <a:pt x="163" y="63"/>
                  </a:lnTo>
                  <a:lnTo>
                    <a:pt x="160" y="64"/>
                  </a:lnTo>
                  <a:lnTo>
                    <a:pt x="160" y="65"/>
                  </a:lnTo>
                  <a:lnTo>
                    <a:pt x="161" y="65"/>
                  </a:lnTo>
                  <a:lnTo>
                    <a:pt x="162" y="65"/>
                  </a:lnTo>
                  <a:lnTo>
                    <a:pt x="163" y="69"/>
                  </a:lnTo>
                  <a:lnTo>
                    <a:pt x="169" y="75"/>
                  </a:lnTo>
                  <a:lnTo>
                    <a:pt x="172" y="72"/>
                  </a:lnTo>
                  <a:lnTo>
                    <a:pt x="174" y="74"/>
                  </a:lnTo>
                  <a:lnTo>
                    <a:pt x="173" y="77"/>
                  </a:lnTo>
                  <a:lnTo>
                    <a:pt x="174" y="79"/>
                  </a:lnTo>
                  <a:lnTo>
                    <a:pt x="180" y="81"/>
                  </a:lnTo>
                  <a:lnTo>
                    <a:pt x="181" y="82"/>
                  </a:lnTo>
                  <a:lnTo>
                    <a:pt x="183" y="83"/>
                  </a:lnTo>
                  <a:lnTo>
                    <a:pt x="185" y="84"/>
                  </a:lnTo>
                  <a:lnTo>
                    <a:pt x="187" y="86"/>
                  </a:lnTo>
                  <a:lnTo>
                    <a:pt x="188" y="88"/>
                  </a:lnTo>
                  <a:lnTo>
                    <a:pt x="191" y="93"/>
                  </a:lnTo>
                  <a:lnTo>
                    <a:pt x="196" y="100"/>
                  </a:lnTo>
                  <a:lnTo>
                    <a:pt x="192" y="106"/>
                  </a:lnTo>
                  <a:lnTo>
                    <a:pt x="191" y="106"/>
                  </a:lnTo>
                  <a:lnTo>
                    <a:pt x="183" y="111"/>
                  </a:lnTo>
                  <a:lnTo>
                    <a:pt x="169" y="121"/>
                  </a:lnTo>
                  <a:lnTo>
                    <a:pt x="168" y="120"/>
                  </a:lnTo>
                  <a:lnTo>
                    <a:pt x="163" y="119"/>
                  </a:lnTo>
                  <a:lnTo>
                    <a:pt x="163" y="117"/>
                  </a:lnTo>
                  <a:lnTo>
                    <a:pt x="158" y="110"/>
                  </a:lnTo>
                  <a:lnTo>
                    <a:pt x="155" y="111"/>
                  </a:lnTo>
                  <a:lnTo>
                    <a:pt x="154" y="107"/>
                  </a:lnTo>
                  <a:lnTo>
                    <a:pt x="151" y="103"/>
                  </a:lnTo>
                  <a:lnTo>
                    <a:pt x="139" y="105"/>
                  </a:lnTo>
                  <a:lnTo>
                    <a:pt x="132" y="122"/>
                  </a:lnTo>
                  <a:lnTo>
                    <a:pt x="124" y="122"/>
                  </a:lnTo>
                  <a:lnTo>
                    <a:pt x="123" y="127"/>
                  </a:lnTo>
                  <a:lnTo>
                    <a:pt x="122" y="128"/>
                  </a:lnTo>
                  <a:lnTo>
                    <a:pt x="116" y="128"/>
                  </a:lnTo>
                  <a:lnTo>
                    <a:pt x="109" y="135"/>
                  </a:lnTo>
                  <a:lnTo>
                    <a:pt x="104" y="140"/>
                  </a:lnTo>
                  <a:lnTo>
                    <a:pt x="101" y="144"/>
                  </a:lnTo>
                  <a:lnTo>
                    <a:pt x="99" y="146"/>
                  </a:lnTo>
                  <a:lnTo>
                    <a:pt x="98" y="148"/>
                  </a:lnTo>
                  <a:lnTo>
                    <a:pt x="94" y="151"/>
                  </a:lnTo>
                  <a:lnTo>
                    <a:pt x="93" y="161"/>
                  </a:lnTo>
                  <a:lnTo>
                    <a:pt x="83" y="164"/>
                  </a:lnTo>
                  <a:lnTo>
                    <a:pt x="69" y="167"/>
                  </a:lnTo>
                  <a:lnTo>
                    <a:pt x="45" y="173"/>
                  </a:lnTo>
                  <a:lnTo>
                    <a:pt x="44" y="151"/>
                  </a:lnTo>
                  <a:lnTo>
                    <a:pt x="42" y="144"/>
                  </a:lnTo>
                  <a:lnTo>
                    <a:pt x="43" y="142"/>
                  </a:lnTo>
                  <a:lnTo>
                    <a:pt x="41" y="139"/>
                  </a:lnTo>
                  <a:lnTo>
                    <a:pt x="41" y="135"/>
                  </a:lnTo>
                  <a:lnTo>
                    <a:pt x="32" y="131"/>
                  </a:lnTo>
                  <a:lnTo>
                    <a:pt x="26" y="128"/>
                  </a:lnTo>
                  <a:lnTo>
                    <a:pt x="20" y="120"/>
                  </a:lnTo>
                  <a:lnTo>
                    <a:pt x="20" y="116"/>
                  </a:lnTo>
                  <a:lnTo>
                    <a:pt x="17" y="111"/>
                  </a:lnTo>
                  <a:lnTo>
                    <a:pt x="21" y="96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8" y="76"/>
                  </a:lnTo>
                  <a:lnTo>
                    <a:pt x="19" y="71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7" y="65"/>
                  </a:lnTo>
                  <a:lnTo>
                    <a:pt x="16" y="64"/>
                  </a:lnTo>
                  <a:lnTo>
                    <a:pt x="15" y="63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6" y="66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4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12" y="39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6" y="26"/>
                  </a:lnTo>
                  <a:lnTo>
                    <a:pt x="17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19" y="14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Freeform 188"/>
            <p:cNvSpPr>
              <a:spLocks/>
            </p:cNvSpPr>
            <p:nvPr/>
          </p:nvSpPr>
          <p:spPr bwMode="auto">
            <a:xfrm>
              <a:off x="2751414" y="2011050"/>
              <a:ext cx="791204" cy="1153829"/>
            </a:xfrm>
            <a:custGeom>
              <a:avLst/>
              <a:gdLst>
                <a:gd name="T0" fmla="*/ 451064 w 107"/>
                <a:gd name="T1" fmla="*/ 29584 h 156"/>
                <a:gd name="T2" fmla="*/ 495431 w 107"/>
                <a:gd name="T3" fmla="*/ 110942 h 156"/>
                <a:gd name="T4" fmla="*/ 525009 w 107"/>
                <a:gd name="T5" fmla="*/ 207091 h 156"/>
                <a:gd name="T6" fmla="*/ 584164 w 107"/>
                <a:gd name="T7" fmla="*/ 377202 h 156"/>
                <a:gd name="T8" fmla="*/ 539797 w 107"/>
                <a:gd name="T9" fmla="*/ 532521 h 156"/>
                <a:gd name="T10" fmla="*/ 569375 w 107"/>
                <a:gd name="T11" fmla="*/ 569501 h 156"/>
                <a:gd name="T12" fmla="*/ 598953 w 107"/>
                <a:gd name="T13" fmla="*/ 569501 h 156"/>
                <a:gd name="T14" fmla="*/ 628531 w 107"/>
                <a:gd name="T15" fmla="*/ 591690 h 156"/>
                <a:gd name="T16" fmla="*/ 650715 w 107"/>
                <a:gd name="T17" fmla="*/ 613878 h 156"/>
                <a:gd name="T18" fmla="*/ 665504 w 107"/>
                <a:gd name="T19" fmla="*/ 673047 h 156"/>
                <a:gd name="T20" fmla="*/ 739449 w 107"/>
                <a:gd name="T21" fmla="*/ 732216 h 156"/>
                <a:gd name="T22" fmla="*/ 754238 w 107"/>
                <a:gd name="T23" fmla="*/ 739612 h 156"/>
                <a:gd name="T24" fmla="*/ 791210 w 107"/>
                <a:gd name="T25" fmla="*/ 769197 h 156"/>
                <a:gd name="T26" fmla="*/ 761632 w 107"/>
                <a:gd name="T27" fmla="*/ 783989 h 156"/>
                <a:gd name="T28" fmla="*/ 746843 w 107"/>
                <a:gd name="T29" fmla="*/ 813573 h 156"/>
                <a:gd name="T30" fmla="*/ 724660 w 107"/>
                <a:gd name="T31" fmla="*/ 813573 h 156"/>
                <a:gd name="T32" fmla="*/ 709871 w 107"/>
                <a:gd name="T33" fmla="*/ 813573 h 156"/>
                <a:gd name="T34" fmla="*/ 695082 w 107"/>
                <a:gd name="T35" fmla="*/ 835762 h 156"/>
                <a:gd name="T36" fmla="*/ 672898 w 107"/>
                <a:gd name="T37" fmla="*/ 857950 h 156"/>
                <a:gd name="T38" fmla="*/ 635926 w 107"/>
                <a:gd name="T39" fmla="*/ 894931 h 156"/>
                <a:gd name="T40" fmla="*/ 606348 w 107"/>
                <a:gd name="T41" fmla="*/ 902327 h 156"/>
                <a:gd name="T42" fmla="*/ 584164 w 107"/>
                <a:gd name="T43" fmla="*/ 924515 h 156"/>
                <a:gd name="T44" fmla="*/ 569375 w 107"/>
                <a:gd name="T45" fmla="*/ 931911 h 156"/>
                <a:gd name="T46" fmla="*/ 561981 w 107"/>
                <a:gd name="T47" fmla="*/ 946704 h 156"/>
                <a:gd name="T48" fmla="*/ 532403 w 107"/>
                <a:gd name="T49" fmla="*/ 954100 h 156"/>
                <a:gd name="T50" fmla="*/ 502825 w 107"/>
                <a:gd name="T51" fmla="*/ 991080 h 156"/>
                <a:gd name="T52" fmla="*/ 495431 w 107"/>
                <a:gd name="T53" fmla="*/ 1013269 h 156"/>
                <a:gd name="T54" fmla="*/ 465853 w 107"/>
                <a:gd name="T55" fmla="*/ 1035457 h 156"/>
                <a:gd name="T56" fmla="*/ 458458 w 107"/>
                <a:gd name="T57" fmla="*/ 1065042 h 156"/>
                <a:gd name="T58" fmla="*/ 443669 w 107"/>
                <a:gd name="T59" fmla="*/ 1065042 h 156"/>
                <a:gd name="T60" fmla="*/ 421486 w 107"/>
                <a:gd name="T61" fmla="*/ 1072438 h 156"/>
                <a:gd name="T62" fmla="*/ 428880 w 107"/>
                <a:gd name="T63" fmla="*/ 1087230 h 156"/>
                <a:gd name="T64" fmla="*/ 428880 w 107"/>
                <a:gd name="T65" fmla="*/ 1116814 h 156"/>
                <a:gd name="T66" fmla="*/ 451064 w 107"/>
                <a:gd name="T67" fmla="*/ 1139003 h 156"/>
                <a:gd name="T68" fmla="*/ 414091 w 107"/>
                <a:gd name="T69" fmla="*/ 1153795 h 156"/>
                <a:gd name="T70" fmla="*/ 391908 w 107"/>
                <a:gd name="T71" fmla="*/ 1139003 h 156"/>
                <a:gd name="T72" fmla="*/ 332752 w 107"/>
                <a:gd name="T73" fmla="*/ 1109418 h 156"/>
                <a:gd name="T74" fmla="*/ 347541 w 107"/>
                <a:gd name="T75" fmla="*/ 1087230 h 156"/>
                <a:gd name="T76" fmla="*/ 354935 w 107"/>
                <a:gd name="T77" fmla="*/ 1057645 h 156"/>
                <a:gd name="T78" fmla="*/ 332752 w 107"/>
                <a:gd name="T79" fmla="*/ 1057645 h 156"/>
                <a:gd name="T80" fmla="*/ 303174 w 107"/>
                <a:gd name="T81" fmla="*/ 1035457 h 156"/>
                <a:gd name="T82" fmla="*/ 140495 w 107"/>
                <a:gd name="T83" fmla="*/ 1042853 h 156"/>
                <a:gd name="T84" fmla="*/ 103523 w 107"/>
                <a:gd name="T85" fmla="*/ 991080 h 156"/>
                <a:gd name="T86" fmla="*/ 0 w 107"/>
                <a:gd name="T87" fmla="*/ 769197 h 156"/>
                <a:gd name="T88" fmla="*/ 118312 w 107"/>
                <a:gd name="T89" fmla="*/ 724820 h 156"/>
                <a:gd name="T90" fmla="*/ 236624 w 107"/>
                <a:gd name="T91" fmla="*/ 636066 h 156"/>
                <a:gd name="T92" fmla="*/ 295779 w 107"/>
                <a:gd name="T93" fmla="*/ 606482 h 156"/>
                <a:gd name="T94" fmla="*/ 280990 w 107"/>
                <a:gd name="T95" fmla="*/ 569501 h 156"/>
                <a:gd name="T96" fmla="*/ 273596 w 107"/>
                <a:gd name="T97" fmla="*/ 532521 h 156"/>
                <a:gd name="T98" fmla="*/ 288385 w 107"/>
                <a:gd name="T99" fmla="*/ 488144 h 156"/>
                <a:gd name="T100" fmla="*/ 303174 w 107"/>
                <a:gd name="T101" fmla="*/ 495540 h 156"/>
                <a:gd name="T102" fmla="*/ 303174 w 107"/>
                <a:gd name="T103" fmla="*/ 451163 h 156"/>
                <a:gd name="T104" fmla="*/ 332752 w 107"/>
                <a:gd name="T105" fmla="*/ 436371 h 156"/>
                <a:gd name="T106" fmla="*/ 258807 w 107"/>
                <a:gd name="T107" fmla="*/ 369806 h 156"/>
                <a:gd name="T108" fmla="*/ 229229 w 107"/>
                <a:gd name="T109" fmla="*/ 355014 h 156"/>
                <a:gd name="T110" fmla="*/ 221835 w 107"/>
                <a:gd name="T111" fmla="*/ 229280 h 156"/>
                <a:gd name="T112" fmla="*/ 170073 w 107"/>
                <a:gd name="T113" fmla="*/ 155319 h 156"/>
                <a:gd name="T114" fmla="*/ 177468 w 107"/>
                <a:gd name="T115" fmla="*/ 96150 h 156"/>
                <a:gd name="T116" fmla="*/ 184862 w 107"/>
                <a:gd name="T117" fmla="*/ 44377 h 156"/>
                <a:gd name="T118" fmla="*/ 162679 w 107"/>
                <a:gd name="T119" fmla="*/ 14792 h 1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7" h="156">
                  <a:moveTo>
                    <a:pt x="22" y="2"/>
                  </a:moveTo>
                  <a:lnTo>
                    <a:pt x="58" y="0"/>
                  </a:lnTo>
                  <a:lnTo>
                    <a:pt x="61" y="4"/>
                  </a:lnTo>
                  <a:lnTo>
                    <a:pt x="64" y="7"/>
                  </a:lnTo>
                  <a:lnTo>
                    <a:pt x="65" y="10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0" y="24"/>
                  </a:lnTo>
                  <a:lnTo>
                    <a:pt x="71" y="28"/>
                  </a:lnTo>
                  <a:lnTo>
                    <a:pt x="73" y="32"/>
                  </a:lnTo>
                  <a:lnTo>
                    <a:pt x="76" y="40"/>
                  </a:lnTo>
                  <a:lnTo>
                    <a:pt x="79" y="51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3" y="72"/>
                  </a:lnTo>
                  <a:lnTo>
                    <a:pt x="75" y="74"/>
                  </a:lnTo>
                  <a:lnTo>
                    <a:pt x="75" y="76"/>
                  </a:lnTo>
                  <a:lnTo>
                    <a:pt x="77" y="77"/>
                  </a:lnTo>
                  <a:lnTo>
                    <a:pt x="78" y="77"/>
                  </a:lnTo>
                  <a:lnTo>
                    <a:pt x="80" y="78"/>
                  </a:lnTo>
                  <a:lnTo>
                    <a:pt x="81" y="77"/>
                  </a:lnTo>
                  <a:lnTo>
                    <a:pt x="82" y="78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6" y="81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9" y="84"/>
                  </a:lnTo>
                  <a:lnTo>
                    <a:pt x="89" y="86"/>
                  </a:lnTo>
                  <a:lnTo>
                    <a:pt x="90" y="91"/>
                  </a:lnTo>
                  <a:lnTo>
                    <a:pt x="95" y="94"/>
                  </a:lnTo>
                  <a:lnTo>
                    <a:pt x="97" y="97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2" y="99"/>
                  </a:lnTo>
                  <a:lnTo>
                    <a:pt x="102" y="100"/>
                  </a:lnTo>
                  <a:lnTo>
                    <a:pt x="104" y="102"/>
                  </a:lnTo>
                  <a:lnTo>
                    <a:pt x="105" y="103"/>
                  </a:lnTo>
                  <a:lnTo>
                    <a:pt x="107" y="104"/>
                  </a:lnTo>
                  <a:lnTo>
                    <a:pt x="104" y="106"/>
                  </a:lnTo>
                  <a:lnTo>
                    <a:pt x="103" y="106"/>
                  </a:lnTo>
                  <a:lnTo>
                    <a:pt x="101" y="107"/>
                  </a:lnTo>
                  <a:lnTo>
                    <a:pt x="101" y="109"/>
                  </a:lnTo>
                  <a:lnTo>
                    <a:pt x="101" y="110"/>
                  </a:lnTo>
                  <a:lnTo>
                    <a:pt x="100" y="111"/>
                  </a:lnTo>
                  <a:lnTo>
                    <a:pt x="99" y="111"/>
                  </a:lnTo>
                  <a:lnTo>
                    <a:pt x="98" y="110"/>
                  </a:lnTo>
                  <a:lnTo>
                    <a:pt x="97" y="109"/>
                  </a:lnTo>
                  <a:lnTo>
                    <a:pt x="96" y="109"/>
                  </a:lnTo>
                  <a:lnTo>
                    <a:pt x="96" y="110"/>
                  </a:lnTo>
                  <a:lnTo>
                    <a:pt x="95" y="111"/>
                  </a:lnTo>
                  <a:lnTo>
                    <a:pt x="94" y="111"/>
                  </a:lnTo>
                  <a:lnTo>
                    <a:pt x="94" y="113"/>
                  </a:lnTo>
                  <a:lnTo>
                    <a:pt x="91" y="114"/>
                  </a:lnTo>
                  <a:lnTo>
                    <a:pt x="91" y="116"/>
                  </a:lnTo>
                  <a:lnTo>
                    <a:pt x="88" y="119"/>
                  </a:lnTo>
                  <a:lnTo>
                    <a:pt x="87" y="119"/>
                  </a:lnTo>
                  <a:lnTo>
                    <a:pt x="86" y="121"/>
                  </a:lnTo>
                  <a:lnTo>
                    <a:pt x="85" y="121"/>
                  </a:lnTo>
                  <a:lnTo>
                    <a:pt x="83" y="122"/>
                  </a:lnTo>
                  <a:lnTo>
                    <a:pt x="82" y="122"/>
                  </a:lnTo>
                  <a:lnTo>
                    <a:pt x="81" y="123"/>
                  </a:lnTo>
                  <a:lnTo>
                    <a:pt x="79" y="124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7" y="126"/>
                  </a:lnTo>
                  <a:lnTo>
                    <a:pt x="76" y="126"/>
                  </a:lnTo>
                  <a:lnTo>
                    <a:pt x="75" y="127"/>
                  </a:lnTo>
                  <a:lnTo>
                    <a:pt x="76" y="128"/>
                  </a:lnTo>
                  <a:lnTo>
                    <a:pt x="76" y="129"/>
                  </a:lnTo>
                  <a:lnTo>
                    <a:pt x="72" y="129"/>
                  </a:lnTo>
                  <a:lnTo>
                    <a:pt x="69" y="132"/>
                  </a:lnTo>
                  <a:lnTo>
                    <a:pt x="69" y="133"/>
                  </a:lnTo>
                  <a:lnTo>
                    <a:pt x="68" y="134"/>
                  </a:lnTo>
                  <a:lnTo>
                    <a:pt x="67" y="135"/>
                  </a:lnTo>
                  <a:lnTo>
                    <a:pt x="67" y="136"/>
                  </a:lnTo>
                  <a:lnTo>
                    <a:pt x="67" y="137"/>
                  </a:lnTo>
                  <a:lnTo>
                    <a:pt x="66" y="138"/>
                  </a:lnTo>
                  <a:lnTo>
                    <a:pt x="65" y="139"/>
                  </a:lnTo>
                  <a:lnTo>
                    <a:pt x="63" y="140"/>
                  </a:lnTo>
                  <a:lnTo>
                    <a:pt x="62" y="142"/>
                  </a:lnTo>
                  <a:lnTo>
                    <a:pt x="61" y="143"/>
                  </a:lnTo>
                  <a:lnTo>
                    <a:pt x="62" y="144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60" y="144"/>
                  </a:lnTo>
                  <a:lnTo>
                    <a:pt x="59" y="143"/>
                  </a:lnTo>
                  <a:lnTo>
                    <a:pt x="57" y="144"/>
                  </a:lnTo>
                  <a:lnTo>
                    <a:pt x="57" y="145"/>
                  </a:lnTo>
                  <a:lnTo>
                    <a:pt x="58" y="145"/>
                  </a:lnTo>
                  <a:lnTo>
                    <a:pt x="58" y="146"/>
                  </a:lnTo>
                  <a:lnTo>
                    <a:pt x="58" y="147"/>
                  </a:lnTo>
                  <a:lnTo>
                    <a:pt x="58" y="148"/>
                  </a:lnTo>
                  <a:lnTo>
                    <a:pt x="58" y="150"/>
                  </a:lnTo>
                  <a:lnTo>
                    <a:pt x="58" y="151"/>
                  </a:lnTo>
                  <a:lnTo>
                    <a:pt x="59" y="152"/>
                  </a:lnTo>
                  <a:lnTo>
                    <a:pt x="60" y="153"/>
                  </a:lnTo>
                  <a:lnTo>
                    <a:pt x="61" y="154"/>
                  </a:lnTo>
                  <a:lnTo>
                    <a:pt x="60" y="155"/>
                  </a:lnTo>
                  <a:lnTo>
                    <a:pt x="58" y="156"/>
                  </a:lnTo>
                  <a:lnTo>
                    <a:pt x="56" y="156"/>
                  </a:lnTo>
                  <a:lnTo>
                    <a:pt x="55" y="155"/>
                  </a:lnTo>
                  <a:lnTo>
                    <a:pt x="54" y="155"/>
                  </a:lnTo>
                  <a:lnTo>
                    <a:pt x="53" y="154"/>
                  </a:lnTo>
                  <a:lnTo>
                    <a:pt x="51" y="153"/>
                  </a:lnTo>
                  <a:lnTo>
                    <a:pt x="48" y="151"/>
                  </a:lnTo>
                  <a:lnTo>
                    <a:pt x="45" y="150"/>
                  </a:lnTo>
                  <a:lnTo>
                    <a:pt x="45" y="148"/>
                  </a:lnTo>
                  <a:lnTo>
                    <a:pt x="47" y="147"/>
                  </a:lnTo>
                  <a:cubicBezTo>
                    <a:pt x="47" y="147"/>
                    <a:pt x="47" y="147"/>
                    <a:pt x="47" y="147"/>
                  </a:cubicBezTo>
                  <a:cubicBezTo>
                    <a:pt x="47" y="147"/>
                    <a:pt x="48" y="145"/>
                    <a:pt x="48" y="145"/>
                  </a:cubicBezTo>
                  <a:lnTo>
                    <a:pt x="47" y="144"/>
                  </a:lnTo>
                  <a:lnTo>
                    <a:pt x="48" y="143"/>
                  </a:lnTo>
                  <a:cubicBezTo>
                    <a:pt x="48" y="143"/>
                    <a:pt x="48" y="142"/>
                    <a:pt x="48" y="142"/>
                  </a:cubicBezTo>
                  <a:cubicBezTo>
                    <a:pt x="48" y="142"/>
                    <a:pt x="47" y="143"/>
                    <a:pt x="47" y="143"/>
                  </a:cubicBezTo>
                  <a:cubicBezTo>
                    <a:pt x="46" y="143"/>
                    <a:pt x="45" y="143"/>
                    <a:pt x="45" y="143"/>
                  </a:cubicBezTo>
                  <a:lnTo>
                    <a:pt x="45" y="140"/>
                  </a:lnTo>
                  <a:lnTo>
                    <a:pt x="44" y="140"/>
                  </a:lnTo>
                  <a:lnTo>
                    <a:pt x="41" y="140"/>
                  </a:lnTo>
                  <a:lnTo>
                    <a:pt x="40" y="140"/>
                  </a:lnTo>
                  <a:lnTo>
                    <a:pt x="37" y="141"/>
                  </a:lnTo>
                  <a:lnTo>
                    <a:pt x="19" y="141"/>
                  </a:lnTo>
                  <a:lnTo>
                    <a:pt x="18" y="138"/>
                  </a:lnTo>
                  <a:lnTo>
                    <a:pt x="17" y="136"/>
                  </a:lnTo>
                  <a:lnTo>
                    <a:pt x="14" y="134"/>
                  </a:lnTo>
                  <a:lnTo>
                    <a:pt x="12" y="119"/>
                  </a:lnTo>
                  <a:lnTo>
                    <a:pt x="1" y="117"/>
                  </a:lnTo>
                  <a:lnTo>
                    <a:pt x="0" y="104"/>
                  </a:lnTo>
                  <a:lnTo>
                    <a:pt x="4" y="105"/>
                  </a:lnTo>
                  <a:lnTo>
                    <a:pt x="13" y="97"/>
                  </a:lnTo>
                  <a:lnTo>
                    <a:pt x="16" y="98"/>
                  </a:lnTo>
                  <a:lnTo>
                    <a:pt x="22" y="92"/>
                  </a:lnTo>
                  <a:lnTo>
                    <a:pt x="27" y="89"/>
                  </a:lnTo>
                  <a:lnTo>
                    <a:pt x="32" y="86"/>
                  </a:lnTo>
                  <a:lnTo>
                    <a:pt x="36" y="84"/>
                  </a:lnTo>
                  <a:lnTo>
                    <a:pt x="39" y="82"/>
                  </a:lnTo>
                  <a:lnTo>
                    <a:pt x="40" y="82"/>
                  </a:lnTo>
                  <a:lnTo>
                    <a:pt x="40" y="80"/>
                  </a:lnTo>
                  <a:lnTo>
                    <a:pt x="39" y="79"/>
                  </a:lnTo>
                  <a:lnTo>
                    <a:pt x="38" y="77"/>
                  </a:lnTo>
                  <a:lnTo>
                    <a:pt x="37" y="76"/>
                  </a:lnTo>
                  <a:lnTo>
                    <a:pt x="37" y="75"/>
                  </a:lnTo>
                  <a:lnTo>
                    <a:pt x="37" y="72"/>
                  </a:lnTo>
                  <a:lnTo>
                    <a:pt x="38" y="71"/>
                  </a:lnTo>
                  <a:lnTo>
                    <a:pt x="39" y="70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0" y="67"/>
                  </a:lnTo>
                  <a:lnTo>
                    <a:pt x="41" y="67"/>
                  </a:lnTo>
                  <a:lnTo>
                    <a:pt x="42" y="64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0" y="31"/>
                  </a:lnTo>
                  <a:lnTo>
                    <a:pt x="30" y="26"/>
                  </a:lnTo>
                  <a:lnTo>
                    <a:pt x="28" y="25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2C4372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Freeform 189"/>
            <p:cNvSpPr>
              <a:spLocks/>
            </p:cNvSpPr>
            <p:nvPr/>
          </p:nvSpPr>
          <p:spPr bwMode="auto">
            <a:xfrm>
              <a:off x="2751414" y="2011050"/>
              <a:ext cx="791204" cy="1153829"/>
            </a:xfrm>
            <a:custGeom>
              <a:avLst/>
              <a:gdLst>
                <a:gd name="T0" fmla="*/ 451064 w 107"/>
                <a:gd name="T1" fmla="*/ 29584 h 156"/>
                <a:gd name="T2" fmla="*/ 495431 w 107"/>
                <a:gd name="T3" fmla="*/ 110942 h 156"/>
                <a:gd name="T4" fmla="*/ 525009 w 107"/>
                <a:gd name="T5" fmla="*/ 207091 h 156"/>
                <a:gd name="T6" fmla="*/ 584164 w 107"/>
                <a:gd name="T7" fmla="*/ 377202 h 156"/>
                <a:gd name="T8" fmla="*/ 539797 w 107"/>
                <a:gd name="T9" fmla="*/ 532521 h 156"/>
                <a:gd name="T10" fmla="*/ 569375 w 107"/>
                <a:gd name="T11" fmla="*/ 569501 h 156"/>
                <a:gd name="T12" fmla="*/ 598953 w 107"/>
                <a:gd name="T13" fmla="*/ 569501 h 156"/>
                <a:gd name="T14" fmla="*/ 628531 w 107"/>
                <a:gd name="T15" fmla="*/ 591690 h 156"/>
                <a:gd name="T16" fmla="*/ 650715 w 107"/>
                <a:gd name="T17" fmla="*/ 613878 h 156"/>
                <a:gd name="T18" fmla="*/ 665504 w 107"/>
                <a:gd name="T19" fmla="*/ 673047 h 156"/>
                <a:gd name="T20" fmla="*/ 739449 w 107"/>
                <a:gd name="T21" fmla="*/ 732216 h 156"/>
                <a:gd name="T22" fmla="*/ 754238 w 107"/>
                <a:gd name="T23" fmla="*/ 739612 h 156"/>
                <a:gd name="T24" fmla="*/ 791210 w 107"/>
                <a:gd name="T25" fmla="*/ 769197 h 156"/>
                <a:gd name="T26" fmla="*/ 761632 w 107"/>
                <a:gd name="T27" fmla="*/ 783989 h 156"/>
                <a:gd name="T28" fmla="*/ 746843 w 107"/>
                <a:gd name="T29" fmla="*/ 813573 h 156"/>
                <a:gd name="T30" fmla="*/ 724660 w 107"/>
                <a:gd name="T31" fmla="*/ 813573 h 156"/>
                <a:gd name="T32" fmla="*/ 709871 w 107"/>
                <a:gd name="T33" fmla="*/ 813573 h 156"/>
                <a:gd name="T34" fmla="*/ 695082 w 107"/>
                <a:gd name="T35" fmla="*/ 835762 h 156"/>
                <a:gd name="T36" fmla="*/ 672898 w 107"/>
                <a:gd name="T37" fmla="*/ 857950 h 156"/>
                <a:gd name="T38" fmla="*/ 635926 w 107"/>
                <a:gd name="T39" fmla="*/ 894931 h 156"/>
                <a:gd name="T40" fmla="*/ 606348 w 107"/>
                <a:gd name="T41" fmla="*/ 902327 h 156"/>
                <a:gd name="T42" fmla="*/ 584164 w 107"/>
                <a:gd name="T43" fmla="*/ 924515 h 156"/>
                <a:gd name="T44" fmla="*/ 569375 w 107"/>
                <a:gd name="T45" fmla="*/ 931911 h 156"/>
                <a:gd name="T46" fmla="*/ 561981 w 107"/>
                <a:gd name="T47" fmla="*/ 946704 h 156"/>
                <a:gd name="T48" fmla="*/ 532403 w 107"/>
                <a:gd name="T49" fmla="*/ 954100 h 156"/>
                <a:gd name="T50" fmla="*/ 502825 w 107"/>
                <a:gd name="T51" fmla="*/ 991080 h 156"/>
                <a:gd name="T52" fmla="*/ 495431 w 107"/>
                <a:gd name="T53" fmla="*/ 1013269 h 156"/>
                <a:gd name="T54" fmla="*/ 465853 w 107"/>
                <a:gd name="T55" fmla="*/ 1035457 h 156"/>
                <a:gd name="T56" fmla="*/ 458458 w 107"/>
                <a:gd name="T57" fmla="*/ 1065042 h 156"/>
                <a:gd name="T58" fmla="*/ 443669 w 107"/>
                <a:gd name="T59" fmla="*/ 1065042 h 156"/>
                <a:gd name="T60" fmla="*/ 421486 w 107"/>
                <a:gd name="T61" fmla="*/ 1072438 h 156"/>
                <a:gd name="T62" fmla="*/ 428880 w 107"/>
                <a:gd name="T63" fmla="*/ 1087230 h 156"/>
                <a:gd name="T64" fmla="*/ 428880 w 107"/>
                <a:gd name="T65" fmla="*/ 1116814 h 156"/>
                <a:gd name="T66" fmla="*/ 451064 w 107"/>
                <a:gd name="T67" fmla="*/ 1139003 h 156"/>
                <a:gd name="T68" fmla="*/ 414091 w 107"/>
                <a:gd name="T69" fmla="*/ 1153795 h 156"/>
                <a:gd name="T70" fmla="*/ 391908 w 107"/>
                <a:gd name="T71" fmla="*/ 1139003 h 156"/>
                <a:gd name="T72" fmla="*/ 332752 w 107"/>
                <a:gd name="T73" fmla="*/ 1109418 h 156"/>
                <a:gd name="T74" fmla="*/ 347541 w 107"/>
                <a:gd name="T75" fmla="*/ 1087230 h 156"/>
                <a:gd name="T76" fmla="*/ 354935 w 107"/>
                <a:gd name="T77" fmla="*/ 1057645 h 156"/>
                <a:gd name="T78" fmla="*/ 332752 w 107"/>
                <a:gd name="T79" fmla="*/ 1057645 h 156"/>
                <a:gd name="T80" fmla="*/ 303174 w 107"/>
                <a:gd name="T81" fmla="*/ 1035457 h 156"/>
                <a:gd name="T82" fmla="*/ 140495 w 107"/>
                <a:gd name="T83" fmla="*/ 1042853 h 156"/>
                <a:gd name="T84" fmla="*/ 103523 w 107"/>
                <a:gd name="T85" fmla="*/ 991080 h 156"/>
                <a:gd name="T86" fmla="*/ 0 w 107"/>
                <a:gd name="T87" fmla="*/ 769197 h 156"/>
                <a:gd name="T88" fmla="*/ 118312 w 107"/>
                <a:gd name="T89" fmla="*/ 724820 h 156"/>
                <a:gd name="T90" fmla="*/ 236624 w 107"/>
                <a:gd name="T91" fmla="*/ 636066 h 156"/>
                <a:gd name="T92" fmla="*/ 295779 w 107"/>
                <a:gd name="T93" fmla="*/ 606482 h 156"/>
                <a:gd name="T94" fmla="*/ 280990 w 107"/>
                <a:gd name="T95" fmla="*/ 569501 h 156"/>
                <a:gd name="T96" fmla="*/ 273596 w 107"/>
                <a:gd name="T97" fmla="*/ 532521 h 156"/>
                <a:gd name="T98" fmla="*/ 288385 w 107"/>
                <a:gd name="T99" fmla="*/ 488144 h 156"/>
                <a:gd name="T100" fmla="*/ 303174 w 107"/>
                <a:gd name="T101" fmla="*/ 495540 h 156"/>
                <a:gd name="T102" fmla="*/ 303174 w 107"/>
                <a:gd name="T103" fmla="*/ 451163 h 156"/>
                <a:gd name="T104" fmla="*/ 332752 w 107"/>
                <a:gd name="T105" fmla="*/ 436371 h 156"/>
                <a:gd name="T106" fmla="*/ 258807 w 107"/>
                <a:gd name="T107" fmla="*/ 369806 h 156"/>
                <a:gd name="T108" fmla="*/ 229229 w 107"/>
                <a:gd name="T109" fmla="*/ 355014 h 156"/>
                <a:gd name="T110" fmla="*/ 221835 w 107"/>
                <a:gd name="T111" fmla="*/ 229280 h 156"/>
                <a:gd name="T112" fmla="*/ 170073 w 107"/>
                <a:gd name="T113" fmla="*/ 155319 h 156"/>
                <a:gd name="T114" fmla="*/ 177468 w 107"/>
                <a:gd name="T115" fmla="*/ 96150 h 156"/>
                <a:gd name="T116" fmla="*/ 184862 w 107"/>
                <a:gd name="T117" fmla="*/ 44377 h 156"/>
                <a:gd name="T118" fmla="*/ 162679 w 107"/>
                <a:gd name="T119" fmla="*/ 14792 h 1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7" h="156">
                  <a:moveTo>
                    <a:pt x="22" y="2"/>
                  </a:moveTo>
                  <a:lnTo>
                    <a:pt x="58" y="0"/>
                  </a:lnTo>
                  <a:lnTo>
                    <a:pt x="61" y="4"/>
                  </a:lnTo>
                  <a:lnTo>
                    <a:pt x="64" y="7"/>
                  </a:lnTo>
                  <a:lnTo>
                    <a:pt x="65" y="10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0" y="24"/>
                  </a:lnTo>
                  <a:lnTo>
                    <a:pt x="71" y="28"/>
                  </a:lnTo>
                  <a:lnTo>
                    <a:pt x="73" y="32"/>
                  </a:lnTo>
                  <a:lnTo>
                    <a:pt x="76" y="40"/>
                  </a:lnTo>
                  <a:lnTo>
                    <a:pt x="79" y="51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3" y="72"/>
                  </a:lnTo>
                  <a:lnTo>
                    <a:pt x="75" y="74"/>
                  </a:lnTo>
                  <a:lnTo>
                    <a:pt x="75" y="76"/>
                  </a:lnTo>
                  <a:lnTo>
                    <a:pt x="77" y="77"/>
                  </a:lnTo>
                  <a:lnTo>
                    <a:pt x="78" y="77"/>
                  </a:lnTo>
                  <a:lnTo>
                    <a:pt x="80" y="78"/>
                  </a:lnTo>
                  <a:lnTo>
                    <a:pt x="81" y="77"/>
                  </a:lnTo>
                  <a:lnTo>
                    <a:pt x="82" y="78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6" y="81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9" y="84"/>
                  </a:lnTo>
                  <a:lnTo>
                    <a:pt x="89" y="86"/>
                  </a:lnTo>
                  <a:lnTo>
                    <a:pt x="90" y="91"/>
                  </a:lnTo>
                  <a:lnTo>
                    <a:pt x="95" y="94"/>
                  </a:lnTo>
                  <a:lnTo>
                    <a:pt x="97" y="97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2" y="99"/>
                  </a:lnTo>
                  <a:lnTo>
                    <a:pt x="102" y="100"/>
                  </a:lnTo>
                  <a:lnTo>
                    <a:pt x="104" y="102"/>
                  </a:lnTo>
                  <a:lnTo>
                    <a:pt x="105" y="103"/>
                  </a:lnTo>
                  <a:lnTo>
                    <a:pt x="107" y="104"/>
                  </a:lnTo>
                  <a:lnTo>
                    <a:pt x="104" y="106"/>
                  </a:lnTo>
                  <a:lnTo>
                    <a:pt x="103" y="106"/>
                  </a:lnTo>
                  <a:lnTo>
                    <a:pt x="101" y="107"/>
                  </a:lnTo>
                  <a:lnTo>
                    <a:pt x="101" y="109"/>
                  </a:lnTo>
                  <a:lnTo>
                    <a:pt x="101" y="110"/>
                  </a:lnTo>
                  <a:lnTo>
                    <a:pt x="100" y="111"/>
                  </a:lnTo>
                  <a:lnTo>
                    <a:pt x="99" y="111"/>
                  </a:lnTo>
                  <a:lnTo>
                    <a:pt x="98" y="110"/>
                  </a:lnTo>
                  <a:lnTo>
                    <a:pt x="97" y="109"/>
                  </a:lnTo>
                  <a:lnTo>
                    <a:pt x="96" y="109"/>
                  </a:lnTo>
                  <a:lnTo>
                    <a:pt x="96" y="110"/>
                  </a:lnTo>
                  <a:lnTo>
                    <a:pt x="95" y="111"/>
                  </a:lnTo>
                  <a:lnTo>
                    <a:pt x="94" y="111"/>
                  </a:lnTo>
                  <a:lnTo>
                    <a:pt x="94" y="113"/>
                  </a:lnTo>
                  <a:lnTo>
                    <a:pt x="91" y="114"/>
                  </a:lnTo>
                  <a:lnTo>
                    <a:pt x="91" y="116"/>
                  </a:lnTo>
                  <a:lnTo>
                    <a:pt x="88" y="119"/>
                  </a:lnTo>
                  <a:lnTo>
                    <a:pt x="87" y="119"/>
                  </a:lnTo>
                  <a:lnTo>
                    <a:pt x="86" y="121"/>
                  </a:lnTo>
                  <a:lnTo>
                    <a:pt x="85" y="121"/>
                  </a:lnTo>
                  <a:lnTo>
                    <a:pt x="83" y="122"/>
                  </a:lnTo>
                  <a:lnTo>
                    <a:pt x="82" y="122"/>
                  </a:lnTo>
                  <a:lnTo>
                    <a:pt x="81" y="123"/>
                  </a:lnTo>
                  <a:lnTo>
                    <a:pt x="79" y="124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7" y="126"/>
                  </a:lnTo>
                  <a:lnTo>
                    <a:pt x="76" y="126"/>
                  </a:lnTo>
                  <a:lnTo>
                    <a:pt x="75" y="127"/>
                  </a:lnTo>
                  <a:lnTo>
                    <a:pt x="76" y="128"/>
                  </a:lnTo>
                  <a:lnTo>
                    <a:pt x="76" y="129"/>
                  </a:lnTo>
                  <a:lnTo>
                    <a:pt x="72" y="129"/>
                  </a:lnTo>
                  <a:lnTo>
                    <a:pt x="69" y="132"/>
                  </a:lnTo>
                  <a:lnTo>
                    <a:pt x="69" y="133"/>
                  </a:lnTo>
                  <a:lnTo>
                    <a:pt x="68" y="134"/>
                  </a:lnTo>
                  <a:lnTo>
                    <a:pt x="67" y="135"/>
                  </a:lnTo>
                  <a:lnTo>
                    <a:pt x="67" y="136"/>
                  </a:lnTo>
                  <a:lnTo>
                    <a:pt x="67" y="137"/>
                  </a:lnTo>
                  <a:lnTo>
                    <a:pt x="66" y="138"/>
                  </a:lnTo>
                  <a:lnTo>
                    <a:pt x="65" y="139"/>
                  </a:lnTo>
                  <a:lnTo>
                    <a:pt x="63" y="140"/>
                  </a:lnTo>
                  <a:lnTo>
                    <a:pt x="62" y="142"/>
                  </a:lnTo>
                  <a:lnTo>
                    <a:pt x="61" y="143"/>
                  </a:lnTo>
                  <a:lnTo>
                    <a:pt x="62" y="144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60" y="144"/>
                  </a:lnTo>
                  <a:lnTo>
                    <a:pt x="59" y="143"/>
                  </a:lnTo>
                  <a:lnTo>
                    <a:pt x="57" y="144"/>
                  </a:lnTo>
                  <a:lnTo>
                    <a:pt x="57" y="145"/>
                  </a:lnTo>
                  <a:lnTo>
                    <a:pt x="58" y="145"/>
                  </a:lnTo>
                  <a:lnTo>
                    <a:pt x="58" y="146"/>
                  </a:lnTo>
                  <a:lnTo>
                    <a:pt x="58" y="147"/>
                  </a:lnTo>
                  <a:lnTo>
                    <a:pt x="58" y="148"/>
                  </a:lnTo>
                  <a:lnTo>
                    <a:pt x="58" y="150"/>
                  </a:lnTo>
                  <a:lnTo>
                    <a:pt x="58" y="151"/>
                  </a:lnTo>
                  <a:lnTo>
                    <a:pt x="59" y="152"/>
                  </a:lnTo>
                  <a:lnTo>
                    <a:pt x="60" y="153"/>
                  </a:lnTo>
                  <a:lnTo>
                    <a:pt x="61" y="154"/>
                  </a:lnTo>
                  <a:lnTo>
                    <a:pt x="60" y="155"/>
                  </a:lnTo>
                  <a:lnTo>
                    <a:pt x="58" y="156"/>
                  </a:lnTo>
                  <a:lnTo>
                    <a:pt x="56" y="156"/>
                  </a:lnTo>
                  <a:lnTo>
                    <a:pt x="55" y="155"/>
                  </a:lnTo>
                  <a:lnTo>
                    <a:pt x="54" y="155"/>
                  </a:lnTo>
                  <a:lnTo>
                    <a:pt x="53" y="154"/>
                  </a:lnTo>
                  <a:lnTo>
                    <a:pt x="51" y="153"/>
                  </a:lnTo>
                  <a:lnTo>
                    <a:pt x="48" y="151"/>
                  </a:lnTo>
                  <a:lnTo>
                    <a:pt x="45" y="150"/>
                  </a:lnTo>
                  <a:lnTo>
                    <a:pt x="45" y="148"/>
                  </a:lnTo>
                  <a:lnTo>
                    <a:pt x="47" y="147"/>
                  </a:lnTo>
                  <a:cubicBezTo>
                    <a:pt x="47" y="147"/>
                    <a:pt x="47" y="147"/>
                    <a:pt x="47" y="147"/>
                  </a:cubicBezTo>
                  <a:cubicBezTo>
                    <a:pt x="47" y="147"/>
                    <a:pt x="48" y="145"/>
                    <a:pt x="48" y="145"/>
                  </a:cubicBezTo>
                  <a:lnTo>
                    <a:pt x="47" y="144"/>
                  </a:lnTo>
                  <a:lnTo>
                    <a:pt x="48" y="143"/>
                  </a:lnTo>
                  <a:cubicBezTo>
                    <a:pt x="48" y="143"/>
                    <a:pt x="48" y="142"/>
                    <a:pt x="48" y="142"/>
                  </a:cubicBezTo>
                  <a:cubicBezTo>
                    <a:pt x="48" y="142"/>
                    <a:pt x="47" y="143"/>
                    <a:pt x="47" y="143"/>
                  </a:cubicBezTo>
                  <a:cubicBezTo>
                    <a:pt x="46" y="143"/>
                    <a:pt x="45" y="143"/>
                    <a:pt x="45" y="143"/>
                  </a:cubicBezTo>
                  <a:lnTo>
                    <a:pt x="45" y="140"/>
                  </a:lnTo>
                  <a:lnTo>
                    <a:pt x="44" y="140"/>
                  </a:lnTo>
                  <a:lnTo>
                    <a:pt x="41" y="140"/>
                  </a:lnTo>
                  <a:lnTo>
                    <a:pt x="40" y="140"/>
                  </a:lnTo>
                  <a:lnTo>
                    <a:pt x="37" y="141"/>
                  </a:lnTo>
                  <a:lnTo>
                    <a:pt x="19" y="141"/>
                  </a:lnTo>
                  <a:lnTo>
                    <a:pt x="18" y="138"/>
                  </a:lnTo>
                  <a:lnTo>
                    <a:pt x="17" y="136"/>
                  </a:lnTo>
                  <a:lnTo>
                    <a:pt x="14" y="134"/>
                  </a:lnTo>
                  <a:lnTo>
                    <a:pt x="12" y="119"/>
                  </a:lnTo>
                  <a:lnTo>
                    <a:pt x="1" y="117"/>
                  </a:lnTo>
                  <a:lnTo>
                    <a:pt x="0" y="104"/>
                  </a:lnTo>
                  <a:lnTo>
                    <a:pt x="4" y="105"/>
                  </a:lnTo>
                  <a:lnTo>
                    <a:pt x="13" y="97"/>
                  </a:lnTo>
                  <a:lnTo>
                    <a:pt x="16" y="98"/>
                  </a:lnTo>
                  <a:lnTo>
                    <a:pt x="22" y="92"/>
                  </a:lnTo>
                  <a:lnTo>
                    <a:pt x="27" y="89"/>
                  </a:lnTo>
                  <a:lnTo>
                    <a:pt x="32" y="86"/>
                  </a:lnTo>
                  <a:lnTo>
                    <a:pt x="36" y="84"/>
                  </a:lnTo>
                  <a:lnTo>
                    <a:pt x="39" y="82"/>
                  </a:lnTo>
                  <a:lnTo>
                    <a:pt x="40" y="82"/>
                  </a:lnTo>
                  <a:lnTo>
                    <a:pt x="40" y="80"/>
                  </a:lnTo>
                  <a:lnTo>
                    <a:pt x="39" y="79"/>
                  </a:lnTo>
                  <a:lnTo>
                    <a:pt x="38" y="77"/>
                  </a:lnTo>
                  <a:lnTo>
                    <a:pt x="37" y="76"/>
                  </a:lnTo>
                  <a:lnTo>
                    <a:pt x="37" y="75"/>
                  </a:lnTo>
                  <a:lnTo>
                    <a:pt x="37" y="72"/>
                  </a:lnTo>
                  <a:lnTo>
                    <a:pt x="38" y="71"/>
                  </a:lnTo>
                  <a:lnTo>
                    <a:pt x="39" y="70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0" y="67"/>
                  </a:lnTo>
                  <a:lnTo>
                    <a:pt x="41" y="67"/>
                  </a:lnTo>
                  <a:lnTo>
                    <a:pt x="42" y="64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0" y="31"/>
                  </a:lnTo>
                  <a:lnTo>
                    <a:pt x="30" y="26"/>
                  </a:lnTo>
                  <a:lnTo>
                    <a:pt x="28" y="25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4" y="16"/>
                  </a:lnTo>
                  <a:lnTo>
                    <a:pt x="24" y="13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2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Freeform 190"/>
            <p:cNvSpPr>
              <a:spLocks/>
            </p:cNvSpPr>
            <p:nvPr/>
          </p:nvSpPr>
          <p:spPr bwMode="auto">
            <a:xfrm>
              <a:off x="3187716" y="1944349"/>
              <a:ext cx="1087105" cy="821121"/>
            </a:xfrm>
            <a:custGeom>
              <a:avLst/>
              <a:gdLst>
                <a:gd name="T0" fmla="*/ 177489 w 147"/>
                <a:gd name="T1" fmla="*/ 51778 h 111"/>
                <a:gd name="T2" fmla="*/ 443722 w 147"/>
                <a:gd name="T3" fmla="*/ 22191 h 111"/>
                <a:gd name="T4" fmla="*/ 665584 w 147"/>
                <a:gd name="T5" fmla="*/ 0 h 111"/>
                <a:gd name="T6" fmla="*/ 769119 w 147"/>
                <a:gd name="T7" fmla="*/ 44381 h 111"/>
                <a:gd name="T8" fmla="*/ 754328 w 147"/>
                <a:gd name="T9" fmla="*/ 96160 h 111"/>
                <a:gd name="T10" fmla="*/ 754328 w 147"/>
                <a:gd name="T11" fmla="*/ 140541 h 111"/>
                <a:gd name="T12" fmla="*/ 709956 w 147"/>
                <a:gd name="T13" fmla="*/ 155335 h 111"/>
                <a:gd name="T14" fmla="*/ 739537 w 147"/>
                <a:gd name="T15" fmla="*/ 184922 h 111"/>
                <a:gd name="T16" fmla="*/ 769119 w 147"/>
                <a:gd name="T17" fmla="*/ 214510 h 111"/>
                <a:gd name="T18" fmla="*/ 806096 w 147"/>
                <a:gd name="T19" fmla="*/ 236701 h 111"/>
                <a:gd name="T20" fmla="*/ 843073 w 147"/>
                <a:gd name="T21" fmla="*/ 295876 h 111"/>
                <a:gd name="T22" fmla="*/ 917026 w 147"/>
                <a:gd name="T23" fmla="*/ 332860 h 111"/>
                <a:gd name="T24" fmla="*/ 976189 w 147"/>
                <a:gd name="T25" fmla="*/ 362448 h 111"/>
                <a:gd name="T26" fmla="*/ 976189 w 147"/>
                <a:gd name="T27" fmla="*/ 414226 h 111"/>
                <a:gd name="T28" fmla="*/ 946608 w 147"/>
                <a:gd name="T29" fmla="*/ 473401 h 111"/>
                <a:gd name="T30" fmla="*/ 998376 w 147"/>
                <a:gd name="T31" fmla="*/ 488195 h 111"/>
                <a:gd name="T32" fmla="*/ 1013166 w 147"/>
                <a:gd name="T33" fmla="*/ 576958 h 111"/>
                <a:gd name="T34" fmla="*/ 1079725 w 147"/>
                <a:gd name="T35" fmla="*/ 606545 h 111"/>
                <a:gd name="T36" fmla="*/ 1072329 w 147"/>
                <a:gd name="T37" fmla="*/ 643530 h 111"/>
                <a:gd name="T38" fmla="*/ 1020562 w 147"/>
                <a:gd name="T39" fmla="*/ 636133 h 111"/>
                <a:gd name="T40" fmla="*/ 946608 w 147"/>
                <a:gd name="T41" fmla="*/ 621339 h 111"/>
                <a:gd name="T42" fmla="*/ 909631 w 147"/>
                <a:gd name="T43" fmla="*/ 606545 h 111"/>
                <a:gd name="T44" fmla="*/ 872654 w 147"/>
                <a:gd name="T45" fmla="*/ 591751 h 111"/>
                <a:gd name="T46" fmla="*/ 835677 w 147"/>
                <a:gd name="T47" fmla="*/ 576958 h 111"/>
                <a:gd name="T48" fmla="*/ 806096 w 147"/>
                <a:gd name="T49" fmla="*/ 599148 h 111"/>
                <a:gd name="T50" fmla="*/ 791305 w 147"/>
                <a:gd name="T51" fmla="*/ 599148 h 111"/>
                <a:gd name="T52" fmla="*/ 776514 w 147"/>
                <a:gd name="T53" fmla="*/ 606545 h 111"/>
                <a:gd name="T54" fmla="*/ 732142 w 147"/>
                <a:gd name="T55" fmla="*/ 658323 h 111"/>
                <a:gd name="T56" fmla="*/ 732142 w 147"/>
                <a:gd name="T57" fmla="*/ 695308 h 111"/>
                <a:gd name="T58" fmla="*/ 732142 w 147"/>
                <a:gd name="T59" fmla="*/ 732292 h 111"/>
                <a:gd name="T60" fmla="*/ 739537 w 147"/>
                <a:gd name="T61" fmla="*/ 754483 h 111"/>
                <a:gd name="T62" fmla="*/ 709956 w 147"/>
                <a:gd name="T63" fmla="*/ 747086 h 111"/>
                <a:gd name="T64" fmla="*/ 650793 w 147"/>
                <a:gd name="T65" fmla="*/ 747086 h 111"/>
                <a:gd name="T66" fmla="*/ 599025 w 147"/>
                <a:gd name="T67" fmla="*/ 724895 h 111"/>
                <a:gd name="T68" fmla="*/ 547258 w 147"/>
                <a:gd name="T69" fmla="*/ 710102 h 111"/>
                <a:gd name="T70" fmla="*/ 510281 w 147"/>
                <a:gd name="T71" fmla="*/ 717499 h 111"/>
                <a:gd name="T72" fmla="*/ 465909 w 147"/>
                <a:gd name="T73" fmla="*/ 702705 h 111"/>
                <a:gd name="T74" fmla="*/ 421536 w 147"/>
                <a:gd name="T75" fmla="*/ 717499 h 111"/>
                <a:gd name="T76" fmla="*/ 399350 w 147"/>
                <a:gd name="T77" fmla="*/ 732292 h 111"/>
                <a:gd name="T78" fmla="*/ 377164 w 147"/>
                <a:gd name="T79" fmla="*/ 747086 h 111"/>
                <a:gd name="T80" fmla="*/ 362373 w 147"/>
                <a:gd name="T81" fmla="*/ 761880 h 111"/>
                <a:gd name="T82" fmla="*/ 362373 w 147"/>
                <a:gd name="T83" fmla="*/ 776674 h 111"/>
                <a:gd name="T84" fmla="*/ 347583 w 147"/>
                <a:gd name="T85" fmla="*/ 791467 h 111"/>
                <a:gd name="T86" fmla="*/ 340187 w 147"/>
                <a:gd name="T87" fmla="*/ 813658 h 111"/>
                <a:gd name="T88" fmla="*/ 318001 w 147"/>
                <a:gd name="T89" fmla="*/ 798864 h 111"/>
                <a:gd name="T90" fmla="*/ 281024 w 147"/>
                <a:gd name="T91" fmla="*/ 784071 h 111"/>
                <a:gd name="T92" fmla="*/ 221861 w 147"/>
                <a:gd name="T93" fmla="*/ 695308 h 111"/>
                <a:gd name="T94" fmla="*/ 199675 w 147"/>
                <a:gd name="T95" fmla="*/ 665720 h 111"/>
                <a:gd name="T96" fmla="*/ 170094 w 147"/>
                <a:gd name="T97" fmla="*/ 643530 h 111"/>
                <a:gd name="T98" fmla="*/ 118326 w 147"/>
                <a:gd name="T99" fmla="*/ 628736 h 111"/>
                <a:gd name="T100" fmla="*/ 125721 w 147"/>
                <a:gd name="T101" fmla="*/ 510386 h 111"/>
                <a:gd name="T102" fmla="*/ 125721 w 147"/>
                <a:gd name="T103" fmla="*/ 355051 h 111"/>
                <a:gd name="T104" fmla="*/ 73954 w 147"/>
                <a:gd name="T105" fmla="*/ 214510 h 111"/>
                <a:gd name="T106" fmla="*/ 44372 w 147"/>
                <a:gd name="T107" fmla="*/ 155335 h 111"/>
                <a:gd name="T108" fmla="*/ 0 w 147"/>
                <a:gd name="T109" fmla="*/ 66572 h 1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7" h="111">
                  <a:moveTo>
                    <a:pt x="0" y="9"/>
                  </a:moveTo>
                  <a:lnTo>
                    <a:pt x="12" y="8"/>
                  </a:lnTo>
                  <a:lnTo>
                    <a:pt x="24" y="7"/>
                  </a:lnTo>
                  <a:lnTo>
                    <a:pt x="38" y="6"/>
                  </a:lnTo>
                  <a:lnTo>
                    <a:pt x="52" y="4"/>
                  </a:lnTo>
                  <a:lnTo>
                    <a:pt x="60" y="3"/>
                  </a:lnTo>
                  <a:lnTo>
                    <a:pt x="78" y="1"/>
                  </a:lnTo>
                  <a:lnTo>
                    <a:pt x="83" y="1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05" y="5"/>
                  </a:lnTo>
                  <a:lnTo>
                    <a:pt x="104" y="6"/>
                  </a:lnTo>
                  <a:lnTo>
                    <a:pt x="105" y="7"/>
                  </a:lnTo>
                  <a:lnTo>
                    <a:pt x="105" y="10"/>
                  </a:lnTo>
                  <a:lnTo>
                    <a:pt x="102" y="13"/>
                  </a:lnTo>
                  <a:lnTo>
                    <a:pt x="102" y="15"/>
                  </a:lnTo>
                  <a:lnTo>
                    <a:pt x="103" y="17"/>
                  </a:lnTo>
                  <a:lnTo>
                    <a:pt x="102" y="19"/>
                  </a:lnTo>
                  <a:lnTo>
                    <a:pt x="99" y="20"/>
                  </a:lnTo>
                  <a:lnTo>
                    <a:pt x="98" y="20"/>
                  </a:lnTo>
                  <a:lnTo>
                    <a:pt x="96" y="21"/>
                  </a:lnTo>
                  <a:lnTo>
                    <a:pt x="95" y="24"/>
                  </a:lnTo>
                  <a:lnTo>
                    <a:pt x="96" y="25"/>
                  </a:lnTo>
                  <a:lnTo>
                    <a:pt x="100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4" y="29"/>
                  </a:lnTo>
                  <a:lnTo>
                    <a:pt x="104" y="30"/>
                  </a:lnTo>
                  <a:lnTo>
                    <a:pt x="106" y="31"/>
                  </a:lnTo>
                  <a:lnTo>
                    <a:pt x="109" y="32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4" y="40"/>
                  </a:lnTo>
                  <a:lnTo>
                    <a:pt x="117" y="43"/>
                  </a:lnTo>
                  <a:lnTo>
                    <a:pt x="121" y="44"/>
                  </a:lnTo>
                  <a:lnTo>
                    <a:pt x="124" y="45"/>
                  </a:lnTo>
                  <a:lnTo>
                    <a:pt x="127" y="47"/>
                  </a:lnTo>
                  <a:lnTo>
                    <a:pt x="129" y="48"/>
                  </a:lnTo>
                  <a:lnTo>
                    <a:pt x="132" y="49"/>
                  </a:lnTo>
                  <a:lnTo>
                    <a:pt x="132" y="51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8"/>
                  </a:lnTo>
                  <a:lnTo>
                    <a:pt x="132" y="60"/>
                  </a:lnTo>
                  <a:lnTo>
                    <a:pt x="128" y="64"/>
                  </a:lnTo>
                  <a:lnTo>
                    <a:pt x="128" y="65"/>
                  </a:lnTo>
                  <a:lnTo>
                    <a:pt x="131" y="66"/>
                  </a:lnTo>
                  <a:lnTo>
                    <a:pt x="135" y="66"/>
                  </a:lnTo>
                  <a:lnTo>
                    <a:pt x="137" y="68"/>
                  </a:lnTo>
                  <a:lnTo>
                    <a:pt x="134" y="72"/>
                  </a:lnTo>
                  <a:lnTo>
                    <a:pt x="137" y="78"/>
                  </a:lnTo>
                  <a:lnTo>
                    <a:pt x="143" y="80"/>
                  </a:lnTo>
                  <a:lnTo>
                    <a:pt x="143" y="81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5"/>
                  </a:lnTo>
                  <a:lnTo>
                    <a:pt x="145" y="87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38" y="86"/>
                  </a:lnTo>
                  <a:lnTo>
                    <a:pt x="136" y="86"/>
                  </a:lnTo>
                  <a:lnTo>
                    <a:pt x="133" y="86"/>
                  </a:lnTo>
                  <a:lnTo>
                    <a:pt x="128" y="84"/>
                  </a:lnTo>
                  <a:lnTo>
                    <a:pt x="125" y="84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1" y="81"/>
                  </a:lnTo>
                  <a:lnTo>
                    <a:pt x="120" y="80"/>
                  </a:lnTo>
                  <a:lnTo>
                    <a:pt x="118" y="80"/>
                  </a:lnTo>
                  <a:lnTo>
                    <a:pt x="115" y="79"/>
                  </a:lnTo>
                  <a:lnTo>
                    <a:pt x="113" y="78"/>
                  </a:lnTo>
                  <a:lnTo>
                    <a:pt x="113" y="79"/>
                  </a:lnTo>
                  <a:lnTo>
                    <a:pt x="110" y="80"/>
                  </a:lnTo>
                  <a:lnTo>
                    <a:pt x="109" y="81"/>
                  </a:lnTo>
                  <a:lnTo>
                    <a:pt x="108" y="80"/>
                  </a:lnTo>
                  <a:cubicBezTo>
                    <a:pt x="107" y="80"/>
                    <a:pt x="107" y="81"/>
                    <a:pt x="107" y="81"/>
                  </a:cubicBezTo>
                  <a:lnTo>
                    <a:pt x="107" y="82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99" y="86"/>
                  </a:lnTo>
                  <a:lnTo>
                    <a:pt x="99" y="88"/>
                  </a:lnTo>
                  <a:lnTo>
                    <a:pt x="99" y="89"/>
                  </a:lnTo>
                  <a:lnTo>
                    <a:pt x="100" y="91"/>
                  </a:lnTo>
                  <a:lnTo>
                    <a:pt x="99" y="94"/>
                  </a:lnTo>
                  <a:lnTo>
                    <a:pt x="99" y="96"/>
                  </a:lnTo>
                  <a:lnTo>
                    <a:pt x="98" y="98"/>
                  </a:lnTo>
                  <a:lnTo>
                    <a:pt x="99" y="99"/>
                  </a:lnTo>
                  <a:lnTo>
                    <a:pt x="99" y="100"/>
                  </a:lnTo>
                  <a:lnTo>
                    <a:pt x="99" y="101"/>
                  </a:lnTo>
                  <a:lnTo>
                    <a:pt x="100" y="102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96" y="101"/>
                  </a:lnTo>
                  <a:lnTo>
                    <a:pt x="94" y="101"/>
                  </a:lnTo>
                  <a:lnTo>
                    <a:pt x="93" y="101"/>
                  </a:lnTo>
                  <a:lnTo>
                    <a:pt x="88" y="101"/>
                  </a:lnTo>
                  <a:lnTo>
                    <a:pt x="86" y="101"/>
                  </a:lnTo>
                  <a:lnTo>
                    <a:pt x="84" y="98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4" y="96"/>
                  </a:lnTo>
                  <a:lnTo>
                    <a:pt x="73" y="96"/>
                  </a:lnTo>
                  <a:cubicBezTo>
                    <a:pt x="73" y="96"/>
                    <a:pt x="73" y="97"/>
                    <a:pt x="72" y="97"/>
                  </a:cubicBezTo>
                  <a:cubicBezTo>
                    <a:pt x="71" y="97"/>
                    <a:pt x="69" y="97"/>
                    <a:pt x="69" y="97"/>
                  </a:cubicBezTo>
                  <a:lnTo>
                    <a:pt x="68" y="96"/>
                  </a:lnTo>
                  <a:lnTo>
                    <a:pt x="64" y="95"/>
                  </a:lnTo>
                  <a:lnTo>
                    <a:pt x="63" y="95"/>
                  </a:lnTo>
                  <a:lnTo>
                    <a:pt x="61" y="97"/>
                  </a:lnTo>
                  <a:cubicBezTo>
                    <a:pt x="61" y="97"/>
                    <a:pt x="59" y="97"/>
                    <a:pt x="59" y="97"/>
                  </a:cubicBezTo>
                  <a:cubicBezTo>
                    <a:pt x="58" y="97"/>
                    <a:pt x="58" y="97"/>
                    <a:pt x="57" y="97"/>
                  </a:cubicBezTo>
                  <a:cubicBezTo>
                    <a:pt x="57" y="97"/>
                    <a:pt x="55" y="97"/>
                    <a:pt x="55" y="97"/>
                  </a:cubicBezTo>
                  <a:lnTo>
                    <a:pt x="54" y="98"/>
                  </a:lnTo>
                  <a:lnTo>
                    <a:pt x="54" y="99"/>
                  </a:lnTo>
                  <a:lnTo>
                    <a:pt x="53" y="100"/>
                  </a:lnTo>
                  <a:lnTo>
                    <a:pt x="52" y="101"/>
                  </a:lnTo>
                  <a:lnTo>
                    <a:pt x="51" y="101"/>
                  </a:lnTo>
                  <a:lnTo>
                    <a:pt x="51" y="102"/>
                  </a:lnTo>
                  <a:lnTo>
                    <a:pt x="51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9" y="105"/>
                  </a:lnTo>
                  <a:lnTo>
                    <a:pt x="50" y="106"/>
                  </a:lnTo>
                  <a:cubicBezTo>
                    <a:pt x="50" y="106"/>
                    <a:pt x="49" y="106"/>
                    <a:pt x="48" y="106"/>
                  </a:cubicBezTo>
                  <a:cubicBezTo>
                    <a:pt x="48" y="106"/>
                    <a:pt x="47" y="107"/>
                    <a:pt x="47" y="107"/>
                  </a:cubicBezTo>
                  <a:lnTo>
                    <a:pt x="47" y="109"/>
                  </a:lnTo>
                  <a:lnTo>
                    <a:pt x="46" y="110"/>
                  </a:lnTo>
                  <a:cubicBezTo>
                    <a:pt x="46" y="110"/>
                    <a:pt x="46" y="109"/>
                    <a:pt x="46" y="110"/>
                  </a:cubicBezTo>
                  <a:cubicBezTo>
                    <a:pt x="45" y="110"/>
                    <a:pt x="45" y="111"/>
                    <a:pt x="45" y="111"/>
                  </a:cubicBezTo>
                  <a:lnTo>
                    <a:pt x="43" y="109"/>
                  </a:lnTo>
                  <a:lnTo>
                    <a:pt x="43" y="108"/>
                  </a:lnTo>
                  <a:lnTo>
                    <a:pt x="41" y="108"/>
                  </a:lnTo>
                  <a:lnTo>
                    <a:pt x="38" y="106"/>
                  </a:lnTo>
                  <a:lnTo>
                    <a:pt x="36" y="103"/>
                  </a:lnTo>
                  <a:lnTo>
                    <a:pt x="31" y="100"/>
                  </a:lnTo>
                  <a:lnTo>
                    <a:pt x="30" y="94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7" y="90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3" y="87"/>
                  </a:lnTo>
                  <a:lnTo>
                    <a:pt x="22" y="86"/>
                  </a:lnTo>
                  <a:lnTo>
                    <a:pt x="21" y="87"/>
                  </a:lnTo>
                  <a:lnTo>
                    <a:pt x="16" y="85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7" y="69"/>
                  </a:lnTo>
                  <a:lnTo>
                    <a:pt x="17" y="66"/>
                  </a:lnTo>
                  <a:lnTo>
                    <a:pt x="20" y="60"/>
                  </a:lnTo>
                  <a:lnTo>
                    <a:pt x="17" y="48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9" y="26"/>
                  </a:lnTo>
                  <a:lnTo>
                    <a:pt x="6" y="21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E3354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Freeform 191"/>
            <p:cNvSpPr>
              <a:spLocks/>
            </p:cNvSpPr>
            <p:nvPr/>
          </p:nvSpPr>
          <p:spPr bwMode="auto">
            <a:xfrm>
              <a:off x="3890619" y="1560139"/>
              <a:ext cx="1316406" cy="1035126"/>
            </a:xfrm>
            <a:custGeom>
              <a:avLst/>
              <a:gdLst>
                <a:gd name="T0" fmla="*/ 502877 w 178"/>
                <a:gd name="T1" fmla="*/ 81325 h 140"/>
                <a:gd name="T2" fmla="*/ 554644 w 178"/>
                <a:gd name="T3" fmla="*/ 22180 h 140"/>
                <a:gd name="T4" fmla="*/ 665573 w 178"/>
                <a:gd name="T5" fmla="*/ 29573 h 140"/>
                <a:gd name="T6" fmla="*/ 865245 w 178"/>
                <a:gd name="T7" fmla="*/ 44359 h 140"/>
                <a:gd name="T8" fmla="*/ 961383 w 178"/>
                <a:gd name="T9" fmla="*/ 81325 h 140"/>
                <a:gd name="T10" fmla="*/ 1042731 w 178"/>
                <a:gd name="T11" fmla="*/ 73932 h 140"/>
                <a:gd name="T12" fmla="*/ 1079707 w 178"/>
                <a:gd name="T13" fmla="*/ 96112 h 140"/>
                <a:gd name="T14" fmla="*/ 1094497 w 178"/>
                <a:gd name="T15" fmla="*/ 118291 h 140"/>
                <a:gd name="T16" fmla="*/ 1124078 w 178"/>
                <a:gd name="T17" fmla="*/ 192224 h 140"/>
                <a:gd name="T18" fmla="*/ 1212821 w 178"/>
                <a:gd name="T19" fmla="*/ 214403 h 140"/>
                <a:gd name="T20" fmla="*/ 1301564 w 178"/>
                <a:gd name="T21" fmla="*/ 273549 h 140"/>
                <a:gd name="T22" fmla="*/ 1301564 w 178"/>
                <a:gd name="T23" fmla="*/ 325301 h 140"/>
                <a:gd name="T24" fmla="*/ 1242402 w 178"/>
                <a:gd name="T25" fmla="*/ 340088 h 140"/>
                <a:gd name="T26" fmla="*/ 1205426 w 178"/>
                <a:gd name="T27" fmla="*/ 332695 h 140"/>
                <a:gd name="T28" fmla="*/ 1153659 w 178"/>
                <a:gd name="T29" fmla="*/ 332695 h 140"/>
                <a:gd name="T30" fmla="*/ 1087102 w 178"/>
                <a:gd name="T31" fmla="*/ 377054 h 140"/>
                <a:gd name="T32" fmla="*/ 1027940 w 178"/>
                <a:gd name="T33" fmla="*/ 406627 h 140"/>
                <a:gd name="T34" fmla="*/ 1005754 w 178"/>
                <a:gd name="T35" fmla="*/ 421413 h 140"/>
                <a:gd name="T36" fmla="*/ 953988 w 178"/>
                <a:gd name="T37" fmla="*/ 436200 h 140"/>
                <a:gd name="T38" fmla="*/ 946592 w 178"/>
                <a:gd name="T39" fmla="*/ 480559 h 140"/>
                <a:gd name="T40" fmla="*/ 976173 w 178"/>
                <a:gd name="T41" fmla="*/ 480559 h 140"/>
                <a:gd name="T42" fmla="*/ 1020545 w 178"/>
                <a:gd name="T43" fmla="*/ 517525 h 140"/>
                <a:gd name="T44" fmla="*/ 1042731 w 178"/>
                <a:gd name="T45" fmla="*/ 621030 h 140"/>
                <a:gd name="T46" fmla="*/ 1124078 w 178"/>
                <a:gd name="T47" fmla="*/ 761501 h 140"/>
                <a:gd name="T48" fmla="*/ 1138869 w 178"/>
                <a:gd name="T49" fmla="*/ 791074 h 140"/>
                <a:gd name="T50" fmla="*/ 1109288 w 178"/>
                <a:gd name="T51" fmla="*/ 835433 h 140"/>
                <a:gd name="T52" fmla="*/ 1109288 w 178"/>
                <a:gd name="T53" fmla="*/ 865006 h 140"/>
                <a:gd name="T54" fmla="*/ 1124078 w 178"/>
                <a:gd name="T55" fmla="*/ 879793 h 140"/>
                <a:gd name="T56" fmla="*/ 1079707 w 178"/>
                <a:gd name="T57" fmla="*/ 901972 h 140"/>
                <a:gd name="T58" fmla="*/ 1079707 w 178"/>
                <a:gd name="T59" fmla="*/ 961118 h 140"/>
                <a:gd name="T60" fmla="*/ 1101893 w 178"/>
                <a:gd name="T61" fmla="*/ 1005477 h 140"/>
                <a:gd name="T62" fmla="*/ 1079707 w 178"/>
                <a:gd name="T63" fmla="*/ 1012870 h 140"/>
                <a:gd name="T64" fmla="*/ 1042731 w 178"/>
                <a:gd name="T65" fmla="*/ 998084 h 140"/>
                <a:gd name="T66" fmla="*/ 976173 w 178"/>
                <a:gd name="T67" fmla="*/ 998084 h 140"/>
                <a:gd name="T68" fmla="*/ 909616 w 178"/>
                <a:gd name="T69" fmla="*/ 953725 h 140"/>
                <a:gd name="T70" fmla="*/ 820873 w 178"/>
                <a:gd name="T71" fmla="*/ 946331 h 140"/>
                <a:gd name="T72" fmla="*/ 687759 w 178"/>
                <a:gd name="T73" fmla="*/ 953725 h 140"/>
                <a:gd name="T74" fmla="*/ 591620 w 178"/>
                <a:gd name="T75" fmla="*/ 961118 h 140"/>
                <a:gd name="T76" fmla="*/ 502877 w 178"/>
                <a:gd name="T77" fmla="*/ 983298 h 140"/>
                <a:gd name="T78" fmla="*/ 436320 w 178"/>
                <a:gd name="T79" fmla="*/ 990691 h 140"/>
                <a:gd name="T80" fmla="*/ 377158 w 178"/>
                <a:gd name="T81" fmla="*/ 990691 h 140"/>
                <a:gd name="T82" fmla="*/ 310601 w 178"/>
                <a:gd name="T83" fmla="*/ 961118 h 140"/>
                <a:gd name="T84" fmla="*/ 266229 w 178"/>
                <a:gd name="T85" fmla="*/ 872399 h 140"/>
                <a:gd name="T86" fmla="*/ 266229 w 178"/>
                <a:gd name="T87" fmla="*/ 828040 h 140"/>
                <a:gd name="T88" fmla="*/ 273624 w 178"/>
                <a:gd name="T89" fmla="*/ 746715 h 140"/>
                <a:gd name="T90" fmla="*/ 140510 w 178"/>
                <a:gd name="T91" fmla="*/ 680176 h 140"/>
                <a:gd name="T92" fmla="*/ 66557 w 178"/>
                <a:gd name="T93" fmla="*/ 606244 h 140"/>
                <a:gd name="T94" fmla="*/ 36976 w 178"/>
                <a:gd name="T95" fmla="*/ 569278 h 140"/>
                <a:gd name="T96" fmla="*/ 22186 w 178"/>
                <a:gd name="T97" fmla="*/ 532311 h 140"/>
                <a:gd name="T98" fmla="*/ 51767 w 178"/>
                <a:gd name="T99" fmla="*/ 487952 h 140"/>
                <a:gd name="T100" fmla="*/ 73953 w 178"/>
                <a:gd name="T101" fmla="*/ 436200 h 140"/>
                <a:gd name="T102" fmla="*/ 59162 w 178"/>
                <a:gd name="T103" fmla="*/ 384447 h 140"/>
                <a:gd name="T104" fmla="*/ 103534 w 178"/>
                <a:gd name="T105" fmla="*/ 377054 h 140"/>
                <a:gd name="T106" fmla="*/ 140510 w 178"/>
                <a:gd name="T107" fmla="*/ 325301 h 140"/>
                <a:gd name="T108" fmla="*/ 155300 w 178"/>
                <a:gd name="T109" fmla="*/ 288335 h 140"/>
                <a:gd name="T110" fmla="*/ 192277 w 178"/>
                <a:gd name="T111" fmla="*/ 258763 h 140"/>
                <a:gd name="T112" fmla="*/ 214462 w 178"/>
                <a:gd name="T113" fmla="*/ 236583 h 140"/>
                <a:gd name="T114" fmla="*/ 229253 w 178"/>
                <a:gd name="T115" fmla="*/ 229190 h 140"/>
                <a:gd name="T116" fmla="*/ 251439 w 178"/>
                <a:gd name="T117" fmla="*/ 251369 h 140"/>
                <a:gd name="T118" fmla="*/ 325391 w 178"/>
                <a:gd name="T119" fmla="*/ 236583 h 140"/>
                <a:gd name="T120" fmla="*/ 369763 w 178"/>
                <a:gd name="T121" fmla="*/ 221796 h 140"/>
                <a:gd name="T122" fmla="*/ 473296 w 178"/>
                <a:gd name="T123" fmla="*/ 214403 h 140"/>
                <a:gd name="T124" fmla="*/ 517668 w 178"/>
                <a:gd name="T125" fmla="*/ 162651 h 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8" h="140">
                  <a:moveTo>
                    <a:pt x="70" y="22"/>
                  </a:moveTo>
                  <a:lnTo>
                    <a:pt x="69" y="18"/>
                  </a:lnTo>
                  <a:lnTo>
                    <a:pt x="69" y="15"/>
                  </a:lnTo>
                  <a:lnTo>
                    <a:pt x="68" y="11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72" y="6"/>
                  </a:lnTo>
                  <a:lnTo>
                    <a:pt x="75" y="3"/>
                  </a:lnTo>
                  <a:lnTo>
                    <a:pt x="77" y="4"/>
                  </a:lnTo>
                  <a:lnTo>
                    <a:pt x="80" y="0"/>
                  </a:lnTo>
                  <a:lnTo>
                    <a:pt x="87" y="4"/>
                  </a:lnTo>
                  <a:lnTo>
                    <a:pt x="90" y="4"/>
                  </a:lnTo>
                  <a:lnTo>
                    <a:pt x="92" y="6"/>
                  </a:lnTo>
                  <a:lnTo>
                    <a:pt x="100" y="4"/>
                  </a:lnTo>
                  <a:lnTo>
                    <a:pt x="109" y="11"/>
                  </a:lnTo>
                  <a:lnTo>
                    <a:pt x="117" y="6"/>
                  </a:lnTo>
                  <a:lnTo>
                    <a:pt x="121" y="8"/>
                  </a:lnTo>
                  <a:lnTo>
                    <a:pt x="121" y="9"/>
                  </a:lnTo>
                  <a:lnTo>
                    <a:pt x="127" y="11"/>
                  </a:lnTo>
                  <a:lnTo>
                    <a:pt x="130" y="11"/>
                  </a:lnTo>
                  <a:lnTo>
                    <a:pt x="131" y="10"/>
                  </a:lnTo>
                  <a:lnTo>
                    <a:pt x="134" y="11"/>
                  </a:lnTo>
                  <a:lnTo>
                    <a:pt x="140" y="10"/>
                  </a:lnTo>
                  <a:lnTo>
                    <a:pt x="141" y="10"/>
                  </a:lnTo>
                  <a:lnTo>
                    <a:pt x="142" y="13"/>
                  </a:lnTo>
                  <a:lnTo>
                    <a:pt x="144" y="13"/>
                  </a:lnTo>
                  <a:lnTo>
                    <a:pt x="145" y="13"/>
                  </a:lnTo>
                  <a:lnTo>
                    <a:pt x="146" y="13"/>
                  </a:lnTo>
                  <a:lnTo>
                    <a:pt x="147" y="13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9" y="20"/>
                  </a:lnTo>
                  <a:lnTo>
                    <a:pt x="149" y="24"/>
                  </a:lnTo>
                  <a:lnTo>
                    <a:pt x="152" y="26"/>
                  </a:lnTo>
                  <a:lnTo>
                    <a:pt x="155" y="27"/>
                  </a:lnTo>
                  <a:lnTo>
                    <a:pt x="156" y="29"/>
                  </a:lnTo>
                  <a:lnTo>
                    <a:pt x="160" y="28"/>
                  </a:lnTo>
                  <a:lnTo>
                    <a:pt x="164" y="29"/>
                  </a:lnTo>
                  <a:lnTo>
                    <a:pt x="168" y="33"/>
                  </a:lnTo>
                  <a:lnTo>
                    <a:pt x="169" y="34"/>
                  </a:lnTo>
                  <a:lnTo>
                    <a:pt x="172" y="36"/>
                  </a:lnTo>
                  <a:lnTo>
                    <a:pt x="176" y="37"/>
                  </a:lnTo>
                  <a:lnTo>
                    <a:pt x="177" y="39"/>
                  </a:lnTo>
                  <a:lnTo>
                    <a:pt x="178" y="42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4" y="44"/>
                  </a:lnTo>
                  <a:lnTo>
                    <a:pt x="172" y="43"/>
                  </a:lnTo>
                  <a:lnTo>
                    <a:pt x="170" y="44"/>
                  </a:lnTo>
                  <a:lnTo>
                    <a:pt x="168" y="46"/>
                  </a:lnTo>
                  <a:lnTo>
                    <a:pt x="167" y="47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3" y="45"/>
                  </a:lnTo>
                  <a:lnTo>
                    <a:pt x="162" y="43"/>
                  </a:lnTo>
                  <a:lnTo>
                    <a:pt x="159" y="43"/>
                  </a:lnTo>
                  <a:lnTo>
                    <a:pt x="158" y="44"/>
                  </a:lnTo>
                  <a:lnTo>
                    <a:pt x="156" y="45"/>
                  </a:lnTo>
                  <a:lnTo>
                    <a:pt x="154" y="46"/>
                  </a:lnTo>
                  <a:lnTo>
                    <a:pt x="151" y="48"/>
                  </a:lnTo>
                  <a:lnTo>
                    <a:pt x="149" y="50"/>
                  </a:lnTo>
                  <a:lnTo>
                    <a:pt x="147" y="51"/>
                  </a:lnTo>
                  <a:lnTo>
                    <a:pt x="145" y="53"/>
                  </a:lnTo>
                  <a:lnTo>
                    <a:pt x="142" y="52"/>
                  </a:lnTo>
                  <a:lnTo>
                    <a:pt x="140" y="54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3" y="57"/>
                  </a:lnTo>
                  <a:cubicBezTo>
                    <a:pt x="133" y="57"/>
                    <a:pt x="133" y="59"/>
                    <a:pt x="132" y="59"/>
                  </a:cubicBezTo>
                  <a:cubicBezTo>
                    <a:pt x="132" y="59"/>
                    <a:pt x="131" y="58"/>
                    <a:pt x="131" y="58"/>
                  </a:cubicBezTo>
                  <a:lnTo>
                    <a:pt x="129" y="59"/>
                  </a:lnTo>
                  <a:lnTo>
                    <a:pt x="128" y="61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8" y="65"/>
                  </a:lnTo>
                  <a:lnTo>
                    <a:pt x="129" y="66"/>
                  </a:lnTo>
                  <a:lnTo>
                    <a:pt x="130" y="66"/>
                  </a:lnTo>
                  <a:lnTo>
                    <a:pt x="132" y="64"/>
                  </a:lnTo>
                  <a:lnTo>
                    <a:pt x="132" y="65"/>
                  </a:lnTo>
                  <a:cubicBezTo>
                    <a:pt x="132" y="65"/>
                    <a:pt x="133" y="67"/>
                    <a:pt x="133" y="67"/>
                  </a:cubicBezTo>
                  <a:cubicBezTo>
                    <a:pt x="134" y="67"/>
                    <a:pt x="135" y="67"/>
                    <a:pt x="135" y="67"/>
                  </a:cubicBezTo>
                  <a:lnTo>
                    <a:pt x="137" y="69"/>
                  </a:lnTo>
                  <a:lnTo>
                    <a:pt x="138" y="70"/>
                  </a:lnTo>
                  <a:lnTo>
                    <a:pt x="138" y="74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41" y="84"/>
                  </a:lnTo>
                  <a:lnTo>
                    <a:pt x="145" y="91"/>
                  </a:lnTo>
                  <a:lnTo>
                    <a:pt x="145" y="93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2" y="105"/>
                  </a:lnTo>
                  <a:lnTo>
                    <a:pt x="152" y="106"/>
                  </a:lnTo>
                  <a:lnTo>
                    <a:pt x="153" y="106"/>
                  </a:lnTo>
                  <a:lnTo>
                    <a:pt x="154" y="107"/>
                  </a:lnTo>
                  <a:lnTo>
                    <a:pt x="155" y="110"/>
                  </a:lnTo>
                  <a:lnTo>
                    <a:pt x="154" y="111"/>
                  </a:lnTo>
                  <a:lnTo>
                    <a:pt x="152" y="111"/>
                  </a:lnTo>
                  <a:lnTo>
                    <a:pt x="150" y="113"/>
                  </a:lnTo>
                  <a:lnTo>
                    <a:pt x="148" y="115"/>
                  </a:lnTo>
                  <a:lnTo>
                    <a:pt x="147" y="116"/>
                  </a:lnTo>
                  <a:cubicBezTo>
                    <a:pt x="147" y="116"/>
                    <a:pt x="147" y="117"/>
                    <a:pt x="148" y="117"/>
                  </a:cubicBezTo>
                  <a:cubicBezTo>
                    <a:pt x="149" y="117"/>
                    <a:pt x="150" y="117"/>
                    <a:pt x="150" y="117"/>
                  </a:cubicBezTo>
                  <a:lnTo>
                    <a:pt x="152" y="118"/>
                  </a:lnTo>
                  <a:lnTo>
                    <a:pt x="154" y="118"/>
                  </a:lnTo>
                  <a:lnTo>
                    <a:pt x="154" y="119"/>
                  </a:lnTo>
                  <a:lnTo>
                    <a:pt x="152" y="119"/>
                  </a:lnTo>
                  <a:lnTo>
                    <a:pt x="150" y="120"/>
                  </a:lnTo>
                  <a:lnTo>
                    <a:pt x="149" y="121"/>
                  </a:lnTo>
                  <a:lnTo>
                    <a:pt x="147" y="121"/>
                  </a:lnTo>
                  <a:cubicBezTo>
                    <a:pt x="147" y="121"/>
                    <a:pt x="146" y="121"/>
                    <a:pt x="146" y="122"/>
                  </a:cubicBezTo>
                  <a:cubicBezTo>
                    <a:pt x="146" y="123"/>
                    <a:pt x="146" y="124"/>
                    <a:pt x="146" y="124"/>
                  </a:cubicBezTo>
                  <a:lnTo>
                    <a:pt x="145" y="126"/>
                  </a:lnTo>
                  <a:lnTo>
                    <a:pt x="145" y="128"/>
                  </a:lnTo>
                  <a:lnTo>
                    <a:pt x="146" y="130"/>
                  </a:lnTo>
                  <a:lnTo>
                    <a:pt x="148" y="131"/>
                  </a:lnTo>
                  <a:lnTo>
                    <a:pt x="147" y="132"/>
                  </a:lnTo>
                  <a:lnTo>
                    <a:pt x="147" y="134"/>
                  </a:lnTo>
                  <a:lnTo>
                    <a:pt x="149" y="136"/>
                  </a:lnTo>
                  <a:lnTo>
                    <a:pt x="150" y="138"/>
                  </a:lnTo>
                  <a:lnTo>
                    <a:pt x="148" y="140"/>
                  </a:lnTo>
                  <a:lnTo>
                    <a:pt x="147" y="139"/>
                  </a:lnTo>
                  <a:lnTo>
                    <a:pt x="146" y="137"/>
                  </a:lnTo>
                  <a:lnTo>
                    <a:pt x="144" y="136"/>
                  </a:lnTo>
                  <a:lnTo>
                    <a:pt x="142" y="136"/>
                  </a:lnTo>
                  <a:lnTo>
                    <a:pt x="142" y="135"/>
                  </a:lnTo>
                  <a:cubicBezTo>
                    <a:pt x="142" y="135"/>
                    <a:pt x="142" y="135"/>
                    <a:pt x="141" y="135"/>
                  </a:cubicBezTo>
                  <a:cubicBezTo>
                    <a:pt x="140" y="135"/>
                    <a:pt x="140" y="135"/>
                    <a:pt x="138" y="135"/>
                  </a:cubicBezTo>
                  <a:cubicBezTo>
                    <a:pt x="137" y="135"/>
                    <a:pt x="135" y="134"/>
                    <a:pt x="135" y="134"/>
                  </a:cubicBezTo>
                  <a:lnTo>
                    <a:pt x="135" y="135"/>
                  </a:lnTo>
                  <a:lnTo>
                    <a:pt x="132" y="135"/>
                  </a:lnTo>
                  <a:lnTo>
                    <a:pt x="131" y="134"/>
                  </a:lnTo>
                  <a:lnTo>
                    <a:pt x="128" y="133"/>
                  </a:lnTo>
                  <a:lnTo>
                    <a:pt x="125" y="131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19" y="128"/>
                  </a:lnTo>
                  <a:lnTo>
                    <a:pt x="114" y="128"/>
                  </a:lnTo>
                  <a:lnTo>
                    <a:pt x="111" y="128"/>
                  </a:lnTo>
                  <a:lnTo>
                    <a:pt x="108" y="127"/>
                  </a:lnTo>
                  <a:cubicBezTo>
                    <a:pt x="108" y="127"/>
                    <a:pt x="106" y="128"/>
                    <a:pt x="105" y="129"/>
                  </a:cubicBezTo>
                  <a:cubicBezTo>
                    <a:pt x="104" y="129"/>
                    <a:pt x="101" y="129"/>
                    <a:pt x="100" y="129"/>
                  </a:cubicBezTo>
                  <a:cubicBezTo>
                    <a:pt x="99" y="129"/>
                    <a:pt x="93" y="129"/>
                    <a:pt x="93" y="129"/>
                  </a:cubicBezTo>
                  <a:lnTo>
                    <a:pt x="87" y="129"/>
                  </a:lnTo>
                  <a:lnTo>
                    <a:pt x="85" y="130"/>
                  </a:lnTo>
                  <a:lnTo>
                    <a:pt x="81" y="131"/>
                  </a:lnTo>
                  <a:lnTo>
                    <a:pt x="80" y="130"/>
                  </a:lnTo>
                  <a:lnTo>
                    <a:pt x="78" y="130"/>
                  </a:lnTo>
                  <a:lnTo>
                    <a:pt x="74" y="130"/>
                  </a:lnTo>
                  <a:lnTo>
                    <a:pt x="72" y="131"/>
                  </a:lnTo>
                  <a:lnTo>
                    <a:pt x="68" y="133"/>
                  </a:lnTo>
                  <a:cubicBezTo>
                    <a:pt x="68" y="133"/>
                    <a:pt x="66" y="134"/>
                    <a:pt x="66" y="135"/>
                  </a:cubicBezTo>
                  <a:cubicBezTo>
                    <a:pt x="65" y="135"/>
                    <a:pt x="63" y="135"/>
                    <a:pt x="63" y="135"/>
                  </a:cubicBezTo>
                  <a:lnTo>
                    <a:pt x="62" y="134"/>
                  </a:lnTo>
                  <a:lnTo>
                    <a:pt x="59" y="134"/>
                  </a:lnTo>
                  <a:lnTo>
                    <a:pt x="55" y="134"/>
                  </a:lnTo>
                  <a:lnTo>
                    <a:pt x="53" y="134"/>
                  </a:lnTo>
                  <a:lnTo>
                    <a:pt x="52" y="134"/>
                  </a:lnTo>
                  <a:lnTo>
                    <a:pt x="51" y="134"/>
                  </a:lnTo>
                  <a:lnTo>
                    <a:pt x="48" y="133"/>
                  </a:lnTo>
                  <a:lnTo>
                    <a:pt x="48" y="132"/>
                  </a:lnTo>
                  <a:lnTo>
                    <a:pt x="43" y="131"/>
                  </a:lnTo>
                  <a:lnTo>
                    <a:pt x="42" y="130"/>
                  </a:lnTo>
                  <a:lnTo>
                    <a:pt x="39" y="124"/>
                  </a:lnTo>
                  <a:lnTo>
                    <a:pt x="42" y="120"/>
                  </a:lnTo>
                  <a:lnTo>
                    <a:pt x="40" y="118"/>
                  </a:lnTo>
                  <a:lnTo>
                    <a:pt x="36" y="118"/>
                  </a:lnTo>
                  <a:lnTo>
                    <a:pt x="33" y="117"/>
                  </a:lnTo>
                  <a:lnTo>
                    <a:pt x="33" y="116"/>
                  </a:lnTo>
                  <a:lnTo>
                    <a:pt x="35" y="114"/>
                  </a:lnTo>
                  <a:lnTo>
                    <a:pt x="36" y="112"/>
                  </a:lnTo>
                  <a:lnTo>
                    <a:pt x="37" y="110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7" y="101"/>
                  </a:lnTo>
                  <a:lnTo>
                    <a:pt x="29" y="97"/>
                  </a:lnTo>
                  <a:lnTo>
                    <a:pt x="26" y="96"/>
                  </a:lnTo>
                  <a:lnTo>
                    <a:pt x="22" y="95"/>
                  </a:lnTo>
                  <a:lnTo>
                    <a:pt x="19" y="92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2" y="83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7" y="80"/>
                  </a:lnTo>
                  <a:lnTo>
                    <a:pt x="7" y="78"/>
                  </a:lnTo>
                  <a:lnTo>
                    <a:pt x="5" y="77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1" y="73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1"/>
                  </a:lnTo>
                  <a:lnTo>
                    <a:pt x="7" y="69"/>
                  </a:lnTo>
                  <a:lnTo>
                    <a:pt x="7" y="66"/>
                  </a:lnTo>
                  <a:lnTo>
                    <a:pt x="7" y="65"/>
                  </a:lnTo>
                  <a:lnTo>
                    <a:pt x="8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10" y="57"/>
                  </a:lnTo>
                  <a:lnTo>
                    <a:pt x="9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48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19" y="44"/>
                  </a:lnTo>
                  <a:lnTo>
                    <a:pt x="20" y="42"/>
                  </a:lnTo>
                  <a:lnTo>
                    <a:pt x="19" y="40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3" y="36"/>
                  </a:lnTo>
                  <a:lnTo>
                    <a:pt x="25" y="37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9" y="35"/>
                  </a:lnTo>
                  <a:lnTo>
                    <a:pt x="30" y="33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31" y="29"/>
                  </a:lnTo>
                  <a:lnTo>
                    <a:pt x="32" y="30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4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3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29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60" y="29"/>
                  </a:lnTo>
                  <a:lnTo>
                    <a:pt x="64" y="29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7" y="23"/>
                  </a:lnTo>
                  <a:lnTo>
                    <a:pt x="70" y="22"/>
                  </a:lnTo>
                  <a:close/>
                </a:path>
              </a:pathLst>
            </a:custGeom>
            <a:solidFill>
              <a:srgbClr val="2E3354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Freeform 192"/>
            <p:cNvSpPr>
              <a:spLocks/>
            </p:cNvSpPr>
            <p:nvPr/>
          </p:nvSpPr>
          <p:spPr bwMode="auto">
            <a:xfrm>
              <a:off x="3890619" y="1560139"/>
              <a:ext cx="1316406" cy="1035126"/>
            </a:xfrm>
            <a:custGeom>
              <a:avLst/>
              <a:gdLst>
                <a:gd name="T0" fmla="*/ 502877 w 178"/>
                <a:gd name="T1" fmla="*/ 81325 h 140"/>
                <a:gd name="T2" fmla="*/ 554644 w 178"/>
                <a:gd name="T3" fmla="*/ 22180 h 140"/>
                <a:gd name="T4" fmla="*/ 665573 w 178"/>
                <a:gd name="T5" fmla="*/ 29573 h 140"/>
                <a:gd name="T6" fmla="*/ 865245 w 178"/>
                <a:gd name="T7" fmla="*/ 44359 h 140"/>
                <a:gd name="T8" fmla="*/ 961383 w 178"/>
                <a:gd name="T9" fmla="*/ 81325 h 140"/>
                <a:gd name="T10" fmla="*/ 1042731 w 178"/>
                <a:gd name="T11" fmla="*/ 73932 h 140"/>
                <a:gd name="T12" fmla="*/ 1079707 w 178"/>
                <a:gd name="T13" fmla="*/ 96112 h 140"/>
                <a:gd name="T14" fmla="*/ 1094497 w 178"/>
                <a:gd name="T15" fmla="*/ 118291 h 140"/>
                <a:gd name="T16" fmla="*/ 1124078 w 178"/>
                <a:gd name="T17" fmla="*/ 192224 h 140"/>
                <a:gd name="T18" fmla="*/ 1212821 w 178"/>
                <a:gd name="T19" fmla="*/ 214403 h 140"/>
                <a:gd name="T20" fmla="*/ 1301564 w 178"/>
                <a:gd name="T21" fmla="*/ 273549 h 140"/>
                <a:gd name="T22" fmla="*/ 1301564 w 178"/>
                <a:gd name="T23" fmla="*/ 325301 h 140"/>
                <a:gd name="T24" fmla="*/ 1242402 w 178"/>
                <a:gd name="T25" fmla="*/ 340088 h 140"/>
                <a:gd name="T26" fmla="*/ 1205426 w 178"/>
                <a:gd name="T27" fmla="*/ 332695 h 140"/>
                <a:gd name="T28" fmla="*/ 1153659 w 178"/>
                <a:gd name="T29" fmla="*/ 332695 h 140"/>
                <a:gd name="T30" fmla="*/ 1087102 w 178"/>
                <a:gd name="T31" fmla="*/ 377054 h 140"/>
                <a:gd name="T32" fmla="*/ 1027940 w 178"/>
                <a:gd name="T33" fmla="*/ 406627 h 140"/>
                <a:gd name="T34" fmla="*/ 1005754 w 178"/>
                <a:gd name="T35" fmla="*/ 421413 h 140"/>
                <a:gd name="T36" fmla="*/ 953988 w 178"/>
                <a:gd name="T37" fmla="*/ 436200 h 140"/>
                <a:gd name="T38" fmla="*/ 946592 w 178"/>
                <a:gd name="T39" fmla="*/ 480559 h 140"/>
                <a:gd name="T40" fmla="*/ 976173 w 178"/>
                <a:gd name="T41" fmla="*/ 480559 h 140"/>
                <a:gd name="T42" fmla="*/ 1020545 w 178"/>
                <a:gd name="T43" fmla="*/ 517525 h 140"/>
                <a:gd name="T44" fmla="*/ 1042731 w 178"/>
                <a:gd name="T45" fmla="*/ 621030 h 140"/>
                <a:gd name="T46" fmla="*/ 1124078 w 178"/>
                <a:gd name="T47" fmla="*/ 761501 h 140"/>
                <a:gd name="T48" fmla="*/ 1138869 w 178"/>
                <a:gd name="T49" fmla="*/ 791074 h 140"/>
                <a:gd name="T50" fmla="*/ 1109288 w 178"/>
                <a:gd name="T51" fmla="*/ 835433 h 140"/>
                <a:gd name="T52" fmla="*/ 1109288 w 178"/>
                <a:gd name="T53" fmla="*/ 865006 h 140"/>
                <a:gd name="T54" fmla="*/ 1124078 w 178"/>
                <a:gd name="T55" fmla="*/ 879793 h 140"/>
                <a:gd name="T56" fmla="*/ 1079707 w 178"/>
                <a:gd name="T57" fmla="*/ 901972 h 140"/>
                <a:gd name="T58" fmla="*/ 1079707 w 178"/>
                <a:gd name="T59" fmla="*/ 961118 h 140"/>
                <a:gd name="T60" fmla="*/ 1101893 w 178"/>
                <a:gd name="T61" fmla="*/ 1005477 h 140"/>
                <a:gd name="T62" fmla="*/ 1079707 w 178"/>
                <a:gd name="T63" fmla="*/ 1012870 h 140"/>
                <a:gd name="T64" fmla="*/ 1042731 w 178"/>
                <a:gd name="T65" fmla="*/ 998084 h 140"/>
                <a:gd name="T66" fmla="*/ 976173 w 178"/>
                <a:gd name="T67" fmla="*/ 998084 h 140"/>
                <a:gd name="T68" fmla="*/ 909616 w 178"/>
                <a:gd name="T69" fmla="*/ 953725 h 140"/>
                <a:gd name="T70" fmla="*/ 820873 w 178"/>
                <a:gd name="T71" fmla="*/ 946331 h 140"/>
                <a:gd name="T72" fmla="*/ 687759 w 178"/>
                <a:gd name="T73" fmla="*/ 953725 h 140"/>
                <a:gd name="T74" fmla="*/ 591620 w 178"/>
                <a:gd name="T75" fmla="*/ 961118 h 140"/>
                <a:gd name="T76" fmla="*/ 502877 w 178"/>
                <a:gd name="T77" fmla="*/ 983298 h 140"/>
                <a:gd name="T78" fmla="*/ 436320 w 178"/>
                <a:gd name="T79" fmla="*/ 990691 h 140"/>
                <a:gd name="T80" fmla="*/ 377158 w 178"/>
                <a:gd name="T81" fmla="*/ 990691 h 140"/>
                <a:gd name="T82" fmla="*/ 310601 w 178"/>
                <a:gd name="T83" fmla="*/ 961118 h 140"/>
                <a:gd name="T84" fmla="*/ 266229 w 178"/>
                <a:gd name="T85" fmla="*/ 872399 h 140"/>
                <a:gd name="T86" fmla="*/ 266229 w 178"/>
                <a:gd name="T87" fmla="*/ 828040 h 140"/>
                <a:gd name="T88" fmla="*/ 273624 w 178"/>
                <a:gd name="T89" fmla="*/ 746715 h 140"/>
                <a:gd name="T90" fmla="*/ 140510 w 178"/>
                <a:gd name="T91" fmla="*/ 680176 h 140"/>
                <a:gd name="T92" fmla="*/ 66557 w 178"/>
                <a:gd name="T93" fmla="*/ 606244 h 140"/>
                <a:gd name="T94" fmla="*/ 36976 w 178"/>
                <a:gd name="T95" fmla="*/ 569278 h 140"/>
                <a:gd name="T96" fmla="*/ 22186 w 178"/>
                <a:gd name="T97" fmla="*/ 532311 h 140"/>
                <a:gd name="T98" fmla="*/ 51767 w 178"/>
                <a:gd name="T99" fmla="*/ 487952 h 140"/>
                <a:gd name="T100" fmla="*/ 73953 w 178"/>
                <a:gd name="T101" fmla="*/ 436200 h 140"/>
                <a:gd name="T102" fmla="*/ 59162 w 178"/>
                <a:gd name="T103" fmla="*/ 384447 h 140"/>
                <a:gd name="T104" fmla="*/ 103534 w 178"/>
                <a:gd name="T105" fmla="*/ 377054 h 140"/>
                <a:gd name="T106" fmla="*/ 140510 w 178"/>
                <a:gd name="T107" fmla="*/ 325301 h 140"/>
                <a:gd name="T108" fmla="*/ 155300 w 178"/>
                <a:gd name="T109" fmla="*/ 288335 h 140"/>
                <a:gd name="T110" fmla="*/ 192277 w 178"/>
                <a:gd name="T111" fmla="*/ 258763 h 140"/>
                <a:gd name="T112" fmla="*/ 214462 w 178"/>
                <a:gd name="T113" fmla="*/ 236583 h 140"/>
                <a:gd name="T114" fmla="*/ 229253 w 178"/>
                <a:gd name="T115" fmla="*/ 229190 h 140"/>
                <a:gd name="T116" fmla="*/ 251439 w 178"/>
                <a:gd name="T117" fmla="*/ 251369 h 140"/>
                <a:gd name="T118" fmla="*/ 325391 w 178"/>
                <a:gd name="T119" fmla="*/ 236583 h 140"/>
                <a:gd name="T120" fmla="*/ 369763 w 178"/>
                <a:gd name="T121" fmla="*/ 221796 h 140"/>
                <a:gd name="T122" fmla="*/ 473296 w 178"/>
                <a:gd name="T123" fmla="*/ 214403 h 140"/>
                <a:gd name="T124" fmla="*/ 517668 w 178"/>
                <a:gd name="T125" fmla="*/ 162651 h 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8" h="140">
                  <a:moveTo>
                    <a:pt x="70" y="22"/>
                  </a:moveTo>
                  <a:lnTo>
                    <a:pt x="69" y="18"/>
                  </a:lnTo>
                  <a:lnTo>
                    <a:pt x="69" y="15"/>
                  </a:lnTo>
                  <a:lnTo>
                    <a:pt x="68" y="11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72" y="6"/>
                  </a:lnTo>
                  <a:lnTo>
                    <a:pt x="75" y="3"/>
                  </a:lnTo>
                  <a:lnTo>
                    <a:pt x="77" y="4"/>
                  </a:lnTo>
                  <a:lnTo>
                    <a:pt x="80" y="0"/>
                  </a:lnTo>
                  <a:lnTo>
                    <a:pt x="87" y="4"/>
                  </a:lnTo>
                  <a:lnTo>
                    <a:pt x="90" y="4"/>
                  </a:lnTo>
                  <a:lnTo>
                    <a:pt x="92" y="6"/>
                  </a:lnTo>
                  <a:lnTo>
                    <a:pt x="100" y="4"/>
                  </a:lnTo>
                  <a:lnTo>
                    <a:pt x="109" y="11"/>
                  </a:lnTo>
                  <a:lnTo>
                    <a:pt x="117" y="6"/>
                  </a:lnTo>
                  <a:lnTo>
                    <a:pt x="121" y="8"/>
                  </a:lnTo>
                  <a:lnTo>
                    <a:pt x="121" y="9"/>
                  </a:lnTo>
                  <a:lnTo>
                    <a:pt x="127" y="11"/>
                  </a:lnTo>
                  <a:lnTo>
                    <a:pt x="130" y="11"/>
                  </a:lnTo>
                  <a:lnTo>
                    <a:pt x="131" y="10"/>
                  </a:lnTo>
                  <a:lnTo>
                    <a:pt x="134" y="11"/>
                  </a:lnTo>
                  <a:lnTo>
                    <a:pt x="140" y="10"/>
                  </a:lnTo>
                  <a:lnTo>
                    <a:pt x="141" y="10"/>
                  </a:lnTo>
                  <a:lnTo>
                    <a:pt x="142" y="13"/>
                  </a:lnTo>
                  <a:lnTo>
                    <a:pt x="144" y="13"/>
                  </a:lnTo>
                  <a:lnTo>
                    <a:pt x="145" y="13"/>
                  </a:lnTo>
                  <a:lnTo>
                    <a:pt x="146" y="13"/>
                  </a:lnTo>
                  <a:lnTo>
                    <a:pt x="147" y="13"/>
                  </a:lnTo>
                  <a:lnTo>
                    <a:pt x="146" y="15"/>
                  </a:lnTo>
                  <a:lnTo>
                    <a:pt x="147" y="17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9" y="20"/>
                  </a:lnTo>
                  <a:lnTo>
                    <a:pt x="149" y="24"/>
                  </a:lnTo>
                  <a:lnTo>
                    <a:pt x="152" y="26"/>
                  </a:lnTo>
                  <a:lnTo>
                    <a:pt x="155" y="27"/>
                  </a:lnTo>
                  <a:lnTo>
                    <a:pt x="156" y="29"/>
                  </a:lnTo>
                  <a:lnTo>
                    <a:pt x="160" y="28"/>
                  </a:lnTo>
                  <a:lnTo>
                    <a:pt x="164" y="29"/>
                  </a:lnTo>
                  <a:lnTo>
                    <a:pt x="168" y="33"/>
                  </a:lnTo>
                  <a:lnTo>
                    <a:pt x="169" y="34"/>
                  </a:lnTo>
                  <a:lnTo>
                    <a:pt x="172" y="36"/>
                  </a:lnTo>
                  <a:lnTo>
                    <a:pt x="176" y="37"/>
                  </a:lnTo>
                  <a:lnTo>
                    <a:pt x="177" y="39"/>
                  </a:lnTo>
                  <a:lnTo>
                    <a:pt x="178" y="42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4" y="44"/>
                  </a:lnTo>
                  <a:lnTo>
                    <a:pt x="172" y="43"/>
                  </a:lnTo>
                  <a:lnTo>
                    <a:pt x="170" y="44"/>
                  </a:lnTo>
                  <a:lnTo>
                    <a:pt x="168" y="46"/>
                  </a:lnTo>
                  <a:lnTo>
                    <a:pt x="167" y="47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3" y="45"/>
                  </a:lnTo>
                  <a:lnTo>
                    <a:pt x="162" y="43"/>
                  </a:lnTo>
                  <a:lnTo>
                    <a:pt x="159" y="43"/>
                  </a:lnTo>
                  <a:lnTo>
                    <a:pt x="158" y="44"/>
                  </a:lnTo>
                  <a:lnTo>
                    <a:pt x="156" y="45"/>
                  </a:lnTo>
                  <a:lnTo>
                    <a:pt x="154" y="46"/>
                  </a:lnTo>
                  <a:lnTo>
                    <a:pt x="151" y="48"/>
                  </a:lnTo>
                  <a:lnTo>
                    <a:pt x="149" y="50"/>
                  </a:lnTo>
                  <a:lnTo>
                    <a:pt x="147" y="51"/>
                  </a:lnTo>
                  <a:lnTo>
                    <a:pt x="145" y="53"/>
                  </a:lnTo>
                  <a:lnTo>
                    <a:pt x="142" y="52"/>
                  </a:lnTo>
                  <a:lnTo>
                    <a:pt x="140" y="54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3" y="57"/>
                  </a:lnTo>
                  <a:cubicBezTo>
                    <a:pt x="133" y="57"/>
                    <a:pt x="133" y="59"/>
                    <a:pt x="132" y="59"/>
                  </a:cubicBezTo>
                  <a:cubicBezTo>
                    <a:pt x="132" y="59"/>
                    <a:pt x="131" y="58"/>
                    <a:pt x="131" y="58"/>
                  </a:cubicBezTo>
                  <a:lnTo>
                    <a:pt x="129" y="59"/>
                  </a:lnTo>
                  <a:lnTo>
                    <a:pt x="128" y="61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8" y="65"/>
                  </a:lnTo>
                  <a:lnTo>
                    <a:pt x="129" y="66"/>
                  </a:lnTo>
                  <a:lnTo>
                    <a:pt x="130" y="66"/>
                  </a:lnTo>
                  <a:lnTo>
                    <a:pt x="132" y="64"/>
                  </a:lnTo>
                  <a:lnTo>
                    <a:pt x="132" y="65"/>
                  </a:lnTo>
                  <a:cubicBezTo>
                    <a:pt x="132" y="65"/>
                    <a:pt x="133" y="67"/>
                    <a:pt x="133" y="67"/>
                  </a:cubicBezTo>
                  <a:cubicBezTo>
                    <a:pt x="134" y="67"/>
                    <a:pt x="135" y="67"/>
                    <a:pt x="135" y="67"/>
                  </a:cubicBezTo>
                  <a:lnTo>
                    <a:pt x="137" y="69"/>
                  </a:lnTo>
                  <a:lnTo>
                    <a:pt x="138" y="70"/>
                  </a:lnTo>
                  <a:lnTo>
                    <a:pt x="138" y="74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41" y="84"/>
                  </a:lnTo>
                  <a:lnTo>
                    <a:pt x="145" y="91"/>
                  </a:lnTo>
                  <a:lnTo>
                    <a:pt x="145" y="93"/>
                  </a:lnTo>
                  <a:lnTo>
                    <a:pt x="152" y="102"/>
                  </a:lnTo>
                  <a:lnTo>
                    <a:pt x="152" y="103"/>
                  </a:lnTo>
                  <a:lnTo>
                    <a:pt x="152" y="105"/>
                  </a:lnTo>
                  <a:lnTo>
                    <a:pt x="152" y="106"/>
                  </a:lnTo>
                  <a:lnTo>
                    <a:pt x="153" y="106"/>
                  </a:lnTo>
                  <a:lnTo>
                    <a:pt x="154" y="107"/>
                  </a:lnTo>
                  <a:lnTo>
                    <a:pt x="155" y="110"/>
                  </a:lnTo>
                  <a:lnTo>
                    <a:pt x="154" y="111"/>
                  </a:lnTo>
                  <a:lnTo>
                    <a:pt x="152" y="111"/>
                  </a:lnTo>
                  <a:lnTo>
                    <a:pt x="150" y="113"/>
                  </a:lnTo>
                  <a:lnTo>
                    <a:pt x="148" y="115"/>
                  </a:lnTo>
                  <a:lnTo>
                    <a:pt x="147" y="116"/>
                  </a:lnTo>
                  <a:cubicBezTo>
                    <a:pt x="147" y="116"/>
                    <a:pt x="147" y="117"/>
                    <a:pt x="148" y="117"/>
                  </a:cubicBezTo>
                  <a:cubicBezTo>
                    <a:pt x="149" y="117"/>
                    <a:pt x="150" y="117"/>
                    <a:pt x="150" y="117"/>
                  </a:cubicBezTo>
                  <a:lnTo>
                    <a:pt x="152" y="118"/>
                  </a:lnTo>
                  <a:lnTo>
                    <a:pt x="154" y="118"/>
                  </a:lnTo>
                  <a:lnTo>
                    <a:pt x="154" y="119"/>
                  </a:lnTo>
                  <a:lnTo>
                    <a:pt x="152" y="119"/>
                  </a:lnTo>
                  <a:lnTo>
                    <a:pt x="150" y="120"/>
                  </a:lnTo>
                  <a:lnTo>
                    <a:pt x="149" y="121"/>
                  </a:lnTo>
                  <a:lnTo>
                    <a:pt x="147" y="121"/>
                  </a:lnTo>
                  <a:cubicBezTo>
                    <a:pt x="147" y="121"/>
                    <a:pt x="146" y="121"/>
                    <a:pt x="146" y="122"/>
                  </a:cubicBezTo>
                  <a:cubicBezTo>
                    <a:pt x="146" y="123"/>
                    <a:pt x="146" y="124"/>
                    <a:pt x="146" y="124"/>
                  </a:cubicBezTo>
                  <a:lnTo>
                    <a:pt x="145" y="126"/>
                  </a:lnTo>
                  <a:lnTo>
                    <a:pt x="145" y="128"/>
                  </a:lnTo>
                  <a:lnTo>
                    <a:pt x="146" y="130"/>
                  </a:lnTo>
                  <a:lnTo>
                    <a:pt x="148" y="131"/>
                  </a:lnTo>
                  <a:lnTo>
                    <a:pt x="147" y="132"/>
                  </a:lnTo>
                  <a:lnTo>
                    <a:pt x="147" y="134"/>
                  </a:lnTo>
                  <a:lnTo>
                    <a:pt x="149" y="136"/>
                  </a:lnTo>
                  <a:lnTo>
                    <a:pt x="150" y="138"/>
                  </a:lnTo>
                  <a:lnTo>
                    <a:pt x="148" y="140"/>
                  </a:lnTo>
                  <a:lnTo>
                    <a:pt x="147" y="139"/>
                  </a:lnTo>
                  <a:lnTo>
                    <a:pt x="146" y="137"/>
                  </a:lnTo>
                  <a:lnTo>
                    <a:pt x="144" y="136"/>
                  </a:lnTo>
                  <a:lnTo>
                    <a:pt x="142" y="136"/>
                  </a:lnTo>
                  <a:lnTo>
                    <a:pt x="142" y="135"/>
                  </a:lnTo>
                  <a:cubicBezTo>
                    <a:pt x="142" y="135"/>
                    <a:pt x="142" y="135"/>
                    <a:pt x="141" y="135"/>
                  </a:cubicBezTo>
                  <a:cubicBezTo>
                    <a:pt x="140" y="135"/>
                    <a:pt x="140" y="135"/>
                    <a:pt x="138" y="135"/>
                  </a:cubicBezTo>
                  <a:cubicBezTo>
                    <a:pt x="137" y="135"/>
                    <a:pt x="135" y="134"/>
                    <a:pt x="135" y="134"/>
                  </a:cubicBezTo>
                  <a:lnTo>
                    <a:pt x="135" y="135"/>
                  </a:lnTo>
                  <a:lnTo>
                    <a:pt x="132" y="135"/>
                  </a:lnTo>
                  <a:lnTo>
                    <a:pt x="131" y="134"/>
                  </a:lnTo>
                  <a:lnTo>
                    <a:pt x="128" y="133"/>
                  </a:lnTo>
                  <a:lnTo>
                    <a:pt x="125" y="131"/>
                  </a:lnTo>
                  <a:lnTo>
                    <a:pt x="123" y="129"/>
                  </a:lnTo>
                  <a:lnTo>
                    <a:pt x="123" y="128"/>
                  </a:lnTo>
                  <a:lnTo>
                    <a:pt x="119" y="128"/>
                  </a:lnTo>
                  <a:lnTo>
                    <a:pt x="114" y="128"/>
                  </a:lnTo>
                  <a:lnTo>
                    <a:pt x="111" y="128"/>
                  </a:lnTo>
                  <a:lnTo>
                    <a:pt x="108" y="127"/>
                  </a:lnTo>
                  <a:cubicBezTo>
                    <a:pt x="108" y="127"/>
                    <a:pt x="106" y="128"/>
                    <a:pt x="105" y="129"/>
                  </a:cubicBezTo>
                  <a:cubicBezTo>
                    <a:pt x="104" y="129"/>
                    <a:pt x="101" y="129"/>
                    <a:pt x="100" y="129"/>
                  </a:cubicBezTo>
                  <a:cubicBezTo>
                    <a:pt x="99" y="129"/>
                    <a:pt x="93" y="129"/>
                    <a:pt x="93" y="129"/>
                  </a:cubicBezTo>
                  <a:lnTo>
                    <a:pt x="87" y="129"/>
                  </a:lnTo>
                  <a:lnTo>
                    <a:pt x="85" y="130"/>
                  </a:lnTo>
                  <a:lnTo>
                    <a:pt x="81" y="131"/>
                  </a:lnTo>
                  <a:lnTo>
                    <a:pt x="80" y="130"/>
                  </a:lnTo>
                  <a:lnTo>
                    <a:pt x="78" y="130"/>
                  </a:lnTo>
                  <a:lnTo>
                    <a:pt x="74" y="130"/>
                  </a:lnTo>
                  <a:lnTo>
                    <a:pt x="72" y="131"/>
                  </a:lnTo>
                  <a:lnTo>
                    <a:pt x="68" y="133"/>
                  </a:lnTo>
                  <a:cubicBezTo>
                    <a:pt x="68" y="133"/>
                    <a:pt x="66" y="134"/>
                    <a:pt x="66" y="135"/>
                  </a:cubicBezTo>
                  <a:cubicBezTo>
                    <a:pt x="65" y="135"/>
                    <a:pt x="63" y="135"/>
                    <a:pt x="63" y="135"/>
                  </a:cubicBezTo>
                  <a:lnTo>
                    <a:pt x="62" y="134"/>
                  </a:lnTo>
                  <a:lnTo>
                    <a:pt x="59" y="134"/>
                  </a:lnTo>
                  <a:lnTo>
                    <a:pt x="55" y="134"/>
                  </a:lnTo>
                  <a:lnTo>
                    <a:pt x="53" y="134"/>
                  </a:lnTo>
                  <a:lnTo>
                    <a:pt x="52" y="134"/>
                  </a:lnTo>
                  <a:lnTo>
                    <a:pt x="51" y="134"/>
                  </a:lnTo>
                  <a:lnTo>
                    <a:pt x="48" y="133"/>
                  </a:lnTo>
                  <a:lnTo>
                    <a:pt x="48" y="132"/>
                  </a:lnTo>
                  <a:lnTo>
                    <a:pt x="43" y="131"/>
                  </a:lnTo>
                  <a:lnTo>
                    <a:pt x="42" y="130"/>
                  </a:lnTo>
                  <a:lnTo>
                    <a:pt x="39" y="124"/>
                  </a:lnTo>
                  <a:lnTo>
                    <a:pt x="42" y="120"/>
                  </a:lnTo>
                  <a:lnTo>
                    <a:pt x="40" y="118"/>
                  </a:lnTo>
                  <a:lnTo>
                    <a:pt x="36" y="118"/>
                  </a:lnTo>
                  <a:lnTo>
                    <a:pt x="33" y="117"/>
                  </a:lnTo>
                  <a:lnTo>
                    <a:pt x="33" y="116"/>
                  </a:lnTo>
                  <a:lnTo>
                    <a:pt x="35" y="114"/>
                  </a:lnTo>
                  <a:lnTo>
                    <a:pt x="36" y="112"/>
                  </a:lnTo>
                  <a:lnTo>
                    <a:pt x="37" y="110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7" y="101"/>
                  </a:lnTo>
                  <a:lnTo>
                    <a:pt x="29" y="97"/>
                  </a:lnTo>
                  <a:lnTo>
                    <a:pt x="26" y="96"/>
                  </a:lnTo>
                  <a:lnTo>
                    <a:pt x="22" y="95"/>
                  </a:lnTo>
                  <a:lnTo>
                    <a:pt x="19" y="92"/>
                  </a:lnTo>
                  <a:lnTo>
                    <a:pt x="19" y="88"/>
                  </a:lnTo>
                  <a:lnTo>
                    <a:pt x="17" y="86"/>
                  </a:lnTo>
                  <a:lnTo>
                    <a:pt x="12" y="83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7" y="80"/>
                  </a:lnTo>
                  <a:lnTo>
                    <a:pt x="7" y="78"/>
                  </a:lnTo>
                  <a:lnTo>
                    <a:pt x="5" y="77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1" y="73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1"/>
                  </a:lnTo>
                  <a:lnTo>
                    <a:pt x="7" y="69"/>
                  </a:lnTo>
                  <a:lnTo>
                    <a:pt x="7" y="66"/>
                  </a:lnTo>
                  <a:lnTo>
                    <a:pt x="7" y="65"/>
                  </a:lnTo>
                  <a:lnTo>
                    <a:pt x="8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10" y="57"/>
                  </a:lnTo>
                  <a:lnTo>
                    <a:pt x="9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48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19" y="44"/>
                  </a:lnTo>
                  <a:lnTo>
                    <a:pt x="20" y="42"/>
                  </a:lnTo>
                  <a:lnTo>
                    <a:pt x="19" y="40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3" y="36"/>
                  </a:lnTo>
                  <a:lnTo>
                    <a:pt x="25" y="37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9" y="35"/>
                  </a:lnTo>
                  <a:lnTo>
                    <a:pt x="30" y="33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31" y="29"/>
                  </a:lnTo>
                  <a:lnTo>
                    <a:pt x="32" y="30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4"/>
                  </a:lnTo>
                  <a:lnTo>
                    <a:pt x="32" y="35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3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29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60" y="29"/>
                  </a:lnTo>
                  <a:lnTo>
                    <a:pt x="64" y="29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7" y="23"/>
                  </a:lnTo>
                  <a:lnTo>
                    <a:pt x="70" y="22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Freeform 193"/>
            <p:cNvSpPr>
              <a:spLocks/>
            </p:cNvSpPr>
            <p:nvPr/>
          </p:nvSpPr>
          <p:spPr bwMode="auto">
            <a:xfrm>
              <a:off x="2618113" y="369509"/>
              <a:ext cx="1153806" cy="776619"/>
            </a:xfrm>
            <a:custGeom>
              <a:avLst/>
              <a:gdLst>
                <a:gd name="T0" fmla="*/ 747008 w 156"/>
                <a:gd name="T1" fmla="*/ 66566 h 105"/>
                <a:gd name="T2" fmla="*/ 806177 w 156"/>
                <a:gd name="T3" fmla="*/ 88755 h 105"/>
                <a:gd name="T4" fmla="*/ 835762 w 156"/>
                <a:gd name="T5" fmla="*/ 147925 h 105"/>
                <a:gd name="T6" fmla="*/ 931911 w 156"/>
                <a:gd name="T7" fmla="*/ 118340 h 105"/>
                <a:gd name="T8" fmla="*/ 976288 w 156"/>
                <a:gd name="T9" fmla="*/ 162717 h 105"/>
                <a:gd name="T10" fmla="*/ 1050249 w 156"/>
                <a:gd name="T11" fmla="*/ 184906 h 105"/>
                <a:gd name="T12" fmla="*/ 1124211 w 156"/>
                <a:gd name="T13" fmla="*/ 332831 h 105"/>
                <a:gd name="T14" fmla="*/ 1102022 w 156"/>
                <a:gd name="T15" fmla="*/ 392001 h 105"/>
                <a:gd name="T16" fmla="*/ 1146399 w 156"/>
                <a:gd name="T17" fmla="*/ 406793 h 105"/>
                <a:gd name="T18" fmla="*/ 1102022 w 156"/>
                <a:gd name="T19" fmla="*/ 443774 h 105"/>
                <a:gd name="T20" fmla="*/ 1065042 w 156"/>
                <a:gd name="T21" fmla="*/ 473359 h 105"/>
                <a:gd name="T22" fmla="*/ 1035457 w 156"/>
                <a:gd name="T23" fmla="*/ 480755 h 105"/>
                <a:gd name="T24" fmla="*/ 1065042 w 156"/>
                <a:gd name="T25" fmla="*/ 495548 h 105"/>
                <a:gd name="T26" fmla="*/ 1065042 w 156"/>
                <a:gd name="T27" fmla="*/ 525133 h 105"/>
                <a:gd name="T28" fmla="*/ 1020665 w 156"/>
                <a:gd name="T29" fmla="*/ 562114 h 105"/>
                <a:gd name="T30" fmla="*/ 968892 w 156"/>
                <a:gd name="T31" fmla="*/ 591699 h 105"/>
                <a:gd name="T32" fmla="*/ 954100 w 156"/>
                <a:gd name="T33" fmla="*/ 636076 h 105"/>
                <a:gd name="T34" fmla="*/ 924515 w 156"/>
                <a:gd name="T35" fmla="*/ 665661 h 105"/>
                <a:gd name="T36" fmla="*/ 857950 w 156"/>
                <a:gd name="T37" fmla="*/ 673058 h 105"/>
                <a:gd name="T38" fmla="*/ 865346 w 156"/>
                <a:gd name="T39" fmla="*/ 613888 h 105"/>
                <a:gd name="T40" fmla="*/ 820970 w 156"/>
                <a:gd name="T41" fmla="*/ 606492 h 105"/>
                <a:gd name="T42" fmla="*/ 783989 w 156"/>
                <a:gd name="T43" fmla="*/ 643473 h 105"/>
                <a:gd name="T44" fmla="*/ 747008 w 156"/>
                <a:gd name="T45" fmla="*/ 680454 h 105"/>
                <a:gd name="T46" fmla="*/ 702632 w 156"/>
                <a:gd name="T47" fmla="*/ 739624 h 105"/>
                <a:gd name="T48" fmla="*/ 650859 w 156"/>
                <a:gd name="T49" fmla="*/ 776605 h 105"/>
                <a:gd name="T50" fmla="*/ 636066 w 156"/>
                <a:gd name="T51" fmla="*/ 732228 h 105"/>
                <a:gd name="T52" fmla="*/ 562105 w 156"/>
                <a:gd name="T53" fmla="*/ 717435 h 105"/>
                <a:gd name="T54" fmla="*/ 510332 w 156"/>
                <a:gd name="T55" fmla="*/ 724831 h 105"/>
                <a:gd name="T56" fmla="*/ 510332 w 156"/>
                <a:gd name="T57" fmla="*/ 687850 h 105"/>
                <a:gd name="T58" fmla="*/ 502936 w 156"/>
                <a:gd name="T59" fmla="*/ 680454 h 105"/>
                <a:gd name="T60" fmla="*/ 458560 w 156"/>
                <a:gd name="T61" fmla="*/ 628680 h 105"/>
                <a:gd name="T62" fmla="*/ 384598 w 156"/>
                <a:gd name="T63" fmla="*/ 665661 h 105"/>
                <a:gd name="T64" fmla="*/ 347618 w 156"/>
                <a:gd name="T65" fmla="*/ 695246 h 105"/>
                <a:gd name="T66" fmla="*/ 244072 w 156"/>
                <a:gd name="T67" fmla="*/ 695246 h 105"/>
                <a:gd name="T68" fmla="*/ 170111 w 156"/>
                <a:gd name="T69" fmla="*/ 673058 h 105"/>
                <a:gd name="T70" fmla="*/ 125734 w 156"/>
                <a:gd name="T71" fmla="*/ 636076 h 105"/>
                <a:gd name="T72" fmla="*/ 66565 w 156"/>
                <a:gd name="T73" fmla="*/ 613888 h 105"/>
                <a:gd name="T74" fmla="*/ 36981 w 156"/>
                <a:gd name="T75" fmla="*/ 584303 h 105"/>
                <a:gd name="T76" fmla="*/ 14792 w 156"/>
                <a:gd name="T77" fmla="*/ 532529 h 105"/>
                <a:gd name="T78" fmla="*/ 14792 w 156"/>
                <a:gd name="T79" fmla="*/ 458567 h 105"/>
                <a:gd name="T80" fmla="*/ 59169 w 156"/>
                <a:gd name="T81" fmla="*/ 369812 h 105"/>
                <a:gd name="T82" fmla="*/ 125734 w 156"/>
                <a:gd name="T83" fmla="*/ 310642 h 105"/>
                <a:gd name="T84" fmla="*/ 192299 w 156"/>
                <a:gd name="T85" fmla="*/ 325434 h 105"/>
                <a:gd name="T86" fmla="*/ 281053 w 156"/>
                <a:gd name="T87" fmla="*/ 295850 h 105"/>
                <a:gd name="T88" fmla="*/ 347618 w 156"/>
                <a:gd name="T89" fmla="*/ 295850 h 105"/>
                <a:gd name="T90" fmla="*/ 362410 w 156"/>
                <a:gd name="T91" fmla="*/ 244076 h 105"/>
                <a:gd name="T92" fmla="*/ 399391 w 156"/>
                <a:gd name="T93" fmla="*/ 214491 h 105"/>
                <a:gd name="T94" fmla="*/ 421579 w 156"/>
                <a:gd name="T95" fmla="*/ 177510 h 105"/>
                <a:gd name="T96" fmla="*/ 428975 w 156"/>
                <a:gd name="T97" fmla="*/ 125736 h 105"/>
                <a:gd name="T98" fmla="*/ 399391 w 156"/>
                <a:gd name="T99" fmla="*/ 96151 h 105"/>
                <a:gd name="T100" fmla="*/ 406787 w 156"/>
                <a:gd name="T101" fmla="*/ 44377 h 105"/>
                <a:gd name="T102" fmla="*/ 443767 w 156"/>
                <a:gd name="T103" fmla="*/ 14792 h 105"/>
                <a:gd name="T104" fmla="*/ 480748 w 156"/>
                <a:gd name="T105" fmla="*/ 22189 h 105"/>
                <a:gd name="T106" fmla="*/ 502936 w 156"/>
                <a:gd name="T107" fmla="*/ 22189 h 105"/>
                <a:gd name="T108" fmla="*/ 554709 w 156"/>
                <a:gd name="T109" fmla="*/ 14792 h 105"/>
                <a:gd name="T110" fmla="*/ 591690 w 156"/>
                <a:gd name="T111" fmla="*/ 36981 h 105"/>
                <a:gd name="T112" fmla="*/ 621274 w 156"/>
                <a:gd name="T113" fmla="*/ 73962 h 1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105">
                  <a:moveTo>
                    <a:pt x="88" y="7"/>
                  </a:moveTo>
                  <a:lnTo>
                    <a:pt x="95" y="7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9" y="10"/>
                  </a:lnTo>
                  <a:lnTo>
                    <a:pt x="100" y="10"/>
                  </a:lnTo>
                  <a:lnTo>
                    <a:pt x="101" y="9"/>
                  </a:lnTo>
                  <a:lnTo>
                    <a:pt x="102" y="8"/>
                  </a:lnTo>
                  <a:lnTo>
                    <a:pt x="103" y="8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9" y="11"/>
                  </a:lnTo>
                  <a:lnTo>
                    <a:pt x="109" y="12"/>
                  </a:lnTo>
                  <a:lnTo>
                    <a:pt x="108" y="14"/>
                  </a:lnTo>
                  <a:lnTo>
                    <a:pt x="109" y="16"/>
                  </a:lnTo>
                  <a:lnTo>
                    <a:pt x="108" y="16"/>
                  </a:lnTo>
                  <a:lnTo>
                    <a:pt x="108" y="17"/>
                  </a:lnTo>
                  <a:lnTo>
                    <a:pt x="109" y="18"/>
                  </a:lnTo>
                  <a:lnTo>
                    <a:pt x="109" y="19"/>
                  </a:lnTo>
                  <a:lnTo>
                    <a:pt x="111" y="20"/>
                  </a:lnTo>
                  <a:lnTo>
                    <a:pt x="113" y="20"/>
                  </a:lnTo>
                  <a:lnTo>
                    <a:pt x="116" y="20"/>
                  </a:lnTo>
                  <a:lnTo>
                    <a:pt x="118" y="19"/>
                  </a:lnTo>
                  <a:lnTo>
                    <a:pt x="119" y="18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3" y="16"/>
                  </a:lnTo>
                  <a:lnTo>
                    <a:pt x="124" y="16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0" y="18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1" y="23"/>
                  </a:lnTo>
                  <a:lnTo>
                    <a:pt x="132" y="22"/>
                  </a:lnTo>
                  <a:lnTo>
                    <a:pt x="133" y="22"/>
                  </a:lnTo>
                  <a:lnTo>
                    <a:pt x="134" y="22"/>
                  </a:lnTo>
                  <a:lnTo>
                    <a:pt x="136" y="23"/>
                  </a:lnTo>
                  <a:lnTo>
                    <a:pt x="138" y="23"/>
                  </a:lnTo>
                  <a:lnTo>
                    <a:pt x="139" y="23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4" y="26"/>
                  </a:lnTo>
                  <a:lnTo>
                    <a:pt x="146" y="26"/>
                  </a:lnTo>
                  <a:lnTo>
                    <a:pt x="147" y="26"/>
                  </a:lnTo>
                  <a:lnTo>
                    <a:pt x="148" y="26"/>
                  </a:lnTo>
                  <a:lnTo>
                    <a:pt x="149" y="26"/>
                  </a:lnTo>
                  <a:lnTo>
                    <a:pt x="151" y="42"/>
                  </a:lnTo>
                  <a:lnTo>
                    <a:pt x="152" y="45"/>
                  </a:lnTo>
                  <a:lnTo>
                    <a:pt x="151" y="45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49" y="47"/>
                  </a:lnTo>
                  <a:lnTo>
                    <a:pt x="149" y="48"/>
                  </a:lnTo>
                  <a:lnTo>
                    <a:pt x="148" y="49"/>
                  </a:lnTo>
                  <a:lnTo>
                    <a:pt x="149" y="52"/>
                  </a:lnTo>
                  <a:lnTo>
                    <a:pt x="149" y="53"/>
                  </a:lnTo>
                  <a:lnTo>
                    <a:pt x="150" y="53"/>
                  </a:lnTo>
                  <a:lnTo>
                    <a:pt x="151" y="51"/>
                  </a:lnTo>
                  <a:lnTo>
                    <a:pt x="152" y="51"/>
                  </a:lnTo>
                  <a:lnTo>
                    <a:pt x="153" y="52"/>
                  </a:lnTo>
                  <a:lnTo>
                    <a:pt x="155" y="53"/>
                  </a:lnTo>
                  <a:lnTo>
                    <a:pt x="156" y="53"/>
                  </a:lnTo>
                  <a:lnTo>
                    <a:pt x="156" y="54"/>
                  </a:lnTo>
                  <a:lnTo>
                    <a:pt x="155" y="55"/>
                  </a:lnTo>
                  <a:lnTo>
                    <a:pt x="154" y="55"/>
                  </a:lnTo>
                  <a:lnTo>
                    <a:pt x="153" y="55"/>
                  </a:lnTo>
                  <a:lnTo>
                    <a:pt x="152" y="56"/>
                  </a:lnTo>
                  <a:lnTo>
                    <a:pt x="151" y="58"/>
                  </a:lnTo>
                  <a:lnTo>
                    <a:pt x="150" y="58"/>
                  </a:lnTo>
                  <a:lnTo>
                    <a:pt x="149" y="58"/>
                  </a:lnTo>
                  <a:lnTo>
                    <a:pt x="150" y="60"/>
                  </a:lnTo>
                  <a:lnTo>
                    <a:pt x="149" y="60"/>
                  </a:lnTo>
                  <a:lnTo>
                    <a:pt x="149" y="61"/>
                  </a:lnTo>
                  <a:lnTo>
                    <a:pt x="148" y="62"/>
                  </a:lnTo>
                  <a:lnTo>
                    <a:pt x="148" y="63"/>
                  </a:lnTo>
                  <a:lnTo>
                    <a:pt x="147" y="63"/>
                  </a:lnTo>
                  <a:lnTo>
                    <a:pt x="146" y="62"/>
                  </a:lnTo>
                  <a:lnTo>
                    <a:pt x="145" y="62"/>
                  </a:lnTo>
                  <a:lnTo>
                    <a:pt x="144" y="63"/>
                  </a:lnTo>
                  <a:lnTo>
                    <a:pt x="144" y="64"/>
                  </a:lnTo>
                  <a:lnTo>
                    <a:pt x="143" y="63"/>
                  </a:lnTo>
                  <a:lnTo>
                    <a:pt x="142" y="64"/>
                  </a:ln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1" y="63"/>
                    <a:pt x="141" y="63"/>
                  </a:cubicBezTo>
                  <a:lnTo>
                    <a:pt x="140" y="64"/>
                  </a:lnTo>
                  <a:lnTo>
                    <a:pt x="140" y="65"/>
                  </a:lnTo>
                  <a:lnTo>
                    <a:pt x="140" y="66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2" y="69"/>
                  </a:lnTo>
                  <a:lnTo>
                    <a:pt x="143" y="69"/>
                  </a:lnTo>
                  <a:lnTo>
                    <a:pt x="143" y="68"/>
                  </a:lnTo>
                  <a:lnTo>
                    <a:pt x="144" y="67"/>
                  </a:lnTo>
                  <a:lnTo>
                    <a:pt x="145" y="67"/>
                  </a:lnTo>
                  <a:lnTo>
                    <a:pt x="146" y="67"/>
                  </a:lnTo>
                  <a:lnTo>
                    <a:pt x="147" y="67"/>
                  </a:lnTo>
                  <a:lnTo>
                    <a:pt x="147" y="68"/>
                  </a:lnTo>
                  <a:lnTo>
                    <a:pt x="146" y="69"/>
                  </a:lnTo>
                  <a:lnTo>
                    <a:pt x="145" y="69"/>
                  </a:lnTo>
                  <a:lnTo>
                    <a:pt x="145" y="70"/>
                  </a:lnTo>
                  <a:lnTo>
                    <a:pt x="144" y="71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40" y="72"/>
                  </a:lnTo>
                  <a:lnTo>
                    <a:pt x="141" y="73"/>
                  </a:lnTo>
                  <a:lnTo>
                    <a:pt x="141" y="74"/>
                  </a:lnTo>
                  <a:lnTo>
                    <a:pt x="139" y="74"/>
                  </a:lnTo>
                  <a:lnTo>
                    <a:pt x="138" y="75"/>
                  </a:lnTo>
                  <a:lnTo>
                    <a:pt x="138" y="76"/>
                  </a:lnTo>
                  <a:cubicBezTo>
                    <a:pt x="138" y="76"/>
                    <a:pt x="138" y="76"/>
                    <a:pt x="137" y="76"/>
                  </a:cubicBezTo>
                  <a:cubicBezTo>
                    <a:pt x="136" y="76"/>
                    <a:pt x="136" y="76"/>
                    <a:pt x="136" y="76"/>
                  </a:cubicBezTo>
                  <a:lnTo>
                    <a:pt x="135" y="76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3" y="78"/>
                  </a:lnTo>
                  <a:lnTo>
                    <a:pt x="132" y="79"/>
                  </a:lnTo>
                  <a:cubicBezTo>
                    <a:pt x="132" y="79"/>
                    <a:pt x="132" y="80"/>
                    <a:pt x="131" y="80"/>
                  </a:cubicBezTo>
                  <a:cubicBezTo>
                    <a:pt x="131" y="80"/>
                    <a:pt x="130" y="80"/>
                    <a:pt x="130" y="80"/>
                  </a:cubicBezTo>
                  <a:lnTo>
                    <a:pt x="129" y="81"/>
                  </a:lnTo>
                  <a:lnTo>
                    <a:pt x="128" y="82"/>
                  </a:lnTo>
                  <a:cubicBezTo>
                    <a:pt x="128" y="82"/>
                    <a:pt x="128" y="82"/>
                    <a:pt x="128" y="82"/>
                  </a:cubicBezTo>
                  <a:cubicBezTo>
                    <a:pt x="128" y="83"/>
                    <a:pt x="128" y="83"/>
                    <a:pt x="128" y="83"/>
                  </a:cubicBezTo>
                  <a:lnTo>
                    <a:pt x="129" y="84"/>
                  </a:lnTo>
                  <a:lnTo>
                    <a:pt x="129" y="85"/>
                  </a:lnTo>
                  <a:cubicBezTo>
                    <a:pt x="129" y="85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6"/>
                  </a:cubicBezTo>
                  <a:lnTo>
                    <a:pt x="126" y="86"/>
                  </a:lnTo>
                  <a:lnTo>
                    <a:pt x="126" y="85"/>
                  </a:lnTo>
                  <a:cubicBezTo>
                    <a:pt x="126" y="85"/>
                    <a:pt x="126" y="86"/>
                    <a:pt x="125" y="86"/>
                  </a:cubicBezTo>
                  <a:cubicBezTo>
                    <a:pt x="125" y="86"/>
                    <a:pt x="125" y="87"/>
                    <a:pt x="125" y="87"/>
                  </a:cubicBezTo>
                  <a:lnTo>
                    <a:pt x="124" y="87"/>
                  </a:lnTo>
                  <a:lnTo>
                    <a:pt x="124" y="88"/>
                  </a:lnTo>
                  <a:lnTo>
                    <a:pt x="125" y="90"/>
                  </a:lnTo>
                  <a:lnTo>
                    <a:pt x="124" y="90"/>
                  </a:lnTo>
                  <a:lnTo>
                    <a:pt x="122" y="90"/>
                  </a:lnTo>
                  <a:cubicBezTo>
                    <a:pt x="122" y="90"/>
                    <a:pt x="121" y="89"/>
                    <a:pt x="120" y="89"/>
                  </a:cubicBezTo>
                  <a:cubicBezTo>
                    <a:pt x="120" y="89"/>
                    <a:pt x="119" y="90"/>
                    <a:pt x="119" y="90"/>
                  </a:cubicBezTo>
                  <a:cubicBezTo>
                    <a:pt x="119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7" y="90"/>
                  </a:cubicBezTo>
                  <a:cubicBezTo>
                    <a:pt x="117" y="90"/>
                    <a:pt x="116" y="91"/>
                    <a:pt x="116" y="91"/>
                  </a:cubicBezTo>
                  <a:lnTo>
                    <a:pt x="117" y="90"/>
                  </a:lnTo>
                  <a:lnTo>
                    <a:pt x="117" y="88"/>
                  </a:lnTo>
                  <a:lnTo>
                    <a:pt x="117" y="87"/>
                  </a:lnTo>
                  <a:lnTo>
                    <a:pt x="117" y="86"/>
                  </a:lnTo>
                  <a:lnTo>
                    <a:pt x="117" y="85"/>
                  </a:lnTo>
                  <a:lnTo>
                    <a:pt x="116" y="85"/>
                  </a:lnTo>
                  <a:lnTo>
                    <a:pt x="117" y="84"/>
                  </a:lnTo>
                  <a:lnTo>
                    <a:pt x="117" y="83"/>
                  </a:lnTo>
                  <a:lnTo>
                    <a:pt x="116" y="82"/>
                  </a:lnTo>
                  <a:cubicBezTo>
                    <a:pt x="116" y="82"/>
                    <a:pt x="116" y="82"/>
                    <a:pt x="116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4" y="82"/>
                    <a:pt x="114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2" y="81"/>
                    <a:pt x="112" y="81"/>
                    <a:pt x="112" y="81"/>
                  </a:cubicBezTo>
                  <a:lnTo>
                    <a:pt x="111" y="82"/>
                  </a:lnTo>
                  <a:lnTo>
                    <a:pt x="110" y="83"/>
                  </a:lnTo>
                  <a:cubicBezTo>
                    <a:pt x="110" y="83"/>
                    <a:pt x="109" y="83"/>
                    <a:pt x="109" y="83"/>
                  </a:cubicBezTo>
                  <a:cubicBezTo>
                    <a:pt x="109" y="84"/>
                    <a:pt x="109" y="84"/>
                    <a:pt x="109" y="84"/>
                  </a:cubicBezTo>
                  <a:lnTo>
                    <a:pt x="109" y="85"/>
                  </a:lnTo>
                  <a:lnTo>
                    <a:pt x="108" y="86"/>
                  </a:lnTo>
                  <a:cubicBezTo>
                    <a:pt x="108" y="86"/>
                    <a:pt x="108" y="87"/>
                    <a:pt x="107" y="87"/>
                  </a:cubicBezTo>
                  <a:cubicBezTo>
                    <a:pt x="107" y="87"/>
                    <a:pt x="106" y="87"/>
                    <a:pt x="106" y="87"/>
                  </a:cubicBezTo>
                  <a:lnTo>
                    <a:pt x="105" y="88"/>
                  </a:lnTo>
                  <a:lnTo>
                    <a:pt x="104" y="88"/>
                  </a:lnTo>
                  <a:lnTo>
                    <a:pt x="104" y="89"/>
                  </a:lnTo>
                  <a:cubicBezTo>
                    <a:pt x="104" y="89"/>
                    <a:pt x="104" y="90"/>
                    <a:pt x="104" y="90"/>
                  </a:cubicBezTo>
                  <a:cubicBezTo>
                    <a:pt x="103" y="90"/>
                    <a:pt x="103" y="90"/>
                    <a:pt x="103" y="90"/>
                  </a:cubicBezTo>
                  <a:lnTo>
                    <a:pt x="102" y="91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9" y="93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99" y="98"/>
                  </a:lnTo>
                  <a:lnTo>
                    <a:pt x="98" y="96"/>
                  </a:lnTo>
                  <a:lnTo>
                    <a:pt x="94" y="98"/>
                  </a:lnTo>
                  <a:lnTo>
                    <a:pt x="95" y="100"/>
                  </a:lnTo>
                  <a:lnTo>
                    <a:pt x="96" y="101"/>
                  </a:lnTo>
                  <a:cubicBezTo>
                    <a:pt x="96" y="101"/>
                    <a:pt x="95" y="102"/>
                    <a:pt x="95" y="102"/>
                  </a:cubicBezTo>
                  <a:cubicBezTo>
                    <a:pt x="94" y="102"/>
                    <a:pt x="94" y="102"/>
                    <a:pt x="94" y="102"/>
                  </a:cubicBezTo>
                  <a:lnTo>
                    <a:pt x="93" y="103"/>
                  </a:lnTo>
                  <a:lnTo>
                    <a:pt x="92" y="103"/>
                  </a:lnTo>
                  <a:lnTo>
                    <a:pt x="91" y="104"/>
                  </a:lnTo>
                  <a:lnTo>
                    <a:pt x="89" y="105"/>
                  </a:lnTo>
                  <a:lnTo>
                    <a:pt x="88" y="105"/>
                  </a:lnTo>
                  <a:lnTo>
                    <a:pt x="88" y="104"/>
                  </a:lnTo>
                  <a:lnTo>
                    <a:pt x="88" y="103"/>
                  </a:lnTo>
                  <a:lnTo>
                    <a:pt x="89" y="102"/>
                  </a:lnTo>
                  <a:lnTo>
                    <a:pt x="89" y="100"/>
                  </a:lnTo>
                  <a:cubicBezTo>
                    <a:pt x="89" y="100"/>
                    <a:pt x="89" y="99"/>
                    <a:pt x="89" y="99"/>
                  </a:cubicBezTo>
                  <a:cubicBezTo>
                    <a:pt x="88" y="99"/>
                    <a:pt x="88" y="98"/>
                    <a:pt x="88" y="98"/>
                  </a:cubicBezTo>
                  <a:lnTo>
                    <a:pt x="87" y="98"/>
                  </a:lnTo>
                  <a:cubicBezTo>
                    <a:pt x="87" y="98"/>
                    <a:pt x="86" y="99"/>
                    <a:pt x="86" y="99"/>
                  </a:cubicBezTo>
                  <a:cubicBezTo>
                    <a:pt x="85" y="99"/>
                    <a:pt x="83" y="99"/>
                    <a:pt x="83" y="99"/>
                  </a:cubicBezTo>
                  <a:lnTo>
                    <a:pt x="81" y="100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78" y="98"/>
                  </a:lnTo>
                  <a:lnTo>
                    <a:pt x="77" y="98"/>
                  </a:lnTo>
                  <a:lnTo>
                    <a:pt x="76" y="97"/>
                  </a:lnTo>
                  <a:cubicBezTo>
                    <a:pt x="76" y="97"/>
                    <a:pt x="76" y="97"/>
                    <a:pt x="76" y="97"/>
                  </a:cubicBezTo>
                  <a:cubicBezTo>
                    <a:pt x="75" y="97"/>
                    <a:pt x="75" y="96"/>
                    <a:pt x="75" y="96"/>
                  </a:cubicBezTo>
                  <a:cubicBezTo>
                    <a:pt x="75" y="96"/>
                    <a:pt x="74" y="96"/>
                    <a:pt x="73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7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lnTo>
                    <a:pt x="69" y="99"/>
                  </a:lnTo>
                  <a:lnTo>
                    <a:pt x="69" y="98"/>
                  </a:lnTo>
                  <a:lnTo>
                    <a:pt x="68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7" y="97"/>
                  </a:lnTo>
                  <a:lnTo>
                    <a:pt x="67" y="96"/>
                  </a:lnTo>
                  <a:lnTo>
                    <a:pt x="69" y="95"/>
                  </a:lnTo>
                  <a:lnTo>
                    <a:pt x="69" y="94"/>
                  </a:lnTo>
                  <a:lnTo>
                    <a:pt x="69" y="93"/>
                  </a:lnTo>
                  <a:lnTo>
                    <a:pt x="70" y="92"/>
                  </a:lnTo>
                  <a:lnTo>
                    <a:pt x="71" y="91"/>
                  </a:lnTo>
                  <a:lnTo>
                    <a:pt x="72" y="90"/>
                  </a:lnTo>
                  <a:lnTo>
                    <a:pt x="73" y="90"/>
                  </a:lnTo>
                  <a:lnTo>
                    <a:pt x="73" y="89"/>
                  </a:lnTo>
                  <a:cubicBezTo>
                    <a:pt x="73" y="89"/>
                    <a:pt x="72" y="90"/>
                    <a:pt x="71" y="90"/>
                  </a:cubicBezTo>
                  <a:cubicBezTo>
                    <a:pt x="71" y="90"/>
                    <a:pt x="69" y="91"/>
                    <a:pt x="69" y="91"/>
                  </a:cubicBezTo>
                  <a:lnTo>
                    <a:pt x="68" y="92"/>
                  </a:lnTo>
                  <a:cubicBezTo>
                    <a:pt x="68" y="92"/>
                    <a:pt x="66" y="92"/>
                    <a:pt x="66" y="92"/>
                  </a:cubicBezTo>
                  <a:cubicBezTo>
                    <a:pt x="66" y="92"/>
                    <a:pt x="65" y="91"/>
                    <a:pt x="65" y="91"/>
                  </a:cubicBezTo>
                  <a:lnTo>
                    <a:pt x="64" y="90"/>
                  </a:lnTo>
                  <a:lnTo>
                    <a:pt x="64" y="89"/>
                  </a:lnTo>
                  <a:lnTo>
                    <a:pt x="64" y="87"/>
                  </a:lnTo>
                  <a:lnTo>
                    <a:pt x="64" y="86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8" y="86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5" y="88"/>
                  </a:lnTo>
                  <a:lnTo>
                    <a:pt x="53" y="89"/>
                  </a:lnTo>
                  <a:lnTo>
                    <a:pt x="52" y="90"/>
                  </a:lnTo>
                  <a:lnTo>
                    <a:pt x="51" y="90"/>
                  </a:lnTo>
                  <a:cubicBezTo>
                    <a:pt x="51" y="90"/>
                    <a:pt x="50" y="89"/>
                    <a:pt x="49" y="89"/>
                  </a:cubicBezTo>
                  <a:cubicBezTo>
                    <a:pt x="49" y="89"/>
                    <a:pt x="48" y="90"/>
                    <a:pt x="48" y="90"/>
                  </a:cubicBezTo>
                  <a:cubicBezTo>
                    <a:pt x="47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7" y="91"/>
                    <a:pt x="48" y="92"/>
                    <a:pt x="48" y="92"/>
                  </a:cubicBezTo>
                  <a:lnTo>
                    <a:pt x="48" y="93"/>
                  </a:lnTo>
                  <a:lnTo>
                    <a:pt x="47" y="94"/>
                  </a:lnTo>
                  <a:lnTo>
                    <a:pt x="45" y="95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7" y="96"/>
                  </a:lnTo>
                  <a:cubicBezTo>
                    <a:pt x="37" y="96"/>
                    <a:pt x="37" y="97"/>
                    <a:pt x="36" y="97"/>
                  </a:cubicBezTo>
                  <a:cubicBezTo>
                    <a:pt x="35" y="97"/>
                    <a:pt x="35" y="97"/>
                    <a:pt x="34" y="97"/>
                  </a:cubicBezTo>
                  <a:cubicBezTo>
                    <a:pt x="34" y="97"/>
                    <a:pt x="34" y="95"/>
                    <a:pt x="34" y="95"/>
                  </a:cubicBezTo>
                  <a:lnTo>
                    <a:pt x="33" y="94"/>
                  </a:lnTo>
                  <a:lnTo>
                    <a:pt x="33" y="93"/>
                  </a:lnTo>
                  <a:lnTo>
                    <a:pt x="32" y="92"/>
                  </a:lnTo>
                  <a:lnTo>
                    <a:pt x="31" y="91"/>
                  </a:lnTo>
                  <a:lnTo>
                    <a:pt x="30" y="91"/>
                  </a:lnTo>
                  <a:lnTo>
                    <a:pt x="28" y="91"/>
                  </a:lnTo>
                  <a:cubicBezTo>
                    <a:pt x="28" y="91"/>
                    <a:pt x="28" y="91"/>
                    <a:pt x="27" y="91"/>
                  </a:cubicBezTo>
                  <a:cubicBezTo>
                    <a:pt x="27" y="91"/>
                    <a:pt x="26" y="92"/>
                    <a:pt x="26" y="92"/>
                  </a:cubicBezTo>
                  <a:cubicBezTo>
                    <a:pt x="26" y="92"/>
                    <a:pt x="23" y="91"/>
                    <a:pt x="23" y="91"/>
                  </a:cubicBezTo>
                  <a:lnTo>
                    <a:pt x="22" y="90"/>
                  </a:lnTo>
                  <a:lnTo>
                    <a:pt x="20" y="89"/>
                  </a:lnTo>
                  <a:lnTo>
                    <a:pt x="19" y="89"/>
                  </a:lnTo>
                  <a:cubicBezTo>
                    <a:pt x="19" y="89"/>
                    <a:pt x="19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lnTo>
                    <a:pt x="17" y="88"/>
                  </a:lnTo>
                  <a:lnTo>
                    <a:pt x="17" y="87"/>
                  </a:lnTo>
                  <a:lnTo>
                    <a:pt x="17" y="86"/>
                  </a:lnTo>
                  <a:lnTo>
                    <a:pt x="16" y="87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3" y="84"/>
                  </a:lnTo>
                  <a:cubicBezTo>
                    <a:pt x="13" y="84"/>
                    <a:pt x="12" y="83"/>
                    <a:pt x="11" y="83"/>
                  </a:cubicBezTo>
                  <a:cubicBezTo>
                    <a:pt x="11" y="83"/>
                    <a:pt x="10" y="83"/>
                    <a:pt x="10" y="83"/>
                  </a:cubicBezTo>
                  <a:lnTo>
                    <a:pt x="9" y="83"/>
                  </a:lnTo>
                  <a:lnTo>
                    <a:pt x="9" y="85"/>
                  </a:lnTo>
                  <a:lnTo>
                    <a:pt x="9" y="86"/>
                  </a:lnTo>
                  <a:cubicBezTo>
                    <a:pt x="9" y="86"/>
                    <a:pt x="7" y="86"/>
                    <a:pt x="7" y="86"/>
                  </a:cubicBezTo>
                  <a:cubicBezTo>
                    <a:pt x="7" y="86"/>
                    <a:pt x="5" y="86"/>
                    <a:pt x="5" y="86"/>
                  </a:cubicBezTo>
                  <a:lnTo>
                    <a:pt x="5" y="85"/>
                  </a:lnTo>
                  <a:lnTo>
                    <a:pt x="5" y="83"/>
                  </a:lnTo>
                  <a:lnTo>
                    <a:pt x="5" y="81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3" y="75"/>
                  </a:lnTo>
                  <a:cubicBezTo>
                    <a:pt x="3" y="75"/>
                    <a:pt x="3" y="74"/>
                    <a:pt x="3" y="74"/>
                  </a:cubicBezTo>
                  <a:cubicBezTo>
                    <a:pt x="2" y="74"/>
                    <a:pt x="2" y="74"/>
                    <a:pt x="2" y="74"/>
                  </a:cubicBezTo>
                  <a:lnTo>
                    <a:pt x="2" y="72"/>
                  </a:lnTo>
                  <a:lnTo>
                    <a:pt x="3" y="71"/>
                  </a:lnTo>
                  <a:lnTo>
                    <a:pt x="3" y="70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2" y="62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8" y="51"/>
                  </a:lnTo>
                  <a:lnTo>
                    <a:pt x="8" y="50"/>
                  </a:lnTo>
                  <a:cubicBezTo>
                    <a:pt x="8" y="50"/>
                    <a:pt x="7" y="50"/>
                    <a:pt x="8" y="50"/>
                  </a:cubicBezTo>
                  <a:cubicBezTo>
                    <a:pt x="8" y="50"/>
                    <a:pt x="9" y="49"/>
                    <a:pt x="9" y="49"/>
                  </a:cubicBezTo>
                  <a:lnTo>
                    <a:pt x="10" y="47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9" y="42"/>
                  </a:lnTo>
                  <a:cubicBezTo>
                    <a:pt x="19" y="42"/>
                    <a:pt x="19" y="43"/>
                    <a:pt x="19" y="43"/>
                  </a:cubicBezTo>
                  <a:cubicBezTo>
                    <a:pt x="19" y="43"/>
                    <a:pt x="19" y="44"/>
                    <a:pt x="19" y="44"/>
                  </a:cubicBezTo>
                  <a:lnTo>
                    <a:pt x="20" y="44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4" y="45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2" y="42"/>
                  </a:lnTo>
                  <a:lnTo>
                    <a:pt x="44" y="43"/>
                  </a:lnTo>
                  <a:lnTo>
                    <a:pt x="44" y="42"/>
                  </a:lnTo>
                  <a:cubicBezTo>
                    <a:pt x="44" y="42"/>
                    <a:pt x="44" y="41"/>
                    <a:pt x="44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7" y="40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5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2" y="33"/>
                  </a:lnTo>
                  <a:lnTo>
                    <a:pt x="51" y="32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5" y="28"/>
                  </a:lnTo>
                  <a:cubicBezTo>
                    <a:pt x="55" y="28"/>
                    <a:pt x="56" y="28"/>
                    <a:pt x="57" y="28"/>
                  </a:cubicBezTo>
                  <a:cubicBezTo>
                    <a:pt x="57" y="27"/>
                    <a:pt x="57" y="27"/>
                    <a:pt x="57" y="27"/>
                  </a:cubicBezTo>
                  <a:lnTo>
                    <a:pt x="56" y="26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4"/>
                  </a:lnTo>
                  <a:lnTo>
                    <a:pt x="56" y="23"/>
                  </a:lnTo>
                  <a:lnTo>
                    <a:pt x="57" y="22"/>
                  </a:lnTo>
                  <a:lnTo>
                    <a:pt x="58" y="21"/>
                  </a:lnTo>
                  <a:lnTo>
                    <a:pt x="59" y="20"/>
                  </a:lnTo>
                  <a:cubicBezTo>
                    <a:pt x="59" y="20"/>
                    <a:pt x="59" y="19"/>
                    <a:pt x="58" y="19"/>
                  </a:cubicBezTo>
                  <a:cubicBezTo>
                    <a:pt x="58" y="19"/>
                    <a:pt x="58" y="18"/>
                    <a:pt x="58" y="18"/>
                  </a:cubicBezTo>
                  <a:lnTo>
                    <a:pt x="58" y="17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7" y="14"/>
                  </a:lnTo>
                  <a:cubicBezTo>
                    <a:pt x="57" y="14"/>
                    <a:pt x="57" y="14"/>
                    <a:pt x="57" y="14"/>
                  </a:cubicBezTo>
                  <a:cubicBezTo>
                    <a:pt x="56" y="14"/>
                    <a:pt x="56" y="14"/>
                    <a:pt x="55" y="14"/>
                  </a:cubicBezTo>
                  <a:cubicBezTo>
                    <a:pt x="55" y="14"/>
                    <a:pt x="54" y="13"/>
                    <a:pt x="54" y="13"/>
                  </a:cubicBezTo>
                  <a:lnTo>
                    <a:pt x="54" y="13"/>
                  </a:lnTo>
                  <a:lnTo>
                    <a:pt x="53" y="12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4" y="9"/>
                  </a:lnTo>
                  <a:cubicBezTo>
                    <a:pt x="54" y="9"/>
                    <a:pt x="54" y="8"/>
                    <a:pt x="54" y="8"/>
                  </a:cubicBezTo>
                  <a:cubicBezTo>
                    <a:pt x="54" y="8"/>
                    <a:pt x="55" y="7"/>
                    <a:pt x="55" y="7"/>
                  </a:cubicBezTo>
                  <a:lnTo>
                    <a:pt x="56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1" y="3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4" y="2"/>
                  </a:lnTo>
                  <a:cubicBezTo>
                    <a:pt x="64" y="2"/>
                    <a:pt x="64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lnTo>
                    <a:pt x="66" y="4"/>
                  </a:lnTo>
                  <a:lnTo>
                    <a:pt x="66" y="6"/>
                  </a:lnTo>
                  <a:cubicBezTo>
                    <a:pt x="66" y="6"/>
                    <a:pt x="67" y="7"/>
                    <a:pt x="67" y="7"/>
                  </a:cubicBezTo>
                  <a:cubicBezTo>
                    <a:pt x="68" y="6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4"/>
                  </a:cubicBezTo>
                  <a:cubicBezTo>
                    <a:pt x="67" y="4"/>
                    <a:pt x="67" y="3"/>
                    <a:pt x="67" y="3"/>
                  </a:cubicBezTo>
                  <a:cubicBezTo>
                    <a:pt x="67" y="3"/>
                    <a:pt x="68" y="3"/>
                    <a:pt x="68" y="3"/>
                  </a:cubicBezTo>
                  <a:cubicBezTo>
                    <a:pt x="68" y="2"/>
                    <a:pt x="69" y="2"/>
                    <a:pt x="69" y="2"/>
                  </a:cubicBezTo>
                  <a:lnTo>
                    <a:pt x="69" y="1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5" y="1"/>
                  </a:lnTo>
                  <a:lnTo>
                    <a:pt x="75" y="2"/>
                  </a:lnTo>
                  <a:lnTo>
                    <a:pt x="76" y="2"/>
                  </a:lnTo>
                  <a:cubicBezTo>
                    <a:pt x="76" y="2"/>
                    <a:pt x="76" y="3"/>
                    <a:pt x="76" y="4"/>
                  </a:cubicBezTo>
                  <a:cubicBezTo>
                    <a:pt x="76" y="4"/>
                    <a:pt x="76" y="5"/>
                    <a:pt x="76" y="5"/>
                  </a:cubicBezTo>
                  <a:lnTo>
                    <a:pt x="76" y="6"/>
                  </a:lnTo>
                  <a:lnTo>
                    <a:pt x="77" y="5"/>
                  </a:lnTo>
                  <a:cubicBezTo>
                    <a:pt x="77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lnTo>
                    <a:pt x="80" y="5"/>
                  </a:lnTo>
                  <a:lnTo>
                    <a:pt x="80" y="6"/>
                  </a:lnTo>
                  <a:lnTo>
                    <a:pt x="80" y="7"/>
                  </a:lnTo>
                  <a:lnTo>
                    <a:pt x="79" y="9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4" y="10"/>
                  </a:lnTo>
                  <a:lnTo>
                    <a:pt x="85" y="12"/>
                  </a:lnTo>
                  <a:cubicBezTo>
                    <a:pt x="85" y="12"/>
                    <a:pt x="85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7" y="11"/>
                    <a:pt x="87" y="11"/>
                  </a:cubicBezTo>
                  <a:cubicBezTo>
                    <a:pt x="87" y="10"/>
                    <a:pt x="87" y="10"/>
                    <a:pt x="87" y="10"/>
                  </a:cubicBezTo>
                  <a:lnTo>
                    <a:pt x="88" y="9"/>
                  </a:lnTo>
                  <a:lnTo>
                    <a:pt x="88" y="7"/>
                  </a:lnTo>
                  <a:close/>
                </a:path>
              </a:pathLst>
            </a:custGeom>
            <a:solidFill>
              <a:srgbClr val="8DB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Freeform 194"/>
            <p:cNvSpPr>
              <a:spLocks/>
            </p:cNvSpPr>
            <p:nvPr/>
          </p:nvSpPr>
          <p:spPr bwMode="auto">
            <a:xfrm>
              <a:off x="2618113" y="369509"/>
              <a:ext cx="1153806" cy="776619"/>
            </a:xfrm>
            <a:custGeom>
              <a:avLst/>
              <a:gdLst>
                <a:gd name="T0" fmla="*/ 747008 w 156"/>
                <a:gd name="T1" fmla="*/ 66566 h 105"/>
                <a:gd name="T2" fmla="*/ 806177 w 156"/>
                <a:gd name="T3" fmla="*/ 88755 h 105"/>
                <a:gd name="T4" fmla="*/ 835762 w 156"/>
                <a:gd name="T5" fmla="*/ 147925 h 105"/>
                <a:gd name="T6" fmla="*/ 931911 w 156"/>
                <a:gd name="T7" fmla="*/ 118340 h 105"/>
                <a:gd name="T8" fmla="*/ 976288 w 156"/>
                <a:gd name="T9" fmla="*/ 162717 h 105"/>
                <a:gd name="T10" fmla="*/ 1050249 w 156"/>
                <a:gd name="T11" fmla="*/ 184906 h 105"/>
                <a:gd name="T12" fmla="*/ 1124211 w 156"/>
                <a:gd name="T13" fmla="*/ 332831 h 105"/>
                <a:gd name="T14" fmla="*/ 1102022 w 156"/>
                <a:gd name="T15" fmla="*/ 392001 h 105"/>
                <a:gd name="T16" fmla="*/ 1146399 w 156"/>
                <a:gd name="T17" fmla="*/ 406793 h 105"/>
                <a:gd name="T18" fmla="*/ 1102022 w 156"/>
                <a:gd name="T19" fmla="*/ 443774 h 105"/>
                <a:gd name="T20" fmla="*/ 1065042 w 156"/>
                <a:gd name="T21" fmla="*/ 473359 h 105"/>
                <a:gd name="T22" fmla="*/ 1035457 w 156"/>
                <a:gd name="T23" fmla="*/ 480755 h 105"/>
                <a:gd name="T24" fmla="*/ 1065042 w 156"/>
                <a:gd name="T25" fmla="*/ 495548 h 105"/>
                <a:gd name="T26" fmla="*/ 1065042 w 156"/>
                <a:gd name="T27" fmla="*/ 525133 h 105"/>
                <a:gd name="T28" fmla="*/ 1020665 w 156"/>
                <a:gd name="T29" fmla="*/ 562114 h 105"/>
                <a:gd name="T30" fmla="*/ 968892 w 156"/>
                <a:gd name="T31" fmla="*/ 591699 h 105"/>
                <a:gd name="T32" fmla="*/ 954100 w 156"/>
                <a:gd name="T33" fmla="*/ 636076 h 105"/>
                <a:gd name="T34" fmla="*/ 924515 w 156"/>
                <a:gd name="T35" fmla="*/ 665661 h 105"/>
                <a:gd name="T36" fmla="*/ 857950 w 156"/>
                <a:gd name="T37" fmla="*/ 673058 h 105"/>
                <a:gd name="T38" fmla="*/ 865346 w 156"/>
                <a:gd name="T39" fmla="*/ 613888 h 105"/>
                <a:gd name="T40" fmla="*/ 820970 w 156"/>
                <a:gd name="T41" fmla="*/ 606492 h 105"/>
                <a:gd name="T42" fmla="*/ 783989 w 156"/>
                <a:gd name="T43" fmla="*/ 643473 h 105"/>
                <a:gd name="T44" fmla="*/ 747008 w 156"/>
                <a:gd name="T45" fmla="*/ 680454 h 105"/>
                <a:gd name="T46" fmla="*/ 702632 w 156"/>
                <a:gd name="T47" fmla="*/ 739624 h 105"/>
                <a:gd name="T48" fmla="*/ 650859 w 156"/>
                <a:gd name="T49" fmla="*/ 776605 h 105"/>
                <a:gd name="T50" fmla="*/ 636066 w 156"/>
                <a:gd name="T51" fmla="*/ 732228 h 105"/>
                <a:gd name="T52" fmla="*/ 562105 w 156"/>
                <a:gd name="T53" fmla="*/ 717435 h 105"/>
                <a:gd name="T54" fmla="*/ 510332 w 156"/>
                <a:gd name="T55" fmla="*/ 724831 h 105"/>
                <a:gd name="T56" fmla="*/ 510332 w 156"/>
                <a:gd name="T57" fmla="*/ 687850 h 105"/>
                <a:gd name="T58" fmla="*/ 502936 w 156"/>
                <a:gd name="T59" fmla="*/ 680454 h 105"/>
                <a:gd name="T60" fmla="*/ 458560 w 156"/>
                <a:gd name="T61" fmla="*/ 628680 h 105"/>
                <a:gd name="T62" fmla="*/ 384598 w 156"/>
                <a:gd name="T63" fmla="*/ 665661 h 105"/>
                <a:gd name="T64" fmla="*/ 347618 w 156"/>
                <a:gd name="T65" fmla="*/ 695246 h 105"/>
                <a:gd name="T66" fmla="*/ 244072 w 156"/>
                <a:gd name="T67" fmla="*/ 695246 h 105"/>
                <a:gd name="T68" fmla="*/ 170111 w 156"/>
                <a:gd name="T69" fmla="*/ 673058 h 105"/>
                <a:gd name="T70" fmla="*/ 125734 w 156"/>
                <a:gd name="T71" fmla="*/ 636076 h 105"/>
                <a:gd name="T72" fmla="*/ 66565 w 156"/>
                <a:gd name="T73" fmla="*/ 613888 h 105"/>
                <a:gd name="T74" fmla="*/ 36981 w 156"/>
                <a:gd name="T75" fmla="*/ 584303 h 105"/>
                <a:gd name="T76" fmla="*/ 14792 w 156"/>
                <a:gd name="T77" fmla="*/ 532529 h 105"/>
                <a:gd name="T78" fmla="*/ 14792 w 156"/>
                <a:gd name="T79" fmla="*/ 458567 h 105"/>
                <a:gd name="T80" fmla="*/ 59169 w 156"/>
                <a:gd name="T81" fmla="*/ 369812 h 105"/>
                <a:gd name="T82" fmla="*/ 125734 w 156"/>
                <a:gd name="T83" fmla="*/ 310642 h 105"/>
                <a:gd name="T84" fmla="*/ 192299 w 156"/>
                <a:gd name="T85" fmla="*/ 325434 h 105"/>
                <a:gd name="T86" fmla="*/ 281053 w 156"/>
                <a:gd name="T87" fmla="*/ 295850 h 105"/>
                <a:gd name="T88" fmla="*/ 347618 w 156"/>
                <a:gd name="T89" fmla="*/ 295850 h 105"/>
                <a:gd name="T90" fmla="*/ 362410 w 156"/>
                <a:gd name="T91" fmla="*/ 244076 h 105"/>
                <a:gd name="T92" fmla="*/ 399391 w 156"/>
                <a:gd name="T93" fmla="*/ 214491 h 105"/>
                <a:gd name="T94" fmla="*/ 421579 w 156"/>
                <a:gd name="T95" fmla="*/ 177510 h 105"/>
                <a:gd name="T96" fmla="*/ 428975 w 156"/>
                <a:gd name="T97" fmla="*/ 125736 h 105"/>
                <a:gd name="T98" fmla="*/ 399391 w 156"/>
                <a:gd name="T99" fmla="*/ 96151 h 105"/>
                <a:gd name="T100" fmla="*/ 406787 w 156"/>
                <a:gd name="T101" fmla="*/ 44377 h 105"/>
                <a:gd name="T102" fmla="*/ 443767 w 156"/>
                <a:gd name="T103" fmla="*/ 14792 h 105"/>
                <a:gd name="T104" fmla="*/ 480748 w 156"/>
                <a:gd name="T105" fmla="*/ 22189 h 105"/>
                <a:gd name="T106" fmla="*/ 502936 w 156"/>
                <a:gd name="T107" fmla="*/ 22189 h 105"/>
                <a:gd name="T108" fmla="*/ 554709 w 156"/>
                <a:gd name="T109" fmla="*/ 14792 h 105"/>
                <a:gd name="T110" fmla="*/ 591690 w 156"/>
                <a:gd name="T111" fmla="*/ 36981 h 105"/>
                <a:gd name="T112" fmla="*/ 621274 w 156"/>
                <a:gd name="T113" fmla="*/ 73962 h 1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105">
                  <a:moveTo>
                    <a:pt x="88" y="7"/>
                  </a:moveTo>
                  <a:lnTo>
                    <a:pt x="95" y="7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9" y="10"/>
                  </a:lnTo>
                  <a:lnTo>
                    <a:pt x="100" y="10"/>
                  </a:lnTo>
                  <a:lnTo>
                    <a:pt x="101" y="9"/>
                  </a:lnTo>
                  <a:lnTo>
                    <a:pt x="102" y="8"/>
                  </a:lnTo>
                  <a:lnTo>
                    <a:pt x="103" y="8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9" y="11"/>
                  </a:lnTo>
                  <a:lnTo>
                    <a:pt x="109" y="12"/>
                  </a:lnTo>
                  <a:lnTo>
                    <a:pt x="108" y="14"/>
                  </a:lnTo>
                  <a:lnTo>
                    <a:pt x="109" y="16"/>
                  </a:lnTo>
                  <a:lnTo>
                    <a:pt x="108" y="16"/>
                  </a:lnTo>
                  <a:lnTo>
                    <a:pt x="108" y="17"/>
                  </a:lnTo>
                  <a:lnTo>
                    <a:pt x="109" y="18"/>
                  </a:lnTo>
                  <a:lnTo>
                    <a:pt x="109" y="19"/>
                  </a:lnTo>
                  <a:lnTo>
                    <a:pt x="111" y="20"/>
                  </a:lnTo>
                  <a:lnTo>
                    <a:pt x="113" y="20"/>
                  </a:lnTo>
                  <a:lnTo>
                    <a:pt x="116" y="20"/>
                  </a:lnTo>
                  <a:lnTo>
                    <a:pt x="118" y="19"/>
                  </a:lnTo>
                  <a:lnTo>
                    <a:pt x="119" y="18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3" y="16"/>
                  </a:lnTo>
                  <a:lnTo>
                    <a:pt x="124" y="16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0" y="18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1" y="23"/>
                  </a:lnTo>
                  <a:lnTo>
                    <a:pt x="132" y="22"/>
                  </a:lnTo>
                  <a:lnTo>
                    <a:pt x="133" y="22"/>
                  </a:lnTo>
                  <a:lnTo>
                    <a:pt x="134" y="22"/>
                  </a:lnTo>
                  <a:lnTo>
                    <a:pt x="136" y="23"/>
                  </a:lnTo>
                  <a:lnTo>
                    <a:pt x="138" y="23"/>
                  </a:lnTo>
                  <a:lnTo>
                    <a:pt x="139" y="23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4" y="26"/>
                  </a:lnTo>
                  <a:lnTo>
                    <a:pt x="146" y="26"/>
                  </a:lnTo>
                  <a:lnTo>
                    <a:pt x="147" y="26"/>
                  </a:lnTo>
                  <a:lnTo>
                    <a:pt x="148" y="26"/>
                  </a:lnTo>
                  <a:lnTo>
                    <a:pt x="149" y="26"/>
                  </a:lnTo>
                  <a:lnTo>
                    <a:pt x="151" y="42"/>
                  </a:lnTo>
                  <a:lnTo>
                    <a:pt x="152" y="45"/>
                  </a:lnTo>
                  <a:lnTo>
                    <a:pt x="151" y="45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49" y="47"/>
                  </a:lnTo>
                  <a:lnTo>
                    <a:pt x="149" y="48"/>
                  </a:lnTo>
                  <a:lnTo>
                    <a:pt x="148" y="49"/>
                  </a:lnTo>
                  <a:lnTo>
                    <a:pt x="149" y="52"/>
                  </a:lnTo>
                  <a:lnTo>
                    <a:pt x="149" y="53"/>
                  </a:lnTo>
                  <a:lnTo>
                    <a:pt x="150" y="53"/>
                  </a:lnTo>
                  <a:lnTo>
                    <a:pt x="151" y="51"/>
                  </a:lnTo>
                  <a:lnTo>
                    <a:pt x="152" y="51"/>
                  </a:lnTo>
                  <a:lnTo>
                    <a:pt x="153" y="52"/>
                  </a:lnTo>
                  <a:lnTo>
                    <a:pt x="155" y="53"/>
                  </a:lnTo>
                  <a:lnTo>
                    <a:pt x="156" y="53"/>
                  </a:lnTo>
                  <a:lnTo>
                    <a:pt x="156" y="54"/>
                  </a:lnTo>
                  <a:lnTo>
                    <a:pt x="155" y="55"/>
                  </a:lnTo>
                  <a:lnTo>
                    <a:pt x="154" y="55"/>
                  </a:lnTo>
                  <a:lnTo>
                    <a:pt x="153" y="55"/>
                  </a:lnTo>
                  <a:lnTo>
                    <a:pt x="152" y="56"/>
                  </a:lnTo>
                  <a:lnTo>
                    <a:pt x="151" y="58"/>
                  </a:lnTo>
                  <a:lnTo>
                    <a:pt x="150" y="58"/>
                  </a:lnTo>
                  <a:lnTo>
                    <a:pt x="149" y="58"/>
                  </a:lnTo>
                  <a:lnTo>
                    <a:pt x="150" y="60"/>
                  </a:lnTo>
                  <a:lnTo>
                    <a:pt x="149" y="60"/>
                  </a:lnTo>
                  <a:lnTo>
                    <a:pt x="149" y="61"/>
                  </a:lnTo>
                  <a:lnTo>
                    <a:pt x="148" y="62"/>
                  </a:lnTo>
                  <a:lnTo>
                    <a:pt x="148" y="63"/>
                  </a:lnTo>
                  <a:lnTo>
                    <a:pt x="147" y="63"/>
                  </a:lnTo>
                  <a:lnTo>
                    <a:pt x="146" y="62"/>
                  </a:lnTo>
                  <a:lnTo>
                    <a:pt x="145" y="62"/>
                  </a:lnTo>
                  <a:lnTo>
                    <a:pt x="144" y="63"/>
                  </a:lnTo>
                  <a:lnTo>
                    <a:pt x="144" y="64"/>
                  </a:lnTo>
                  <a:lnTo>
                    <a:pt x="143" y="63"/>
                  </a:lnTo>
                  <a:lnTo>
                    <a:pt x="142" y="64"/>
                  </a:ln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1" y="63"/>
                    <a:pt x="141" y="63"/>
                  </a:cubicBezTo>
                  <a:lnTo>
                    <a:pt x="140" y="64"/>
                  </a:lnTo>
                  <a:lnTo>
                    <a:pt x="140" y="65"/>
                  </a:lnTo>
                  <a:lnTo>
                    <a:pt x="140" y="66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2" y="69"/>
                  </a:lnTo>
                  <a:lnTo>
                    <a:pt x="143" y="69"/>
                  </a:lnTo>
                  <a:lnTo>
                    <a:pt x="143" y="68"/>
                  </a:lnTo>
                  <a:lnTo>
                    <a:pt x="144" y="67"/>
                  </a:lnTo>
                  <a:lnTo>
                    <a:pt x="145" y="67"/>
                  </a:lnTo>
                  <a:lnTo>
                    <a:pt x="146" y="67"/>
                  </a:lnTo>
                  <a:lnTo>
                    <a:pt x="147" y="67"/>
                  </a:lnTo>
                  <a:lnTo>
                    <a:pt x="147" y="68"/>
                  </a:lnTo>
                  <a:lnTo>
                    <a:pt x="146" y="69"/>
                  </a:lnTo>
                  <a:lnTo>
                    <a:pt x="145" y="69"/>
                  </a:lnTo>
                  <a:lnTo>
                    <a:pt x="145" y="70"/>
                  </a:lnTo>
                  <a:lnTo>
                    <a:pt x="144" y="71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40" y="72"/>
                  </a:lnTo>
                  <a:lnTo>
                    <a:pt x="141" y="73"/>
                  </a:lnTo>
                  <a:lnTo>
                    <a:pt x="141" y="74"/>
                  </a:lnTo>
                  <a:lnTo>
                    <a:pt x="139" y="74"/>
                  </a:lnTo>
                  <a:lnTo>
                    <a:pt x="138" y="75"/>
                  </a:lnTo>
                  <a:lnTo>
                    <a:pt x="138" y="76"/>
                  </a:lnTo>
                  <a:cubicBezTo>
                    <a:pt x="138" y="76"/>
                    <a:pt x="138" y="76"/>
                    <a:pt x="137" y="76"/>
                  </a:cubicBezTo>
                  <a:cubicBezTo>
                    <a:pt x="136" y="76"/>
                    <a:pt x="136" y="76"/>
                    <a:pt x="136" y="76"/>
                  </a:cubicBezTo>
                  <a:lnTo>
                    <a:pt x="135" y="76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3" y="78"/>
                  </a:lnTo>
                  <a:lnTo>
                    <a:pt x="132" y="79"/>
                  </a:lnTo>
                  <a:cubicBezTo>
                    <a:pt x="132" y="79"/>
                    <a:pt x="132" y="80"/>
                    <a:pt x="131" y="80"/>
                  </a:cubicBezTo>
                  <a:cubicBezTo>
                    <a:pt x="131" y="80"/>
                    <a:pt x="130" y="80"/>
                    <a:pt x="130" y="80"/>
                  </a:cubicBezTo>
                  <a:lnTo>
                    <a:pt x="129" y="81"/>
                  </a:lnTo>
                  <a:lnTo>
                    <a:pt x="128" y="82"/>
                  </a:lnTo>
                  <a:cubicBezTo>
                    <a:pt x="128" y="82"/>
                    <a:pt x="128" y="82"/>
                    <a:pt x="128" y="82"/>
                  </a:cubicBezTo>
                  <a:cubicBezTo>
                    <a:pt x="128" y="83"/>
                    <a:pt x="128" y="83"/>
                    <a:pt x="128" y="83"/>
                  </a:cubicBezTo>
                  <a:lnTo>
                    <a:pt x="129" y="84"/>
                  </a:lnTo>
                  <a:lnTo>
                    <a:pt x="129" y="85"/>
                  </a:lnTo>
                  <a:cubicBezTo>
                    <a:pt x="129" y="85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6"/>
                  </a:cubicBezTo>
                  <a:lnTo>
                    <a:pt x="126" y="86"/>
                  </a:lnTo>
                  <a:lnTo>
                    <a:pt x="126" y="85"/>
                  </a:lnTo>
                  <a:cubicBezTo>
                    <a:pt x="126" y="85"/>
                    <a:pt x="126" y="86"/>
                    <a:pt x="125" y="86"/>
                  </a:cubicBezTo>
                  <a:cubicBezTo>
                    <a:pt x="125" y="86"/>
                    <a:pt x="125" y="87"/>
                    <a:pt x="125" y="87"/>
                  </a:cubicBezTo>
                  <a:lnTo>
                    <a:pt x="124" y="87"/>
                  </a:lnTo>
                  <a:lnTo>
                    <a:pt x="124" y="88"/>
                  </a:lnTo>
                  <a:lnTo>
                    <a:pt x="125" y="90"/>
                  </a:lnTo>
                  <a:lnTo>
                    <a:pt x="124" y="90"/>
                  </a:lnTo>
                  <a:lnTo>
                    <a:pt x="122" y="90"/>
                  </a:lnTo>
                  <a:cubicBezTo>
                    <a:pt x="122" y="90"/>
                    <a:pt x="121" y="89"/>
                    <a:pt x="120" y="89"/>
                  </a:cubicBezTo>
                  <a:cubicBezTo>
                    <a:pt x="120" y="89"/>
                    <a:pt x="119" y="90"/>
                    <a:pt x="119" y="90"/>
                  </a:cubicBezTo>
                  <a:cubicBezTo>
                    <a:pt x="119" y="90"/>
                    <a:pt x="118" y="90"/>
                    <a:pt x="118" y="90"/>
                  </a:cubicBezTo>
                  <a:cubicBezTo>
                    <a:pt x="118" y="90"/>
                    <a:pt x="118" y="90"/>
                    <a:pt x="117" y="90"/>
                  </a:cubicBezTo>
                  <a:cubicBezTo>
                    <a:pt x="117" y="90"/>
                    <a:pt x="116" y="91"/>
                    <a:pt x="116" y="91"/>
                  </a:cubicBezTo>
                  <a:lnTo>
                    <a:pt x="117" y="90"/>
                  </a:lnTo>
                  <a:lnTo>
                    <a:pt x="117" y="88"/>
                  </a:lnTo>
                  <a:lnTo>
                    <a:pt x="117" y="87"/>
                  </a:lnTo>
                  <a:lnTo>
                    <a:pt x="117" y="86"/>
                  </a:lnTo>
                  <a:lnTo>
                    <a:pt x="117" y="85"/>
                  </a:lnTo>
                  <a:lnTo>
                    <a:pt x="116" y="85"/>
                  </a:lnTo>
                  <a:lnTo>
                    <a:pt x="117" y="84"/>
                  </a:lnTo>
                  <a:lnTo>
                    <a:pt x="117" y="83"/>
                  </a:lnTo>
                  <a:lnTo>
                    <a:pt x="116" y="82"/>
                  </a:lnTo>
                  <a:cubicBezTo>
                    <a:pt x="116" y="82"/>
                    <a:pt x="116" y="82"/>
                    <a:pt x="116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4" y="82"/>
                    <a:pt x="114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2" y="81"/>
                    <a:pt x="112" y="81"/>
                    <a:pt x="112" y="81"/>
                  </a:cubicBezTo>
                  <a:lnTo>
                    <a:pt x="111" y="82"/>
                  </a:lnTo>
                  <a:lnTo>
                    <a:pt x="110" y="83"/>
                  </a:lnTo>
                  <a:cubicBezTo>
                    <a:pt x="110" y="83"/>
                    <a:pt x="109" y="83"/>
                    <a:pt x="109" y="83"/>
                  </a:cubicBezTo>
                  <a:cubicBezTo>
                    <a:pt x="109" y="84"/>
                    <a:pt x="109" y="84"/>
                    <a:pt x="109" y="84"/>
                  </a:cubicBezTo>
                  <a:lnTo>
                    <a:pt x="109" y="85"/>
                  </a:lnTo>
                  <a:lnTo>
                    <a:pt x="108" y="86"/>
                  </a:lnTo>
                  <a:cubicBezTo>
                    <a:pt x="108" y="86"/>
                    <a:pt x="108" y="87"/>
                    <a:pt x="107" y="87"/>
                  </a:cubicBezTo>
                  <a:cubicBezTo>
                    <a:pt x="107" y="87"/>
                    <a:pt x="106" y="87"/>
                    <a:pt x="106" y="87"/>
                  </a:cubicBezTo>
                  <a:lnTo>
                    <a:pt x="105" y="88"/>
                  </a:lnTo>
                  <a:lnTo>
                    <a:pt x="104" y="88"/>
                  </a:lnTo>
                  <a:lnTo>
                    <a:pt x="104" y="89"/>
                  </a:lnTo>
                  <a:cubicBezTo>
                    <a:pt x="104" y="89"/>
                    <a:pt x="104" y="90"/>
                    <a:pt x="104" y="90"/>
                  </a:cubicBezTo>
                  <a:cubicBezTo>
                    <a:pt x="103" y="90"/>
                    <a:pt x="103" y="90"/>
                    <a:pt x="103" y="90"/>
                  </a:cubicBezTo>
                  <a:lnTo>
                    <a:pt x="102" y="91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9" y="93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99" y="98"/>
                  </a:lnTo>
                  <a:lnTo>
                    <a:pt x="98" y="96"/>
                  </a:lnTo>
                  <a:lnTo>
                    <a:pt x="94" y="98"/>
                  </a:lnTo>
                  <a:lnTo>
                    <a:pt x="95" y="100"/>
                  </a:lnTo>
                  <a:lnTo>
                    <a:pt x="96" y="101"/>
                  </a:lnTo>
                  <a:cubicBezTo>
                    <a:pt x="96" y="101"/>
                    <a:pt x="95" y="102"/>
                    <a:pt x="95" y="102"/>
                  </a:cubicBezTo>
                  <a:cubicBezTo>
                    <a:pt x="94" y="102"/>
                    <a:pt x="94" y="102"/>
                    <a:pt x="94" y="102"/>
                  </a:cubicBezTo>
                  <a:lnTo>
                    <a:pt x="93" y="103"/>
                  </a:lnTo>
                  <a:lnTo>
                    <a:pt x="92" y="103"/>
                  </a:lnTo>
                  <a:lnTo>
                    <a:pt x="91" y="104"/>
                  </a:lnTo>
                  <a:lnTo>
                    <a:pt x="89" y="105"/>
                  </a:lnTo>
                  <a:lnTo>
                    <a:pt x="88" y="105"/>
                  </a:lnTo>
                  <a:lnTo>
                    <a:pt x="88" y="104"/>
                  </a:lnTo>
                  <a:lnTo>
                    <a:pt x="88" y="103"/>
                  </a:lnTo>
                  <a:lnTo>
                    <a:pt x="89" y="102"/>
                  </a:lnTo>
                  <a:lnTo>
                    <a:pt x="89" y="100"/>
                  </a:lnTo>
                  <a:cubicBezTo>
                    <a:pt x="89" y="100"/>
                    <a:pt x="89" y="99"/>
                    <a:pt x="89" y="99"/>
                  </a:cubicBezTo>
                  <a:cubicBezTo>
                    <a:pt x="88" y="99"/>
                    <a:pt x="88" y="98"/>
                    <a:pt x="88" y="98"/>
                  </a:cubicBezTo>
                  <a:lnTo>
                    <a:pt x="87" y="98"/>
                  </a:lnTo>
                  <a:cubicBezTo>
                    <a:pt x="87" y="98"/>
                    <a:pt x="86" y="99"/>
                    <a:pt x="86" y="99"/>
                  </a:cubicBezTo>
                  <a:cubicBezTo>
                    <a:pt x="85" y="99"/>
                    <a:pt x="83" y="99"/>
                    <a:pt x="83" y="99"/>
                  </a:cubicBezTo>
                  <a:lnTo>
                    <a:pt x="81" y="100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78" y="98"/>
                  </a:lnTo>
                  <a:lnTo>
                    <a:pt x="77" y="98"/>
                  </a:lnTo>
                  <a:lnTo>
                    <a:pt x="76" y="97"/>
                  </a:lnTo>
                  <a:cubicBezTo>
                    <a:pt x="76" y="97"/>
                    <a:pt x="76" y="97"/>
                    <a:pt x="76" y="97"/>
                  </a:cubicBezTo>
                  <a:cubicBezTo>
                    <a:pt x="75" y="97"/>
                    <a:pt x="75" y="96"/>
                    <a:pt x="75" y="96"/>
                  </a:cubicBezTo>
                  <a:cubicBezTo>
                    <a:pt x="75" y="96"/>
                    <a:pt x="74" y="96"/>
                    <a:pt x="73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7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lnTo>
                    <a:pt x="69" y="99"/>
                  </a:lnTo>
                  <a:lnTo>
                    <a:pt x="69" y="98"/>
                  </a:lnTo>
                  <a:lnTo>
                    <a:pt x="68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7" y="97"/>
                  </a:lnTo>
                  <a:lnTo>
                    <a:pt x="67" y="96"/>
                  </a:lnTo>
                  <a:lnTo>
                    <a:pt x="69" y="95"/>
                  </a:lnTo>
                  <a:lnTo>
                    <a:pt x="69" y="94"/>
                  </a:lnTo>
                  <a:lnTo>
                    <a:pt x="69" y="93"/>
                  </a:lnTo>
                  <a:lnTo>
                    <a:pt x="70" y="92"/>
                  </a:lnTo>
                  <a:lnTo>
                    <a:pt x="71" y="91"/>
                  </a:lnTo>
                  <a:lnTo>
                    <a:pt x="72" y="90"/>
                  </a:lnTo>
                  <a:lnTo>
                    <a:pt x="73" y="90"/>
                  </a:lnTo>
                  <a:lnTo>
                    <a:pt x="73" y="89"/>
                  </a:lnTo>
                  <a:cubicBezTo>
                    <a:pt x="73" y="89"/>
                    <a:pt x="72" y="90"/>
                    <a:pt x="71" y="90"/>
                  </a:cubicBezTo>
                  <a:cubicBezTo>
                    <a:pt x="71" y="90"/>
                    <a:pt x="69" y="91"/>
                    <a:pt x="69" y="91"/>
                  </a:cubicBezTo>
                  <a:lnTo>
                    <a:pt x="68" y="92"/>
                  </a:lnTo>
                  <a:cubicBezTo>
                    <a:pt x="68" y="92"/>
                    <a:pt x="66" y="92"/>
                    <a:pt x="66" y="92"/>
                  </a:cubicBezTo>
                  <a:cubicBezTo>
                    <a:pt x="66" y="92"/>
                    <a:pt x="65" y="91"/>
                    <a:pt x="65" y="91"/>
                  </a:cubicBezTo>
                  <a:lnTo>
                    <a:pt x="64" y="90"/>
                  </a:lnTo>
                  <a:lnTo>
                    <a:pt x="64" y="89"/>
                  </a:lnTo>
                  <a:lnTo>
                    <a:pt x="64" y="87"/>
                  </a:lnTo>
                  <a:lnTo>
                    <a:pt x="64" y="86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8" y="86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5" y="88"/>
                  </a:lnTo>
                  <a:lnTo>
                    <a:pt x="53" y="89"/>
                  </a:lnTo>
                  <a:lnTo>
                    <a:pt x="52" y="90"/>
                  </a:lnTo>
                  <a:lnTo>
                    <a:pt x="51" y="90"/>
                  </a:lnTo>
                  <a:cubicBezTo>
                    <a:pt x="51" y="90"/>
                    <a:pt x="50" y="89"/>
                    <a:pt x="49" y="89"/>
                  </a:cubicBezTo>
                  <a:cubicBezTo>
                    <a:pt x="49" y="89"/>
                    <a:pt x="48" y="90"/>
                    <a:pt x="48" y="90"/>
                  </a:cubicBezTo>
                  <a:cubicBezTo>
                    <a:pt x="47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7" y="91"/>
                    <a:pt x="48" y="92"/>
                    <a:pt x="48" y="92"/>
                  </a:cubicBezTo>
                  <a:lnTo>
                    <a:pt x="48" y="93"/>
                  </a:lnTo>
                  <a:lnTo>
                    <a:pt x="47" y="94"/>
                  </a:lnTo>
                  <a:lnTo>
                    <a:pt x="45" y="95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7" y="96"/>
                  </a:lnTo>
                  <a:cubicBezTo>
                    <a:pt x="37" y="96"/>
                    <a:pt x="37" y="97"/>
                    <a:pt x="36" y="97"/>
                  </a:cubicBezTo>
                  <a:cubicBezTo>
                    <a:pt x="35" y="97"/>
                    <a:pt x="35" y="97"/>
                    <a:pt x="34" y="97"/>
                  </a:cubicBezTo>
                  <a:cubicBezTo>
                    <a:pt x="34" y="97"/>
                    <a:pt x="34" y="95"/>
                    <a:pt x="34" y="95"/>
                  </a:cubicBezTo>
                  <a:lnTo>
                    <a:pt x="33" y="94"/>
                  </a:lnTo>
                  <a:lnTo>
                    <a:pt x="33" y="93"/>
                  </a:lnTo>
                  <a:lnTo>
                    <a:pt x="32" y="92"/>
                  </a:lnTo>
                  <a:lnTo>
                    <a:pt x="31" y="91"/>
                  </a:lnTo>
                  <a:lnTo>
                    <a:pt x="30" y="91"/>
                  </a:lnTo>
                  <a:lnTo>
                    <a:pt x="28" y="91"/>
                  </a:lnTo>
                  <a:cubicBezTo>
                    <a:pt x="28" y="91"/>
                    <a:pt x="28" y="91"/>
                    <a:pt x="27" y="91"/>
                  </a:cubicBezTo>
                  <a:cubicBezTo>
                    <a:pt x="27" y="91"/>
                    <a:pt x="26" y="92"/>
                    <a:pt x="26" y="92"/>
                  </a:cubicBezTo>
                  <a:cubicBezTo>
                    <a:pt x="26" y="92"/>
                    <a:pt x="23" y="91"/>
                    <a:pt x="23" y="91"/>
                  </a:cubicBezTo>
                  <a:lnTo>
                    <a:pt x="22" y="90"/>
                  </a:lnTo>
                  <a:lnTo>
                    <a:pt x="20" y="89"/>
                  </a:lnTo>
                  <a:lnTo>
                    <a:pt x="19" y="89"/>
                  </a:lnTo>
                  <a:cubicBezTo>
                    <a:pt x="19" y="89"/>
                    <a:pt x="19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lnTo>
                    <a:pt x="17" y="88"/>
                  </a:lnTo>
                  <a:lnTo>
                    <a:pt x="17" y="87"/>
                  </a:lnTo>
                  <a:lnTo>
                    <a:pt x="17" y="86"/>
                  </a:lnTo>
                  <a:lnTo>
                    <a:pt x="16" y="87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3" y="84"/>
                  </a:lnTo>
                  <a:cubicBezTo>
                    <a:pt x="13" y="84"/>
                    <a:pt x="12" y="83"/>
                    <a:pt x="11" y="83"/>
                  </a:cubicBezTo>
                  <a:cubicBezTo>
                    <a:pt x="11" y="83"/>
                    <a:pt x="10" y="83"/>
                    <a:pt x="10" y="83"/>
                  </a:cubicBezTo>
                  <a:lnTo>
                    <a:pt x="9" y="83"/>
                  </a:lnTo>
                  <a:lnTo>
                    <a:pt x="9" y="85"/>
                  </a:lnTo>
                  <a:lnTo>
                    <a:pt x="9" y="86"/>
                  </a:lnTo>
                  <a:cubicBezTo>
                    <a:pt x="9" y="86"/>
                    <a:pt x="7" y="86"/>
                    <a:pt x="7" y="86"/>
                  </a:cubicBezTo>
                  <a:cubicBezTo>
                    <a:pt x="7" y="86"/>
                    <a:pt x="5" y="86"/>
                    <a:pt x="5" y="86"/>
                  </a:cubicBezTo>
                  <a:lnTo>
                    <a:pt x="5" y="85"/>
                  </a:lnTo>
                  <a:lnTo>
                    <a:pt x="5" y="83"/>
                  </a:lnTo>
                  <a:lnTo>
                    <a:pt x="5" y="81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3" y="75"/>
                  </a:lnTo>
                  <a:cubicBezTo>
                    <a:pt x="3" y="75"/>
                    <a:pt x="3" y="74"/>
                    <a:pt x="3" y="74"/>
                  </a:cubicBezTo>
                  <a:cubicBezTo>
                    <a:pt x="2" y="74"/>
                    <a:pt x="2" y="74"/>
                    <a:pt x="2" y="74"/>
                  </a:cubicBezTo>
                  <a:lnTo>
                    <a:pt x="2" y="72"/>
                  </a:lnTo>
                  <a:lnTo>
                    <a:pt x="3" y="71"/>
                  </a:lnTo>
                  <a:lnTo>
                    <a:pt x="3" y="70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2" y="62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8" y="51"/>
                  </a:lnTo>
                  <a:lnTo>
                    <a:pt x="8" y="50"/>
                  </a:lnTo>
                  <a:cubicBezTo>
                    <a:pt x="8" y="50"/>
                    <a:pt x="7" y="50"/>
                    <a:pt x="8" y="50"/>
                  </a:cubicBezTo>
                  <a:cubicBezTo>
                    <a:pt x="8" y="50"/>
                    <a:pt x="9" y="49"/>
                    <a:pt x="9" y="49"/>
                  </a:cubicBezTo>
                  <a:lnTo>
                    <a:pt x="10" y="47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9" y="42"/>
                  </a:lnTo>
                  <a:cubicBezTo>
                    <a:pt x="19" y="42"/>
                    <a:pt x="19" y="43"/>
                    <a:pt x="19" y="43"/>
                  </a:cubicBezTo>
                  <a:cubicBezTo>
                    <a:pt x="19" y="43"/>
                    <a:pt x="19" y="44"/>
                    <a:pt x="19" y="44"/>
                  </a:cubicBezTo>
                  <a:lnTo>
                    <a:pt x="20" y="44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4" y="45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2" y="42"/>
                  </a:lnTo>
                  <a:lnTo>
                    <a:pt x="44" y="43"/>
                  </a:lnTo>
                  <a:lnTo>
                    <a:pt x="44" y="42"/>
                  </a:lnTo>
                  <a:cubicBezTo>
                    <a:pt x="44" y="42"/>
                    <a:pt x="44" y="41"/>
                    <a:pt x="44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7" y="40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5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2" y="33"/>
                  </a:lnTo>
                  <a:lnTo>
                    <a:pt x="51" y="32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5" y="28"/>
                  </a:lnTo>
                  <a:cubicBezTo>
                    <a:pt x="55" y="28"/>
                    <a:pt x="56" y="28"/>
                    <a:pt x="57" y="28"/>
                  </a:cubicBezTo>
                  <a:cubicBezTo>
                    <a:pt x="57" y="27"/>
                    <a:pt x="57" y="27"/>
                    <a:pt x="57" y="27"/>
                  </a:cubicBezTo>
                  <a:lnTo>
                    <a:pt x="56" y="26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4"/>
                  </a:lnTo>
                  <a:lnTo>
                    <a:pt x="56" y="23"/>
                  </a:lnTo>
                  <a:lnTo>
                    <a:pt x="57" y="22"/>
                  </a:lnTo>
                  <a:lnTo>
                    <a:pt x="58" y="21"/>
                  </a:lnTo>
                  <a:lnTo>
                    <a:pt x="59" y="20"/>
                  </a:lnTo>
                  <a:cubicBezTo>
                    <a:pt x="59" y="20"/>
                    <a:pt x="59" y="19"/>
                    <a:pt x="58" y="19"/>
                  </a:cubicBezTo>
                  <a:cubicBezTo>
                    <a:pt x="58" y="19"/>
                    <a:pt x="58" y="18"/>
                    <a:pt x="58" y="18"/>
                  </a:cubicBezTo>
                  <a:lnTo>
                    <a:pt x="58" y="17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7" y="14"/>
                  </a:lnTo>
                  <a:cubicBezTo>
                    <a:pt x="57" y="14"/>
                    <a:pt x="57" y="14"/>
                    <a:pt x="57" y="14"/>
                  </a:cubicBezTo>
                  <a:cubicBezTo>
                    <a:pt x="56" y="14"/>
                    <a:pt x="56" y="14"/>
                    <a:pt x="55" y="14"/>
                  </a:cubicBezTo>
                  <a:cubicBezTo>
                    <a:pt x="55" y="14"/>
                    <a:pt x="54" y="13"/>
                    <a:pt x="54" y="13"/>
                  </a:cubicBezTo>
                  <a:lnTo>
                    <a:pt x="54" y="13"/>
                  </a:lnTo>
                  <a:lnTo>
                    <a:pt x="53" y="12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4" y="9"/>
                  </a:lnTo>
                  <a:cubicBezTo>
                    <a:pt x="54" y="9"/>
                    <a:pt x="54" y="8"/>
                    <a:pt x="54" y="8"/>
                  </a:cubicBezTo>
                  <a:cubicBezTo>
                    <a:pt x="54" y="8"/>
                    <a:pt x="55" y="7"/>
                    <a:pt x="55" y="7"/>
                  </a:cubicBezTo>
                  <a:lnTo>
                    <a:pt x="56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1" y="3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4" y="2"/>
                  </a:lnTo>
                  <a:cubicBezTo>
                    <a:pt x="64" y="2"/>
                    <a:pt x="64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lnTo>
                    <a:pt x="66" y="4"/>
                  </a:lnTo>
                  <a:lnTo>
                    <a:pt x="66" y="6"/>
                  </a:lnTo>
                  <a:cubicBezTo>
                    <a:pt x="66" y="6"/>
                    <a:pt x="67" y="7"/>
                    <a:pt x="67" y="7"/>
                  </a:cubicBezTo>
                  <a:cubicBezTo>
                    <a:pt x="68" y="6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4"/>
                  </a:cubicBezTo>
                  <a:cubicBezTo>
                    <a:pt x="67" y="4"/>
                    <a:pt x="67" y="3"/>
                    <a:pt x="67" y="3"/>
                  </a:cubicBezTo>
                  <a:cubicBezTo>
                    <a:pt x="67" y="3"/>
                    <a:pt x="68" y="3"/>
                    <a:pt x="68" y="3"/>
                  </a:cubicBezTo>
                  <a:cubicBezTo>
                    <a:pt x="68" y="2"/>
                    <a:pt x="69" y="2"/>
                    <a:pt x="69" y="2"/>
                  </a:cubicBezTo>
                  <a:lnTo>
                    <a:pt x="69" y="1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5" y="1"/>
                  </a:lnTo>
                  <a:lnTo>
                    <a:pt x="75" y="2"/>
                  </a:lnTo>
                  <a:lnTo>
                    <a:pt x="76" y="2"/>
                  </a:lnTo>
                  <a:cubicBezTo>
                    <a:pt x="76" y="2"/>
                    <a:pt x="76" y="3"/>
                    <a:pt x="76" y="4"/>
                  </a:cubicBezTo>
                  <a:cubicBezTo>
                    <a:pt x="76" y="4"/>
                    <a:pt x="76" y="5"/>
                    <a:pt x="76" y="5"/>
                  </a:cubicBezTo>
                  <a:lnTo>
                    <a:pt x="76" y="6"/>
                  </a:lnTo>
                  <a:lnTo>
                    <a:pt x="77" y="5"/>
                  </a:lnTo>
                  <a:cubicBezTo>
                    <a:pt x="77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lnTo>
                    <a:pt x="80" y="5"/>
                  </a:lnTo>
                  <a:lnTo>
                    <a:pt x="80" y="6"/>
                  </a:lnTo>
                  <a:lnTo>
                    <a:pt x="80" y="7"/>
                  </a:lnTo>
                  <a:lnTo>
                    <a:pt x="79" y="9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4" y="10"/>
                  </a:lnTo>
                  <a:lnTo>
                    <a:pt x="85" y="12"/>
                  </a:lnTo>
                  <a:cubicBezTo>
                    <a:pt x="85" y="12"/>
                    <a:pt x="85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7" y="11"/>
                    <a:pt x="87" y="11"/>
                  </a:cubicBezTo>
                  <a:cubicBezTo>
                    <a:pt x="87" y="10"/>
                    <a:pt x="87" y="10"/>
                    <a:pt x="87" y="10"/>
                  </a:cubicBezTo>
                  <a:lnTo>
                    <a:pt x="88" y="9"/>
                  </a:lnTo>
                  <a:lnTo>
                    <a:pt x="88" y="7"/>
                  </a:lnTo>
                  <a:close/>
                </a:path>
              </a:pathLst>
            </a:custGeom>
            <a:solidFill>
              <a:srgbClr val="0085C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Freeform 195"/>
            <p:cNvSpPr>
              <a:spLocks/>
            </p:cNvSpPr>
            <p:nvPr/>
          </p:nvSpPr>
          <p:spPr bwMode="auto">
            <a:xfrm>
              <a:off x="2677113" y="7600"/>
              <a:ext cx="1043305" cy="694717"/>
            </a:xfrm>
            <a:custGeom>
              <a:avLst/>
              <a:gdLst>
                <a:gd name="T0" fmla="*/ 451359 w 141"/>
                <a:gd name="T1" fmla="*/ 14781 h 94"/>
                <a:gd name="T2" fmla="*/ 540151 w 141"/>
                <a:gd name="T3" fmla="*/ 36952 h 94"/>
                <a:gd name="T4" fmla="*/ 606745 w 141"/>
                <a:gd name="T5" fmla="*/ 44342 h 94"/>
                <a:gd name="T6" fmla="*/ 643741 w 141"/>
                <a:gd name="T7" fmla="*/ 133026 h 94"/>
                <a:gd name="T8" fmla="*/ 658540 w 141"/>
                <a:gd name="T9" fmla="*/ 199539 h 94"/>
                <a:gd name="T10" fmla="*/ 636342 w 141"/>
                <a:gd name="T11" fmla="*/ 229100 h 94"/>
                <a:gd name="T12" fmla="*/ 680738 w 141"/>
                <a:gd name="T13" fmla="*/ 236490 h 94"/>
                <a:gd name="T14" fmla="*/ 717735 w 141"/>
                <a:gd name="T15" fmla="*/ 236490 h 94"/>
                <a:gd name="T16" fmla="*/ 762131 w 141"/>
                <a:gd name="T17" fmla="*/ 221710 h 94"/>
                <a:gd name="T18" fmla="*/ 791728 w 141"/>
                <a:gd name="T19" fmla="*/ 214319 h 94"/>
                <a:gd name="T20" fmla="*/ 813926 w 141"/>
                <a:gd name="T21" fmla="*/ 258661 h 94"/>
                <a:gd name="T22" fmla="*/ 850923 w 141"/>
                <a:gd name="T23" fmla="*/ 273442 h 94"/>
                <a:gd name="T24" fmla="*/ 850923 w 141"/>
                <a:gd name="T25" fmla="*/ 236490 h 94"/>
                <a:gd name="T26" fmla="*/ 947114 w 141"/>
                <a:gd name="T27" fmla="*/ 258661 h 94"/>
                <a:gd name="T28" fmla="*/ 947114 w 141"/>
                <a:gd name="T29" fmla="*/ 273442 h 94"/>
                <a:gd name="T30" fmla="*/ 932315 w 141"/>
                <a:gd name="T31" fmla="*/ 332564 h 94"/>
                <a:gd name="T32" fmla="*/ 961912 w 141"/>
                <a:gd name="T33" fmla="*/ 384297 h 94"/>
                <a:gd name="T34" fmla="*/ 969312 w 141"/>
                <a:gd name="T35" fmla="*/ 428639 h 94"/>
                <a:gd name="T36" fmla="*/ 991510 w 141"/>
                <a:gd name="T37" fmla="*/ 465590 h 94"/>
                <a:gd name="T38" fmla="*/ 1035906 w 141"/>
                <a:gd name="T39" fmla="*/ 480371 h 94"/>
                <a:gd name="T40" fmla="*/ 1028506 w 141"/>
                <a:gd name="T41" fmla="*/ 524713 h 94"/>
                <a:gd name="T42" fmla="*/ 1035906 w 141"/>
                <a:gd name="T43" fmla="*/ 539493 h 94"/>
                <a:gd name="T44" fmla="*/ 976711 w 141"/>
                <a:gd name="T45" fmla="*/ 532103 h 94"/>
                <a:gd name="T46" fmla="*/ 902718 w 141"/>
                <a:gd name="T47" fmla="*/ 495151 h 94"/>
                <a:gd name="T48" fmla="*/ 821325 w 141"/>
                <a:gd name="T49" fmla="*/ 487761 h 94"/>
                <a:gd name="T50" fmla="*/ 747332 w 141"/>
                <a:gd name="T51" fmla="*/ 480371 h 94"/>
                <a:gd name="T52" fmla="*/ 702936 w 141"/>
                <a:gd name="T53" fmla="*/ 421248 h 94"/>
                <a:gd name="T54" fmla="*/ 651141 w 141"/>
                <a:gd name="T55" fmla="*/ 413858 h 94"/>
                <a:gd name="T56" fmla="*/ 569748 w 141"/>
                <a:gd name="T57" fmla="*/ 443419 h 94"/>
                <a:gd name="T58" fmla="*/ 532751 w 141"/>
                <a:gd name="T59" fmla="*/ 406468 h 94"/>
                <a:gd name="T60" fmla="*/ 503154 w 141"/>
                <a:gd name="T61" fmla="*/ 376906 h 94"/>
                <a:gd name="T62" fmla="*/ 458758 w 141"/>
                <a:gd name="T63" fmla="*/ 369516 h 94"/>
                <a:gd name="T64" fmla="*/ 436560 w 141"/>
                <a:gd name="T65" fmla="*/ 406468 h 94"/>
                <a:gd name="T66" fmla="*/ 399564 w 141"/>
                <a:gd name="T67" fmla="*/ 376906 h 94"/>
                <a:gd name="T68" fmla="*/ 362567 w 141"/>
                <a:gd name="T69" fmla="*/ 384297 h 94"/>
                <a:gd name="T70" fmla="*/ 340369 w 141"/>
                <a:gd name="T71" fmla="*/ 413858 h 94"/>
                <a:gd name="T72" fmla="*/ 347768 w 141"/>
                <a:gd name="T73" fmla="*/ 458200 h 94"/>
                <a:gd name="T74" fmla="*/ 369966 w 141"/>
                <a:gd name="T75" fmla="*/ 487761 h 94"/>
                <a:gd name="T76" fmla="*/ 362567 w 141"/>
                <a:gd name="T77" fmla="*/ 539493 h 94"/>
                <a:gd name="T78" fmla="*/ 325570 w 141"/>
                <a:gd name="T79" fmla="*/ 583835 h 94"/>
                <a:gd name="T80" fmla="*/ 295973 w 141"/>
                <a:gd name="T81" fmla="*/ 613396 h 94"/>
                <a:gd name="T82" fmla="*/ 273775 w 141"/>
                <a:gd name="T83" fmla="*/ 657738 h 94"/>
                <a:gd name="T84" fmla="*/ 221980 w 141"/>
                <a:gd name="T85" fmla="*/ 650348 h 94"/>
                <a:gd name="T86" fmla="*/ 140587 w 141"/>
                <a:gd name="T87" fmla="*/ 687300 h 94"/>
                <a:gd name="T88" fmla="*/ 81393 w 141"/>
                <a:gd name="T89" fmla="*/ 672519 h 94"/>
                <a:gd name="T90" fmla="*/ 22198 w 141"/>
                <a:gd name="T91" fmla="*/ 613396 h 94"/>
                <a:gd name="T92" fmla="*/ 22198 w 141"/>
                <a:gd name="T93" fmla="*/ 532103 h 94"/>
                <a:gd name="T94" fmla="*/ 44396 w 141"/>
                <a:gd name="T95" fmla="*/ 480371 h 94"/>
                <a:gd name="T96" fmla="*/ 22198 w 141"/>
                <a:gd name="T97" fmla="*/ 406468 h 94"/>
                <a:gd name="T98" fmla="*/ 0 w 141"/>
                <a:gd name="T99" fmla="*/ 317784 h 94"/>
                <a:gd name="T100" fmla="*/ 7399 w 141"/>
                <a:gd name="T101" fmla="*/ 273442 h 94"/>
                <a:gd name="T102" fmla="*/ 59195 w 141"/>
                <a:gd name="T103" fmla="*/ 162587 h 94"/>
                <a:gd name="T104" fmla="*/ 133188 w 141"/>
                <a:gd name="T105" fmla="*/ 155197 h 94"/>
                <a:gd name="T106" fmla="*/ 214580 w 141"/>
                <a:gd name="T107" fmla="*/ 125635 h 94"/>
                <a:gd name="T108" fmla="*/ 288574 w 141"/>
                <a:gd name="T109" fmla="*/ 110855 h 94"/>
                <a:gd name="T110" fmla="*/ 281174 w 141"/>
                <a:gd name="T111" fmla="*/ 88684 h 94"/>
                <a:gd name="T112" fmla="*/ 281174 w 141"/>
                <a:gd name="T113" fmla="*/ 59123 h 94"/>
                <a:gd name="T114" fmla="*/ 325570 w 141"/>
                <a:gd name="T115" fmla="*/ 51732 h 94"/>
                <a:gd name="T116" fmla="*/ 362567 w 141"/>
                <a:gd name="T117" fmla="*/ 22171 h 94"/>
                <a:gd name="T118" fmla="*/ 399564 w 141"/>
                <a:gd name="T119" fmla="*/ 14781 h 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1" h="94">
                  <a:moveTo>
                    <a:pt x="55" y="2"/>
                  </a:moveTo>
                  <a:lnTo>
                    <a:pt x="56" y="1"/>
                  </a:lnTo>
                  <a:lnTo>
                    <a:pt x="57" y="1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7"/>
                  </a:lnTo>
                  <a:lnTo>
                    <a:pt x="71" y="7"/>
                  </a:lnTo>
                  <a:cubicBezTo>
                    <a:pt x="71" y="6"/>
                    <a:pt x="73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lnTo>
                    <a:pt x="74" y="3"/>
                  </a:lnTo>
                  <a:lnTo>
                    <a:pt x="76" y="3"/>
                  </a:lnTo>
                  <a:lnTo>
                    <a:pt x="78" y="2"/>
                  </a:lnTo>
                  <a:lnTo>
                    <a:pt x="79" y="2"/>
                  </a:lnTo>
                  <a:cubicBezTo>
                    <a:pt x="79" y="2"/>
                    <a:pt x="80" y="3"/>
                    <a:pt x="81" y="4"/>
                  </a:cubicBezTo>
                  <a:cubicBezTo>
                    <a:pt x="81" y="4"/>
                    <a:pt x="82" y="6"/>
                    <a:pt x="82" y="6"/>
                  </a:cubicBezTo>
                  <a:lnTo>
                    <a:pt x="83" y="7"/>
                  </a:lnTo>
                  <a:cubicBezTo>
                    <a:pt x="83" y="7"/>
                    <a:pt x="83" y="7"/>
                    <a:pt x="83" y="8"/>
                  </a:cubicBezTo>
                  <a:cubicBezTo>
                    <a:pt x="83" y="8"/>
                    <a:pt x="84" y="9"/>
                    <a:pt x="84" y="9"/>
                  </a:cubicBezTo>
                  <a:cubicBezTo>
                    <a:pt x="84" y="10"/>
                    <a:pt x="84" y="12"/>
                    <a:pt x="84" y="13"/>
                  </a:cubicBezTo>
                  <a:lnTo>
                    <a:pt x="84" y="15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88" y="20"/>
                  </a:lnTo>
                  <a:cubicBezTo>
                    <a:pt x="88" y="20"/>
                    <a:pt x="88" y="21"/>
                    <a:pt x="88" y="22"/>
                  </a:cubicBezTo>
                  <a:cubicBezTo>
                    <a:pt x="88" y="23"/>
                    <a:pt x="88" y="24"/>
                    <a:pt x="88" y="25"/>
                  </a:cubicBezTo>
                  <a:lnTo>
                    <a:pt x="89" y="26"/>
                  </a:lnTo>
                  <a:lnTo>
                    <a:pt x="89" y="27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6" y="28"/>
                  </a:lnTo>
                  <a:lnTo>
                    <a:pt x="85" y="29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6" y="31"/>
                  </a:lnTo>
                  <a:lnTo>
                    <a:pt x="87" y="33"/>
                  </a:lnTo>
                  <a:lnTo>
                    <a:pt x="88" y="34"/>
                  </a:lnTo>
                  <a:lnTo>
                    <a:pt x="89" y="35"/>
                  </a:lnTo>
                  <a:cubicBezTo>
                    <a:pt x="89" y="35"/>
                    <a:pt x="90" y="35"/>
                    <a:pt x="90" y="35"/>
                  </a:cubicBezTo>
                  <a:cubicBezTo>
                    <a:pt x="90" y="34"/>
                    <a:pt x="90" y="33"/>
                    <a:pt x="90" y="33"/>
                  </a:cubicBezTo>
                  <a:lnTo>
                    <a:pt x="91" y="32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4" y="33"/>
                  </a:lnTo>
                  <a:lnTo>
                    <a:pt x="94" y="34"/>
                  </a:lnTo>
                  <a:cubicBezTo>
                    <a:pt x="95" y="34"/>
                    <a:pt x="95" y="34"/>
                    <a:pt x="96" y="34"/>
                  </a:cubicBezTo>
                  <a:cubicBezTo>
                    <a:pt x="97" y="34"/>
                    <a:pt x="98" y="34"/>
                    <a:pt x="98" y="32"/>
                  </a:cubicBezTo>
                  <a:cubicBezTo>
                    <a:pt x="98" y="32"/>
                    <a:pt x="97" y="32"/>
                    <a:pt x="97" y="32"/>
                  </a:cubicBezTo>
                  <a:cubicBezTo>
                    <a:pt x="98" y="31"/>
                    <a:pt x="98" y="30"/>
                    <a:pt x="99" y="30"/>
                  </a:cubicBezTo>
                  <a:cubicBezTo>
                    <a:pt x="99" y="30"/>
                    <a:pt x="100" y="30"/>
                    <a:pt x="101" y="30"/>
                  </a:cubicBezTo>
                  <a:cubicBezTo>
                    <a:pt x="101" y="30"/>
                    <a:pt x="102" y="30"/>
                    <a:pt x="103" y="31"/>
                  </a:cubicBezTo>
                  <a:cubicBezTo>
                    <a:pt x="103" y="31"/>
                    <a:pt x="104" y="31"/>
                    <a:pt x="104" y="32"/>
                  </a:cubicBezTo>
                  <a:cubicBezTo>
                    <a:pt x="104" y="32"/>
                    <a:pt x="103" y="33"/>
                    <a:pt x="104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1"/>
                    <a:pt x="103" y="31"/>
                    <a:pt x="103" y="30"/>
                  </a:cubicBezTo>
                  <a:cubicBezTo>
                    <a:pt x="103" y="29"/>
                    <a:pt x="103" y="29"/>
                    <a:pt x="104" y="28"/>
                  </a:cubicBezTo>
                  <a:cubicBezTo>
                    <a:pt x="104" y="28"/>
                    <a:pt x="104" y="27"/>
                    <a:pt x="103" y="27"/>
                  </a:cubicBezTo>
                  <a:cubicBezTo>
                    <a:pt x="103" y="27"/>
                    <a:pt x="103" y="27"/>
                    <a:pt x="102" y="26"/>
                  </a:cubicBezTo>
                  <a:lnTo>
                    <a:pt x="105" y="26"/>
                  </a:lnTo>
                  <a:lnTo>
                    <a:pt x="106" y="27"/>
                  </a:lnTo>
                  <a:lnTo>
                    <a:pt x="107" y="29"/>
                  </a:lnTo>
                  <a:lnTo>
                    <a:pt x="107" y="30"/>
                  </a:lnTo>
                  <a:lnTo>
                    <a:pt x="108" y="31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09" y="33"/>
                  </a:lnTo>
                  <a:lnTo>
                    <a:pt x="109" y="34"/>
                  </a:lnTo>
                  <a:lnTo>
                    <a:pt x="110" y="35"/>
                  </a:lnTo>
                  <a:lnTo>
                    <a:pt x="110" y="36"/>
                  </a:lnTo>
                  <a:lnTo>
                    <a:pt x="109" y="37"/>
                  </a:lnTo>
                  <a:lnTo>
                    <a:pt x="110" y="38"/>
                  </a:lnTo>
                  <a:cubicBezTo>
                    <a:pt x="110" y="38"/>
                    <a:pt x="110" y="38"/>
                    <a:pt x="111" y="38"/>
                  </a:cubicBezTo>
                  <a:cubicBezTo>
                    <a:pt x="112" y="38"/>
                    <a:pt x="112" y="38"/>
                    <a:pt x="112" y="37"/>
                  </a:cubicBezTo>
                  <a:cubicBezTo>
                    <a:pt x="112" y="36"/>
                    <a:pt x="114" y="37"/>
                    <a:pt x="114" y="37"/>
                  </a:cubicBezTo>
                  <a:lnTo>
                    <a:pt x="115" y="37"/>
                  </a:lnTo>
                  <a:lnTo>
                    <a:pt x="114" y="34"/>
                  </a:lnTo>
                  <a:lnTo>
                    <a:pt x="112" y="34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9" y="32"/>
                  </a:lnTo>
                  <a:lnTo>
                    <a:pt x="120" y="33"/>
                  </a:lnTo>
                  <a:lnTo>
                    <a:pt x="120" y="34"/>
                  </a:lnTo>
                  <a:lnTo>
                    <a:pt x="124" y="36"/>
                  </a:lnTo>
                  <a:lnTo>
                    <a:pt x="127" y="35"/>
                  </a:lnTo>
                  <a:lnTo>
                    <a:pt x="128" y="35"/>
                  </a:lnTo>
                  <a:lnTo>
                    <a:pt x="128" y="34"/>
                  </a:lnTo>
                  <a:cubicBezTo>
                    <a:pt x="129" y="33"/>
                    <a:pt x="130" y="33"/>
                    <a:pt x="130" y="32"/>
                  </a:cubicBezTo>
                  <a:cubicBezTo>
                    <a:pt x="130" y="32"/>
                    <a:pt x="130" y="31"/>
                    <a:pt x="130" y="31"/>
                  </a:cubicBezTo>
                  <a:lnTo>
                    <a:pt x="131" y="31"/>
                  </a:lnTo>
                  <a:lnTo>
                    <a:pt x="132" y="31"/>
                  </a:lnTo>
                  <a:lnTo>
                    <a:pt x="132" y="37"/>
                  </a:lnTo>
                  <a:lnTo>
                    <a:pt x="128" y="37"/>
                  </a:lnTo>
                  <a:lnTo>
                    <a:pt x="127" y="38"/>
                  </a:lnTo>
                  <a:lnTo>
                    <a:pt x="128" y="39"/>
                  </a:lnTo>
                  <a:lnTo>
                    <a:pt x="126" y="40"/>
                  </a:lnTo>
                  <a:lnTo>
                    <a:pt x="126" y="42"/>
                  </a:lnTo>
                  <a:cubicBezTo>
                    <a:pt x="126" y="43"/>
                    <a:pt x="126" y="44"/>
                    <a:pt x="125" y="44"/>
                  </a:cubicBezTo>
                  <a:cubicBezTo>
                    <a:pt x="125" y="44"/>
                    <a:pt x="125" y="45"/>
                    <a:pt x="125" y="45"/>
                  </a:cubicBezTo>
                  <a:lnTo>
                    <a:pt x="126" y="45"/>
                  </a:lnTo>
                  <a:lnTo>
                    <a:pt x="125" y="46"/>
                  </a:lnTo>
                  <a:lnTo>
                    <a:pt x="126" y="47"/>
                  </a:lnTo>
                  <a:lnTo>
                    <a:pt x="128" y="48"/>
                  </a:lnTo>
                  <a:lnTo>
                    <a:pt x="128" y="49"/>
                  </a:lnTo>
                  <a:lnTo>
                    <a:pt x="129" y="50"/>
                  </a:lnTo>
                  <a:lnTo>
                    <a:pt x="130" y="52"/>
                  </a:lnTo>
                  <a:cubicBezTo>
                    <a:pt x="130" y="52"/>
                    <a:pt x="131" y="53"/>
                    <a:pt x="132" y="54"/>
                  </a:cubicBezTo>
                  <a:lnTo>
                    <a:pt x="132" y="55"/>
                  </a:lnTo>
                  <a:lnTo>
                    <a:pt x="130" y="55"/>
                  </a:lnTo>
                  <a:cubicBezTo>
                    <a:pt x="130" y="56"/>
                    <a:pt x="130" y="57"/>
                    <a:pt x="130" y="58"/>
                  </a:cubicBezTo>
                  <a:lnTo>
                    <a:pt x="131" y="59"/>
                  </a:lnTo>
                  <a:lnTo>
                    <a:pt x="131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8"/>
                  </a:lnTo>
                  <a:cubicBezTo>
                    <a:pt x="133" y="59"/>
                    <a:pt x="133" y="60"/>
                    <a:pt x="133" y="62"/>
                  </a:cubicBezTo>
                  <a:lnTo>
                    <a:pt x="132" y="64"/>
                  </a:lnTo>
                  <a:lnTo>
                    <a:pt x="134" y="63"/>
                  </a:lnTo>
                  <a:lnTo>
                    <a:pt x="135" y="64"/>
                  </a:lnTo>
                  <a:lnTo>
                    <a:pt x="134" y="66"/>
                  </a:lnTo>
                  <a:lnTo>
                    <a:pt x="134" y="67"/>
                  </a:lnTo>
                  <a:lnTo>
                    <a:pt x="137" y="67"/>
                  </a:lnTo>
                  <a:lnTo>
                    <a:pt x="138" y="65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0" y="66"/>
                  </a:lnTo>
                  <a:lnTo>
                    <a:pt x="140" y="67"/>
                  </a:lnTo>
                  <a:lnTo>
                    <a:pt x="141" y="68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0" y="72"/>
                  </a:lnTo>
                  <a:lnTo>
                    <a:pt x="139" y="71"/>
                  </a:lnTo>
                  <a:lnTo>
                    <a:pt x="137" y="71"/>
                  </a:lnTo>
                  <a:lnTo>
                    <a:pt x="137" y="70"/>
                  </a:lnTo>
                  <a:lnTo>
                    <a:pt x="136" y="70"/>
                  </a:lnTo>
                  <a:cubicBezTo>
                    <a:pt x="136" y="71"/>
                    <a:pt x="136" y="72"/>
                    <a:pt x="136" y="73"/>
                  </a:cubicBezTo>
                  <a:lnTo>
                    <a:pt x="139" y="73"/>
                  </a:lnTo>
                  <a:lnTo>
                    <a:pt x="140" y="73"/>
                  </a:lnTo>
                  <a:lnTo>
                    <a:pt x="139" y="73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6" y="74"/>
                  </a:lnTo>
                  <a:lnTo>
                    <a:pt x="134" y="74"/>
                  </a:lnTo>
                  <a:lnTo>
                    <a:pt x="133" y="73"/>
                  </a:lnTo>
                  <a:lnTo>
                    <a:pt x="132" y="72"/>
                  </a:lnTo>
                  <a:lnTo>
                    <a:pt x="130" y="72"/>
                  </a:lnTo>
                  <a:lnTo>
                    <a:pt x="128" y="71"/>
                  </a:lnTo>
                  <a:lnTo>
                    <a:pt x="125" y="70"/>
                  </a:lnTo>
                  <a:lnTo>
                    <a:pt x="124" y="71"/>
                  </a:lnTo>
                  <a:lnTo>
                    <a:pt x="123" y="72"/>
                  </a:lnTo>
                  <a:lnTo>
                    <a:pt x="122" y="71"/>
                  </a:lnTo>
                  <a:lnTo>
                    <a:pt x="122" y="67"/>
                  </a:lnTo>
                  <a:lnTo>
                    <a:pt x="121" y="64"/>
                  </a:lnTo>
                  <a:lnTo>
                    <a:pt x="120" y="63"/>
                  </a:lnTo>
                  <a:lnTo>
                    <a:pt x="119" y="64"/>
                  </a:lnTo>
                  <a:lnTo>
                    <a:pt x="118" y="64"/>
                  </a:lnTo>
                  <a:lnTo>
                    <a:pt x="116" y="65"/>
                  </a:lnTo>
                  <a:lnTo>
                    <a:pt x="115" y="65"/>
                  </a:lnTo>
                  <a:lnTo>
                    <a:pt x="111" y="66"/>
                  </a:lnTo>
                  <a:lnTo>
                    <a:pt x="110" y="67"/>
                  </a:lnTo>
                  <a:lnTo>
                    <a:pt x="108" y="68"/>
                  </a:lnTo>
                  <a:lnTo>
                    <a:pt x="103" y="68"/>
                  </a:lnTo>
                  <a:lnTo>
                    <a:pt x="101" y="68"/>
                  </a:lnTo>
                  <a:lnTo>
                    <a:pt x="100" y="66"/>
                  </a:lnTo>
                  <a:lnTo>
                    <a:pt x="101" y="65"/>
                  </a:lnTo>
                  <a:cubicBezTo>
                    <a:pt x="100" y="63"/>
                    <a:pt x="100" y="62"/>
                    <a:pt x="100" y="61"/>
                  </a:cubicBezTo>
                  <a:lnTo>
                    <a:pt x="101" y="60"/>
                  </a:lnTo>
                  <a:lnTo>
                    <a:pt x="97" y="56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5" y="57"/>
                  </a:lnTo>
                  <a:lnTo>
                    <a:pt x="93" y="57"/>
                  </a:lnTo>
                  <a:lnTo>
                    <a:pt x="92" y="58"/>
                  </a:lnTo>
                  <a:lnTo>
                    <a:pt x="91" y="58"/>
                  </a:lnTo>
                  <a:lnTo>
                    <a:pt x="89" y="58"/>
                  </a:lnTo>
                  <a:lnTo>
                    <a:pt x="88" y="58"/>
                  </a:lnTo>
                  <a:lnTo>
                    <a:pt x="88" y="56"/>
                  </a:lnTo>
                  <a:lnTo>
                    <a:pt x="87" y="55"/>
                  </a:lnTo>
                  <a:lnTo>
                    <a:pt x="80" y="56"/>
                  </a:lnTo>
                  <a:lnTo>
                    <a:pt x="80" y="57"/>
                  </a:lnTo>
                  <a:lnTo>
                    <a:pt x="79" y="59"/>
                  </a:lnTo>
                  <a:lnTo>
                    <a:pt x="78" y="60"/>
                  </a:lnTo>
                  <a:lnTo>
                    <a:pt x="78" y="61"/>
                  </a:lnTo>
                  <a:lnTo>
                    <a:pt x="77" y="60"/>
                  </a:lnTo>
                  <a:lnTo>
                    <a:pt x="76" y="59"/>
                  </a:lnTo>
                  <a:lnTo>
                    <a:pt x="75" y="58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7"/>
                  </a:lnTo>
                  <a:lnTo>
                    <a:pt x="72" y="55"/>
                  </a:lnTo>
                  <a:lnTo>
                    <a:pt x="72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68" y="51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3" y="49"/>
                  </a:lnTo>
                  <a:lnTo>
                    <a:pt x="62" y="50"/>
                  </a:lnTo>
                  <a:lnTo>
                    <a:pt x="61" y="50"/>
                  </a:lnTo>
                  <a:lnTo>
                    <a:pt x="60" y="51"/>
                  </a:lnTo>
                  <a:lnTo>
                    <a:pt x="59" y="52"/>
                  </a:lnTo>
                  <a:lnTo>
                    <a:pt x="59" y="53"/>
                  </a:lnTo>
                  <a:lnTo>
                    <a:pt x="60" y="53"/>
                  </a:lnTo>
                  <a:lnTo>
                    <a:pt x="61" y="54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3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4" y="50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2" y="51"/>
                  </a:lnTo>
                  <a:lnTo>
                    <a:pt x="50" y="51"/>
                  </a:lnTo>
                  <a:lnTo>
                    <a:pt x="49" y="52"/>
                  </a:lnTo>
                  <a:cubicBezTo>
                    <a:pt x="49" y="53"/>
                    <a:pt x="49" y="53"/>
                    <a:pt x="49" y="54"/>
                  </a:cubicBezTo>
                  <a:lnTo>
                    <a:pt x="48" y="54"/>
                  </a:lnTo>
                  <a:lnTo>
                    <a:pt x="47" y="54"/>
                  </a:lnTo>
                  <a:lnTo>
                    <a:pt x="47" y="55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7"/>
                  </a:lnTo>
                  <a:lnTo>
                    <a:pt x="44" y="58"/>
                  </a:lnTo>
                  <a:lnTo>
                    <a:pt x="44" y="59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6" y="61"/>
                  </a:lnTo>
                  <a:lnTo>
                    <a:pt x="47" y="62"/>
                  </a:lnTo>
                  <a:lnTo>
                    <a:pt x="48" y="63"/>
                  </a:lnTo>
                  <a:lnTo>
                    <a:pt x="49" y="63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1" y="68"/>
                  </a:lnTo>
                  <a:lnTo>
                    <a:pt x="50" y="69"/>
                  </a:lnTo>
                  <a:lnTo>
                    <a:pt x="49" y="70"/>
                  </a:lnTo>
                  <a:lnTo>
                    <a:pt x="49" y="71"/>
                  </a:lnTo>
                  <a:lnTo>
                    <a:pt x="49" y="73"/>
                  </a:lnTo>
                  <a:lnTo>
                    <a:pt x="48" y="74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5" y="78"/>
                  </a:lnTo>
                  <a:lnTo>
                    <a:pt x="44" y="79"/>
                  </a:lnTo>
                  <a:lnTo>
                    <a:pt x="44" y="80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41" y="82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8" y="85"/>
                  </a:lnTo>
                  <a:lnTo>
                    <a:pt x="38" y="86"/>
                  </a:lnTo>
                  <a:lnTo>
                    <a:pt x="39" y="87"/>
                  </a:lnTo>
                  <a:lnTo>
                    <a:pt x="39" y="88"/>
                  </a:lnTo>
                  <a:lnTo>
                    <a:pt x="37" y="89"/>
                  </a:lnTo>
                  <a:lnTo>
                    <a:pt x="36" y="90"/>
                  </a:lnTo>
                  <a:lnTo>
                    <a:pt x="35" y="91"/>
                  </a:lnTo>
                  <a:lnTo>
                    <a:pt x="33" y="90"/>
                  </a:lnTo>
                  <a:lnTo>
                    <a:pt x="31" y="89"/>
                  </a:lnTo>
                  <a:lnTo>
                    <a:pt x="30" y="88"/>
                  </a:lnTo>
                  <a:lnTo>
                    <a:pt x="26" y="88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21" y="94"/>
                  </a:lnTo>
                  <a:lnTo>
                    <a:pt x="19" y="93"/>
                  </a:lnTo>
                  <a:lnTo>
                    <a:pt x="18" y="93"/>
                  </a:lnTo>
                  <a:lnTo>
                    <a:pt x="17" y="92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0"/>
                  </a:lnTo>
                  <a:lnTo>
                    <a:pt x="9" y="91"/>
                  </a:lnTo>
                  <a:lnTo>
                    <a:pt x="6" y="92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2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4" y="70"/>
                  </a:lnTo>
                  <a:cubicBezTo>
                    <a:pt x="5" y="69"/>
                    <a:pt x="6" y="69"/>
                    <a:pt x="7" y="69"/>
                  </a:cubicBezTo>
                  <a:cubicBezTo>
                    <a:pt x="7" y="69"/>
                    <a:pt x="9" y="69"/>
                    <a:pt x="9" y="68"/>
                  </a:cubicBezTo>
                  <a:cubicBezTo>
                    <a:pt x="9" y="67"/>
                    <a:pt x="8" y="66"/>
                    <a:pt x="7" y="66"/>
                  </a:cubicBezTo>
                  <a:lnTo>
                    <a:pt x="6" y="65"/>
                  </a:lnTo>
                  <a:lnTo>
                    <a:pt x="6" y="63"/>
                  </a:lnTo>
                  <a:lnTo>
                    <a:pt x="6" y="58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3" y="55"/>
                  </a:lnTo>
                  <a:lnTo>
                    <a:pt x="4" y="54"/>
                  </a:lnTo>
                  <a:cubicBezTo>
                    <a:pt x="4" y="52"/>
                    <a:pt x="4" y="51"/>
                    <a:pt x="4" y="50"/>
                  </a:cubicBezTo>
                  <a:lnTo>
                    <a:pt x="4" y="49"/>
                  </a:lnTo>
                  <a:lnTo>
                    <a:pt x="2" y="49"/>
                  </a:lnTo>
                  <a:cubicBezTo>
                    <a:pt x="1" y="48"/>
                    <a:pt x="1" y="47"/>
                    <a:pt x="1" y="46"/>
                  </a:cubicBezTo>
                  <a:lnTo>
                    <a:pt x="0" y="45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4" y="41"/>
                  </a:lnTo>
                  <a:cubicBezTo>
                    <a:pt x="4" y="41"/>
                    <a:pt x="6" y="41"/>
                    <a:pt x="6" y="41"/>
                  </a:cubicBezTo>
                  <a:cubicBezTo>
                    <a:pt x="6" y="40"/>
                    <a:pt x="5" y="39"/>
                    <a:pt x="5" y="39"/>
                  </a:cubicBezTo>
                  <a:lnTo>
                    <a:pt x="3" y="38"/>
                  </a:lnTo>
                  <a:lnTo>
                    <a:pt x="1" y="37"/>
                  </a:lnTo>
                  <a:lnTo>
                    <a:pt x="3" y="36"/>
                  </a:lnTo>
                  <a:lnTo>
                    <a:pt x="4" y="35"/>
                  </a:lnTo>
                  <a:cubicBezTo>
                    <a:pt x="4" y="35"/>
                    <a:pt x="4" y="34"/>
                    <a:pt x="4" y="34"/>
                  </a:cubicBezTo>
                  <a:cubicBezTo>
                    <a:pt x="3" y="33"/>
                    <a:pt x="3" y="32"/>
                    <a:pt x="3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2" y="29"/>
                    <a:pt x="2" y="27"/>
                    <a:pt x="1" y="26"/>
                  </a:cubicBez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2" y="19"/>
                  </a:lnTo>
                  <a:lnTo>
                    <a:pt x="22" y="18"/>
                  </a:lnTo>
                  <a:cubicBezTo>
                    <a:pt x="22" y="18"/>
                    <a:pt x="23" y="18"/>
                    <a:pt x="24" y="18"/>
                  </a:cubicBezTo>
                  <a:cubicBezTo>
                    <a:pt x="24" y="18"/>
                    <a:pt x="26" y="18"/>
                    <a:pt x="26" y="18"/>
                  </a:cubicBezTo>
                  <a:lnTo>
                    <a:pt x="29" y="17"/>
                  </a:lnTo>
                  <a:lnTo>
                    <a:pt x="30" y="16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3" y="14"/>
                  </a:lnTo>
                  <a:cubicBezTo>
                    <a:pt x="33" y="14"/>
                    <a:pt x="35" y="15"/>
                    <a:pt x="35" y="15"/>
                  </a:cubicBezTo>
                  <a:cubicBezTo>
                    <a:pt x="36" y="15"/>
                    <a:pt x="37" y="14"/>
                    <a:pt x="37" y="14"/>
                  </a:cubicBezTo>
                  <a:lnTo>
                    <a:pt x="39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2D4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Freeform 196"/>
            <p:cNvSpPr>
              <a:spLocks/>
            </p:cNvSpPr>
            <p:nvPr/>
          </p:nvSpPr>
          <p:spPr bwMode="auto">
            <a:xfrm>
              <a:off x="2677113" y="7600"/>
              <a:ext cx="1043305" cy="694717"/>
            </a:xfrm>
            <a:custGeom>
              <a:avLst/>
              <a:gdLst>
                <a:gd name="T0" fmla="*/ 451359 w 141"/>
                <a:gd name="T1" fmla="*/ 14781 h 94"/>
                <a:gd name="T2" fmla="*/ 540151 w 141"/>
                <a:gd name="T3" fmla="*/ 36952 h 94"/>
                <a:gd name="T4" fmla="*/ 606745 w 141"/>
                <a:gd name="T5" fmla="*/ 44342 h 94"/>
                <a:gd name="T6" fmla="*/ 643741 w 141"/>
                <a:gd name="T7" fmla="*/ 133026 h 94"/>
                <a:gd name="T8" fmla="*/ 658540 w 141"/>
                <a:gd name="T9" fmla="*/ 199539 h 94"/>
                <a:gd name="T10" fmla="*/ 636342 w 141"/>
                <a:gd name="T11" fmla="*/ 229100 h 94"/>
                <a:gd name="T12" fmla="*/ 680738 w 141"/>
                <a:gd name="T13" fmla="*/ 236490 h 94"/>
                <a:gd name="T14" fmla="*/ 717735 w 141"/>
                <a:gd name="T15" fmla="*/ 236490 h 94"/>
                <a:gd name="T16" fmla="*/ 762131 w 141"/>
                <a:gd name="T17" fmla="*/ 221710 h 94"/>
                <a:gd name="T18" fmla="*/ 791728 w 141"/>
                <a:gd name="T19" fmla="*/ 214319 h 94"/>
                <a:gd name="T20" fmla="*/ 813926 w 141"/>
                <a:gd name="T21" fmla="*/ 258661 h 94"/>
                <a:gd name="T22" fmla="*/ 850923 w 141"/>
                <a:gd name="T23" fmla="*/ 273442 h 94"/>
                <a:gd name="T24" fmla="*/ 850923 w 141"/>
                <a:gd name="T25" fmla="*/ 236490 h 94"/>
                <a:gd name="T26" fmla="*/ 947114 w 141"/>
                <a:gd name="T27" fmla="*/ 258661 h 94"/>
                <a:gd name="T28" fmla="*/ 947114 w 141"/>
                <a:gd name="T29" fmla="*/ 273442 h 94"/>
                <a:gd name="T30" fmla="*/ 932315 w 141"/>
                <a:gd name="T31" fmla="*/ 332564 h 94"/>
                <a:gd name="T32" fmla="*/ 961912 w 141"/>
                <a:gd name="T33" fmla="*/ 384297 h 94"/>
                <a:gd name="T34" fmla="*/ 969312 w 141"/>
                <a:gd name="T35" fmla="*/ 428639 h 94"/>
                <a:gd name="T36" fmla="*/ 991510 w 141"/>
                <a:gd name="T37" fmla="*/ 465590 h 94"/>
                <a:gd name="T38" fmla="*/ 1035906 w 141"/>
                <a:gd name="T39" fmla="*/ 480371 h 94"/>
                <a:gd name="T40" fmla="*/ 1028506 w 141"/>
                <a:gd name="T41" fmla="*/ 524713 h 94"/>
                <a:gd name="T42" fmla="*/ 1035906 w 141"/>
                <a:gd name="T43" fmla="*/ 539493 h 94"/>
                <a:gd name="T44" fmla="*/ 976711 w 141"/>
                <a:gd name="T45" fmla="*/ 532103 h 94"/>
                <a:gd name="T46" fmla="*/ 902718 w 141"/>
                <a:gd name="T47" fmla="*/ 495151 h 94"/>
                <a:gd name="T48" fmla="*/ 821325 w 141"/>
                <a:gd name="T49" fmla="*/ 487761 h 94"/>
                <a:gd name="T50" fmla="*/ 747332 w 141"/>
                <a:gd name="T51" fmla="*/ 480371 h 94"/>
                <a:gd name="T52" fmla="*/ 702936 w 141"/>
                <a:gd name="T53" fmla="*/ 421248 h 94"/>
                <a:gd name="T54" fmla="*/ 651141 w 141"/>
                <a:gd name="T55" fmla="*/ 413858 h 94"/>
                <a:gd name="T56" fmla="*/ 569748 w 141"/>
                <a:gd name="T57" fmla="*/ 443419 h 94"/>
                <a:gd name="T58" fmla="*/ 532751 w 141"/>
                <a:gd name="T59" fmla="*/ 406468 h 94"/>
                <a:gd name="T60" fmla="*/ 503154 w 141"/>
                <a:gd name="T61" fmla="*/ 376906 h 94"/>
                <a:gd name="T62" fmla="*/ 458758 w 141"/>
                <a:gd name="T63" fmla="*/ 369516 h 94"/>
                <a:gd name="T64" fmla="*/ 436560 w 141"/>
                <a:gd name="T65" fmla="*/ 406468 h 94"/>
                <a:gd name="T66" fmla="*/ 399564 w 141"/>
                <a:gd name="T67" fmla="*/ 376906 h 94"/>
                <a:gd name="T68" fmla="*/ 362567 w 141"/>
                <a:gd name="T69" fmla="*/ 384297 h 94"/>
                <a:gd name="T70" fmla="*/ 340369 w 141"/>
                <a:gd name="T71" fmla="*/ 413858 h 94"/>
                <a:gd name="T72" fmla="*/ 347768 w 141"/>
                <a:gd name="T73" fmla="*/ 458200 h 94"/>
                <a:gd name="T74" fmla="*/ 369966 w 141"/>
                <a:gd name="T75" fmla="*/ 487761 h 94"/>
                <a:gd name="T76" fmla="*/ 362567 w 141"/>
                <a:gd name="T77" fmla="*/ 539493 h 94"/>
                <a:gd name="T78" fmla="*/ 325570 w 141"/>
                <a:gd name="T79" fmla="*/ 583835 h 94"/>
                <a:gd name="T80" fmla="*/ 295973 w 141"/>
                <a:gd name="T81" fmla="*/ 613396 h 94"/>
                <a:gd name="T82" fmla="*/ 273775 w 141"/>
                <a:gd name="T83" fmla="*/ 657738 h 94"/>
                <a:gd name="T84" fmla="*/ 221980 w 141"/>
                <a:gd name="T85" fmla="*/ 650348 h 94"/>
                <a:gd name="T86" fmla="*/ 140587 w 141"/>
                <a:gd name="T87" fmla="*/ 687300 h 94"/>
                <a:gd name="T88" fmla="*/ 81393 w 141"/>
                <a:gd name="T89" fmla="*/ 672519 h 94"/>
                <a:gd name="T90" fmla="*/ 22198 w 141"/>
                <a:gd name="T91" fmla="*/ 613396 h 94"/>
                <a:gd name="T92" fmla="*/ 22198 w 141"/>
                <a:gd name="T93" fmla="*/ 532103 h 94"/>
                <a:gd name="T94" fmla="*/ 44396 w 141"/>
                <a:gd name="T95" fmla="*/ 480371 h 94"/>
                <a:gd name="T96" fmla="*/ 22198 w 141"/>
                <a:gd name="T97" fmla="*/ 406468 h 94"/>
                <a:gd name="T98" fmla="*/ 0 w 141"/>
                <a:gd name="T99" fmla="*/ 317784 h 94"/>
                <a:gd name="T100" fmla="*/ 7399 w 141"/>
                <a:gd name="T101" fmla="*/ 273442 h 94"/>
                <a:gd name="T102" fmla="*/ 59195 w 141"/>
                <a:gd name="T103" fmla="*/ 162587 h 94"/>
                <a:gd name="T104" fmla="*/ 133188 w 141"/>
                <a:gd name="T105" fmla="*/ 155197 h 94"/>
                <a:gd name="T106" fmla="*/ 214580 w 141"/>
                <a:gd name="T107" fmla="*/ 125635 h 94"/>
                <a:gd name="T108" fmla="*/ 288574 w 141"/>
                <a:gd name="T109" fmla="*/ 110855 h 94"/>
                <a:gd name="T110" fmla="*/ 281174 w 141"/>
                <a:gd name="T111" fmla="*/ 88684 h 94"/>
                <a:gd name="T112" fmla="*/ 281174 w 141"/>
                <a:gd name="T113" fmla="*/ 59123 h 94"/>
                <a:gd name="T114" fmla="*/ 325570 w 141"/>
                <a:gd name="T115" fmla="*/ 51732 h 94"/>
                <a:gd name="T116" fmla="*/ 362567 w 141"/>
                <a:gd name="T117" fmla="*/ 22171 h 94"/>
                <a:gd name="T118" fmla="*/ 399564 w 141"/>
                <a:gd name="T119" fmla="*/ 14781 h 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1" h="94">
                  <a:moveTo>
                    <a:pt x="55" y="2"/>
                  </a:moveTo>
                  <a:lnTo>
                    <a:pt x="56" y="1"/>
                  </a:lnTo>
                  <a:lnTo>
                    <a:pt x="57" y="1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9" y="7"/>
                  </a:lnTo>
                  <a:lnTo>
                    <a:pt x="71" y="7"/>
                  </a:lnTo>
                  <a:cubicBezTo>
                    <a:pt x="71" y="6"/>
                    <a:pt x="73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lnTo>
                    <a:pt x="74" y="3"/>
                  </a:lnTo>
                  <a:lnTo>
                    <a:pt x="76" y="3"/>
                  </a:lnTo>
                  <a:lnTo>
                    <a:pt x="78" y="2"/>
                  </a:lnTo>
                  <a:lnTo>
                    <a:pt x="79" y="2"/>
                  </a:lnTo>
                  <a:cubicBezTo>
                    <a:pt x="79" y="2"/>
                    <a:pt x="80" y="3"/>
                    <a:pt x="81" y="4"/>
                  </a:cubicBezTo>
                  <a:cubicBezTo>
                    <a:pt x="81" y="4"/>
                    <a:pt x="82" y="6"/>
                    <a:pt x="82" y="6"/>
                  </a:cubicBezTo>
                  <a:lnTo>
                    <a:pt x="83" y="7"/>
                  </a:lnTo>
                  <a:cubicBezTo>
                    <a:pt x="83" y="7"/>
                    <a:pt x="83" y="7"/>
                    <a:pt x="83" y="8"/>
                  </a:cubicBezTo>
                  <a:cubicBezTo>
                    <a:pt x="83" y="8"/>
                    <a:pt x="84" y="9"/>
                    <a:pt x="84" y="9"/>
                  </a:cubicBezTo>
                  <a:cubicBezTo>
                    <a:pt x="84" y="10"/>
                    <a:pt x="84" y="12"/>
                    <a:pt x="84" y="13"/>
                  </a:cubicBezTo>
                  <a:lnTo>
                    <a:pt x="84" y="15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88" y="20"/>
                  </a:lnTo>
                  <a:cubicBezTo>
                    <a:pt x="88" y="20"/>
                    <a:pt x="88" y="21"/>
                    <a:pt x="88" y="22"/>
                  </a:cubicBezTo>
                  <a:cubicBezTo>
                    <a:pt x="88" y="23"/>
                    <a:pt x="88" y="24"/>
                    <a:pt x="88" y="25"/>
                  </a:cubicBezTo>
                  <a:lnTo>
                    <a:pt x="89" y="26"/>
                  </a:lnTo>
                  <a:lnTo>
                    <a:pt x="89" y="27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6" y="28"/>
                  </a:lnTo>
                  <a:lnTo>
                    <a:pt x="85" y="29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6" y="31"/>
                  </a:lnTo>
                  <a:lnTo>
                    <a:pt x="87" y="33"/>
                  </a:lnTo>
                  <a:lnTo>
                    <a:pt x="88" y="34"/>
                  </a:lnTo>
                  <a:lnTo>
                    <a:pt x="89" y="35"/>
                  </a:lnTo>
                  <a:cubicBezTo>
                    <a:pt x="89" y="35"/>
                    <a:pt x="90" y="35"/>
                    <a:pt x="90" y="35"/>
                  </a:cubicBezTo>
                  <a:cubicBezTo>
                    <a:pt x="90" y="34"/>
                    <a:pt x="90" y="33"/>
                    <a:pt x="90" y="33"/>
                  </a:cubicBezTo>
                  <a:lnTo>
                    <a:pt x="91" y="32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4" y="33"/>
                  </a:lnTo>
                  <a:lnTo>
                    <a:pt x="94" y="34"/>
                  </a:lnTo>
                  <a:cubicBezTo>
                    <a:pt x="95" y="34"/>
                    <a:pt x="95" y="34"/>
                    <a:pt x="96" y="34"/>
                  </a:cubicBezTo>
                  <a:cubicBezTo>
                    <a:pt x="97" y="34"/>
                    <a:pt x="98" y="34"/>
                    <a:pt x="98" y="32"/>
                  </a:cubicBezTo>
                  <a:cubicBezTo>
                    <a:pt x="98" y="32"/>
                    <a:pt x="97" y="32"/>
                    <a:pt x="97" y="32"/>
                  </a:cubicBezTo>
                  <a:cubicBezTo>
                    <a:pt x="98" y="31"/>
                    <a:pt x="98" y="30"/>
                    <a:pt x="99" y="30"/>
                  </a:cubicBezTo>
                  <a:cubicBezTo>
                    <a:pt x="99" y="30"/>
                    <a:pt x="100" y="30"/>
                    <a:pt x="101" y="30"/>
                  </a:cubicBezTo>
                  <a:cubicBezTo>
                    <a:pt x="101" y="30"/>
                    <a:pt x="102" y="30"/>
                    <a:pt x="103" y="31"/>
                  </a:cubicBezTo>
                  <a:cubicBezTo>
                    <a:pt x="103" y="31"/>
                    <a:pt x="104" y="31"/>
                    <a:pt x="104" y="32"/>
                  </a:cubicBezTo>
                  <a:cubicBezTo>
                    <a:pt x="104" y="32"/>
                    <a:pt x="103" y="33"/>
                    <a:pt x="104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1"/>
                    <a:pt x="103" y="31"/>
                    <a:pt x="103" y="30"/>
                  </a:cubicBezTo>
                  <a:cubicBezTo>
                    <a:pt x="103" y="29"/>
                    <a:pt x="103" y="29"/>
                    <a:pt x="104" y="28"/>
                  </a:cubicBezTo>
                  <a:cubicBezTo>
                    <a:pt x="104" y="28"/>
                    <a:pt x="104" y="27"/>
                    <a:pt x="103" y="27"/>
                  </a:cubicBezTo>
                  <a:cubicBezTo>
                    <a:pt x="103" y="27"/>
                    <a:pt x="103" y="27"/>
                    <a:pt x="102" y="26"/>
                  </a:cubicBezTo>
                  <a:lnTo>
                    <a:pt x="105" y="26"/>
                  </a:lnTo>
                  <a:lnTo>
                    <a:pt x="106" y="27"/>
                  </a:lnTo>
                  <a:lnTo>
                    <a:pt x="107" y="29"/>
                  </a:lnTo>
                  <a:lnTo>
                    <a:pt x="107" y="30"/>
                  </a:lnTo>
                  <a:lnTo>
                    <a:pt x="108" y="31"/>
                  </a:lnTo>
                  <a:lnTo>
                    <a:pt x="111" y="32"/>
                  </a:lnTo>
                  <a:lnTo>
                    <a:pt x="110" y="32"/>
                  </a:lnTo>
                  <a:lnTo>
                    <a:pt x="109" y="33"/>
                  </a:lnTo>
                  <a:lnTo>
                    <a:pt x="109" y="34"/>
                  </a:lnTo>
                  <a:lnTo>
                    <a:pt x="110" y="35"/>
                  </a:lnTo>
                  <a:lnTo>
                    <a:pt x="110" y="36"/>
                  </a:lnTo>
                  <a:lnTo>
                    <a:pt x="109" y="37"/>
                  </a:lnTo>
                  <a:lnTo>
                    <a:pt x="110" y="38"/>
                  </a:lnTo>
                  <a:cubicBezTo>
                    <a:pt x="110" y="38"/>
                    <a:pt x="110" y="38"/>
                    <a:pt x="111" y="38"/>
                  </a:cubicBezTo>
                  <a:cubicBezTo>
                    <a:pt x="112" y="38"/>
                    <a:pt x="112" y="38"/>
                    <a:pt x="112" y="37"/>
                  </a:cubicBezTo>
                  <a:cubicBezTo>
                    <a:pt x="112" y="36"/>
                    <a:pt x="114" y="37"/>
                    <a:pt x="114" y="37"/>
                  </a:cubicBezTo>
                  <a:lnTo>
                    <a:pt x="115" y="37"/>
                  </a:lnTo>
                  <a:lnTo>
                    <a:pt x="114" y="34"/>
                  </a:lnTo>
                  <a:lnTo>
                    <a:pt x="112" y="34"/>
                  </a:lnTo>
                  <a:lnTo>
                    <a:pt x="112" y="33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9" y="32"/>
                  </a:lnTo>
                  <a:lnTo>
                    <a:pt x="120" y="33"/>
                  </a:lnTo>
                  <a:lnTo>
                    <a:pt x="120" y="34"/>
                  </a:lnTo>
                  <a:lnTo>
                    <a:pt x="124" y="36"/>
                  </a:lnTo>
                  <a:lnTo>
                    <a:pt x="127" y="35"/>
                  </a:lnTo>
                  <a:lnTo>
                    <a:pt x="128" y="35"/>
                  </a:lnTo>
                  <a:lnTo>
                    <a:pt x="128" y="34"/>
                  </a:lnTo>
                  <a:cubicBezTo>
                    <a:pt x="129" y="33"/>
                    <a:pt x="130" y="33"/>
                    <a:pt x="130" y="32"/>
                  </a:cubicBezTo>
                  <a:cubicBezTo>
                    <a:pt x="130" y="32"/>
                    <a:pt x="130" y="31"/>
                    <a:pt x="130" y="31"/>
                  </a:cubicBezTo>
                  <a:lnTo>
                    <a:pt x="131" y="31"/>
                  </a:lnTo>
                  <a:lnTo>
                    <a:pt x="132" y="31"/>
                  </a:lnTo>
                  <a:lnTo>
                    <a:pt x="132" y="37"/>
                  </a:lnTo>
                  <a:lnTo>
                    <a:pt x="128" y="37"/>
                  </a:lnTo>
                  <a:lnTo>
                    <a:pt x="127" y="38"/>
                  </a:lnTo>
                  <a:lnTo>
                    <a:pt x="128" y="39"/>
                  </a:lnTo>
                  <a:lnTo>
                    <a:pt x="126" y="40"/>
                  </a:lnTo>
                  <a:lnTo>
                    <a:pt x="126" y="42"/>
                  </a:lnTo>
                  <a:cubicBezTo>
                    <a:pt x="126" y="43"/>
                    <a:pt x="126" y="44"/>
                    <a:pt x="125" y="44"/>
                  </a:cubicBezTo>
                  <a:cubicBezTo>
                    <a:pt x="125" y="44"/>
                    <a:pt x="125" y="45"/>
                    <a:pt x="125" y="45"/>
                  </a:cubicBezTo>
                  <a:lnTo>
                    <a:pt x="126" y="45"/>
                  </a:lnTo>
                  <a:lnTo>
                    <a:pt x="125" y="46"/>
                  </a:lnTo>
                  <a:lnTo>
                    <a:pt x="126" y="47"/>
                  </a:lnTo>
                  <a:lnTo>
                    <a:pt x="128" y="48"/>
                  </a:lnTo>
                  <a:lnTo>
                    <a:pt x="128" y="49"/>
                  </a:lnTo>
                  <a:lnTo>
                    <a:pt x="129" y="50"/>
                  </a:lnTo>
                  <a:lnTo>
                    <a:pt x="130" y="52"/>
                  </a:lnTo>
                  <a:cubicBezTo>
                    <a:pt x="130" y="52"/>
                    <a:pt x="131" y="53"/>
                    <a:pt x="132" y="54"/>
                  </a:cubicBezTo>
                  <a:lnTo>
                    <a:pt x="132" y="55"/>
                  </a:lnTo>
                  <a:lnTo>
                    <a:pt x="130" y="55"/>
                  </a:lnTo>
                  <a:cubicBezTo>
                    <a:pt x="130" y="56"/>
                    <a:pt x="130" y="57"/>
                    <a:pt x="130" y="58"/>
                  </a:cubicBezTo>
                  <a:lnTo>
                    <a:pt x="131" y="59"/>
                  </a:lnTo>
                  <a:lnTo>
                    <a:pt x="131" y="58"/>
                  </a:lnTo>
                  <a:lnTo>
                    <a:pt x="133" y="57"/>
                  </a:lnTo>
                  <a:lnTo>
                    <a:pt x="134" y="57"/>
                  </a:lnTo>
                  <a:lnTo>
                    <a:pt x="134" y="58"/>
                  </a:lnTo>
                  <a:cubicBezTo>
                    <a:pt x="133" y="59"/>
                    <a:pt x="133" y="60"/>
                    <a:pt x="133" y="62"/>
                  </a:cubicBezTo>
                  <a:lnTo>
                    <a:pt x="132" y="64"/>
                  </a:lnTo>
                  <a:lnTo>
                    <a:pt x="134" y="63"/>
                  </a:lnTo>
                  <a:lnTo>
                    <a:pt x="135" y="64"/>
                  </a:lnTo>
                  <a:lnTo>
                    <a:pt x="134" y="66"/>
                  </a:lnTo>
                  <a:lnTo>
                    <a:pt x="134" y="67"/>
                  </a:lnTo>
                  <a:lnTo>
                    <a:pt x="137" y="67"/>
                  </a:lnTo>
                  <a:lnTo>
                    <a:pt x="138" y="65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0" y="66"/>
                  </a:lnTo>
                  <a:lnTo>
                    <a:pt x="140" y="67"/>
                  </a:lnTo>
                  <a:lnTo>
                    <a:pt x="141" y="68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0" y="72"/>
                  </a:lnTo>
                  <a:lnTo>
                    <a:pt x="139" y="71"/>
                  </a:lnTo>
                  <a:lnTo>
                    <a:pt x="137" y="71"/>
                  </a:lnTo>
                  <a:lnTo>
                    <a:pt x="137" y="70"/>
                  </a:lnTo>
                  <a:lnTo>
                    <a:pt x="136" y="70"/>
                  </a:lnTo>
                  <a:cubicBezTo>
                    <a:pt x="136" y="71"/>
                    <a:pt x="136" y="72"/>
                    <a:pt x="136" y="73"/>
                  </a:cubicBezTo>
                  <a:lnTo>
                    <a:pt x="139" y="73"/>
                  </a:lnTo>
                  <a:lnTo>
                    <a:pt x="140" y="73"/>
                  </a:lnTo>
                  <a:lnTo>
                    <a:pt x="139" y="73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6" y="74"/>
                  </a:lnTo>
                  <a:lnTo>
                    <a:pt x="134" y="74"/>
                  </a:lnTo>
                  <a:lnTo>
                    <a:pt x="133" y="73"/>
                  </a:lnTo>
                  <a:lnTo>
                    <a:pt x="132" y="72"/>
                  </a:lnTo>
                  <a:lnTo>
                    <a:pt x="130" y="72"/>
                  </a:lnTo>
                  <a:lnTo>
                    <a:pt x="128" y="71"/>
                  </a:lnTo>
                  <a:lnTo>
                    <a:pt x="125" y="70"/>
                  </a:lnTo>
                  <a:lnTo>
                    <a:pt x="124" y="71"/>
                  </a:lnTo>
                  <a:lnTo>
                    <a:pt x="123" y="72"/>
                  </a:lnTo>
                  <a:lnTo>
                    <a:pt x="122" y="71"/>
                  </a:lnTo>
                  <a:lnTo>
                    <a:pt x="122" y="67"/>
                  </a:lnTo>
                  <a:lnTo>
                    <a:pt x="121" y="64"/>
                  </a:lnTo>
                  <a:lnTo>
                    <a:pt x="120" y="63"/>
                  </a:lnTo>
                  <a:lnTo>
                    <a:pt x="119" y="64"/>
                  </a:lnTo>
                  <a:lnTo>
                    <a:pt x="118" y="64"/>
                  </a:lnTo>
                  <a:lnTo>
                    <a:pt x="116" y="65"/>
                  </a:lnTo>
                  <a:lnTo>
                    <a:pt x="115" y="65"/>
                  </a:lnTo>
                  <a:lnTo>
                    <a:pt x="111" y="66"/>
                  </a:lnTo>
                  <a:lnTo>
                    <a:pt x="110" y="67"/>
                  </a:lnTo>
                  <a:lnTo>
                    <a:pt x="108" y="68"/>
                  </a:lnTo>
                  <a:lnTo>
                    <a:pt x="103" y="68"/>
                  </a:lnTo>
                  <a:lnTo>
                    <a:pt x="101" y="68"/>
                  </a:lnTo>
                  <a:lnTo>
                    <a:pt x="100" y="66"/>
                  </a:lnTo>
                  <a:lnTo>
                    <a:pt x="101" y="65"/>
                  </a:lnTo>
                  <a:cubicBezTo>
                    <a:pt x="100" y="63"/>
                    <a:pt x="100" y="62"/>
                    <a:pt x="100" y="61"/>
                  </a:cubicBezTo>
                  <a:lnTo>
                    <a:pt x="101" y="60"/>
                  </a:lnTo>
                  <a:lnTo>
                    <a:pt x="97" y="56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5" y="57"/>
                  </a:lnTo>
                  <a:lnTo>
                    <a:pt x="93" y="57"/>
                  </a:lnTo>
                  <a:lnTo>
                    <a:pt x="92" y="58"/>
                  </a:lnTo>
                  <a:lnTo>
                    <a:pt x="91" y="58"/>
                  </a:lnTo>
                  <a:lnTo>
                    <a:pt x="89" y="58"/>
                  </a:lnTo>
                  <a:lnTo>
                    <a:pt x="88" y="58"/>
                  </a:lnTo>
                  <a:lnTo>
                    <a:pt x="88" y="56"/>
                  </a:lnTo>
                  <a:lnTo>
                    <a:pt x="87" y="55"/>
                  </a:lnTo>
                  <a:lnTo>
                    <a:pt x="80" y="56"/>
                  </a:lnTo>
                  <a:lnTo>
                    <a:pt x="80" y="57"/>
                  </a:lnTo>
                  <a:lnTo>
                    <a:pt x="79" y="59"/>
                  </a:lnTo>
                  <a:lnTo>
                    <a:pt x="78" y="60"/>
                  </a:lnTo>
                  <a:lnTo>
                    <a:pt x="78" y="61"/>
                  </a:lnTo>
                  <a:lnTo>
                    <a:pt x="77" y="60"/>
                  </a:lnTo>
                  <a:lnTo>
                    <a:pt x="76" y="59"/>
                  </a:lnTo>
                  <a:lnTo>
                    <a:pt x="75" y="58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7"/>
                  </a:lnTo>
                  <a:lnTo>
                    <a:pt x="72" y="55"/>
                  </a:lnTo>
                  <a:lnTo>
                    <a:pt x="72" y="53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68" y="51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6" y="49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3" y="49"/>
                  </a:lnTo>
                  <a:lnTo>
                    <a:pt x="62" y="50"/>
                  </a:lnTo>
                  <a:lnTo>
                    <a:pt x="61" y="50"/>
                  </a:lnTo>
                  <a:lnTo>
                    <a:pt x="60" y="51"/>
                  </a:lnTo>
                  <a:lnTo>
                    <a:pt x="59" y="52"/>
                  </a:lnTo>
                  <a:lnTo>
                    <a:pt x="59" y="53"/>
                  </a:lnTo>
                  <a:lnTo>
                    <a:pt x="60" y="53"/>
                  </a:lnTo>
                  <a:lnTo>
                    <a:pt x="61" y="54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3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4" y="50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2" y="51"/>
                  </a:lnTo>
                  <a:lnTo>
                    <a:pt x="50" y="51"/>
                  </a:lnTo>
                  <a:lnTo>
                    <a:pt x="49" y="52"/>
                  </a:lnTo>
                  <a:cubicBezTo>
                    <a:pt x="49" y="53"/>
                    <a:pt x="49" y="53"/>
                    <a:pt x="49" y="54"/>
                  </a:cubicBezTo>
                  <a:lnTo>
                    <a:pt x="48" y="54"/>
                  </a:lnTo>
                  <a:lnTo>
                    <a:pt x="47" y="54"/>
                  </a:lnTo>
                  <a:lnTo>
                    <a:pt x="47" y="55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7"/>
                  </a:lnTo>
                  <a:lnTo>
                    <a:pt x="44" y="58"/>
                  </a:lnTo>
                  <a:lnTo>
                    <a:pt x="44" y="59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6" y="61"/>
                  </a:lnTo>
                  <a:lnTo>
                    <a:pt x="47" y="62"/>
                  </a:lnTo>
                  <a:lnTo>
                    <a:pt x="48" y="63"/>
                  </a:lnTo>
                  <a:lnTo>
                    <a:pt x="49" y="63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1" y="68"/>
                  </a:lnTo>
                  <a:lnTo>
                    <a:pt x="50" y="69"/>
                  </a:lnTo>
                  <a:lnTo>
                    <a:pt x="49" y="70"/>
                  </a:lnTo>
                  <a:lnTo>
                    <a:pt x="49" y="71"/>
                  </a:lnTo>
                  <a:lnTo>
                    <a:pt x="49" y="73"/>
                  </a:lnTo>
                  <a:lnTo>
                    <a:pt x="48" y="74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5" y="78"/>
                  </a:lnTo>
                  <a:lnTo>
                    <a:pt x="44" y="79"/>
                  </a:lnTo>
                  <a:lnTo>
                    <a:pt x="44" y="80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41" y="82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8" y="85"/>
                  </a:lnTo>
                  <a:lnTo>
                    <a:pt x="38" y="86"/>
                  </a:lnTo>
                  <a:lnTo>
                    <a:pt x="39" y="87"/>
                  </a:lnTo>
                  <a:lnTo>
                    <a:pt x="39" y="88"/>
                  </a:lnTo>
                  <a:lnTo>
                    <a:pt x="37" y="89"/>
                  </a:lnTo>
                  <a:lnTo>
                    <a:pt x="36" y="90"/>
                  </a:lnTo>
                  <a:lnTo>
                    <a:pt x="35" y="91"/>
                  </a:lnTo>
                  <a:lnTo>
                    <a:pt x="33" y="90"/>
                  </a:lnTo>
                  <a:lnTo>
                    <a:pt x="31" y="89"/>
                  </a:lnTo>
                  <a:lnTo>
                    <a:pt x="30" y="88"/>
                  </a:lnTo>
                  <a:lnTo>
                    <a:pt x="26" y="88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21" y="94"/>
                  </a:lnTo>
                  <a:lnTo>
                    <a:pt x="19" y="93"/>
                  </a:lnTo>
                  <a:lnTo>
                    <a:pt x="18" y="93"/>
                  </a:lnTo>
                  <a:lnTo>
                    <a:pt x="17" y="92"/>
                  </a:lnTo>
                  <a:lnTo>
                    <a:pt x="12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1" y="90"/>
                  </a:lnTo>
                  <a:lnTo>
                    <a:pt x="9" y="91"/>
                  </a:lnTo>
                  <a:lnTo>
                    <a:pt x="6" y="92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2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4" y="70"/>
                  </a:lnTo>
                  <a:cubicBezTo>
                    <a:pt x="5" y="69"/>
                    <a:pt x="6" y="69"/>
                    <a:pt x="7" y="69"/>
                  </a:cubicBezTo>
                  <a:cubicBezTo>
                    <a:pt x="7" y="69"/>
                    <a:pt x="9" y="69"/>
                    <a:pt x="9" y="68"/>
                  </a:cubicBezTo>
                  <a:cubicBezTo>
                    <a:pt x="9" y="67"/>
                    <a:pt x="8" y="66"/>
                    <a:pt x="7" y="66"/>
                  </a:cubicBezTo>
                  <a:lnTo>
                    <a:pt x="6" y="65"/>
                  </a:lnTo>
                  <a:lnTo>
                    <a:pt x="6" y="63"/>
                  </a:lnTo>
                  <a:lnTo>
                    <a:pt x="6" y="58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3" y="55"/>
                  </a:lnTo>
                  <a:lnTo>
                    <a:pt x="4" y="54"/>
                  </a:lnTo>
                  <a:cubicBezTo>
                    <a:pt x="4" y="52"/>
                    <a:pt x="4" y="51"/>
                    <a:pt x="4" y="50"/>
                  </a:cubicBezTo>
                  <a:lnTo>
                    <a:pt x="4" y="49"/>
                  </a:lnTo>
                  <a:lnTo>
                    <a:pt x="2" y="49"/>
                  </a:lnTo>
                  <a:cubicBezTo>
                    <a:pt x="1" y="48"/>
                    <a:pt x="1" y="47"/>
                    <a:pt x="1" y="46"/>
                  </a:cubicBezTo>
                  <a:lnTo>
                    <a:pt x="0" y="45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4" y="41"/>
                  </a:lnTo>
                  <a:cubicBezTo>
                    <a:pt x="4" y="41"/>
                    <a:pt x="6" y="41"/>
                    <a:pt x="6" y="41"/>
                  </a:cubicBezTo>
                  <a:cubicBezTo>
                    <a:pt x="6" y="40"/>
                    <a:pt x="5" y="39"/>
                    <a:pt x="5" y="39"/>
                  </a:cubicBezTo>
                  <a:lnTo>
                    <a:pt x="3" y="38"/>
                  </a:lnTo>
                  <a:lnTo>
                    <a:pt x="1" y="37"/>
                  </a:lnTo>
                  <a:lnTo>
                    <a:pt x="3" y="36"/>
                  </a:lnTo>
                  <a:lnTo>
                    <a:pt x="4" y="35"/>
                  </a:lnTo>
                  <a:cubicBezTo>
                    <a:pt x="4" y="35"/>
                    <a:pt x="4" y="34"/>
                    <a:pt x="4" y="34"/>
                  </a:cubicBezTo>
                  <a:cubicBezTo>
                    <a:pt x="3" y="33"/>
                    <a:pt x="3" y="32"/>
                    <a:pt x="3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2" y="29"/>
                    <a:pt x="2" y="27"/>
                    <a:pt x="1" y="26"/>
                  </a:cubicBez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2" y="19"/>
                  </a:lnTo>
                  <a:lnTo>
                    <a:pt x="22" y="18"/>
                  </a:lnTo>
                  <a:cubicBezTo>
                    <a:pt x="22" y="18"/>
                    <a:pt x="23" y="18"/>
                    <a:pt x="24" y="18"/>
                  </a:cubicBezTo>
                  <a:cubicBezTo>
                    <a:pt x="24" y="18"/>
                    <a:pt x="26" y="18"/>
                    <a:pt x="26" y="18"/>
                  </a:cubicBezTo>
                  <a:lnTo>
                    <a:pt x="29" y="17"/>
                  </a:lnTo>
                  <a:lnTo>
                    <a:pt x="30" y="16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3" y="14"/>
                  </a:lnTo>
                  <a:cubicBezTo>
                    <a:pt x="33" y="14"/>
                    <a:pt x="35" y="15"/>
                    <a:pt x="35" y="15"/>
                  </a:cubicBezTo>
                  <a:cubicBezTo>
                    <a:pt x="36" y="15"/>
                    <a:pt x="37" y="14"/>
                    <a:pt x="37" y="14"/>
                  </a:cubicBezTo>
                  <a:lnTo>
                    <a:pt x="39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1B1E3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Oval 197"/>
            <p:cNvSpPr>
              <a:spLocks noChangeArrowheads="1"/>
            </p:cNvSpPr>
            <p:nvPr/>
          </p:nvSpPr>
          <p:spPr bwMode="auto">
            <a:xfrm>
              <a:off x="3683618" y="1123928"/>
              <a:ext cx="22200" cy="14600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Oval 198"/>
            <p:cNvSpPr>
              <a:spLocks noChangeArrowheads="1"/>
            </p:cNvSpPr>
            <p:nvPr/>
          </p:nvSpPr>
          <p:spPr bwMode="auto">
            <a:xfrm>
              <a:off x="3683618" y="1123928"/>
              <a:ext cx="22200" cy="14600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Oval 199"/>
            <p:cNvSpPr>
              <a:spLocks noChangeArrowheads="1"/>
            </p:cNvSpPr>
            <p:nvPr/>
          </p:nvSpPr>
          <p:spPr bwMode="auto">
            <a:xfrm>
              <a:off x="4090020" y="525113"/>
              <a:ext cx="36800" cy="292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Oval 200"/>
            <p:cNvSpPr>
              <a:spLocks noChangeArrowheads="1"/>
            </p:cNvSpPr>
            <p:nvPr/>
          </p:nvSpPr>
          <p:spPr bwMode="auto">
            <a:xfrm>
              <a:off x="4090020" y="525113"/>
              <a:ext cx="36800" cy="29201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Oval 201"/>
            <p:cNvSpPr>
              <a:spLocks noChangeArrowheads="1"/>
            </p:cNvSpPr>
            <p:nvPr/>
          </p:nvSpPr>
          <p:spPr bwMode="auto">
            <a:xfrm>
              <a:off x="3114015" y="450811"/>
              <a:ext cx="14600" cy="15200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Oval 202"/>
            <p:cNvSpPr>
              <a:spLocks noChangeArrowheads="1"/>
            </p:cNvSpPr>
            <p:nvPr/>
          </p:nvSpPr>
          <p:spPr bwMode="auto">
            <a:xfrm>
              <a:off x="3114015" y="450811"/>
              <a:ext cx="14600" cy="15200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Oval 203"/>
            <p:cNvSpPr>
              <a:spLocks noChangeArrowheads="1"/>
            </p:cNvSpPr>
            <p:nvPr/>
          </p:nvSpPr>
          <p:spPr bwMode="auto">
            <a:xfrm>
              <a:off x="3409917" y="872422"/>
              <a:ext cx="22200" cy="22301"/>
            </a:xfrm>
            <a:prstGeom prst="ellipse">
              <a:avLst/>
            </a:prstGeom>
            <a:solidFill>
              <a:srgbClr val="EB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Oval 204"/>
            <p:cNvSpPr>
              <a:spLocks noChangeArrowheads="1"/>
            </p:cNvSpPr>
            <p:nvPr/>
          </p:nvSpPr>
          <p:spPr bwMode="auto">
            <a:xfrm>
              <a:off x="3409917" y="872422"/>
              <a:ext cx="22200" cy="22301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Oval 205"/>
            <p:cNvSpPr>
              <a:spLocks noChangeArrowheads="1"/>
            </p:cNvSpPr>
            <p:nvPr/>
          </p:nvSpPr>
          <p:spPr bwMode="auto">
            <a:xfrm>
              <a:off x="2677113" y="2233256"/>
              <a:ext cx="37500" cy="293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Oval 206"/>
            <p:cNvSpPr>
              <a:spLocks noChangeArrowheads="1"/>
            </p:cNvSpPr>
            <p:nvPr/>
          </p:nvSpPr>
          <p:spPr bwMode="auto">
            <a:xfrm>
              <a:off x="2677113" y="2233256"/>
              <a:ext cx="37500" cy="293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Oval 207"/>
            <p:cNvSpPr>
              <a:spLocks noChangeArrowheads="1"/>
            </p:cNvSpPr>
            <p:nvPr/>
          </p:nvSpPr>
          <p:spPr bwMode="auto">
            <a:xfrm>
              <a:off x="2388812" y="502913"/>
              <a:ext cx="29900" cy="368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Oval 208"/>
            <p:cNvSpPr>
              <a:spLocks noChangeArrowheads="1"/>
            </p:cNvSpPr>
            <p:nvPr/>
          </p:nvSpPr>
          <p:spPr bwMode="auto">
            <a:xfrm>
              <a:off x="2388812" y="502913"/>
              <a:ext cx="29900" cy="36801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Freeform 209"/>
            <p:cNvSpPr>
              <a:spLocks/>
            </p:cNvSpPr>
            <p:nvPr/>
          </p:nvSpPr>
          <p:spPr bwMode="auto">
            <a:xfrm>
              <a:off x="4164321" y="606415"/>
              <a:ext cx="1486507" cy="1205230"/>
            </a:xfrm>
            <a:custGeom>
              <a:avLst/>
              <a:gdLst>
                <a:gd name="T0" fmla="*/ 421555 w 201"/>
                <a:gd name="T1" fmla="*/ 155275 h 163"/>
                <a:gd name="T2" fmla="*/ 473325 w 201"/>
                <a:gd name="T3" fmla="*/ 118305 h 163"/>
                <a:gd name="T4" fmla="*/ 480720 w 201"/>
                <a:gd name="T5" fmla="*/ 66546 h 163"/>
                <a:gd name="T6" fmla="*/ 525094 w 201"/>
                <a:gd name="T7" fmla="*/ 59152 h 163"/>
                <a:gd name="T8" fmla="*/ 547282 w 201"/>
                <a:gd name="T9" fmla="*/ 73940 h 163"/>
                <a:gd name="T10" fmla="*/ 591656 w 201"/>
                <a:gd name="T11" fmla="*/ 96123 h 163"/>
                <a:gd name="T12" fmla="*/ 643426 w 201"/>
                <a:gd name="T13" fmla="*/ 125699 h 163"/>
                <a:gd name="T14" fmla="*/ 709987 w 201"/>
                <a:gd name="T15" fmla="*/ 103517 h 163"/>
                <a:gd name="T16" fmla="*/ 783944 w 201"/>
                <a:gd name="T17" fmla="*/ 59152 h 163"/>
                <a:gd name="T18" fmla="*/ 850505 w 201"/>
                <a:gd name="T19" fmla="*/ 29576 h 163"/>
                <a:gd name="T20" fmla="*/ 946649 w 201"/>
                <a:gd name="T21" fmla="*/ 59152 h 163"/>
                <a:gd name="T22" fmla="*/ 991023 w 201"/>
                <a:gd name="T23" fmla="*/ 103517 h 163"/>
                <a:gd name="T24" fmla="*/ 1028002 w 201"/>
                <a:gd name="T25" fmla="*/ 140487 h 163"/>
                <a:gd name="T26" fmla="*/ 1094563 w 201"/>
                <a:gd name="T27" fmla="*/ 162669 h 163"/>
                <a:gd name="T28" fmla="*/ 1146333 w 201"/>
                <a:gd name="T29" fmla="*/ 207033 h 163"/>
                <a:gd name="T30" fmla="*/ 1205499 w 201"/>
                <a:gd name="T31" fmla="*/ 244004 h 163"/>
                <a:gd name="T32" fmla="*/ 1272060 w 201"/>
                <a:gd name="T33" fmla="*/ 244004 h 163"/>
                <a:gd name="T34" fmla="*/ 1309038 w 201"/>
                <a:gd name="T35" fmla="*/ 214427 h 163"/>
                <a:gd name="T36" fmla="*/ 1331225 w 201"/>
                <a:gd name="T37" fmla="*/ 162669 h 163"/>
                <a:gd name="T38" fmla="*/ 1368204 w 201"/>
                <a:gd name="T39" fmla="*/ 170063 h 163"/>
                <a:gd name="T40" fmla="*/ 1382995 w 201"/>
                <a:gd name="T41" fmla="*/ 199639 h 163"/>
                <a:gd name="T42" fmla="*/ 1427369 w 201"/>
                <a:gd name="T43" fmla="*/ 244004 h 163"/>
                <a:gd name="T44" fmla="*/ 1479139 w 201"/>
                <a:gd name="T45" fmla="*/ 266186 h 163"/>
                <a:gd name="T46" fmla="*/ 1419974 w 201"/>
                <a:gd name="T47" fmla="*/ 317944 h 163"/>
                <a:gd name="T48" fmla="*/ 1434765 w 201"/>
                <a:gd name="T49" fmla="*/ 369702 h 163"/>
                <a:gd name="T50" fmla="*/ 1427369 w 201"/>
                <a:gd name="T51" fmla="*/ 414067 h 163"/>
                <a:gd name="T52" fmla="*/ 1368204 w 201"/>
                <a:gd name="T53" fmla="*/ 458431 h 163"/>
                <a:gd name="T54" fmla="*/ 1323830 w 201"/>
                <a:gd name="T55" fmla="*/ 510189 h 163"/>
                <a:gd name="T56" fmla="*/ 1338621 w 201"/>
                <a:gd name="T57" fmla="*/ 621100 h 163"/>
                <a:gd name="T58" fmla="*/ 1390391 w 201"/>
                <a:gd name="T59" fmla="*/ 732011 h 163"/>
                <a:gd name="T60" fmla="*/ 1331225 w 201"/>
                <a:gd name="T61" fmla="*/ 791163 h 163"/>
                <a:gd name="T62" fmla="*/ 1301643 w 201"/>
                <a:gd name="T63" fmla="*/ 835528 h 163"/>
                <a:gd name="T64" fmla="*/ 1257268 w 201"/>
                <a:gd name="T65" fmla="*/ 820739 h 163"/>
                <a:gd name="T66" fmla="*/ 1183311 w 201"/>
                <a:gd name="T67" fmla="*/ 842922 h 163"/>
                <a:gd name="T68" fmla="*/ 1072376 w 201"/>
                <a:gd name="T69" fmla="*/ 842922 h 163"/>
                <a:gd name="T70" fmla="*/ 1005815 w 201"/>
                <a:gd name="T71" fmla="*/ 835528 h 163"/>
                <a:gd name="T72" fmla="*/ 998419 w 201"/>
                <a:gd name="T73" fmla="*/ 968620 h 163"/>
                <a:gd name="T74" fmla="*/ 983628 w 201"/>
                <a:gd name="T75" fmla="*/ 1116501 h 163"/>
                <a:gd name="T76" fmla="*/ 976232 w 201"/>
                <a:gd name="T77" fmla="*/ 1190442 h 163"/>
                <a:gd name="T78" fmla="*/ 902275 w 201"/>
                <a:gd name="T79" fmla="*/ 1168260 h 163"/>
                <a:gd name="T80" fmla="*/ 820922 w 201"/>
                <a:gd name="T81" fmla="*/ 1086925 h 163"/>
                <a:gd name="T82" fmla="*/ 798735 w 201"/>
                <a:gd name="T83" fmla="*/ 1049955 h 163"/>
                <a:gd name="T84" fmla="*/ 739570 w 201"/>
                <a:gd name="T85" fmla="*/ 1035167 h 163"/>
                <a:gd name="T86" fmla="*/ 584260 w 201"/>
                <a:gd name="T87" fmla="*/ 998197 h 163"/>
                <a:gd name="T88" fmla="*/ 318015 w 201"/>
                <a:gd name="T89" fmla="*/ 953832 h 163"/>
                <a:gd name="T90" fmla="*/ 199684 w 201"/>
                <a:gd name="T91" fmla="*/ 1005591 h 163"/>
                <a:gd name="T92" fmla="*/ 118331 w 201"/>
                <a:gd name="T93" fmla="*/ 1005591 h 163"/>
                <a:gd name="T94" fmla="*/ 133123 w 201"/>
                <a:gd name="T95" fmla="*/ 902074 h 163"/>
                <a:gd name="T96" fmla="*/ 162705 w 201"/>
                <a:gd name="T97" fmla="*/ 820739 h 163"/>
                <a:gd name="T98" fmla="*/ 133123 w 201"/>
                <a:gd name="T99" fmla="*/ 783769 h 163"/>
                <a:gd name="T100" fmla="*/ 88748 w 201"/>
                <a:gd name="T101" fmla="*/ 754193 h 163"/>
                <a:gd name="T102" fmla="*/ 125727 w 201"/>
                <a:gd name="T103" fmla="*/ 658070 h 163"/>
                <a:gd name="T104" fmla="*/ 73957 w 201"/>
                <a:gd name="T105" fmla="*/ 613706 h 163"/>
                <a:gd name="T106" fmla="*/ 0 w 201"/>
                <a:gd name="T107" fmla="*/ 547160 h 163"/>
                <a:gd name="T108" fmla="*/ 66561 w 201"/>
                <a:gd name="T109" fmla="*/ 443643 h 163"/>
                <a:gd name="T110" fmla="*/ 155310 w 201"/>
                <a:gd name="T111" fmla="*/ 369702 h 163"/>
                <a:gd name="T112" fmla="*/ 251454 w 201"/>
                <a:gd name="T113" fmla="*/ 340126 h 163"/>
                <a:gd name="T114" fmla="*/ 244058 w 201"/>
                <a:gd name="T115" fmla="*/ 251398 h 163"/>
                <a:gd name="T116" fmla="*/ 162705 w 201"/>
                <a:gd name="T117" fmla="*/ 177457 h 163"/>
                <a:gd name="T118" fmla="*/ 184892 w 201"/>
                <a:gd name="T119" fmla="*/ 125699 h 163"/>
                <a:gd name="T120" fmla="*/ 244058 w 201"/>
                <a:gd name="T121" fmla="*/ 36970 h 1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1" h="163">
                  <a:moveTo>
                    <a:pt x="37" y="0"/>
                  </a:moveTo>
                  <a:lnTo>
                    <a:pt x="37" y="0"/>
                  </a:lnTo>
                  <a:lnTo>
                    <a:pt x="38" y="1"/>
                  </a:lnTo>
                  <a:lnTo>
                    <a:pt x="54" y="22"/>
                  </a:lnTo>
                  <a:lnTo>
                    <a:pt x="55" y="22"/>
                  </a:lnTo>
                  <a:lnTo>
                    <a:pt x="58" y="23"/>
                  </a:lnTo>
                  <a:lnTo>
                    <a:pt x="57" y="21"/>
                  </a:lnTo>
                  <a:cubicBezTo>
                    <a:pt x="57" y="21"/>
                    <a:pt x="58" y="22"/>
                    <a:pt x="58" y="22"/>
                  </a:cubicBezTo>
                  <a:cubicBezTo>
                    <a:pt x="59" y="22"/>
                    <a:pt x="59" y="22"/>
                    <a:pt x="59" y="22"/>
                  </a:cubicBezTo>
                  <a:lnTo>
                    <a:pt x="59" y="20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8"/>
                  </a:lnTo>
                  <a:lnTo>
                    <a:pt x="63" y="17"/>
                  </a:lnTo>
                  <a:cubicBezTo>
                    <a:pt x="63" y="17"/>
                    <a:pt x="64" y="17"/>
                    <a:pt x="64" y="16"/>
                  </a:cubicBezTo>
                  <a:cubicBezTo>
                    <a:pt x="64" y="16"/>
                    <a:pt x="63" y="15"/>
                    <a:pt x="63" y="14"/>
                  </a:cubicBezTo>
                  <a:cubicBezTo>
                    <a:pt x="63" y="14"/>
                    <a:pt x="63" y="13"/>
                    <a:pt x="63" y="13"/>
                  </a:cubicBezTo>
                  <a:lnTo>
                    <a:pt x="63" y="13"/>
                  </a:lnTo>
                  <a:lnTo>
                    <a:pt x="62" y="12"/>
                  </a:lnTo>
                  <a:lnTo>
                    <a:pt x="62" y="10"/>
                  </a:lnTo>
                  <a:cubicBezTo>
                    <a:pt x="62" y="10"/>
                    <a:pt x="62" y="10"/>
                    <a:pt x="63" y="10"/>
                  </a:cubicBezTo>
                  <a:cubicBezTo>
                    <a:pt x="63" y="10"/>
                    <a:pt x="64" y="10"/>
                    <a:pt x="64" y="10"/>
                  </a:cubicBezTo>
                  <a:lnTo>
                    <a:pt x="65" y="9"/>
                  </a:lnTo>
                  <a:cubicBezTo>
                    <a:pt x="65" y="9"/>
                    <a:pt x="64" y="8"/>
                    <a:pt x="64" y="8"/>
                  </a:cubicBezTo>
                  <a:cubicBezTo>
                    <a:pt x="64" y="7"/>
                    <a:pt x="65" y="6"/>
                    <a:pt x="65" y="6"/>
                  </a:cubicBezTo>
                  <a:cubicBezTo>
                    <a:pt x="65" y="6"/>
                    <a:pt x="65" y="6"/>
                    <a:pt x="66" y="6"/>
                  </a:cubicBezTo>
                  <a:cubicBezTo>
                    <a:pt x="66" y="6"/>
                    <a:pt x="67" y="6"/>
                    <a:pt x="67" y="6"/>
                  </a:cubicBezTo>
                  <a:lnTo>
                    <a:pt x="69" y="7"/>
                  </a:lnTo>
                  <a:lnTo>
                    <a:pt x="70" y="7"/>
                  </a:ln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70" y="8"/>
                    <a:pt x="71" y="8"/>
                  </a:cubicBezTo>
                  <a:cubicBezTo>
                    <a:pt x="71" y="8"/>
                    <a:pt x="71" y="8"/>
                    <a:pt x="72" y="8"/>
                  </a:cubicBezTo>
                  <a:cubicBezTo>
                    <a:pt x="73" y="8"/>
                    <a:pt x="73" y="7"/>
                    <a:pt x="73" y="7"/>
                  </a:cubicBezTo>
                  <a:lnTo>
                    <a:pt x="73" y="6"/>
                  </a:lnTo>
                  <a:lnTo>
                    <a:pt x="73" y="5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4" y="13"/>
                  </a:lnTo>
                  <a:cubicBezTo>
                    <a:pt x="74" y="13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4"/>
                    <a:pt x="75" y="14"/>
                    <a:pt x="75" y="14"/>
                  </a:cubicBezTo>
                  <a:lnTo>
                    <a:pt x="76" y="14"/>
                  </a:lnTo>
                  <a:cubicBezTo>
                    <a:pt x="76" y="14"/>
                    <a:pt x="77" y="14"/>
                    <a:pt x="78" y="14"/>
                  </a:cubicBezTo>
                  <a:cubicBezTo>
                    <a:pt x="78" y="13"/>
                    <a:pt x="79" y="13"/>
                    <a:pt x="79" y="13"/>
                  </a:cubicBezTo>
                  <a:lnTo>
                    <a:pt x="80" y="13"/>
                  </a:lnTo>
                  <a:lnTo>
                    <a:pt x="80" y="14"/>
                  </a:lnTo>
                  <a:cubicBezTo>
                    <a:pt x="80" y="14"/>
                    <a:pt x="81" y="15"/>
                    <a:pt x="81" y="15"/>
                  </a:cubicBezTo>
                  <a:cubicBezTo>
                    <a:pt x="81" y="15"/>
                    <a:pt x="81" y="15"/>
                    <a:pt x="81" y="16"/>
                  </a:cubicBezTo>
                  <a:cubicBezTo>
                    <a:pt x="82" y="16"/>
                    <a:pt x="82" y="17"/>
                    <a:pt x="82" y="17"/>
                  </a:cubicBezTo>
                  <a:cubicBezTo>
                    <a:pt x="82" y="17"/>
                    <a:pt x="81" y="18"/>
                    <a:pt x="82" y="18"/>
                  </a:cubicBezTo>
                  <a:cubicBezTo>
                    <a:pt x="83" y="18"/>
                    <a:pt x="84" y="18"/>
                    <a:pt x="84" y="18"/>
                  </a:cubicBezTo>
                  <a:lnTo>
                    <a:pt x="86" y="18"/>
                  </a:lnTo>
                  <a:lnTo>
                    <a:pt x="87" y="17"/>
                  </a:lnTo>
                  <a:lnTo>
                    <a:pt x="87" y="16"/>
                  </a:lnTo>
                  <a:lnTo>
                    <a:pt x="87" y="15"/>
                  </a:lnTo>
                  <a:cubicBezTo>
                    <a:pt x="87" y="15"/>
                    <a:pt x="88" y="15"/>
                    <a:pt x="89" y="15"/>
                  </a:cubicBezTo>
                  <a:cubicBezTo>
                    <a:pt x="89" y="15"/>
                    <a:pt x="90" y="15"/>
                    <a:pt x="90" y="15"/>
                  </a:cubicBezTo>
                  <a:cubicBezTo>
                    <a:pt x="91" y="16"/>
                    <a:pt x="91" y="16"/>
                    <a:pt x="92" y="16"/>
                  </a:cubicBezTo>
                  <a:cubicBezTo>
                    <a:pt x="93" y="16"/>
                    <a:pt x="93" y="16"/>
                    <a:pt x="93" y="16"/>
                  </a:cubicBezTo>
                  <a:lnTo>
                    <a:pt x="95" y="16"/>
                  </a:lnTo>
                  <a:cubicBezTo>
                    <a:pt x="95" y="16"/>
                    <a:pt x="96" y="14"/>
                    <a:pt x="96" y="14"/>
                  </a:cubicBezTo>
                  <a:cubicBezTo>
                    <a:pt x="97" y="15"/>
                    <a:pt x="98" y="15"/>
                    <a:pt x="98" y="15"/>
                  </a:cubicBezTo>
                  <a:cubicBezTo>
                    <a:pt x="99" y="15"/>
                    <a:pt x="101" y="15"/>
                    <a:pt x="101" y="15"/>
                  </a:cubicBezTo>
                  <a:lnTo>
                    <a:pt x="103" y="12"/>
                  </a:lnTo>
                  <a:lnTo>
                    <a:pt x="103" y="10"/>
                  </a:lnTo>
                  <a:lnTo>
                    <a:pt x="103" y="9"/>
                  </a:lnTo>
                  <a:lnTo>
                    <a:pt x="104" y="9"/>
                  </a:lnTo>
                  <a:cubicBezTo>
                    <a:pt x="104" y="9"/>
                    <a:pt x="104" y="9"/>
                    <a:pt x="104" y="9"/>
                  </a:cubicBezTo>
                  <a:cubicBezTo>
                    <a:pt x="105" y="9"/>
                    <a:pt x="106" y="8"/>
                    <a:pt x="106" y="8"/>
                  </a:cubicBezTo>
                  <a:lnTo>
                    <a:pt x="108" y="7"/>
                  </a:lnTo>
                  <a:lnTo>
                    <a:pt x="108" y="6"/>
                  </a:lnTo>
                  <a:lnTo>
                    <a:pt x="108" y="4"/>
                  </a:ln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0" y="4"/>
                    <a:pt x="112" y="4"/>
                    <a:pt x="112" y="4"/>
                  </a:cubicBezTo>
                  <a:cubicBezTo>
                    <a:pt x="112" y="4"/>
                    <a:pt x="112" y="3"/>
                    <a:pt x="113" y="3"/>
                  </a:cubicBezTo>
                  <a:cubicBezTo>
                    <a:pt x="114" y="3"/>
                    <a:pt x="115" y="4"/>
                    <a:pt x="115" y="4"/>
                  </a:cubicBezTo>
                  <a:cubicBezTo>
                    <a:pt x="115" y="4"/>
                    <a:pt x="115" y="4"/>
                    <a:pt x="116" y="4"/>
                  </a:cubicBezTo>
                  <a:cubicBezTo>
                    <a:pt x="117" y="4"/>
                    <a:pt x="119" y="4"/>
                    <a:pt x="119" y="4"/>
                  </a:cubicBezTo>
                  <a:lnTo>
                    <a:pt x="119" y="4"/>
                  </a:lnTo>
                  <a:cubicBezTo>
                    <a:pt x="119" y="4"/>
                    <a:pt x="119" y="5"/>
                    <a:pt x="120" y="5"/>
                  </a:cubicBezTo>
                  <a:cubicBezTo>
                    <a:pt x="121" y="5"/>
                    <a:pt x="121" y="5"/>
                    <a:pt x="122" y="5"/>
                  </a:cubicBezTo>
                  <a:cubicBezTo>
                    <a:pt x="122" y="5"/>
                    <a:pt x="124" y="6"/>
                    <a:pt x="124" y="6"/>
                  </a:cubicBezTo>
                  <a:lnTo>
                    <a:pt x="126" y="7"/>
                  </a:lnTo>
                  <a:lnTo>
                    <a:pt x="128" y="8"/>
                  </a:lnTo>
                  <a:lnTo>
                    <a:pt x="129" y="9"/>
                  </a:lnTo>
                  <a:lnTo>
                    <a:pt x="130" y="10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3" y="12"/>
                  </a:lnTo>
                  <a:lnTo>
                    <a:pt x="134" y="13"/>
                  </a:lnTo>
                  <a:lnTo>
                    <a:pt x="134" y="14"/>
                  </a:lnTo>
                  <a:lnTo>
                    <a:pt x="134" y="15"/>
                  </a:lnTo>
                  <a:lnTo>
                    <a:pt x="135" y="16"/>
                  </a:lnTo>
                  <a:lnTo>
                    <a:pt x="135" y="17"/>
                  </a:lnTo>
                  <a:lnTo>
                    <a:pt x="135" y="18"/>
                  </a:lnTo>
                  <a:lnTo>
                    <a:pt x="135" y="19"/>
                  </a:lnTo>
                  <a:lnTo>
                    <a:pt x="137" y="20"/>
                  </a:lnTo>
                  <a:lnTo>
                    <a:pt x="139" y="20"/>
                  </a:lnTo>
                  <a:lnTo>
                    <a:pt x="139" y="19"/>
                  </a:lnTo>
                  <a:lnTo>
                    <a:pt x="140" y="19"/>
                  </a:lnTo>
                  <a:lnTo>
                    <a:pt x="141" y="19"/>
                  </a:lnTo>
                  <a:lnTo>
                    <a:pt x="142" y="20"/>
                  </a:lnTo>
                  <a:lnTo>
                    <a:pt x="143" y="20"/>
                  </a:lnTo>
                  <a:lnTo>
                    <a:pt x="144" y="22"/>
                  </a:lnTo>
                  <a:lnTo>
                    <a:pt x="146" y="22"/>
                  </a:lnTo>
                  <a:lnTo>
                    <a:pt x="147" y="22"/>
                  </a:lnTo>
                  <a:cubicBezTo>
                    <a:pt x="147" y="22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lnTo>
                    <a:pt x="151" y="23"/>
                  </a:lnTo>
                  <a:lnTo>
                    <a:pt x="152" y="24"/>
                  </a:lnTo>
                  <a:lnTo>
                    <a:pt x="151" y="25"/>
                  </a:lnTo>
                  <a:lnTo>
                    <a:pt x="151" y="26"/>
                  </a:lnTo>
                  <a:lnTo>
                    <a:pt x="152" y="27"/>
                  </a:lnTo>
                  <a:lnTo>
                    <a:pt x="153" y="27"/>
                  </a:lnTo>
                  <a:lnTo>
                    <a:pt x="155" y="28"/>
                  </a:lnTo>
                  <a:lnTo>
                    <a:pt x="156" y="30"/>
                  </a:lnTo>
                  <a:lnTo>
                    <a:pt x="157" y="31"/>
                  </a:lnTo>
                  <a:lnTo>
                    <a:pt x="158" y="33"/>
                  </a:lnTo>
                  <a:cubicBezTo>
                    <a:pt x="158" y="33"/>
                    <a:pt x="157" y="33"/>
                    <a:pt x="158" y="34"/>
                  </a:cubicBezTo>
                  <a:cubicBezTo>
                    <a:pt x="159" y="34"/>
                    <a:pt x="159" y="34"/>
                    <a:pt x="159" y="34"/>
                  </a:cubicBezTo>
                  <a:lnTo>
                    <a:pt x="161" y="33"/>
                  </a:lnTo>
                  <a:cubicBezTo>
                    <a:pt x="161" y="33"/>
                    <a:pt x="161" y="33"/>
                    <a:pt x="162" y="33"/>
                  </a:cubicBezTo>
                  <a:cubicBezTo>
                    <a:pt x="162" y="33"/>
                    <a:pt x="163" y="33"/>
                    <a:pt x="163" y="33"/>
                  </a:cubicBezTo>
                  <a:cubicBezTo>
                    <a:pt x="163" y="33"/>
                    <a:pt x="164" y="33"/>
                    <a:pt x="164" y="33"/>
                  </a:cubicBezTo>
                  <a:cubicBezTo>
                    <a:pt x="165" y="33"/>
                    <a:pt x="165" y="32"/>
                    <a:pt x="165" y="32"/>
                  </a:cubicBezTo>
                  <a:lnTo>
                    <a:pt x="166" y="32"/>
                  </a:lnTo>
                  <a:lnTo>
                    <a:pt x="168" y="33"/>
                  </a:lnTo>
                  <a:cubicBezTo>
                    <a:pt x="168" y="33"/>
                    <a:pt x="169" y="32"/>
                    <a:pt x="169" y="32"/>
                  </a:cubicBezTo>
                  <a:cubicBezTo>
                    <a:pt x="170" y="32"/>
                    <a:pt x="171" y="32"/>
                    <a:pt x="171" y="32"/>
                  </a:cubicBezTo>
                  <a:lnTo>
                    <a:pt x="172" y="33"/>
                  </a:lnTo>
                  <a:lnTo>
                    <a:pt x="174" y="33"/>
                  </a:lnTo>
                  <a:cubicBezTo>
                    <a:pt x="174" y="33"/>
                    <a:pt x="174" y="32"/>
                    <a:pt x="174" y="32"/>
                  </a:cubicBezTo>
                  <a:cubicBezTo>
                    <a:pt x="175" y="32"/>
                    <a:pt x="176" y="32"/>
                    <a:pt x="176" y="32"/>
                  </a:cubicBezTo>
                  <a:lnTo>
                    <a:pt x="177" y="32"/>
                  </a:lnTo>
                  <a:lnTo>
                    <a:pt x="177" y="31"/>
                  </a:lnTo>
                  <a:lnTo>
                    <a:pt x="177" y="29"/>
                  </a:lnTo>
                  <a:lnTo>
                    <a:pt x="178" y="29"/>
                  </a:lnTo>
                  <a:lnTo>
                    <a:pt x="179" y="28"/>
                  </a:lnTo>
                  <a:lnTo>
                    <a:pt x="180" y="27"/>
                  </a:lnTo>
                  <a:lnTo>
                    <a:pt x="181" y="26"/>
                  </a:lnTo>
                  <a:lnTo>
                    <a:pt x="181" y="24"/>
                  </a:lnTo>
                  <a:lnTo>
                    <a:pt x="181" y="23"/>
                  </a:lnTo>
                  <a:lnTo>
                    <a:pt x="181" y="22"/>
                  </a:lnTo>
                  <a:lnTo>
                    <a:pt x="180" y="22"/>
                  </a:lnTo>
                  <a:cubicBezTo>
                    <a:pt x="180" y="22"/>
                    <a:pt x="180" y="21"/>
                    <a:pt x="181" y="21"/>
                  </a:cubicBezTo>
                  <a:cubicBezTo>
                    <a:pt x="181" y="21"/>
                    <a:pt x="183" y="21"/>
                    <a:pt x="183" y="21"/>
                  </a:cubicBezTo>
                  <a:lnTo>
                    <a:pt x="184" y="21"/>
                  </a:lnTo>
                  <a:lnTo>
                    <a:pt x="185" y="21"/>
                  </a:lnTo>
                  <a:lnTo>
                    <a:pt x="186" y="22"/>
                  </a:lnTo>
                  <a:lnTo>
                    <a:pt x="186" y="23"/>
                  </a:lnTo>
                  <a:lnTo>
                    <a:pt x="185" y="23"/>
                  </a:lnTo>
                  <a:cubicBezTo>
                    <a:pt x="185" y="23"/>
                    <a:pt x="186" y="24"/>
                    <a:pt x="185" y="24"/>
                  </a:cubicBezTo>
                  <a:cubicBezTo>
                    <a:pt x="184" y="24"/>
                    <a:pt x="184" y="25"/>
                    <a:pt x="184" y="25"/>
                  </a:cubicBezTo>
                  <a:lnTo>
                    <a:pt x="184" y="26"/>
                  </a:lnTo>
                  <a:lnTo>
                    <a:pt x="184" y="27"/>
                  </a:lnTo>
                  <a:lnTo>
                    <a:pt x="184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7" y="27"/>
                  </a:lnTo>
                  <a:lnTo>
                    <a:pt x="188" y="28"/>
                  </a:lnTo>
                  <a:lnTo>
                    <a:pt x="188" y="29"/>
                  </a:lnTo>
                  <a:lnTo>
                    <a:pt x="189" y="30"/>
                  </a:lnTo>
                  <a:cubicBezTo>
                    <a:pt x="189" y="30"/>
                    <a:pt x="190" y="30"/>
                    <a:pt x="190" y="30"/>
                  </a:cubicBezTo>
                  <a:cubicBezTo>
                    <a:pt x="191" y="30"/>
                    <a:pt x="191" y="30"/>
                    <a:pt x="191" y="30"/>
                  </a:cubicBezTo>
                  <a:lnTo>
                    <a:pt x="192" y="32"/>
                  </a:lnTo>
                  <a:lnTo>
                    <a:pt x="192" y="33"/>
                  </a:lnTo>
                  <a:lnTo>
                    <a:pt x="193" y="33"/>
                  </a:lnTo>
                  <a:lnTo>
                    <a:pt x="194" y="34"/>
                  </a:lnTo>
                  <a:lnTo>
                    <a:pt x="195" y="34"/>
                  </a:lnTo>
                  <a:lnTo>
                    <a:pt x="196" y="34"/>
                  </a:lnTo>
                  <a:lnTo>
                    <a:pt x="197" y="34"/>
                  </a:lnTo>
                  <a:lnTo>
                    <a:pt x="199" y="34"/>
                  </a:lnTo>
                  <a:lnTo>
                    <a:pt x="201" y="34"/>
                  </a:lnTo>
                  <a:lnTo>
                    <a:pt x="201" y="35"/>
                  </a:lnTo>
                  <a:lnTo>
                    <a:pt x="200" y="36"/>
                  </a:lnTo>
                  <a:cubicBezTo>
                    <a:pt x="200" y="36"/>
                    <a:pt x="200" y="37"/>
                    <a:pt x="200" y="37"/>
                  </a:cubicBezTo>
                  <a:cubicBezTo>
                    <a:pt x="199" y="37"/>
                    <a:pt x="198" y="37"/>
                    <a:pt x="198" y="37"/>
                  </a:cubicBezTo>
                  <a:cubicBezTo>
                    <a:pt x="198" y="37"/>
                    <a:pt x="197" y="37"/>
                    <a:pt x="196" y="37"/>
                  </a:cubicBezTo>
                  <a:cubicBezTo>
                    <a:pt x="195" y="37"/>
                    <a:pt x="193" y="37"/>
                    <a:pt x="193" y="37"/>
                  </a:cubicBezTo>
                  <a:lnTo>
                    <a:pt x="193" y="38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2" y="43"/>
                  </a:lnTo>
                  <a:lnTo>
                    <a:pt x="192" y="44"/>
                  </a:lnTo>
                  <a:lnTo>
                    <a:pt x="193" y="46"/>
                  </a:lnTo>
                  <a:lnTo>
                    <a:pt x="194" y="47"/>
                  </a:lnTo>
                  <a:lnTo>
                    <a:pt x="194" y="48"/>
                  </a:lnTo>
                  <a:cubicBezTo>
                    <a:pt x="194" y="48"/>
                    <a:pt x="195" y="48"/>
                    <a:pt x="194" y="48"/>
                  </a:cubicBezTo>
                  <a:cubicBezTo>
                    <a:pt x="193" y="48"/>
                    <a:pt x="193" y="49"/>
                    <a:pt x="193" y="49"/>
                  </a:cubicBezTo>
                  <a:lnTo>
                    <a:pt x="194" y="49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5" y="51"/>
                  </a:lnTo>
                  <a:lnTo>
                    <a:pt x="194" y="51"/>
                  </a:lnTo>
                  <a:lnTo>
                    <a:pt x="193" y="52"/>
                  </a:lnTo>
                  <a:lnTo>
                    <a:pt x="194" y="53"/>
                  </a:lnTo>
                  <a:lnTo>
                    <a:pt x="193" y="55"/>
                  </a:lnTo>
                  <a:cubicBezTo>
                    <a:pt x="193" y="55"/>
                    <a:pt x="192" y="55"/>
                    <a:pt x="192" y="55"/>
                  </a:cubicBezTo>
                  <a:cubicBezTo>
                    <a:pt x="192" y="56"/>
                    <a:pt x="193" y="56"/>
                    <a:pt x="193" y="56"/>
                  </a:cubicBezTo>
                  <a:cubicBezTo>
                    <a:pt x="193" y="57"/>
                    <a:pt x="192" y="58"/>
                    <a:pt x="192" y="58"/>
                  </a:cubicBezTo>
                  <a:lnTo>
                    <a:pt x="192" y="58"/>
                  </a:lnTo>
                  <a:cubicBezTo>
                    <a:pt x="192" y="58"/>
                    <a:pt x="191" y="59"/>
                    <a:pt x="190" y="59"/>
                  </a:cubicBezTo>
                  <a:cubicBezTo>
                    <a:pt x="190" y="59"/>
                    <a:pt x="189" y="59"/>
                    <a:pt x="189" y="59"/>
                  </a:cubicBezTo>
                  <a:lnTo>
                    <a:pt x="188" y="59"/>
                  </a:lnTo>
                  <a:lnTo>
                    <a:pt x="188" y="61"/>
                  </a:lnTo>
                  <a:cubicBezTo>
                    <a:pt x="188" y="61"/>
                    <a:pt x="188" y="62"/>
                    <a:pt x="187" y="62"/>
                  </a:cubicBezTo>
                  <a:cubicBezTo>
                    <a:pt x="186" y="62"/>
                    <a:pt x="185" y="62"/>
                    <a:pt x="185" y="62"/>
                  </a:cubicBezTo>
                  <a:lnTo>
                    <a:pt x="183" y="62"/>
                  </a:lnTo>
                  <a:lnTo>
                    <a:pt x="182" y="63"/>
                  </a:lnTo>
                  <a:cubicBezTo>
                    <a:pt x="182" y="63"/>
                    <a:pt x="181" y="64"/>
                    <a:pt x="180" y="64"/>
                  </a:cubicBezTo>
                  <a:cubicBezTo>
                    <a:pt x="180" y="64"/>
                    <a:pt x="179" y="64"/>
                    <a:pt x="179" y="64"/>
                  </a:cubicBezTo>
                  <a:cubicBezTo>
                    <a:pt x="179" y="64"/>
                    <a:pt x="178" y="65"/>
                    <a:pt x="178" y="66"/>
                  </a:cubicBezTo>
                  <a:cubicBezTo>
                    <a:pt x="178" y="66"/>
                    <a:pt x="178" y="67"/>
                    <a:pt x="178" y="67"/>
                  </a:cubicBezTo>
                  <a:cubicBezTo>
                    <a:pt x="178" y="67"/>
                    <a:pt x="179" y="68"/>
                    <a:pt x="179" y="68"/>
                  </a:cubicBezTo>
                  <a:lnTo>
                    <a:pt x="179" y="69"/>
                  </a:lnTo>
                  <a:lnTo>
                    <a:pt x="178" y="71"/>
                  </a:lnTo>
                  <a:lnTo>
                    <a:pt x="178" y="74"/>
                  </a:lnTo>
                  <a:lnTo>
                    <a:pt x="177" y="75"/>
                  </a:lnTo>
                  <a:cubicBezTo>
                    <a:pt x="177" y="75"/>
                    <a:pt x="177" y="76"/>
                    <a:pt x="178" y="77"/>
                  </a:cubicBezTo>
                  <a:cubicBezTo>
                    <a:pt x="178" y="77"/>
                    <a:pt x="179" y="78"/>
                    <a:pt x="179" y="78"/>
                  </a:cubicBezTo>
                  <a:cubicBezTo>
                    <a:pt x="179" y="78"/>
                    <a:pt x="178" y="79"/>
                    <a:pt x="179" y="80"/>
                  </a:cubicBezTo>
                  <a:cubicBezTo>
                    <a:pt x="180" y="81"/>
                    <a:pt x="180" y="83"/>
                    <a:pt x="180" y="83"/>
                  </a:cubicBezTo>
                  <a:lnTo>
                    <a:pt x="181" y="84"/>
                  </a:lnTo>
                  <a:lnTo>
                    <a:pt x="182" y="86"/>
                  </a:lnTo>
                  <a:lnTo>
                    <a:pt x="183" y="90"/>
                  </a:lnTo>
                  <a:cubicBezTo>
                    <a:pt x="183" y="90"/>
                    <a:pt x="185" y="91"/>
                    <a:pt x="185" y="91"/>
                  </a:cubicBezTo>
                  <a:cubicBezTo>
                    <a:pt x="185" y="91"/>
                    <a:pt x="187" y="93"/>
                    <a:pt x="187" y="93"/>
                  </a:cubicBezTo>
                  <a:lnTo>
                    <a:pt x="188" y="95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99"/>
                  </a:lnTo>
                  <a:lnTo>
                    <a:pt x="187" y="100"/>
                  </a:lnTo>
                  <a:lnTo>
                    <a:pt x="186" y="101"/>
                  </a:lnTo>
                  <a:lnTo>
                    <a:pt x="186" y="103"/>
                  </a:lnTo>
                  <a:lnTo>
                    <a:pt x="186" y="104"/>
                  </a:lnTo>
                  <a:cubicBezTo>
                    <a:pt x="186" y="104"/>
                    <a:pt x="186" y="105"/>
                    <a:pt x="186" y="105"/>
                  </a:cubicBezTo>
                  <a:cubicBezTo>
                    <a:pt x="185" y="105"/>
                    <a:pt x="183" y="105"/>
                    <a:pt x="183" y="105"/>
                  </a:cubicBezTo>
                  <a:lnTo>
                    <a:pt x="180" y="106"/>
                  </a:lnTo>
                  <a:lnTo>
                    <a:pt x="180" y="107"/>
                  </a:lnTo>
                  <a:lnTo>
                    <a:pt x="180" y="108"/>
                  </a:lnTo>
                  <a:lnTo>
                    <a:pt x="179" y="109"/>
                  </a:lnTo>
                  <a:lnTo>
                    <a:pt x="178" y="110"/>
                  </a:lnTo>
                  <a:lnTo>
                    <a:pt x="177" y="111"/>
                  </a:lnTo>
                  <a:lnTo>
                    <a:pt x="178" y="112"/>
                  </a:lnTo>
                  <a:lnTo>
                    <a:pt x="177" y="113"/>
                  </a:lnTo>
                  <a:lnTo>
                    <a:pt x="176" y="113"/>
                  </a:lnTo>
                  <a:lnTo>
                    <a:pt x="175" y="113"/>
                  </a:lnTo>
                  <a:lnTo>
                    <a:pt x="174" y="114"/>
                  </a:lnTo>
                  <a:lnTo>
                    <a:pt x="173" y="115"/>
                  </a:lnTo>
                  <a:lnTo>
                    <a:pt x="173" y="116"/>
                  </a:lnTo>
                  <a:lnTo>
                    <a:pt x="171" y="116"/>
                  </a:lnTo>
                  <a:cubicBezTo>
                    <a:pt x="171" y="116"/>
                    <a:pt x="171" y="114"/>
                    <a:pt x="171" y="114"/>
                  </a:cubicBezTo>
                  <a:cubicBezTo>
                    <a:pt x="171" y="114"/>
                    <a:pt x="171" y="113"/>
                    <a:pt x="171" y="113"/>
                  </a:cubicBezTo>
                  <a:lnTo>
                    <a:pt x="170" y="111"/>
                  </a:lnTo>
                  <a:cubicBezTo>
                    <a:pt x="170" y="111"/>
                    <a:pt x="169" y="111"/>
                    <a:pt x="169" y="111"/>
                  </a:cubicBezTo>
                  <a:cubicBezTo>
                    <a:pt x="169" y="111"/>
                    <a:pt x="168" y="112"/>
                    <a:pt x="167" y="112"/>
                  </a:cubicBezTo>
                  <a:cubicBezTo>
                    <a:pt x="167" y="112"/>
                    <a:pt x="166" y="112"/>
                    <a:pt x="165" y="112"/>
                  </a:cubicBezTo>
                  <a:cubicBezTo>
                    <a:pt x="165" y="112"/>
                    <a:pt x="164" y="113"/>
                    <a:pt x="164" y="113"/>
                  </a:cubicBezTo>
                  <a:lnTo>
                    <a:pt x="162" y="113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9" y="115"/>
                  </a:lnTo>
                  <a:cubicBezTo>
                    <a:pt x="159" y="115"/>
                    <a:pt x="159" y="115"/>
                    <a:pt x="159" y="115"/>
                  </a:cubicBezTo>
                  <a:cubicBezTo>
                    <a:pt x="158" y="115"/>
                    <a:pt x="157" y="115"/>
                    <a:pt x="156" y="115"/>
                  </a:cubicBezTo>
                  <a:cubicBezTo>
                    <a:pt x="156" y="115"/>
                    <a:pt x="154" y="115"/>
                    <a:pt x="154" y="115"/>
                  </a:cubicBezTo>
                  <a:cubicBezTo>
                    <a:pt x="154" y="115"/>
                    <a:pt x="152" y="115"/>
                    <a:pt x="152" y="115"/>
                  </a:cubicBezTo>
                  <a:cubicBezTo>
                    <a:pt x="152" y="115"/>
                    <a:pt x="152" y="115"/>
                    <a:pt x="151" y="115"/>
                  </a:cubicBezTo>
                  <a:cubicBezTo>
                    <a:pt x="149" y="116"/>
                    <a:pt x="148" y="115"/>
                    <a:pt x="148" y="115"/>
                  </a:cubicBezTo>
                  <a:lnTo>
                    <a:pt x="145" y="114"/>
                  </a:lnTo>
                  <a:lnTo>
                    <a:pt x="143" y="114"/>
                  </a:lnTo>
                  <a:lnTo>
                    <a:pt x="143" y="113"/>
                  </a:lnTo>
                  <a:cubicBezTo>
                    <a:pt x="143" y="113"/>
                    <a:pt x="142" y="113"/>
                    <a:pt x="142" y="113"/>
                  </a:cubicBezTo>
                  <a:cubicBezTo>
                    <a:pt x="142" y="113"/>
                    <a:pt x="140" y="114"/>
                    <a:pt x="140" y="114"/>
                  </a:cubicBezTo>
                  <a:cubicBezTo>
                    <a:pt x="140" y="114"/>
                    <a:pt x="140" y="114"/>
                    <a:pt x="139" y="113"/>
                  </a:cubicBezTo>
                  <a:cubicBezTo>
                    <a:pt x="139" y="113"/>
                    <a:pt x="138" y="112"/>
                    <a:pt x="138" y="112"/>
                  </a:cubicBezTo>
                  <a:cubicBezTo>
                    <a:pt x="137" y="112"/>
                    <a:pt x="136" y="113"/>
                    <a:pt x="136" y="113"/>
                  </a:cubicBezTo>
                  <a:lnTo>
                    <a:pt x="136" y="114"/>
                  </a:lnTo>
                  <a:lnTo>
                    <a:pt x="136" y="116"/>
                  </a:lnTo>
                  <a:lnTo>
                    <a:pt x="136" y="118"/>
                  </a:lnTo>
                  <a:lnTo>
                    <a:pt x="136" y="127"/>
                  </a:lnTo>
                  <a:lnTo>
                    <a:pt x="135" y="128"/>
                  </a:lnTo>
                  <a:cubicBezTo>
                    <a:pt x="135" y="128"/>
                    <a:pt x="135" y="128"/>
                    <a:pt x="135" y="129"/>
                  </a:cubicBezTo>
                  <a:cubicBezTo>
                    <a:pt x="135" y="129"/>
                    <a:pt x="135" y="131"/>
                    <a:pt x="135" y="131"/>
                  </a:cubicBezTo>
                  <a:lnTo>
                    <a:pt x="135" y="132"/>
                  </a:lnTo>
                  <a:lnTo>
                    <a:pt x="135" y="134"/>
                  </a:lnTo>
                  <a:lnTo>
                    <a:pt x="135" y="138"/>
                  </a:lnTo>
                  <a:lnTo>
                    <a:pt x="135" y="140"/>
                  </a:lnTo>
                  <a:lnTo>
                    <a:pt x="134" y="143"/>
                  </a:lnTo>
                  <a:lnTo>
                    <a:pt x="134" y="146"/>
                  </a:lnTo>
                  <a:cubicBezTo>
                    <a:pt x="134" y="146"/>
                    <a:pt x="133" y="148"/>
                    <a:pt x="133" y="148"/>
                  </a:cubicBezTo>
                  <a:cubicBezTo>
                    <a:pt x="133" y="149"/>
                    <a:pt x="133" y="151"/>
                    <a:pt x="133" y="151"/>
                  </a:cubicBezTo>
                  <a:lnTo>
                    <a:pt x="132" y="152"/>
                  </a:lnTo>
                  <a:lnTo>
                    <a:pt x="132" y="153"/>
                  </a:lnTo>
                  <a:lnTo>
                    <a:pt x="132" y="154"/>
                  </a:lnTo>
                  <a:lnTo>
                    <a:pt x="132" y="155"/>
                  </a:lnTo>
                  <a:cubicBezTo>
                    <a:pt x="132" y="155"/>
                    <a:pt x="132" y="155"/>
                    <a:pt x="132" y="156"/>
                  </a:cubicBezTo>
                  <a:cubicBezTo>
                    <a:pt x="132" y="156"/>
                    <a:pt x="132" y="158"/>
                    <a:pt x="132" y="158"/>
                  </a:cubicBezTo>
                  <a:lnTo>
                    <a:pt x="132" y="160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2" y="163"/>
                  </a:lnTo>
                  <a:lnTo>
                    <a:pt x="131" y="163"/>
                  </a:lnTo>
                  <a:lnTo>
                    <a:pt x="128" y="159"/>
                  </a:lnTo>
                  <a:lnTo>
                    <a:pt x="127" y="158"/>
                  </a:lnTo>
                  <a:lnTo>
                    <a:pt x="125" y="157"/>
                  </a:lnTo>
                  <a:lnTo>
                    <a:pt x="124" y="157"/>
                  </a:lnTo>
                  <a:lnTo>
                    <a:pt x="122" y="158"/>
                  </a:lnTo>
                  <a:lnTo>
                    <a:pt x="119" y="158"/>
                  </a:lnTo>
                  <a:lnTo>
                    <a:pt x="118" y="156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2" y="152"/>
                  </a:lnTo>
                  <a:cubicBezTo>
                    <a:pt x="112" y="152"/>
                    <a:pt x="112" y="152"/>
                    <a:pt x="112" y="151"/>
                  </a:cubicBezTo>
                  <a:cubicBezTo>
                    <a:pt x="112" y="151"/>
                    <a:pt x="112" y="149"/>
                    <a:pt x="112" y="149"/>
                  </a:cubicBezTo>
                  <a:lnTo>
                    <a:pt x="111" y="147"/>
                  </a:lnTo>
                  <a:lnTo>
                    <a:pt x="111" y="146"/>
                  </a:lnTo>
                  <a:cubicBezTo>
                    <a:pt x="111" y="146"/>
                    <a:pt x="111" y="144"/>
                    <a:pt x="111" y="145"/>
                  </a:cubicBezTo>
                  <a:cubicBezTo>
                    <a:pt x="110" y="146"/>
                    <a:pt x="110" y="146"/>
                    <a:pt x="110" y="146"/>
                  </a:cubicBezTo>
                  <a:lnTo>
                    <a:pt x="109" y="144"/>
                  </a:lnTo>
                  <a:lnTo>
                    <a:pt x="110" y="143"/>
                  </a:lnTo>
                  <a:lnTo>
                    <a:pt x="110" y="142"/>
                  </a:lnTo>
                  <a:lnTo>
                    <a:pt x="109" y="142"/>
                  </a:lnTo>
                  <a:lnTo>
                    <a:pt x="108" y="142"/>
                  </a:lnTo>
                  <a:lnTo>
                    <a:pt x="107" y="142"/>
                  </a:lnTo>
                  <a:lnTo>
                    <a:pt x="106" y="142"/>
                  </a:lnTo>
                  <a:lnTo>
                    <a:pt x="105" y="142"/>
                  </a:lnTo>
                  <a:lnTo>
                    <a:pt x="105" y="141"/>
                  </a:lnTo>
                  <a:lnTo>
                    <a:pt x="104" y="139"/>
                  </a:lnTo>
                  <a:lnTo>
                    <a:pt x="103" y="139"/>
                  </a:lnTo>
                  <a:lnTo>
                    <a:pt x="102" y="139"/>
                  </a:lnTo>
                  <a:lnTo>
                    <a:pt x="100" y="140"/>
                  </a:lnTo>
                  <a:lnTo>
                    <a:pt x="97" y="140"/>
                  </a:lnTo>
                  <a:lnTo>
                    <a:pt x="95" y="140"/>
                  </a:lnTo>
                  <a:cubicBezTo>
                    <a:pt x="95" y="140"/>
                    <a:pt x="94" y="139"/>
                    <a:pt x="94" y="139"/>
                  </a:cubicBezTo>
                  <a:cubicBezTo>
                    <a:pt x="93" y="140"/>
                    <a:pt x="94" y="140"/>
                    <a:pt x="93" y="140"/>
                  </a:cubicBezTo>
                  <a:cubicBezTo>
                    <a:pt x="91" y="140"/>
                    <a:pt x="92" y="140"/>
                    <a:pt x="91" y="140"/>
                  </a:cubicBezTo>
                  <a:cubicBezTo>
                    <a:pt x="90" y="140"/>
                    <a:pt x="84" y="138"/>
                    <a:pt x="84" y="138"/>
                  </a:cubicBezTo>
                  <a:lnTo>
                    <a:pt x="84" y="136"/>
                  </a:lnTo>
                  <a:lnTo>
                    <a:pt x="79" y="135"/>
                  </a:lnTo>
                  <a:cubicBezTo>
                    <a:pt x="79" y="135"/>
                    <a:pt x="75" y="138"/>
                    <a:pt x="74" y="139"/>
                  </a:cubicBezTo>
                  <a:cubicBezTo>
                    <a:pt x="73" y="139"/>
                    <a:pt x="71" y="141"/>
                    <a:pt x="71" y="141"/>
                  </a:cubicBezTo>
                  <a:lnTo>
                    <a:pt x="67" y="137"/>
                  </a:lnTo>
                  <a:lnTo>
                    <a:pt x="63" y="133"/>
                  </a:lnTo>
                  <a:lnTo>
                    <a:pt x="55" y="135"/>
                  </a:lnTo>
                  <a:lnTo>
                    <a:pt x="53" y="133"/>
                  </a:lnTo>
                  <a:lnTo>
                    <a:pt x="51" y="133"/>
                  </a:lnTo>
                  <a:lnTo>
                    <a:pt x="43" y="129"/>
                  </a:lnTo>
                  <a:lnTo>
                    <a:pt x="40" y="133"/>
                  </a:lnTo>
                  <a:lnTo>
                    <a:pt x="38" y="132"/>
                  </a:lnTo>
                  <a:lnTo>
                    <a:pt x="35" y="135"/>
                  </a:lnTo>
                  <a:lnTo>
                    <a:pt x="32" y="135"/>
                  </a:lnTo>
                  <a:lnTo>
                    <a:pt x="30" y="135"/>
                  </a:lnTo>
                  <a:lnTo>
                    <a:pt x="30" y="136"/>
                  </a:lnTo>
                  <a:lnTo>
                    <a:pt x="28" y="136"/>
                  </a:lnTo>
                  <a:lnTo>
                    <a:pt x="27" y="136"/>
                  </a:lnTo>
                  <a:cubicBezTo>
                    <a:pt x="27" y="136"/>
                    <a:pt x="26" y="136"/>
                    <a:pt x="26" y="136"/>
                  </a:cubicBezTo>
                  <a:cubicBezTo>
                    <a:pt x="25" y="137"/>
                    <a:pt x="24" y="137"/>
                    <a:pt x="24" y="137"/>
                  </a:cubicBezTo>
                  <a:lnTo>
                    <a:pt x="24" y="138"/>
                  </a:lnTo>
                  <a:lnTo>
                    <a:pt x="24" y="139"/>
                  </a:lnTo>
                  <a:lnTo>
                    <a:pt x="21" y="139"/>
                  </a:lnTo>
                  <a:lnTo>
                    <a:pt x="18" y="137"/>
                  </a:lnTo>
                  <a:lnTo>
                    <a:pt x="17" y="136"/>
                  </a:lnTo>
                  <a:lnTo>
                    <a:pt x="16" y="136"/>
                  </a:lnTo>
                  <a:lnTo>
                    <a:pt x="17" y="135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8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18" y="125"/>
                  </a:lnTo>
                  <a:lnTo>
                    <a:pt x="18" y="122"/>
                  </a:lnTo>
                  <a:lnTo>
                    <a:pt x="18" y="120"/>
                  </a:lnTo>
                  <a:lnTo>
                    <a:pt x="18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9" y="114"/>
                  </a:lnTo>
                  <a:lnTo>
                    <a:pt x="20" y="114"/>
                  </a:lnTo>
                  <a:lnTo>
                    <a:pt x="19" y="113"/>
                  </a:lnTo>
                  <a:lnTo>
                    <a:pt x="22" y="111"/>
                  </a:lnTo>
                  <a:cubicBezTo>
                    <a:pt x="22" y="111"/>
                    <a:pt x="23" y="110"/>
                    <a:pt x="22" y="110"/>
                  </a:cubicBezTo>
                  <a:cubicBezTo>
                    <a:pt x="21" y="110"/>
                    <a:pt x="20" y="110"/>
                    <a:pt x="20" y="110"/>
                  </a:cubicBezTo>
                  <a:lnTo>
                    <a:pt x="19" y="110"/>
                  </a:lnTo>
                  <a:lnTo>
                    <a:pt x="17" y="109"/>
                  </a:lnTo>
                  <a:lnTo>
                    <a:pt x="16" y="108"/>
                  </a:lnTo>
                  <a:lnTo>
                    <a:pt x="17" y="107"/>
                  </a:lnTo>
                  <a:lnTo>
                    <a:pt x="17" y="106"/>
                  </a:lnTo>
                  <a:cubicBezTo>
                    <a:pt x="17" y="106"/>
                    <a:pt x="18" y="106"/>
                    <a:pt x="18" y="106"/>
                  </a:cubicBezTo>
                  <a:cubicBezTo>
                    <a:pt x="18" y="105"/>
                    <a:pt x="18" y="105"/>
                    <a:pt x="18" y="105"/>
                  </a:cubicBezTo>
                  <a:lnTo>
                    <a:pt x="17" y="105"/>
                  </a:lnTo>
                  <a:lnTo>
                    <a:pt x="16" y="105"/>
                  </a:lnTo>
                  <a:lnTo>
                    <a:pt x="14" y="105"/>
                  </a:lnTo>
                  <a:lnTo>
                    <a:pt x="14" y="104"/>
                  </a:lnTo>
                  <a:lnTo>
                    <a:pt x="12" y="104"/>
                  </a:lnTo>
                  <a:lnTo>
                    <a:pt x="11" y="103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3" y="99"/>
                  </a:lnTo>
                  <a:lnTo>
                    <a:pt x="14" y="99"/>
                  </a:lnTo>
                  <a:lnTo>
                    <a:pt x="15" y="100"/>
                  </a:lnTo>
                  <a:cubicBezTo>
                    <a:pt x="15" y="100"/>
                    <a:pt x="17" y="99"/>
                    <a:pt x="17" y="98"/>
                  </a:cubicBezTo>
                  <a:cubicBezTo>
                    <a:pt x="17" y="98"/>
                    <a:pt x="18" y="96"/>
                    <a:pt x="18" y="96"/>
                  </a:cubicBezTo>
                  <a:lnTo>
                    <a:pt x="18" y="91"/>
                  </a:lnTo>
                  <a:lnTo>
                    <a:pt x="17" y="89"/>
                  </a:lnTo>
                  <a:lnTo>
                    <a:pt x="15" y="89"/>
                  </a:lnTo>
                  <a:cubicBezTo>
                    <a:pt x="15" y="89"/>
                    <a:pt x="14" y="91"/>
                    <a:pt x="12" y="91"/>
                  </a:cubicBezTo>
                  <a:cubicBezTo>
                    <a:pt x="11" y="91"/>
                    <a:pt x="10" y="91"/>
                    <a:pt x="10" y="91"/>
                  </a:cubicBezTo>
                  <a:cubicBezTo>
                    <a:pt x="9" y="91"/>
                    <a:pt x="8" y="90"/>
                    <a:pt x="8" y="90"/>
                  </a:cubicBezTo>
                  <a:lnTo>
                    <a:pt x="8" y="87"/>
                  </a:lnTo>
                  <a:lnTo>
                    <a:pt x="9" y="85"/>
                  </a:lnTo>
                  <a:lnTo>
                    <a:pt x="11" y="85"/>
                  </a:lnTo>
                  <a:lnTo>
                    <a:pt x="10" y="83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5" y="79"/>
                  </a:lnTo>
                  <a:lnTo>
                    <a:pt x="3" y="78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2" y="73"/>
                  </a:lnTo>
                  <a:lnTo>
                    <a:pt x="5" y="71"/>
                  </a:lnTo>
                  <a:lnTo>
                    <a:pt x="9" y="69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9" y="61"/>
                  </a:lnTo>
                  <a:cubicBezTo>
                    <a:pt x="9" y="61"/>
                    <a:pt x="9" y="60"/>
                    <a:pt x="9" y="60"/>
                  </a:cubicBezTo>
                  <a:cubicBezTo>
                    <a:pt x="9" y="60"/>
                    <a:pt x="10" y="58"/>
                    <a:pt x="10" y="58"/>
                  </a:cubicBezTo>
                  <a:lnTo>
                    <a:pt x="12" y="56"/>
                  </a:lnTo>
                  <a:lnTo>
                    <a:pt x="14" y="56"/>
                  </a:lnTo>
                  <a:lnTo>
                    <a:pt x="15" y="54"/>
                  </a:lnTo>
                  <a:lnTo>
                    <a:pt x="17" y="51"/>
                  </a:lnTo>
                  <a:lnTo>
                    <a:pt x="17" y="48"/>
                  </a:lnTo>
                  <a:lnTo>
                    <a:pt x="19" y="49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3" y="49"/>
                  </a:lnTo>
                  <a:lnTo>
                    <a:pt x="34" y="46"/>
                  </a:lnTo>
                  <a:lnTo>
                    <a:pt x="35" y="43"/>
                  </a:lnTo>
                  <a:lnTo>
                    <a:pt x="36" y="40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8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9"/>
                  </a:lnTo>
                  <a:lnTo>
                    <a:pt x="24" y="27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4372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Freeform 210"/>
            <p:cNvSpPr>
              <a:spLocks/>
            </p:cNvSpPr>
            <p:nvPr/>
          </p:nvSpPr>
          <p:spPr bwMode="auto">
            <a:xfrm>
              <a:off x="4164321" y="606415"/>
              <a:ext cx="1486507" cy="1205230"/>
            </a:xfrm>
            <a:custGeom>
              <a:avLst/>
              <a:gdLst>
                <a:gd name="T0" fmla="*/ 421555 w 201"/>
                <a:gd name="T1" fmla="*/ 155275 h 163"/>
                <a:gd name="T2" fmla="*/ 473325 w 201"/>
                <a:gd name="T3" fmla="*/ 118305 h 163"/>
                <a:gd name="T4" fmla="*/ 480720 w 201"/>
                <a:gd name="T5" fmla="*/ 66546 h 163"/>
                <a:gd name="T6" fmla="*/ 525094 w 201"/>
                <a:gd name="T7" fmla="*/ 59152 h 163"/>
                <a:gd name="T8" fmla="*/ 547282 w 201"/>
                <a:gd name="T9" fmla="*/ 73940 h 163"/>
                <a:gd name="T10" fmla="*/ 591656 w 201"/>
                <a:gd name="T11" fmla="*/ 96123 h 163"/>
                <a:gd name="T12" fmla="*/ 643426 w 201"/>
                <a:gd name="T13" fmla="*/ 125699 h 163"/>
                <a:gd name="T14" fmla="*/ 709987 w 201"/>
                <a:gd name="T15" fmla="*/ 103517 h 163"/>
                <a:gd name="T16" fmla="*/ 783944 w 201"/>
                <a:gd name="T17" fmla="*/ 59152 h 163"/>
                <a:gd name="T18" fmla="*/ 850505 w 201"/>
                <a:gd name="T19" fmla="*/ 29576 h 163"/>
                <a:gd name="T20" fmla="*/ 946649 w 201"/>
                <a:gd name="T21" fmla="*/ 59152 h 163"/>
                <a:gd name="T22" fmla="*/ 991023 w 201"/>
                <a:gd name="T23" fmla="*/ 103517 h 163"/>
                <a:gd name="T24" fmla="*/ 1028002 w 201"/>
                <a:gd name="T25" fmla="*/ 140487 h 163"/>
                <a:gd name="T26" fmla="*/ 1094563 w 201"/>
                <a:gd name="T27" fmla="*/ 162669 h 163"/>
                <a:gd name="T28" fmla="*/ 1146333 w 201"/>
                <a:gd name="T29" fmla="*/ 207033 h 163"/>
                <a:gd name="T30" fmla="*/ 1205499 w 201"/>
                <a:gd name="T31" fmla="*/ 244004 h 163"/>
                <a:gd name="T32" fmla="*/ 1272060 w 201"/>
                <a:gd name="T33" fmla="*/ 244004 h 163"/>
                <a:gd name="T34" fmla="*/ 1309038 w 201"/>
                <a:gd name="T35" fmla="*/ 214427 h 163"/>
                <a:gd name="T36" fmla="*/ 1331225 w 201"/>
                <a:gd name="T37" fmla="*/ 162669 h 163"/>
                <a:gd name="T38" fmla="*/ 1368204 w 201"/>
                <a:gd name="T39" fmla="*/ 170063 h 163"/>
                <a:gd name="T40" fmla="*/ 1382995 w 201"/>
                <a:gd name="T41" fmla="*/ 199639 h 163"/>
                <a:gd name="T42" fmla="*/ 1427369 w 201"/>
                <a:gd name="T43" fmla="*/ 244004 h 163"/>
                <a:gd name="T44" fmla="*/ 1479139 w 201"/>
                <a:gd name="T45" fmla="*/ 266186 h 163"/>
                <a:gd name="T46" fmla="*/ 1419974 w 201"/>
                <a:gd name="T47" fmla="*/ 317944 h 163"/>
                <a:gd name="T48" fmla="*/ 1434765 w 201"/>
                <a:gd name="T49" fmla="*/ 369702 h 163"/>
                <a:gd name="T50" fmla="*/ 1427369 w 201"/>
                <a:gd name="T51" fmla="*/ 414067 h 163"/>
                <a:gd name="T52" fmla="*/ 1368204 w 201"/>
                <a:gd name="T53" fmla="*/ 458431 h 163"/>
                <a:gd name="T54" fmla="*/ 1323830 w 201"/>
                <a:gd name="T55" fmla="*/ 510189 h 163"/>
                <a:gd name="T56" fmla="*/ 1338621 w 201"/>
                <a:gd name="T57" fmla="*/ 621100 h 163"/>
                <a:gd name="T58" fmla="*/ 1390391 w 201"/>
                <a:gd name="T59" fmla="*/ 732011 h 163"/>
                <a:gd name="T60" fmla="*/ 1331225 w 201"/>
                <a:gd name="T61" fmla="*/ 791163 h 163"/>
                <a:gd name="T62" fmla="*/ 1301643 w 201"/>
                <a:gd name="T63" fmla="*/ 835528 h 163"/>
                <a:gd name="T64" fmla="*/ 1257268 w 201"/>
                <a:gd name="T65" fmla="*/ 820739 h 163"/>
                <a:gd name="T66" fmla="*/ 1183311 w 201"/>
                <a:gd name="T67" fmla="*/ 842922 h 163"/>
                <a:gd name="T68" fmla="*/ 1072376 w 201"/>
                <a:gd name="T69" fmla="*/ 842922 h 163"/>
                <a:gd name="T70" fmla="*/ 1005815 w 201"/>
                <a:gd name="T71" fmla="*/ 835528 h 163"/>
                <a:gd name="T72" fmla="*/ 998419 w 201"/>
                <a:gd name="T73" fmla="*/ 968620 h 163"/>
                <a:gd name="T74" fmla="*/ 983628 w 201"/>
                <a:gd name="T75" fmla="*/ 1116501 h 163"/>
                <a:gd name="T76" fmla="*/ 976232 w 201"/>
                <a:gd name="T77" fmla="*/ 1190442 h 163"/>
                <a:gd name="T78" fmla="*/ 902275 w 201"/>
                <a:gd name="T79" fmla="*/ 1168260 h 163"/>
                <a:gd name="T80" fmla="*/ 820922 w 201"/>
                <a:gd name="T81" fmla="*/ 1086925 h 163"/>
                <a:gd name="T82" fmla="*/ 798735 w 201"/>
                <a:gd name="T83" fmla="*/ 1049955 h 163"/>
                <a:gd name="T84" fmla="*/ 739570 w 201"/>
                <a:gd name="T85" fmla="*/ 1035167 h 163"/>
                <a:gd name="T86" fmla="*/ 584260 w 201"/>
                <a:gd name="T87" fmla="*/ 998197 h 163"/>
                <a:gd name="T88" fmla="*/ 318015 w 201"/>
                <a:gd name="T89" fmla="*/ 953832 h 163"/>
                <a:gd name="T90" fmla="*/ 199684 w 201"/>
                <a:gd name="T91" fmla="*/ 1005591 h 163"/>
                <a:gd name="T92" fmla="*/ 118331 w 201"/>
                <a:gd name="T93" fmla="*/ 1005591 h 163"/>
                <a:gd name="T94" fmla="*/ 133123 w 201"/>
                <a:gd name="T95" fmla="*/ 902074 h 163"/>
                <a:gd name="T96" fmla="*/ 162705 w 201"/>
                <a:gd name="T97" fmla="*/ 820739 h 163"/>
                <a:gd name="T98" fmla="*/ 133123 w 201"/>
                <a:gd name="T99" fmla="*/ 783769 h 163"/>
                <a:gd name="T100" fmla="*/ 88748 w 201"/>
                <a:gd name="T101" fmla="*/ 754193 h 163"/>
                <a:gd name="T102" fmla="*/ 125727 w 201"/>
                <a:gd name="T103" fmla="*/ 658070 h 163"/>
                <a:gd name="T104" fmla="*/ 73957 w 201"/>
                <a:gd name="T105" fmla="*/ 613706 h 163"/>
                <a:gd name="T106" fmla="*/ 0 w 201"/>
                <a:gd name="T107" fmla="*/ 547160 h 163"/>
                <a:gd name="T108" fmla="*/ 66561 w 201"/>
                <a:gd name="T109" fmla="*/ 443643 h 163"/>
                <a:gd name="T110" fmla="*/ 155310 w 201"/>
                <a:gd name="T111" fmla="*/ 369702 h 163"/>
                <a:gd name="T112" fmla="*/ 251454 w 201"/>
                <a:gd name="T113" fmla="*/ 340126 h 163"/>
                <a:gd name="T114" fmla="*/ 244058 w 201"/>
                <a:gd name="T115" fmla="*/ 251398 h 163"/>
                <a:gd name="T116" fmla="*/ 162705 w 201"/>
                <a:gd name="T117" fmla="*/ 177457 h 163"/>
                <a:gd name="T118" fmla="*/ 184892 w 201"/>
                <a:gd name="T119" fmla="*/ 125699 h 163"/>
                <a:gd name="T120" fmla="*/ 244058 w 201"/>
                <a:gd name="T121" fmla="*/ 36970 h 1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1" h="163">
                  <a:moveTo>
                    <a:pt x="37" y="0"/>
                  </a:moveTo>
                  <a:lnTo>
                    <a:pt x="37" y="0"/>
                  </a:lnTo>
                  <a:lnTo>
                    <a:pt x="38" y="1"/>
                  </a:lnTo>
                  <a:lnTo>
                    <a:pt x="54" y="22"/>
                  </a:lnTo>
                  <a:lnTo>
                    <a:pt x="55" y="22"/>
                  </a:lnTo>
                  <a:lnTo>
                    <a:pt x="58" y="23"/>
                  </a:lnTo>
                  <a:lnTo>
                    <a:pt x="57" y="21"/>
                  </a:lnTo>
                  <a:cubicBezTo>
                    <a:pt x="57" y="21"/>
                    <a:pt x="58" y="22"/>
                    <a:pt x="58" y="22"/>
                  </a:cubicBezTo>
                  <a:cubicBezTo>
                    <a:pt x="59" y="22"/>
                    <a:pt x="59" y="22"/>
                    <a:pt x="59" y="22"/>
                  </a:cubicBezTo>
                  <a:lnTo>
                    <a:pt x="59" y="20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8"/>
                  </a:lnTo>
                  <a:lnTo>
                    <a:pt x="63" y="17"/>
                  </a:lnTo>
                  <a:cubicBezTo>
                    <a:pt x="63" y="17"/>
                    <a:pt x="64" y="17"/>
                    <a:pt x="64" y="16"/>
                  </a:cubicBezTo>
                  <a:cubicBezTo>
                    <a:pt x="64" y="16"/>
                    <a:pt x="63" y="15"/>
                    <a:pt x="63" y="14"/>
                  </a:cubicBezTo>
                  <a:cubicBezTo>
                    <a:pt x="63" y="14"/>
                    <a:pt x="63" y="13"/>
                    <a:pt x="63" y="13"/>
                  </a:cubicBezTo>
                  <a:lnTo>
                    <a:pt x="63" y="13"/>
                  </a:lnTo>
                  <a:lnTo>
                    <a:pt x="62" y="12"/>
                  </a:lnTo>
                  <a:lnTo>
                    <a:pt x="62" y="10"/>
                  </a:lnTo>
                  <a:cubicBezTo>
                    <a:pt x="62" y="10"/>
                    <a:pt x="62" y="10"/>
                    <a:pt x="63" y="10"/>
                  </a:cubicBezTo>
                  <a:cubicBezTo>
                    <a:pt x="63" y="10"/>
                    <a:pt x="64" y="10"/>
                    <a:pt x="64" y="10"/>
                  </a:cubicBezTo>
                  <a:lnTo>
                    <a:pt x="65" y="9"/>
                  </a:lnTo>
                  <a:cubicBezTo>
                    <a:pt x="65" y="9"/>
                    <a:pt x="64" y="8"/>
                    <a:pt x="64" y="8"/>
                  </a:cubicBezTo>
                  <a:cubicBezTo>
                    <a:pt x="64" y="7"/>
                    <a:pt x="65" y="6"/>
                    <a:pt x="65" y="6"/>
                  </a:cubicBezTo>
                  <a:cubicBezTo>
                    <a:pt x="65" y="6"/>
                    <a:pt x="65" y="6"/>
                    <a:pt x="66" y="6"/>
                  </a:cubicBezTo>
                  <a:cubicBezTo>
                    <a:pt x="66" y="6"/>
                    <a:pt x="67" y="6"/>
                    <a:pt x="67" y="6"/>
                  </a:cubicBezTo>
                  <a:lnTo>
                    <a:pt x="69" y="7"/>
                  </a:lnTo>
                  <a:lnTo>
                    <a:pt x="70" y="7"/>
                  </a:ln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70" y="8"/>
                    <a:pt x="71" y="8"/>
                  </a:cubicBezTo>
                  <a:cubicBezTo>
                    <a:pt x="71" y="8"/>
                    <a:pt x="71" y="8"/>
                    <a:pt x="72" y="8"/>
                  </a:cubicBezTo>
                  <a:cubicBezTo>
                    <a:pt x="73" y="8"/>
                    <a:pt x="73" y="7"/>
                    <a:pt x="73" y="7"/>
                  </a:cubicBezTo>
                  <a:lnTo>
                    <a:pt x="73" y="6"/>
                  </a:lnTo>
                  <a:lnTo>
                    <a:pt x="73" y="5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4" y="13"/>
                  </a:lnTo>
                  <a:cubicBezTo>
                    <a:pt x="74" y="13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4"/>
                    <a:pt x="75" y="14"/>
                    <a:pt x="75" y="14"/>
                  </a:cubicBezTo>
                  <a:lnTo>
                    <a:pt x="76" y="14"/>
                  </a:lnTo>
                  <a:cubicBezTo>
                    <a:pt x="76" y="14"/>
                    <a:pt x="77" y="14"/>
                    <a:pt x="78" y="14"/>
                  </a:cubicBezTo>
                  <a:cubicBezTo>
                    <a:pt x="78" y="13"/>
                    <a:pt x="79" y="13"/>
                    <a:pt x="79" y="13"/>
                  </a:cubicBezTo>
                  <a:lnTo>
                    <a:pt x="80" y="13"/>
                  </a:lnTo>
                  <a:lnTo>
                    <a:pt x="80" y="14"/>
                  </a:lnTo>
                  <a:cubicBezTo>
                    <a:pt x="80" y="14"/>
                    <a:pt x="81" y="15"/>
                    <a:pt x="81" y="15"/>
                  </a:cubicBezTo>
                  <a:cubicBezTo>
                    <a:pt x="81" y="15"/>
                    <a:pt x="81" y="15"/>
                    <a:pt x="81" y="16"/>
                  </a:cubicBezTo>
                  <a:cubicBezTo>
                    <a:pt x="82" y="16"/>
                    <a:pt x="82" y="17"/>
                    <a:pt x="82" y="17"/>
                  </a:cubicBezTo>
                  <a:cubicBezTo>
                    <a:pt x="82" y="17"/>
                    <a:pt x="81" y="18"/>
                    <a:pt x="82" y="18"/>
                  </a:cubicBezTo>
                  <a:cubicBezTo>
                    <a:pt x="83" y="18"/>
                    <a:pt x="84" y="18"/>
                    <a:pt x="84" y="18"/>
                  </a:cubicBezTo>
                  <a:lnTo>
                    <a:pt x="86" y="18"/>
                  </a:lnTo>
                  <a:lnTo>
                    <a:pt x="87" y="17"/>
                  </a:lnTo>
                  <a:lnTo>
                    <a:pt x="87" y="16"/>
                  </a:lnTo>
                  <a:lnTo>
                    <a:pt x="87" y="15"/>
                  </a:lnTo>
                  <a:cubicBezTo>
                    <a:pt x="87" y="15"/>
                    <a:pt x="88" y="15"/>
                    <a:pt x="89" y="15"/>
                  </a:cubicBezTo>
                  <a:cubicBezTo>
                    <a:pt x="89" y="15"/>
                    <a:pt x="90" y="15"/>
                    <a:pt x="90" y="15"/>
                  </a:cubicBezTo>
                  <a:cubicBezTo>
                    <a:pt x="91" y="16"/>
                    <a:pt x="91" y="16"/>
                    <a:pt x="92" y="16"/>
                  </a:cubicBezTo>
                  <a:cubicBezTo>
                    <a:pt x="93" y="16"/>
                    <a:pt x="93" y="16"/>
                    <a:pt x="93" y="16"/>
                  </a:cubicBezTo>
                  <a:lnTo>
                    <a:pt x="95" y="16"/>
                  </a:lnTo>
                  <a:cubicBezTo>
                    <a:pt x="95" y="16"/>
                    <a:pt x="96" y="14"/>
                    <a:pt x="96" y="14"/>
                  </a:cubicBezTo>
                  <a:cubicBezTo>
                    <a:pt x="97" y="15"/>
                    <a:pt x="98" y="15"/>
                    <a:pt x="98" y="15"/>
                  </a:cubicBezTo>
                  <a:cubicBezTo>
                    <a:pt x="99" y="15"/>
                    <a:pt x="101" y="15"/>
                    <a:pt x="101" y="15"/>
                  </a:cubicBezTo>
                  <a:lnTo>
                    <a:pt x="103" y="12"/>
                  </a:lnTo>
                  <a:lnTo>
                    <a:pt x="103" y="10"/>
                  </a:lnTo>
                  <a:lnTo>
                    <a:pt x="103" y="9"/>
                  </a:lnTo>
                  <a:lnTo>
                    <a:pt x="104" y="9"/>
                  </a:lnTo>
                  <a:cubicBezTo>
                    <a:pt x="104" y="9"/>
                    <a:pt x="104" y="9"/>
                    <a:pt x="104" y="9"/>
                  </a:cubicBezTo>
                  <a:cubicBezTo>
                    <a:pt x="105" y="9"/>
                    <a:pt x="106" y="8"/>
                    <a:pt x="106" y="8"/>
                  </a:cubicBezTo>
                  <a:lnTo>
                    <a:pt x="108" y="7"/>
                  </a:lnTo>
                  <a:lnTo>
                    <a:pt x="108" y="6"/>
                  </a:lnTo>
                  <a:lnTo>
                    <a:pt x="108" y="4"/>
                  </a:ln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0" y="4"/>
                    <a:pt x="112" y="4"/>
                    <a:pt x="112" y="4"/>
                  </a:cubicBezTo>
                  <a:cubicBezTo>
                    <a:pt x="112" y="4"/>
                    <a:pt x="112" y="3"/>
                    <a:pt x="113" y="3"/>
                  </a:cubicBezTo>
                  <a:cubicBezTo>
                    <a:pt x="114" y="3"/>
                    <a:pt x="115" y="4"/>
                    <a:pt x="115" y="4"/>
                  </a:cubicBezTo>
                  <a:cubicBezTo>
                    <a:pt x="115" y="4"/>
                    <a:pt x="115" y="4"/>
                    <a:pt x="116" y="4"/>
                  </a:cubicBezTo>
                  <a:cubicBezTo>
                    <a:pt x="117" y="4"/>
                    <a:pt x="119" y="4"/>
                    <a:pt x="119" y="4"/>
                  </a:cubicBezTo>
                  <a:lnTo>
                    <a:pt x="119" y="4"/>
                  </a:lnTo>
                  <a:cubicBezTo>
                    <a:pt x="119" y="4"/>
                    <a:pt x="119" y="5"/>
                    <a:pt x="120" y="5"/>
                  </a:cubicBezTo>
                  <a:cubicBezTo>
                    <a:pt x="121" y="5"/>
                    <a:pt x="121" y="5"/>
                    <a:pt x="122" y="5"/>
                  </a:cubicBezTo>
                  <a:cubicBezTo>
                    <a:pt x="122" y="5"/>
                    <a:pt x="124" y="6"/>
                    <a:pt x="124" y="6"/>
                  </a:cubicBezTo>
                  <a:lnTo>
                    <a:pt x="126" y="7"/>
                  </a:lnTo>
                  <a:lnTo>
                    <a:pt x="128" y="8"/>
                  </a:lnTo>
                  <a:lnTo>
                    <a:pt x="129" y="9"/>
                  </a:lnTo>
                  <a:lnTo>
                    <a:pt x="130" y="10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3" y="12"/>
                  </a:lnTo>
                  <a:lnTo>
                    <a:pt x="134" y="13"/>
                  </a:lnTo>
                  <a:lnTo>
                    <a:pt x="134" y="14"/>
                  </a:lnTo>
                  <a:lnTo>
                    <a:pt x="134" y="15"/>
                  </a:lnTo>
                  <a:lnTo>
                    <a:pt x="135" y="16"/>
                  </a:lnTo>
                  <a:lnTo>
                    <a:pt x="135" y="17"/>
                  </a:lnTo>
                  <a:lnTo>
                    <a:pt x="135" y="18"/>
                  </a:lnTo>
                  <a:lnTo>
                    <a:pt x="135" y="19"/>
                  </a:lnTo>
                  <a:lnTo>
                    <a:pt x="137" y="20"/>
                  </a:lnTo>
                  <a:lnTo>
                    <a:pt x="139" y="20"/>
                  </a:lnTo>
                  <a:lnTo>
                    <a:pt x="139" y="19"/>
                  </a:lnTo>
                  <a:lnTo>
                    <a:pt x="140" y="19"/>
                  </a:lnTo>
                  <a:lnTo>
                    <a:pt x="141" y="19"/>
                  </a:lnTo>
                  <a:lnTo>
                    <a:pt x="142" y="20"/>
                  </a:lnTo>
                  <a:lnTo>
                    <a:pt x="143" y="20"/>
                  </a:lnTo>
                  <a:lnTo>
                    <a:pt x="144" y="22"/>
                  </a:lnTo>
                  <a:lnTo>
                    <a:pt x="146" y="22"/>
                  </a:lnTo>
                  <a:lnTo>
                    <a:pt x="147" y="22"/>
                  </a:lnTo>
                  <a:cubicBezTo>
                    <a:pt x="147" y="22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lnTo>
                    <a:pt x="151" y="23"/>
                  </a:lnTo>
                  <a:lnTo>
                    <a:pt x="152" y="24"/>
                  </a:lnTo>
                  <a:lnTo>
                    <a:pt x="151" y="25"/>
                  </a:lnTo>
                  <a:lnTo>
                    <a:pt x="151" y="26"/>
                  </a:lnTo>
                  <a:lnTo>
                    <a:pt x="152" y="27"/>
                  </a:lnTo>
                  <a:lnTo>
                    <a:pt x="153" y="27"/>
                  </a:lnTo>
                  <a:lnTo>
                    <a:pt x="155" y="28"/>
                  </a:lnTo>
                  <a:lnTo>
                    <a:pt x="156" y="30"/>
                  </a:lnTo>
                  <a:lnTo>
                    <a:pt x="157" y="31"/>
                  </a:lnTo>
                  <a:lnTo>
                    <a:pt x="158" y="33"/>
                  </a:lnTo>
                  <a:cubicBezTo>
                    <a:pt x="158" y="33"/>
                    <a:pt x="157" y="33"/>
                    <a:pt x="158" y="34"/>
                  </a:cubicBezTo>
                  <a:cubicBezTo>
                    <a:pt x="159" y="34"/>
                    <a:pt x="159" y="34"/>
                    <a:pt x="159" y="34"/>
                  </a:cubicBezTo>
                  <a:lnTo>
                    <a:pt x="161" y="33"/>
                  </a:lnTo>
                  <a:cubicBezTo>
                    <a:pt x="161" y="33"/>
                    <a:pt x="161" y="33"/>
                    <a:pt x="162" y="33"/>
                  </a:cubicBezTo>
                  <a:cubicBezTo>
                    <a:pt x="162" y="33"/>
                    <a:pt x="163" y="33"/>
                    <a:pt x="163" y="33"/>
                  </a:cubicBezTo>
                  <a:cubicBezTo>
                    <a:pt x="163" y="33"/>
                    <a:pt x="164" y="33"/>
                    <a:pt x="164" y="33"/>
                  </a:cubicBezTo>
                  <a:cubicBezTo>
                    <a:pt x="165" y="33"/>
                    <a:pt x="165" y="32"/>
                    <a:pt x="165" y="32"/>
                  </a:cubicBezTo>
                  <a:lnTo>
                    <a:pt x="166" y="32"/>
                  </a:lnTo>
                  <a:lnTo>
                    <a:pt x="168" y="33"/>
                  </a:lnTo>
                  <a:cubicBezTo>
                    <a:pt x="168" y="33"/>
                    <a:pt x="169" y="32"/>
                    <a:pt x="169" y="32"/>
                  </a:cubicBezTo>
                  <a:cubicBezTo>
                    <a:pt x="170" y="32"/>
                    <a:pt x="171" y="32"/>
                    <a:pt x="171" y="32"/>
                  </a:cubicBezTo>
                  <a:lnTo>
                    <a:pt x="172" y="33"/>
                  </a:lnTo>
                  <a:lnTo>
                    <a:pt x="174" y="33"/>
                  </a:lnTo>
                  <a:cubicBezTo>
                    <a:pt x="174" y="33"/>
                    <a:pt x="174" y="32"/>
                    <a:pt x="174" y="32"/>
                  </a:cubicBezTo>
                  <a:cubicBezTo>
                    <a:pt x="175" y="32"/>
                    <a:pt x="176" y="32"/>
                    <a:pt x="176" y="32"/>
                  </a:cubicBezTo>
                  <a:lnTo>
                    <a:pt x="177" y="32"/>
                  </a:lnTo>
                  <a:lnTo>
                    <a:pt x="177" y="31"/>
                  </a:lnTo>
                  <a:lnTo>
                    <a:pt x="177" y="29"/>
                  </a:lnTo>
                  <a:lnTo>
                    <a:pt x="178" y="29"/>
                  </a:lnTo>
                  <a:lnTo>
                    <a:pt x="179" y="28"/>
                  </a:lnTo>
                  <a:lnTo>
                    <a:pt x="180" y="27"/>
                  </a:lnTo>
                  <a:lnTo>
                    <a:pt x="181" y="26"/>
                  </a:lnTo>
                  <a:lnTo>
                    <a:pt x="181" y="24"/>
                  </a:lnTo>
                  <a:lnTo>
                    <a:pt x="181" y="23"/>
                  </a:lnTo>
                  <a:lnTo>
                    <a:pt x="181" y="22"/>
                  </a:lnTo>
                  <a:lnTo>
                    <a:pt x="180" y="22"/>
                  </a:lnTo>
                  <a:cubicBezTo>
                    <a:pt x="180" y="22"/>
                    <a:pt x="180" y="21"/>
                    <a:pt x="181" y="21"/>
                  </a:cubicBezTo>
                  <a:cubicBezTo>
                    <a:pt x="181" y="21"/>
                    <a:pt x="183" y="21"/>
                    <a:pt x="183" y="21"/>
                  </a:cubicBezTo>
                  <a:lnTo>
                    <a:pt x="184" y="21"/>
                  </a:lnTo>
                  <a:lnTo>
                    <a:pt x="185" y="21"/>
                  </a:lnTo>
                  <a:lnTo>
                    <a:pt x="186" y="22"/>
                  </a:lnTo>
                  <a:lnTo>
                    <a:pt x="186" y="23"/>
                  </a:lnTo>
                  <a:lnTo>
                    <a:pt x="185" y="23"/>
                  </a:lnTo>
                  <a:cubicBezTo>
                    <a:pt x="185" y="23"/>
                    <a:pt x="186" y="24"/>
                    <a:pt x="185" y="24"/>
                  </a:cubicBezTo>
                  <a:cubicBezTo>
                    <a:pt x="184" y="24"/>
                    <a:pt x="184" y="25"/>
                    <a:pt x="184" y="25"/>
                  </a:cubicBezTo>
                  <a:lnTo>
                    <a:pt x="184" y="26"/>
                  </a:lnTo>
                  <a:lnTo>
                    <a:pt x="184" y="27"/>
                  </a:lnTo>
                  <a:lnTo>
                    <a:pt x="184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7" y="27"/>
                  </a:lnTo>
                  <a:lnTo>
                    <a:pt x="188" y="28"/>
                  </a:lnTo>
                  <a:lnTo>
                    <a:pt x="188" y="29"/>
                  </a:lnTo>
                  <a:lnTo>
                    <a:pt x="189" y="30"/>
                  </a:lnTo>
                  <a:cubicBezTo>
                    <a:pt x="189" y="30"/>
                    <a:pt x="190" y="30"/>
                    <a:pt x="190" y="30"/>
                  </a:cubicBezTo>
                  <a:cubicBezTo>
                    <a:pt x="191" y="30"/>
                    <a:pt x="191" y="30"/>
                    <a:pt x="191" y="30"/>
                  </a:cubicBezTo>
                  <a:lnTo>
                    <a:pt x="192" y="32"/>
                  </a:lnTo>
                  <a:lnTo>
                    <a:pt x="192" y="33"/>
                  </a:lnTo>
                  <a:lnTo>
                    <a:pt x="193" y="33"/>
                  </a:lnTo>
                  <a:lnTo>
                    <a:pt x="194" y="34"/>
                  </a:lnTo>
                  <a:lnTo>
                    <a:pt x="195" y="34"/>
                  </a:lnTo>
                  <a:lnTo>
                    <a:pt x="196" y="34"/>
                  </a:lnTo>
                  <a:lnTo>
                    <a:pt x="197" y="34"/>
                  </a:lnTo>
                  <a:lnTo>
                    <a:pt x="199" y="34"/>
                  </a:lnTo>
                  <a:lnTo>
                    <a:pt x="201" y="34"/>
                  </a:lnTo>
                  <a:lnTo>
                    <a:pt x="201" y="35"/>
                  </a:lnTo>
                  <a:lnTo>
                    <a:pt x="200" y="36"/>
                  </a:lnTo>
                  <a:cubicBezTo>
                    <a:pt x="200" y="36"/>
                    <a:pt x="200" y="37"/>
                    <a:pt x="200" y="37"/>
                  </a:cubicBezTo>
                  <a:cubicBezTo>
                    <a:pt x="199" y="37"/>
                    <a:pt x="198" y="37"/>
                    <a:pt x="198" y="37"/>
                  </a:cubicBezTo>
                  <a:cubicBezTo>
                    <a:pt x="198" y="37"/>
                    <a:pt x="197" y="37"/>
                    <a:pt x="196" y="37"/>
                  </a:cubicBezTo>
                  <a:cubicBezTo>
                    <a:pt x="195" y="37"/>
                    <a:pt x="193" y="37"/>
                    <a:pt x="193" y="37"/>
                  </a:cubicBezTo>
                  <a:lnTo>
                    <a:pt x="193" y="38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2" y="43"/>
                  </a:lnTo>
                  <a:lnTo>
                    <a:pt x="192" y="44"/>
                  </a:lnTo>
                  <a:lnTo>
                    <a:pt x="193" y="46"/>
                  </a:lnTo>
                  <a:lnTo>
                    <a:pt x="194" y="47"/>
                  </a:lnTo>
                  <a:lnTo>
                    <a:pt x="194" y="48"/>
                  </a:lnTo>
                  <a:cubicBezTo>
                    <a:pt x="194" y="48"/>
                    <a:pt x="195" y="48"/>
                    <a:pt x="194" y="48"/>
                  </a:cubicBezTo>
                  <a:cubicBezTo>
                    <a:pt x="193" y="48"/>
                    <a:pt x="193" y="49"/>
                    <a:pt x="193" y="49"/>
                  </a:cubicBezTo>
                  <a:lnTo>
                    <a:pt x="194" y="49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5" y="51"/>
                  </a:lnTo>
                  <a:lnTo>
                    <a:pt x="194" y="51"/>
                  </a:lnTo>
                  <a:lnTo>
                    <a:pt x="193" y="52"/>
                  </a:lnTo>
                  <a:lnTo>
                    <a:pt x="194" y="53"/>
                  </a:lnTo>
                  <a:lnTo>
                    <a:pt x="193" y="55"/>
                  </a:lnTo>
                  <a:cubicBezTo>
                    <a:pt x="193" y="55"/>
                    <a:pt x="192" y="55"/>
                    <a:pt x="192" y="55"/>
                  </a:cubicBezTo>
                  <a:cubicBezTo>
                    <a:pt x="192" y="56"/>
                    <a:pt x="193" y="56"/>
                    <a:pt x="193" y="56"/>
                  </a:cubicBezTo>
                  <a:cubicBezTo>
                    <a:pt x="193" y="57"/>
                    <a:pt x="192" y="58"/>
                    <a:pt x="192" y="58"/>
                  </a:cubicBezTo>
                  <a:lnTo>
                    <a:pt x="192" y="58"/>
                  </a:lnTo>
                  <a:cubicBezTo>
                    <a:pt x="192" y="58"/>
                    <a:pt x="191" y="59"/>
                    <a:pt x="190" y="59"/>
                  </a:cubicBezTo>
                  <a:cubicBezTo>
                    <a:pt x="190" y="59"/>
                    <a:pt x="189" y="59"/>
                    <a:pt x="189" y="59"/>
                  </a:cubicBezTo>
                  <a:lnTo>
                    <a:pt x="188" y="59"/>
                  </a:lnTo>
                  <a:lnTo>
                    <a:pt x="188" y="61"/>
                  </a:lnTo>
                  <a:cubicBezTo>
                    <a:pt x="188" y="61"/>
                    <a:pt x="188" y="62"/>
                    <a:pt x="187" y="62"/>
                  </a:cubicBezTo>
                  <a:cubicBezTo>
                    <a:pt x="186" y="62"/>
                    <a:pt x="185" y="62"/>
                    <a:pt x="185" y="62"/>
                  </a:cubicBezTo>
                  <a:lnTo>
                    <a:pt x="183" y="62"/>
                  </a:lnTo>
                  <a:lnTo>
                    <a:pt x="182" y="63"/>
                  </a:lnTo>
                  <a:cubicBezTo>
                    <a:pt x="182" y="63"/>
                    <a:pt x="181" y="64"/>
                    <a:pt x="180" y="64"/>
                  </a:cubicBezTo>
                  <a:cubicBezTo>
                    <a:pt x="180" y="64"/>
                    <a:pt x="179" y="64"/>
                    <a:pt x="179" y="64"/>
                  </a:cubicBezTo>
                  <a:cubicBezTo>
                    <a:pt x="179" y="64"/>
                    <a:pt x="178" y="65"/>
                    <a:pt x="178" y="66"/>
                  </a:cubicBezTo>
                  <a:cubicBezTo>
                    <a:pt x="178" y="66"/>
                    <a:pt x="178" y="67"/>
                    <a:pt x="178" y="67"/>
                  </a:cubicBezTo>
                  <a:cubicBezTo>
                    <a:pt x="178" y="67"/>
                    <a:pt x="179" y="68"/>
                    <a:pt x="179" y="68"/>
                  </a:cubicBezTo>
                  <a:lnTo>
                    <a:pt x="179" y="69"/>
                  </a:lnTo>
                  <a:lnTo>
                    <a:pt x="178" y="71"/>
                  </a:lnTo>
                  <a:lnTo>
                    <a:pt x="178" y="74"/>
                  </a:lnTo>
                  <a:lnTo>
                    <a:pt x="177" y="75"/>
                  </a:lnTo>
                  <a:cubicBezTo>
                    <a:pt x="177" y="75"/>
                    <a:pt x="177" y="76"/>
                    <a:pt x="178" y="77"/>
                  </a:cubicBezTo>
                  <a:cubicBezTo>
                    <a:pt x="178" y="77"/>
                    <a:pt x="179" y="78"/>
                    <a:pt x="179" y="78"/>
                  </a:cubicBezTo>
                  <a:cubicBezTo>
                    <a:pt x="179" y="78"/>
                    <a:pt x="178" y="79"/>
                    <a:pt x="179" y="80"/>
                  </a:cubicBezTo>
                  <a:cubicBezTo>
                    <a:pt x="180" y="81"/>
                    <a:pt x="180" y="83"/>
                    <a:pt x="180" y="83"/>
                  </a:cubicBezTo>
                  <a:lnTo>
                    <a:pt x="181" y="84"/>
                  </a:lnTo>
                  <a:lnTo>
                    <a:pt x="182" y="86"/>
                  </a:lnTo>
                  <a:lnTo>
                    <a:pt x="183" y="90"/>
                  </a:lnTo>
                  <a:cubicBezTo>
                    <a:pt x="183" y="90"/>
                    <a:pt x="185" y="91"/>
                    <a:pt x="185" y="91"/>
                  </a:cubicBezTo>
                  <a:cubicBezTo>
                    <a:pt x="185" y="91"/>
                    <a:pt x="187" y="93"/>
                    <a:pt x="187" y="93"/>
                  </a:cubicBezTo>
                  <a:lnTo>
                    <a:pt x="188" y="95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99"/>
                  </a:lnTo>
                  <a:lnTo>
                    <a:pt x="187" y="100"/>
                  </a:lnTo>
                  <a:lnTo>
                    <a:pt x="186" y="101"/>
                  </a:lnTo>
                  <a:lnTo>
                    <a:pt x="186" y="103"/>
                  </a:lnTo>
                  <a:lnTo>
                    <a:pt x="186" y="104"/>
                  </a:lnTo>
                  <a:cubicBezTo>
                    <a:pt x="186" y="104"/>
                    <a:pt x="186" y="105"/>
                    <a:pt x="186" y="105"/>
                  </a:cubicBezTo>
                  <a:cubicBezTo>
                    <a:pt x="185" y="105"/>
                    <a:pt x="183" y="105"/>
                    <a:pt x="183" y="105"/>
                  </a:cubicBezTo>
                  <a:lnTo>
                    <a:pt x="180" y="106"/>
                  </a:lnTo>
                  <a:lnTo>
                    <a:pt x="180" y="107"/>
                  </a:lnTo>
                  <a:lnTo>
                    <a:pt x="180" y="108"/>
                  </a:lnTo>
                  <a:lnTo>
                    <a:pt x="179" y="109"/>
                  </a:lnTo>
                  <a:lnTo>
                    <a:pt x="178" y="110"/>
                  </a:lnTo>
                  <a:lnTo>
                    <a:pt x="177" y="111"/>
                  </a:lnTo>
                  <a:lnTo>
                    <a:pt x="178" y="112"/>
                  </a:lnTo>
                  <a:lnTo>
                    <a:pt x="177" y="113"/>
                  </a:lnTo>
                  <a:lnTo>
                    <a:pt x="176" y="113"/>
                  </a:lnTo>
                  <a:lnTo>
                    <a:pt x="175" y="113"/>
                  </a:lnTo>
                  <a:lnTo>
                    <a:pt x="174" y="114"/>
                  </a:lnTo>
                  <a:lnTo>
                    <a:pt x="173" y="115"/>
                  </a:lnTo>
                  <a:lnTo>
                    <a:pt x="173" y="116"/>
                  </a:lnTo>
                  <a:lnTo>
                    <a:pt x="171" y="116"/>
                  </a:lnTo>
                  <a:cubicBezTo>
                    <a:pt x="171" y="116"/>
                    <a:pt x="171" y="114"/>
                    <a:pt x="171" y="114"/>
                  </a:cubicBezTo>
                  <a:cubicBezTo>
                    <a:pt x="171" y="114"/>
                    <a:pt x="171" y="113"/>
                    <a:pt x="171" y="113"/>
                  </a:cubicBezTo>
                  <a:lnTo>
                    <a:pt x="170" y="111"/>
                  </a:lnTo>
                  <a:cubicBezTo>
                    <a:pt x="170" y="111"/>
                    <a:pt x="169" y="111"/>
                    <a:pt x="169" y="111"/>
                  </a:cubicBezTo>
                  <a:cubicBezTo>
                    <a:pt x="169" y="111"/>
                    <a:pt x="168" y="112"/>
                    <a:pt x="167" y="112"/>
                  </a:cubicBezTo>
                  <a:cubicBezTo>
                    <a:pt x="167" y="112"/>
                    <a:pt x="166" y="112"/>
                    <a:pt x="165" y="112"/>
                  </a:cubicBezTo>
                  <a:cubicBezTo>
                    <a:pt x="165" y="112"/>
                    <a:pt x="164" y="113"/>
                    <a:pt x="164" y="113"/>
                  </a:cubicBezTo>
                  <a:lnTo>
                    <a:pt x="162" y="113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9" y="115"/>
                  </a:lnTo>
                  <a:cubicBezTo>
                    <a:pt x="159" y="115"/>
                    <a:pt x="159" y="115"/>
                    <a:pt x="159" y="115"/>
                  </a:cubicBezTo>
                  <a:cubicBezTo>
                    <a:pt x="158" y="115"/>
                    <a:pt x="157" y="115"/>
                    <a:pt x="156" y="115"/>
                  </a:cubicBezTo>
                  <a:cubicBezTo>
                    <a:pt x="156" y="115"/>
                    <a:pt x="154" y="115"/>
                    <a:pt x="154" y="115"/>
                  </a:cubicBezTo>
                  <a:cubicBezTo>
                    <a:pt x="154" y="115"/>
                    <a:pt x="152" y="115"/>
                    <a:pt x="152" y="115"/>
                  </a:cubicBezTo>
                  <a:cubicBezTo>
                    <a:pt x="152" y="115"/>
                    <a:pt x="152" y="115"/>
                    <a:pt x="151" y="115"/>
                  </a:cubicBezTo>
                  <a:cubicBezTo>
                    <a:pt x="149" y="116"/>
                    <a:pt x="148" y="115"/>
                    <a:pt x="148" y="115"/>
                  </a:cubicBezTo>
                  <a:lnTo>
                    <a:pt x="145" y="114"/>
                  </a:lnTo>
                  <a:lnTo>
                    <a:pt x="143" y="114"/>
                  </a:lnTo>
                  <a:lnTo>
                    <a:pt x="143" y="113"/>
                  </a:lnTo>
                  <a:cubicBezTo>
                    <a:pt x="143" y="113"/>
                    <a:pt x="142" y="113"/>
                    <a:pt x="142" y="113"/>
                  </a:cubicBezTo>
                  <a:cubicBezTo>
                    <a:pt x="142" y="113"/>
                    <a:pt x="140" y="114"/>
                    <a:pt x="140" y="114"/>
                  </a:cubicBezTo>
                  <a:cubicBezTo>
                    <a:pt x="140" y="114"/>
                    <a:pt x="140" y="114"/>
                    <a:pt x="139" y="113"/>
                  </a:cubicBezTo>
                  <a:cubicBezTo>
                    <a:pt x="139" y="113"/>
                    <a:pt x="138" y="112"/>
                    <a:pt x="138" y="112"/>
                  </a:cubicBezTo>
                  <a:cubicBezTo>
                    <a:pt x="137" y="112"/>
                    <a:pt x="136" y="113"/>
                    <a:pt x="136" y="113"/>
                  </a:cubicBezTo>
                  <a:lnTo>
                    <a:pt x="136" y="114"/>
                  </a:lnTo>
                  <a:lnTo>
                    <a:pt x="136" y="116"/>
                  </a:lnTo>
                  <a:lnTo>
                    <a:pt x="136" y="118"/>
                  </a:lnTo>
                  <a:lnTo>
                    <a:pt x="136" y="127"/>
                  </a:lnTo>
                  <a:lnTo>
                    <a:pt x="135" y="128"/>
                  </a:lnTo>
                  <a:cubicBezTo>
                    <a:pt x="135" y="128"/>
                    <a:pt x="135" y="128"/>
                    <a:pt x="135" y="129"/>
                  </a:cubicBezTo>
                  <a:cubicBezTo>
                    <a:pt x="135" y="129"/>
                    <a:pt x="135" y="131"/>
                    <a:pt x="135" y="131"/>
                  </a:cubicBezTo>
                  <a:lnTo>
                    <a:pt x="135" y="132"/>
                  </a:lnTo>
                  <a:lnTo>
                    <a:pt x="135" y="134"/>
                  </a:lnTo>
                  <a:lnTo>
                    <a:pt x="135" y="138"/>
                  </a:lnTo>
                  <a:lnTo>
                    <a:pt x="135" y="140"/>
                  </a:lnTo>
                  <a:lnTo>
                    <a:pt x="134" y="143"/>
                  </a:lnTo>
                  <a:lnTo>
                    <a:pt x="134" y="146"/>
                  </a:lnTo>
                  <a:cubicBezTo>
                    <a:pt x="134" y="146"/>
                    <a:pt x="133" y="148"/>
                    <a:pt x="133" y="148"/>
                  </a:cubicBezTo>
                  <a:cubicBezTo>
                    <a:pt x="133" y="149"/>
                    <a:pt x="133" y="151"/>
                    <a:pt x="133" y="151"/>
                  </a:cubicBezTo>
                  <a:lnTo>
                    <a:pt x="132" y="152"/>
                  </a:lnTo>
                  <a:lnTo>
                    <a:pt x="132" y="153"/>
                  </a:lnTo>
                  <a:lnTo>
                    <a:pt x="132" y="154"/>
                  </a:lnTo>
                  <a:lnTo>
                    <a:pt x="132" y="155"/>
                  </a:lnTo>
                  <a:cubicBezTo>
                    <a:pt x="132" y="155"/>
                    <a:pt x="132" y="155"/>
                    <a:pt x="132" y="156"/>
                  </a:cubicBezTo>
                  <a:cubicBezTo>
                    <a:pt x="132" y="156"/>
                    <a:pt x="132" y="158"/>
                    <a:pt x="132" y="158"/>
                  </a:cubicBezTo>
                  <a:lnTo>
                    <a:pt x="132" y="160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2" y="163"/>
                  </a:lnTo>
                  <a:lnTo>
                    <a:pt x="131" y="163"/>
                  </a:lnTo>
                  <a:lnTo>
                    <a:pt x="128" y="159"/>
                  </a:lnTo>
                  <a:lnTo>
                    <a:pt x="127" y="158"/>
                  </a:lnTo>
                  <a:lnTo>
                    <a:pt x="125" y="157"/>
                  </a:lnTo>
                  <a:lnTo>
                    <a:pt x="124" y="157"/>
                  </a:lnTo>
                  <a:lnTo>
                    <a:pt x="122" y="158"/>
                  </a:lnTo>
                  <a:lnTo>
                    <a:pt x="119" y="158"/>
                  </a:lnTo>
                  <a:lnTo>
                    <a:pt x="118" y="156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2" y="152"/>
                  </a:lnTo>
                  <a:cubicBezTo>
                    <a:pt x="112" y="152"/>
                    <a:pt x="112" y="152"/>
                    <a:pt x="112" y="151"/>
                  </a:cubicBezTo>
                  <a:cubicBezTo>
                    <a:pt x="112" y="151"/>
                    <a:pt x="112" y="149"/>
                    <a:pt x="112" y="149"/>
                  </a:cubicBezTo>
                  <a:lnTo>
                    <a:pt x="111" y="147"/>
                  </a:lnTo>
                  <a:lnTo>
                    <a:pt x="111" y="146"/>
                  </a:lnTo>
                  <a:cubicBezTo>
                    <a:pt x="111" y="146"/>
                    <a:pt x="111" y="144"/>
                    <a:pt x="111" y="145"/>
                  </a:cubicBezTo>
                  <a:cubicBezTo>
                    <a:pt x="110" y="146"/>
                    <a:pt x="110" y="146"/>
                    <a:pt x="110" y="146"/>
                  </a:cubicBezTo>
                  <a:lnTo>
                    <a:pt x="109" y="144"/>
                  </a:lnTo>
                  <a:lnTo>
                    <a:pt x="110" y="143"/>
                  </a:lnTo>
                  <a:lnTo>
                    <a:pt x="110" y="142"/>
                  </a:lnTo>
                  <a:lnTo>
                    <a:pt x="109" y="142"/>
                  </a:lnTo>
                  <a:lnTo>
                    <a:pt x="108" y="142"/>
                  </a:lnTo>
                  <a:lnTo>
                    <a:pt x="107" y="142"/>
                  </a:lnTo>
                  <a:lnTo>
                    <a:pt x="106" y="142"/>
                  </a:lnTo>
                  <a:lnTo>
                    <a:pt x="105" y="142"/>
                  </a:lnTo>
                  <a:lnTo>
                    <a:pt x="105" y="141"/>
                  </a:lnTo>
                  <a:lnTo>
                    <a:pt x="104" y="139"/>
                  </a:lnTo>
                  <a:lnTo>
                    <a:pt x="103" y="139"/>
                  </a:lnTo>
                  <a:lnTo>
                    <a:pt x="102" y="139"/>
                  </a:lnTo>
                  <a:lnTo>
                    <a:pt x="100" y="140"/>
                  </a:lnTo>
                  <a:lnTo>
                    <a:pt x="97" y="140"/>
                  </a:lnTo>
                  <a:lnTo>
                    <a:pt x="95" y="140"/>
                  </a:lnTo>
                  <a:cubicBezTo>
                    <a:pt x="95" y="140"/>
                    <a:pt x="94" y="139"/>
                    <a:pt x="94" y="139"/>
                  </a:cubicBezTo>
                  <a:cubicBezTo>
                    <a:pt x="93" y="140"/>
                    <a:pt x="94" y="140"/>
                    <a:pt x="93" y="140"/>
                  </a:cubicBezTo>
                  <a:cubicBezTo>
                    <a:pt x="91" y="140"/>
                    <a:pt x="92" y="140"/>
                    <a:pt x="91" y="140"/>
                  </a:cubicBezTo>
                  <a:cubicBezTo>
                    <a:pt x="90" y="140"/>
                    <a:pt x="84" y="138"/>
                    <a:pt x="84" y="138"/>
                  </a:cubicBezTo>
                  <a:lnTo>
                    <a:pt x="84" y="136"/>
                  </a:lnTo>
                  <a:lnTo>
                    <a:pt x="79" y="135"/>
                  </a:lnTo>
                  <a:cubicBezTo>
                    <a:pt x="79" y="135"/>
                    <a:pt x="75" y="138"/>
                    <a:pt x="74" y="139"/>
                  </a:cubicBezTo>
                  <a:cubicBezTo>
                    <a:pt x="73" y="139"/>
                    <a:pt x="71" y="141"/>
                    <a:pt x="71" y="141"/>
                  </a:cubicBezTo>
                  <a:lnTo>
                    <a:pt x="67" y="137"/>
                  </a:lnTo>
                  <a:lnTo>
                    <a:pt x="63" y="133"/>
                  </a:lnTo>
                  <a:lnTo>
                    <a:pt x="55" y="135"/>
                  </a:lnTo>
                  <a:lnTo>
                    <a:pt x="53" y="133"/>
                  </a:lnTo>
                  <a:lnTo>
                    <a:pt x="51" y="133"/>
                  </a:lnTo>
                  <a:lnTo>
                    <a:pt x="43" y="129"/>
                  </a:lnTo>
                  <a:lnTo>
                    <a:pt x="40" y="133"/>
                  </a:lnTo>
                  <a:lnTo>
                    <a:pt x="38" y="132"/>
                  </a:lnTo>
                  <a:lnTo>
                    <a:pt x="35" y="135"/>
                  </a:lnTo>
                  <a:lnTo>
                    <a:pt x="32" y="135"/>
                  </a:lnTo>
                  <a:lnTo>
                    <a:pt x="30" y="135"/>
                  </a:lnTo>
                  <a:lnTo>
                    <a:pt x="30" y="136"/>
                  </a:lnTo>
                  <a:lnTo>
                    <a:pt x="28" y="136"/>
                  </a:lnTo>
                  <a:lnTo>
                    <a:pt x="27" y="136"/>
                  </a:lnTo>
                  <a:cubicBezTo>
                    <a:pt x="27" y="136"/>
                    <a:pt x="26" y="136"/>
                    <a:pt x="26" y="136"/>
                  </a:cubicBezTo>
                  <a:cubicBezTo>
                    <a:pt x="25" y="137"/>
                    <a:pt x="24" y="137"/>
                    <a:pt x="24" y="137"/>
                  </a:cubicBezTo>
                  <a:lnTo>
                    <a:pt x="24" y="138"/>
                  </a:lnTo>
                  <a:lnTo>
                    <a:pt x="24" y="139"/>
                  </a:lnTo>
                  <a:lnTo>
                    <a:pt x="21" y="139"/>
                  </a:lnTo>
                  <a:lnTo>
                    <a:pt x="18" y="137"/>
                  </a:lnTo>
                  <a:lnTo>
                    <a:pt x="17" y="136"/>
                  </a:lnTo>
                  <a:lnTo>
                    <a:pt x="16" y="136"/>
                  </a:lnTo>
                  <a:lnTo>
                    <a:pt x="17" y="135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8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18" y="125"/>
                  </a:lnTo>
                  <a:lnTo>
                    <a:pt x="18" y="122"/>
                  </a:lnTo>
                  <a:lnTo>
                    <a:pt x="18" y="120"/>
                  </a:lnTo>
                  <a:lnTo>
                    <a:pt x="18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9" y="114"/>
                  </a:lnTo>
                  <a:lnTo>
                    <a:pt x="20" y="114"/>
                  </a:lnTo>
                  <a:lnTo>
                    <a:pt x="19" y="113"/>
                  </a:lnTo>
                  <a:lnTo>
                    <a:pt x="22" y="111"/>
                  </a:lnTo>
                  <a:cubicBezTo>
                    <a:pt x="22" y="111"/>
                    <a:pt x="23" y="110"/>
                    <a:pt x="22" y="110"/>
                  </a:cubicBezTo>
                  <a:cubicBezTo>
                    <a:pt x="21" y="110"/>
                    <a:pt x="20" y="110"/>
                    <a:pt x="20" y="110"/>
                  </a:cubicBezTo>
                  <a:lnTo>
                    <a:pt x="19" y="110"/>
                  </a:lnTo>
                  <a:lnTo>
                    <a:pt x="17" y="109"/>
                  </a:lnTo>
                  <a:lnTo>
                    <a:pt x="16" y="108"/>
                  </a:lnTo>
                  <a:lnTo>
                    <a:pt x="17" y="107"/>
                  </a:lnTo>
                  <a:lnTo>
                    <a:pt x="17" y="106"/>
                  </a:lnTo>
                  <a:cubicBezTo>
                    <a:pt x="17" y="106"/>
                    <a:pt x="18" y="106"/>
                    <a:pt x="18" y="106"/>
                  </a:cubicBezTo>
                  <a:cubicBezTo>
                    <a:pt x="18" y="105"/>
                    <a:pt x="18" y="105"/>
                    <a:pt x="18" y="105"/>
                  </a:cubicBezTo>
                  <a:lnTo>
                    <a:pt x="17" y="105"/>
                  </a:lnTo>
                  <a:lnTo>
                    <a:pt x="16" y="105"/>
                  </a:lnTo>
                  <a:lnTo>
                    <a:pt x="14" y="105"/>
                  </a:lnTo>
                  <a:lnTo>
                    <a:pt x="14" y="104"/>
                  </a:lnTo>
                  <a:lnTo>
                    <a:pt x="12" y="104"/>
                  </a:lnTo>
                  <a:lnTo>
                    <a:pt x="11" y="103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3" y="99"/>
                  </a:lnTo>
                  <a:lnTo>
                    <a:pt x="14" y="99"/>
                  </a:lnTo>
                  <a:lnTo>
                    <a:pt x="15" y="100"/>
                  </a:lnTo>
                  <a:cubicBezTo>
                    <a:pt x="15" y="100"/>
                    <a:pt x="17" y="99"/>
                    <a:pt x="17" y="98"/>
                  </a:cubicBezTo>
                  <a:cubicBezTo>
                    <a:pt x="17" y="98"/>
                    <a:pt x="18" y="96"/>
                    <a:pt x="18" y="96"/>
                  </a:cubicBezTo>
                  <a:lnTo>
                    <a:pt x="18" y="91"/>
                  </a:lnTo>
                  <a:lnTo>
                    <a:pt x="17" y="89"/>
                  </a:lnTo>
                  <a:lnTo>
                    <a:pt x="15" y="89"/>
                  </a:lnTo>
                  <a:cubicBezTo>
                    <a:pt x="15" y="89"/>
                    <a:pt x="14" y="91"/>
                    <a:pt x="12" y="91"/>
                  </a:cubicBezTo>
                  <a:cubicBezTo>
                    <a:pt x="11" y="91"/>
                    <a:pt x="10" y="91"/>
                    <a:pt x="10" y="91"/>
                  </a:cubicBezTo>
                  <a:cubicBezTo>
                    <a:pt x="9" y="91"/>
                    <a:pt x="8" y="90"/>
                    <a:pt x="8" y="90"/>
                  </a:cubicBezTo>
                  <a:lnTo>
                    <a:pt x="8" y="87"/>
                  </a:lnTo>
                  <a:lnTo>
                    <a:pt x="9" y="85"/>
                  </a:lnTo>
                  <a:lnTo>
                    <a:pt x="11" y="85"/>
                  </a:lnTo>
                  <a:lnTo>
                    <a:pt x="10" y="83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5" y="79"/>
                  </a:lnTo>
                  <a:lnTo>
                    <a:pt x="3" y="78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2" y="73"/>
                  </a:lnTo>
                  <a:lnTo>
                    <a:pt x="5" y="71"/>
                  </a:lnTo>
                  <a:lnTo>
                    <a:pt x="9" y="69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9" y="61"/>
                  </a:lnTo>
                  <a:cubicBezTo>
                    <a:pt x="9" y="61"/>
                    <a:pt x="9" y="60"/>
                    <a:pt x="9" y="60"/>
                  </a:cubicBezTo>
                  <a:cubicBezTo>
                    <a:pt x="9" y="60"/>
                    <a:pt x="10" y="58"/>
                    <a:pt x="10" y="58"/>
                  </a:cubicBezTo>
                  <a:lnTo>
                    <a:pt x="12" y="56"/>
                  </a:lnTo>
                  <a:lnTo>
                    <a:pt x="14" y="56"/>
                  </a:lnTo>
                  <a:lnTo>
                    <a:pt x="15" y="54"/>
                  </a:lnTo>
                  <a:lnTo>
                    <a:pt x="17" y="51"/>
                  </a:lnTo>
                  <a:lnTo>
                    <a:pt x="17" y="48"/>
                  </a:lnTo>
                  <a:lnTo>
                    <a:pt x="19" y="49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3" y="49"/>
                  </a:lnTo>
                  <a:lnTo>
                    <a:pt x="34" y="46"/>
                  </a:lnTo>
                  <a:lnTo>
                    <a:pt x="35" y="43"/>
                  </a:lnTo>
                  <a:lnTo>
                    <a:pt x="36" y="40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8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9"/>
                  </a:lnTo>
                  <a:lnTo>
                    <a:pt x="24" y="27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Oval 211"/>
            <p:cNvSpPr>
              <a:spLocks noChangeArrowheads="1"/>
            </p:cNvSpPr>
            <p:nvPr/>
          </p:nvSpPr>
          <p:spPr bwMode="auto">
            <a:xfrm>
              <a:off x="4570723" y="2040851"/>
              <a:ext cx="37500" cy="293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Oval 212"/>
            <p:cNvSpPr>
              <a:spLocks noChangeArrowheads="1"/>
            </p:cNvSpPr>
            <p:nvPr/>
          </p:nvSpPr>
          <p:spPr bwMode="auto">
            <a:xfrm>
              <a:off x="4570723" y="2040851"/>
              <a:ext cx="37500" cy="293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Oval 213"/>
            <p:cNvSpPr>
              <a:spLocks noChangeArrowheads="1"/>
            </p:cNvSpPr>
            <p:nvPr/>
          </p:nvSpPr>
          <p:spPr bwMode="auto">
            <a:xfrm>
              <a:off x="4422722" y="2440361"/>
              <a:ext cx="29900" cy="368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Oval 214"/>
            <p:cNvSpPr>
              <a:spLocks noChangeArrowheads="1"/>
            </p:cNvSpPr>
            <p:nvPr/>
          </p:nvSpPr>
          <p:spPr bwMode="auto">
            <a:xfrm>
              <a:off x="4422722" y="2440361"/>
              <a:ext cx="29900" cy="368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Freeform 215"/>
            <p:cNvSpPr>
              <a:spLocks/>
            </p:cNvSpPr>
            <p:nvPr/>
          </p:nvSpPr>
          <p:spPr bwMode="auto">
            <a:xfrm>
              <a:off x="361902" y="1856146"/>
              <a:ext cx="998905" cy="1108728"/>
            </a:xfrm>
            <a:custGeom>
              <a:avLst/>
              <a:gdLst>
                <a:gd name="T0" fmla="*/ 503127 w 135"/>
                <a:gd name="T1" fmla="*/ 103480 h 150"/>
                <a:gd name="T2" fmla="*/ 547521 w 135"/>
                <a:gd name="T3" fmla="*/ 103480 h 150"/>
                <a:gd name="T4" fmla="*/ 584515 w 135"/>
                <a:gd name="T5" fmla="*/ 81305 h 150"/>
                <a:gd name="T6" fmla="*/ 606712 w 135"/>
                <a:gd name="T7" fmla="*/ 51740 h 150"/>
                <a:gd name="T8" fmla="*/ 636308 w 135"/>
                <a:gd name="T9" fmla="*/ 36957 h 150"/>
                <a:gd name="T10" fmla="*/ 673302 w 135"/>
                <a:gd name="T11" fmla="*/ 29566 h 150"/>
                <a:gd name="T12" fmla="*/ 710297 w 135"/>
                <a:gd name="T13" fmla="*/ 29566 h 150"/>
                <a:gd name="T14" fmla="*/ 747292 w 135"/>
                <a:gd name="T15" fmla="*/ 22174 h 150"/>
                <a:gd name="T16" fmla="*/ 799084 w 135"/>
                <a:gd name="T17" fmla="*/ 29566 h 150"/>
                <a:gd name="T18" fmla="*/ 850876 w 135"/>
                <a:gd name="T19" fmla="*/ 0 h 150"/>
                <a:gd name="T20" fmla="*/ 865674 w 135"/>
                <a:gd name="T21" fmla="*/ 22174 h 150"/>
                <a:gd name="T22" fmla="*/ 887871 w 135"/>
                <a:gd name="T23" fmla="*/ 29566 h 150"/>
                <a:gd name="T24" fmla="*/ 902669 w 135"/>
                <a:gd name="T25" fmla="*/ 51740 h 150"/>
                <a:gd name="T26" fmla="*/ 917467 w 135"/>
                <a:gd name="T27" fmla="*/ 73914 h 150"/>
                <a:gd name="T28" fmla="*/ 932265 w 135"/>
                <a:gd name="T29" fmla="*/ 88697 h 150"/>
                <a:gd name="T30" fmla="*/ 961860 w 135"/>
                <a:gd name="T31" fmla="*/ 96088 h 150"/>
                <a:gd name="T32" fmla="*/ 991456 w 135"/>
                <a:gd name="T33" fmla="*/ 133045 h 150"/>
                <a:gd name="T34" fmla="*/ 887871 w 135"/>
                <a:gd name="T35" fmla="*/ 332613 h 150"/>
                <a:gd name="T36" fmla="*/ 850876 w 135"/>
                <a:gd name="T37" fmla="*/ 827837 h 150"/>
                <a:gd name="T38" fmla="*/ 739893 w 135"/>
                <a:gd name="T39" fmla="*/ 1108710 h 150"/>
                <a:gd name="T40" fmla="*/ 702898 w 135"/>
                <a:gd name="T41" fmla="*/ 1034796 h 150"/>
                <a:gd name="T42" fmla="*/ 680701 w 135"/>
                <a:gd name="T43" fmla="*/ 975665 h 150"/>
                <a:gd name="T44" fmla="*/ 562318 w 135"/>
                <a:gd name="T45" fmla="*/ 857402 h 150"/>
                <a:gd name="T46" fmla="*/ 362547 w 135"/>
                <a:gd name="T47" fmla="*/ 879577 h 150"/>
                <a:gd name="T48" fmla="*/ 281159 w 135"/>
                <a:gd name="T49" fmla="*/ 916534 h 150"/>
                <a:gd name="T50" fmla="*/ 273760 w 135"/>
                <a:gd name="T51" fmla="*/ 864794 h 150"/>
                <a:gd name="T52" fmla="*/ 310755 w 135"/>
                <a:gd name="T53" fmla="*/ 813054 h 150"/>
                <a:gd name="T54" fmla="*/ 310755 w 135"/>
                <a:gd name="T55" fmla="*/ 753923 h 150"/>
                <a:gd name="T56" fmla="*/ 325553 w 135"/>
                <a:gd name="T57" fmla="*/ 761314 h 150"/>
                <a:gd name="T58" fmla="*/ 340351 w 135"/>
                <a:gd name="T59" fmla="*/ 746531 h 150"/>
                <a:gd name="T60" fmla="*/ 303356 w 135"/>
                <a:gd name="T61" fmla="*/ 716966 h 150"/>
                <a:gd name="T62" fmla="*/ 266361 w 135"/>
                <a:gd name="T63" fmla="*/ 709574 h 150"/>
                <a:gd name="T64" fmla="*/ 221968 w 135"/>
                <a:gd name="T65" fmla="*/ 702183 h 150"/>
                <a:gd name="T66" fmla="*/ 192372 w 135"/>
                <a:gd name="T67" fmla="*/ 650443 h 150"/>
                <a:gd name="T68" fmla="*/ 184973 w 135"/>
                <a:gd name="T69" fmla="*/ 620878 h 150"/>
                <a:gd name="T70" fmla="*/ 125782 w 135"/>
                <a:gd name="T71" fmla="*/ 620878 h 150"/>
                <a:gd name="T72" fmla="*/ 140580 w 135"/>
                <a:gd name="T73" fmla="*/ 561746 h 150"/>
                <a:gd name="T74" fmla="*/ 110984 w 135"/>
                <a:gd name="T75" fmla="*/ 502615 h 150"/>
                <a:gd name="T76" fmla="*/ 81388 w 135"/>
                <a:gd name="T77" fmla="*/ 391744 h 150"/>
                <a:gd name="T78" fmla="*/ 0 w 135"/>
                <a:gd name="T79" fmla="*/ 332613 h 150"/>
                <a:gd name="T80" fmla="*/ 36995 w 135"/>
                <a:gd name="T81" fmla="*/ 273482 h 150"/>
                <a:gd name="T82" fmla="*/ 110984 w 135"/>
                <a:gd name="T83" fmla="*/ 295656 h 150"/>
                <a:gd name="T84" fmla="*/ 162776 w 135"/>
                <a:gd name="T85" fmla="*/ 325222 h 150"/>
                <a:gd name="T86" fmla="*/ 170175 w 135"/>
                <a:gd name="T87" fmla="*/ 273482 h 150"/>
                <a:gd name="T88" fmla="*/ 184973 w 135"/>
                <a:gd name="T89" fmla="*/ 177394 h 150"/>
                <a:gd name="T90" fmla="*/ 281159 w 135"/>
                <a:gd name="T91" fmla="*/ 162611 h 150"/>
                <a:gd name="T92" fmla="*/ 377345 w 135"/>
                <a:gd name="T93" fmla="*/ 184785 h 150"/>
                <a:gd name="T94" fmla="*/ 488329 w 135"/>
                <a:gd name="T95" fmla="*/ 221742 h 150"/>
                <a:gd name="T96" fmla="*/ 503127 w 135"/>
                <a:gd name="T97" fmla="*/ 170002 h 150"/>
                <a:gd name="T98" fmla="*/ 473531 w 135"/>
                <a:gd name="T99" fmla="*/ 125654 h 1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" h="150">
                  <a:moveTo>
                    <a:pt x="64" y="15"/>
                  </a:moveTo>
                  <a:lnTo>
                    <a:pt x="67" y="15"/>
                  </a:lnTo>
                  <a:lnTo>
                    <a:pt x="68" y="14"/>
                  </a:lnTo>
                  <a:lnTo>
                    <a:pt x="70" y="15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7" y="13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78" y="9"/>
                  </a:lnTo>
                  <a:lnTo>
                    <a:pt x="80" y="9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7" y="4"/>
                  </a:lnTo>
                  <a:lnTo>
                    <a:pt x="98" y="3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7" y="3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6" y="2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19" y="5"/>
                  </a:lnTo>
                  <a:lnTo>
                    <a:pt x="120" y="4"/>
                  </a:lnTo>
                  <a:lnTo>
                    <a:pt x="121" y="5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4" y="10"/>
                  </a:lnTo>
                  <a:lnTo>
                    <a:pt x="125" y="10"/>
                  </a:lnTo>
                  <a:lnTo>
                    <a:pt x="126" y="10"/>
                  </a:lnTo>
                  <a:lnTo>
                    <a:pt x="126" y="12"/>
                  </a:lnTo>
                  <a:lnTo>
                    <a:pt x="128" y="13"/>
                  </a:lnTo>
                  <a:lnTo>
                    <a:pt x="129" y="12"/>
                  </a:lnTo>
                  <a:lnTo>
                    <a:pt x="130" y="13"/>
                  </a:lnTo>
                  <a:lnTo>
                    <a:pt x="131" y="13"/>
                  </a:lnTo>
                  <a:lnTo>
                    <a:pt x="133" y="13"/>
                  </a:lnTo>
                  <a:lnTo>
                    <a:pt x="134" y="18"/>
                  </a:lnTo>
                  <a:lnTo>
                    <a:pt x="134" y="20"/>
                  </a:lnTo>
                  <a:lnTo>
                    <a:pt x="135" y="41"/>
                  </a:lnTo>
                  <a:lnTo>
                    <a:pt x="120" y="45"/>
                  </a:lnTo>
                  <a:lnTo>
                    <a:pt x="120" y="51"/>
                  </a:lnTo>
                  <a:lnTo>
                    <a:pt x="117" y="83"/>
                  </a:lnTo>
                  <a:lnTo>
                    <a:pt x="115" y="112"/>
                  </a:lnTo>
                  <a:lnTo>
                    <a:pt x="113" y="146"/>
                  </a:lnTo>
                  <a:lnTo>
                    <a:pt x="112" y="149"/>
                  </a:lnTo>
                  <a:lnTo>
                    <a:pt x="100" y="150"/>
                  </a:lnTo>
                  <a:lnTo>
                    <a:pt x="100" y="147"/>
                  </a:lnTo>
                  <a:lnTo>
                    <a:pt x="97" y="144"/>
                  </a:lnTo>
                  <a:lnTo>
                    <a:pt x="95" y="140"/>
                  </a:lnTo>
                  <a:lnTo>
                    <a:pt x="93" y="135"/>
                  </a:lnTo>
                  <a:lnTo>
                    <a:pt x="91" y="133"/>
                  </a:lnTo>
                  <a:lnTo>
                    <a:pt x="92" y="132"/>
                  </a:lnTo>
                  <a:lnTo>
                    <a:pt x="92" y="130"/>
                  </a:lnTo>
                  <a:lnTo>
                    <a:pt x="87" y="125"/>
                  </a:lnTo>
                  <a:lnTo>
                    <a:pt x="76" y="116"/>
                  </a:lnTo>
                  <a:lnTo>
                    <a:pt x="67" y="115"/>
                  </a:lnTo>
                  <a:lnTo>
                    <a:pt x="58" y="117"/>
                  </a:lnTo>
                  <a:lnTo>
                    <a:pt x="49" y="119"/>
                  </a:lnTo>
                  <a:lnTo>
                    <a:pt x="37" y="127"/>
                  </a:lnTo>
                  <a:lnTo>
                    <a:pt x="37" y="126"/>
                  </a:lnTo>
                  <a:lnTo>
                    <a:pt x="38" y="124"/>
                  </a:lnTo>
                  <a:lnTo>
                    <a:pt x="38" y="121"/>
                  </a:lnTo>
                  <a:lnTo>
                    <a:pt x="37" y="120"/>
                  </a:lnTo>
                  <a:lnTo>
                    <a:pt x="37" y="117"/>
                  </a:lnTo>
                  <a:lnTo>
                    <a:pt x="38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44" y="107"/>
                  </a:lnTo>
                  <a:lnTo>
                    <a:pt x="43" y="104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3" y="101"/>
                  </a:lnTo>
                  <a:lnTo>
                    <a:pt x="44" y="103"/>
                  </a:lnTo>
                  <a:lnTo>
                    <a:pt x="45" y="105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4" y="100"/>
                  </a:lnTo>
                  <a:lnTo>
                    <a:pt x="43" y="98"/>
                  </a:lnTo>
                  <a:lnTo>
                    <a:pt x="41" y="97"/>
                  </a:lnTo>
                  <a:lnTo>
                    <a:pt x="39" y="97"/>
                  </a:lnTo>
                  <a:lnTo>
                    <a:pt x="37" y="98"/>
                  </a:lnTo>
                  <a:lnTo>
                    <a:pt x="36" y="96"/>
                  </a:lnTo>
                  <a:lnTo>
                    <a:pt x="35" y="95"/>
                  </a:lnTo>
                  <a:lnTo>
                    <a:pt x="31" y="95"/>
                  </a:lnTo>
                  <a:lnTo>
                    <a:pt x="30" y="95"/>
                  </a:lnTo>
                  <a:lnTo>
                    <a:pt x="28" y="94"/>
                  </a:lnTo>
                  <a:lnTo>
                    <a:pt x="27" y="90"/>
                  </a:lnTo>
                  <a:lnTo>
                    <a:pt x="26" y="88"/>
                  </a:lnTo>
                  <a:lnTo>
                    <a:pt x="25" y="87"/>
                  </a:lnTo>
                  <a:lnTo>
                    <a:pt x="24" y="85"/>
                  </a:lnTo>
                  <a:lnTo>
                    <a:pt x="25" y="84"/>
                  </a:lnTo>
                  <a:lnTo>
                    <a:pt x="22" y="84"/>
                  </a:lnTo>
                  <a:lnTo>
                    <a:pt x="19" y="85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8" y="80"/>
                  </a:lnTo>
                  <a:lnTo>
                    <a:pt x="19" y="76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5" y="68"/>
                  </a:lnTo>
                  <a:lnTo>
                    <a:pt x="13" y="62"/>
                  </a:lnTo>
                  <a:lnTo>
                    <a:pt x="13" y="57"/>
                  </a:lnTo>
                  <a:lnTo>
                    <a:pt x="11" y="53"/>
                  </a:lnTo>
                  <a:lnTo>
                    <a:pt x="8" y="50"/>
                  </a:lnTo>
                  <a:lnTo>
                    <a:pt x="4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5" y="37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7" y="42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3" y="42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4" y="30"/>
                  </a:lnTo>
                  <a:lnTo>
                    <a:pt x="25" y="24"/>
                  </a:lnTo>
                  <a:lnTo>
                    <a:pt x="28" y="22"/>
                  </a:lnTo>
                  <a:lnTo>
                    <a:pt x="33" y="22"/>
                  </a:lnTo>
                  <a:lnTo>
                    <a:pt x="38" y="22"/>
                  </a:lnTo>
                  <a:lnTo>
                    <a:pt x="43" y="22"/>
                  </a:lnTo>
                  <a:lnTo>
                    <a:pt x="46" y="23"/>
                  </a:lnTo>
                  <a:lnTo>
                    <a:pt x="51" y="25"/>
                  </a:lnTo>
                  <a:lnTo>
                    <a:pt x="58" y="28"/>
                  </a:lnTo>
                  <a:lnTo>
                    <a:pt x="61" y="30"/>
                  </a:lnTo>
                  <a:lnTo>
                    <a:pt x="66" y="30"/>
                  </a:lnTo>
                  <a:lnTo>
                    <a:pt x="67" y="28"/>
                  </a:lnTo>
                  <a:lnTo>
                    <a:pt x="67" y="24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CADCE8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Freeform 216"/>
            <p:cNvSpPr>
              <a:spLocks/>
            </p:cNvSpPr>
            <p:nvPr/>
          </p:nvSpPr>
          <p:spPr bwMode="auto">
            <a:xfrm>
              <a:off x="361902" y="1856146"/>
              <a:ext cx="998905" cy="1108728"/>
            </a:xfrm>
            <a:custGeom>
              <a:avLst/>
              <a:gdLst>
                <a:gd name="T0" fmla="*/ 503127 w 135"/>
                <a:gd name="T1" fmla="*/ 103480 h 150"/>
                <a:gd name="T2" fmla="*/ 547521 w 135"/>
                <a:gd name="T3" fmla="*/ 103480 h 150"/>
                <a:gd name="T4" fmla="*/ 584515 w 135"/>
                <a:gd name="T5" fmla="*/ 81305 h 150"/>
                <a:gd name="T6" fmla="*/ 606712 w 135"/>
                <a:gd name="T7" fmla="*/ 51740 h 150"/>
                <a:gd name="T8" fmla="*/ 636308 w 135"/>
                <a:gd name="T9" fmla="*/ 36957 h 150"/>
                <a:gd name="T10" fmla="*/ 673302 w 135"/>
                <a:gd name="T11" fmla="*/ 29566 h 150"/>
                <a:gd name="T12" fmla="*/ 710297 w 135"/>
                <a:gd name="T13" fmla="*/ 29566 h 150"/>
                <a:gd name="T14" fmla="*/ 747292 w 135"/>
                <a:gd name="T15" fmla="*/ 22174 h 150"/>
                <a:gd name="T16" fmla="*/ 799084 w 135"/>
                <a:gd name="T17" fmla="*/ 29566 h 150"/>
                <a:gd name="T18" fmla="*/ 850876 w 135"/>
                <a:gd name="T19" fmla="*/ 0 h 150"/>
                <a:gd name="T20" fmla="*/ 865674 w 135"/>
                <a:gd name="T21" fmla="*/ 22174 h 150"/>
                <a:gd name="T22" fmla="*/ 887871 w 135"/>
                <a:gd name="T23" fmla="*/ 29566 h 150"/>
                <a:gd name="T24" fmla="*/ 902669 w 135"/>
                <a:gd name="T25" fmla="*/ 51740 h 150"/>
                <a:gd name="T26" fmla="*/ 917467 w 135"/>
                <a:gd name="T27" fmla="*/ 73914 h 150"/>
                <a:gd name="T28" fmla="*/ 932265 w 135"/>
                <a:gd name="T29" fmla="*/ 88697 h 150"/>
                <a:gd name="T30" fmla="*/ 961860 w 135"/>
                <a:gd name="T31" fmla="*/ 96088 h 150"/>
                <a:gd name="T32" fmla="*/ 991456 w 135"/>
                <a:gd name="T33" fmla="*/ 133045 h 150"/>
                <a:gd name="T34" fmla="*/ 887871 w 135"/>
                <a:gd name="T35" fmla="*/ 332613 h 150"/>
                <a:gd name="T36" fmla="*/ 850876 w 135"/>
                <a:gd name="T37" fmla="*/ 827837 h 150"/>
                <a:gd name="T38" fmla="*/ 739893 w 135"/>
                <a:gd name="T39" fmla="*/ 1108710 h 150"/>
                <a:gd name="T40" fmla="*/ 702898 w 135"/>
                <a:gd name="T41" fmla="*/ 1034796 h 150"/>
                <a:gd name="T42" fmla="*/ 680701 w 135"/>
                <a:gd name="T43" fmla="*/ 975665 h 150"/>
                <a:gd name="T44" fmla="*/ 562318 w 135"/>
                <a:gd name="T45" fmla="*/ 857402 h 150"/>
                <a:gd name="T46" fmla="*/ 362547 w 135"/>
                <a:gd name="T47" fmla="*/ 879577 h 150"/>
                <a:gd name="T48" fmla="*/ 281159 w 135"/>
                <a:gd name="T49" fmla="*/ 916534 h 150"/>
                <a:gd name="T50" fmla="*/ 273760 w 135"/>
                <a:gd name="T51" fmla="*/ 864794 h 150"/>
                <a:gd name="T52" fmla="*/ 310755 w 135"/>
                <a:gd name="T53" fmla="*/ 813054 h 150"/>
                <a:gd name="T54" fmla="*/ 310755 w 135"/>
                <a:gd name="T55" fmla="*/ 753923 h 150"/>
                <a:gd name="T56" fmla="*/ 325553 w 135"/>
                <a:gd name="T57" fmla="*/ 761314 h 150"/>
                <a:gd name="T58" fmla="*/ 340351 w 135"/>
                <a:gd name="T59" fmla="*/ 746531 h 150"/>
                <a:gd name="T60" fmla="*/ 303356 w 135"/>
                <a:gd name="T61" fmla="*/ 716966 h 150"/>
                <a:gd name="T62" fmla="*/ 266361 w 135"/>
                <a:gd name="T63" fmla="*/ 709574 h 150"/>
                <a:gd name="T64" fmla="*/ 221968 w 135"/>
                <a:gd name="T65" fmla="*/ 702183 h 150"/>
                <a:gd name="T66" fmla="*/ 192372 w 135"/>
                <a:gd name="T67" fmla="*/ 650443 h 150"/>
                <a:gd name="T68" fmla="*/ 184973 w 135"/>
                <a:gd name="T69" fmla="*/ 620878 h 150"/>
                <a:gd name="T70" fmla="*/ 125782 w 135"/>
                <a:gd name="T71" fmla="*/ 620878 h 150"/>
                <a:gd name="T72" fmla="*/ 140580 w 135"/>
                <a:gd name="T73" fmla="*/ 561746 h 150"/>
                <a:gd name="T74" fmla="*/ 110984 w 135"/>
                <a:gd name="T75" fmla="*/ 502615 h 150"/>
                <a:gd name="T76" fmla="*/ 81388 w 135"/>
                <a:gd name="T77" fmla="*/ 391744 h 150"/>
                <a:gd name="T78" fmla="*/ 0 w 135"/>
                <a:gd name="T79" fmla="*/ 332613 h 150"/>
                <a:gd name="T80" fmla="*/ 36995 w 135"/>
                <a:gd name="T81" fmla="*/ 273482 h 150"/>
                <a:gd name="T82" fmla="*/ 110984 w 135"/>
                <a:gd name="T83" fmla="*/ 295656 h 150"/>
                <a:gd name="T84" fmla="*/ 162776 w 135"/>
                <a:gd name="T85" fmla="*/ 325222 h 150"/>
                <a:gd name="T86" fmla="*/ 170175 w 135"/>
                <a:gd name="T87" fmla="*/ 273482 h 150"/>
                <a:gd name="T88" fmla="*/ 184973 w 135"/>
                <a:gd name="T89" fmla="*/ 177394 h 150"/>
                <a:gd name="T90" fmla="*/ 281159 w 135"/>
                <a:gd name="T91" fmla="*/ 162611 h 150"/>
                <a:gd name="T92" fmla="*/ 377345 w 135"/>
                <a:gd name="T93" fmla="*/ 184785 h 150"/>
                <a:gd name="T94" fmla="*/ 488329 w 135"/>
                <a:gd name="T95" fmla="*/ 221742 h 150"/>
                <a:gd name="T96" fmla="*/ 503127 w 135"/>
                <a:gd name="T97" fmla="*/ 170002 h 150"/>
                <a:gd name="T98" fmla="*/ 473531 w 135"/>
                <a:gd name="T99" fmla="*/ 125654 h 1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" h="150">
                  <a:moveTo>
                    <a:pt x="64" y="15"/>
                  </a:moveTo>
                  <a:lnTo>
                    <a:pt x="67" y="15"/>
                  </a:lnTo>
                  <a:lnTo>
                    <a:pt x="68" y="14"/>
                  </a:lnTo>
                  <a:lnTo>
                    <a:pt x="70" y="15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7" y="13"/>
                  </a:lnTo>
                  <a:lnTo>
                    <a:pt x="78" y="12"/>
                  </a:lnTo>
                  <a:lnTo>
                    <a:pt x="79" y="11"/>
                  </a:lnTo>
                  <a:lnTo>
                    <a:pt x="78" y="9"/>
                  </a:lnTo>
                  <a:lnTo>
                    <a:pt x="80" y="9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7" y="4"/>
                  </a:lnTo>
                  <a:lnTo>
                    <a:pt x="98" y="3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7" y="3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6" y="2"/>
                  </a:lnTo>
                  <a:lnTo>
                    <a:pt x="117" y="3"/>
                  </a:lnTo>
                  <a:lnTo>
                    <a:pt x="118" y="4"/>
                  </a:lnTo>
                  <a:lnTo>
                    <a:pt x="119" y="5"/>
                  </a:lnTo>
                  <a:lnTo>
                    <a:pt x="120" y="4"/>
                  </a:lnTo>
                  <a:lnTo>
                    <a:pt x="121" y="5"/>
                  </a:lnTo>
                  <a:lnTo>
                    <a:pt x="122" y="6"/>
                  </a:lnTo>
                  <a:lnTo>
                    <a:pt x="122" y="7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4" y="10"/>
                  </a:lnTo>
                  <a:lnTo>
                    <a:pt x="125" y="10"/>
                  </a:lnTo>
                  <a:lnTo>
                    <a:pt x="126" y="10"/>
                  </a:lnTo>
                  <a:lnTo>
                    <a:pt x="126" y="12"/>
                  </a:lnTo>
                  <a:lnTo>
                    <a:pt x="128" y="13"/>
                  </a:lnTo>
                  <a:lnTo>
                    <a:pt x="129" y="12"/>
                  </a:lnTo>
                  <a:lnTo>
                    <a:pt x="130" y="13"/>
                  </a:lnTo>
                  <a:lnTo>
                    <a:pt x="131" y="13"/>
                  </a:lnTo>
                  <a:lnTo>
                    <a:pt x="133" y="13"/>
                  </a:lnTo>
                  <a:lnTo>
                    <a:pt x="134" y="18"/>
                  </a:lnTo>
                  <a:lnTo>
                    <a:pt x="134" y="20"/>
                  </a:lnTo>
                  <a:lnTo>
                    <a:pt x="135" y="41"/>
                  </a:lnTo>
                  <a:lnTo>
                    <a:pt x="120" y="45"/>
                  </a:lnTo>
                  <a:lnTo>
                    <a:pt x="120" y="51"/>
                  </a:lnTo>
                  <a:lnTo>
                    <a:pt x="117" y="83"/>
                  </a:lnTo>
                  <a:lnTo>
                    <a:pt x="115" y="112"/>
                  </a:lnTo>
                  <a:lnTo>
                    <a:pt x="113" y="146"/>
                  </a:lnTo>
                  <a:lnTo>
                    <a:pt x="112" y="149"/>
                  </a:lnTo>
                  <a:lnTo>
                    <a:pt x="100" y="150"/>
                  </a:lnTo>
                  <a:lnTo>
                    <a:pt x="100" y="147"/>
                  </a:lnTo>
                  <a:lnTo>
                    <a:pt x="97" y="144"/>
                  </a:lnTo>
                  <a:lnTo>
                    <a:pt x="95" y="140"/>
                  </a:lnTo>
                  <a:lnTo>
                    <a:pt x="93" y="135"/>
                  </a:lnTo>
                  <a:lnTo>
                    <a:pt x="91" y="133"/>
                  </a:lnTo>
                  <a:lnTo>
                    <a:pt x="92" y="132"/>
                  </a:lnTo>
                  <a:lnTo>
                    <a:pt x="92" y="130"/>
                  </a:lnTo>
                  <a:lnTo>
                    <a:pt x="87" y="125"/>
                  </a:lnTo>
                  <a:lnTo>
                    <a:pt x="76" y="116"/>
                  </a:lnTo>
                  <a:lnTo>
                    <a:pt x="67" y="115"/>
                  </a:lnTo>
                  <a:lnTo>
                    <a:pt x="58" y="117"/>
                  </a:lnTo>
                  <a:lnTo>
                    <a:pt x="49" y="119"/>
                  </a:lnTo>
                  <a:lnTo>
                    <a:pt x="37" y="127"/>
                  </a:lnTo>
                  <a:lnTo>
                    <a:pt x="37" y="126"/>
                  </a:lnTo>
                  <a:lnTo>
                    <a:pt x="38" y="124"/>
                  </a:lnTo>
                  <a:lnTo>
                    <a:pt x="38" y="121"/>
                  </a:lnTo>
                  <a:lnTo>
                    <a:pt x="37" y="120"/>
                  </a:lnTo>
                  <a:lnTo>
                    <a:pt x="37" y="117"/>
                  </a:lnTo>
                  <a:lnTo>
                    <a:pt x="38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44" y="107"/>
                  </a:lnTo>
                  <a:lnTo>
                    <a:pt x="43" y="104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3" y="101"/>
                  </a:lnTo>
                  <a:lnTo>
                    <a:pt x="44" y="103"/>
                  </a:lnTo>
                  <a:lnTo>
                    <a:pt x="45" y="105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4" y="100"/>
                  </a:lnTo>
                  <a:lnTo>
                    <a:pt x="43" y="98"/>
                  </a:lnTo>
                  <a:lnTo>
                    <a:pt x="41" y="97"/>
                  </a:lnTo>
                  <a:lnTo>
                    <a:pt x="39" y="97"/>
                  </a:lnTo>
                  <a:lnTo>
                    <a:pt x="37" y="98"/>
                  </a:lnTo>
                  <a:lnTo>
                    <a:pt x="36" y="96"/>
                  </a:lnTo>
                  <a:lnTo>
                    <a:pt x="35" y="95"/>
                  </a:lnTo>
                  <a:lnTo>
                    <a:pt x="31" y="95"/>
                  </a:lnTo>
                  <a:lnTo>
                    <a:pt x="30" y="95"/>
                  </a:lnTo>
                  <a:lnTo>
                    <a:pt x="28" y="94"/>
                  </a:lnTo>
                  <a:lnTo>
                    <a:pt x="27" y="90"/>
                  </a:lnTo>
                  <a:lnTo>
                    <a:pt x="26" y="88"/>
                  </a:lnTo>
                  <a:lnTo>
                    <a:pt x="25" y="87"/>
                  </a:lnTo>
                  <a:lnTo>
                    <a:pt x="24" y="85"/>
                  </a:lnTo>
                  <a:lnTo>
                    <a:pt x="25" y="84"/>
                  </a:lnTo>
                  <a:lnTo>
                    <a:pt x="22" y="84"/>
                  </a:lnTo>
                  <a:lnTo>
                    <a:pt x="19" y="85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8" y="80"/>
                  </a:lnTo>
                  <a:lnTo>
                    <a:pt x="19" y="76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5" y="68"/>
                  </a:lnTo>
                  <a:lnTo>
                    <a:pt x="13" y="62"/>
                  </a:lnTo>
                  <a:lnTo>
                    <a:pt x="13" y="57"/>
                  </a:lnTo>
                  <a:lnTo>
                    <a:pt x="11" y="53"/>
                  </a:lnTo>
                  <a:lnTo>
                    <a:pt x="8" y="50"/>
                  </a:lnTo>
                  <a:lnTo>
                    <a:pt x="4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5" y="37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7" y="42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3" y="42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4" y="30"/>
                  </a:lnTo>
                  <a:lnTo>
                    <a:pt x="25" y="24"/>
                  </a:lnTo>
                  <a:lnTo>
                    <a:pt x="28" y="22"/>
                  </a:lnTo>
                  <a:lnTo>
                    <a:pt x="33" y="22"/>
                  </a:lnTo>
                  <a:lnTo>
                    <a:pt x="38" y="22"/>
                  </a:lnTo>
                  <a:lnTo>
                    <a:pt x="43" y="22"/>
                  </a:lnTo>
                  <a:lnTo>
                    <a:pt x="46" y="23"/>
                  </a:lnTo>
                  <a:lnTo>
                    <a:pt x="51" y="25"/>
                  </a:lnTo>
                  <a:lnTo>
                    <a:pt x="58" y="28"/>
                  </a:lnTo>
                  <a:lnTo>
                    <a:pt x="61" y="30"/>
                  </a:lnTo>
                  <a:lnTo>
                    <a:pt x="66" y="30"/>
                  </a:lnTo>
                  <a:lnTo>
                    <a:pt x="67" y="28"/>
                  </a:lnTo>
                  <a:lnTo>
                    <a:pt x="67" y="24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4" y="15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Freeform 217"/>
            <p:cNvSpPr>
              <a:spLocks/>
            </p:cNvSpPr>
            <p:nvPr/>
          </p:nvSpPr>
          <p:spPr bwMode="auto">
            <a:xfrm>
              <a:off x="66600" y="1249631"/>
              <a:ext cx="1279606" cy="716918"/>
            </a:xfrm>
            <a:custGeom>
              <a:avLst/>
              <a:gdLst>
                <a:gd name="T0" fmla="*/ 66565 w 173"/>
                <a:gd name="T1" fmla="*/ 59127 h 97"/>
                <a:gd name="T2" fmla="*/ 273656 w 173"/>
                <a:gd name="T3" fmla="*/ 147818 h 97"/>
                <a:gd name="T4" fmla="*/ 384597 w 173"/>
                <a:gd name="T5" fmla="*/ 162599 h 97"/>
                <a:gd name="T6" fmla="*/ 525123 w 173"/>
                <a:gd name="T7" fmla="*/ 96081 h 97"/>
                <a:gd name="T8" fmla="*/ 576896 w 173"/>
                <a:gd name="T9" fmla="*/ 88691 h 97"/>
                <a:gd name="T10" fmla="*/ 628668 w 173"/>
                <a:gd name="T11" fmla="*/ 59127 h 97"/>
                <a:gd name="T12" fmla="*/ 680441 w 173"/>
                <a:gd name="T13" fmla="*/ 88691 h 97"/>
                <a:gd name="T14" fmla="*/ 761798 w 173"/>
                <a:gd name="T15" fmla="*/ 133036 h 97"/>
                <a:gd name="T16" fmla="*/ 791383 w 173"/>
                <a:gd name="T17" fmla="*/ 110863 h 97"/>
                <a:gd name="T18" fmla="*/ 835759 w 173"/>
                <a:gd name="T19" fmla="*/ 44345 h 97"/>
                <a:gd name="T20" fmla="*/ 909720 w 173"/>
                <a:gd name="T21" fmla="*/ 36954 h 97"/>
                <a:gd name="T22" fmla="*/ 954097 w 173"/>
                <a:gd name="T23" fmla="*/ 7391 h 97"/>
                <a:gd name="T24" fmla="*/ 991077 w 173"/>
                <a:gd name="T25" fmla="*/ 29564 h 97"/>
                <a:gd name="T26" fmla="*/ 1005869 w 173"/>
                <a:gd name="T27" fmla="*/ 59127 h 97"/>
                <a:gd name="T28" fmla="*/ 1057642 w 173"/>
                <a:gd name="T29" fmla="*/ 125645 h 97"/>
                <a:gd name="T30" fmla="*/ 1087226 w 173"/>
                <a:gd name="T31" fmla="*/ 110863 h 97"/>
                <a:gd name="T32" fmla="*/ 1094623 w 173"/>
                <a:gd name="T33" fmla="*/ 192163 h 97"/>
                <a:gd name="T34" fmla="*/ 1094623 w 173"/>
                <a:gd name="T35" fmla="*/ 243899 h 97"/>
                <a:gd name="T36" fmla="*/ 1116811 w 173"/>
                <a:gd name="T37" fmla="*/ 325199 h 97"/>
                <a:gd name="T38" fmla="*/ 1102019 w 173"/>
                <a:gd name="T39" fmla="*/ 465625 h 97"/>
                <a:gd name="T40" fmla="*/ 1153791 w 173"/>
                <a:gd name="T41" fmla="*/ 569097 h 97"/>
                <a:gd name="T42" fmla="*/ 1264733 w 173"/>
                <a:gd name="T43" fmla="*/ 657788 h 97"/>
                <a:gd name="T44" fmla="*/ 1264733 w 173"/>
                <a:gd name="T45" fmla="*/ 702133 h 97"/>
                <a:gd name="T46" fmla="*/ 1227752 w 173"/>
                <a:gd name="T47" fmla="*/ 694742 h 97"/>
                <a:gd name="T48" fmla="*/ 1198168 w 173"/>
                <a:gd name="T49" fmla="*/ 672570 h 97"/>
                <a:gd name="T50" fmla="*/ 1190772 w 173"/>
                <a:gd name="T51" fmla="*/ 643006 h 97"/>
                <a:gd name="T52" fmla="*/ 1153791 w 173"/>
                <a:gd name="T53" fmla="*/ 620834 h 97"/>
                <a:gd name="T54" fmla="*/ 1102019 w 173"/>
                <a:gd name="T55" fmla="*/ 635615 h 97"/>
                <a:gd name="T56" fmla="*/ 1020662 w 173"/>
                <a:gd name="T57" fmla="*/ 628224 h 97"/>
                <a:gd name="T58" fmla="*/ 976285 w 173"/>
                <a:gd name="T59" fmla="*/ 635615 h 97"/>
                <a:gd name="T60" fmla="*/ 931908 w 173"/>
                <a:gd name="T61" fmla="*/ 643006 h 97"/>
                <a:gd name="T62" fmla="*/ 887532 w 173"/>
                <a:gd name="T63" fmla="*/ 665179 h 97"/>
                <a:gd name="T64" fmla="*/ 872740 w 173"/>
                <a:gd name="T65" fmla="*/ 694742 h 97"/>
                <a:gd name="T66" fmla="*/ 828363 w 173"/>
                <a:gd name="T67" fmla="*/ 709524 h 97"/>
                <a:gd name="T68" fmla="*/ 769194 w 173"/>
                <a:gd name="T69" fmla="*/ 716915 h 97"/>
                <a:gd name="T70" fmla="*/ 776590 w 173"/>
                <a:gd name="T71" fmla="*/ 694742 h 97"/>
                <a:gd name="T72" fmla="*/ 806175 w 173"/>
                <a:gd name="T73" fmla="*/ 650397 h 97"/>
                <a:gd name="T74" fmla="*/ 806175 w 173"/>
                <a:gd name="T75" fmla="*/ 591270 h 97"/>
                <a:gd name="T76" fmla="*/ 813571 w 173"/>
                <a:gd name="T77" fmla="*/ 554316 h 97"/>
                <a:gd name="T78" fmla="*/ 806175 w 173"/>
                <a:gd name="T79" fmla="*/ 509970 h 97"/>
                <a:gd name="T80" fmla="*/ 791383 w 173"/>
                <a:gd name="T81" fmla="*/ 465625 h 97"/>
                <a:gd name="T82" fmla="*/ 747006 w 173"/>
                <a:gd name="T83" fmla="*/ 465625 h 97"/>
                <a:gd name="T84" fmla="*/ 710025 w 173"/>
                <a:gd name="T85" fmla="*/ 458234 h 97"/>
                <a:gd name="T86" fmla="*/ 665649 w 173"/>
                <a:gd name="T87" fmla="*/ 473016 h 97"/>
                <a:gd name="T88" fmla="*/ 599084 w 173"/>
                <a:gd name="T89" fmla="*/ 450843 h 97"/>
                <a:gd name="T90" fmla="*/ 591688 w 173"/>
                <a:gd name="T91" fmla="*/ 413889 h 97"/>
                <a:gd name="T92" fmla="*/ 510331 w 173"/>
                <a:gd name="T93" fmla="*/ 406498 h 97"/>
                <a:gd name="T94" fmla="*/ 436370 w 173"/>
                <a:gd name="T95" fmla="*/ 436062 h 97"/>
                <a:gd name="T96" fmla="*/ 377201 w 173"/>
                <a:gd name="T97" fmla="*/ 473016 h 97"/>
                <a:gd name="T98" fmla="*/ 340221 w 173"/>
                <a:gd name="T99" fmla="*/ 502580 h 97"/>
                <a:gd name="T100" fmla="*/ 295844 w 173"/>
                <a:gd name="T101" fmla="*/ 502580 h 97"/>
                <a:gd name="T102" fmla="*/ 221883 w 173"/>
                <a:gd name="T103" fmla="*/ 495189 h 97"/>
                <a:gd name="T104" fmla="*/ 177506 w 173"/>
                <a:gd name="T105" fmla="*/ 443453 h 97"/>
                <a:gd name="T106" fmla="*/ 147922 w 173"/>
                <a:gd name="T107" fmla="*/ 421280 h 97"/>
                <a:gd name="T108" fmla="*/ 177506 w 173"/>
                <a:gd name="T109" fmla="*/ 406498 h 97"/>
                <a:gd name="T110" fmla="*/ 221883 w 173"/>
                <a:gd name="T111" fmla="*/ 399107 h 97"/>
                <a:gd name="T112" fmla="*/ 184902 w 173"/>
                <a:gd name="T113" fmla="*/ 266072 h 97"/>
                <a:gd name="T114" fmla="*/ 140526 w 173"/>
                <a:gd name="T115" fmla="*/ 192163 h 97"/>
                <a:gd name="T116" fmla="*/ 59169 w 173"/>
                <a:gd name="T117" fmla="*/ 155208 h 97"/>
                <a:gd name="T118" fmla="*/ 14792 w 173"/>
                <a:gd name="T119" fmla="*/ 155208 h 97"/>
                <a:gd name="T120" fmla="*/ 0 w 173"/>
                <a:gd name="T121" fmla="*/ 103472 h 97"/>
                <a:gd name="T122" fmla="*/ 7396 w 173"/>
                <a:gd name="T123" fmla="*/ 66518 h 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97">
                  <a:moveTo>
                    <a:pt x="2" y="5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9" y="8"/>
                  </a:lnTo>
                  <a:lnTo>
                    <a:pt x="12" y="9"/>
                  </a:lnTo>
                  <a:lnTo>
                    <a:pt x="27" y="15"/>
                  </a:lnTo>
                  <a:lnTo>
                    <a:pt x="30" y="16"/>
                  </a:lnTo>
                  <a:lnTo>
                    <a:pt x="37" y="20"/>
                  </a:lnTo>
                  <a:lnTo>
                    <a:pt x="44" y="24"/>
                  </a:lnTo>
                  <a:lnTo>
                    <a:pt x="45" y="21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61" y="19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4" y="13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9" y="9"/>
                  </a:lnTo>
                  <a:lnTo>
                    <a:pt x="84" y="9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2" y="12"/>
                  </a:lnTo>
                  <a:lnTo>
                    <a:pt x="92" y="13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3" y="18"/>
                  </a:lnTo>
                  <a:lnTo>
                    <a:pt x="106" y="18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9" y="12"/>
                  </a:lnTo>
                  <a:lnTo>
                    <a:pt x="111" y="11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5" y="4"/>
                  </a:lnTo>
                  <a:lnTo>
                    <a:pt x="118" y="5"/>
                  </a:lnTo>
                  <a:lnTo>
                    <a:pt x="120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5" y="4"/>
                  </a:lnTo>
                  <a:lnTo>
                    <a:pt x="129" y="1"/>
                  </a:lnTo>
                  <a:lnTo>
                    <a:pt x="130" y="0"/>
                  </a:lnTo>
                  <a:lnTo>
                    <a:pt x="131" y="1"/>
                  </a:lnTo>
                  <a:lnTo>
                    <a:pt x="133" y="3"/>
                  </a:lnTo>
                  <a:lnTo>
                    <a:pt x="134" y="4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6" y="7"/>
                  </a:lnTo>
                  <a:lnTo>
                    <a:pt x="136" y="8"/>
                  </a:lnTo>
                  <a:lnTo>
                    <a:pt x="136" y="10"/>
                  </a:lnTo>
                  <a:lnTo>
                    <a:pt x="136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4" y="14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7" y="15"/>
                  </a:lnTo>
                  <a:lnTo>
                    <a:pt x="150" y="16"/>
                  </a:lnTo>
                  <a:lnTo>
                    <a:pt x="150" y="18"/>
                  </a:lnTo>
                  <a:lnTo>
                    <a:pt x="149" y="21"/>
                  </a:lnTo>
                  <a:lnTo>
                    <a:pt x="148" y="26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49" y="32"/>
                  </a:lnTo>
                  <a:lnTo>
                    <a:pt x="148" y="33"/>
                  </a:lnTo>
                  <a:lnTo>
                    <a:pt x="150" y="38"/>
                  </a:lnTo>
                  <a:lnTo>
                    <a:pt x="151" y="38"/>
                  </a:lnTo>
                  <a:lnTo>
                    <a:pt x="151" y="43"/>
                  </a:lnTo>
                  <a:lnTo>
                    <a:pt x="151" y="44"/>
                  </a:lnTo>
                  <a:lnTo>
                    <a:pt x="151" y="46"/>
                  </a:lnTo>
                  <a:lnTo>
                    <a:pt x="150" y="50"/>
                  </a:lnTo>
                  <a:lnTo>
                    <a:pt x="148" y="61"/>
                  </a:lnTo>
                  <a:lnTo>
                    <a:pt x="149" y="63"/>
                  </a:lnTo>
                  <a:lnTo>
                    <a:pt x="150" y="66"/>
                  </a:lnTo>
                  <a:lnTo>
                    <a:pt x="151" y="70"/>
                  </a:lnTo>
                  <a:lnTo>
                    <a:pt x="153" y="73"/>
                  </a:lnTo>
                  <a:lnTo>
                    <a:pt x="156" y="77"/>
                  </a:lnTo>
                  <a:lnTo>
                    <a:pt x="161" y="80"/>
                  </a:lnTo>
                  <a:lnTo>
                    <a:pt x="171" y="85"/>
                  </a:lnTo>
                  <a:lnTo>
                    <a:pt x="171" y="89"/>
                  </a:lnTo>
                  <a:lnTo>
                    <a:pt x="173" y="92"/>
                  </a:lnTo>
                  <a:lnTo>
                    <a:pt x="172" y="94"/>
                  </a:lnTo>
                  <a:lnTo>
                    <a:pt x="173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69" y="94"/>
                  </a:lnTo>
                  <a:lnTo>
                    <a:pt x="168" y="95"/>
                  </a:lnTo>
                  <a:lnTo>
                    <a:pt x="166" y="94"/>
                  </a:lnTo>
                  <a:lnTo>
                    <a:pt x="166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1"/>
                  </a:lnTo>
                  <a:lnTo>
                    <a:pt x="161" y="90"/>
                  </a:lnTo>
                  <a:lnTo>
                    <a:pt x="162" y="89"/>
                  </a:lnTo>
                  <a:cubicBezTo>
                    <a:pt x="162" y="89"/>
                    <a:pt x="162" y="89"/>
                    <a:pt x="162" y="88"/>
                  </a:cubicBezTo>
                  <a:cubicBezTo>
                    <a:pt x="162" y="87"/>
                    <a:pt x="161" y="87"/>
                    <a:pt x="161" y="87"/>
                  </a:cubicBezTo>
                  <a:lnTo>
                    <a:pt x="160" y="86"/>
                  </a:lnTo>
                  <a:lnTo>
                    <a:pt x="159" y="87"/>
                  </a:lnTo>
                  <a:lnTo>
                    <a:pt x="158" y="86"/>
                  </a:lnTo>
                  <a:lnTo>
                    <a:pt x="156" y="84"/>
                  </a:lnTo>
                  <a:lnTo>
                    <a:pt x="156" y="82"/>
                  </a:lnTo>
                  <a:lnTo>
                    <a:pt x="155" y="82"/>
                  </a:lnTo>
                  <a:lnTo>
                    <a:pt x="150" y="86"/>
                  </a:lnTo>
                  <a:lnTo>
                    <a:pt x="149" y="86"/>
                  </a:lnTo>
                  <a:lnTo>
                    <a:pt x="147" y="85"/>
                  </a:lnTo>
                  <a:lnTo>
                    <a:pt x="142" y="85"/>
                  </a:lnTo>
                  <a:lnTo>
                    <a:pt x="141" y="85"/>
                  </a:lnTo>
                  <a:lnTo>
                    <a:pt x="138" y="85"/>
                  </a:lnTo>
                  <a:lnTo>
                    <a:pt x="137" y="86"/>
                  </a:lnTo>
                  <a:lnTo>
                    <a:pt x="136" y="86"/>
                  </a:lnTo>
                  <a:cubicBezTo>
                    <a:pt x="136" y="86"/>
                    <a:pt x="135" y="86"/>
                    <a:pt x="134" y="86"/>
                  </a:cubicBezTo>
                  <a:cubicBezTo>
                    <a:pt x="133" y="86"/>
                    <a:pt x="132" y="86"/>
                    <a:pt x="132" y="86"/>
                  </a:cubicBezTo>
                  <a:lnTo>
                    <a:pt x="131" y="86"/>
                  </a:lnTo>
                  <a:lnTo>
                    <a:pt x="129" y="86"/>
                  </a:lnTo>
                  <a:lnTo>
                    <a:pt x="127" y="86"/>
                  </a:lnTo>
                  <a:cubicBezTo>
                    <a:pt x="127" y="86"/>
                    <a:pt x="126" y="87"/>
                    <a:pt x="126" y="87"/>
                  </a:cubicBezTo>
                  <a:cubicBezTo>
                    <a:pt x="125" y="86"/>
                    <a:pt x="124" y="86"/>
                    <a:pt x="124" y="86"/>
                  </a:cubicBezTo>
                  <a:lnTo>
                    <a:pt x="123" y="88"/>
                  </a:lnTo>
                  <a:lnTo>
                    <a:pt x="121" y="89"/>
                  </a:lnTo>
                  <a:lnTo>
                    <a:pt x="120" y="90"/>
                  </a:lnTo>
                  <a:lnTo>
                    <a:pt x="118" y="91"/>
                  </a:lnTo>
                  <a:lnTo>
                    <a:pt x="118" y="92"/>
                  </a:lnTo>
                  <a:lnTo>
                    <a:pt x="119" y="93"/>
                  </a:lnTo>
                  <a:lnTo>
                    <a:pt x="118" y="94"/>
                  </a:lnTo>
                  <a:lnTo>
                    <a:pt x="116" y="95"/>
                  </a:lnTo>
                  <a:lnTo>
                    <a:pt x="114" y="96"/>
                  </a:lnTo>
                  <a:lnTo>
                    <a:pt x="113" y="96"/>
                  </a:lnTo>
                  <a:lnTo>
                    <a:pt x="112" y="96"/>
                  </a:lnTo>
                  <a:lnTo>
                    <a:pt x="110" y="97"/>
                  </a:lnTo>
                  <a:lnTo>
                    <a:pt x="108" y="96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6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5" y="94"/>
                  </a:lnTo>
                  <a:lnTo>
                    <a:pt x="106" y="93"/>
                  </a:lnTo>
                  <a:lnTo>
                    <a:pt x="107" y="91"/>
                  </a:lnTo>
                  <a:lnTo>
                    <a:pt x="108" y="89"/>
                  </a:lnTo>
                  <a:lnTo>
                    <a:pt x="109" y="88"/>
                  </a:lnTo>
                  <a:lnTo>
                    <a:pt x="109" y="86"/>
                  </a:lnTo>
                  <a:lnTo>
                    <a:pt x="110" y="84"/>
                  </a:lnTo>
                  <a:lnTo>
                    <a:pt x="110" y="81"/>
                  </a:lnTo>
                  <a:lnTo>
                    <a:pt x="109" y="80"/>
                  </a:lnTo>
                  <a:cubicBezTo>
                    <a:pt x="109" y="80"/>
                    <a:pt x="110" y="79"/>
                    <a:pt x="110" y="79"/>
                  </a:cubicBezTo>
                  <a:cubicBezTo>
                    <a:pt x="110" y="78"/>
                    <a:pt x="110" y="77"/>
                    <a:pt x="110" y="77"/>
                  </a:cubicBezTo>
                  <a:lnTo>
                    <a:pt x="110" y="77"/>
                  </a:lnTo>
                  <a:lnTo>
                    <a:pt x="110" y="75"/>
                  </a:lnTo>
                  <a:lnTo>
                    <a:pt x="110" y="73"/>
                  </a:lnTo>
                  <a:lnTo>
                    <a:pt x="110" y="71"/>
                  </a:lnTo>
                  <a:lnTo>
                    <a:pt x="109" y="70"/>
                  </a:lnTo>
                  <a:lnTo>
                    <a:pt x="109" y="69"/>
                  </a:lnTo>
                  <a:lnTo>
                    <a:pt x="110" y="68"/>
                  </a:lnTo>
                  <a:lnTo>
                    <a:pt x="109" y="66"/>
                  </a:lnTo>
                  <a:lnTo>
                    <a:pt x="107" y="65"/>
                  </a:lnTo>
                  <a:lnTo>
                    <a:pt x="107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2" y="63"/>
                  </a:lnTo>
                  <a:lnTo>
                    <a:pt x="101" y="63"/>
                  </a:lnTo>
                  <a:lnTo>
                    <a:pt x="99" y="61"/>
                  </a:lnTo>
                  <a:lnTo>
                    <a:pt x="97" y="60"/>
                  </a:lnTo>
                  <a:lnTo>
                    <a:pt x="96" y="60"/>
                  </a:lnTo>
                  <a:lnTo>
                    <a:pt x="96" y="62"/>
                  </a:lnTo>
                  <a:lnTo>
                    <a:pt x="95" y="64"/>
                  </a:lnTo>
                  <a:lnTo>
                    <a:pt x="94" y="64"/>
                  </a:lnTo>
                  <a:lnTo>
                    <a:pt x="93" y="64"/>
                  </a:lnTo>
                  <a:lnTo>
                    <a:pt x="90" y="64"/>
                  </a:lnTo>
                  <a:lnTo>
                    <a:pt x="88" y="63"/>
                  </a:lnTo>
                  <a:lnTo>
                    <a:pt x="85" y="61"/>
                  </a:lnTo>
                  <a:lnTo>
                    <a:pt x="84" y="60"/>
                  </a:lnTo>
                  <a:lnTo>
                    <a:pt x="81" y="61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5" y="54"/>
                  </a:lnTo>
                  <a:lnTo>
                    <a:pt x="73" y="55"/>
                  </a:lnTo>
                  <a:lnTo>
                    <a:pt x="69" y="55"/>
                  </a:lnTo>
                  <a:lnTo>
                    <a:pt x="67" y="55"/>
                  </a:lnTo>
                  <a:lnTo>
                    <a:pt x="65" y="56"/>
                  </a:lnTo>
                  <a:lnTo>
                    <a:pt x="61" y="58"/>
                  </a:lnTo>
                  <a:lnTo>
                    <a:pt x="59" y="59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3" y="62"/>
                  </a:lnTo>
                  <a:lnTo>
                    <a:pt x="51" y="64"/>
                  </a:lnTo>
                  <a:cubicBezTo>
                    <a:pt x="51" y="64"/>
                    <a:pt x="50" y="65"/>
                    <a:pt x="49" y="65"/>
                  </a:cubicBezTo>
                  <a:cubicBezTo>
                    <a:pt x="49" y="65"/>
                    <a:pt x="47" y="65"/>
                    <a:pt x="47" y="65"/>
                  </a:cubicBezTo>
                  <a:lnTo>
                    <a:pt x="47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41" y="66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5" y="68"/>
                  </a:lnTo>
                  <a:lnTo>
                    <a:pt x="32" y="67"/>
                  </a:lnTo>
                  <a:lnTo>
                    <a:pt x="30" y="67"/>
                  </a:lnTo>
                  <a:lnTo>
                    <a:pt x="29" y="66"/>
                  </a:lnTo>
                  <a:lnTo>
                    <a:pt x="26" y="64"/>
                  </a:lnTo>
                  <a:lnTo>
                    <a:pt x="25" y="62"/>
                  </a:lnTo>
                  <a:lnTo>
                    <a:pt x="24" y="60"/>
                  </a:lnTo>
                  <a:lnTo>
                    <a:pt x="22" y="60"/>
                  </a:lnTo>
                  <a:lnTo>
                    <a:pt x="21" y="60"/>
                  </a:lnTo>
                  <a:lnTo>
                    <a:pt x="21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1" y="55"/>
                  </a:lnTo>
                  <a:lnTo>
                    <a:pt x="23" y="54"/>
                  </a:lnTo>
                  <a:lnTo>
                    <a:pt x="24" y="55"/>
                  </a:lnTo>
                  <a:lnTo>
                    <a:pt x="25" y="57"/>
                  </a:lnTo>
                  <a:lnTo>
                    <a:pt x="28" y="58"/>
                  </a:lnTo>
                  <a:lnTo>
                    <a:pt x="31" y="57"/>
                  </a:lnTo>
                  <a:lnTo>
                    <a:pt x="30" y="54"/>
                  </a:lnTo>
                  <a:lnTo>
                    <a:pt x="28" y="51"/>
                  </a:lnTo>
                  <a:lnTo>
                    <a:pt x="27" y="47"/>
                  </a:lnTo>
                  <a:lnTo>
                    <a:pt x="26" y="43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6"/>
                  </a:lnTo>
                  <a:lnTo>
                    <a:pt x="17" y="23"/>
                  </a:lnTo>
                  <a:lnTo>
                    <a:pt x="16" y="22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8DB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Freeform 218"/>
            <p:cNvSpPr>
              <a:spLocks/>
            </p:cNvSpPr>
            <p:nvPr/>
          </p:nvSpPr>
          <p:spPr bwMode="auto">
            <a:xfrm>
              <a:off x="66600" y="1249631"/>
              <a:ext cx="1279606" cy="716918"/>
            </a:xfrm>
            <a:custGeom>
              <a:avLst/>
              <a:gdLst>
                <a:gd name="T0" fmla="*/ 66565 w 173"/>
                <a:gd name="T1" fmla="*/ 59127 h 97"/>
                <a:gd name="T2" fmla="*/ 273656 w 173"/>
                <a:gd name="T3" fmla="*/ 147818 h 97"/>
                <a:gd name="T4" fmla="*/ 384597 w 173"/>
                <a:gd name="T5" fmla="*/ 162599 h 97"/>
                <a:gd name="T6" fmla="*/ 525123 w 173"/>
                <a:gd name="T7" fmla="*/ 96081 h 97"/>
                <a:gd name="T8" fmla="*/ 576896 w 173"/>
                <a:gd name="T9" fmla="*/ 88691 h 97"/>
                <a:gd name="T10" fmla="*/ 628668 w 173"/>
                <a:gd name="T11" fmla="*/ 59127 h 97"/>
                <a:gd name="T12" fmla="*/ 680441 w 173"/>
                <a:gd name="T13" fmla="*/ 88691 h 97"/>
                <a:gd name="T14" fmla="*/ 761798 w 173"/>
                <a:gd name="T15" fmla="*/ 133036 h 97"/>
                <a:gd name="T16" fmla="*/ 791383 w 173"/>
                <a:gd name="T17" fmla="*/ 110863 h 97"/>
                <a:gd name="T18" fmla="*/ 835759 w 173"/>
                <a:gd name="T19" fmla="*/ 44345 h 97"/>
                <a:gd name="T20" fmla="*/ 909720 w 173"/>
                <a:gd name="T21" fmla="*/ 36954 h 97"/>
                <a:gd name="T22" fmla="*/ 954097 w 173"/>
                <a:gd name="T23" fmla="*/ 7391 h 97"/>
                <a:gd name="T24" fmla="*/ 991077 w 173"/>
                <a:gd name="T25" fmla="*/ 29564 h 97"/>
                <a:gd name="T26" fmla="*/ 1005869 w 173"/>
                <a:gd name="T27" fmla="*/ 59127 h 97"/>
                <a:gd name="T28" fmla="*/ 1057642 w 173"/>
                <a:gd name="T29" fmla="*/ 125645 h 97"/>
                <a:gd name="T30" fmla="*/ 1087226 w 173"/>
                <a:gd name="T31" fmla="*/ 110863 h 97"/>
                <a:gd name="T32" fmla="*/ 1094623 w 173"/>
                <a:gd name="T33" fmla="*/ 192163 h 97"/>
                <a:gd name="T34" fmla="*/ 1094623 w 173"/>
                <a:gd name="T35" fmla="*/ 243899 h 97"/>
                <a:gd name="T36" fmla="*/ 1116811 w 173"/>
                <a:gd name="T37" fmla="*/ 325199 h 97"/>
                <a:gd name="T38" fmla="*/ 1102019 w 173"/>
                <a:gd name="T39" fmla="*/ 465625 h 97"/>
                <a:gd name="T40" fmla="*/ 1153791 w 173"/>
                <a:gd name="T41" fmla="*/ 569097 h 97"/>
                <a:gd name="T42" fmla="*/ 1264733 w 173"/>
                <a:gd name="T43" fmla="*/ 657788 h 97"/>
                <a:gd name="T44" fmla="*/ 1264733 w 173"/>
                <a:gd name="T45" fmla="*/ 702133 h 97"/>
                <a:gd name="T46" fmla="*/ 1227752 w 173"/>
                <a:gd name="T47" fmla="*/ 694742 h 97"/>
                <a:gd name="T48" fmla="*/ 1198168 w 173"/>
                <a:gd name="T49" fmla="*/ 672570 h 97"/>
                <a:gd name="T50" fmla="*/ 1190772 w 173"/>
                <a:gd name="T51" fmla="*/ 643006 h 97"/>
                <a:gd name="T52" fmla="*/ 1153791 w 173"/>
                <a:gd name="T53" fmla="*/ 620834 h 97"/>
                <a:gd name="T54" fmla="*/ 1102019 w 173"/>
                <a:gd name="T55" fmla="*/ 635615 h 97"/>
                <a:gd name="T56" fmla="*/ 1020662 w 173"/>
                <a:gd name="T57" fmla="*/ 628224 h 97"/>
                <a:gd name="T58" fmla="*/ 976285 w 173"/>
                <a:gd name="T59" fmla="*/ 635615 h 97"/>
                <a:gd name="T60" fmla="*/ 931908 w 173"/>
                <a:gd name="T61" fmla="*/ 643006 h 97"/>
                <a:gd name="T62" fmla="*/ 887532 w 173"/>
                <a:gd name="T63" fmla="*/ 665179 h 97"/>
                <a:gd name="T64" fmla="*/ 872740 w 173"/>
                <a:gd name="T65" fmla="*/ 694742 h 97"/>
                <a:gd name="T66" fmla="*/ 828363 w 173"/>
                <a:gd name="T67" fmla="*/ 709524 h 97"/>
                <a:gd name="T68" fmla="*/ 769194 w 173"/>
                <a:gd name="T69" fmla="*/ 716915 h 97"/>
                <a:gd name="T70" fmla="*/ 776590 w 173"/>
                <a:gd name="T71" fmla="*/ 694742 h 97"/>
                <a:gd name="T72" fmla="*/ 806175 w 173"/>
                <a:gd name="T73" fmla="*/ 650397 h 97"/>
                <a:gd name="T74" fmla="*/ 806175 w 173"/>
                <a:gd name="T75" fmla="*/ 591270 h 97"/>
                <a:gd name="T76" fmla="*/ 813571 w 173"/>
                <a:gd name="T77" fmla="*/ 554316 h 97"/>
                <a:gd name="T78" fmla="*/ 806175 w 173"/>
                <a:gd name="T79" fmla="*/ 509970 h 97"/>
                <a:gd name="T80" fmla="*/ 791383 w 173"/>
                <a:gd name="T81" fmla="*/ 465625 h 97"/>
                <a:gd name="T82" fmla="*/ 747006 w 173"/>
                <a:gd name="T83" fmla="*/ 465625 h 97"/>
                <a:gd name="T84" fmla="*/ 710025 w 173"/>
                <a:gd name="T85" fmla="*/ 458234 h 97"/>
                <a:gd name="T86" fmla="*/ 665649 w 173"/>
                <a:gd name="T87" fmla="*/ 473016 h 97"/>
                <a:gd name="T88" fmla="*/ 599084 w 173"/>
                <a:gd name="T89" fmla="*/ 450843 h 97"/>
                <a:gd name="T90" fmla="*/ 591688 w 173"/>
                <a:gd name="T91" fmla="*/ 413889 h 97"/>
                <a:gd name="T92" fmla="*/ 510331 w 173"/>
                <a:gd name="T93" fmla="*/ 406498 h 97"/>
                <a:gd name="T94" fmla="*/ 436370 w 173"/>
                <a:gd name="T95" fmla="*/ 436062 h 97"/>
                <a:gd name="T96" fmla="*/ 377201 w 173"/>
                <a:gd name="T97" fmla="*/ 473016 h 97"/>
                <a:gd name="T98" fmla="*/ 340221 w 173"/>
                <a:gd name="T99" fmla="*/ 502580 h 97"/>
                <a:gd name="T100" fmla="*/ 295844 w 173"/>
                <a:gd name="T101" fmla="*/ 502580 h 97"/>
                <a:gd name="T102" fmla="*/ 221883 w 173"/>
                <a:gd name="T103" fmla="*/ 495189 h 97"/>
                <a:gd name="T104" fmla="*/ 177506 w 173"/>
                <a:gd name="T105" fmla="*/ 443453 h 97"/>
                <a:gd name="T106" fmla="*/ 147922 w 173"/>
                <a:gd name="T107" fmla="*/ 421280 h 97"/>
                <a:gd name="T108" fmla="*/ 177506 w 173"/>
                <a:gd name="T109" fmla="*/ 406498 h 97"/>
                <a:gd name="T110" fmla="*/ 221883 w 173"/>
                <a:gd name="T111" fmla="*/ 399107 h 97"/>
                <a:gd name="T112" fmla="*/ 184902 w 173"/>
                <a:gd name="T113" fmla="*/ 266072 h 97"/>
                <a:gd name="T114" fmla="*/ 140526 w 173"/>
                <a:gd name="T115" fmla="*/ 192163 h 97"/>
                <a:gd name="T116" fmla="*/ 59169 w 173"/>
                <a:gd name="T117" fmla="*/ 155208 h 97"/>
                <a:gd name="T118" fmla="*/ 14792 w 173"/>
                <a:gd name="T119" fmla="*/ 155208 h 97"/>
                <a:gd name="T120" fmla="*/ 0 w 173"/>
                <a:gd name="T121" fmla="*/ 103472 h 97"/>
                <a:gd name="T122" fmla="*/ 7396 w 173"/>
                <a:gd name="T123" fmla="*/ 66518 h 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97">
                  <a:moveTo>
                    <a:pt x="2" y="5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9" y="8"/>
                  </a:lnTo>
                  <a:lnTo>
                    <a:pt x="12" y="9"/>
                  </a:lnTo>
                  <a:lnTo>
                    <a:pt x="27" y="15"/>
                  </a:lnTo>
                  <a:lnTo>
                    <a:pt x="30" y="16"/>
                  </a:lnTo>
                  <a:lnTo>
                    <a:pt x="37" y="20"/>
                  </a:lnTo>
                  <a:lnTo>
                    <a:pt x="44" y="24"/>
                  </a:lnTo>
                  <a:lnTo>
                    <a:pt x="45" y="21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61" y="19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4" y="13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9" y="9"/>
                  </a:lnTo>
                  <a:lnTo>
                    <a:pt x="84" y="9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2" y="12"/>
                  </a:lnTo>
                  <a:lnTo>
                    <a:pt x="92" y="13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3" y="18"/>
                  </a:lnTo>
                  <a:lnTo>
                    <a:pt x="106" y="18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9" y="12"/>
                  </a:lnTo>
                  <a:lnTo>
                    <a:pt x="111" y="11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5" y="4"/>
                  </a:lnTo>
                  <a:lnTo>
                    <a:pt x="118" y="5"/>
                  </a:lnTo>
                  <a:lnTo>
                    <a:pt x="120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5" y="4"/>
                  </a:lnTo>
                  <a:lnTo>
                    <a:pt x="129" y="1"/>
                  </a:lnTo>
                  <a:lnTo>
                    <a:pt x="130" y="0"/>
                  </a:lnTo>
                  <a:lnTo>
                    <a:pt x="131" y="1"/>
                  </a:lnTo>
                  <a:lnTo>
                    <a:pt x="133" y="3"/>
                  </a:lnTo>
                  <a:lnTo>
                    <a:pt x="134" y="4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6" y="7"/>
                  </a:lnTo>
                  <a:lnTo>
                    <a:pt x="136" y="8"/>
                  </a:lnTo>
                  <a:lnTo>
                    <a:pt x="136" y="10"/>
                  </a:lnTo>
                  <a:lnTo>
                    <a:pt x="136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4" y="14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7" y="15"/>
                  </a:lnTo>
                  <a:lnTo>
                    <a:pt x="150" y="16"/>
                  </a:lnTo>
                  <a:lnTo>
                    <a:pt x="150" y="18"/>
                  </a:lnTo>
                  <a:lnTo>
                    <a:pt x="149" y="21"/>
                  </a:lnTo>
                  <a:lnTo>
                    <a:pt x="148" y="26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49" y="32"/>
                  </a:lnTo>
                  <a:lnTo>
                    <a:pt x="148" y="33"/>
                  </a:lnTo>
                  <a:lnTo>
                    <a:pt x="150" y="38"/>
                  </a:lnTo>
                  <a:lnTo>
                    <a:pt x="151" y="38"/>
                  </a:lnTo>
                  <a:lnTo>
                    <a:pt x="151" y="43"/>
                  </a:lnTo>
                  <a:lnTo>
                    <a:pt x="151" y="44"/>
                  </a:lnTo>
                  <a:lnTo>
                    <a:pt x="151" y="46"/>
                  </a:lnTo>
                  <a:lnTo>
                    <a:pt x="150" y="50"/>
                  </a:lnTo>
                  <a:lnTo>
                    <a:pt x="148" y="61"/>
                  </a:lnTo>
                  <a:lnTo>
                    <a:pt x="149" y="63"/>
                  </a:lnTo>
                  <a:lnTo>
                    <a:pt x="150" y="66"/>
                  </a:lnTo>
                  <a:lnTo>
                    <a:pt x="151" y="70"/>
                  </a:lnTo>
                  <a:lnTo>
                    <a:pt x="153" y="73"/>
                  </a:lnTo>
                  <a:lnTo>
                    <a:pt x="156" y="77"/>
                  </a:lnTo>
                  <a:lnTo>
                    <a:pt x="161" y="80"/>
                  </a:lnTo>
                  <a:lnTo>
                    <a:pt x="171" y="85"/>
                  </a:lnTo>
                  <a:lnTo>
                    <a:pt x="171" y="89"/>
                  </a:lnTo>
                  <a:lnTo>
                    <a:pt x="173" y="92"/>
                  </a:lnTo>
                  <a:lnTo>
                    <a:pt x="172" y="94"/>
                  </a:lnTo>
                  <a:lnTo>
                    <a:pt x="173" y="95"/>
                  </a:lnTo>
                  <a:lnTo>
                    <a:pt x="171" y="95"/>
                  </a:lnTo>
                  <a:lnTo>
                    <a:pt x="170" y="95"/>
                  </a:lnTo>
                  <a:lnTo>
                    <a:pt x="169" y="94"/>
                  </a:lnTo>
                  <a:lnTo>
                    <a:pt x="168" y="95"/>
                  </a:lnTo>
                  <a:lnTo>
                    <a:pt x="166" y="94"/>
                  </a:lnTo>
                  <a:lnTo>
                    <a:pt x="166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1"/>
                  </a:lnTo>
                  <a:lnTo>
                    <a:pt x="161" y="90"/>
                  </a:lnTo>
                  <a:lnTo>
                    <a:pt x="162" y="89"/>
                  </a:lnTo>
                  <a:cubicBezTo>
                    <a:pt x="162" y="89"/>
                    <a:pt x="162" y="89"/>
                    <a:pt x="162" y="88"/>
                  </a:cubicBezTo>
                  <a:cubicBezTo>
                    <a:pt x="162" y="87"/>
                    <a:pt x="161" y="87"/>
                    <a:pt x="161" y="87"/>
                  </a:cubicBezTo>
                  <a:lnTo>
                    <a:pt x="160" y="86"/>
                  </a:lnTo>
                  <a:lnTo>
                    <a:pt x="159" y="87"/>
                  </a:lnTo>
                  <a:lnTo>
                    <a:pt x="158" y="86"/>
                  </a:lnTo>
                  <a:lnTo>
                    <a:pt x="156" y="84"/>
                  </a:lnTo>
                  <a:lnTo>
                    <a:pt x="156" y="82"/>
                  </a:lnTo>
                  <a:lnTo>
                    <a:pt x="155" y="82"/>
                  </a:lnTo>
                  <a:lnTo>
                    <a:pt x="150" y="86"/>
                  </a:lnTo>
                  <a:lnTo>
                    <a:pt x="149" y="86"/>
                  </a:lnTo>
                  <a:lnTo>
                    <a:pt x="147" y="85"/>
                  </a:lnTo>
                  <a:lnTo>
                    <a:pt x="142" y="85"/>
                  </a:lnTo>
                  <a:lnTo>
                    <a:pt x="141" y="85"/>
                  </a:lnTo>
                  <a:lnTo>
                    <a:pt x="138" y="85"/>
                  </a:lnTo>
                  <a:lnTo>
                    <a:pt x="137" y="86"/>
                  </a:lnTo>
                  <a:lnTo>
                    <a:pt x="136" y="86"/>
                  </a:lnTo>
                  <a:cubicBezTo>
                    <a:pt x="136" y="86"/>
                    <a:pt x="135" y="86"/>
                    <a:pt x="134" y="86"/>
                  </a:cubicBezTo>
                  <a:cubicBezTo>
                    <a:pt x="133" y="86"/>
                    <a:pt x="132" y="86"/>
                    <a:pt x="132" y="86"/>
                  </a:cubicBezTo>
                  <a:lnTo>
                    <a:pt x="131" y="86"/>
                  </a:lnTo>
                  <a:lnTo>
                    <a:pt x="129" y="86"/>
                  </a:lnTo>
                  <a:lnTo>
                    <a:pt x="127" y="86"/>
                  </a:lnTo>
                  <a:cubicBezTo>
                    <a:pt x="127" y="86"/>
                    <a:pt x="126" y="87"/>
                    <a:pt x="126" y="87"/>
                  </a:cubicBezTo>
                  <a:cubicBezTo>
                    <a:pt x="125" y="86"/>
                    <a:pt x="124" y="86"/>
                    <a:pt x="124" y="86"/>
                  </a:cubicBezTo>
                  <a:lnTo>
                    <a:pt x="123" y="88"/>
                  </a:lnTo>
                  <a:lnTo>
                    <a:pt x="121" y="89"/>
                  </a:lnTo>
                  <a:lnTo>
                    <a:pt x="120" y="90"/>
                  </a:lnTo>
                  <a:lnTo>
                    <a:pt x="118" y="91"/>
                  </a:lnTo>
                  <a:lnTo>
                    <a:pt x="118" y="92"/>
                  </a:lnTo>
                  <a:lnTo>
                    <a:pt x="119" y="93"/>
                  </a:lnTo>
                  <a:lnTo>
                    <a:pt x="118" y="94"/>
                  </a:lnTo>
                  <a:lnTo>
                    <a:pt x="116" y="95"/>
                  </a:lnTo>
                  <a:lnTo>
                    <a:pt x="114" y="96"/>
                  </a:lnTo>
                  <a:lnTo>
                    <a:pt x="113" y="96"/>
                  </a:lnTo>
                  <a:lnTo>
                    <a:pt x="112" y="96"/>
                  </a:lnTo>
                  <a:lnTo>
                    <a:pt x="110" y="97"/>
                  </a:lnTo>
                  <a:lnTo>
                    <a:pt x="108" y="96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6"/>
                  </a:lnTo>
                  <a:lnTo>
                    <a:pt x="103" y="94"/>
                  </a:lnTo>
                  <a:lnTo>
                    <a:pt x="104" y="94"/>
                  </a:lnTo>
                  <a:lnTo>
                    <a:pt x="105" y="94"/>
                  </a:lnTo>
                  <a:lnTo>
                    <a:pt x="106" y="93"/>
                  </a:lnTo>
                  <a:lnTo>
                    <a:pt x="107" y="91"/>
                  </a:lnTo>
                  <a:lnTo>
                    <a:pt x="108" y="89"/>
                  </a:lnTo>
                  <a:lnTo>
                    <a:pt x="109" y="88"/>
                  </a:lnTo>
                  <a:lnTo>
                    <a:pt x="109" y="86"/>
                  </a:lnTo>
                  <a:lnTo>
                    <a:pt x="110" y="84"/>
                  </a:lnTo>
                  <a:lnTo>
                    <a:pt x="110" y="81"/>
                  </a:lnTo>
                  <a:lnTo>
                    <a:pt x="109" y="80"/>
                  </a:lnTo>
                  <a:cubicBezTo>
                    <a:pt x="109" y="80"/>
                    <a:pt x="110" y="79"/>
                    <a:pt x="110" y="79"/>
                  </a:cubicBezTo>
                  <a:cubicBezTo>
                    <a:pt x="110" y="78"/>
                    <a:pt x="110" y="77"/>
                    <a:pt x="110" y="77"/>
                  </a:cubicBezTo>
                  <a:lnTo>
                    <a:pt x="110" y="77"/>
                  </a:lnTo>
                  <a:lnTo>
                    <a:pt x="110" y="75"/>
                  </a:lnTo>
                  <a:lnTo>
                    <a:pt x="110" y="73"/>
                  </a:lnTo>
                  <a:lnTo>
                    <a:pt x="110" y="71"/>
                  </a:lnTo>
                  <a:lnTo>
                    <a:pt x="109" y="70"/>
                  </a:lnTo>
                  <a:lnTo>
                    <a:pt x="109" y="69"/>
                  </a:lnTo>
                  <a:lnTo>
                    <a:pt x="110" y="68"/>
                  </a:lnTo>
                  <a:lnTo>
                    <a:pt x="109" y="66"/>
                  </a:lnTo>
                  <a:lnTo>
                    <a:pt x="107" y="65"/>
                  </a:lnTo>
                  <a:lnTo>
                    <a:pt x="107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2" y="63"/>
                  </a:lnTo>
                  <a:lnTo>
                    <a:pt x="101" y="63"/>
                  </a:lnTo>
                  <a:lnTo>
                    <a:pt x="99" y="61"/>
                  </a:lnTo>
                  <a:lnTo>
                    <a:pt x="97" y="60"/>
                  </a:lnTo>
                  <a:lnTo>
                    <a:pt x="96" y="60"/>
                  </a:lnTo>
                  <a:lnTo>
                    <a:pt x="96" y="62"/>
                  </a:lnTo>
                  <a:lnTo>
                    <a:pt x="95" y="64"/>
                  </a:lnTo>
                  <a:lnTo>
                    <a:pt x="94" y="64"/>
                  </a:lnTo>
                  <a:lnTo>
                    <a:pt x="93" y="64"/>
                  </a:lnTo>
                  <a:lnTo>
                    <a:pt x="90" y="64"/>
                  </a:lnTo>
                  <a:lnTo>
                    <a:pt x="88" y="63"/>
                  </a:lnTo>
                  <a:lnTo>
                    <a:pt x="85" y="61"/>
                  </a:lnTo>
                  <a:lnTo>
                    <a:pt x="84" y="60"/>
                  </a:lnTo>
                  <a:lnTo>
                    <a:pt x="81" y="61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5" y="54"/>
                  </a:lnTo>
                  <a:lnTo>
                    <a:pt x="73" y="55"/>
                  </a:lnTo>
                  <a:lnTo>
                    <a:pt x="69" y="55"/>
                  </a:lnTo>
                  <a:lnTo>
                    <a:pt x="67" y="55"/>
                  </a:lnTo>
                  <a:lnTo>
                    <a:pt x="65" y="56"/>
                  </a:lnTo>
                  <a:lnTo>
                    <a:pt x="61" y="58"/>
                  </a:lnTo>
                  <a:lnTo>
                    <a:pt x="59" y="59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3" y="62"/>
                  </a:lnTo>
                  <a:lnTo>
                    <a:pt x="51" y="64"/>
                  </a:lnTo>
                  <a:cubicBezTo>
                    <a:pt x="51" y="64"/>
                    <a:pt x="50" y="65"/>
                    <a:pt x="49" y="65"/>
                  </a:cubicBezTo>
                  <a:cubicBezTo>
                    <a:pt x="49" y="65"/>
                    <a:pt x="47" y="65"/>
                    <a:pt x="47" y="65"/>
                  </a:cubicBezTo>
                  <a:lnTo>
                    <a:pt x="47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41" y="66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5" y="68"/>
                  </a:lnTo>
                  <a:lnTo>
                    <a:pt x="32" y="67"/>
                  </a:lnTo>
                  <a:lnTo>
                    <a:pt x="30" y="67"/>
                  </a:lnTo>
                  <a:lnTo>
                    <a:pt x="29" y="66"/>
                  </a:lnTo>
                  <a:lnTo>
                    <a:pt x="26" y="64"/>
                  </a:lnTo>
                  <a:lnTo>
                    <a:pt x="25" y="62"/>
                  </a:lnTo>
                  <a:lnTo>
                    <a:pt x="24" y="60"/>
                  </a:lnTo>
                  <a:lnTo>
                    <a:pt x="22" y="60"/>
                  </a:lnTo>
                  <a:lnTo>
                    <a:pt x="21" y="60"/>
                  </a:lnTo>
                  <a:lnTo>
                    <a:pt x="21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1" y="55"/>
                  </a:lnTo>
                  <a:lnTo>
                    <a:pt x="23" y="54"/>
                  </a:lnTo>
                  <a:lnTo>
                    <a:pt x="24" y="55"/>
                  </a:lnTo>
                  <a:lnTo>
                    <a:pt x="25" y="57"/>
                  </a:lnTo>
                  <a:lnTo>
                    <a:pt x="28" y="58"/>
                  </a:lnTo>
                  <a:lnTo>
                    <a:pt x="31" y="57"/>
                  </a:lnTo>
                  <a:lnTo>
                    <a:pt x="30" y="54"/>
                  </a:lnTo>
                  <a:lnTo>
                    <a:pt x="28" y="51"/>
                  </a:lnTo>
                  <a:lnTo>
                    <a:pt x="27" y="47"/>
                  </a:lnTo>
                  <a:lnTo>
                    <a:pt x="26" y="43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6"/>
                  </a:lnTo>
                  <a:lnTo>
                    <a:pt x="17" y="23"/>
                  </a:lnTo>
                  <a:lnTo>
                    <a:pt x="16" y="22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ADCE8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Oval 219"/>
            <p:cNvSpPr>
              <a:spLocks noChangeArrowheads="1"/>
            </p:cNvSpPr>
            <p:nvPr/>
          </p:nvSpPr>
          <p:spPr bwMode="auto">
            <a:xfrm>
              <a:off x="495302" y="2343759"/>
              <a:ext cx="29800" cy="299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Oval 220"/>
            <p:cNvSpPr>
              <a:spLocks noChangeArrowheads="1"/>
            </p:cNvSpPr>
            <p:nvPr/>
          </p:nvSpPr>
          <p:spPr bwMode="auto">
            <a:xfrm>
              <a:off x="495302" y="2343759"/>
              <a:ext cx="29800" cy="299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Freeform 221"/>
            <p:cNvSpPr>
              <a:spLocks/>
            </p:cNvSpPr>
            <p:nvPr/>
          </p:nvSpPr>
          <p:spPr bwMode="auto">
            <a:xfrm>
              <a:off x="0" y="650816"/>
              <a:ext cx="1183006" cy="776019"/>
            </a:xfrm>
            <a:custGeom>
              <a:avLst/>
              <a:gdLst>
                <a:gd name="T0" fmla="*/ 258782 w 160"/>
                <a:gd name="T1" fmla="*/ 206925 h 105"/>
                <a:gd name="T2" fmla="*/ 280964 w 160"/>
                <a:gd name="T3" fmla="*/ 229096 h 105"/>
                <a:gd name="T4" fmla="*/ 295751 w 160"/>
                <a:gd name="T5" fmla="*/ 266047 h 105"/>
                <a:gd name="T6" fmla="*/ 303145 w 160"/>
                <a:gd name="T7" fmla="*/ 295608 h 105"/>
                <a:gd name="T8" fmla="*/ 310539 w 160"/>
                <a:gd name="T9" fmla="*/ 332559 h 105"/>
                <a:gd name="T10" fmla="*/ 332720 w 160"/>
                <a:gd name="T11" fmla="*/ 347339 h 105"/>
                <a:gd name="T12" fmla="*/ 384477 w 160"/>
                <a:gd name="T13" fmla="*/ 339949 h 105"/>
                <a:gd name="T14" fmla="*/ 399264 w 160"/>
                <a:gd name="T15" fmla="*/ 280827 h 105"/>
                <a:gd name="T16" fmla="*/ 399264 w 160"/>
                <a:gd name="T17" fmla="*/ 199535 h 105"/>
                <a:gd name="T18" fmla="*/ 406658 w 160"/>
                <a:gd name="T19" fmla="*/ 184755 h 105"/>
                <a:gd name="T20" fmla="*/ 451021 w 160"/>
                <a:gd name="T21" fmla="*/ 184755 h 105"/>
                <a:gd name="T22" fmla="*/ 502777 w 160"/>
                <a:gd name="T23" fmla="*/ 162584 h 105"/>
                <a:gd name="T24" fmla="*/ 502777 w 160"/>
                <a:gd name="T25" fmla="*/ 133023 h 105"/>
                <a:gd name="T26" fmla="*/ 524958 w 160"/>
                <a:gd name="T27" fmla="*/ 103463 h 105"/>
                <a:gd name="T28" fmla="*/ 606290 w 160"/>
                <a:gd name="T29" fmla="*/ 96072 h 105"/>
                <a:gd name="T30" fmla="*/ 650653 w 160"/>
                <a:gd name="T31" fmla="*/ 59122 h 105"/>
                <a:gd name="T32" fmla="*/ 680228 w 160"/>
                <a:gd name="T33" fmla="*/ 44341 h 105"/>
                <a:gd name="T34" fmla="*/ 702409 w 160"/>
                <a:gd name="T35" fmla="*/ 29561 h 105"/>
                <a:gd name="T36" fmla="*/ 717197 w 160"/>
                <a:gd name="T37" fmla="*/ 22171 h 105"/>
                <a:gd name="T38" fmla="*/ 724591 w 160"/>
                <a:gd name="T39" fmla="*/ 7390 h 105"/>
                <a:gd name="T40" fmla="*/ 754166 w 160"/>
                <a:gd name="T41" fmla="*/ 29561 h 105"/>
                <a:gd name="T42" fmla="*/ 783741 w 160"/>
                <a:gd name="T43" fmla="*/ 36951 h 105"/>
                <a:gd name="T44" fmla="*/ 783741 w 160"/>
                <a:gd name="T45" fmla="*/ 59122 h 105"/>
                <a:gd name="T46" fmla="*/ 798528 w 160"/>
                <a:gd name="T47" fmla="*/ 81292 h 105"/>
                <a:gd name="T48" fmla="*/ 820710 w 160"/>
                <a:gd name="T49" fmla="*/ 73902 h 105"/>
                <a:gd name="T50" fmla="*/ 842891 w 160"/>
                <a:gd name="T51" fmla="*/ 66512 h 105"/>
                <a:gd name="T52" fmla="*/ 879860 w 160"/>
                <a:gd name="T53" fmla="*/ 51731 h 105"/>
                <a:gd name="T54" fmla="*/ 916829 w 160"/>
                <a:gd name="T55" fmla="*/ 36951 h 105"/>
                <a:gd name="T56" fmla="*/ 931616 w 160"/>
                <a:gd name="T57" fmla="*/ 66512 h 105"/>
                <a:gd name="T58" fmla="*/ 939010 w 160"/>
                <a:gd name="T59" fmla="*/ 103463 h 105"/>
                <a:gd name="T60" fmla="*/ 983373 w 160"/>
                <a:gd name="T61" fmla="*/ 103463 h 105"/>
                <a:gd name="T62" fmla="*/ 1027736 w 160"/>
                <a:gd name="T63" fmla="*/ 103463 h 105"/>
                <a:gd name="T64" fmla="*/ 1072098 w 160"/>
                <a:gd name="T65" fmla="*/ 140414 h 105"/>
                <a:gd name="T66" fmla="*/ 1064705 w 160"/>
                <a:gd name="T67" fmla="*/ 169974 h 105"/>
                <a:gd name="T68" fmla="*/ 1123855 w 160"/>
                <a:gd name="T69" fmla="*/ 192145 h 105"/>
                <a:gd name="T70" fmla="*/ 1146036 w 160"/>
                <a:gd name="T71" fmla="*/ 236486 h 105"/>
                <a:gd name="T72" fmla="*/ 1183005 w 160"/>
                <a:gd name="T73" fmla="*/ 266047 h 105"/>
                <a:gd name="T74" fmla="*/ 1168217 w 160"/>
                <a:gd name="T75" fmla="*/ 332559 h 105"/>
                <a:gd name="T76" fmla="*/ 1153430 w 160"/>
                <a:gd name="T77" fmla="*/ 369510 h 105"/>
                <a:gd name="T78" fmla="*/ 1160824 w 160"/>
                <a:gd name="T79" fmla="*/ 436021 h 105"/>
                <a:gd name="T80" fmla="*/ 1146036 w 160"/>
                <a:gd name="T81" fmla="*/ 495143 h 105"/>
                <a:gd name="T82" fmla="*/ 1079492 w 160"/>
                <a:gd name="T83" fmla="*/ 524704 h 105"/>
                <a:gd name="T84" fmla="*/ 1042523 w 160"/>
                <a:gd name="T85" fmla="*/ 546874 h 105"/>
                <a:gd name="T86" fmla="*/ 1027736 w 160"/>
                <a:gd name="T87" fmla="*/ 598605 h 105"/>
                <a:gd name="T88" fmla="*/ 990767 w 160"/>
                <a:gd name="T89" fmla="*/ 635556 h 105"/>
                <a:gd name="T90" fmla="*/ 924223 w 160"/>
                <a:gd name="T91" fmla="*/ 635556 h 105"/>
                <a:gd name="T92" fmla="*/ 887254 w 160"/>
                <a:gd name="T93" fmla="*/ 687288 h 105"/>
                <a:gd name="T94" fmla="*/ 857679 w 160"/>
                <a:gd name="T95" fmla="*/ 731629 h 105"/>
                <a:gd name="T96" fmla="*/ 798528 w 160"/>
                <a:gd name="T97" fmla="*/ 716848 h 105"/>
                <a:gd name="T98" fmla="*/ 739378 w 160"/>
                <a:gd name="T99" fmla="*/ 679898 h 105"/>
                <a:gd name="T100" fmla="*/ 687622 w 160"/>
                <a:gd name="T101" fmla="*/ 665117 h 105"/>
                <a:gd name="T102" fmla="*/ 628471 w 160"/>
                <a:gd name="T103" fmla="*/ 687288 h 105"/>
                <a:gd name="T104" fmla="*/ 598896 w 160"/>
                <a:gd name="T105" fmla="*/ 694678 h 105"/>
                <a:gd name="T106" fmla="*/ 495383 w 160"/>
                <a:gd name="T107" fmla="*/ 746409 h 105"/>
                <a:gd name="T108" fmla="*/ 399264 w 160"/>
                <a:gd name="T109" fmla="*/ 753799 h 105"/>
                <a:gd name="T110" fmla="*/ 177451 w 160"/>
                <a:gd name="T111" fmla="*/ 672507 h 105"/>
                <a:gd name="T112" fmla="*/ 51756 w 160"/>
                <a:gd name="T113" fmla="*/ 613386 h 105"/>
                <a:gd name="T114" fmla="*/ 29575 w 160"/>
                <a:gd name="T115" fmla="*/ 539484 h 105"/>
                <a:gd name="T116" fmla="*/ 96119 w 160"/>
                <a:gd name="T117" fmla="*/ 472972 h 105"/>
                <a:gd name="T118" fmla="*/ 88725 w 160"/>
                <a:gd name="T119" fmla="*/ 399070 h 105"/>
                <a:gd name="T120" fmla="*/ 170057 w 160"/>
                <a:gd name="T121" fmla="*/ 288217 h 105"/>
                <a:gd name="T122" fmla="*/ 207026 w 160"/>
                <a:gd name="T123" fmla="*/ 214316 h 105"/>
                <a:gd name="T124" fmla="*/ 236601 w 160"/>
                <a:gd name="T125" fmla="*/ 192145 h 1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0" h="105">
                  <a:moveTo>
                    <a:pt x="33" y="25"/>
                  </a:moveTo>
                  <a:lnTo>
                    <a:pt x="35" y="26"/>
                  </a:lnTo>
                  <a:lnTo>
                    <a:pt x="34" y="27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3"/>
                  </a:lnTo>
                  <a:cubicBezTo>
                    <a:pt x="38" y="33"/>
                    <a:pt x="38" y="33"/>
                    <a:pt x="39" y="34"/>
                  </a:cubicBezTo>
                  <a:cubicBezTo>
                    <a:pt x="40" y="35"/>
                    <a:pt x="40" y="36"/>
                    <a:pt x="40" y="36"/>
                  </a:cubicBezTo>
                  <a:lnTo>
                    <a:pt x="40" y="37"/>
                  </a:lnTo>
                  <a:cubicBezTo>
                    <a:pt x="40" y="37"/>
                    <a:pt x="39" y="37"/>
                    <a:pt x="40" y="38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41" y="40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2" y="44"/>
                  </a:lnTo>
                  <a:lnTo>
                    <a:pt x="42" y="45"/>
                  </a:lnTo>
                  <a:lnTo>
                    <a:pt x="43" y="45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5" y="47"/>
                  </a:lnTo>
                  <a:lnTo>
                    <a:pt x="46" y="47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4" y="43"/>
                  </a:lnTo>
                  <a:lnTo>
                    <a:pt x="54" y="41"/>
                  </a:lnTo>
                  <a:lnTo>
                    <a:pt x="53" y="40"/>
                  </a:lnTo>
                  <a:lnTo>
                    <a:pt x="54" y="38"/>
                  </a:lnTo>
                  <a:lnTo>
                    <a:pt x="54" y="37"/>
                  </a:lnTo>
                  <a:lnTo>
                    <a:pt x="54" y="28"/>
                  </a:lnTo>
                  <a:lnTo>
                    <a:pt x="54" y="27"/>
                  </a:lnTo>
                  <a:cubicBezTo>
                    <a:pt x="54" y="27"/>
                    <a:pt x="54" y="26"/>
                    <a:pt x="54" y="25"/>
                  </a:cubicBezTo>
                  <a:cubicBezTo>
                    <a:pt x="53" y="25"/>
                    <a:pt x="53" y="25"/>
                    <a:pt x="53" y="25"/>
                  </a:cubicBezTo>
                  <a:lnTo>
                    <a:pt x="54" y="24"/>
                  </a:lnTo>
                  <a:lnTo>
                    <a:pt x="55" y="25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59" y="26"/>
                  </a:lnTo>
                  <a:lnTo>
                    <a:pt x="61" y="25"/>
                  </a:lnTo>
                  <a:lnTo>
                    <a:pt x="62" y="25"/>
                  </a:lnTo>
                  <a:lnTo>
                    <a:pt x="63" y="23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9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2" y="8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4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6" y="6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6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100" y="3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5" y="4"/>
                  </a:lnTo>
                  <a:lnTo>
                    <a:pt x="106" y="5"/>
                  </a:lnTo>
                  <a:lnTo>
                    <a:pt x="107" y="6"/>
                  </a:lnTo>
                  <a:lnTo>
                    <a:pt x="107" y="7"/>
                  </a:lnTo>
                  <a:lnTo>
                    <a:pt x="107" y="8"/>
                  </a:lnTo>
                  <a:lnTo>
                    <a:pt x="106" y="8"/>
                  </a:lnTo>
                  <a:cubicBezTo>
                    <a:pt x="106" y="8"/>
                    <a:pt x="105" y="7"/>
                    <a:pt x="105" y="8"/>
                  </a:cubicBezTo>
                  <a:cubicBezTo>
                    <a:pt x="105" y="9"/>
                    <a:pt x="105" y="9"/>
                    <a:pt x="105" y="9"/>
                  </a:cubicBezTo>
                  <a:lnTo>
                    <a:pt x="106" y="10"/>
                  </a:lnTo>
                  <a:lnTo>
                    <a:pt x="108" y="11"/>
                  </a:lnTo>
                  <a:lnTo>
                    <a:pt x="109" y="10"/>
                  </a:lnTo>
                  <a:lnTo>
                    <a:pt x="111" y="9"/>
                  </a:ln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0"/>
                  </a:cubicBezTo>
                  <a:lnTo>
                    <a:pt x="111" y="12"/>
                  </a:lnTo>
                  <a:lnTo>
                    <a:pt x="114" y="12"/>
                  </a:lnTo>
                  <a:lnTo>
                    <a:pt x="114" y="11"/>
                  </a:lnTo>
                  <a:lnTo>
                    <a:pt x="114" y="9"/>
                  </a:lnTo>
                  <a:lnTo>
                    <a:pt x="115" y="7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9" y="7"/>
                  </a:lnTo>
                  <a:lnTo>
                    <a:pt x="121" y="7"/>
                  </a:lnTo>
                  <a:lnTo>
                    <a:pt x="122" y="5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5" y="6"/>
                  </a:lnTo>
                  <a:lnTo>
                    <a:pt x="125" y="8"/>
                  </a:lnTo>
                  <a:cubicBezTo>
                    <a:pt x="125" y="8"/>
                    <a:pt x="125" y="8"/>
                    <a:pt x="126" y="9"/>
                  </a:cubicBezTo>
                  <a:cubicBezTo>
                    <a:pt x="127" y="10"/>
                    <a:pt x="127" y="10"/>
                    <a:pt x="127" y="10"/>
                  </a:cubicBezTo>
                  <a:lnTo>
                    <a:pt x="126" y="11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30" y="14"/>
                  </a:lnTo>
                  <a:lnTo>
                    <a:pt x="132" y="13"/>
                  </a:lnTo>
                  <a:lnTo>
                    <a:pt x="133" y="13"/>
                  </a:lnTo>
                  <a:lnTo>
                    <a:pt x="133" y="14"/>
                  </a:lnTo>
                  <a:lnTo>
                    <a:pt x="135" y="15"/>
                  </a:lnTo>
                  <a:cubicBezTo>
                    <a:pt x="135" y="15"/>
                    <a:pt x="136" y="14"/>
                    <a:pt x="137" y="14"/>
                  </a:cubicBezTo>
                  <a:cubicBezTo>
                    <a:pt x="137" y="14"/>
                    <a:pt x="138" y="14"/>
                    <a:pt x="138" y="14"/>
                  </a:cubicBezTo>
                  <a:lnTo>
                    <a:pt x="139" y="14"/>
                  </a:lnTo>
                  <a:lnTo>
                    <a:pt x="139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19"/>
                  </a:lnTo>
                  <a:lnTo>
                    <a:pt x="144" y="20"/>
                  </a:lnTo>
                  <a:lnTo>
                    <a:pt x="144" y="22"/>
                  </a:lnTo>
                  <a:lnTo>
                    <a:pt x="144" y="23"/>
                  </a:lnTo>
                  <a:lnTo>
                    <a:pt x="144" y="24"/>
                  </a:lnTo>
                  <a:lnTo>
                    <a:pt x="145" y="24"/>
                  </a:lnTo>
                  <a:lnTo>
                    <a:pt x="147" y="25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4" y="28"/>
                  </a:lnTo>
                  <a:cubicBezTo>
                    <a:pt x="154" y="28"/>
                    <a:pt x="155" y="30"/>
                    <a:pt x="154" y="31"/>
                  </a:cubicBezTo>
                  <a:cubicBezTo>
                    <a:pt x="154" y="31"/>
                    <a:pt x="155" y="32"/>
                    <a:pt x="155" y="32"/>
                  </a:cubicBezTo>
                  <a:lnTo>
                    <a:pt x="156" y="33"/>
                  </a:lnTo>
                  <a:lnTo>
                    <a:pt x="156" y="34"/>
                  </a:lnTo>
                  <a:lnTo>
                    <a:pt x="158" y="35"/>
                  </a:lnTo>
                  <a:lnTo>
                    <a:pt x="160" y="36"/>
                  </a:lnTo>
                  <a:lnTo>
                    <a:pt x="159" y="37"/>
                  </a:lnTo>
                  <a:lnTo>
                    <a:pt x="158" y="40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58" y="47"/>
                  </a:lnTo>
                  <a:lnTo>
                    <a:pt x="157" y="48"/>
                  </a:lnTo>
                  <a:lnTo>
                    <a:pt x="157" y="49"/>
                  </a:lnTo>
                  <a:lnTo>
                    <a:pt x="156" y="50"/>
                  </a:lnTo>
                  <a:lnTo>
                    <a:pt x="155" y="51"/>
                  </a:lnTo>
                  <a:lnTo>
                    <a:pt x="156" y="54"/>
                  </a:lnTo>
                  <a:lnTo>
                    <a:pt x="155" y="57"/>
                  </a:lnTo>
                  <a:lnTo>
                    <a:pt x="157" y="59"/>
                  </a:lnTo>
                  <a:lnTo>
                    <a:pt x="157" y="62"/>
                  </a:lnTo>
                  <a:lnTo>
                    <a:pt x="156" y="64"/>
                  </a:lnTo>
                  <a:lnTo>
                    <a:pt x="155" y="66"/>
                  </a:lnTo>
                  <a:lnTo>
                    <a:pt x="155" y="67"/>
                  </a:lnTo>
                  <a:lnTo>
                    <a:pt x="153" y="67"/>
                  </a:lnTo>
                  <a:lnTo>
                    <a:pt x="151" y="70"/>
                  </a:lnTo>
                  <a:lnTo>
                    <a:pt x="148" y="71"/>
                  </a:lnTo>
                  <a:lnTo>
                    <a:pt x="146" y="71"/>
                  </a:lnTo>
                  <a:lnTo>
                    <a:pt x="145" y="72"/>
                  </a:lnTo>
                  <a:lnTo>
                    <a:pt x="143" y="71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40" y="74"/>
                  </a:lnTo>
                  <a:lnTo>
                    <a:pt x="141" y="75"/>
                  </a:lnTo>
                  <a:lnTo>
                    <a:pt x="139" y="78"/>
                  </a:lnTo>
                  <a:lnTo>
                    <a:pt x="139" y="81"/>
                  </a:lnTo>
                  <a:lnTo>
                    <a:pt x="138" y="83"/>
                  </a:lnTo>
                  <a:lnTo>
                    <a:pt x="134" y="85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7" y="86"/>
                  </a:lnTo>
                  <a:lnTo>
                    <a:pt x="125" y="86"/>
                  </a:lnTo>
                  <a:lnTo>
                    <a:pt x="124" y="85"/>
                  </a:lnTo>
                  <a:lnTo>
                    <a:pt x="122" y="87"/>
                  </a:lnTo>
                  <a:lnTo>
                    <a:pt x="121" y="86"/>
                  </a:lnTo>
                  <a:lnTo>
                    <a:pt x="120" y="93"/>
                  </a:lnTo>
                  <a:lnTo>
                    <a:pt x="118" y="93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6" y="99"/>
                  </a:lnTo>
                  <a:lnTo>
                    <a:pt x="115" y="99"/>
                  </a:lnTo>
                  <a:lnTo>
                    <a:pt x="112" y="99"/>
                  </a:lnTo>
                  <a:lnTo>
                    <a:pt x="109" y="97"/>
                  </a:lnTo>
                  <a:lnTo>
                    <a:pt x="108" y="97"/>
                  </a:lnTo>
                  <a:lnTo>
                    <a:pt x="107" y="97"/>
                  </a:lnTo>
                  <a:lnTo>
                    <a:pt x="105" y="96"/>
                  </a:lnTo>
                  <a:lnTo>
                    <a:pt x="101" y="94"/>
                  </a:lnTo>
                  <a:lnTo>
                    <a:pt x="100" y="92"/>
                  </a:lnTo>
                  <a:lnTo>
                    <a:pt x="99" y="91"/>
                  </a:lnTo>
                  <a:lnTo>
                    <a:pt x="95" y="90"/>
                  </a:lnTo>
                  <a:lnTo>
                    <a:pt x="94" y="89"/>
                  </a:lnTo>
                  <a:lnTo>
                    <a:pt x="93" y="90"/>
                  </a:lnTo>
                  <a:lnTo>
                    <a:pt x="88" y="90"/>
                  </a:lnTo>
                  <a:lnTo>
                    <a:pt x="87" y="92"/>
                  </a:lnTo>
                  <a:lnTo>
                    <a:pt x="87" y="93"/>
                  </a:lnTo>
                  <a:lnTo>
                    <a:pt x="85" y="93"/>
                  </a:lnTo>
                  <a:lnTo>
                    <a:pt x="84" y="93"/>
                  </a:lnTo>
                  <a:lnTo>
                    <a:pt x="83" y="93"/>
                  </a:lnTo>
                  <a:lnTo>
                    <a:pt x="83" y="94"/>
                  </a:lnTo>
                  <a:lnTo>
                    <a:pt x="81" y="94"/>
                  </a:lnTo>
                  <a:lnTo>
                    <a:pt x="80" y="94"/>
                  </a:lnTo>
                  <a:lnTo>
                    <a:pt x="76" y="96"/>
                  </a:lnTo>
                  <a:lnTo>
                    <a:pt x="70" y="99"/>
                  </a:lnTo>
                  <a:lnTo>
                    <a:pt x="67" y="101"/>
                  </a:lnTo>
                  <a:lnTo>
                    <a:pt x="65" y="103"/>
                  </a:lnTo>
                  <a:lnTo>
                    <a:pt x="61" y="103"/>
                  </a:lnTo>
                  <a:lnTo>
                    <a:pt x="60" y="104"/>
                  </a:lnTo>
                  <a:lnTo>
                    <a:pt x="54" y="102"/>
                  </a:lnTo>
                  <a:lnTo>
                    <a:pt x="54" y="105"/>
                  </a:lnTo>
                  <a:lnTo>
                    <a:pt x="46" y="101"/>
                  </a:lnTo>
                  <a:lnTo>
                    <a:pt x="39" y="97"/>
                  </a:lnTo>
                  <a:lnTo>
                    <a:pt x="24" y="91"/>
                  </a:lnTo>
                  <a:lnTo>
                    <a:pt x="14" y="88"/>
                  </a:lnTo>
                  <a:lnTo>
                    <a:pt x="13" y="87"/>
                  </a:lnTo>
                  <a:lnTo>
                    <a:pt x="11" y="86"/>
                  </a:lnTo>
                  <a:lnTo>
                    <a:pt x="7" y="83"/>
                  </a:lnTo>
                  <a:lnTo>
                    <a:pt x="4" y="81"/>
                  </a:lnTo>
                  <a:lnTo>
                    <a:pt x="2" y="80"/>
                  </a:lnTo>
                  <a:lnTo>
                    <a:pt x="0" y="79"/>
                  </a:lnTo>
                  <a:lnTo>
                    <a:pt x="4" y="73"/>
                  </a:lnTo>
                  <a:lnTo>
                    <a:pt x="8" y="65"/>
                  </a:lnTo>
                  <a:lnTo>
                    <a:pt x="10" y="65"/>
                  </a:lnTo>
                  <a:lnTo>
                    <a:pt x="12" y="65"/>
                  </a:lnTo>
                  <a:lnTo>
                    <a:pt x="13" y="64"/>
                  </a:lnTo>
                  <a:lnTo>
                    <a:pt x="15" y="61"/>
                  </a:lnTo>
                  <a:lnTo>
                    <a:pt x="15" y="58"/>
                  </a:lnTo>
                  <a:lnTo>
                    <a:pt x="13" y="55"/>
                  </a:lnTo>
                  <a:lnTo>
                    <a:pt x="12" y="54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23" y="39"/>
                  </a:lnTo>
                  <a:lnTo>
                    <a:pt x="28" y="35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3" y="25"/>
                  </a:lnTo>
                  <a:close/>
                </a:path>
              </a:pathLst>
            </a:custGeom>
            <a:solidFill>
              <a:srgbClr val="AEC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Freeform 222"/>
            <p:cNvSpPr>
              <a:spLocks/>
            </p:cNvSpPr>
            <p:nvPr/>
          </p:nvSpPr>
          <p:spPr bwMode="auto">
            <a:xfrm>
              <a:off x="0" y="650816"/>
              <a:ext cx="1183006" cy="776019"/>
            </a:xfrm>
            <a:custGeom>
              <a:avLst/>
              <a:gdLst>
                <a:gd name="T0" fmla="*/ 258782 w 160"/>
                <a:gd name="T1" fmla="*/ 206925 h 105"/>
                <a:gd name="T2" fmla="*/ 280964 w 160"/>
                <a:gd name="T3" fmla="*/ 229096 h 105"/>
                <a:gd name="T4" fmla="*/ 295751 w 160"/>
                <a:gd name="T5" fmla="*/ 266047 h 105"/>
                <a:gd name="T6" fmla="*/ 303145 w 160"/>
                <a:gd name="T7" fmla="*/ 295608 h 105"/>
                <a:gd name="T8" fmla="*/ 310539 w 160"/>
                <a:gd name="T9" fmla="*/ 332559 h 105"/>
                <a:gd name="T10" fmla="*/ 332720 w 160"/>
                <a:gd name="T11" fmla="*/ 347339 h 105"/>
                <a:gd name="T12" fmla="*/ 384477 w 160"/>
                <a:gd name="T13" fmla="*/ 339949 h 105"/>
                <a:gd name="T14" fmla="*/ 399264 w 160"/>
                <a:gd name="T15" fmla="*/ 280827 h 105"/>
                <a:gd name="T16" fmla="*/ 399264 w 160"/>
                <a:gd name="T17" fmla="*/ 199535 h 105"/>
                <a:gd name="T18" fmla="*/ 406658 w 160"/>
                <a:gd name="T19" fmla="*/ 184755 h 105"/>
                <a:gd name="T20" fmla="*/ 451021 w 160"/>
                <a:gd name="T21" fmla="*/ 184755 h 105"/>
                <a:gd name="T22" fmla="*/ 502777 w 160"/>
                <a:gd name="T23" fmla="*/ 162584 h 105"/>
                <a:gd name="T24" fmla="*/ 502777 w 160"/>
                <a:gd name="T25" fmla="*/ 133023 h 105"/>
                <a:gd name="T26" fmla="*/ 524958 w 160"/>
                <a:gd name="T27" fmla="*/ 103463 h 105"/>
                <a:gd name="T28" fmla="*/ 606290 w 160"/>
                <a:gd name="T29" fmla="*/ 96072 h 105"/>
                <a:gd name="T30" fmla="*/ 650653 w 160"/>
                <a:gd name="T31" fmla="*/ 59122 h 105"/>
                <a:gd name="T32" fmla="*/ 680228 w 160"/>
                <a:gd name="T33" fmla="*/ 44341 h 105"/>
                <a:gd name="T34" fmla="*/ 702409 w 160"/>
                <a:gd name="T35" fmla="*/ 29561 h 105"/>
                <a:gd name="T36" fmla="*/ 717197 w 160"/>
                <a:gd name="T37" fmla="*/ 22171 h 105"/>
                <a:gd name="T38" fmla="*/ 724591 w 160"/>
                <a:gd name="T39" fmla="*/ 7390 h 105"/>
                <a:gd name="T40" fmla="*/ 754166 w 160"/>
                <a:gd name="T41" fmla="*/ 29561 h 105"/>
                <a:gd name="T42" fmla="*/ 783741 w 160"/>
                <a:gd name="T43" fmla="*/ 36951 h 105"/>
                <a:gd name="T44" fmla="*/ 783741 w 160"/>
                <a:gd name="T45" fmla="*/ 59122 h 105"/>
                <a:gd name="T46" fmla="*/ 798528 w 160"/>
                <a:gd name="T47" fmla="*/ 81292 h 105"/>
                <a:gd name="T48" fmla="*/ 820710 w 160"/>
                <a:gd name="T49" fmla="*/ 73902 h 105"/>
                <a:gd name="T50" fmla="*/ 842891 w 160"/>
                <a:gd name="T51" fmla="*/ 66512 h 105"/>
                <a:gd name="T52" fmla="*/ 879860 w 160"/>
                <a:gd name="T53" fmla="*/ 51731 h 105"/>
                <a:gd name="T54" fmla="*/ 916829 w 160"/>
                <a:gd name="T55" fmla="*/ 36951 h 105"/>
                <a:gd name="T56" fmla="*/ 931616 w 160"/>
                <a:gd name="T57" fmla="*/ 66512 h 105"/>
                <a:gd name="T58" fmla="*/ 939010 w 160"/>
                <a:gd name="T59" fmla="*/ 103463 h 105"/>
                <a:gd name="T60" fmla="*/ 983373 w 160"/>
                <a:gd name="T61" fmla="*/ 103463 h 105"/>
                <a:gd name="T62" fmla="*/ 1027736 w 160"/>
                <a:gd name="T63" fmla="*/ 103463 h 105"/>
                <a:gd name="T64" fmla="*/ 1072098 w 160"/>
                <a:gd name="T65" fmla="*/ 140414 h 105"/>
                <a:gd name="T66" fmla="*/ 1064705 w 160"/>
                <a:gd name="T67" fmla="*/ 169974 h 105"/>
                <a:gd name="T68" fmla="*/ 1123855 w 160"/>
                <a:gd name="T69" fmla="*/ 192145 h 105"/>
                <a:gd name="T70" fmla="*/ 1146036 w 160"/>
                <a:gd name="T71" fmla="*/ 236486 h 105"/>
                <a:gd name="T72" fmla="*/ 1183005 w 160"/>
                <a:gd name="T73" fmla="*/ 266047 h 105"/>
                <a:gd name="T74" fmla="*/ 1168217 w 160"/>
                <a:gd name="T75" fmla="*/ 332559 h 105"/>
                <a:gd name="T76" fmla="*/ 1153430 w 160"/>
                <a:gd name="T77" fmla="*/ 369510 h 105"/>
                <a:gd name="T78" fmla="*/ 1160824 w 160"/>
                <a:gd name="T79" fmla="*/ 436021 h 105"/>
                <a:gd name="T80" fmla="*/ 1146036 w 160"/>
                <a:gd name="T81" fmla="*/ 495143 h 105"/>
                <a:gd name="T82" fmla="*/ 1079492 w 160"/>
                <a:gd name="T83" fmla="*/ 524704 h 105"/>
                <a:gd name="T84" fmla="*/ 1042523 w 160"/>
                <a:gd name="T85" fmla="*/ 546874 h 105"/>
                <a:gd name="T86" fmla="*/ 1027736 w 160"/>
                <a:gd name="T87" fmla="*/ 598605 h 105"/>
                <a:gd name="T88" fmla="*/ 990767 w 160"/>
                <a:gd name="T89" fmla="*/ 635556 h 105"/>
                <a:gd name="T90" fmla="*/ 924223 w 160"/>
                <a:gd name="T91" fmla="*/ 635556 h 105"/>
                <a:gd name="T92" fmla="*/ 887254 w 160"/>
                <a:gd name="T93" fmla="*/ 687288 h 105"/>
                <a:gd name="T94" fmla="*/ 857679 w 160"/>
                <a:gd name="T95" fmla="*/ 731629 h 105"/>
                <a:gd name="T96" fmla="*/ 798528 w 160"/>
                <a:gd name="T97" fmla="*/ 716848 h 105"/>
                <a:gd name="T98" fmla="*/ 739378 w 160"/>
                <a:gd name="T99" fmla="*/ 679898 h 105"/>
                <a:gd name="T100" fmla="*/ 687622 w 160"/>
                <a:gd name="T101" fmla="*/ 665117 h 105"/>
                <a:gd name="T102" fmla="*/ 628471 w 160"/>
                <a:gd name="T103" fmla="*/ 687288 h 105"/>
                <a:gd name="T104" fmla="*/ 598896 w 160"/>
                <a:gd name="T105" fmla="*/ 694678 h 105"/>
                <a:gd name="T106" fmla="*/ 495383 w 160"/>
                <a:gd name="T107" fmla="*/ 746409 h 105"/>
                <a:gd name="T108" fmla="*/ 399264 w 160"/>
                <a:gd name="T109" fmla="*/ 753799 h 105"/>
                <a:gd name="T110" fmla="*/ 177451 w 160"/>
                <a:gd name="T111" fmla="*/ 672507 h 105"/>
                <a:gd name="T112" fmla="*/ 51756 w 160"/>
                <a:gd name="T113" fmla="*/ 613386 h 105"/>
                <a:gd name="T114" fmla="*/ 29575 w 160"/>
                <a:gd name="T115" fmla="*/ 539484 h 105"/>
                <a:gd name="T116" fmla="*/ 96119 w 160"/>
                <a:gd name="T117" fmla="*/ 472972 h 105"/>
                <a:gd name="T118" fmla="*/ 88725 w 160"/>
                <a:gd name="T119" fmla="*/ 399070 h 105"/>
                <a:gd name="T120" fmla="*/ 170057 w 160"/>
                <a:gd name="T121" fmla="*/ 288217 h 105"/>
                <a:gd name="T122" fmla="*/ 207026 w 160"/>
                <a:gd name="T123" fmla="*/ 214316 h 105"/>
                <a:gd name="T124" fmla="*/ 236601 w 160"/>
                <a:gd name="T125" fmla="*/ 192145 h 1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0" h="105">
                  <a:moveTo>
                    <a:pt x="33" y="25"/>
                  </a:moveTo>
                  <a:lnTo>
                    <a:pt x="35" y="26"/>
                  </a:lnTo>
                  <a:lnTo>
                    <a:pt x="34" y="27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3"/>
                  </a:lnTo>
                  <a:cubicBezTo>
                    <a:pt x="38" y="33"/>
                    <a:pt x="38" y="33"/>
                    <a:pt x="39" y="34"/>
                  </a:cubicBezTo>
                  <a:cubicBezTo>
                    <a:pt x="40" y="35"/>
                    <a:pt x="40" y="36"/>
                    <a:pt x="40" y="36"/>
                  </a:cubicBezTo>
                  <a:lnTo>
                    <a:pt x="40" y="37"/>
                  </a:lnTo>
                  <a:cubicBezTo>
                    <a:pt x="40" y="37"/>
                    <a:pt x="39" y="37"/>
                    <a:pt x="40" y="38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41" y="40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2" y="44"/>
                  </a:lnTo>
                  <a:lnTo>
                    <a:pt x="42" y="45"/>
                  </a:lnTo>
                  <a:lnTo>
                    <a:pt x="43" y="45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5" y="47"/>
                  </a:lnTo>
                  <a:lnTo>
                    <a:pt x="46" y="47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4" y="43"/>
                  </a:lnTo>
                  <a:lnTo>
                    <a:pt x="54" y="41"/>
                  </a:lnTo>
                  <a:lnTo>
                    <a:pt x="53" y="40"/>
                  </a:lnTo>
                  <a:lnTo>
                    <a:pt x="54" y="38"/>
                  </a:lnTo>
                  <a:lnTo>
                    <a:pt x="54" y="37"/>
                  </a:lnTo>
                  <a:lnTo>
                    <a:pt x="54" y="28"/>
                  </a:lnTo>
                  <a:lnTo>
                    <a:pt x="54" y="27"/>
                  </a:lnTo>
                  <a:cubicBezTo>
                    <a:pt x="54" y="27"/>
                    <a:pt x="54" y="26"/>
                    <a:pt x="54" y="25"/>
                  </a:cubicBezTo>
                  <a:cubicBezTo>
                    <a:pt x="53" y="25"/>
                    <a:pt x="53" y="25"/>
                    <a:pt x="53" y="25"/>
                  </a:cubicBezTo>
                  <a:lnTo>
                    <a:pt x="54" y="24"/>
                  </a:lnTo>
                  <a:lnTo>
                    <a:pt x="55" y="25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59" y="26"/>
                  </a:lnTo>
                  <a:lnTo>
                    <a:pt x="61" y="25"/>
                  </a:lnTo>
                  <a:lnTo>
                    <a:pt x="62" y="25"/>
                  </a:lnTo>
                  <a:lnTo>
                    <a:pt x="63" y="23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9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2" y="8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4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6" y="6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6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100" y="3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5" y="4"/>
                  </a:lnTo>
                  <a:lnTo>
                    <a:pt x="106" y="5"/>
                  </a:lnTo>
                  <a:lnTo>
                    <a:pt x="107" y="6"/>
                  </a:lnTo>
                  <a:lnTo>
                    <a:pt x="107" y="7"/>
                  </a:lnTo>
                  <a:lnTo>
                    <a:pt x="107" y="8"/>
                  </a:lnTo>
                  <a:lnTo>
                    <a:pt x="106" y="8"/>
                  </a:lnTo>
                  <a:cubicBezTo>
                    <a:pt x="106" y="8"/>
                    <a:pt x="105" y="7"/>
                    <a:pt x="105" y="8"/>
                  </a:cubicBezTo>
                  <a:cubicBezTo>
                    <a:pt x="105" y="9"/>
                    <a:pt x="105" y="9"/>
                    <a:pt x="105" y="9"/>
                  </a:cubicBezTo>
                  <a:lnTo>
                    <a:pt x="106" y="10"/>
                  </a:lnTo>
                  <a:lnTo>
                    <a:pt x="108" y="11"/>
                  </a:lnTo>
                  <a:lnTo>
                    <a:pt x="109" y="10"/>
                  </a:lnTo>
                  <a:lnTo>
                    <a:pt x="111" y="9"/>
                  </a:ln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0"/>
                  </a:cubicBezTo>
                  <a:lnTo>
                    <a:pt x="111" y="12"/>
                  </a:lnTo>
                  <a:lnTo>
                    <a:pt x="114" y="12"/>
                  </a:lnTo>
                  <a:lnTo>
                    <a:pt x="114" y="11"/>
                  </a:lnTo>
                  <a:lnTo>
                    <a:pt x="114" y="9"/>
                  </a:lnTo>
                  <a:lnTo>
                    <a:pt x="115" y="7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9" y="7"/>
                  </a:lnTo>
                  <a:lnTo>
                    <a:pt x="121" y="7"/>
                  </a:lnTo>
                  <a:lnTo>
                    <a:pt x="122" y="5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5" y="6"/>
                  </a:lnTo>
                  <a:lnTo>
                    <a:pt x="125" y="8"/>
                  </a:lnTo>
                  <a:cubicBezTo>
                    <a:pt x="125" y="8"/>
                    <a:pt x="125" y="8"/>
                    <a:pt x="126" y="9"/>
                  </a:cubicBezTo>
                  <a:cubicBezTo>
                    <a:pt x="127" y="10"/>
                    <a:pt x="127" y="10"/>
                    <a:pt x="127" y="10"/>
                  </a:cubicBezTo>
                  <a:lnTo>
                    <a:pt x="126" y="11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30" y="14"/>
                  </a:lnTo>
                  <a:lnTo>
                    <a:pt x="132" y="13"/>
                  </a:lnTo>
                  <a:lnTo>
                    <a:pt x="133" y="13"/>
                  </a:lnTo>
                  <a:lnTo>
                    <a:pt x="133" y="14"/>
                  </a:lnTo>
                  <a:lnTo>
                    <a:pt x="135" y="15"/>
                  </a:lnTo>
                  <a:cubicBezTo>
                    <a:pt x="135" y="15"/>
                    <a:pt x="136" y="14"/>
                    <a:pt x="137" y="14"/>
                  </a:cubicBezTo>
                  <a:cubicBezTo>
                    <a:pt x="137" y="14"/>
                    <a:pt x="138" y="14"/>
                    <a:pt x="138" y="14"/>
                  </a:cubicBezTo>
                  <a:lnTo>
                    <a:pt x="139" y="14"/>
                  </a:lnTo>
                  <a:lnTo>
                    <a:pt x="139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19"/>
                  </a:lnTo>
                  <a:lnTo>
                    <a:pt x="144" y="20"/>
                  </a:lnTo>
                  <a:lnTo>
                    <a:pt x="144" y="22"/>
                  </a:lnTo>
                  <a:lnTo>
                    <a:pt x="144" y="23"/>
                  </a:lnTo>
                  <a:lnTo>
                    <a:pt x="144" y="24"/>
                  </a:lnTo>
                  <a:lnTo>
                    <a:pt x="145" y="24"/>
                  </a:lnTo>
                  <a:lnTo>
                    <a:pt x="147" y="25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4" y="28"/>
                  </a:lnTo>
                  <a:cubicBezTo>
                    <a:pt x="154" y="28"/>
                    <a:pt x="155" y="30"/>
                    <a:pt x="154" y="31"/>
                  </a:cubicBezTo>
                  <a:cubicBezTo>
                    <a:pt x="154" y="31"/>
                    <a:pt x="155" y="32"/>
                    <a:pt x="155" y="32"/>
                  </a:cubicBezTo>
                  <a:lnTo>
                    <a:pt x="156" y="33"/>
                  </a:lnTo>
                  <a:lnTo>
                    <a:pt x="156" y="34"/>
                  </a:lnTo>
                  <a:lnTo>
                    <a:pt x="158" y="35"/>
                  </a:lnTo>
                  <a:lnTo>
                    <a:pt x="160" y="36"/>
                  </a:lnTo>
                  <a:lnTo>
                    <a:pt x="159" y="37"/>
                  </a:lnTo>
                  <a:lnTo>
                    <a:pt x="158" y="40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58" y="47"/>
                  </a:lnTo>
                  <a:lnTo>
                    <a:pt x="157" y="48"/>
                  </a:lnTo>
                  <a:lnTo>
                    <a:pt x="157" y="49"/>
                  </a:lnTo>
                  <a:lnTo>
                    <a:pt x="156" y="50"/>
                  </a:lnTo>
                  <a:lnTo>
                    <a:pt x="155" y="51"/>
                  </a:lnTo>
                  <a:lnTo>
                    <a:pt x="156" y="54"/>
                  </a:lnTo>
                  <a:lnTo>
                    <a:pt x="155" y="57"/>
                  </a:lnTo>
                  <a:lnTo>
                    <a:pt x="157" y="59"/>
                  </a:lnTo>
                  <a:lnTo>
                    <a:pt x="157" y="62"/>
                  </a:lnTo>
                  <a:lnTo>
                    <a:pt x="156" y="64"/>
                  </a:lnTo>
                  <a:lnTo>
                    <a:pt x="155" y="66"/>
                  </a:lnTo>
                  <a:lnTo>
                    <a:pt x="155" y="67"/>
                  </a:lnTo>
                  <a:lnTo>
                    <a:pt x="153" y="67"/>
                  </a:lnTo>
                  <a:lnTo>
                    <a:pt x="151" y="70"/>
                  </a:lnTo>
                  <a:lnTo>
                    <a:pt x="148" y="71"/>
                  </a:lnTo>
                  <a:lnTo>
                    <a:pt x="146" y="71"/>
                  </a:lnTo>
                  <a:lnTo>
                    <a:pt x="145" y="72"/>
                  </a:lnTo>
                  <a:lnTo>
                    <a:pt x="143" y="71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40" y="74"/>
                  </a:lnTo>
                  <a:lnTo>
                    <a:pt x="141" y="75"/>
                  </a:lnTo>
                  <a:lnTo>
                    <a:pt x="139" y="78"/>
                  </a:lnTo>
                  <a:lnTo>
                    <a:pt x="139" y="81"/>
                  </a:lnTo>
                  <a:lnTo>
                    <a:pt x="138" y="83"/>
                  </a:lnTo>
                  <a:lnTo>
                    <a:pt x="134" y="85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7" y="86"/>
                  </a:lnTo>
                  <a:lnTo>
                    <a:pt x="125" y="86"/>
                  </a:lnTo>
                  <a:lnTo>
                    <a:pt x="124" y="85"/>
                  </a:lnTo>
                  <a:lnTo>
                    <a:pt x="122" y="87"/>
                  </a:lnTo>
                  <a:lnTo>
                    <a:pt x="121" y="86"/>
                  </a:lnTo>
                  <a:lnTo>
                    <a:pt x="120" y="93"/>
                  </a:lnTo>
                  <a:lnTo>
                    <a:pt x="118" y="93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6" y="99"/>
                  </a:lnTo>
                  <a:lnTo>
                    <a:pt x="115" y="99"/>
                  </a:lnTo>
                  <a:lnTo>
                    <a:pt x="112" y="99"/>
                  </a:lnTo>
                  <a:lnTo>
                    <a:pt x="109" y="97"/>
                  </a:lnTo>
                  <a:lnTo>
                    <a:pt x="108" y="97"/>
                  </a:lnTo>
                  <a:lnTo>
                    <a:pt x="107" y="97"/>
                  </a:lnTo>
                  <a:lnTo>
                    <a:pt x="105" y="96"/>
                  </a:lnTo>
                  <a:lnTo>
                    <a:pt x="101" y="94"/>
                  </a:lnTo>
                  <a:lnTo>
                    <a:pt x="100" y="92"/>
                  </a:lnTo>
                  <a:lnTo>
                    <a:pt x="99" y="91"/>
                  </a:lnTo>
                  <a:lnTo>
                    <a:pt x="95" y="90"/>
                  </a:lnTo>
                  <a:lnTo>
                    <a:pt x="94" y="89"/>
                  </a:lnTo>
                  <a:lnTo>
                    <a:pt x="93" y="90"/>
                  </a:lnTo>
                  <a:lnTo>
                    <a:pt x="88" y="90"/>
                  </a:lnTo>
                  <a:lnTo>
                    <a:pt x="87" y="92"/>
                  </a:lnTo>
                  <a:lnTo>
                    <a:pt x="87" y="93"/>
                  </a:lnTo>
                  <a:lnTo>
                    <a:pt x="85" y="93"/>
                  </a:lnTo>
                  <a:lnTo>
                    <a:pt x="84" y="93"/>
                  </a:lnTo>
                  <a:lnTo>
                    <a:pt x="83" y="93"/>
                  </a:lnTo>
                  <a:lnTo>
                    <a:pt x="83" y="94"/>
                  </a:lnTo>
                  <a:lnTo>
                    <a:pt x="81" y="94"/>
                  </a:lnTo>
                  <a:lnTo>
                    <a:pt x="80" y="94"/>
                  </a:lnTo>
                  <a:lnTo>
                    <a:pt x="76" y="96"/>
                  </a:lnTo>
                  <a:lnTo>
                    <a:pt x="70" y="99"/>
                  </a:lnTo>
                  <a:lnTo>
                    <a:pt x="67" y="101"/>
                  </a:lnTo>
                  <a:lnTo>
                    <a:pt x="65" y="103"/>
                  </a:lnTo>
                  <a:lnTo>
                    <a:pt x="61" y="103"/>
                  </a:lnTo>
                  <a:lnTo>
                    <a:pt x="60" y="104"/>
                  </a:lnTo>
                  <a:lnTo>
                    <a:pt x="54" y="102"/>
                  </a:lnTo>
                  <a:lnTo>
                    <a:pt x="54" y="105"/>
                  </a:lnTo>
                  <a:lnTo>
                    <a:pt x="46" y="101"/>
                  </a:lnTo>
                  <a:lnTo>
                    <a:pt x="39" y="97"/>
                  </a:lnTo>
                  <a:lnTo>
                    <a:pt x="24" y="91"/>
                  </a:lnTo>
                  <a:lnTo>
                    <a:pt x="14" y="88"/>
                  </a:lnTo>
                  <a:lnTo>
                    <a:pt x="13" y="87"/>
                  </a:lnTo>
                  <a:lnTo>
                    <a:pt x="11" y="86"/>
                  </a:lnTo>
                  <a:lnTo>
                    <a:pt x="7" y="83"/>
                  </a:lnTo>
                  <a:lnTo>
                    <a:pt x="4" y="81"/>
                  </a:lnTo>
                  <a:lnTo>
                    <a:pt x="2" y="80"/>
                  </a:lnTo>
                  <a:lnTo>
                    <a:pt x="0" y="79"/>
                  </a:lnTo>
                  <a:lnTo>
                    <a:pt x="4" y="73"/>
                  </a:lnTo>
                  <a:lnTo>
                    <a:pt x="8" y="65"/>
                  </a:lnTo>
                  <a:lnTo>
                    <a:pt x="10" y="65"/>
                  </a:lnTo>
                  <a:lnTo>
                    <a:pt x="12" y="65"/>
                  </a:lnTo>
                  <a:lnTo>
                    <a:pt x="13" y="64"/>
                  </a:lnTo>
                  <a:lnTo>
                    <a:pt x="15" y="61"/>
                  </a:lnTo>
                  <a:lnTo>
                    <a:pt x="15" y="58"/>
                  </a:lnTo>
                  <a:lnTo>
                    <a:pt x="13" y="55"/>
                  </a:lnTo>
                  <a:lnTo>
                    <a:pt x="12" y="54"/>
                  </a:lnTo>
                  <a:lnTo>
                    <a:pt x="15" y="46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23" y="39"/>
                  </a:lnTo>
                  <a:lnTo>
                    <a:pt x="28" y="35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0" y="28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3" y="25"/>
                  </a:lnTo>
                  <a:close/>
                </a:path>
              </a:pathLst>
            </a:custGeom>
            <a:solidFill>
              <a:srgbClr val="CADCE8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Oval 223"/>
            <p:cNvSpPr>
              <a:spLocks noChangeArrowheads="1"/>
            </p:cNvSpPr>
            <p:nvPr/>
          </p:nvSpPr>
          <p:spPr bwMode="auto">
            <a:xfrm>
              <a:off x="769004" y="754319"/>
              <a:ext cx="29800" cy="369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Oval 224"/>
            <p:cNvSpPr>
              <a:spLocks noChangeArrowheads="1"/>
            </p:cNvSpPr>
            <p:nvPr/>
          </p:nvSpPr>
          <p:spPr bwMode="auto">
            <a:xfrm>
              <a:off x="769004" y="754319"/>
              <a:ext cx="29800" cy="369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Oval 225"/>
            <p:cNvSpPr>
              <a:spLocks noChangeArrowheads="1"/>
            </p:cNvSpPr>
            <p:nvPr/>
          </p:nvSpPr>
          <p:spPr bwMode="auto">
            <a:xfrm>
              <a:off x="702303" y="1649041"/>
              <a:ext cx="29800" cy="293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Oval 226"/>
            <p:cNvSpPr>
              <a:spLocks noChangeArrowheads="1"/>
            </p:cNvSpPr>
            <p:nvPr/>
          </p:nvSpPr>
          <p:spPr bwMode="auto">
            <a:xfrm>
              <a:off x="702303" y="1649041"/>
              <a:ext cx="29800" cy="293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Oval 227"/>
            <p:cNvSpPr>
              <a:spLocks noChangeArrowheads="1"/>
            </p:cNvSpPr>
            <p:nvPr/>
          </p:nvSpPr>
          <p:spPr bwMode="auto">
            <a:xfrm>
              <a:off x="3047315" y="111103"/>
              <a:ext cx="29200" cy="368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Oval 228"/>
            <p:cNvSpPr>
              <a:spLocks noChangeArrowheads="1"/>
            </p:cNvSpPr>
            <p:nvPr/>
          </p:nvSpPr>
          <p:spPr bwMode="auto">
            <a:xfrm>
              <a:off x="3047315" y="111103"/>
              <a:ext cx="29200" cy="36801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Oval 229"/>
            <p:cNvSpPr>
              <a:spLocks noChangeArrowheads="1"/>
            </p:cNvSpPr>
            <p:nvPr/>
          </p:nvSpPr>
          <p:spPr bwMode="auto">
            <a:xfrm>
              <a:off x="3676018" y="1116328"/>
              <a:ext cx="29800" cy="298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Oval 230"/>
            <p:cNvSpPr>
              <a:spLocks noChangeArrowheads="1"/>
            </p:cNvSpPr>
            <p:nvPr/>
          </p:nvSpPr>
          <p:spPr bwMode="auto">
            <a:xfrm>
              <a:off x="3676018" y="1116328"/>
              <a:ext cx="29800" cy="298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Oval 231"/>
            <p:cNvSpPr>
              <a:spLocks noChangeArrowheads="1"/>
            </p:cNvSpPr>
            <p:nvPr/>
          </p:nvSpPr>
          <p:spPr bwMode="auto">
            <a:xfrm>
              <a:off x="3106415" y="443811"/>
              <a:ext cx="36800" cy="368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Oval 232"/>
            <p:cNvSpPr>
              <a:spLocks noChangeArrowheads="1"/>
            </p:cNvSpPr>
            <p:nvPr/>
          </p:nvSpPr>
          <p:spPr bwMode="auto">
            <a:xfrm>
              <a:off x="3106415" y="443811"/>
              <a:ext cx="36800" cy="36801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Oval 233"/>
            <p:cNvSpPr>
              <a:spLocks noChangeArrowheads="1"/>
            </p:cNvSpPr>
            <p:nvPr/>
          </p:nvSpPr>
          <p:spPr bwMode="auto">
            <a:xfrm>
              <a:off x="3409917" y="864822"/>
              <a:ext cx="29200" cy="375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Oval 234"/>
            <p:cNvSpPr>
              <a:spLocks noChangeArrowheads="1"/>
            </p:cNvSpPr>
            <p:nvPr/>
          </p:nvSpPr>
          <p:spPr bwMode="auto">
            <a:xfrm>
              <a:off x="3409917" y="864822"/>
              <a:ext cx="29200" cy="37501"/>
            </a:xfrm>
            <a:prstGeom prst="ellips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Rectangle 235"/>
            <p:cNvSpPr>
              <a:spLocks noChangeArrowheads="1"/>
            </p:cNvSpPr>
            <p:nvPr/>
          </p:nvSpPr>
          <p:spPr bwMode="auto">
            <a:xfrm>
              <a:off x="3056915" y="43801"/>
              <a:ext cx="78700" cy="19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rgbClr val="36375C"/>
                  </a:solidFill>
                  <a:effectLst/>
                  <a:uLnTx/>
                  <a:uFillTx/>
                  <a:latin typeface="Wingdings" panose="05000000000000000000" pitchFamily="2" charset="2"/>
                  <a:ea typeface="Calibri" panose="020F0502020204030204" pitchFamily="34" charset="0"/>
                  <a:cs typeface="Wingdings" panose="05000000000000000000" pitchFamily="2" charset="2"/>
                </a:rPr>
                <a:t>!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Oval 236"/>
            <p:cNvSpPr>
              <a:spLocks noChangeArrowheads="1"/>
            </p:cNvSpPr>
            <p:nvPr/>
          </p:nvSpPr>
          <p:spPr bwMode="auto">
            <a:xfrm>
              <a:off x="4970125" y="880122"/>
              <a:ext cx="29900" cy="292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Oval 237"/>
            <p:cNvSpPr>
              <a:spLocks noChangeArrowheads="1"/>
            </p:cNvSpPr>
            <p:nvPr/>
          </p:nvSpPr>
          <p:spPr bwMode="auto">
            <a:xfrm>
              <a:off x="4970125" y="880122"/>
              <a:ext cx="29900" cy="292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Oval 238"/>
            <p:cNvSpPr>
              <a:spLocks noChangeArrowheads="1"/>
            </p:cNvSpPr>
            <p:nvPr/>
          </p:nvSpPr>
          <p:spPr bwMode="auto">
            <a:xfrm>
              <a:off x="4090020" y="525113"/>
              <a:ext cx="36800" cy="292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Oval 239"/>
            <p:cNvSpPr>
              <a:spLocks noChangeArrowheads="1"/>
            </p:cNvSpPr>
            <p:nvPr/>
          </p:nvSpPr>
          <p:spPr bwMode="auto">
            <a:xfrm>
              <a:off x="4090020" y="525113"/>
              <a:ext cx="36800" cy="292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Oval 240"/>
            <p:cNvSpPr>
              <a:spLocks noChangeArrowheads="1"/>
            </p:cNvSpPr>
            <p:nvPr/>
          </p:nvSpPr>
          <p:spPr bwMode="auto">
            <a:xfrm>
              <a:off x="1523308" y="1057226"/>
              <a:ext cx="29900" cy="369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Oval 241"/>
            <p:cNvSpPr>
              <a:spLocks noChangeArrowheads="1"/>
            </p:cNvSpPr>
            <p:nvPr/>
          </p:nvSpPr>
          <p:spPr bwMode="auto">
            <a:xfrm>
              <a:off x="1523308" y="1057226"/>
              <a:ext cx="29900" cy="369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Oval 242"/>
            <p:cNvSpPr>
              <a:spLocks noChangeArrowheads="1"/>
            </p:cNvSpPr>
            <p:nvPr/>
          </p:nvSpPr>
          <p:spPr bwMode="auto">
            <a:xfrm>
              <a:off x="3572518" y="2617465"/>
              <a:ext cx="29200" cy="299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Oval 243"/>
            <p:cNvSpPr>
              <a:spLocks noChangeArrowheads="1"/>
            </p:cNvSpPr>
            <p:nvPr/>
          </p:nvSpPr>
          <p:spPr bwMode="auto">
            <a:xfrm>
              <a:off x="3572518" y="2617465"/>
              <a:ext cx="29200" cy="299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Oval 244"/>
            <p:cNvSpPr>
              <a:spLocks noChangeArrowheads="1"/>
            </p:cNvSpPr>
            <p:nvPr/>
          </p:nvSpPr>
          <p:spPr bwMode="auto">
            <a:xfrm>
              <a:off x="3298816" y="2757869"/>
              <a:ext cx="29200" cy="29801"/>
            </a:xfrm>
            <a:prstGeom prst="ellipse">
              <a:avLst/>
            </a:pr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Oval 245"/>
            <p:cNvSpPr>
              <a:spLocks noChangeArrowheads="1"/>
            </p:cNvSpPr>
            <p:nvPr/>
          </p:nvSpPr>
          <p:spPr bwMode="auto">
            <a:xfrm>
              <a:off x="3298816" y="2757869"/>
              <a:ext cx="29200" cy="29801"/>
            </a:xfrm>
            <a:prstGeom prst="ellips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Rectangle 246"/>
            <p:cNvSpPr>
              <a:spLocks noChangeArrowheads="1"/>
            </p:cNvSpPr>
            <p:nvPr/>
          </p:nvSpPr>
          <p:spPr bwMode="auto">
            <a:xfrm>
              <a:off x="3330638" y="502913"/>
              <a:ext cx="19812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2,65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Rectangle 247"/>
            <p:cNvSpPr>
              <a:spLocks noChangeArrowheads="1"/>
            </p:cNvSpPr>
            <p:nvPr/>
          </p:nvSpPr>
          <p:spPr bwMode="auto">
            <a:xfrm>
              <a:off x="1523408" y="1457936"/>
              <a:ext cx="14160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0,3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Rectangle 248"/>
            <p:cNvSpPr>
              <a:spLocks noChangeArrowheads="1"/>
            </p:cNvSpPr>
            <p:nvPr/>
          </p:nvSpPr>
          <p:spPr bwMode="auto">
            <a:xfrm>
              <a:off x="4187862" y="1990790"/>
              <a:ext cx="25463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17,91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3" name="Rectangle 249"/>
            <p:cNvSpPr>
              <a:spLocks noChangeArrowheads="1"/>
            </p:cNvSpPr>
            <p:nvPr/>
          </p:nvSpPr>
          <p:spPr bwMode="auto">
            <a:xfrm>
              <a:off x="924605" y="1644041"/>
              <a:ext cx="56500" cy="22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4" name="Rectangle 250"/>
            <p:cNvSpPr>
              <a:spLocks noChangeArrowheads="1"/>
            </p:cNvSpPr>
            <p:nvPr/>
          </p:nvSpPr>
          <p:spPr bwMode="auto">
            <a:xfrm>
              <a:off x="5040195" y="909473"/>
              <a:ext cx="464202" cy="22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8,21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5" name="Rectangle 251"/>
            <p:cNvSpPr>
              <a:spLocks noChangeArrowheads="1"/>
            </p:cNvSpPr>
            <p:nvPr/>
          </p:nvSpPr>
          <p:spPr bwMode="auto">
            <a:xfrm>
              <a:off x="3655794" y="2293066"/>
              <a:ext cx="254635" cy="1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10,47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6" name="Rectangle 252"/>
            <p:cNvSpPr>
              <a:spLocks noChangeArrowheads="1"/>
            </p:cNvSpPr>
            <p:nvPr/>
          </p:nvSpPr>
          <p:spPr bwMode="auto">
            <a:xfrm>
              <a:off x="578503" y="859821"/>
              <a:ext cx="81900" cy="28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7" name="Rectangle 253"/>
            <p:cNvSpPr>
              <a:spLocks noChangeArrowheads="1"/>
            </p:cNvSpPr>
            <p:nvPr/>
          </p:nvSpPr>
          <p:spPr bwMode="auto">
            <a:xfrm>
              <a:off x="3442494" y="1551939"/>
              <a:ext cx="19812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1,43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8" name="Rectangle 254"/>
            <p:cNvSpPr>
              <a:spLocks noChangeArrowheads="1"/>
            </p:cNvSpPr>
            <p:nvPr/>
          </p:nvSpPr>
          <p:spPr bwMode="auto">
            <a:xfrm>
              <a:off x="2352712" y="823621"/>
              <a:ext cx="19812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2,41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9" name="Rectangle 255"/>
            <p:cNvSpPr>
              <a:spLocks noChangeArrowheads="1"/>
            </p:cNvSpPr>
            <p:nvPr/>
          </p:nvSpPr>
          <p:spPr bwMode="auto">
            <a:xfrm>
              <a:off x="2290411" y="2243456"/>
              <a:ext cx="56600" cy="22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0" name="Rectangle 256"/>
            <p:cNvSpPr>
              <a:spLocks noChangeArrowheads="1"/>
            </p:cNvSpPr>
            <p:nvPr/>
          </p:nvSpPr>
          <p:spPr bwMode="auto">
            <a:xfrm>
              <a:off x="858504" y="2350159"/>
              <a:ext cx="56600" cy="22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1" name="Rectangle 257"/>
            <p:cNvSpPr>
              <a:spLocks noChangeArrowheads="1"/>
            </p:cNvSpPr>
            <p:nvPr/>
          </p:nvSpPr>
          <p:spPr bwMode="auto">
            <a:xfrm>
              <a:off x="3914819" y="304208"/>
              <a:ext cx="25463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11,98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Rectangle 258"/>
            <p:cNvSpPr>
              <a:spLocks noChangeArrowheads="1"/>
            </p:cNvSpPr>
            <p:nvPr/>
          </p:nvSpPr>
          <p:spPr bwMode="auto">
            <a:xfrm>
              <a:off x="2769383" y="405810"/>
              <a:ext cx="25463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85,71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3" name="Rectangle 259"/>
            <p:cNvSpPr>
              <a:spLocks noChangeArrowheads="1"/>
            </p:cNvSpPr>
            <p:nvPr/>
          </p:nvSpPr>
          <p:spPr bwMode="auto">
            <a:xfrm>
              <a:off x="3227053" y="2787670"/>
              <a:ext cx="19812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6,78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4" name="Rectangle 261"/>
            <p:cNvSpPr>
              <a:spLocks noChangeArrowheads="1"/>
            </p:cNvSpPr>
            <p:nvPr/>
          </p:nvSpPr>
          <p:spPr bwMode="auto">
            <a:xfrm>
              <a:off x="4474839" y="2352266"/>
              <a:ext cx="286385" cy="24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17,51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5" name="Rectangle 286"/>
            <p:cNvSpPr>
              <a:spLocks noChangeArrowheads="1"/>
            </p:cNvSpPr>
            <p:nvPr/>
          </p:nvSpPr>
          <p:spPr bwMode="auto">
            <a:xfrm>
              <a:off x="760704" y="1551939"/>
              <a:ext cx="219801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BF8F7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АТЫРАУ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6" name="Rectangle 299"/>
            <p:cNvSpPr>
              <a:spLocks noChangeArrowheads="1"/>
            </p:cNvSpPr>
            <p:nvPr/>
          </p:nvSpPr>
          <p:spPr bwMode="auto">
            <a:xfrm>
              <a:off x="1325307" y="1217930"/>
              <a:ext cx="602603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АКТЮБИНСКАЯ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7" name="Rectangle 300"/>
            <p:cNvSpPr>
              <a:spLocks noChangeArrowheads="1"/>
            </p:cNvSpPr>
            <p:nvPr/>
          </p:nvSpPr>
          <p:spPr bwMode="auto">
            <a:xfrm>
              <a:off x="1443407" y="1299232"/>
              <a:ext cx="379102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8" name="Rectangle 301"/>
            <p:cNvSpPr>
              <a:spLocks noChangeArrowheads="1"/>
            </p:cNvSpPr>
            <p:nvPr/>
          </p:nvSpPr>
          <p:spPr bwMode="auto">
            <a:xfrm>
              <a:off x="210201" y="1062327"/>
              <a:ext cx="904204" cy="18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ЗАПАДНО-КАЗАХСТАНСКАЯ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9" name="Rectangle 302"/>
            <p:cNvSpPr>
              <a:spLocks noChangeArrowheads="1"/>
            </p:cNvSpPr>
            <p:nvPr/>
          </p:nvSpPr>
          <p:spPr bwMode="auto">
            <a:xfrm>
              <a:off x="476902" y="1128428"/>
              <a:ext cx="316202" cy="18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0" name="Rectangle 303"/>
            <p:cNvSpPr>
              <a:spLocks noChangeArrowheads="1"/>
            </p:cNvSpPr>
            <p:nvPr/>
          </p:nvSpPr>
          <p:spPr bwMode="auto">
            <a:xfrm>
              <a:off x="504803" y="1391935"/>
              <a:ext cx="541103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АТЫРАУСКАЯ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1" name="Rectangle 304"/>
            <p:cNvSpPr>
              <a:spLocks noChangeArrowheads="1"/>
            </p:cNvSpPr>
            <p:nvPr/>
          </p:nvSpPr>
          <p:spPr bwMode="auto">
            <a:xfrm>
              <a:off x="570903" y="1457936"/>
              <a:ext cx="379102" cy="19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2" name="Rectangle 305"/>
            <p:cNvSpPr>
              <a:spLocks noChangeArrowheads="1"/>
            </p:cNvSpPr>
            <p:nvPr/>
          </p:nvSpPr>
          <p:spPr bwMode="auto">
            <a:xfrm>
              <a:off x="570903" y="2137453"/>
              <a:ext cx="706703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МАНГЫСТАУСКАЯ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3" name="Rectangle 306"/>
            <p:cNvSpPr>
              <a:spLocks noChangeArrowheads="1"/>
            </p:cNvSpPr>
            <p:nvPr/>
          </p:nvSpPr>
          <p:spPr bwMode="auto">
            <a:xfrm>
              <a:off x="733404" y="2218755"/>
              <a:ext cx="379102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4" name="Rectangle 307"/>
            <p:cNvSpPr>
              <a:spLocks noChangeArrowheads="1"/>
            </p:cNvSpPr>
            <p:nvPr/>
          </p:nvSpPr>
          <p:spPr bwMode="auto">
            <a:xfrm>
              <a:off x="2317711" y="438111"/>
              <a:ext cx="285201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КОСТАНАЙ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5" name="Rectangle 308"/>
            <p:cNvSpPr>
              <a:spLocks noChangeArrowheads="1"/>
            </p:cNvSpPr>
            <p:nvPr/>
          </p:nvSpPr>
          <p:spPr bwMode="auto">
            <a:xfrm>
              <a:off x="2538713" y="2266357"/>
              <a:ext cx="344802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КЫЗЫЛОРДА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6" name="Rectangle 309"/>
            <p:cNvSpPr>
              <a:spLocks noChangeArrowheads="1"/>
            </p:cNvSpPr>
            <p:nvPr/>
          </p:nvSpPr>
          <p:spPr bwMode="auto">
            <a:xfrm>
              <a:off x="1891709" y="1963449"/>
              <a:ext cx="782904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КЫЗЫЛОРДИНСКАЯ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7" name="Rectangle 310"/>
            <p:cNvSpPr>
              <a:spLocks noChangeArrowheads="1"/>
            </p:cNvSpPr>
            <p:nvPr/>
          </p:nvSpPr>
          <p:spPr bwMode="auto">
            <a:xfrm>
              <a:off x="2091110" y="2044751"/>
              <a:ext cx="379002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8" name="Rectangle 311"/>
            <p:cNvSpPr>
              <a:spLocks noChangeArrowheads="1"/>
            </p:cNvSpPr>
            <p:nvPr/>
          </p:nvSpPr>
          <p:spPr bwMode="auto">
            <a:xfrm>
              <a:off x="2038310" y="588615"/>
              <a:ext cx="638803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КОСТАНАЙСКАЯ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9" name="Rectangle 312"/>
            <p:cNvSpPr>
              <a:spLocks noChangeArrowheads="1"/>
            </p:cNvSpPr>
            <p:nvPr/>
          </p:nvSpPr>
          <p:spPr bwMode="auto">
            <a:xfrm>
              <a:off x="2248511" y="702318"/>
              <a:ext cx="379102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0" name="Rectangle 313"/>
            <p:cNvSpPr>
              <a:spLocks noChangeArrowheads="1"/>
            </p:cNvSpPr>
            <p:nvPr/>
          </p:nvSpPr>
          <p:spPr bwMode="auto">
            <a:xfrm>
              <a:off x="3122315" y="472412"/>
              <a:ext cx="286401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КОКШЕТАУ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1" name="Rectangle 314"/>
            <p:cNvSpPr>
              <a:spLocks noChangeArrowheads="1"/>
            </p:cNvSpPr>
            <p:nvPr/>
          </p:nvSpPr>
          <p:spPr bwMode="auto">
            <a:xfrm>
              <a:off x="3014409" y="828021"/>
              <a:ext cx="375902" cy="15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АСТАНА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2" name="Rectangle 315"/>
            <p:cNvSpPr>
              <a:spLocks noChangeArrowheads="1"/>
            </p:cNvSpPr>
            <p:nvPr/>
          </p:nvSpPr>
          <p:spPr bwMode="auto">
            <a:xfrm>
              <a:off x="3606818" y="1151229"/>
              <a:ext cx="313702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КАРАГАНДА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3" name="Rectangle 316"/>
            <p:cNvSpPr>
              <a:spLocks noChangeArrowheads="1"/>
            </p:cNvSpPr>
            <p:nvPr/>
          </p:nvSpPr>
          <p:spPr bwMode="auto">
            <a:xfrm>
              <a:off x="2878414" y="154904"/>
              <a:ext cx="464902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ПЕТРОПАВЛОВСК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4" name="Rectangle 317"/>
            <p:cNvSpPr>
              <a:spLocks noChangeArrowheads="1"/>
            </p:cNvSpPr>
            <p:nvPr/>
          </p:nvSpPr>
          <p:spPr bwMode="auto">
            <a:xfrm>
              <a:off x="3623918" y="2489862"/>
              <a:ext cx="170201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ТАРАЗ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5" name="Rectangle 318"/>
            <p:cNvSpPr>
              <a:spLocks noChangeArrowheads="1"/>
            </p:cNvSpPr>
            <p:nvPr/>
          </p:nvSpPr>
          <p:spPr bwMode="auto">
            <a:xfrm>
              <a:off x="3054337" y="2570464"/>
              <a:ext cx="276301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ШЫМКЕНТ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6" name="Rectangle 319"/>
            <p:cNvSpPr>
              <a:spLocks noChangeArrowheads="1"/>
            </p:cNvSpPr>
            <p:nvPr/>
          </p:nvSpPr>
          <p:spPr bwMode="auto">
            <a:xfrm>
              <a:off x="3296372" y="2056394"/>
              <a:ext cx="581603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ЖАМБЫЛСКАЯ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7" name="Rectangle 320"/>
            <p:cNvSpPr>
              <a:spLocks noChangeArrowheads="1"/>
            </p:cNvSpPr>
            <p:nvPr/>
          </p:nvSpPr>
          <p:spPr bwMode="auto">
            <a:xfrm>
              <a:off x="3498973" y="2170809"/>
              <a:ext cx="379002" cy="17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8" name="Rectangle 321"/>
            <p:cNvSpPr>
              <a:spLocks noChangeArrowheads="1"/>
            </p:cNvSpPr>
            <p:nvPr/>
          </p:nvSpPr>
          <p:spPr bwMode="auto">
            <a:xfrm>
              <a:off x="2973115" y="607201"/>
              <a:ext cx="599403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АКМОЛИНСКАЯ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9" name="Rectangle 322"/>
            <p:cNvSpPr>
              <a:spLocks noChangeArrowheads="1"/>
            </p:cNvSpPr>
            <p:nvPr/>
          </p:nvSpPr>
          <p:spPr bwMode="auto">
            <a:xfrm>
              <a:off x="3158516" y="672517"/>
              <a:ext cx="379102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0" name="Rectangle 323"/>
            <p:cNvSpPr>
              <a:spLocks noChangeArrowheads="1"/>
            </p:cNvSpPr>
            <p:nvPr/>
          </p:nvSpPr>
          <p:spPr bwMode="auto">
            <a:xfrm>
              <a:off x="2915914" y="1430036"/>
              <a:ext cx="1136706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КАРАГАНДИНСКАЯ 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1" name="Rectangle 324"/>
            <p:cNvSpPr>
              <a:spLocks noChangeArrowheads="1"/>
            </p:cNvSpPr>
            <p:nvPr/>
          </p:nvSpPr>
          <p:spPr bwMode="auto">
            <a:xfrm>
              <a:off x="2855070" y="2693667"/>
              <a:ext cx="643903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ЮЖНО-КАЗАХСТАНСКАЯ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2" name="Rectangle 325"/>
            <p:cNvSpPr>
              <a:spLocks noChangeArrowheads="1"/>
            </p:cNvSpPr>
            <p:nvPr/>
          </p:nvSpPr>
          <p:spPr bwMode="auto">
            <a:xfrm>
              <a:off x="2947167" y="2816119"/>
              <a:ext cx="252701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3" name="Rectangle 326"/>
            <p:cNvSpPr>
              <a:spLocks noChangeArrowheads="1"/>
            </p:cNvSpPr>
            <p:nvPr/>
          </p:nvSpPr>
          <p:spPr bwMode="auto">
            <a:xfrm>
              <a:off x="2720313" y="250206"/>
              <a:ext cx="683903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СЕВЕРО-КАЗАХСТАНСКАЯ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4" name="Rectangle 327"/>
            <p:cNvSpPr>
              <a:spLocks noChangeArrowheads="1"/>
            </p:cNvSpPr>
            <p:nvPr/>
          </p:nvSpPr>
          <p:spPr bwMode="auto">
            <a:xfrm>
              <a:off x="2942615" y="309908"/>
              <a:ext cx="252701" cy="16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5" name="Rectangle 328"/>
            <p:cNvSpPr>
              <a:spLocks noChangeArrowheads="1"/>
            </p:cNvSpPr>
            <p:nvPr/>
          </p:nvSpPr>
          <p:spPr bwMode="auto">
            <a:xfrm>
              <a:off x="3988420" y="454711"/>
              <a:ext cx="292101" cy="16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ПАВЛОДАР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6" name="Rectangle 329"/>
            <p:cNvSpPr>
              <a:spLocks noChangeArrowheads="1"/>
            </p:cNvSpPr>
            <p:nvPr/>
          </p:nvSpPr>
          <p:spPr bwMode="auto">
            <a:xfrm>
              <a:off x="4425922" y="2096752"/>
              <a:ext cx="396302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ТАЛДЫКОРГАН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7" name="Rectangle 330"/>
            <p:cNvSpPr>
              <a:spLocks noChangeArrowheads="1"/>
            </p:cNvSpPr>
            <p:nvPr/>
          </p:nvSpPr>
          <p:spPr bwMode="auto">
            <a:xfrm>
              <a:off x="4229002" y="2228256"/>
              <a:ext cx="406402" cy="21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АЛМАТЫ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8" name="Rectangle 331"/>
            <p:cNvSpPr>
              <a:spLocks noChangeArrowheads="1"/>
            </p:cNvSpPr>
            <p:nvPr/>
          </p:nvSpPr>
          <p:spPr bwMode="auto">
            <a:xfrm>
              <a:off x="4768824" y="802020"/>
              <a:ext cx="542903" cy="16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УСТЬ-КАМЕНОГОРСК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9" name="Rectangle 332"/>
            <p:cNvSpPr>
              <a:spLocks noChangeArrowheads="1"/>
            </p:cNvSpPr>
            <p:nvPr/>
          </p:nvSpPr>
          <p:spPr bwMode="auto">
            <a:xfrm>
              <a:off x="4271621" y="1811645"/>
              <a:ext cx="595003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АЛМАТИНСКАЯ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0" name="Rectangle 333"/>
            <p:cNvSpPr>
              <a:spLocks noChangeArrowheads="1"/>
            </p:cNvSpPr>
            <p:nvPr/>
          </p:nvSpPr>
          <p:spPr bwMode="auto">
            <a:xfrm>
              <a:off x="4382122" y="1892947"/>
              <a:ext cx="379102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1" name="Rectangle 334"/>
            <p:cNvSpPr>
              <a:spLocks noChangeArrowheads="1"/>
            </p:cNvSpPr>
            <p:nvPr/>
          </p:nvSpPr>
          <p:spPr bwMode="auto">
            <a:xfrm>
              <a:off x="4284268" y="1064907"/>
              <a:ext cx="1146806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ВОСТОЧНО-КАЗАХСТАНСКАЯ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2" name="Rectangle 335"/>
            <p:cNvSpPr>
              <a:spLocks noChangeArrowheads="1"/>
            </p:cNvSpPr>
            <p:nvPr/>
          </p:nvSpPr>
          <p:spPr bwMode="auto">
            <a:xfrm>
              <a:off x="4724423" y="1171629"/>
              <a:ext cx="379102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3" name="Rectangle 336"/>
            <p:cNvSpPr>
              <a:spLocks noChangeArrowheads="1"/>
            </p:cNvSpPr>
            <p:nvPr/>
          </p:nvSpPr>
          <p:spPr bwMode="auto">
            <a:xfrm>
              <a:off x="3753519" y="588615"/>
              <a:ext cx="649603" cy="19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ПАВЛОДАРСКАЯ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4" name="Rectangle 337"/>
            <p:cNvSpPr>
              <a:spLocks noChangeArrowheads="1"/>
            </p:cNvSpPr>
            <p:nvPr/>
          </p:nvSpPr>
          <p:spPr bwMode="auto">
            <a:xfrm>
              <a:off x="3886819" y="669917"/>
              <a:ext cx="379102" cy="19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ОБЛАСТЬ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5" name="Rectangle 338"/>
            <p:cNvSpPr>
              <a:spLocks noChangeArrowheads="1"/>
            </p:cNvSpPr>
            <p:nvPr/>
          </p:nvSpPr>
          <p:spPr bwMode="auto">
            <a:xfrm>
              <a:off x="5103525" y="2270157"/>
              <a:ext cx="74300" cy="73602"/>
            </a:xfrm>
            <a:prstGeom prst="rect">
              <a:avLst/>
            </a:prstGeom>
            <a:solidFill>
              <a:srgbClr val="CADCE8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Rectangle 339"/>
            <p:cNvSpPr>
              <a:spLocks noChangeArrowheads="1"/>
            </p:cNvSpPr>
            <p:nvPr/>
          </p:nvSpPr>
          <p:spPr bwMode="auto">
            <a:xfrm>
              <a:off x="5227926" y="2243456"/>
              <a:ext cx="140401" cy="229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0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7" name="Rectangle 340"/>
            <p:cNvSpPr>
              <a:spLocks noChangeArrowheads="1"/>
            </p:cNvSpPr>
            <p:nvPr/>
          </p:nvSpPr>
          <p:spPr bwMode="auto">
            <a:xfrm>
              <a:off x="5103525" y="2418060"/>
              <a:ext cx="74300" cy="73702"/>
            </a:xfrm>
            <a:prstGeom prst="rect">
              <a:avLst/>
            </a:prstGeom>
            <a:solidFill>
              <a:srgbClr val="8DB4CF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Rectangle 341"/>
            <p:cNvSpPr>
              <a:spLocks noChangeArrowheads="1"/>
            </p:cNvSpPr>
            <p:nvPr/>
          </p:nvSpPr>
          <p:spPr bwMode="auto">
            <a:xfrm>
              <a:off x="5207024" y="2858171"/>
              <a:ext cx="56197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10,1%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 - </a:t>
              </a: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20%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9" name="Rectangle 342"/>
            <p:cNvSpPr>
              <a:spLocks noChangeArrowheads="1"/>
            </p:cNvSpPr>
            <p:nvPr/>
          </p:nvSpPr>
          <p:spPr bwMode="auto">
            <a:xfrm>
              <a:off x="5103525" y="2566064"/>
              <a:ext cx="74300" cy="73602"/>
            </a:xfrm>
            <a:prstGeom prst="rect">
              <a:avLst/>
            </a:prstGeom>
            <a:solidFill>
              <a:srgbClr val="008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Rectangle 343"/>
            <p:cNvSpPr>
              <a:spLocks noChangeArrowheads="1"/>
            </p:cNvSpPr>
            <p:nvPr/>
          </p:nvSpPr>
          <p:spPr bwMode="auto">
            <a:xfrm>
              <a:off x="5207025" y="2713367"/>
              <a:ext cx="676285" cy="14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5,1%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 - </a:t>
              </a: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10%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1" name="Rectangle 344"/>
            <p:cNvSpPr>
              <a:spLocks noChangeArrowheads="1"/>
            </p:cNvSpPr>
            <p:nvPr/>
          </p:nvSpPr>
          <p:spPr bwMode="auto">
            <a:xfrm>
              <a:off x="5103525" y="2713368"/>
              <a:ext cx="74300" cy="74302"/>
            </a:xfrm>
            <a:prstGeom prst="rect">
              <a:avLst/>
            </a:prstGeom>
            <a:solidFill>
              <a:srgbClr val="2C4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Rectangle 345"/>
            <p:cNvSpPr>
              <a:spLocks noChangeArrowheads="1"/>
            </p:cNvSpPr>
            <p:nvPr/>
          </p:nvSpPr>
          <p:spPr bwMode="auto">
            <a:xfrm>
              <a:off x="5207026" y="2387560"/>
              <a:ext cx="448945" cy="22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0,1% -1 %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3" name="Rectangle 346"/>
            <p:cNvSpPr>
              <a:spLocks noChangeArrowheads="1"/>
            </p:cNvSpPr>
            <p:nvPr/>
          </p:nvSpPr>
          <p:spPr bwMode="auto">
            <a:xfrm>
              <a:off x="5103525" y="2861371"/>
              <a:ext cx="74300" cy="74302"/>
            </a:xfrm>
            <a:prstGeom prst="rect">
              <a:avLst/>
            </a:prstGeom>
            <a:solidFill>
              <a:srgbClr val="2E3354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Rectangle 347"/>
            <p:cNvSpPr>
              <a:spLocks noChangeArrowheads="1"/>
            </p:cNvSpPr>
            <p:nvPr/>
          </p:nvSpPr>
          <p:spPr bwMode="auto">
            <a:xfrm>
              <a:off x="5177826" y="3164879"/>
              <a:ext cx="81900" cy="28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85" name="Rectangle 247"/>
            <p:cNvSpPr>
              <a:spLocks noChangeArrowheads="1"/>
            </p:cNvSpPr>
            <p:nvPr/>
          </p:nvSpPr>
          <p:spPr bwMode="auto">
            <a:xfrm>
              <a:off x="598803" y="830869"/>
              <a:ext cx="27876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Rectangle 345"/>
            <p:cNvSpPr>
              <a:spLocks noChangeArrowheads="1"/>
            </p:cNvSpPr>
            <p:nvPr/>
          </p:nvSpPr>
          <p:spPr bwMode="auto">
            <a:xfrm>
              <a:off x="5207026" y="2562264"/>
              <a:ext cx="404495" cy="16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1,1%-5%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Oval 758"/>
            <p:cNvSpPr>
              <a:spLocks noChangeArrowheads="1"/>
            </p:cNvSpPr>
            <p:nvPr/>
          </p:nvSpPr>
          <p:spPr bwMode="auto">
            <a:xfrm>
              <a:off x="4265921" y="2414260"/>
              <a:ext cx="210201" cy="240006"/>
            </a:xfrm>
            <a:prstGeom prst="ellipse">
              <a:avLst/>
            </a:prstGeom>
            <a:solidFill>
              <a:srgbClr val="262B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Oval 759"/>
            <p:cNvSpPr>
              <a:spLocks noChangeArrowheads="1"/>
            </p:cNvSpPr>
            <p:nvPr/>
          </p:nvSpPr>
          <p:spPr bwMode="auto">
            <a:xfrm>
              <a:off x="3390317" y="817220"/>
              <a:ext cx="210101" cy="240006"/>
            </a:xfrm>
            <a:prstGeom prst="ellipse">
              <a:avLst/>
            </a:prstGeom>
            <a:solidFill>
              <a:srgbClr val="23284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Rectangle 346"/>
            <p:cNvSpPr>
              <a:spLocks noChangeArrowheads="1"/>
            </p:cNvSpPr>
            <p:nvPr/>
          </p:nvSpPr>
          <p:spPr bwMode="auto">
            <a:xfrm>
              <a:off x="5103525" y="3013675"/>
              <a:ext cx="74300" cy="74302"/>
            </a:xfrm>
            <a:prstGeom prst="rect">
              <a:avLst/>
            </a:prstGeom>
            <a:solidFill>
              <a:srgbClr val="232841"/>
            </a:solidFill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Rectangle 346"/>
            <p:cNvSpPr>
              <a:spLocks noChangeArrowheads="1"/>
            </p:cNvSpPr>
            <p:nvPr/>
          </p:nvSpPr>
          <p:spPr bwMode="auto">
            <a:xfrm>
              <a:off x="5103525" y="3164879"/>
              <a:ext cx="74300" cy="74302"/>
            </a:xfrm>
            <a:prstGeom prst="rect">
              <a:avLst/>
            </a:prstGeom>
            <a:solidFill>
              <a:srgbClr val="1B1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Rectangle 341"/>
            <p:cNvSpPr>
              <a:spLocks noChangeArrowheads="1"/>
            </p:cNvSpPr>
            <p:nvPr/>
          </p:nvSpPr>
          <p:spPr bwMode="auto">
            <a:xfrm>
              <a:off x="5227926" y="3010575"/>
              <a:ext cx="56197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20,1%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 - </a:t>
              </a: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50%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Rectangle 341"/>
            <p:cNvSpPr>
              <a:spLocks noChangeArrowheads="1"/>
            </p:cNvSpPr>
            <p:nvPr/>
          </p:nvSpPr>
          <p:spPr bwMode="auto">
            <a:xfrm>
              <a:off x="5227926" y="3162979"/>
              <a:ext cx="58737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Cambria" panose="02040503050406030204" pitchFamily="18" charset="0"/>
                </a:rPr>
                <a:t>Свыше   50%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Rectangle 308"/>
            <p:cNvSpPr>
              <a:spLocks noChangeArrowheads="1"/>
            </p:cNvSpPr>
            <p:nvPr/>
          </p:nvSpPr>
          <p:spPr bwMode="auto">
            <a:xfrm>
              <a:off x="683835" y="837199"/>
              <a:ext cx="242570" cy="16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УРАЛЬСК</a:t>
              </a: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4" name="Rectangle 308"/>
            <p:cNvSpPr>
              <a:spLocks noChangeArrowheads="1"/>
            </p:cNvSpPr>
            <p:nvPr/>
          </p:nvSpPr>
          <p:spPr bwMode="auto">
            <a:xfrm>
              <a:off x="1567853" y="1090327"/>
              <a:ext cx="208915" cy="16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АКТОБЕ</a:t>
              </a: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5" name="Rectangle 260"/>
            <p:cNvSpPr>
              <a:spLocks noChangeArrowheads="1"/>
            </p:cNvSpPr>
            <p:nvPr/>
          </p:nvSpPr>
          <p:spPr bwMode="auto">
            <a:xfrm>
              <a:off x="3114015" y="944224"/>
              <a:ext cx="300355" cy="207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21,07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6" name="Rectangle 308"/>
            <p:cNvSpPr>
              <a:spLocks noChangeArrowheads="1"/>
            </p:cNvSpPr>
            <p:nvPr/>
          </p:nvSpPr>
          <p:spPr bwMode="auto">
            <a:xfrm>
              <a:off x="533398" y="2391714"/>
              <a:ext cx="167640" cy="16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АКТАУ</a:t>
              </a: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697" name="Прямая соединительная линия 696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844" y="817435"/>
            <a:ext cx="8229600" cy="864096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потребления НПВ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008411"/>
            <a:ext cx="3682752" cy="4032448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Психозы: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 НПВ перенес психоз, из них только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обращались за медицинской помощью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сразу нескольких групп НПВ увеличивало риск психозов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358654" y="1949992"/>
            <a:ext cx="4716016" cy="3940869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Рискованное инъекционное поведение: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НПВ  увеличивало риск использования общего инструментария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раза (1,72; 3,71)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«опасные» инъекции НПВ практиковали лица, зависимые от опиоидов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309320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79512" y="2492896"/>
            <a:ext cx="3888432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67944" y="2938826"/>
            <a:ext cx="5006726" cy="1498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7859"/>
            <a:ext cx="8003232" cy="63567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факторов наркотизации на риск развития ВИЧ-инфекции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13463"/>
              </p:ext>
            </p:extLst>
          </p:nvPr>
        </p:nvGraphicFramePr>
        <p:xfrm>
          <a:off x="1231301" y="1281610"/>
          <a:ext cx="6980422" cy="427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3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500" b="1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500" b="1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b="1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ак</a:t>
                      </a:r>
                      <a:r>
                        <a:rPr sz="15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b="1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b="1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b="1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b="1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b="1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5914">
                      <a:solidFill>
                        <a:srgbClr val="000000"/>
                      </a:solidFill>
                      <a:prstDash val="solid"/>
                    </a:lnT>
                    <a:lnB w="14644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500" b="1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b="1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b="1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500" b="1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500" b="1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73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5914">
                      <a:solidFill>
                        <a:srgbClr val="000000"/>
                      </a:solidFill>
                      <a:prstDash val="solid"/>
                    </a:lnT>
                    <a:lnB w="14644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500" b="1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b="1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b="1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00" b="1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500" b="1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5914">
                      <a:solidFill>
                        <a:srgbClr val="000000"/>
                      </a:solidFill>
                      <a:prstDash val="solid"/>
                    </a:lnT>
                    <a:lnB w="14644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50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500" b="1" spc="-5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b="1" spc="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b="1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b="1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b="1" spc="-4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500" b="1" spc="-3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а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5914">
                      <a:solidFill>
                        <a:srgbClr val="000000"/>
                      </a:solidFill>
                      <a:prstDash val="solid"/>
                    </a:lnT>
                    <a:lnB w="14644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й 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 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4644">
                      <a:solidFill>
                        <a:srgbClr val="00000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00" b="1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52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4644">
                      <a:solidFill>
                        <a:srgbClr val="00000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500" b="1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66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4644">
                      <a:solidFill>
                        <a:srgbClr val="00000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4644">
                      <a:solidFill>
                        <a:srgbClr val="00000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6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89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872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5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sz="15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93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86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500" spc="-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нн</a:t>
                      </a:r>
                      <a:r>
                        <a:rPr sz="1500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86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500" spc="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ы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spc="-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ю</a:t>
                      </a:r>
                      <a:r>
                        <a:rPr sz="15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51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52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тик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 в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spc="-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ю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ее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ее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97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95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863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й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(ж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39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6610">
                <a:tc>
                  <a:txBody>
                    <a:bodyPr/>
                    <a:lstStyle/>
                    <a:p>
                      <a:pPr marL="43815" marR="87630">
                        <a:lnSpc>
                          <a:spcPct val="108900"/>
                        </a:lnSpc>
                      </a:pP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й 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 в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sz="15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тик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500" spc="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spc="5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-3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81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99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83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84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860">
                <a:tc>
                  <a:txBody>
                    <a:bodyPr/>
                    <a:lstStyle/>
                    <a:p>
                      <a:pPr marL="17589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spc="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«С</a:t>
                      </a:r>
                      <a:r>
                        <a:rPr lang="ru-RU" sz="1500" spc="1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lang="ru-RU" sz="1500" spc="4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lang="ru-RU" sz="1500" spc="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»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500" b="1" kern="1200" spc="45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84%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500" b="1" kern="1200" spc="45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63%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500" b="1" kern="1200" spc="45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0.02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868">
                <a:tc>
                  <a:txBody>
                    <a:bodyPr/>
                    <a:lstStyle/>
                    <a:p>
                      <a:pPr marL="17589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sz="1500" spc="4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«</a:t>
                      </a:r>
                      <a:r>
                        <a:rPr lang="ru-RU" sz="1500" spc="5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1500" spc="1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lang="ru-RU" sz="1500" spc="4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и»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82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54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7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3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9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8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spc="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4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spc="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5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5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5902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5902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500" b="1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44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5902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500" kern="1200" spc="45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Calibri"/>
                        </a:rPr>
                        <a:t>0.16</a:t>
                      </a:r>
                    </a:p>
                  </a:txBody>
                  <a:tcPr marL="0" marR="0" marT="0" marB="0">
                    <a:lnB w="15902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Текст 7"/>
          <p:cNvSpPr>
            <a:spLocks noGrp="1"/>
          </p:cNvSpPr>
          <p:nvPr>
            <p:ph type="body" idx="2"/>
          </p:nvPr>
        </p:nvSpPr>
        <p:spPr>
          <a:xfrm>
            <a:off x="457200" y="5589588"/>
            <a:ext cx="7783513" cy="536575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ВИЧ-инфекции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ЛУИН, 2016-2017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4048" y="4797152"/>
            <a:ext cx="309199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71184" cy="116205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ассоциированные с риском развития парентеральных инфекций и ЗППП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9293" y="1916832"/>
            <a:ext cx="7632848" cy="38164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сразу нескольких ПАВ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Сексуальные практики в состоянии интоксикации или сразу после неё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ПАВ чаще, чем 1 раз в сутки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Запойное употребление ПАВ в виде «марафонов»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19257"/>
            <a:ext cx="8893496" cy="827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Психопатологический профиль интоксикаций НПВ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423335"/>
              </p:ext>
            </p:extLst>
          </p:nvPr>
        </p:nvGraphicFramePr>
        <p:xfrm>
          <a:off x="539552" y="1446503"/>
          <a:ext cx="7886700" cy="4061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135464"/>
            <a:ext cx="2772816" cy="9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7868"/>
            <a:ext cx="7886700" cy="8316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токсикоманических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эффектов НПВ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5656" y="19802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17768"/>
              </p:ext>
            </p:extLst>
          </p:nvPr>
        </p:nvGraphicFramePr>
        <p:xfrm>
          <a:off x="1187624" y="1690690"/>
          <a:ext cx="6912768" cy="406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Visio" r:id="rId3" imgW="7105810" imgH="3028907" progId="Visio.Drawing.15">
                  <p:embed/>
                </p:oleObj>
              </mc:Choice>
              <mc:Fallback>
                <p:oleObj name="Visio" r:id="rId3" imgW="7105810" imgH="302890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690690"/>
                        <a:ext cx="6912768" cy="4065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1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96" y="365126"/>
            <a:ext cx="7886700" cy="74599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Спайсофрения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7433988" cy="47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620688"/>
            <a:ext cx="4896544" cy="3461324"/>
          </a:xfrm>
        </p:spPr>
        <p:txBody>
          <a:bodyPr/>
          <a:lstStyle/>
          <a:p>
            <a:pPr algn="just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2009 по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было идентифицировано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неизвестных психоактивных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субстанций</a:t>
            </a:r>
          </a:p>
          <a:p>
            <a:pPr algn="just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эти вещества известны как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«синтетика», «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спайсы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спиды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«соли»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309320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2711" y="654268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" y="654268"/>
            <a:ext cx="3871921" cy="2414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7883" y="3377445"/>
            <a:ext cx="33356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медицине их обозначают как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психоактивные вещества (НПВ)</a:t>
            </a:r>
          </a:p>
          <a:p>
            <a:pPr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Описано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ста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острых и хронических  симптомов, возникающих в ответ на приём НПВ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499923" y="34658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4053" y="3551615"/>
            <a:ext cx="83734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022038"/>
              </p:ext>
            </p:extLst>
          </p:nvPr>
        </p:nvGraphicFramePr>
        <p:xfrm>
          <a:off x="3943706" y="3241041"/>
          <a:ext cx="4781680" cy="241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Visio" r:id="rId4" imgW="6172096" imgH="2143052" progId="Visio.Drawing.15">
                  <p:embed/>
                </p:oleObj>
              </mc:Choice>
              <mc:Fallback>
                <p:oleObj name="Visio" r:id="rId4" imgW="6172096" imgH="2143052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706" y="3241041"/>
                        <a:ext cx="4781680" cy="2414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8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8870"/>
            <a:ext cx="7886700" cy="9756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нтетических Каннабиноидов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4949161" y="-164657"/>
            <a:ext cx="5769530" cy="5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349075"/>
              </p:ext>
            </p:extLst>
          </p:nvPr>
        </p:nvGraphicFramePr>
        <p:xfrm>
          <a:off x="539552" y="1556792"/>
          <a:ext cx="8064896" cy="466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Visio" r:id="rId3" imgW="7067390" imgH="5505464" progId="Visio.Drawing.15">
                  <p:embed/>
                </p:oleObj>
              </mc:Choice>
              <mc:Fallback>
                <p:oleObj name="Visio" r:id="rId3" imgW="7067390" imgH="550546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556792"/>
                        <a:ext cx="8064896" cy="4668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Катинонов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684000"/>
              </p:ext>
            </p:extLst>
          </p:nvPr>
        </p:nvGraphicFramePr>
        <p:xfrm>
          <a:off x="3923928" y="1825624"/>
          <a:ext cx="4896544" cy="4195663"/>
        </p:xfrm>
        <a:graphic>
          <a:graphicData uri="http://schemas.openxmlformats.org/drawingml/2006/table">
            <a:tbl>
              <a:tblPr firstRow="1" firstCol="1" bandRow="1">
                <a:tableStyleId>{71C1F9E6-374A-4420-B144-24C35F3713EB}</a:tableStyleId>
              </a:tblPr>
              <a:tblGrid>
                <a:gridCol w="1406882">
                  <a:extLst>
                    <a:ext uri="{9D8B030D-6E8A-4147-A177-3AD203B41FA5}">
                      <a16:colId xmlns:a16="http://schemas.microsoft.com/office/drawing/2014/main" val="2528430459"/>
                    </a:ext>
                  </a:extLst>
                </a:gridCol>
                <a:gridCol w="3489662">
                  <a:extLst>
                    <a:ext uri="{9D8B030D-6E8A-4147-A177-3AD203B41FA5}">
                      <a16:colId xmlns:a16="http://schemas.microsoft.com/office/drawing/2014/main" val="2667151473"/>
                    </a:ext>
                  </a:extLst>
                </a:gridCol>
              </a:tblGrid>
              <a:tr h="294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Синдром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4" marR="332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Клиническое течение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4" marR="33264" marT="0" marB="0"/>
                </a:tc>
                <a:extLst>
                  <a:ext uri="{0D108BD9-81ED-4DB2-BD59-A6C34878D82A}">
                    <a16:rowId xmlns:a16="http://schemas.microsoft.com/office/drawing/2014/main" val="3050970737"/>
                  </a:ext>
                </a:extLst>
              </a:tr>
              <a:tr h="12146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Абстинентный синдром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4" marR="332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Длительная ретенция в виде смазанных физиологических знаков (нестабильность АД, подвижные болевые ощущения), акцент на психопатологическую симптоматику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4" marR="33264" marT="0" marB="0"/>
                </a:tc>
                <a:extLst>
                  <a:ext uri="{0D108BD9-81ED-4DB2-BD59-A6C34878D82A}">
                    <a16:rowId xmlns:a16="http://schemas.microsoft.com/office/drawing/2014/main" val="1833785596"/>
                  </a:ext>
                </a:extLst>
              </a:tr>
              <a:tr h="14719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Патологическое влечение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4" marR="332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постоянное течение с регистрируемыми пиками в виде поведенческих нарушений (агрессия, поисковое поведение), мигрирует из абстинентного в ближайший постабстинентный период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4" marR="33264" marT="0" marB="0"/>
                </a:tc>
                <a:extLst>
                  <a:ext uri="{0D108BD9-81ED-4DB2-BD59-A6C34878D82A}">
                    <a16:rowId xmlns:a16="http://schemas.microsoft.com/office/drawing/2014/main" val="3951287214"/>
                  </a:ext>
                </a:extLst>
              </a:tr>
              <a:tr h="12146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Депрессивный синдром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4" marR="3326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период абстиненции клинически очерченные депрессии,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постабстинентный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 устойчивая дистимия,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ангедония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ипохондрические включения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4" marR="33264" marT="0" marB="0"/>
                </a:tc>
                <a:extLst>
                  <a:ext uri="{0D108BD9-81ED-4DB2-BD59-A6C34878D82A}">
                    <a16:rowId xmlns:a16="http://schemas.microsoft.com/office/drawing/2014/main" val="2840081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40553"/>
            <a:ext cx="3587882" cy="376580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0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01" y="210960"/>
            <a:ext cx="5239494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пациентами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3680144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зависимости от НПВ строится из оказания медицинских услуг в амбулаторном и стационарном порядке.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медицинских и психосоциальных услуг обеспечивает постепенную подготовку пациента к более качественной реабилитации и закрепление результатов основного лечения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противорецидивной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6145298"/>
              </p:ext>
            </p:extLst>
          </p:nvPr>
        </p:nvGraphicFramePr>
        <p:xfrm>
          <a:off x="3887748" y="633672"/>
          <a:ext cx="5076740" cy="558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4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383" y="504460"/>
            <a:ext cx="4281535" cy="102008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терапии: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515014"/>
            <a:ext cx="5616624" cy="316835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препараты?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долго?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психотерапия?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медикаментов и реабилитации?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проводить контроль трезвости?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ли различать лечебные подходы для разных групп потребителей НПВ?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" y="116632"/>
            <a:ext cx="323995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3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 noGrp="1"/>
          </p:cNvSpPr>
          <p:nvPr>
            <p:ph type="title"/>
          </p:nvPr>
        </p:nvSpPr>
        <p:spPr>
          <a:xfrm>
            <a:off x="179512" y="775486"/>
            <a:ext cx="8963535" cy="71784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Компетенции по проблемам НПВ (самооценка)</a:t>
            </a:r>
            <a:endParaRPr lang="en-GB" alt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8352928" cy="418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299" y="2058953"/>
            <a:ext cx="13681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психиатры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300" y="2848634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интернисты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299" y="3638946"/>
            <a:ext cx="1429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психологи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299" y="4304237"/>
            <a:ext cx="14299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соц. работники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6184" y="5094549"/>
            <a:ext cx="136815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средний мед. персонал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24327" y="3029453"/>
            <a:ext cx="10081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низкие</a:t>
            </a:r>
            <a:endParaRPr lang="ru-RU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7" y="3338371"/>
            <a:ext cx="8640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базовые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24328" y="3647289"/>
            <a:ext cx="10081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средние</a:t>
            </a:r>
            <a:endParaRPr lang="ru-RU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19" y="3908899"/>
            <a:ext cx="108012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выше среднего</a:t>
            </a:r>
            <a:endParaRPr lang="ru-RU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88322" y="4305939"/>
            <a:ext cx="10801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высокие</a:t>
            </a:r>
            <a:endParaRPr lang="ru-RU" sz="11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659560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9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 noGrp="1"/>
          </p:cNvSpPr>
          <p:nvPr>
            <p:ph type="title"/>
          </p:nvPr>
        </p:nvSpPr>
        <p:spPr>
          <a:xfrm>
            <a:off x="179512" y="692696"/>
            <a:ext cx="8784976" cy="74949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Актуальность получения знаний по проблемам НПВ </a:t>
            </a:r>
            <a:endParaRPr lang="en-GB" alt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823"/>
            <a:ext cx="7704138" cy="444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5938000"/>
            <a:ext cx="3960440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Не актуально – абсолютно актуально</a:t>
            </a:r>
            <a:endParaRPr lang="ru-RU" sz="10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2780928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средний медперсонал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2343" y="3305606"/>
            <a:ext cx="15680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соц.</a:t>
            </a:r>
            <a:r>
              <a:rPr lang="en-US" sz="1200" b="1" dirty="0" smtClean="0"/>
              <a:t> </a:t>
            </a:r>
            <a:r>
              <a:rPr lang="ru-RU" sz="1200" b="1" dirty="0" smtClean="0"/>
              <a:t>работники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60292" y="3661375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психологи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67240" y="4016679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интернисты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67240" y="4419307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психиатры</a:t>
            </a:r>
            <a:endParaRPr lang="ru-RU" sz="12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308528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0" y="620064"/>
            <a:ext cx="9138763" cy="56739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Предпочитаемые способы получения информации</a:t>
            </a:r>
            <a:endParaRPr lang="en-GB" altLang="ru-RU" sz="28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300340"/>
              </p:ext>
            </p:extLst>
          </p:nvPr>
        </p:nvGraphicFramePr>
        <p:xfrm>
          <a:off x="1475656" y="1260041"/>
          <a:ext cx="7474538" cy="26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2168214" y="1753297"/>
            <a:ext cx="1611698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 smtClean="0"/>
              <a:t>Facebook</a:t>
            </a:r>
            <a:endParaRPr lang="ru-RU" sz="1200" b="1" dirty="0"/>
          </a:p>
        </p:txBody>
      </p:sp>
      <p:sp>
        <p:nvSpPr>
          <p:cNvPr id="6" name="TextBox 1"/>
          <p:cNvSpPr txBox="1"/>
          <p:nvPr/>
        </p:nvSpPr>
        <p:spPr>
          <a:xfrm>
            <a:off x="2051720" y="3444731"/>
            <a:ext cx="1592698" cy="39008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 smtClean="0"/>
              <a:t>SMS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46778" y="1486197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средний медперсонал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46778" y="2094715"/>
            <a:ext cx="1557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с</a:t>
            </a:r>
            <a:r>
              <a:rPr lang="ru-RU" sz="1200" b="1" dirty="0" smtClean="0"/>
              <a:t>оц. работники</a:t>
            </a:r>
          </a:p>
          <a:p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46778" y="2601734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п</a:t>
            </a:r>
            <a:r>
              <a:rPr lang="ru-RU" sz="1200" b="1" dirty="0" smtClean="0"/>
              <a:t>сихологи</a:t>
            </a:r>
          </a:p>
          <a:p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3082662"/>
            <a:ext cx="13827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интернисты</a:t>
            </a:r>
          </a:p>
          <a:p>
            <a:endParaRPr lang="ru-RU" sz="1200" b="1" dirty="0"/>
          </a:p>
          <a:p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3554343"/>
            <a:ext cx="1655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психиатры</a:t>
            </a:r>
          </a:p>
          <a:p>
            <a:endParaRPr lang="ru-RU" sz="1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70" y="4016008"/>
            <a:ext cx="2736304" cy="18175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018399"/>
            <a:ext cx="2376264" cy="181515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6308528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-5237" y="404664"/>
            <a:ext cx="914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641" y="4603292"/>
            <a:ext cx="1407547" cy="16675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72240" y="5181585"/>
            <a:ext cx="2558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newpsychosubstances.com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51720" y="2132856"/>
            <a:ext cx="6081711" cy="3263929"/>
            <a:chOff x="870501" y="1458116"/>
            <a:chExt cx="7556791" cy="4152900"/>
          </a:xfrm>
        </p:grpSpPr>
        <p:pic>
          <p:nvPicPr>
            <p:cNvPr id="5" name="Picture 51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70501" y="1458116"/>
              <a:ext cx="7381875" cy="415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598568" y="2475686"/>
              <a:ext cx="2459968" cy="3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89761" y="2475686"/>
              <a:ext cx="2237531" cy="3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31899" y="3486890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Мария Прилуцкая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mariyapril2407@gmail.com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18" name="AutoShape 2" descr="ÐÐ°ÑÑÐ¸Ð½ÐºÐ¸ Ð¿Ð¾ Ð·Ð°Ð¿ÑÐ¾ÑÑ ÐÐÐ£ Ð¡ÐµÐ¼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ÐÐ°ÑÑÐ¸Ð½ÐºÐ¸ Ð¿Ð¾ Ð·Ð°Ð¿ÑÐ¾ÑÑ ÐÐÐ£ Ð¡ÐµÐ¼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ÐÐ°ÑÑÐ¸Ð½ÐºÐ¸ Ð¿Ð¾ Ð·Ð°Ð¿ÑÐ¾ÑÑ ÐÐÐ£ Ð¡ÐµÐ¼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ÐÐ°ÑÑÐ¸Ð½ÐºÐ¸ Ð¿Ð¾ Ð·Ð°Ð¿ÑÐ¾ÑÑ ÐÐÐ£ Ð¡ÐµÐ¼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ÐÐ°ÑÑÐ¸Ð½ÐºÐ¸ Ð¿Ð¾ Ð·Ð°Ð¿ÑÐ¾ÑÑ ÐÐÐ£ Ð¡ÐµÐ¼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ÐÐ°ÑÑÐ¸Ð½ÐºÐ¸ Ð¿Ð¾ Ð·Ð°Ð¿ÑÐ¾ÑÑ ÐÐÐ£ Ð¡ÐµÐ¼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ÐÐ°ÑÑÐ¸Ð½ÐºÐ¸ Ð¿Ð¾ Ð·Ð°Ð¿ÑÐ¾ÑÑ ÐÐÐ£ Ð¡ÐµÐ¼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820" y="2812083"/>
            <a:ext cx="1198990" cy="593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933056"/>
            <a:ext cx="5184576" cy="2592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6300192" cy="360375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563888" y="4941168"/>
            <a:ext cx="30963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2240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Классификация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6126163"/>
            <a:ext cx="8229600" cy="320899"/>
          </a:xfrm>
        </p:spPr>
        <p:txBody>
          <a:bodyPr/>
          <a:lstStyle/>
          <a:p>
            <a:pPr marL="25400" indent="0" algn="r">
              <a:buNone/>
            </a:pPr>
            <a:r>
              <a:rPr lang="en-US" sz="1600" b="1" dirty="0" smtClean="0"/>
              <a:t>UNODC </a:t>
            </a:r>
            <a:r>
              <a:rPr lang="en-US" sz="1600" b="1" dirty="0"/>
              <a:t>Early Warning Advisory (EWA) on New Psychoactive Substances (NPS)</a:t>
            </a:r>
          </a:p>
          <a:p>
            <a:pPr algn="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63" y="1097039"/>
            <a:ext cx="6344873" cy="50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6" y="1196752"/>
            <a:ext cx="8499387" cy="489541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3608" y="19888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5414"/>
            <a:ext cx="4752528" cy="6351601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idx="4"/>
          </p:nvPr>
        </p:nvSpPr>
        <p:spPr>
          <a:xfrm>
            <a:off x="5004048" y="620688"/>
            <a:ext cx="3861234" cy="554461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 – первая страна в Центральной Азии,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которая начала разрабатывать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контроля и запрета за НПВ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июля 2019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действует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ускоренного запрета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вновь появляющиеся НПВ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Казахстане внедрён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протокол диагностики и лечения зависимости от НПВ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buNone/>
            </a:pPr>
            <a:endParaRPr lang="ru-RU" dirty="0" smtClean="0"/>
          </a:p>
          <a:p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467015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9203"/>
            <a:ext cx="8229600" cy="10129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«клубных наркотиков» среди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622643"/>
              </p:ext>
            </p:extLst>
          </p:nvPr>
        </p:nvGraphicFramePr>
        <p:xfrm>
          <a:off x="628650" y="1825625"/>
          <a:ext cx="7886700" cy="361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805">
                  <a:extLst>
                    <a:ext uri="{9D8B030D-6E8A-4147-A177-3AD203B41FA5}">
                      <a16:colId xmlns:a16="http://schemas.microsoft.com/office/drawing/2014/main" val="1781840830"/>
                    </a:ext>
                  </a:extLst>
                </a:gridCol>
                <a:gridCol w="3319895">
                  <a:extLst>
                    <a:ext uri="{9D8B030D-6E8A-4147-A177-3AD203B41FA5}">
                      <a16:colId xmlns:a16="http://schemas.microsoft.com/office/drawing/2014/main" val="2596706024"/>
                    </a:ext>
                  </a:extLst>
                </a:gridCol>
              </a:tblGrid>
              <a:tr h="51703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Наркотические вещества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жизни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425112"/>
                  </a:ext>
                </a:extLst>
              </a:tr>
              <a:tr h="517030"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Экстази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2,3±0,5%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120432"/>
                  </a:ext>
                </a:extLst>
              </a:tr>
              <a:tr h="517030"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Амфетамины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1,0±0,3%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261254"/>
                  </a:ext>
                </a:extLst>
              </a:tr>
              <a:tr h="51703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ЛСД и другие галлюциногены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0,8±0,3%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27126"/>
                  </a:ext>
                </a:extLst>
              </a:tr>
              <a:tr h="51703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Галлюциногенные грибы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0,8±0,3%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076380"/>
                  </a:ext>
                </a:extLst>
              </a:tr>
              <a:tr h="517030"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Оксибутират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0,6±0,2%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85478"/>
                  </a:ext>
                </a:extLst>
              </a:tr>
              <a:tr h="51703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Анаболические стероиды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0,8±0,3%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972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5591212"/>
            <a:ext cx="8021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*Отчёт о результатах исследования рисков вовлечения в химические и 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нехимические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среди детей и молодежи Республики Казахстан, Павлодар 2013 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381328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355" y="476672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4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4183"/>
            <a:ext cx="8229600" cy="576064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молодёжи (18-34 лет) в 17 городах Казахстана, 2019 г.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92696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711" y="5805264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134410"/>
              </p:ext>
            </p:extLst>
          </p:nvPr>
        </p:nvGraphicFramePr>
        <p:xfrm>
          <a:off x="1043608" y="2132856"/>
          <a:ext cx="7416823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Документ" r:id="rId3" imgW="6287128" imgH="3134111" progId="Word.Document.12">
                  <p:embed/>
                </p:oleObj>
              </mc:Choice>
              <mc:Fallback>
                <p:oleObj name="Документ" r:id="rId3" imgW="6287128" imgH="31341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132856"/>
                        <a:ext cx="7416823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9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6" y="784221"/>
            <a:ext cx="8229600" cy="576064"/>
          </a:xfrm>
        </p:spPr>
        <p:txBody>
          <a:bodyPr/>
          <a:lstStyle/>
          <a:p>
            <a:pPr lvl="0">
              <a:spcAft>
                <a:spcPts val="600"/>
              </a:spcAft>
              <a:buClrTx/>
              <a:buSzTx/>
              <a:defRPr/>
            </a:pPr>
            <a:r>
              <a:rPr lang="ru-RU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Популярность различных наркотических веществ среди молодёжи</a:t>
            </a:r>
            <a:endParaRPr lang="ru-RU" sz="2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8064" y="1654735"/>
            <a:ext cx="3816424" cy="4131225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45,6% респондентов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указали на то, что они слышали и знают хотя бы одно из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психоактивных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отметили употребление каких-либо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синтетических наркотиков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жизни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имели опыт потребления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последних 30 дней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2711" y="1828894"/>
            <a:ext cx="5210374" cy="4176148"/>
            <a:chOff x="-243957" y="168944"/>
            <a:chExt cx="3520210" cy="3377589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2584225413"/>
                </p:ext>
              </p:extLst>
            </p:nvPr>
          </p:nvGraphicFramePr>
          <p:xfrm>
            <a:off x="-243957" y="168944"/>
            <a:ext cx="32766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Надпись 120"/>
            <p:cNvSpPr txBox="1"/>
            <p:nvPr/>
          </p:nvSpPr>
          <p:spPr>
            <a:xfrm>
              <a:off x="-347" y="3422071"/>
              <a:ext cx="3276600" cy="12446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0" y="6309320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711" y="476672"/>
            <a:ext cx="910128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7">
    <a:dk1>
      <a:srgbClr val="262140"/>
    </a:dk1>
    <a:lt1>
      <a:srgbClr val="FFFFFF"/>
    </a:lt1>
    <a:dk2>
      <a:srgbClr val="3A3363"/>
    </a:dk2>
    <a:lt2>
      <a:srgbClr val="FFFFFF"/>
    </a:lt2>
    <a:accent1>
      <a:srgbClr val="F3D569"/>
    </a:accent1>
    <a:accent2>
      <a:srgbClr val="7DC6F3"/>
    </a:accent2>
    <a:accent3>
      <a:srgbClr val="F3D569"/>
    </a:accent3>
    <a:accent4>
      <a:srgbClr val="2F4B83"/>
    </a:accent4>
    <a:accent5>
      <a:srgbClr val="473D6C"/>
    </a:accent5>
    <a:accent6>
      <a:srgbClr val="3F3F75"/>
    </a:accent6>
    <a:hlink>
      <a:srgbClr val="ECBE18"/>
    </a:hlink>
    <a:folHlink>
      <a:srgbClr val="ECBE18"/>
    </a:folHlink>
  </a:clrScheme>
  <a:fontScheme name="Custom 16">
    <a:majorFont>
      <a:latin typeface="Century Gothic"/>
      <a:ea typeface=""/>
      <a:cs typeface=""/>
    </a:majorFont>
    <a:minorFont>
      <a:latin typeface="Microsoft Sans Serif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7801</TotalTime>
  <Words>920</Words>
  <Application>Microsoft Office PowerPoint</Application>
  <PresentationFormat>Экран (4:3)</PresentationFormat>
  <Paragraphs>266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Microsoft YaHei</vt:lpstr>
      <vt:lpstr>Cambria</vt:lpstr>
      <vt:lpstr>Arial</vt:lpstr>
      <vt:lpstr>Calibri Light</vt:lpstr>
      <vt:lpstr>Calibri</vt:lpstr>
      <vt:lpstr>Wingdings</vt:lpstr>
      <vt:lpstr>Microsoft Sans Serif</vt:lpstr>
      <vt:lpstr>Times New Roman</vt:lpstr>
      <vt:lpstr>Tahoma</vt:lpstr>
      <vt:lpstr>Тема Office</vt:lpstr>
      <vt:lpstr>1_Тема Office</vt:lpstr>
      <vt:lpstr>2_Тема Office</vt:lpstr>
      <vt:lpstr>CorelDRAW</vt:lpstr>
      <vt:lpstr>Visio</vt:lpstr>
      <vt:lpstr>Документ</vt:lpstr>
      <vt:lpstr>Новые наркотические вызовы в клинической практике.  Сложности ведения пациентов с зависимостью от новых психоактивных веществ</vt:lpstr>
      <vt:lpstr>Презентация PowerPoint</vt:lpstr>
      <vt:lpstr>Презентация PowerPoint</vt:lpstr>
      <vt:lpstr>Классификация</vt:lpstr>
      <vt:lpstr>Классификация</vt:lpstr>
      <vt:lpstr>Презентация PowerPoint</vt:lpstr>
      <vt:lpstr>Потребление «клубных наркотиков» среди молодежи</vt:lpstr>
      <vt:lpstr>Опрос молодёжи (18-34 лет) в 17 городах Казахстана, 2019 г.</vt:lpstr>
      <vt:lpstr>Популярность различных наркотических веществ среди молодёжи</vt:lpstr>
      <vt:lpstr>Презентация PowerPoint</vt:lpstr>
      <vt:lpstr>Портрет потребителя НПВ</vt:lpstr>
      <vt:lpstr>Презентация PowerPoint</vt:lpstr>
      <vt:lpstr>Госпитализация пациентов с зависимостью от НПВ</vt:lpstr>
      <vt:lpstr>Осложнения потребления НПВ</vt:lpstr>
      <vt:lpstr>Оценка факторов наркотизации на риск развития ВИЧ-инфекции</vt:lpstr>
      <vt:lpstr>Факторы, ассоциированные с риском развития парентеральных инфекций и ЗППП </vt:lpstr>
      <vt:lpstr>Психопатологический профиль интоксикаций НПВ</vt:lpstr>
      <vt:lpstr>Механизм токсикоманических эффектов НПВ</vt:lpstr>
      <vt:lpstr>«Спайсофрения»</vt:lpstr>
      <vt:lpstr>Зависимость от  Синтетических Каннабиноидов</vt:lpstr>
      <vt:lpstr>Зависимость от  Синтетических Катинонов</vt:lpstr>
      <vt:lpstr>Работа с пациентами </vt:lpstr>
      <vt:lpstr>Вызовы терапии:</vt:lpstr>
      <vt:lpstr>Компетенции по проблемам НПВ (самооценка)</vt:lpstr>
      <vt:lpstr>Актуальность получения знаний по проблемам НПВ </vt:lpstr>
      <vt:lpstr>Предпочитаемые способы получения информации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shadoffski</dc:creator>
  <cp:lastModifiedBy>Пользователь Windows</cp:lastModifiedBy>
  <cp:revision>243</cp:revision>
  <dcterms:modified xsi:type="dcterms:W3CDTF">2020-09-21T08:23:45Z</dcterms:modified>
</cp:coreProperties>
</file>