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7.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8.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9.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90" r:id="rId3"/>
    <p:sldMasterId id="2147483705" r:id="rId4"/>
    <p:sldMasterId id="2147483735" r:id="rId5"/>
    <p:sldMasterId id="2147483747" r:id="rId6"/>
    <p:sldMasterId id="2147483759" r:id="rId7"/>
    <p:sldMasterId id="2147483815" r:id="rId8"/>
    <p:sldMasterId id="2147483827" r:id="rId9"/>
    <p:sldMasterId id="2147483839" r:id="rId10"/>
  </p:sldMasterIdLst>
  <p:notesMasterIdLst>
    <p:notesMasterId r:id="rId66"/>
  </p:notesMasterIdLst>
  <p:sldIdLst>
    <p:sldId id="722" r:id="rId11"/>
    <p:sldId id="258" r:id="rId12"/>
    <p:sldId id="723" r:id="rId13"/>
    <p:sldId id="724" r:id="rId14"/>
    <p:sldId id="777" r:id="rId15"/>
    <p:sldId id="725" r:id="rId16"/>
    <p:sldId id="726" r:id="rId17"/>
    <p:sldId id="727" r:id="rId18"/>
    <p:sldId id="728" r:id="rId19"/>
    <p:sldId id="729" r:id="rId20"/>
    <p:sldId id="730" r:id="rId21"/>
    <p:sldId id="732" r:id="rId22"/>
    <p:sldId id="257" r:id="rId23"/>
    <p:sldId id="733" r:id="rId24"/>
    <p:sldId id="734" r:id="rId25"/>
    <p:sldId id="735" r:id="rId26"/>
    <p:sldId id="736" r:id="rId27"/>
    <p:sldId id="737" r:id="rId28"/>
    <p:sldId id="738" r:id="rId29"/>
    <p:sldId id="739" r:id="rId30"/>
    <p:sldId id="744" r:id="rId31"/>
    <p:sldId id="256" r:id="rId32"/>
    <p:sldId id="320" r:id="rId33"/>
    <p:sldId id="322" r:id="rId34"/>
    <p:sldId id="745" r:id="rId35"/>
    <p:sldId id="746" r:id="rId36"/>
    <p:sldId id="747" r:id="rId37"/>
    <p:sldId id="749" r:id="rId38"/>
    <p:sldId id="750" r:id="rId39"/>
    <p:sldId id="751" r:id="rId40"/>
    <p:sldId id="752" r:id="rId41"/>
    <p:sldId id="753" r:id="rId42"/>
    <p:sldId id="754" r:id="rId43"/>
    <p:sldId id="755" r:id="rId44"/>
    <p:sldId id="756" r:id="rId45"/>
    <p:sldId id="757" r:id="rId46"/>
    <p:sldId id="758" r:id="rId47"/>
    <p:sldId id="759" r:id="rId48"/>
    <p:sldId id="760" r:id="rId49"/>
    <p:sldId id="761" r:id="rId50"/>
    <p:sldId id="762" r:id="rId51"/>
    <p:sldId id="763" r:id="rId52"/>
    <p:sldId id="764" r:id="rId53"/>
    <p:sldId id="775" r:id="rId54"/>
    <p:sldId id="765" r:id="rId55"/>
    <p:sldId id="766" r:id="rId56"/>
    <p:sldId id="778" r:id="rId57"/>
    <p:sldId id="773" r:id="rId58"/>
    <p:sldId id="774" r:id="rId59"/>
    <p:sldId id="769" r:id="rId60"/>
    <p:sldId id="767" r:id="rId61"/>
    <p:sldId id="768" r:id="rId62"/>
    <p:sldId id="771" r:id="rId63"/>
    <p:sldId id="770" r:id="rId64"/>
    <p:sldId id="772"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015"/>
    <p:restoredTop sz="96599"/>
  </p:normalViewPr>
  <p:slideViewPr>
    <p:cSldViewPr snapToGrid="0" snapToObjects="1">
      <p:cViewPr>
        <p:scale>
          <a:sx n="150" d="100"/>
          <a:sy n="150" d="100"/>
        </p:scale>
        <p:origin x="600" y="-6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0211AD-D1A2-F64E-B759-510BF1C56454}" type="datetimeFigureOut">
              <a:rPr lang="en-US" smtClean="0"/>
              <a:t>3/23/20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A540A8-6A6A-334B-AAEE-4D962581DE1A}" type="slidenum">
              <a:rPr lang="en-US" smtClean="0"/>
              <a:t>‹#›</a:t>
            </a:fld>
            <a:endParaRPr lang="en-US"/>
          </a:p>
        </p:txBody>
      </p:sp>
    </p:spTree>
    <p:extLst>
      <p:ext uri="{BB962C8B-B14F-4D97-AF65-F5344CB8AC3E}">
        <p14:creationId xmlns:p14="http://schemas.microsoft.com/office/powerpoint/2010/main" val="3764482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8C347B-F9E7-46AF-B626-2EF68F805326}" type="slidenum">
              <a:rPr lang="en-US">
                <a:solidFill>
                  <a:prstClr val="black"/>
                </a:solidFill>
              </a:rPr>
              <a:pPr eaLnBrk="1" hangingPunct="1"/>
              <a:t>7</a:t>
            </a:fld>
            <a:endParaRPr lang="en-US">
              <a:solidFill>
                <a:prstClr val="black"/>
              </a:solidFill>
            </a:endParaRPr>
          </a:p>
        </p:txBody>
      </p:sp>
      <p:sp>
        <p:nvSpPr>
          <p:cNvPr id="174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fld id="{5B26175D-8DD0-4142-8522-9AAE1A9C9753}" type="slidenum">
              <a:rPr lang="en-US" sz="1200">
                <a:solidFill>
                  <a:prstClr val="black"/>
                </a:solidFill>
                <a:latin typeface="Times New Roman" pitchFamily="18" charset="0"/>
                <a:ea typeface="ＭＳ Ｐゴシック" charset="-128"/>
              </a:rPr>
              <a:pPr algn="r"/>
              <a:t>7</a:t>
            </a:fld>
            <a:endParaRPr lang="en-US" sz="1200">
              <a:solidFill>
                <a:prstClr val="black"/>
              </a:solidFill>
              <a:latin typeface="Times New Roman" pitchFamily="18" charset="0"/>
              <a:ea typeface="ＭＳ Ｐゴシック" charset="-128"/>
            </a:endParaRPr>
          </a:p>
        </p:txBody>
      </p:sp>
      <p:sp>
        <p:nvSpPr>
          <p:cNvPr id="17412" name="Rectangle 2"/>
          <p:cNvSpPr>
            <a:spLocks noGrp="1" noRot="1" noChangeAspect="1" noChangeArrowheads="1" noTextEdit="1"/>
          </p:cNvSpPr>
          <p:nvPr>
            <p:ph type="sldImg"/>
          </p:nvPr>
        </p:nvSpPr>
        <p:spPr>
          <a:xfrm>
            <a:off x="382588" y="685800"/>
            <a:ext cx="6096000" cy="3429000"/>
          </a:xfrm>
          <a:ln/>
        </p:spPr>
      </p:sp>
      <p:sp>
        <p:nvSpPr>
          <p:cNvPr id="17413" name="Rectangle 3"/>
          <p:cNvSpPr>
            <a:spLocks noGrp="1" noChangeArrowheads="1"/>
          </p:cNvSpPr>
          <p:nvPr>
            <p:ph type="body" idx="1"/>
          </p:nvPr>
        </p:nvSpPr>
        <p:spPr>
          <a:noFill/>
        </p:spPr>
        <p:txBody>
          <a:bodyPr/>
          <a:lstStyle/>
          <a:p>
            <a:pPr eaLnBrk="1" hangingPunct="1"/>
            <a:r>
              <a:rPr lang="en-US" dirty="0">
                <a:cs typeface="Times New Roman" pitchFamily="18" charset="0"/>
              </a:rPr>
              <a:t>The key psychological intervention that you and your support staff can perform during the impact phase is “psychological first aid.” The National Institutes of Mental Health counts among the key components of early psychological intervention attention to basic needs and provision of “psychological first aid.” </a:t>
            </a:r>
          </a:p>
          <a:p>
            <a:pPr eaLnBrk="1" hangingPunct="1"/>
            <a:r>
              <a:rPr lang="en-US" dirty="0">
                <a:cs typeface="Times New Roman" pitchFamily="18" charset="0"/>
              </a:rPr>
              <a:t>  Basic needs include providing pain relief, medical care, food, shelter, safety, and security. Orientation of survivors to the availability of services/support and encouraging communication of patients with family and friends is also important. Psychological first aid encompasses further steps, including: (1) protect survivors from further harm; (2) reduce agitation/arousal; (3) mobilize support for those people in the most distress; (4) keep families together, where possible, and facilitate reunions with loved ones; (5) provide information and foster communication and education; and (6) use effective risk communication techniques.</a:t>
            </a:r>
          </a:p>
          <a:p>
            <a:pPr eaLnBrk="1" hangingPunct="1"/>
            <a:r>
              <a:rPr lang="en-US" dirty="0">
                <a:cs typeface="Times New Roman" pitchFamily="18" charset="0"/>
              </a:rPr>
              <a:t>Most of these approaches are basic enough to be readily shared among professional and </a:t>
            </a:r>
            <a:r>
              <a:rPr lang="en-US" dirty="0" err="1">
                <a:cs typeface="Times New Roman" pitchFamily="18" charset="0"/>
              </a:rPr>
              <a:t>para</a:t>
            </a:r>
            <a:r>
              <a:rPr lang="en-US" dirty="0">
                <a:cs typeface="Times New Roman" pitchFamily="18" charset="0"/>
              </a:rPr>
              <a:t>-professional emergency department staff in the event of a catastrophic event.  Mental health professionals are not specifically needed for these efforts, although, when available, they may bring specific skills to bear on these interventions. </a:t>
            </a:r>
          </a:p>
          <a:p>
            <a:pPr eaLnBrk="1" hangingPunct="1"/>
            <a:endParaRPr lang="en-US" dirty="0">
              <a:cs typeface="Times New Roman" pitchFamily="18" charset="0"/>
            </a:endParaRPr>
          </a:p>
          <a:p>
            <a:pPr eaLnBrk="1" hangingPunct="1"/>
            <a:r>
              <a:rPr lang="en-US" dirty="0">
                <a:cs typeface="Times New Roman" pitchFamily="18" charset="0"/>
              </a:rPr>
              <a:t>We will try to elaborate on the various elements of psychological first aid in the next few slides as well as in a case discussion during our last hour.</a:t>
            </a:r>
          </a:p>
        </p:txBody>
      </p:sp>
    </p:spTree>
    <p:extLst>
      <p:ext uri="{BB962C8B-B14F-4D97-AF65-F5344CB8AC3E}">
        <p14:creationId xmlns:p14="http://schemas.microsoft.com/office/powerpoint/2010/main" val="1748806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6091ED-72C6-42C0-96CB-72EF15154A4A}"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00722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6091ED-72C6-42C0-96CB-72EF15154A4A}"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94783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6091ED-72C6-42C0-96CB-72EF15154A4A}"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57745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C267D3A-53C5-436C-98E7-077C76BAA4B2}" type="slidenum">
              <a:rPr lang="en-US" smtClean="0">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682736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C267D3A-53C5-436C-98E7-077C76BAA4B2}" type="slidenum">
              <a:rPr lang="en-US" smtClean="0">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1565306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C267D3A-53C5-436C-98E7-077C76BAA4B2}"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546389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C267D3A-53C5-436C-98E7-077C76BAA4B2}"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1498387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Additionally, ARC Connections mobile app users complete a validated weekly brief addiction monitoring (BAM) survey, which helps individuals track their own recovery progress and guides the support they receive from ARC counselors, as well as other providers/case managers involved in their care. This 24/7 remote mobile functionality makes the ARC Connections app uniquely suited to provide enhanced monitoring to individuals in need of additional support.</a:t>
            </a:r>
          </a:p>
          <a:p>
            <a:endParaRPr lang="en-US" dirty="0"/>
          </a:p>
        </p:txBody>
      </p:sp>
      <p:sp>
        <p:nvSpPr>
          <p:cNvPr id="4" name="Slide Number Placeholder 3"/>
          <p:cNvSpPr>
            <a:spLocks noGrp="1"/>
          </p:cNvSpPr>
          <p:nvPr>
            <p:ph type="sldNum" sz="quarter" idx="5"/>
          </p:nvPr>
        </p:nvSpPr>
        <p:spPr/>
        <p:txBody>
          <a:bodyPr/>
          <a:lstStyle/>
          <a:p>
            <a:fld id="{4C267D3A-53C5-436C-98E7-077C76BAA4B2}"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54367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C267D3A-53C5-436C-98E7-077C76BAA4B2}" type="slidenum">
              <a:rPr lang="en-US" smtClean="0">
                <a:solidFill>
                  <a:prstClr val="black"/>
                </a:solidFill>
              </a:rPr>
              <a:pPr>
                <a:defRPr/>
              </a:pPr>
              <a:t>42</a:t>
            </a:fld>
            <a:endParaRPr lang="en-US">
              <a:solidFill>
                <a:prstClr val="black"/>
              </a:solidFill>
            </a:endParaRPr>
          </a:p>
        </p:txBody>
      </p:sp>
    </p:spTree>
    <p:extLst>
      <p:ext uri="{BB962C8B-B14F-4D97-AF65-F5344CB8AC3E}">
        <p14:creationId xmlns:p14="http://schemas.microsoft.com/office/powerpoint/2010/main" val="1812247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C267D3A-53C5-436C-98E7-077C76BAA4B2}" type="slidenum">
              <a:rPr lang="en-US" smtClean="0">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1750829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6D78558C-DC06-EE4E-B6D3-FDF1188A8E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AB3876E-CDCD-9449-A51B-8A177AE01C94}" type="slidenum">
              <a:rPr lang="en-US" altLang="en-US">
                <a:solidFill>
                  <a:prstClr val="black"/>
                </a:solidFill>
              </a:rPr>
              <a:pPr/>
              <a:t>8</a:t>
            </a:fld>
            <a:endParaRPr lang="en-US" altLang="en-US">
              <a:solidFill>
                <a:prstClr val="black"/>
              </a:solidFill>
            </a:endParaRPr>
          </a:p>
        </p:txBody>
      </p:sp>
      <p:sp>
        <p:nvSpPr>
          <p:cNvPr id="142339" name="Rectangle 2">
            <a:extLst>
              <a:ext uri="{FF2B5EF4-FFF2-40B4-BE49-F238E27FC236}">
                <a16:creationId xmlns:a16="http://schemas.microsoft.com/office/drawing/2014/main" id="{D69EC4A1-7130-D44B-BE8B-FA8639D3333A}"/>
              </a:ext>
            </a:extLst>
          </p:cNvPr>
          <p:cNvSpPr>
            <a:spLocks noGrp="1" noRot="1" noChangeAspect="1" noChangeArrowheads="1" noTextEdit="1"/>
          </p:cNvSpPr>
          <p:nvPr>
            <p:ph type="sldImg"/>
          </p:nvPr>
        </p:nvSpPr>
        <p:spPr>
          <a:xfrm>
            <a:off x="382588" y="685800"/>
            <a:ext cx="6096000" cy="3429000"/>
          </a:xfrm>
          <a:ln/>
        </p:spPr>
      </p:sp>
      <p:sp>
        <p:nvSpPr>
          <p:cNvPr id="142340" name="Rectangle 3">
            <a:extLst>
              <a:ext uri="{FF2B5EF4-FFF2-40B4-BE49-F238E27FC236}">
                <a16:creationId xmlns:a16="http://schemas.microsoft.com/office/drawing/2014/main" id="{93378FF9-026F-2C4B-B0FF-6641B8447C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Knowledge of risk factors of post-disaster psychiatric disorders like Post-Traumatic Stress Disorder (PTSD) and Major Depression will help to identify who among disaster survivors are at highest risk for the development, or worsening, of such disorders, in contrast to those who may suffer from symptoms of acute but time-limited nature. That is, the more such risk factors that a person in the acute phase has, the more likely the psychological issues they are having will persist into the post-acute phase, if not worsen, and become psychiatric illness.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 Research suggests that a number of factors increase someone’s risk for developing long-term psychiatric problems after a disaster: “dose” of their exposure to the event, where this includes injury, property loss, and loss of a loved one or friend; existence of prior psychiatric history, especially one including trauma/disaster; being from a low socio-economic class; lack of perceived or actual social support after the event; presence of additional, so-called “secondary stresses” post-disaster (e.g., financial stresses because of a disaster associated economic downturn) ; female gender; middle age (because this age group may be more likely to give rather than receive support); and being from an ethnic minority. You have a handout detailing this list. </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369356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00B2F54-BB83-41EB-BB66-1D220D7D68CD}" type="slidenum">
              <a:rPr lang="en-US" smtClean="0">
                <a:solidFill>
                  <a:prstClr val="black"/>
                </a:solidFill>
              </a:rPr>
              <a:pPr/>
              <a:t>9</a:t>
            </a:fld>
            <a:endParaRPr lang="en-US">
              <a:solidFill>
                <a:prstClr val="black"/>
              </a:solidFill>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pitchFamily="34" charset="0"/>
              </a:rPr>
              <a:t>This depicts the customary ebbs and flows of psychological responses to disaster that seem to hold up across disaster types and locations. After the initial shock of the impact, there is a burst of heroism and energy that leads to great community cohesion and togetherness. Next follows a downturn in optimism and energy as a community comes to terms with the extent of the losses and damage and the daunting length of the road to recovery. Eventually, the community bounces back and reaches a new “normal.”</a:t>
            </a:r>
          </a:p>
        </p:txBody>
      </p:sp>
    </p:spTree>
    <p:extLst>
      <p:ext uri="{BB962C8B-B14F-4D97-AF65-F5344CB8AC3E}">
        <p14:creationId xmlns:p14="http://schemas.microsoft.com/office/powerpoint/2010/main" val="309198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456C09B0-0969-1C45-9036-95DD36D93EB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D57A36FE-FB10-8F43-A272-061B1BC534A7}" type="slidenum">
              <a:rPr lang="en-US" altLang="en-US" sz="1200">
                <a:solidFill>
                  <a:prstClr val="black"/>
                </a:solidFill>
              </a:rPr>
              <a:pPr algn="r"/>
              <a:t>10</a:t>
            </a:fld>
            <a:endParaRPr lang="en-US" altLang="en-US" sz="1200">
              <a:solidFill>
                <a:prstClr val="black"/>
              </a:solidFill>
            </a:endParaRPr>
          </a:p>
        </p:txBody>
      </p:sp>
      <p:sp>
        <p:nvSpPr>
          <p:cNvPr id="142339" name="Rectangle 2">
            <a:extLst>
              <a:ext uri="{FF2B5EF4-FFF2-40B4-BE49-F238E27FC236}">
                <a16:creationId xmlns:a16="http://schemas.microsoft.com/office/drawing/2014/main" id="{BA86A355-9A4E-9A41-81F8-844A7A7B7334}"/>
              </a:ext>
            </a:extLst>
          </p:cNvPr>
          <p:cNvSpPr>
            <a:spLocks noGrp="1" noRot="1" noChangeAspect="1" noChangeArrowheads="1" noTextEdit="1"/>
          </p:cNvSpPr>
          <p:nvPr>
            <p:ph type="sldImg"/>
          </p:nvPr>
        </p:nvSpPr>
        <p:spPr>
          <a:ln/>
        </p:spPr>
      </p:sp>
      <p:sp>
        <p:nvSpPr>
          <p:cNvPr id="142340" name="Rectangle 3">
            <a:extLst>
              <a:ext uri="{FF2B5EF4-FFF2-40B4-BE49-F238E27FC236}">
                <a16:creationId xmlns:a16="http://schemas.microsoft.com/office/drawing/2014/main" id="{498A7C24-5B69-F84D-BA9E-7724A3B2B5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530498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GB" altLang="en-US"/>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52C55107-41E4-B940-9AC1-968AF4784FCC}" type="slidenum">
              <a:rPr lang="en-GB" altLang="en-US">
                <a:solidFill>
                  <a:prstClr val="black"/>
                </a:solidFill>
                <a:latin typeface="Calibri" charset="0"/>
              </a:rPr>
              <a:pPr/>
              <a:t>14</a:t>
            </a:fld>
            <a:endParaRPr lang="en-GB" altLang="en-US">
              <a:solidFill>
                <a:prstClr val="black"/>
              </a:solidFill>
              <a:latin typeface="Calibri" charset="0"/>
            </a:endParaRPr>
          </a:p>
        </p:txBody>
      </p:sp>
    </p:spTree>
    <p:extLst>
      <p:ext uri="{BB962C8B-B14F-4D97-AF65-F5344CB8AC3E}">
        <p14:creationId xmlns:p14="http://schemas.microsoft.com/office/powerpoint/2010/main" val="1954696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3554"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l-NL" altLang="en-US"/>
              <a:t>Czech Republic (694), Ireland (557), Greece (464), Finland (400), Turkey (359), Poland (355), Luxembourg (345), Iceland (330), Slovenia (319), Romania (277), Estonia (267), Russia (199), San Marino (126), Serbia (126), Slovakia (123), Armenia (122), Bulgaria (105), Croatia (104), Latvia (86), Hungary (85), Andorra (75), Faroe Islands (72), Albania (70), Cyprus (58), Belarus (57), Malta (53), Moldova (49), Lithuania (48), North Macedonia (48), Azerbaijan (44), Bosnia and Herzegovina (44), Georgia (40), Ukraine (26), Liechtenstein (25), Kosovo** (21), Holy See (13), Montenegro (13), Monaco (11), Gibraltar (10), Jersey (5) and Guernsey (1).</a:t>
            </a:r>
            <a:endParaRPr lang="en-US" altLang="en-US">
              <a:solidFill>
                <a:srgbClr val="FF0000"/>
              </a:solidFill>
            </a:endParaRPr>
          </a:p>
          <a:p>
            <a:pPr>
              <a:spcBef>
                <a:spcPct val="0"/>
              </a:spcBef>
            </a:pPr>
            <a:endParaRPr lang="it-IT" altLang="en-US"/>
          </a:p>
        </p:txBody>
      </p:sp>
      <p:sp>
        <p:nvSpPr>
          <p:cNvPr id="23555"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74E0025-3149-3B45-8960-432FE1BF8296}" type="slidenum">
              <a:rPr lang="en-GB" altLang="en-US">
                <a:solidFill>
                  <a:prstClr val="black"/>
                </a:solidFill>
                <a:latin typeface="Calibri" charset="0"/>
              </a:rPr>
              <a:pPr/>
              <a:t>15</a:t>
            </a:fld>
            <a:endParaRPr lang="en-GB" altLang="en-US">
              <a:solidFill>
                <a:prstClr val="black"/>
              </a:solidFill>
              <a:latin typeface="Calibri" charset="0"/>
            </a:endParaRPr>
          </a:p>
        </p:txBody>
      </p:sp>
    </p:spTree>
    <p:extLst>
      <p:ext uri="{BB962C8B-B14F-4D97-AF65-F5344CB8AC3E}">
        <p14:creationId xmlns:p14="http://schemas.microsoft.com/office/powerpoint/2010/main" val="134591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4578"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l-NL" altLang="en-US"/>
              <a:t>Czech Republic (694), Ireland (557), Greece (464), Finland (400), Turkey (359), Poland (355), Luxembourg (345), Iceland (330), Slovenia (319), Romania (277), Estonia (267), Russia (199), San Marino (126), Serbia (126), Slovakia (123), Armenia (122), Bulgaria (105), Croatia (104), Latvia (86), Hungary (85), Andorra (75), Faroe Islands (72), Albania (70), Cyprus (58), Belarus (57), Malta (53), Moldova (49), Lithuania (48), North Macedonia (48), Azerbaijan (44), Bosnia and Herzegovina (44), Georgia (40), Ukraine (26), Liechtenstein (25), Kosovo** (21), Holy See (13), Montenegro (13), Monaco (11), Gibraltar (10), Jersey (5) and Guernsey (1).</a:t>
            </a:r>
            <a:endParaRPr lang="en-US" altLang="en-US">
              <a:solidFill>
                <a:srgbClr val="FF0000"/>
              </a:solidFill>
            </a:endParaRPr>
          </a:p>
          <a:p>
            <a:pPr>
              <a:spcBef>
                <a:spcPct val="0"/>
              </a:spcBef>
            </a:pPr>
            <a:endParaRPr lang="it-IT" altLang="en-US"/>
          </a:p>
        </p:txBody>
      </p:sp>
      <p:sp>
        <p:nvSpPr>
          <p:cNvPr id="24579"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E794AABE-34DA-F541-B7B8-03620C66407A}" type="slidenum">
              <a:rPr lang="en-GB" altLang="en-US">
                <a:solidFill>
                  <a:prstClr val="black"/>
                </a:solidFill>
                <a:latin typeface="Calibri" charset="0"/>
              </a:rPr>
              <a:pPr/>
              <a:t>16</a:t>
            </a:fld>
            <a:endParaRPr lang="en-GB" altLang="en-US">
              <a:solidFill>
                <a:prstClr val="black"/>
              </a:solidFill>
              <a:latin typeface="Calibri" charset="0"/>
            </a:endParaRPr>
          </a:p>
        </p:txBody>
      </p:sp>
    </p:spTree>
    <p:extLst>
      <p:ext uri="{BB962C8B-B14F-4D97-AF65-F5344CB8AC3E}">
        <p14:creationId xmlns:p14="http://schemas.microsoft.com/office/powerpoint/2010/main" val="113188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5602"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it-IT" altLang="en-US"/>
          </a:p>
        </p:txBody>
      </p:sp>
      <p:sp>
        <p:nvSpPr>
          <p:cNvPr id="25603"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D51CF9BB-DDB6-314C-9202-CF6158693DB9}" type="slidenum">
              <a:rPr lang="en-GB" altLang="en-US">
                <a:solidFill>
                  <a:prstClr val="black"/>
                </a:solidFill>
                <a:latin typeface="Calibri" charset="0"/>
              </a:rPr>
              <a:pPr/>
              <a:t>17</a:t>
            </a:fld>
            <a:endParaRPr lang="en-GB" altLang="en-US">
              <a:solidFill>
                <a:prstClr val="black"/>
              </a:solidFill>
              <a:latin typeface="Calibri" charset="0"/>
            </a:endParaRPr>
          </a:p>
        </p:txBody>
      </p:sp>
    </p:spTree>
    <p:extLst>
      <p:ext uri="{BB962C8B-B14F-4D97-AF65-F5344CB8AC3E}">
        <p14:creationId xmlns:p14="http://schemas.microsoft.com/office/powerpoint/2010/main" val="1992576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6626"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it-IT" altLang="en-US"/>
          </a:p>
        </p:txBody>
      </p:sp>
      <p:sp>
        <p:nvSpPr>
          <p:cNvPr id="26627"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6C3CDEAC-B088-C849-80E5-740906F01AB9}" type="slidenum">
              <a:rPr lang="en-GB" altLang="en-US">
                <a:solidFill>
                  <a:prstClr val="black"/>
                </a:solidFill>
                <a:latin typeface="Calibri" charset="0"/>
              </a:rPr>
              <a:pPr/>
              <a:t>18</a:t>
            </a:fld>
            <a:endParaRPr lang="en-GB" altLang="en-US">
              <a:solidFill>
                <a:prstClr val="black"/>
              </a:solidFill>
              <a:latin typeface="Calibri" charset="0"/>
            </a:endParaRPr>
          </a:p>
        </p:txBody>
      </p:sp>
    </p:spTree>
    <p:extLst>
      <p:ext uri="{BB962C8B-B14F-4D97-AF65-F5344CB8AC3E}">
        <p14:creationId xmlns:p14="http://schemas.microsoft.com/office/powerpoint/2010/main" val="833215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10.emf"/><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2D51B-DB16-DA40-9001-7C359DF835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7F4BFE-6685-3246-AFF0-EEB6D6D97E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81991C-85A7-3742-8F02-7BDF5203CC15}"/>
              </a:ext>
            </a:extLst>
          </p:cNvPr>
          <p:cNvSpPr>
            <a:spLocks noGrp="1"/>
          </p:cNvSpPr>
          <p:nvPr>
            <p:ph type="dt" sz="half" idx="10"/>
          </p:nvPr>
        </p:nvSpPr>
        <p:spPr/>
        <p:txBody>
          <a:bodyPr/>
          <a:lstStyle/>
          <a:p>
            <a:fld id="{608E0116-D2BB-D34A-90DB-0AD447C15D29}" type="datetimeFigureOut">
              <a:rPr lang="en-US" smtClean="0"/>
              <a:t>3/23/20</a:t>
            </a:fld>
            <a:endParaRPr lang="en-US"/>
          </a:p>
        </p:txBody>
      </p:sp>
      <p:sp>
        <p:nvSpPr>
          <p:cNvPr id="5" name="Footer Placeholder 4">
            <a:extLst>
              <a:ext uri="{FF2B5EF4-FFF2-40B4-BE49-F238E27FC236}">
                <a16:creationId xmlns:a16="http://schemas.microsoft.com/office/drawing/2014/main" id="{2E0D12AE-4CDD-3A48-82E0-8D157F6766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1B135-8158-0844-ADB6-5B66BCDBD6DF}"/>
              </a:ext>
            </a:extLst>
          </p:cNvPr>
          <p:cNvSpPr>
            <a:spLocks noGrp="1"/>
          </p:cNvSpPr>
          <p:nvPr>
            <p:ph type="sldNum" sz="quarter" idx="12"/>
          </p:nvPr>
        </p:nvSpPr>
        <p:spPr/>
        <p:txBody>
          <a:bodyPr/>
          <a:lstStyle/>
          <a:p>
            <a:fld id="{3ED677E2-9676-A64C-9F71-6330947C0372}" type="slidenum">
              <a:rPr lang="en-US" smtClean="0"/>
              <a:t>‹#›</a:t>
            </a:fld>
            <a:endParaRPr lang="en-US"/>
          </a:p>
        </p:txBody>
      </p:sp>
    </p:spTree>
    <p:extLst>
      <p:ext uri="{BB962C8B-B14F-4D97-AF65-F5344CB8AC3E}">
        <p14:creationId xmlns:p14="http://schemas.microsoft.com/office/powerpoint/2010/main" val="2795447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A64E3-336D-9B4A-B0DF-B40431D1E2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89DFEA-411C-2141-AE0E-B7F350C0EC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5E1A43-4A73-024D-83E8-FEDEED6D5633}"/>
              </a:ext>
            </a:extLst>
          </p:cNvPr>
          <p:cNvSpPr>
            <a:spLocks noGrp="1"/>
          </p:cNvSpPr>
          <p:nvPr>
            <p:ph type="dt" sz="half" idx="10"/>
          </p:nvPr>
        </p:nvSpPr>
        <p:spPr/>
        <p:txBody>
          <a:bodyPr/>
          <a:lstStyle/>
          <a:p>
            <a:fld id="{608E0116-D2BB-D34A-90DB-0AD447C15D29}" type="datetimeFigureOut">
              <a:rPr lang="en-US" smtClean="0"/>
              <a:t>3/23/20</a:t>
            </a:fld>
            <a:endParaRPr lang="en-US"/>
          </a:p>
        </p:txBody>
      </p:sp>
      <p:sp>
        <p:nvSpPr>
          <p:cNvPr id="5" name="Footer Placeholder 4">
            <a:extLst>
              <a:ext uri="{FF2B5EF4-FFF2-40B4-BE49-F238E27FC236}">
                <a16:creationId xmlns:a16="http://schemas.microsoft.com/office/drawing/2014/main" id="{7C916B11-F3C1-3E4E-894B-57CA7CAEF4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66B9E7-5C74-724D-AA20-D3B5C9720BF1}"/>
              </a:ext>
            </a:extLst>
          </p:cNvPr>
          <p:cNvSpPr>
            <a:spLocks noGrp="1"/>
          </p:cNvSpPr>
          <p:nvPr>
            <p:ph type="sldNum" sz="quarter" idx="12"/>
          </p:nvPr>
        </p:nvSpPr>
        <p:spPr/>
        <p:txBody>
          <a:bodyPr/>
          <a:lstStyle/>
          <a:p>
            <a:fld id="{3ED677E2-9676-A64C-9F71-6330947C0372}" type="slidenum">
              <a:rPr lang="en-US" smtClean="0"/>
              <a:t>‹#›</a:t>
            </a:fld>
            <a:endParaRPr lang="en-US"/>
          </a:p>
        </p:txBody>
      </p:sp>
    </p:spTree>
    <p:extLst>
      <p:ext uri="{BB962C8B-B14F-4D97-AF65-F5344CB8AC3E}">
        <p14:creationId xmlns:p14="http://schemas.microsoft.com/office/powerpoint/2010/main" val="21444148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eft Image">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5" name="Picture Placeholder 2"/>
          <p:cNvSpPr>
            <a:spLocks noGrp="1"/>
          </p:cNvSpPr>
          <p:nvPr>
            <p:ph type="pic" sz="quarter" idx="13"/>
          </p:nvPr>
        </p:nvSpPr>
        <p:spPr>
          <a:xfrm>
            <a:off x="0" y="0"/>
            <a:ext cx="5187950" cy="6858000"/>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7281490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ortfolio #12">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4" name="Rectangle 3"/>
          <p:cNvSpPr/>
          <p:nvPr userDrawn="1"/>
        </p:nvSpPr>
        <p:spPr>
          <a:xfrm>
            <a:off x="6602227" y="4412215"/>
            <a:ext cx="4561072" cy="139626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F5FC"/>
              </a:solidFill>
            </a:endParaRPr>
          </a:p>
        </p:txBody>
      </p:sp>
      <p:sp>
        <p:nvSpPr>
          <p:cNvPr id="12" name="Picture Placeholder 2"/>
          <p:cNvSpPr>
            <a:spLocks noGrp="1"/>
          </p:cNvSpPr>
          <p:nvPr>
            <p:ph type="pic" sz="quarter" idx="22"/>
          </p:nvPr>
        </p:nvSpPr>
        <p:spPr>
          <a:xfrm>
            <a:off x="6602412" y="2532062"/>
            <a:ext cx="2258568" cy="1847088"/>
          </a:xfrm>
          <a:prstGeom prst="rect">
            <a:avLst/>
          </a:prstGeom>
          <a:solidFill>
            <a:schemeClr val="accent6">
              <a:lumMod val="50000"/>
            </a:schemeClr>
          </a:solidFill>
        </p:spPr>
        <p:txBody>
          <a:bodyPr/>
          <a:lstStyle>
            <a:lvl1pPr marL="0" indent="0">
              <a:buNone/>
              <a:defRPr sz="1000"/>
            </a:lvl1pPr>
          </a:lstStyle>
          <a:p>
            <a:endParaRPr lang="en-US"/>
          </a:p>
        </p:txBody>
      </p:sp>
      <p:sp>
        <p:nvSpPr>
          <p:cNvPr id="13" name="Picture Placeholder 2"/>
          <p:cNvSpPr>
            <a:spLocks noGrp="1"/>
          </p:cNvSpPr>
          <p:nvPr>
            <p:ph type="pic" sz="quarter" idx="23"/>
          </p:nvPr>
        </p:nvSpPr>
        <p:spPr>
          <a:xfrm>
            <a:off x="8902699" y="2532062"/>
            <a:ext cx="2258568" cy="1847088"/>
          </a:xfrm>
          <a:prstGeom prst="rect">
            <a:avLst/>
          </a:prstGeom>
          <a:solidFill>
            <a:schemeClr val="accent6">
              <a:lumMod val="50000"/>
            </a:schemeClr>
          </a:solidFill>
        </p:spPr>
        <p:txBody>
          <a:bodyPr/>
          <a:lstStyle>
            <a:lvl1pPr marL="0" indent="0">
              <a:buNone/>
              <a:defRPr sz="1000"/>
            </a:lvl1pPr>
          </a:lstStyle>
          <a:p>
            <a:endParaRPr lang="en-US"/>
          </a:p>
        </p:txBody>
      </p:sp>
      <p:sp>
        <p:nvSpPr>
          <p:cNvPr id="14" name="Picture Placeholder 2"/>
          <p:cNvSpPr>
            <a:spLocks noGrp="1"/>
          </p:cNvSpPr>
          <p:nvPr>
            <p:ph type="pic" sz="quarter" idx="24"/>
          </p:nvPr>
        </p:nvSpPr>
        <p:spPr>
          <a:xfrm>
            <a:off x="4302124" y="2532062"/>
            <a:ext cx="2258568" cy="1847088"/>
          </a:xfrm>
          <a:prstGeom prst="rect">
            <a:avLst/>
          </a:prstGeom>
          <a:solidFill>
            <a:schemeClr val="accent6">
              <a:lumMod val="50000"/>
            </a:schemeClr>
          </a:solidFill>
        </p:spPr>
        <p:txBody>
          <a:bodyPr/>
          <a:lstStyle>
            <a:lvl1pPr marL="0" indent="0">
              <a:buNone/>
              <a:defRPr sz="1000"/>
            </a:lvl1pPr>
          </a:lstStyle>
          <a:p>
            <a:endParaRPr lang="en-US"/>
          </a:p>
        </p:txBody>
      </p:sp>
      <p:sp>
        <p:nvSpPr>
          <p:cNvPr id="15" name="Picture Placeholder 2"/>
          <p:cNvSpPr>
            <a:spLocks noGrp="1"/>
          </p:cNvSpPr>
          <p:nvPr>
            <p:ph type="pic" sz="quarter" idx="25"/>
          </p:nvPr>
        </p:nvSpPr>
        <p:spPr>
          <a:xfrm>
            <a:off x="1028699" y="2532062"/>
            <a:ext cx="3236976" cy="3273552"/>
          </a:xfrm>
          <a:prstGeom prst="rect">
            <a:avLst/>
          </a:prstGeom>
          <a:solidFill>
            <a:schemeClr val="accent6">
              <a:lumMod val="50000"/>
            </a:schemeClr>
          </a:solidFill>
        </p:spPr>
        <p:txBody>
          <a:bodyPr/>
          <a:lstStyle>
            <a:lvl1pPr marL="0" indent="0">
              <a:buNone/>
              <a:defRPr sz="1000"/>
            </a:lvl1pPr>
          </a:lstStyle>
          <a:p>
            <a:endParaRPr lang="en-US"/>
          </a:p>
        </p:txBody>
      </p:sp>
      <p:sp>
        <p:nvSpPr>
          <p:cNvPr id="16" name="Picture Placeholder 2"/>
          <p:cNvSpPr>
            <a:spLocks noGrp="1"/>
          </p:cNvSpPr>
          <p:nvPr>
            <p:ph type="pic" sz="quarter" idx="26"/>
          </p:nvPr>
        </p:nvSpPr>
        <p:spPr>
          <a:xfrm>
            <a:off x="4302125" y="4411662"/>
            <a:ext cx="2258568" cy="1399032"/>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1600631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ortfolio #13">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7" name="Picture Placeholder 2"/>
          <p:cNvSpPr>
            <a:spLocks noGrp="1"/>
          </p:cNvSpPr>
          <p:nvPr>
            <p:ph type="pic" sz="quarter" idx="19"/>
          </p:nvPr>
        </p:nvSpPr>
        <p:spPr>
          <a:xfrm>
            <a:off x="1028700" y="2535238"/>
            <a:ext cx="3263900" cy="2424112"/>
          </a:xfrm>
          <a:prstGeom prst="roundRect">
            <a:avLst>
              <a:gd name="adj" fmla="val 1492"/>
            </a:avLst>
          </a:prstGeom>
          <a:solidFill>
            <a:schemeClr val="accent6">
              <a:lumMod val="50000"/>
            </a:schemeClr>
          </a:solidFill>
        </p:spPr>
        <p:txBody>
          <a:bodyPr/>
          <a:lstStyle>
            <a:lvl1pPr marL="0" indent="0">
              <a:buNone/>
              <a:defRPr sz="1000"/>
            </a:lvl1pPr>
          </a:lstStyle>
          <a:p>
            <a:endParaRPr lang="en-US"/>
          </a:p>
        </p:txBody>
      </p:sp>
      <p:sp>
        <p:nvSpPr>
          <p:cNvPr id="10" name="Picture Placeholder 2"/>
          <p:cNvSpPr>
            <a:spLocks noGrp="1"/>
          </p:cNvSpPr>
          <p:nvPr>
            <p:ph type="pic" sz="quarter" idx="20"/>
          </p:nvPr>
        </p:nvSpPr>
        <p:spPr>
          <a:xfrm>
            <a:off x="4462463" y="2535238"/>
            <a:ext cx="3263900" cy="2424112"/>
          </a:xfrm>
          <a:prstGeom prst="roundRect">
            <a:avLst>
              <a:gd name="adj" fmla="val 1492"/>
            </a:avLst>
          </a:prstGeom>
          <a:solidFill>
            <a:schemeClr val="accent6">
              <a:lumMod val="50000"/>
            </a:schemeClr>
          </a:solidFill>
        </p:spPr>
        <p:txBody>
          <a:bodyPr/>
          <a:lstStyle>
            <a:lvl1pPr marL="0" indent="0">
              <a:buNone/>
              <a:defRPr sz="1000"/>
            </a:lvl1pPr>
          </a:lstStyle>
          <a:p>
            <a:endParaRPr lang="en-US"/>
          </a:p>
        </p:txBody>
      </p:sp>
      <p:sp>
        <p:nvSpPr>
          <p:cNvPr id="11" name="Picture Placeholder 2"/>
          <p:cNvSpPr>
            <a:spLocks noGrp="1"/>
          </p:cNvSpPr>
          <p:nvPr>
            <p:ph type="pic" sz="quarter" idx="21"/>
          </p:nvPr>
        </p:nvSpPr>
        <p:spPr>
          <a:xfrm>
            <a:off x="7896225" y="2535238"/>
            <a:ext cx="3263900" cy="2424112"/>
          </a:xfrm>
          <a:prstGeom prst="roundRect">
            <a:avLst>
              <a:gd name="adj" fmla="val 1492"/>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6169160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ortfolio #14">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6" name="Picture Placeholder 2"/>
          <p:cNvSpPr>
            <a:spLocks noGrp="1"/>
          </p:cNvSpPr>
          <p:nvPr>
            <p:ph type="pic" sz="quarter" idx="19"/>
          </p:nvPr>
        </p:nvSpPr>
        <p:spPr>
          <a:xfrm>
            <a:off x="1028700" y="2514599"/>
            <a:ext cx="5029200" cy="3275013"/>
          </a:xfrm>
          <a:prstGeom prst="roundRect">
            <a:avLst>
              <a:gd name="adj" fmla="val 1492"/>
            </a:avLst>
          </a:prstGeom>
          <a:solidFill>
            <a:schemeClr val="accent6">
              <a:lumMod val="50000"/>
            </a:schemeClr>
          </a:solidFill>
        </p:spPr>
        <p:txBody>
          <a:bodyPr/>
          <a:lstStyle>
            <a:lvl1pPr marL="0" indent="0">
              <a:buNone/>
              <a:defRPr sz="1000"/>
            </a:lvl1pPr>
          </a:lstStyle>
          <a:p>
            <a:endParaRPr lang="en-US"/>
          </a:p>
        </p:txBody>
      </p:sp>
      <p:sp>
        <p:nvSpPr>
          <p:cNvPr id="7" name="Picture Placeholder 2"/>
          <p:cNvSpPr>
            <a:spLocks noGrp="1"/>
          </p:cNvSpPr>
          <p:nvPr>
            <p:ph type="pic" sz="quarter" idx="20"/>
          </p:nvPr>
        </p:nvSpPr>
        <p:spPr>
          <a:xfrm>
            <a:off x="6134100" y="2514598"/>
            <a:ext cx="5029200" cy="3275013"/>
          </a:xfrm>
          <a:prstGeom prst="roundRect">
            <a:avLst>
              <a:gd name="adj" fmla="val 1492"/>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2199944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ortfolio #15">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4" name="Rectangle 3"/>
          <p:cNvSpPr/>
          <p:nvPr userDrawn="1"/>
        </p:nvSpPr>
        <p:spPr>
          <a:xfrm>
            <a:off x="8441366" y="3454400"/>
            <a:ext cx="2721933" cy="2717800"/>
          </a:xfrm>
          <a:prstGeom prst="rect">
            <a:avLst/>
          </a:prstGeom>
          <a:gradFill>
            <a:gsLst>
              <a:gs pos="0">
                <a:schemeClr val="accent4"/>
              </a:gs>
              <a:gs pos="100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F5FC"/>
              </a:solidFill>
            </a:endParaRPr>
          </a:p>
        </p:txBody>
      </p:sp>
      <p:sp>
        <p:nvSpPr>
          <p:cNvPr id="19" name="Picture Placeholder 2"/>
          <p:cNvSpPr>
            <a:spLocks noGrp="1"/>
          </p:cNvSpPr>
          <p:nvPr>
            <p:ph type="pic" sz="quarter" idx="22"/>
          </p:nvPr>
        </p:nvSpPr>
        <p:spPr>
          <a:xfrm>
            <a:off x="5659437" y="685799"/>
            <a:ext cx="1335024" cy="1335024"/>
          </a:xfrm>
          <a:prstGeom prst="rect">
            <a:avLst/>
          </a:prstGeom>
          <a:solidFill>
            <a:schemeClr val="accent6">
              <a:lumMod val="50000"/>
            </a:schemeClr>
          </a:solidFill>
        </p:spPr>
        <p:txBody>
          <a:bodyPr/>
          <a:lstStyle>
            <a:lvl1pPr marL="0" indent="0">
              <a:buNone/>
              <a:defRPr sz="1000"/>
            </a:lvl1pPr>
          </a:lstStyle>
          <a:p>
            <a:endParaRPr lang="en-US"/>
          </a:p>
        </p:txBody>
      </p:sp>
      <p:sp>
        <p:nvSpPr>
          <p:cNvPr id="20" name="Picture Placeholder 2"/>
          <p:cNvSpPr>
            <a:spLocks noGrp="1"/>
          </p:cNvSpPr>
          <p:nvPr>
            <p:ph type="pic" sz="quarter" idx="23"/>
          </p:nvPr>
        </p:nvSpPr>
        <p:spPr>
          <a:xfrm>
            <a:off x="7050087" y="685799"/>
            <a:ext cx="1335024" cy="1335024"/>
          </a:xfrm>
          <a:prstGeom prst="rect">
            <a:avLst/>
          </a:prstGeom>
          <a:solidFill>
            <a:schemeClr val="accent6">
              <a:lumMod val="50000"/>
            </a:schemeClr>
          </a:solidFill>
        </p:spPr>
        <p:txBody>
          <a:bodyPr/>
          <a:lstStyle>
            <a:lvl1pPr marL="0" indent="0">
              <a:buNone/>
              <a:defRPr sz="1000"/>
            </a:lvl1pPr>
          </a:lstStyle>
          <a:p>
            <a:endParaRPr lang="en-US"/>
          </a:p>
        </p:txBody>
      </p:sp>
      <p:sp>
        <p:nvSpPr>
          <p:cNvPr id="21" name="Picture Placeholder 2"/>
          <p:cNvSpPr>
            <a:spLocks noGrp="1"/>
          </p:cNvSpPr>
          <p:nvPr>
            <p:ph type="pic" sz="quarter" idx="24"/>
          </p:nvPr>
        </p:nvSpPr>
        <p:spPr>
          <a:xfrm>
            <a:off x="8440737" y="685799"/>
            <a:ext cx="1335024" cy="1335024"/>
          </a:xfrm>
          <a:prstGeom prst="rect">
            <a:avLst/>
          </a:prstGeom>
          <a:solidFill>
            <a:schemeClr val="accent6">
              <a:lumMod val="50000"/>
            </a:schemeClr>
          </a:solidFill>
        </p:spPr>
        <p:txBody>
          <a:bodyPr/>
          <a:lstStyle>
            <a:lvl1pPr marL="0" indent="0">
              <a:buNone/>
              <a:defRPr sz="1000"/>
            </a:lvl1pPr>
          </a:lstStyle>
          <a:p>
            <a:endParaRPr lang="en-US"/>
          </a:p>
        </p:txBody>
      </p:sp>
      <p:sp>
        <p:nvSpPr>
          <p:cNvPr id="22" name="Picture Placeholder 2"/>
          <p:cNvSpPr>
            <a:spLocks noGrp="1"/>
          </p:cNvSpPr>
          <p:nvPr>
            <p:ph type="pic" sz="quarter" idx="25"/>
          </p:nvPr>
        </p:nvSpPr>
        <p:spPr>
          <a:xfrm>
            <a:off x="9831387" y="685799"/>
            <a:ext cx="1335024" cy="1335024"/>
          </a:xfrm>
          <a:prstGeom prst="rect">
            <a:avLst/>
          </a:prstGeom>
          <a:solidFill>
            <a:schemeClr val="accent6">
              <a:lumMod val="50000"/>
            </a:schemeClr>
          </a:solidFill>
        </p:spPr>
        <p:txBody>
          <a:bodyPr/>
          <a:lstStyle>
            <a:lvl1pPr marL="0" indent="0">
              <a:buNone/>
              <a:defRPr sz="1000"/>
            </a:lvl1pPr>
          </a:lstStyle>
          <a:p>
            <a:endParaRPr lang="en-US"/>
          </a:p>
        </p:txBody>
      </p:sp>
      <p:sp>
        <p:nvSpPr>
          <p:cNvPr id="23" name="Picture Placeholder 2"/>
          <p:cNvSpPr>
            <a:spLocks noGrp="1"/>
          </p:cNvSpPr>
          <p:nvPr>
            <p:ph type="pic" sz="quarter" idx="26"/>
          </p:nvPr>
        </p:nvSpPr>
        <p:spPr>
          <a:xfrm>
            <a:off x="9831387" y="2070099"/>
            <a:ext cx="1335024" cy="1335024"/>
          </a:xfrm>
          <a:prstGeom prst="rect">
            <a:avLst/>
          </a:prstGeom>
          <a:solidFill>
            <a:schemeClr val="accent6">
              <a:lumMod val="50000"/>
            </a:schemeClr>
          </a:solidFill>
        </p:spPr>
        <p:txBody>
          <a:bodyPr/>
          <a:lstStyle>
            <a:lvl1pPr marL="0" indent="0">
              <a:buNone/>
              <a:defRPr sz="1000"/>
            </a:lvl1pPr>
          </a:lstStyle>
          <a:p>
            <a:endParaRPr lang="en-US"/>
          </a:p>
        </p:txBody>
      </p:sp>
      <p:sp>
        <p:nvSpPr>
          <p:cNvPr id="24" name="Picture Placeholder 2"/>
          <p:cNvSpPr>
            <a:spLocks noGrp="1"/>
          </p:cNvSpPr>
          <p:nvPr>
            <p:ph type="pic" sz="quarter" idx="27"/>
          </p:nvPr>
        </p:nvSpPr>
        <p:spPr>
          <a:xfrm>
            <a:off x="8440737" y="2070099"/>
            <a:ext cx="1335024" cy="1335024"/>
          </a:xfrm>
          <a:prstGeom prst="rect">
            <a:avLst/>
          </a:prstGeom>
          <a:solidFill>
            <a:schemeClr val="accent6">
              <a:lumMod val="50000"/>
            </a:schemeClr>
          </a:solidFill>
        </p:spPr>
        <p:txBody>
          <a:bodyPr/>
          <a:lstStyle>
            <a:lvl1pPr marL="0" indent="0">
              <a:buNone/>
              <a:defRPr sz="1000"/>
            </a:lvl1pPr>
          </a:lstStyle>
          <a:p>
            <a:endParaRPr lang="en-US"/>
          </a:p>
        </p:txBody>
      </p:sp>
      <p:sp>
        <p:nvSpPr>
          <p:cNvPr id="25" name="Picture Placeholder 2"/>
          <p:cNvSpPr>
            <a:spLocks noGrp="1"/>
          </p:cNvSpPr>
          <p:nvPr>
            <p:ph type="pic" sz="quarter" idx="28"/>
          </p:nvPr>
        </p:nvSpPr>
        <p:spPr>
          <a:xfrm>
            <a:off x="7050087" y="2070099"/>
            <a:ext cx="1335024" cy="1335024"/>
          </a:xfrm>
          <a:prstGeom prst="rect">
            <a:avLst/>
          </a:prstGeom>
          <a:solidFill>
            <a:schemeClr val="accent6">
              <a:lumMod val="50000"/>
            </a:schemeClr>
          </a:solidFill>
        </p:spPr>
        <p:txBody>
          <a:bodyPr/>
          <a:lstStyle>
            <a:lvl1pPr marL="0" indent="0">
              <a:buNone/>
              <a:defRPr sz="1000"/>
            </a:lvl1pPr>
          </a:lstStyle>
          <a:p>
            <a:endParaRPr lang="en-US"/>
          </a:p>
        </p:txBody>
      </p:sp>
      <p:sp>
        <p:nvSpPr>
          <p:cNvPr id="26" name="Picture Placeholder 2"/>
          <p:cNvSpPr>
            <a:spLocks noGrp="1"/>
          </p:cNvSpPr>
          <p:nvPr>
            <p:ph type="pic" sz="quarter" idx="29"/>
          </p:nvPr>
        </p:nvSpPr>
        <p:spPr>
          <a:xfrm>
            <a:off x="5659437" y="2070099"/>
            <a:ext cx="1335024" cy="1335024"/>
          </a:xfrm>
          <a:prstGeom prst="rect">
            <a:avLst/>
          </a:prstGeom>
          <a:solidFill>
            <a:schemeClr val="accent6">
              <a:lumMod val="50000"/>
            </a:schemeClr>
          </a:solidFill>
        </p:spPr>
        <p:txBody>
          <a:bodyPr/>
          <a:lstStyle>
            <a:lvl1pPr marL="0" indent="0">
              <a:buNone/>
              <a:defRPr sz="1000"/>
            </a:lvl1pPr>
          </a:lstStyle>
          <a:p>
            <a:endParaRPr lang="en-US"/>
          </a:p>
        </p:txBody>
      </p:sp>
      <p:sp>
        <p:nvSpPr>
          <p:cNvPr id="27" name="Picture Placeholder 2"/>
          <p:cNvSpPr>
            <a:spLocks noGrp="1"/>
          </p:cNvSpPr>
          <p:nvPr>
            <p:ph type="pic" sz="quarter" idx="30"/>
          </p:nvPr>
        </p:nvSpPr>
        <p:spPr>
          <a:xfrm>
            <a:off x="7050087" y="3454399"/>
            <a:ext cx="1335024" cy="1335024"/>
          </a:xfrm>
          <a:prstGeom prst="rect">
            <a:avLst/>
          </a:prstGeom>
          <a:solidFill>
            <a:schemeClr val="accent6">
              <a:lumMod val="50000"/>
            </a:schemeClr>
          </a:solidFill>
        </p:spPr>
        <p:txBody>
          <a:bodyPr/>
          <a:lstStyle>
            <a:lvl1pPr marL="0" indent="0">
              <a:buNone/>
              <a:defRPr sz="1000"/>
            </a:lvl1pPr>
          </a:lstStyle>
          <a:p>
            <a:endParaRPr lang="en-US"/>
          </a:p>
        </p:txBody>
      </p:sp>
      <p:sp>
        <p:nvSpPr>
          <p:cNvPr id="28" name="Picture Placeholder 2"/>
          <p:cNvSpPr>
            <a:spLocks noGrp="1"/>
          </p:cNvSpPr>
          <p:nvPr>
            <p:ph type="pic" sz="quarter" idx="31"/>
          </p:nvPr>
        </p:nvSpPr>
        <p:spPr>
          <a:xfrm>
            <a:off x="5659437" y="3454399"/>
            <a:ext cx="1335024" cy="1335024"/>
          </a:xfrm>
          <a:prstGeom prst="rect">
            <a:avLst/>
          </a:prstGeom>
          <a:solidFill>
            <a:schemeClr val="accent6">
              <a:lumMod val="50000"/>
            </a:schemeClr>
          </a:solidFill>
        </p:spPr>
        <p:txBody>
          <a:bodyPr/>
          <a:lstStyle>
            <a:lvl1pPr marL="0" indent="0">
              <a:buNone/>
              <a:defRPr sz="1000"/>
            </a:lvl1pPr>
          </a:lstStyle>
          <a:p>
            <a:endParaRPr lang="en-US"/>
          </a:p>
        </p:txBody>
      </p:sp>
      <p:sp>
        <p:nvSpPr>
          <p:cNvPr id="29" name="Picture Placeholder 2"/>
          <p:cNvSpPr>
            <a:spLocks noGrp="1"/>
          </p:cNvSpPr>
          <p:nvPr>
            <p:ph type="pic" sz="quarter" idx="32"/>
          </p:nvPr>
        </p:nvSpPr>
        <p:spPr>
          <a:xfrm>
            <a:off x="5659437" y="4838699"/>
            <a:ext cx="1335024" cy="1335024"/>
          </a:xfrm>
          <a:prstGeom prst="rect">
            <a:avLst/>
          </a:prstGeom>
          <a:solidFill>
            <a:schemeClr val="accent6">
              <a:lumMod val="50000"/>
            </a:schemeClr>
          </a:solidFill>
        </p:spPr>
        <p:txBody>
          <a:bodyPr/>
          <a:lstStyle>
            <a:lvl1pPr marL="0" indent="0">
              <a:buNone/>
              <a:defRPr sz="1000"/>
            </a:lvl1pPr>
          </a:lstStyle>
          <a:p>
            <a:endParaRPr lang="en-US"/>
          </a:p>
        </p:txBody>
      </p:sp>
      <p:sp>
        <p:nvSpPr>
          <p:cNvPr id="30" name="Picture Placeholder 2"/>
          <p:cNvSpPr>
            <a:spLocks noGrp="1"/>
          </p:cNvSpPr>
          <p:nvPr>
            <p:ph type="pic" sz="quarter" idx="33"/>
          </p:nvPr>
        </p:nvSpPr>
        <p:spPr>
          <a:xfrm>
            <a:off x="7050087" y="4838699"/>
            <a:ext cx="1335024" cy="1335024"/>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2568049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ortfolio #16">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6" name="Picture Placeholder 2"/>
          <p:cNvSpPr>
            <a:spLocks noGrp="1"/>
          </p:cNvSpPr>
          <p:nvPr>
            <p:ph type="pic" sz="quarter" idx="22"/>
          </p:nvPr>
        </p:nvSpPr>
        <p:spPr>
          <a:xfrm>
            <a:off x="6096000" y="-1"/>
            <a:ext cx="6096000" cy="3382963"/>
          </a:xfrm>
          <a:prstGeom prst="rect">
            <a:avLst/>
          </a:prstGeom>
          <a:solidFill>
            <a:schemeClr val="accent6">
              <a:lumMod val="50000"/>
            </a:schemeClr>
          </a:solidFill>
        </p:spPr>
        <p:txBody>
          <a:bodyPr/>
          <a:lstStyle>
            <a:lvl1pPr marL="0" indent="0">
              <a:buNone/>
              <a:defRPr sz="1000"/>
            </a:lvl1pPr>
          </a:lstStyle>
          <a:p>
            <a:endParaRPr lang="en-US"/>
          </a:p>
        </p:txBody>
      </p:sp>
      <p:sp>
        <p:nvSpPr>
          <p:cNvPr id="7" name="Picture Placeholder 2"/>
          <p:cNvSpPr>
            <a:spLocks noGrp="1"/>
          </p:cNvSpPr>
          <p:nvPr>
            <p:ph type="pic" sz="quarter" idx="23"/>
          </p:nvPr>
        </p:nvSpPr>
        <p:spPr>
          <a:xfrm>
            <a:off x="6096000" y="3475037"/>
            <a:ext cx="6096000" cy="3382963"/>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6033869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ortfolio #17">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10" name="Picture Placeholder 2"/>
          <p:cNvSpPr>
            <a:spLocks noGrp="1"/>
          </p:cNvSpPr>
          <p:nvPr>
            <p:ph type="pic" sz="quarter" idx="13"/>
          </p:nvPr>
        </p:nvSpPr>
        <p:spPr>
          <a:xfrm>
            <a:off x="1042878" y="3141919"/>
            <a:ext cx="1828800" cy="1828800"/>
          </a:xfrm>
          <a:prstGeom prst="ellipse">
            <a:avLst/>
          </a:prstGeom>
          <a:solidFill>
            <a:schemeClr val="accent6">
              <a:lumMod val="50000"/>
            </a:schemeClr>
          </a:solidFill>
        </p:spPr>
        <p:txBody>
          <a:bodyPr/>
          <a:lstStyle>
            <a:lvl1pPr marL="0" indent="0">
              <a:buNone/>
              <a:defRPr sz="1000"/>
            </a:lvl1pPr>
          </a:lstStyle>
          <a:p>
            <a:endParaRPr lang="en-US"/>
          </a:p>
        </p:txBody>
      </p:sp>
      <p:sp>
        <p:nvSpPr>
          <p:cNvPr id="11" name="Picture Placeholder 2"/>
          <p:cNvSpPr>
            <a:spLocks noGrp="1"/>
          </p:cNvSpPr>
          <p:nvPr>
            <p:ph type="pic" sz="quarter" idx="14"/>
          </p:nvPr>
        </p:nvSpPr>
        <p:spPr>
          <a:xfrm>
            <a:off x="2804638" y="3141919"/>
            <a:ext cx="1828800" cy="1828800"/>
          </a:xfrm>
          <a:prstGeom prst="ellipse">
            <a:avLst/>
          </a:prstGeom>
          <a:solidFill>
            <a:schemeClr val="accent6">
              <a:lumMod val="50000"/>
            </a:schemeClr>
          </a:solidFill>
        </p:spPr>
        <p:txBody>
          <a:bodyPr/>
          <a:lstStyle>
            <a:lvl1pPr marL="0" indent="0">
              <a:buNone/>
              <a:defRPr sz="1000"/>
            </a:lvl1pPr>
          </a:lstStyle>
          <a:p>
            <a:endParaRPr lang="en-US"/>
          </a:p>
        </p:txBody>
      </p:sp>
      <p:sp>
        <p:nvSpPr>
          <p:cNvPr id="12" name="Picture Placeholder 2"/>
          <p:cNvSpPr>
            <a:spLocks noGrp="1"/>
          </p:cNvSpPr>
          <p:nvPr>
            <p:ph type="pic" sz="quarter" idx="15"/>
          </p:nvPr>
        </p:nvSpPr>
        <p:spPr>
          <a:xfrm>
            <a:off x="7569193" y="3141919"/>
            <a:ext cx="1828800" cy="1828800"/>
          </a:xfrm>
          <a:prstGeom prst="ellipse">
            <a:avLst/>
          </a:prstGeom>
          <a:solidFill>
            <a:schemeClr val="accent6">
              <a:lumMod val="50000"/>
            </a:schemeClr>
          </a:solidFill>
        </p:spPr>
        <p:txBody>
          <a:bodyPr/>
          <a:lstStyle>
            <a:lvl1pPr marL="0" indent="0">
              <a:buNone/>
              <a:defRPr sz="1000"/>
            </a:lvl1pPr>
          </a:lstStyle>
          <a:p>
            <a:endParaRPr lang="en-US"/>
          </a:p>
        </p:txBody>
      </p:sp>
      <p:sp>
        <p:nvSpPr>
          <p:cNvPr id="13" name="Picture Placeholder 2"/>
          <p:cNvSpPr>
            <a:spLocks noGrp="1"/>
          </p:cNvSpPr>
          <p:nvPr>
            <p:ph type="pic" sz="quarter" idx="16"/>
          </p:nvPr>
        </p:nvSpPr>
        <p:spPr>
          <a:xfrm>
            <a:off x="9330953" y="3141919"/>
            <a:ext cx="1828800" cy="1828800"/>
          </a:xfrm>
          <a:prstGeom prst="ellipse">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4544167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rice Table">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4" name="Rectangle 3"/>
          <p:cNvSpPr/>
          <p:nvPr userDrawn="1"/>
        </p:nvSpPr>
        <p:spPr>
          <a:xfrm>
            <a:off x="1028700" y="2514600"/>
            <a:ext cx="2363086" cy="3276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F5FC"/>
              </a:solidFill>
            </a:endParaRPr>
          </a:p>
        </p:txBody>
      </p:sp>
      <p:sp>
        <p:nvSpPr>
          <p:cNvPr id="5" name="Rectangle 4"/>
          <p:cNvSpPr/>
          <p:nvPr userDrawn="1"/>
        </p:nvSpPr>
        <p:spPr>
          <a:xfrm>
            <a:off x="3619205" y="2514600"/>
            <a:ext cx="2363086" cy="3276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F5FC"/>
              </a:solidFill>
            </a:endParaRPr>
          </a:p>
        </p:txBody>
      </p:sp>
      <p:sp>
        <p:nvSpPr>
          <p:cNvPr id="6" name="Rectangle 5"/>
          <p:cNvSpPr/>
          <p:nvPr userDrawn="1"/>
        </p:nvSpPr>
        <p:spPr>
          <a:xfrm>
            <a:off x="8800214" y="2514600"/>
            <a:ext cx="2363086" cy="3276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F5FC"/>
              </a:solidFill>
            </a:endParaRPr>
          </a:p>
        </p:txBody>
      </p:sp>
      <p:sp>
        <p:nvSpPr>
          <p:cNvPr id="7" name="Rectangle 6"/>
          <p:cNvSpPr/>
          <p:nvPr userDrawn="1"/>
        </p:nvSpPr>
        <p:spPr>
          <a:xfrm>
            <a:off x="6209710" y="2514600"/>
            <a:ext cx="2363086" cy="3276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F5FC"/>
              </a:solidFill>
            </a:endParaRPr>
          </a:p>
        </p:txBody>
      </p:sp>
      <p:sp>
        <p:nvSpPr>
          <p:cNvPr id="14" name="Picture Placeholder 2"/>
          <p:cNvSpPr>
            <a:spLocks noGrp="1"/>
          </p:cNvSpPr>
          <p:nvPr>
            <p:ph type="pic" sz="quarter" idx="22"/>
          </p:nvPr>
        </p:nvSpPr>
        <p:spPr>
          <a:xfrm>
            <a:off x="1024639" y="2514600"/>
            <a:ext cx="2363086" cy="1344613"/>
          </a:xfrm>
          <a:prstGeom prst="rect">
            <a:avLst/>
          </a:prstGeom>
          <a:solidFill>
            <a:schemeClr val="accent6">
              <a:lumMod val="50000"/>
            </a:schemeClr>
          </a:solidFill>
        </p:spPr>
        <p:txBody>
          <a:bodyPr/>
          <a:lstStyle>
            <a:lvl1pPr marL="0" indent="0">
              <a:buNone/>
              <a:defRPr sz="1000"/>
            </a:lvl1pPr>
          </a:lstStyle>
          <a:p>
            <a:endParaRPr lang="en-US"/>
          </a:p>
        </p:txBody>
      </p:sp>
      <p:sp>
        <p:nvSpPr>
          <p:cNvPr id="15" name="Picture Placeholder 2"/>
          <p:cNvSpPr>
            <a:spLocks noGrp="1"/>
          </p:cNvSpPr>
          <p:nvPr>
            <p:ph type="pic" sz="quarter" idx="23"/>
          </p:nvPr>
        </p:nvSpPr>
        <p:spPr>
          <a:xfrm>
            <a:off x="3619057" y="2514600"/>
            <a:ext cx="2363086" cy="1344613"/>
          </a:xfrm>
          <a:prstGeom prst="rect">
            <a:avLst/>
          </a:prstGeom>
          <a:solidFill>
            <a:schemeClr val="accent6">
              <a:lumMod val="50000"/>
            </a:schemeClr>
          </a:solidFill>
        </p:spPr>
        <p:txBody>
          <a:bodyPr/>
          <a:lstStyle>
            <a:lvl1pPr marL="0" indent="0">
              <a:buNone/>
              <a:defRPr sz="1000"/>
            </a:lvl1pPr>
          </a:lstStyle>
          <a:p>
            <a:endParaRPr lang="en-US"/>
          </a:p>
        </p:txBody>
      </p:sp>
      <p:sp>
        <p:nvSpPr>
          <p:cNvPr id="16" name="Picture Placeholder 2"/>
          <p:cNvSpPr>
            <a:spLocks noGrp="1"/>
          </p:cNvSpPr>
          <p:nvPr>
            <p:ph type="pic" sz="quarter" idx="24"/>
          </p:nvPr>
        </p:nvSpPr>
        <p:spPr>
          <a:xfrm>
            <a:off x="6206239" y="2514599"/>
            <a:ext cx="2363086" cy="1344613"/>
          </a:xfrm>
          <a:prstGeom prst="rect">
            <a:avLst/>
          </a:prstGeom>
          <a:solidFill>
            <a:schemeClr val="accent6">
              <a:lumMod val="50000"/>
            </a:schemeClr>
          </a:solidFill>
        </p:spPr>
        <p:txBody>
          <a:bodyPr/>
          <a:lstStyle>
            <a:lvl1pPr marL="0" indent="0">
              <a:buNone/>
              <a:defRPr sz="1000"/>
            </a:lvl1pPr>
          </a:lstStyle>
          <a:p>
            <a:endParaRPr lang="en-US"/>
          </a:p>
        </p:txBody>
      </p:sp>
      <p:sp>
        <p:nvSpPr>
          <p:cNvPr id="17" name="Picture Placeholder 2"/>
          <p:cNvSpPr>
            <a:spLocks noGrp="1"/>
          </p:cNvSpPr>
          <p:nvPr>
            <p:ph type="pic" sz="quarter" idx="25"/>
          </p:nvPr>
        </p:nvSpPr>
        <p:spPr>
          <a:xfrm>
            <a:off x="8800214" y="2514598"/>
            <a:ext cx="2363086" cy="1344613"/>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5681222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ortfolio #18">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7" name="Picture Placeholder 2"/>
          <p:cNvSpPr>
            <a:spLocks noGrp="1"/>
          </p:cNvSpPr>
          <p:nvPr>
            <p:ph type="pic" sz="quarter" idx="22"/>
          </p:nvPr>
        </p:nvSpPr>
        <p:spPr>
          <a:xfrm>
            <a:off x="1028699" y="701675"/>
            <a:ext cx="4151313" cy="1619250"/>
          </a:xfrm>
          <a:prstGeom prst="rect">
            <a:avLst/>
          </a:prstGeom>
          <a:solidFill>
            <a:schemeClr val="accent6">
              <a:lumMod val="50000"/>
            </a:schemeClr>
          </a:solidFill>
        </p:spPr>
        <p:txBody>
          <a:bodyPr/>
          <a:lstStyle>
            <a:lvl1pPr marL="0" indent="0">
              <a:buNone/>
              <a:defRPr sz="1000"/>
            </a:lvl1pPr>
          </a:lstStyle>
          <a:p>
            <a:endParaRPr lang="en-US"/>
          </a:p>
        </p:txBody>
      </p:sp>
      <p:sp>
        <p:nvSpPr>
          <p:cNvPr id="10" name="Picture Placeholder 2"/>
          <p:cNvSpPr>
            <a:spLocks noGrp="1"/>
          </p:cNvSpPr>
          <p:nvPr>
            <p:ph type="pic" sz="quarter" idx="23"/>
          </p:nvPr>
        </p:nvSpPr>
        <p:spPr>
          <a:xfrm>
            <a:off x="1028698" y="2438400"/>
            <a:ext cx="4151313" cy="1619250"/>
          </a:xfrm>
          <a:prstGeom prst="rect">
            <a:avLst/>
          </a:prstGeom>
          <a:solidFill>
            <a:schemeClr val="accent6">
              <a:lumMod val="50000"/>
            </a:schemeClr>
          </a:solidFill>
        </p:spPr>
        <p:txBody>
          <a:bodyPr/>
          <a:lstStyle>
            <a:lvl1pPr marL="0" indent="0">
              <a:buNone/>
              <a:defRPr sz="1000"/>
            </a:lvl1pPr>
          </a:lstStyle>
          <a:p>
            <a:endParaRPr lang="en-US"/>
          </a:p>
        </p:txBody>
      </p:sp>
      <p:sp>
        <p:nvSpPr>
          <p:cNvPr id="11" name="Picture Placeholder 2"/>
          <p:cNvSpPr>
            <a:spLocks noGrp="1"/>
          </p:cNvSpPr>
          <p:nvPr>
            <p:ph type="pic" sz="quarter" idx="24"/>
          </p:nvPr>
        </p:nvSpPr>
        <p:spPr>
          <a:xfrm>
            <a:off x="1028697" y="4175125"/>
            <a:ext cx="4151313" cy="1619250"/>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5585810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ortfolio #19">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6" name="Picture Placeholder 2"/>
          <p:cNvSpPr>
            <a:spLocks noGrp="1"/>
          </p:cNvSpPr>
          <p:nvPr>
            <p:ph type="pic" sz="quarter" idx="22"/>
          </p:nvPr>
        </p:nvSpPr>
        <p:spPr>
          <a:xfrm>
            <a:off x="6096000" y="685799"/>
            <a:ext cx="5067300" cy="1800225"/>
          </a:xfrm>
          <a:prstGeom prst="roundRect">
            <a:avLst>
              <a:gd name="adj" fmla="val 3036"/>
            </a:avLst>
          </a:prstGeom>
          <a:solidFill>
            <a:schemeClr val="accent6">
              <a:lumMod val="50000"/>
            </a:schemeClr>
          </a:solidFill>
        </p:spPr>
        <p:txBody>
          <a:bodyPr/>
          <a:lstStyle>
            <a:lvl1pPr marL="0" indent="0">
              <a:buNone/>
              <a:defRPr sz="1000"/>
            </a:lvl1pPr>
          </a:lstStyle>
          <a:p>
            <a:endParaRPr lang="en-US"/>
          </a:p>
        </p:txBody>
      </p:sp>
      <p:sp>
        <p:nvSpPr>
          <p:cNvPr id="7" name="Picture Placeholder 2"/>
          <p:cNvSpPr>
            <a:spLocks noGrp="1"/>
          </p:cNvSpPr>
          <p:nvPr>
            <p:ph type="pic" sz="quarter" idx="23"/>
          </p:nvPr>
        </p:nvSpPr>
        <p:spPr>
          <a:xfrm>
            <a:off x="8648700" y="2514600"/>
            <a:ext cx="2514600" cy="1831975"/>
          </a:xfrm>
          <a:prstGeom prst="roundRect">
            <a:avLst>
              <a:gd name="adj" fmla="val 3036"/>
            </a:avLst>
          </a:prstGeom>
          <a:solidFill>
            <a:schemeClr val="accent6">
              <a:lumMod val="50000"/>
            </a:schemeClr>
          </a:solidFill>
        </p:spPr>
        <p:txBody>
          <a:bodyPr/>
          <a:lstStyle>
            <a:lvl1pPr marL="0" indent="0">
              <a:buNone/>
              <a:defRPr sz="1000"/>
            </a:lvl1pPr>
          </a:lstStyle>
          <a:p>
            <a:endParaRPr lang="en-US"/>
          </a:p>
        </p:txBody>
      </p:sp>
      <p:sp>
        <p:nvSpPr>
          <p:cNvPr id="10" name="Rounded Rectangle 9"/>
          <p:cNvSpPr/>
          <p:nvPr userDrawn="1"/>
        </p:nvSpPr>
        <p:spPr>
          <a:xfrm>
            <a:off x="6095999" y="2514600"/>
            <a:ext cx="2514600" cy="3276600"/>
          </a:xfrm>
          <a:prstGeom prst="roundRect">
            <a:avLst>
              <a:gd name="adj" fmla="val 1919"/>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F5FC"/>
              </a:solidFill>
            </a:endParaRPr>
          </a:p>
        </p:txBody>
      </p:sp>
      <p:sp>
        <p:nvSpPr>
          <p:cNvPr id="11" name="Rounded Rectangle 10"/>
          <p:cNvSpPr/>
          <p:nvPr userDrawn="1"/>
        </p:nvSpPr>
        <p:spPr>
          <a:xfrm>
            <a:off x="8648700" y="4380609"/>
            <a:ext cx="2514600" cy="1410591"/>
          </a:xfrm>
          <a:prstGeom prst="roundRect">
            <a:avLst>
              <a:gd name="adj" fmla="val 191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F5FC"/>
              </a:solidFill>
            </a:endParaRPr>
          </a:p>
        </p:txBody>
      </p:sp>
    </p:spTree>
    <p:extLst>
      <p:ext uri="{BB962C8B-B14F-4D97-AF65-F5344CB8AC3E}">
        <p14:creationId xmlns:p14="http://schemas.microsoft.com/office/powerpoint/2010/main" val="673365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003C05-CD52-A641-940A-6EFBEE8B28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196F55-2EBA-734B-BFF8-CE9BA98367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3BEF58-F4A5-964F-B1ED-57265B899B4A}"/>
              </a:ext>
            </a:extLst>
          </p:cNvPr>
          <p:cNvSpPr>
            <a:spLocks noGrp="1"/>
          </p:cNvSpPr>
          <p:nvPr>
            <p:ph type="dt" sz="half" idx="10"/>
          </p:nvPr>
        </p:nvSpPr>
        <p:spPr/>
        <p:txBody>
          <a:bodyPr/>
          <a:lstStyle/>
          <a:p>
            <a:fld id="{608E0116-D2BB-D34A-90DB-0AD447C15D29}" type="datetimeFigureOut">
              <a:rPr lang="en-US" smtClean="0"/>
              <a:t>3/23/20</a:t>
            </a:fld>
            <a:endParaRPr lang="en-US"/>
          </a:p>
        </p:txBody>
      </p:sp>
      <p:sp>
        <p:nvSpPr>
          <p:cNvPr id="5" name="Footer Placeholder 4">
            <a:extLst>
              <a:ext uri="{FF2B5EF4-FFF2-40B4-BE49-F238E27FC236}">
                <a16:creationId xmlns:a16="http://schemas.microsoft.com/office/drawing/2014/main" id="{AA61BA13-E50A-1047-8F15-449E5314B9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194115-1634-5D42-ABB9-F90F1B093FB5}"/>
              </a:ext>
            </a:extLst>
          </p:cNvPr>
          <p:cNvSpPr>
            <a:spLocks noGrp="1"/>
          </p:cNvSpPr>
          <p:nvPr>
            <p:ph type="sldNum" sz="quarter" idx="12"/>
          </p:nvPr>
        </p:nvSpPr>
        <p:spPr/>
        <p:txBody>
          <a:bodyPr/>
          <a:lstStyle/>
          <a:p>
            <a:fld id="{3ED677E2-9676-A64C-9F71-6330947C0372}" type="slidenum">
              <a:rPr lang="en-US" smtClean="0"/>
              <a:t>‹#›</a:t>
            </a:fld>
            <a:endParaRPr lang="en-US"/>
          </a:p>
        </p:txBody>
      </p:sp>
    </p:spTree>
    <p:extLst>
      <p:ext uri="{BB962C8B-B14F-4D97-AF65-F5344CB8AC3E}">
        <p14:creationId xmlns:p14="http://schemas.microsoft.com/office/powerpoint/2010/main" val="28859399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ortfolio #20">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5" name="Rounded Rectangle 4"/>
          <p:cNvSpPr/>
          <p:nvPr userDrawn="1"/>
        </p:nvSpPr>
        <p:spPr>
          <a:xfrm>
            <a:off x="7006856" y="3455579"/>
            <a:ext cx="2647507" cy="2335621"/>
          </a:xfrm>
          <a:prstGeom prst="roundRect">
            <a:avLst>
              <a:gd name="adj" fmla="val 104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F5FC"/>
              </a:solidFill>
            </a:endParaRPr>
          </a:p>
        </p:txBody>
      </p:sp>
      <p:sp>
        <p:nvSpPr>
          <p:cNvPr id="6" name="Rounded Rectangle 5"/>
          <p:cNvSpPr/>
          <p:nvPr userDrawn="1"/>
        </p:nvSpPr>
        <p:spPr>
          <a:xfrm>
            <a:off x="9686257" y="3455579"/>
            <a:ext cx="1477043" cy="2335621"/>
          </a:xfrm>
          <a:prstGeom prst="roundRect">
            <a:avLst>
              <a:gd name="adj" fmla="val 104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F5FC"/>
              </a:solidFill>
            </a:endParaRPr>
          </a:p>
        </p:txBody>
      </p:sp>
      <p:sp>
        <p:nvSpPr>
          <p:cNvPr id="7" name="Picture Placeholder 2"/>
          <p:cNvSpPr>
            <a:spLocks noGrp="1"/>
          </p:cNvSpPr>
          <p:nvPr>
            <p:ph type="pic" sz="quarter" idx="22"/>
          </p:nvPr>
        </p:nvSpPr>
        <p:spPr>
          <a:xfrm>
            <a:off x="7006856" y="701675"/>
            <a:ext cx="4156444" cy="2727325"/>
          </a:xfrm>
          <a:prstGeom prst="roundRect">
            <a:avLst>
              <a:gd name="adj" fmla="val 2265"/>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20332619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ashboard #1">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7" name="Picture Placeholder 2"/>
          <p:cNvSpPr>
            <a:spLocks noGrp="1"/>
          </p:cNvSpPr>
          <p:nvPr>
            <p:ph type="pic" sz="quarter" idx="23"/>
          </p:nvPr>
        </p:nvSpPr>
        <p:spPr>
          <a:xfrm>
            <a:off x="6178550" y="685800"/>
            <a:ext cx="3100388" cy="3676650"/>
          </a:xfrm>
          <a:prstGeom prst="roundRect">
            <a:avLst>
              <a:gd name="adj" fmla="val 1341"/>
            </a:avLst>
          </a:prstGeom>
          <a:solidFill>
            <a:schemeClr val="accent6">
              <a:lumMod val="50000"/>
            </a:schemeClr>
          </a:solidFill>
        </p:spPr>
        <p:txBody>
          <a:bodyPr/>
          <a:lstStyle>
            <a:lvl1pPr marL="0" indent="0">
              <a:buNone/>
              <a:defRPr sz="1000"/>
            </a:lvl1pPr>
          </a:lstStyle>
          <a:p>
            <a:endParaRPr lang="en-US"/>
          </a:p>
        </p:txBody>
      </p:sp>
      <p:sp>
        <p:nvSpPr>
          <p:cNvPr id="10" name="Picture Placeholder 2"/>
          <p:cNvSpPr>
            <a:spLocks noGrp="1"/>
          </p:cNvSpPr>
          <p:nvPr>
            <p:ph type="pic" sz="quarter" idx="24"/>
          </p:nvPr>
        </p:nvSpPr>
        <p:spPr>
          <a:xfrm>
            <a:off x="1793874" y="685800"/>
            <a:ext cx="4297363" cy="2743200"/>
          </a:xfrm>
          <a:prstGeom prst="roundRect">
            <a:avLst>
              <a:gd name="adj" fmla="val 1887"/>
            </a:avLst>
          </a:prstGeom>
          <a:solidFill>
            <a:schemeClr val="accent6">
              <a:lumMod val="50000"/>
            </a:schemeClr>
          </a:solidFill>
        </p:spPr>
        <p:txBody>
          <a:bodyPr/>
          <a:lstStyle>
            <a:lvl1pPr marL="0" indent="0">
              <a:buNone/>
              <a:defRPr sz="1000"/>
            </a:lvl1pPr>
          </a:lstStyle>
          <a:p>
            <a:endParaRPr lang="en-US"/>
          </a:p>
        </p:txBody>
      </p:sp>
      <p:sp>
        <p:nvSpPr>
          <p:cNvPr id="11" name="Picture Placeholder 2"/>
          <p:cNvSpPr>
            <a:spLocks noGrp="1"/>
          </p:cNvSpPr>
          <p:nvPr>
            <p:ph type="pic" sz="quarter" idx="25"/>
          </p:nvPr>
        </p:nvSpPr>
        <p:spPr>
          <a:xfrm>
            <a:off x="1028700" y="3496441"/>
            <a:ext cx="3236913" cy="2296347"/>
          </a:xfrm>
          <a:prstGeom prst="roundRect">
            <a:avLst>
              <a:gd name="adj" fmla="val 1205"/>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4828411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ashboard #2">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7" name="Picture Placeholder 2"/>
          <p:cNvSpPr>
            <a:spLocks noGrp="1"/>
          </p:cNvSpPr>
          <p:nvPr>
            <p:ph type="pic" sz="quarter" idx="25"/>
          </p:nvPr>
        </p:nvSpPr>
        <p:spPr>
          <a:xfrm>
            <a:off x="1038225" y="3498850"/>
            <a:ext cx="3236913" cy="2668588"/>
          </a:xfrm>
          <a:prstGeom prst="roundRect">
            <a:avLst>
              <a:gd name="adj" fmla="val 1205"/>
            </a:avLst>
          </a:prstGeom>
          <a:solidFill>
            <a:schemeClr val="accent6">
              <a:lumMod val="50000"/>
            </a:schemeClr>
          </a:solidFill>
        </p:spPr>
        <p:txBody>
          <a:bodyPr/>
          <a:lstStyle>
            <a:lvl1pPr marL="0" indent="0">
              <a:buNone/>
              <a:defRPr sz="1000"/>
            </a:lvl1pPr>
          </a:lstStyle>
          <a:p>
            <a:endParaRPr lang="en-US"/>
          </a:p>
        </p:txBody>
      </p:sp>
      <p:sp>
        <p:nvSpPr>
          <p:cNvPr id="10" name="Picture Placeholder 2"/>
          <p:cNvSpPr>
            <a:spLocks noGrp="1"/>
          </p:cNvSpPr>
          <p:nvPr>
            <p:ph type="pic" sz="quarter" idx="26"/>
          </p:nvPr>
        </p:nvSpPr>
        <p:spPr>
          <a:xfrm>
            <a:off x="6162675" y="682625"/>
            <a:ext cx="2360613" cy="2743200"/>
          </a:xfrm>
          <a:prstGeom prst="roundRect">
            <a:avLst>
              <a:gd name="adj" fmla="val 1205"/>
            </a:avLst>
          </a:prstGeom>
          <a:solidFill>
            <a:schemeClr val="accent6">
              <a:lumMod val="50000"/>
            </a:schemeClr>
          </a:solidFill>
        </p:spPr>
        <p:txBody>
          <a:bodyPr/>
          <a:lstStyle>
            <a:lvl1pPr marL="0" indent="0">
              <a:buNone/>
              <a:defRPr sz="1000"/>
            </a:lvl1pPr>
          </a:lstStyle>
          <a:p>
            <a:endParaRPr lang="en-US"/>
          </a:p>
        </p:txBody>
      </p:sp>
      <p:sp>
        <p:nvSpPr>
          <p:cNvPr id="11" name="Picture Placeholder 2"/>
          <p:cNvSpPr>
            <a:spLocks noGrp="1"/>
          </p:cNvSpPr>
          <p:nvPr>
            <p:ph type="pic" sz="quarter" idx="27"/>
          </p:nvPr>
        </p:nvSpPr>
        <p:spPr>
          <a:xfrm>
            <a:off x="8597900" y="3498850"/>
            <a:ext cx="2570163" cy="2668588"/>
          </a:xfrm>
          <a:prstGeom prst="roundRect">
            <a:avLst>
              <a:gd name="adj" fmla="val 1205"/>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7029430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Right Image">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7" name="Picture Placeholder 2"/>
          <p:cNvSpPr>
            <a:spLocks noGrp="1"/>
          </p:cNvSpPr>
          <p:nvPr>
            <p:ph type="pic" sz="quarter" idx="13"/>
          </p:nvPr>
        </p:nvSpPr>
        <p:spPr>
          <a:xfrm>
            <a:off x="7004050" y="0"/>
            <a:ext cx="5187950" cy="6858000"/>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7039559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hart Image">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7" name="Picture Placeholder 6"/>
          <p:cNvSpPr>
            <a:spLocks noGrp="1"/>
          </p:cNvSpPr>
          <p:nvPr>
            <p:ph type="pic" sz="quarter" idx="13"/>
          </p:nvPr>
        </p:nvSpPr>
        <p:spPr>
          <a:xfrm>
            <a:off x="1031494" y="4664076"/>
            <a:ext cx="1133856" cy="1133856"/>
          </a:xfrm>
          <a:prstGeom prst="ellipse">
            <a:avLst/>
          </a:prstGeom>
          <a:solidFill>
            <a:schemeClr val="accent6">
              <a:lumMod val="50000"/>
            </a:schemeClr>
          </a:solidFill>
        </p:spPr>
        <p:txBody>
          <a:bodyPr/>
          <a:lstStyle>
            <a:lvl1pPr marL="0" indent="0">
              <a:buNone/>
              <a:defRPr sz="800"/>
            </a:lvl1pPr>
          </a:lstStyle>
          <a:p>
            <a:endParaRPr lang="en-US"/>
          </a:p>
        </p:txBody>
      </p:sp>
      <p:sp>
        <p:nvSpPr>
          <p:cNvPr id="10" name="Picture Placeholder 6"/>
          <p:cNvSpPr>
            <a:spLocks noGrp="1"/>
          </p:cNvSpPr>
          <p:nvPr>
            <p:ph type="pic" sz="quarter" idx="14"/>
          </p:nvPr>
        </p:nvSpPr>
        <p:spPr>
          <a:xfrm>
            <a:off x="4589202" y="4664076"/>
            <a:ext cx="1133856" cy="1133856"/>
          </a:xfrm>
          <a:prstGeom prst="ellipse">
            <a:avLst/>
          </a:prstGeom>
          <a:solidFill>
            <a:schemeClr val="accent6">
              <a:lumMod val="50000"/>
            </a:schemeClr>
          </a:solidFill>
        </p:spPr>
        <p:txBody>
          <a:bodyPr/>
          <a:lstStyle>
            <a:lvl1pPr marL="0" indent="0">
              <a:buNone/>
              <a:defRPr sz="800"/>
            </a:lvl1pPr>
          </a:lstStyle>
          <a:p>
            <a:endParaRPr lang="en-US"/>
          </a:p>
        </p:txBody>
      </p:sp>
    </p:spTree>
    <p:extLst>
      <p:ext uri="{BB962C8B-B14F-4D97-AF65-F5344CB8AC3E}">
        <p14:creationId xmlns:p14="http://schemas.microsoft.com/office/powerpoint/2010/main" val="14530484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stiminiolas">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5" name="Picture Placeholder 2"/>
          <p:cNvSpPr>
            <a:spLocks noGrp="1"/>
          </p:cNvSpPr>
          <p:nvPr>
            <p:ph type="pic" sz="quarter" idx="22"/>
          </p:nvPr>
        </p:nvSpPr>
        <p:spPr>
          <a:xfrm>
            <a:off x="1028700" y="685800"/>
            <a:ext cx="10134600" cy="5486400"/>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5995291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Mock Up #1">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10" name="Picture Placeholder 2"/>
          <p:cNvSpPr>
            <a:spLocks noGrp="1"/>
          </p:cNvSpPr>
          <p:nvPr>
            <p:ph type="pic" sz="quarter" idx="14"/>
          </p:nvPr>
        </p:nvSpPr>
        <p:spPr>
          <a:xfrm>
            <a:off x="8674247" y="2339974"/>
            <a:ext cx="2362200" cy="3135313"/>
          </a:xfrm>
          <a:prstGeom prst="rect">
            <a:avLst/>
          </a:prstGeom>
          <a:solidFill>
            <a:schemeClr val="accent6">
              <a:lumMod val="50000"/>
            </a:schemeClr>
          </a:solidFill>
        </p:spPr>
        <p:txBody>
          <a:bodyPr/>
          <a:lstStyle>
            <a:lvl1pPr marL="0" indent="0">
              <a:buNone/>
              <a:defRPr sz="1000"/>
            </a:lvl1pPr>
          </a:lstStyle>
          <a:p>
            <a:endParaRPr lang="en-US"/>
          </a:p>
        </p:txBody>
      </p:sp>
      <p:sp>
        <p:nvSpPr>
          <p:cNvPr id="3" name="Picture Placeholder 2"/>
          <p:cNvSpPr>
            <a:spLocks noGrp="1"/>
          </p:cNvSpPr>
          <p:nvPr>
            <p:ph type="pic" sz="quarter" idx="13"/>
          </p:nvPr>
        </p:nvSpPr>
        <p:spPr>
          <a:xfrm>
            <a:off x="5985022" y="3306763"/>
            <a:ext cx="3170238" cy="2360612"/>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3082029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Mock Up #2">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5" name="Picture Placeholder 2"/>
          <p:cNvSpPr>
            <a:spLocks noGrp="1"/>
          </p:cNvSpPr>
          <p:nvPr>
            <p:ph type="pic" sz="quarter" idx="13"/>
          </p:nvPr>
        </p:nvSpPr>
        <p:spPr>
          <a:xfrm>
            <a:off x="1152524" y="2681288"/>
            <a:ext cx="4943475" cy="3109912"/>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3715700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Mock Up #3">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5" name="Picture Placeholder 2"/>
          <p:cNvSpPr>
            <a:spLocks noGrp="1"/>
          </p:cNvSpPr>
          <p:nvPr>
            <p:ph type="pic" sz="quarter" idx="13"/>
          </p:nvPr>
        </p:nvSpPr>
        <p:spPr>
          <a:xfrm>
            <a:off x="6816725" y="2211388"/>
            <a:ext cx="4208463" cy="2541587"/>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8169767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Mock Up #4">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solidFill>
                  <a:srgbClr val="238DC1">
                    <a:lumMod val="50000"/>
                  </a:srgbClr>
                </a:solidFill>
              </a:rPr>
              <a:t>www.websitename.com</a:t>
            </a:r>
          </a:p>
        </p:txBody>
      </p:sp>
      <p:sp>
        <p:nvSpPr>
          <p:cNvPr id="5" name="Slide Number Placeholder 4"/>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7" name="Picture Placeholder 2"/>
          <p:cNvSpPr>
            <a:spLocks noGrp="1"/>
          </p:cNvSpPr>
          <p:nvPr>
            <p:ph type="pic" sz="quarter" idx="13"/>
          </p:nvPr>
        </p:nvSpPr>
        <p:spPr>
          <a:xfrm>
            <a:off x="6861175" y="2692400"/>
            <a:ext cx="3910013" cy="2952750"/>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085206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7A11E-7795-E445-82AA-7EBC0286A1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906DDD-63DA-1049-8C7B-E559A1B313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7EECA5-CF7A-684F-958D-6E60F6B26FA4}"/>
              </a:ext>
            </a:extLst>
          </p:cNvPr>
          <p:cNvSpPr>
            <a:spLocks noGrp="1"/>
          </p:cNvSpPr>
          <p:nvPr>
            <p:ph type="dt" sz="half" idx="10"/>
          </p:nvPr>
        </p:nvSpPr>
        <p:spPr/>
        <p:txBody>
          <a:bodyPr/>
          <a:lstStyle/>
          <a:p>
            <a:fld id="{8C45D709-712C-3A44-9F0C-DFC94BC6FBBE}" type="datetimeFigureOut">
              <a:rPr lang="en-US" smtClean="0">
                <a:solidFill>
                  <a:prstClr val="black">
                    <a:tint val="75000"/>
                  </a:prstClr>
                </a:solidFill>
              </a:rPr>
              <a:pPr/>
              <a:t>3/23/20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90E16E0-7547-D442-B904-3A3ED1581C4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6A84B8-C9F9-A443-AF67-452A03FB5BDA}"/>
              </a:ext>
            </a:extLst>
          </p:cNvPr>
          <p:cNvSpPr>
            <a:spLocks noGrp="1"/>
          </p:cNvSpPr>
          <p:nvPr>
            <p:ph type="sldNum" sz="quarter" idx="12"/>
          </p:nvPr>
        </p:nvSpPr>
        <p:spPr/>
        <p:txBody>
          <a:bodyPr/>
          <a:lstStyle/>
          <a:p>
            <a:fld id="{5F443629-4A87-E740-A141-E76BCC9B92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78935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Mock Up #5">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srgbClr val="238DC1">
                    <a:lumMod val="50000"/>
                  </a:srgbClr>
                </a:solidFill>
              </a:rPr>
              <a:t>www.websitename.com</a:t>
            </a:r>
          </a:p>
        </p:txBody>
      </p:sp>
      <p:sp>
        <p:nvSpPr>
          <p:cNvPr id="4" name="Slide Number Placeholder 3"/>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7" name="Picture Placeholder 2"/>
          <p:cNvSpPr>
            <a:spLocks noGrp="1"/>
          </p:cNvSpPr>
          <p:nvPr>
            <p:ph type="pic" sz="quarter" idx="13"/>
          </p:nvPr>
        </p:nvSpPr>
        <p:spPr>
          <a:xfrm>
            <a:off x="5487988" y="863600"/>
            <a:ext cx="4941887" cy="3132138"/>
          </a:xfrm>
          <a:prstGeom prst="rect">
            <a:avLst/>
          </a:prstGeom>
          <a:solidFill>
            <a:schemeClr val="accent6">
              <a:lumMod val="50000"/>
            </a:schemeClr>
          </a:solidFill>
        </p:spPr>
        <p:txBody>
          <a:bodyPr/>
          <a:lstStyle>
            <a:lvl1pPr marL="0" indent="0">
              <a:buNone/>
              <a:defRPr sz="1000"/>
            </a:lvl1pPr>
          </a:lstStyle>
          <a:p>
            <a:endParaRPr lang="en-US"/>
          </a:p>
        </p:txBody>
      </p:sp>
      <p:sp>
        <p:nvSpPr>
          <p:cNvPr id="8" name="Picture Placeholder 2"/>
          <p:cNvSpPr>
            <a:spLocks noGrp="1"/>
          </p:cNvSpPr>
          <p:nvPr>
            <p:ph type="pic" sz="quarter" idx="14"/>
          </p:nvPr>
        </p:nvSpPr>
        <p:spPr>
          <a:xfrm>
            <a:off x="8796338" y="2471738"/>
            <a:ext cx="2346325" cy="3025775"/>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0034636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Mock Up #6">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solidFill>
                  <a:srgbClr val="238DC1">
                    <a:lumMod val="50000"/>
                  </a:srgbClr>
                </a:solidFill>
              </a:rPr>
              <a:t>www.websitename.com</a:t>
            </a:r>
          </a:p>
        </p:txBody>
      </p:sp>
      <p:sp>
        <p:nvSpPr>
          <p:cNvPr id="7" name="Slide Number Placeholder 6"/>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5" name="Picture Placeholder 2"/>
          <p:cNvSpPr>
            <a:spLocks noGrp="1"/>
          </p:cNvSpPr>
          <p:nvPr>
            <p:ph type="pic" sz="quarter" idx="13"/>
          </p:nvPr>
        </p:nvSpPr>
        <p:spPr>
          <a:xfrm>
            <a:off x="6711951" y="2181225"/>
            <a:ext cx="4281488" cy="2586038"/>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20845465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Mock Up #7">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solidFill>
                  <a:srgbClr val="238DC1">
                    <a:lumMod val="50000"/>
                  </a:srgbClr>
                </a:solidFill>
              </a:rPr>
              <a:t>www.websitename.com</a:t>
            </a:r>
          </a:p>
        </p:txBody>
      </p:sp>
      <p:sp>
        <p:nvSpPr>
          <p:cNvPr id="7" name="Slide Number Placeholder 6"/>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8" name="Picture Placeholder 2"/>
          <p:cNvSpPr>
            <a:spLocks noGrp="1"/>
          </p:cNvSpPr>
          <p:nvPr>
            <p:ph type="pic" sz="quarter" idx="13"/>
          </p:nvPr>
        </p:nvSpPr>
        <p:spPr>
          <a:xfrm>
            <a:off x="5429250" y="2217738"/>
            <a:ext cx="5106988" cy="3194050"/>
          </a:xfrm>
          <a:prstGeom prst="rect">
            <a:avLst/>
          </a:prstGeom>
          <a:solidFill>
            <a:schemeClr val="accent6">
              <a:lumMod val="50000"/>
            </a:schemeClr>
          </a:solidFill>
        </p:spPr>
        <p:txBody>
          <a:bodyPr/>
          <a:lstStyle>
            <a:lvl1pPr marL="0" indent="0">
              <a:buNone/>
              <a:defRPr sz="1000"/>
            </a:lvl1pPr>
          </a:lstStyle>
          <a:p>
            <a:endParaRPr lang="en-US"/>
          </a:p>
        </p:txBody>
      </p:sp>
      <p:sp>
        <p:nvSpPr>
          <p:cNvPr id="9" name="Picture Placeholder 2"/>
          <p:cNvSpPr>
            <a:spLocks noGrp="1"/>
          </p:cNvSpPr>
          <p:nvPr>
            <p:ph type="pic" sz="quarter" idx="14"/>
          </p:nvPr>
        </p:nvSpPr>
        <p:spPr>
          <a:xfrm>
            <a:off x="4273550" y="3171825"/>
            <a:ext cx="1854200" cy="2438400"/>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4618510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Mock Up #8">
    <p:spTree>
      <p:nvGrpSpPr>
        <p:cNvPr id="1" name=""/>
        <p:cNvGrpSpPr/>
        <p:nvPr/>
      </p:nvGrpSpPr>
      <p:grpSpPr>
        <a:xfrm>
          <a:off x="0" y="0"/>
          <a:ext cx="0" cy="0"/>
          <a:chOff x="0" y="0"/>
          <a:chExt cx="0" cy="0"/>
        </a:xfrm>
      </p:grpSpPr>
      <p:sp>
        <p:nvSpPr>
          <p:cNvPr id="8" name="Rectangle 7"/>
          <p:cNvSpPr/>
          <p:nvPr userDrawn="1"/>
        </p:nvSpPr>
        <p:spPr>
          <a:xfrm>
            <a:off x="0" y="2997819"/>
            <a:ext cx="12192000" cy="386018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F5FC"/>
              </a:solidFill>
            </a:endParaRPr>
          </a:p>
        </p:txBody>
      </p:sp>
      <p:sp>
        <p:nvSpPr>
          <p:cNvPr id="6" name="Footer Placeholder 5"/>
          <p:cNvSpPr>
            <a:spLocks noGrp="1"/>
          </p:cNvSpPr>
          <p:nvPr>
            <p:ph type="ftr" sz="quarter" idx="11"/>
          </p:nvPr>
        </p:nvSpPr>
        <p:spPr/>
        <p:txBody>
          <a:bodyPr/>
          <a:lstStyle/>
          <a:p>
            <a:r>
              <a:rPr lang="en-US">
                <a:solidFill>
                  <a:srgbClr val="238DC1">
                    <a:lumMod val="50000"/>
                  </a:srgbClr>
                </a:solidFill>
              </a:rPr>
              <a:t>www.websitename.com</a:t>
            </a:r>
          </a:p>
        </p:txBody>
      </p:sp>
      <p:sp>
        <p:nvSpPr>
          <p:cNvPr id="7" name="Slide Number Placeholder 6"/>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9" name="Picture Placeholder 2"/>
          <p:cNvSpPr>
            <a:spLocks noGrp="1"/>
          </p:cNvSpPr>
          <p:nvPr>
            <p:ph type="pic" sz="quarter" idx="13"/>
          </p:nvPr>
        </p:nvSpPr>
        <p:spPr>
          <a:xfrm>
            <a:off x="1457324" y="1338335"/>
            <a:ext cx="4443413" cy="3338512"/>
          </a:xfrm>
          <a:prstGeom prst="rect">
            <a:avLst/>
          </a:prstGeom>
          <a:solidFill>
            <a:schemeClr val="accent6">
              <a:lumMod val="50000"/>
            </a:schemeClr>
          </a:solidFill>
        </p:spPr>
        <p:txBody>
          <a:bodyPr/>
          <a:lstStyle>
            <a:lvl1pPr marL="0" indent="0">
              <a:buNone/>
              <a:defRPr sz="1000"/>
            </a:lvl1pPr>
          </a:lstStyle>
          <a:p>
            <a:endParaRPr lang="en-US"/>
          </a:p>
        </p:txBody>
      </p:sp>
      <p:sp>
        <p:nvSpPr>
          <p:cNvPr id="10" name="Picture Placeholder 2"/>
          <p:cNvSpPr>
            <a:spLocks noGrp="1"/>
          </p:cNvSpPr>
          <p:nvPr>
            <p:ph type="pic" sz="quarter" idx="14"/>
          </p:nvPr>
        </p:nvSpPr>
        <p:spPr>
          <a:xfrm>
            <a:off x="4410074" y="2976563"/>
            <a:ext cx="1363663" cy="2514600"/>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20287208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Mock Up #9">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solidFill>
                  <a:srgbClr val="238DC1">
                    <a:lumMod val="50000"/>
                  </a:srgbClr>
                </a:solidFill>
              </a:rPr>
              <a:t>www.websitename.com</a:t>
            </a:r>
          </a:p>
        </p:txBody>
      </p:sp>
      <p:sp>
        <p:nvSpPr>
          <p:cNvPr id="6" name="Slide Number Placeholder 5"/>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7" name="Picture Placeholder 2"/>
          <p:cNvSpPr>
            <a:spLocks noGrp="1"/>
          </p:cNvSpPr>
          <p:nvPr>
            <p:ph type="pic" sz="quarter" idx="13"/>
          </p:nvPr>
        </p:nvSpPr>
        <p:spPr>
          <a:xfrm>
            <a:off x="1174750" y="2644775"/>
            <a:ext cx="3736975" cy="2278063"/>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77359509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Mock Up #10">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solidFill>
                  <a:srgbClr val="238DC1">
                    <a:lumMod val="50000"/>
                  </a:srgbClr>
                </a:solidFill>
              </a:rPr>
              <a:t>www.websitename.com</a:t>
            </a:r>
          </a:p>
        </p:txBody>
      </p:sp>
      <p:sp>
        <p:nvSpPr>
          <p:cNvPr id="6" name="Slide Number Placeholder 5"/>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7" name="Picture Placeholder 2"/>
          <p:cNvSpPr>
            <a:spLocks noGrp="1"/>
          </p:cNvSpPr>
          <p:nvPr>
            <p:ph type="pic" sz="quarter" idx="13"/>
          </p:nvPr>
        </p:nvSpPr>
        <p:spPr>
          <a:xfrm>
            <a:off x="5081588" y="2809875"/>
            <a:ext cx="2041525" cy="2676525"/>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04893832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solidFill>
                  <a:srgbClr val="238DC1">
                    <a:lumMod val="50000"/>
                  </a:srgbClr>
                </a:solidFill>
              </a:rPr>
              <a:t>www.websitename.com</a:t>
            </a:r>
          </a:p>
        </p:txBody>
      </p:sp>
      <p:sp>
        <p:nvSpPr>
          <p:cNvPr id="6" name="Slide Number Placeholder 5"/>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7" name="Picture Placeholder 2"/>
          <p:cNvSpPr>
            <a:spLocks noGrp="1"/>
          </p:cNvSpPr>
          <p:nvPr>
            <p:ph type="pic" sz="quarter" idx="22"/>
          </p:nvPr>
        </p:nvSpPr>
        <p:spPr>
          <a:xfrm>
            <a:off x="1028700" y="685800"/>
            <a:ext cx="5067300" cy="5486400"/>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116913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solidFill>
                  <a:srgbClr val="238DC1">
                    <a:lumMod val="50000"/>
                  </a:srgbClr>
                </a:solidFill>
              </a:rPr>
              <a:t>www.websitename.com</a:t>
            </a:r>
          </a:p>
        </p:txBody>
      </p:sp>
      <p:sp>
        <p:nvSpPr>
          <p:cNvPr id="6" name="Slide Number Placeholder 5"/>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3" name="Picture Placeholder 2"/>
          <p:cNvSpPr>
            <a:spLocks noGrp="1"/>
          </p:cNvSpPr>
          <p:nvPr>
            <p:ph type="pic" sz="quarter" idx="13"/>
          </p:nvPr>
        </p:nvSpPr>
        <p:spPr>
          <a:xfrm>
            <a:off x="0" y="0"/>
            <a:ext cx="12192000" cy="6858000"/>
          </a:xfrm>
          <a:prstGeom prst="rect">
            <a:avLst/>
          </a:prstGeom>
          <a:solidFill>
            <a:schemeClr val="accent6">
              <a:lumMod val="50000"/>
            </a:schemeClr>
          </a:solidFill>
        </p:spPr>
        <p:txBody>
          <a:bodyPr/>
          <a:lstStyle>
            <a:lvl1pPr marL="0" indent="0">
              <a:buNone/>
              <a:defRPr/>
            </a:lvl1pPr>
          </a:lstStyle>
          <a:p>
            <a:endParaRPr lang="en-US"/>
          </a:p>
        </p:txBody>
      </p:sp>
    </p:spTree>
    <p:extLst>
      <p:ext uri="{BB962C8B-B14F-4D97-AF65-F5344CB8AC3E}">
        <p14:creationId xmlns:p14="http://schemas.microsoft.com/office/powerpoint/2010/main" val="1048526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4579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27_Custom Layout">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1" y="0"/>
            <a:ext cx="5595583" cy="6858000"/>
          </a:xfrm>
          <a:custGeom>
            <a:avLst/>
            <a:gdLst>
              <a:gd name="connsiteX0" fmla="*/ 0 w 5595582"/>
              <a:gd name="connsiteY0" fmla="*/ 0 h 6858000"/>
              <a:gd name="connsiteX1" fmla="*/ 1956486 w 5595582"/>
              <a:gd name="connsiteY1" fmla="*/ 0 h 6858000"/>
              <a:gd name="connsiteX2" fmla="*/ 5595582 w 5595582"/>
              <a:gd name="connsiteY2" fmla="*/ 3639096 h 6858000"/>
              <a:gd name="connsiteX3" fmla="*/ 2376677 w 5595582"/>
              <a:gd name="connsiteY3" fmla="*/ 6858000 h 6858000"/>
              <a:gd name="connsiteX4" fmla="*/ 0 w 559558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582" h="6858000">
                <a:moveTo>
                  <a:pt x="0" y="0"/>
                </a:moveTo>
                <a:lnTo>
                  <a:pt x="1956486" y="0"/>
                </a:lnTo>
                <a:lnTo>
                  <a:pt x="5595582" y="3639096"/>
                </a:lnTo>
                <a:lnTo>
                  <a:pt x="2376677" y="6858000"/>
                </a:lnTo>
                <a:lnTo>
                  <a:pt x="0" y="6858000"/>
                </a:lnTo>
                <a:close/>
              </a:path>
            </a:pathLst>
          </a:custGeom>
        </p:spPr>
        <p:txBody>
          <a:bodyPr wrap="square" lIns="68580" tIns="34290" rIns="68580" bIns="34290">
            <a:noAutofit/>
          </a:bodyPr>
          <a:lstStyle>
            <a:lvl1pPr marL="0" indent="0">
              <a:buNone/>
              <a:defRPr sz="1867"/>
            </a:lvl1pPr>
          </a:lstStyle>
          <a:p>
            <a:endParaRPr lang="en-US"/>
          </a:p>
        </p:txBody>
      </p:sp>
    </p:spTree>
    <p:extLst>
      <p:ext uri="{BB962C8B-B14F-4D97-AF65-F5344CB8AC3E}">
        <p14:creationId xmlns:p14="http://schemas.microsoft.com/office/powerpoint/2010/main" val="135366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3EE42-D208-E54D-8285-919F0DC55C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8313DD-7F83-EE41-9849-E17CCA5ED1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12598-B48A-9B44-B2BA-2249DF91C2FC}"/>
              </a:ext>
            </a:extLst>
          </p:cNvPr>
          <p:cNvSpPr>
            <a:spLocks noGrp="1"/>
          </p:cNvSpPr>
          <p:nvPr>
            <p:ph type="dt" sz="half" idx="10"/>
          </p:nvPr>
        </p:nvSpPr>
        <p:spPr/>
        <p:txBody>
          <a:bodyPr/>
          <a:lstStyle/>
          <a:p>
            <a:fld id="{8C45D709-712C-3A44-9F0C-DFC94BC6FBBE}" type="datetimeFigureOut">
              <a:rPr lang="en-US" smtClean="0">
                <a:solidFill>
                  <a:prstClr val="black">
                    <a:tint val="75000"/>
                  </a:prstClr>
                </a:solidFill>
              </a:rPr>
              <a:pPr/>
              <a:t>3/23/20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89E9929-66CC-EE4F-9C37-4759D95109A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077DFB3-EAAA-7343-AA2D-654A7154EFDD}"/>
              </a:ext>
            </a:extLst>
          </p:cNvPr>
          <p:cNvSpPr>
            <a:spLocks noGrp="1"/>
          </p:cNvSpPr>
          <p:nvPr>
            <p:ph type="sldNum" sz="quarter" idx="12"/>
          </p:nvPr>
        </p:nvSpPr>
        <p:spPr/>
        <p:txBody>
          <a:bodyPr/>
          <a:lstStyle/>
          <a:p>
            <a:fld id="{5F443629-4A87-E740-A141-E76BCC9B92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5322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7" name="Picture Placeholder 10"/>
          <p:cNvSpPr>
            <a:spLocks noGrp="1"/>
          </p:cNvSpPr>
          <p:nvPr>
            <p:ph type="pic" sz="quarter" idx="10"/>
          </p:nvPr>
        </p:nvSpPr>
        <p:spPr>
          <a:xfrm>
            <a:off x="0" y="0"/>
            <a:ext cx="6081486" cy="6858000"/>
          </a:xfrm>
          <a:prstGeom prst="rect">
            <a:avLst/>
          </a:prstGeom>
        </p:spPr>
        <p:txBody>
          <a:bodyPr/>
          <a:lstStyle/>
          <a:p>
            <a:endParaRPr lang="id-ID"/>
          </a:p>
        </p:txBody>
      </p:sp>
    </p:spTree>
    <p:extLst>
      <p:ext uri="{BB962C8B-B14F-4D97-AF65-F5344CB8AC3E}">
        <p14:creationId xmlns:p14="http://schemas.microsoft.com/office/powerpoint/2010/main" val="60803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5586B75A-687E-405C-8A0B-8D00578BA2C3}" type="datetimeFigureOut">
              <a:rPr lang="en-US" smtClean="0">
                <a:solidFill>
                  <a:prstClr val="black">
                    <a:tint val="75000"/>
                  </a:prstClr>
                </a:solidFill>
              </a:rPr>
              <a:pPr/>
              <a:t>3/23/20</a:t>
            </a:fld>
            <a:endParaRPr lang="en-US" dirty="0">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en-US" dirty="0">
              <a:solidFill>
                <a:prstClr val="black">
                  <a:tint val="75000"/>
                </a:prstClr>
              </a:solidFill>
            </a:endParaRPr>
          </a:p>
        </p:txBody>
      </p:sp>
      <p:sp>
        <p:nvSpPr>
          <p:cNvPr id="6" name="Plassholder for lysbildenumm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64927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586B75A-687E-405C-8A0B-8D00578BA2C3}" type="datetimeFigureOut">
              <a:rPr lang="en-US" smtClean="0">
                <a:solidFill>
                  <a:prstClr val="black">
                    <a:tint val="75000"/>
                  </a:prstClr>
                </a:solidFill>
              </a:rPr>
              <a:pPr/>
              <a:t>3/23/20</a:t>
            </a:fld>
            <a:endParaRPr lang="en-US" dirty="0">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en-US" dirty="0">
              <a:solidFill>
                <a:prstClr val="black">
                  <a:tint val="75000"/>
                </a:prstClr>
              </a:solidFill>
            </a:endParaRPr>
          </a:p>
        </p:txBody>
      </p:sp>
      <p:sp>
        <p:nvSpPr>
          <p:cNvPr id="6" name="Plassholder for lysbildenumm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21917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5586B75A-687E-405C-8A0B-8D00578BA2C3}" type="datetimeFigureOut">
              <a:rPr lang="en-US" smtClean="0">
                <a:solidFill>
                  <a:prstClr val="black">
                    <a:tint val="75000"/>
                  </a:prstClr>
                </a:solidFill>
              </a:rPr>
              <a:pPr/>
              <a:t>3/23/20</a:t>
            </a:fld>
            <a:endParaRPr lang="en-US" dirty="0">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en-US" dirty="0">
              <a:solidFill>
                <a:prstClr val="black">
                  <a:tint val="75000"/>
                </a:prstClr>
              </a:solidFill>
            </a:endParaRPr>
          </a:p>
        </p:txBody>
      </p:sp>
      <p:sp>
        <p:nvSpPr>
          <p:cNvPr id="6" name="Plassholder for lysbildenumm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297279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5586B75A-687E-405C-8A0B-8D00578BA2C3}" type="datetimeFigureOut">
              <a:rPr lang="en-US" smtClean="0">
                <a:solidFill>
                  <a:prstClr val="black">
                    <a:tint val="75000"/>
                  </a:prstClr>
                </a:solidFill>
              </a:rPr>
              <a:pPr/>
              <a:t>3/23/20</a:t>
            </a:fld>
            <a:endParaRPr lang="en-US" dirty="0">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en-US" dirty="0">
              <a:solidFill>
                <a:prstClr val="black">
                  <a:tint val="75000"/>
                </a:prstClr>
              </a:solidFill>
            </a:endParaRPr>
          </a:p>
        </p:txBody>
      </p:sp>
      <p:sp>
        <p:nvSpPr>
          <p:cNvPr id="7" name="Plassholder for lysbildenummer 6"/>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613956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5586B75A-687E-405C-8A0B-8D00578BA2C3}" type="datetimeFigureOut">
              <a:rPr lang="en-US" smtClean="0">
                <a:solidFill>
                  <a:prstClr val="black">
                    <a:tint val="75000"/>
                  </a:prstClr>
                </a:solidFill>
              </a:rPr>
              <a:pPr/>
              <a:t>3/23/20</a:t>
            </a:fld>
            <a:endParaRPr lang="en-US" dirty="0">
              <a:solidFill>
                <a:prstClr val="black">
                  <a:tint val="75000"/>
                </a:prstClr>
              </a:solidFill>
            </a:endParaRPr>
          </a:p>
        </p:txBody>
      </p:sp>
      <p:sp>
        <p:nvSpPr>
          <p:cNvPr id="8" name="Plassholder for bunntekst 7"/>
          <p:cNvSpPr>
            <a:spLocks noGrp="1"/>
          </p:cNvSpPr>
          <p:nvPr>
            <p:ph type="ftr" sz="quarter" idx="11"/>
          </p:nvPr>
        </p:nvSpPr>
        <p:spPr/>
        <p:txBody>
          <a:bodyPr/>
          <a:lstStyle/>
          <a:p>
            <a:endParaRPr lang="en-US" dirty="0">
              <a:solidFill>
                <a:prstClr val="black">
                  <a:tint val="75000"/>
                </a:prstClr>
              </a:solidFill>
            </a:endParaRPr>
          </a:p>
        </p:txBody>
      </p:sp>
      <p:sp>
        <p:nvSpPr>
          <p:cNvPr id="9" name="Plassholder for lysbildenummer 8"/>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277936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5586B75A-687E-405C-8A0B-8D00578BA2C3}" type="datetimeFigureOut">
              <a:rPr lang="en-US" smtClean="0">
                <a:solidFill>
                  <a:prstClr val="black">
                    <a:tint val="75000"/>
                  </a:prstClr>
                </a:solidFill>
              </a:rPr>
              <a:pPr/>
              <a:t>3/23/20</a:t>
            </a:fld>
            <a:endParaRPr lang="en-US" dirty="0">
              <a:solidFill>
                <a:prstClr val="black">
                  <a:tint val="75000"/>
                </a:prstClr>
              </a:solidFill>
            </a:endParaRPr>
          </a:p>
        </p:txBody>
      </p:sp>
      <p:sp>
        <p:nvSpPr>
          <p:cNvPr id="4" name="Plassholder for bunntekst 3"/>
          <p:cNvSpPr>
            <a:spLocks noGrp="1"/>
          </p:cNvSpPr>
          <p:nvPr>
            <p:ph type="ftr" sz="quarter" idx="11"/>
          </p:nvPr>
        </p:nvSpPr>
        <p:spPr/>
        <p:txBody>
          <a:bodyPr/>
          <a:lstStyle/>
          <a:p>
            <a:endParaRPr lang="en-US" dirty="0">
              <a:solidFill>
                <a:prstClr val="black">
                  <a:tint val="75000"/>
                </a:prstClr>
              </a:solidFill>
            </a:endParaRPr>
          </a:p>
        </p:txBody>
      </p:sp>
      <p:sp>
        <p:nvSpPr>
          <p:cNvPr id="5" name="Plassholder for lysbildenummer 4"/>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2956861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5586B75A-687E-405C-8A0B-8D00578BA2C3}" type="datetimeFigureOut">
              <a:rPr lang="en-US" smtClean="0">
                <a:solidFill>
                  <a:prstClr val="black">
                    <a:tint val="75000"/>
                  </a:prstClr>
                </a:solidFill>
              </a:rPr>
              <a:pPr/>
              <a:t>3/23/20</a:t>
            </a:fld>
            <a:endParaRPr lang="en-US" dirty="0">
              <a:solidFill>
                <a:prstClr val="black">
                  <a:tint val="75000"/>
                </a:prstClr>
              </a:solidFill>
            </a:endParaRPr>
          </a:p>
        </p:txBody>
      </p:sp>
      <p:sp>
        <p:nvSpPr>
          <p:cNvPr id="3" name="Plassholder for bunntekst 2"/>
          <p:cNvSpPr>
            <a:spLocks noGrp="1"/>
          </p:cNvSpPr>
          <p:nvPr>
            <p:ph type="ftr" sz="quarter" idx="11"/>
          </p:nvPr>
        </p:nvSpPr>
        <p:spPr/>
        <p:txBody>
          <a:bodyPr/>
          <a:lstStyle/>
          <a:p>
            <a:endParaRPr lang="en-US" dirty="0">
              <a:solidFill>
                <a:prstClr val="black">
                  <a:tint val="75000"/>
                </a:prstClr>
              </a:solidFill>
            </a:endParaRPr>
          </a:p>
        </p:txBody>
      </p:sp>
      <p:sp>
        <p:nvSpPr>
          <p:cNvPr id="4" name="Plassholder for lysbildenummer 3"/>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812822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5586B75A-687E-405C-8A0B-8D00578BA2C3}" type="datetimeFigureOut">
              <a:rPr lang="en-US" smtClean="0">
                <a:solidFill>
                  <a:prstClr val="black">
                    <a:tint val="75000"/>
                  </a:prstClr>
                </a:solidFill>
              </a:rPr>
              <a:pPr/>
              <a:t>3/23/20</a:t>
            </a:fld>
            <a:endParaRPr lang="en-US" dirty="0">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en-US" dirty="0">
              <a:solidFill>
                <a:prstClr val="black">
                  <a:tint val="75000"/>
                </a:prstClr>
              </a:solidFill>
            </a:endParaRPr>
          </a:p>
        </p:txBody>
      </p:sp>
      <p:sp>
        <p:nvSpPr>
          <p:cNvPr id="7" name="Plassholder for lysbildenummer 6"/>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1808429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5586B75A-687E-405C-8A0B-8D00578BA2C3}" type="datetimeFigureOut">
              <a:rPr lang="en-US" smtClean="0">
                <a:solidFill>
                  <a:prstClr val="black">
                    <a:tint val="75000"/>
                  </a:prstClr>
                </a:solidFill>
              </a:rPr>
              <a:pPr/>
              <a:t>3/23/20</a:t>
            </a:fld>
            <a:endParaRPr lang="en-US" dirty="0">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en-US" dirty="0">
              <a:solidFill>
                <a:prstClr val="black">
                  <a:tint val="75000"/>
                </a:prstClr>
              </a:solidFill>
            </a:endParaRPr>
          </a:p>
        </p:txBody>
      </p:sp>
      <p:sp>
        <p:nvSpPr>
          <p:cNvPr id="7" name="Plassholder for lysbildenummer 6"/>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7247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C7CDD-9079-1C46-B96D-645B37A649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1DAF64-163A-0B44-A044-1D6D129492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D7F2768-1B2E-0843-8273-DB5B65BA268D}"/>
              </a:ext>
            </a:extLst>
          </p:cNvPr>
          <p:cNvSpPr>
            <a:spLocks noGrp="1"/>
          </p:cNvSpPr>
          <p:nvPr>
            <p:ph type="dt" sz="half" idx="10"/>
          </p:nvPr>
        </p:nvSpPr>
        <p:spPr/>
        <p:txBody>
          <a:bodyPr/>
          <a:lstStyle/>
          <a:p>
            <a:fld id="{8C45D709-712C-3A44-9F0C-DFC94BC6FBBE}" type="datetimeFigureOut">
              <a:rPr lang="en-US" smtClean="0">
                <a:solidFill>
                  <a:prstClr val="black">
                    <a:tint val="75000"/>
                  </a:prstClr>
                </a:solidFill>
              </a:rPr>
              <a:pPr/>
              <a:t>3/23/20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53FB88F-5C95-EE4A-A688-207FB1B8FA3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9DBC93F-DF3F-474D-A8CC-44F0A2236DF8}"/>
              </a:ext>
            </a:extLst>
          </p:cNvPr>
          <p:cNvSpPr>
            <a:spLocks noGrp="1"/>
          </p:cNvSpPr>
          <p:nvPr>
            <p:ph type="sldNum" sz="quarter" idx="12"/>
          </p:nvPr>
        </p:nvSpPr>
        <p:spPr/>
        <p:txBody>
          <a:bodyPr/>
          <a:lstStyle/>
          <a:p>
            <a:fld id="{5F443629-4A87-E740-A141-E76BCC9B92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77569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586B75A-687E-405C-8A0B-8D00578BA2C3}" type="datetimeFigureOut">
              <a:rPr lang="en-US" smtClean="0">
                <a:solidFill>
                  <a:prstClr val="black">
                    <a:tint val="75000"/>
                  </a:prstClr>
                </a:solidFill>
              </a:rPr>
              <a:pPr/>
              <a:t>3/23/20</a:t>
            </a:fld>
            <a:endParaRPr lang="en-US" dirty="0">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en-US" dirty="0">
              <a:solidFill>
                <a:prstClr val="black">
                  <a:tint val="75000"/>
                </a:prstClr>
              </a:solidFill>
            </a:endParaRPr>
          </a:p>
        </p:txBody>
      </p:sp>
      <p:sp>
        <p:nvSpPr>
          <p:cNvPr id="6" name="Plassholder for lysbildenumm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056325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586B75A-687E-405C-8A0B-8D00578BA2C3}" type="datetimeFigureOut">
              <a:rPr lang="en-US" smtClean="0">
                <a:solidFill>
                  <a:prstClr val="black">
                    <a:tint val="75000"/>
                  </a:prstClr>
                </a:solidFill>
              </a:rPr>
              <a:pPr/>
              <a:t>3/23/20</a:t>
            </a:fld>
            <a:endParaRPr lang="en-US" dirty="0">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en-US" dirty="0">
              <a:solidFill>
                <a:prstClr val="black">
                  <a:tint val="75000"/>
                </a:prstClr>
              </a:solidFill>
            </a:endParaRPr>
          </a:p>
        </p:txBody>
      </p:sp>
      <p:sp>
        <p:nvSpPr>
          <p:cNvPr id="6" name="Plassholder for lysbildenumm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062186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011207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83704"/>
            <a:ext cx="11216640" cy="640080"/>
          </a:xfrm>
        </p:spPr>
        <p:txBody>
          <a:bodyPr/>
          <a:lstStyle>
            <a:lvl1pPr>
              <a:defRPr sz="3200" b="1">
                <a:solidFill>
                  <a:srgbClr val="640000"/>
                </a:solidFill>
              </a:defRPr>
            </a:lvl1pPr>
          </a:lstStyle>
          <a:p>
            <a:r>
              <a:rPr lang="en-US" dirty="0"/>
              <a:t>Click to edit Master title style</a:t>
            </a:r>
          </a:p>
        </p:txBody>
      </p:sp>
      <p:sp>
        <p:nvSpPr>
          <p:cNvPr id="3" name="Content Placeholder 2"/>
          <p:cNvSpPr>
            <a:spLocks noGrp="1"/>
          </p:cNvSpPr>
          <p:nvPr>
            <p:ph idx="1"/>
          </p:nvPr>
        </p:nvSpPr>
        <p:spPr>
          <a:xfrm>
            <a:off x="609600" y="1295401"/>
            <a:ext cx="11176000" cy="4724400"/>
          </a:xfrm>
          <a:prstGeom prst="rect">
            <a:avLst/>
          </a:prstGeom>
        </p:spPr>
        <p:txBody>
          <a:bodyPr/>
          <a:lstStyle>
            <a:lvl1pPr algn="just">
              <a:buFont typeface="Wingdings" pitchFamily="2" charset="2"/>
              <a:buChar char="v"/>
              <a:defRPr sz="2400">
                <a:solidFill>
                  <a:srgbClr val="640000"/>
                </a:solidFill>
                <a:latin typeface="Times New Roman" pitchFamily="18" charset="0"/>
                <a:cs typeface="Times New Roman" pitchFamily="18" charset="0"/>
              </a:defRPr>
            </a:lvl1pPr>
            <a:lvl2pPr algn="just">
              <a:buFont typeface="Courier New" pitchFamily="49" charset="0"/>
              <a:buChar char="o"/>
              <a:defRPr sz="2000">
                <a:solidFill>
                  <a:srgbClr val="640000"/>
                </a:solidFill>
                <a:latin typeface="Times New Roman" pitchFamily="18" charset="0"/>
                <a:cs typeface="Times New Roman" pitchFamily="18" charset="0"/>
              </a:defRPr>
            </a:lvl2pPr>
            <a:lvl3pPr algn="just">
              <a:buFont typeface="Wingdings" pitchFamily="2" charset="2"/>
              <a:buChar char="ü"/>
              <a:defRPr sz="1800">
                <a:solidFill>
                  <a:srgbClr val="640000"/>
                </a:solidFill>
                <a:latin typeface="Times New Roman" pitchFamily="18" charset="0"/>
                <a:cs typeface="Times New Roman" pitchFamily="18" charset="0"/>
              </a:defRPr>
            </a:lvl3pPr>
            <a:lvl4pPr algn="just">
              <a:defRPr sz="1600">
                <a:solidFill>
                  <a:srgbClr val="640000"/>
                </a:solidFill>
                <a:latin typeface="Times New Roman" pitchFamily="18" charset="0"/>
                <a:cs typeface="Times New Roman" pitchFamily="18" charset="0"/>
              </a:defRPr>
            </a:lvl4pPr>
            <a:lvl5pPr algn="just">
              <a:defRPr sz="1600">
                <a:solidFill>
                  <a:srgbClr val="640000"/>
                </a:solidFill>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txBox="1">
            <a:spLocks/>
          </p:cNvSpPr>
          <p:nvPr userDrawn="1"/>
        </p:nvSpPr>
        <p:spPr bwMode="auto">
          <a:xfrm>
            <a:off x="609600" y="6400800"/>
            <a:ext cx="11216640" cy="457200"/>
          </a:xfrm>
          <a:prstGeom prst="rect">
            <a:avLst/>
          </a:prstGeom>
          <a:noFill/>
          <a:ln w="57150">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b="1">
                <a:solidFill>
                  <a:srgbClr val="640000"/>
                </a:solidFill>
                <a:latin typeface="+mj-lt"/>
                <a:ea typeface="+mj-ea"/>
                <a:cs typeface="+mj-cs"/>
              </a:defRPr>
            </a:lvl1pPr>
            <a:lvl2pPr algn="ctr" rtl="0" fontAlgn="base">
              <a:spcBef>
                <a:spcPct val="0"/>
              </a:spcBef>
              <a:spcAft>
                <a:spcPct val="0"/>
              </a:spcAft>
              <a:defRPr sz="2000">
                <a:solidFill>
                  <a:schemeClr val="tx2"/>
                </a:solidFill>
                <a:latin typeface="Arial" charset="0"/>
              </a:defRPr>
            </a:lvl2pPr>
            <a:lvl3pPr algn="ctr" rtl="0" fontAlgn="base">
              <a:spcBef>
                <a:spcPct val="0"/>
              </a:spcBef>
              <a:spcAft>
                <a:spcPct val="0"/>
              </a:spcAft>
              <a:defRPr sz="2000">
                <a:solidFill>
                  <a:schemeClr val="tx2"/>
                </a:solidFill>
                <a:latin typeface="Arial" charset="0"/>
              </a:defRPr>
            </a:lvl3pPr>
            <a:lvl4pPr algn="ctr" rtl="0" fontAlgn="base">
              <a:spcBef>
                <a:spcPct val="0"/>
              </a:spcBef>
              <a:spcAft>
                <a:spcPct val="0"/>
              </a:spcAft>
              <a:defRPr sz="2000">
                <a:solidFill>
                  <a:schemeClr val="tx2"/>
                </a:solidFill>
                <a:latin typeface="Arial" charset="0"/>
              </a:defRPr>
            </a:lvl4pPr>
            <a:lvl5pPr algn="ctr" rtl="0" fontAlgn="base">
              <a:spcBef>
                <a:spcPct val="0"/>
              </a:spcBef>
              <a:spcAft>
                <a:spcPct val="0"/>
              </a:spcAft>
              <a:defRPr sz="2000">
                <a:solidFill>
                  <a:schemeClr val="tx2"/>
                </a:solidFill>
                <a:latin typeface="Arial" charset="0"/>
              </a:defRPr>
            </a:lvl5pPr>
            <a:lvl6pPr marL="457200" algn="ctr" rtl="0" fontAlgn="base">
              <a:spcBef>
                <a:spcPct val="0"/>
              </a:spcBef>
              <a:spcAft>
                <a:spcPct val="0"/>
              </a:spcAft>
              <a:defRPr sz="2000">
                <a:solidFill>
                  <a:schemeClr val="tx2"/>
                </a:solidFill>
                <a:latin typeface="Arial" charset="0"/>
              </a:defRPr>
            </a:lvl6pPr>
            <a:lvl7pPr marL="914400" algn="ctr" rtl="0" fontAlgn="base">
              <a:spcBef>
                <a:spcPct val="0"/>
              </a:spcBef>
              <a:spcAft>
                <a:spcPct val="0"/>
              </a:spcAft>
              <a:defRPr sz="2000">
                <a:solidFill>
                  <a:schemeClr val="tx2"/>
                </a:solidFill>
                <a:latin typeface="Arial" charset="0"/>
              </a:defRPr>
            </a:lvl7pPr>
            <a:lvl8pPr marL="1371600" algn="ctr" rtl="0" fontAlgn="base">
              <a:spcBef>
                <a:spcPct val="0"/>
              </a:spcBef>
              <a:spcAft>
                <a:spcPct val="0"/>
              </a:spcAft>
              <a:defRPr sz="2000">
                <a:solidFill>
                  <a:schemeClr val="tx2"/>
                </a:solidFill>
                <a:latin typeface="Arial" charset="0"/>
              </a:defRPr>
            </a:lvl8pPr>
            <a:lvl9pPr marL="1828800" algn="ctr" rtl="0" fontAlgn="base">
              <a:spcBef>
                <a:spcPct val="0"/>
              </a:spcBef>
              <a:spcAft>
                <a:spcPct val="0"/>
              </a:spcAft>
              <a:defRPr sz="2000">
                <a:solidFill>
                  <a:schemeClr val="tx2"/>
                </a:solidFill>
                <a:latin typeface="Arial" charset="0"/>
              </a:defRPr>
            </a:lvl9pPr>
          </a:lstStyle>
          <a:p>
            <a:r>
              <a:rPr lang="en-US" sz="1400" kern="0" dirty="0"/>
              <a:t>Ali</a:t>
            </a:r>
            <a:r>
              <a:rPr lang="en-US" sz="1400" kern="0" baseline="0" dirty="0"/>
              <a:t> </a:t>
            </a:r>
            <a:r>
              <a:rPr lang="en-US" sz="1400" kern="0" baseline="0" dirty="0" err="1"/>
              <a:t>farhoudian</a:t>
            </a:r>
            <a:r>
              <a:rPr lang="en-US" sz="1400" kern="0" baseline="0" dirty="0"/>
              <a:t>, M.D.</a:t>
            </a:r>
          </a:p>
          <a:p>
            <a:r>
              <a:rPr lang="en-US" sz="1400" b="0" kern="0" baseline="0" dirty="0"/>
              <a:t>farhoudian@yahoo.com</a:t>
            </a:r>
            <a:endParaRPr lang="en-US" sz="1400" b="0" kern="0" dirty="0"/>
          </a:p>
        </p:txBody>
      </p:sp>
    </p:spTree>
    <p:extLst>
      <p:ext uri="{BB962C8B-B14F-4D97-AF65-F5344CB8AC3E}">
        <p14:creationId xmlns:p14="http://schemas.microsoft.com/office/powerpoint/2010/main" val="1338414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184949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952459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42680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838318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01332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7589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9C5A4-A98C-E043-981F-AF11DE7848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B8C5D3-1F92-1C4E-A8B5-76AFB49EE7A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2E81B8-8B65-FE44-9972-54ED434C99A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EC9BFA-8D3E-F642-85AE-9F5E3428A73B}"/>
              </a:ext>
            </a:extLst>
          </p:cNvPr>
          <p:cNvSpPr>
            <a:spLocks noGrp="1"/>
          </p:cNvSpPr>
          <p:nvPr>
            <p:ph type="dt" sz="half" idx="10"/>
          </p:nvPr>
        </p:nvSpPr>
        <p:spPr/>
        <p:txBody>
          <a:bodyPr/>
          <a:lstStyle/>
          <a:p>
            <a:fld id="{8C45D709-712C-3A44-9F0C-DFC94BC6FBBE}" type="datetimeFigureOut">
              <a:rPr lang="en-US" smtClean="0">
                <a:solidFill>
                  <a:prstClr val="black">
                    <a:tint val="75000"/>
                  </a:prstClr>
                </a:solidFill>
              </a:rPr>
              <a:pPr/>
              <a:t>3/23/20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DAC44D5-F830-5E40-A2F5-C4EDC9912FD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E4C7240-C626-0B4C-83CC-E2D52F520052}"/>
              </a:ext>
            </a:extLst>
          </p:cNvPr>
          <p:cNvSpPr>
            <a:spLocks noGrp="1"/>
          </p:cNvSpPr>
          <p:nvPr>
            <p:ph type="sldNum" sz="quarter" idx="12"/>
          </p:nvPr>
        </p:nvSpPr>
        <p:spPr/>
        <p:txBody>
          <a:bodyPr/>
          <a:lstStyle/>
          <a:p>
            <a:fld id="{5F443629-4A87-E740-A141-E76BCC9B92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681908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1613708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55045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21856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3/23/20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7736890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3/23/20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80187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3/23/20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35179425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3/23/20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416018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9343D99-809A-49C0-96E5-4250D0B498EE}" type="datetime1">
              <a:rPr lang="en-US" smtClean="0"/>
              <a:t>3/23/20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391919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3/23/20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6933712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3/23/20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20275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9E1A1-B782-3943-947E-107F9C7DCD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CE977D-D601-B44A-85F5-1A79E5399F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EC91C67-FB7F-DA4F-8FC0-EFDFD07DFE2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F95385-B4F8-E549-B538-4BE3F7D73B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3CB96E1-0225-5747-9163-1DD483E830B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41A260-FC05-4E45-BAF0-1D6A36BB2B70}"/>
              </a:ext>
            </a:extLst>
          </p:cNvPr>
          <p:cNvSpPr>
            <a:spLocks noGrp="1"/>
          </p:cNvSpPr>
          <p:nvPr>
            <p:ph type="dt" sz="half" idx="10"/>
          </p:nvPr>
        </p:nvSpPr>
        <p:spPr/>
        <p:txBody>
          <a:bodyPr/>
          <a:lstStyle/>
          <a:p>
            <a:fld id="{8C45D709-712C-3A44-9F0C-DFC94BC6FBBE}" type="datetimeFigureOut">
              <a:rPr lang="en-US" smtClean="0">
                <a:solidFill>
                  <a:prstClr val="black">
                    <a:tint val="75000"/>
                  </a:prstClr>
                </a:solidFill>
              </a:rPr>
              <a:pPr/>
              <a:t>3/23/20</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A31DE35-0E1F-7946-9AC2-1EC97A5C9B3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D4B6A6A8-175D-9944-A720-5A04BCFE090B}"/>
              </a:ext>
            </a:extLst>
          </p:cNvPr>
          <p:cNvSpPr>
            <a:spLocks noGrp="1"/>
          </p:cNvSpPr>
          <p:nvPr>
            <p:ph type="sldNum" sz="quarter" idx="12"/>
          </p:nvPr>
        </p:nvSpPr>
        <p:spPr/>
        <p:txBody>
          <a:bodyPr/>
          <a:lstStyle/>
          <a:p>
            <a:fld id="{5F443629-4A87-E740-A141-E76BCC9B92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421859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3/23/20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45967585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3/23/20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8973493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3/23/20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0758529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3/23/20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6966864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3/23/20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9705514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3/23/20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858442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3/23/20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2241979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3/23/20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531864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3/23/20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1940392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3/23/20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30221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C07A1-0320-954C-B9DF-159BF1DECC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416E7B-F3B9-6C41-8959-CB922CCDDA57}"/>
              </a:ext>
            </a:extLst>
          </p:cNvPr>
          <p:cNvSpPr>
            <a:spLocks noGrp="1"/>
          </p:cNvSpPr>
          <p:nvPr>
            <p:ph type="dt" sz="half" idx="10"/>
          </p:nvPr>
        </p:nvSpPr>
        <p:spPr/>
        <p:txBody>
          <a:bodyPr/>
          <a:lstStyle/>
          <a:p>
            <a:fld id="{8C45D709-712C-3A44-9F0C-DFC94BC6FBBE}" type="datetimeFigureOut">
              <a:rPr lang="en-US" smtClean="0">
                <a:solidFill>
                  <a:prstClr val="black">
                    <a:tint val="75000"/>
                  </a:prstClr>
                </a:solidFill>
              </a:rPr>
              <a:pPr/>
              <a:t>3/23/20</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E6C1522-8DAE-2C4F-AAEB-BCBCEE6ACAE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9B9A3B-1796-8A48-88BB-479872ED22AE}"/>
              </a:ext>
            </a:extLst>
          </p:cNvPr>
          <p:cNvSpPr>
            <a:spLocks noGrp="1"/>
          </p:cNvSpPr>
          <p:nvPr>
            <p:ph type="sldNum" sz="quarter" idx="12"/>
          </p:nvPr>
        </p:nvSpPr>
        <p:spPr/>
        <p:txBody>
          <a:bodyPr/>
          <a:lstStyle/>
          <a:p>
            <a:fld id="{5F443629-4A87-E740-A141-E76BCC9B92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6418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250E2B-ECC3-4148-9CD8-A8473A1F3734}"/>
              </a:ext>
            </a:extLst>
          </p:cNvPr>
          <p:cNvSpPr>
            <a:spLocks noGrp="1"/>
          </p:cNvSpPr>
          <p:nvPr>
            <p:ph type="dt" sz="half" idx="10"/>
          </p:nvPr>
        </p:nvSpPr>
        <p:spPr/>
        <p:txBody>
          <a:bodyPr/>
          <a:lstStyle/>
          <a:p>
            <a:fld id="{8C45D709-712C-3A44-9F0C-DFC94BC6FBBE}" type="datetimeFigureOut">
              <a:rPr lang="en-US" smtClean="0">
                <a:solidFill>
                  <a:prstClr val="black">
                    <a:tint val="75000"/>
                  </a:prstClr>
                </a:solidFill>
              </a:rPr>
              <a:pPr/>
              <a:t>3/23/20</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9D1BA45-CA63-D949-9A0F-5A26773A6C4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E82F950-1EF6-D143-9722-02B33C42C014}"/>
              </a:ext>
            </a:extLst>
          </p:cNvPr>
          <p:cNvSpPr>
            <a:spLocks noGrp="1"/>
          </p:cNvSpPr>
          <p:nvPr>
            <p:ph type="sldNum" sz="quarter" idx="12"/>
          </p:nvPr>
        </p:nvSpPr>
        <p:spPr/>
        <p:txBody>
          <a:bodyPr/>
          <a:lstStyle/>
          <a:p>
            <a:fld id="{5F443629-4A87-E740-A141-E76BCC9B92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61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FEDA2-706B-B84E-B953-B9E71A55BC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17E5A5-EB53-CD49-9842-DE2496DF7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B5343D-56D4-C040-8726-5DCEF71313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A60CEC-D991-7043-9A02-126A9AB0D511}"/>
              </a:ext>
            </a:extLst>
          </p:cNvPr>
          <p:cNvSpPr>
            <a:spLocks noGrp="1"/>
          </p:cNvSpPr>
          <p:nvPr>
            <p:ph type="dt" sz="half" idx="10"/>
          </p:nvPr>
        </p:nvSpPr>
        <p:spPr/>
        <p:txBody>
          <a:bodyPr/>
          <a:lstStyle/>
          <a:p>
            <a:fld id="{8C45D709-712C-3A44-9F0C-DFC94BC6FBBE}" type="datetimeFigureOut">
              <a:rPr lang="en-US" smtClean="0">
                <a:solidFill>
                  <a:prstClr val="black">
                    <a:tint val="75000"/>
                  </a:prstClr>
                </a:solidFill>
              </a:rPr>
              <a:pPr/>
              <a:t>3/23/20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8C9F89A-C379-2E43-9898-81F7AA6435C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6AE1FF8-A79E-E44A-AE5E-C6B6A6DBA12A}"/>
              </a:ext>
            </a:extLst>
          </p:cNvPr>
          <p:cNvSpPr>
            <a:spLocks noGrp="1"/>
          </p:cNvSpPr>
          <p:nvPr>
            <p:ph type="sldNum" sz="quarter" idx="12"/>
          </p:nvPr>
        </p:nvSpPr>
        <p:spPr/>
        <p:txBody>
          <a:bodyPr/>
          <a:lstStyle/>
          <a:p>
            <a:fld id="{5F443629-4A87-E740-A141-E76BCC9B92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88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292F1-421A-4842-8859-09E4EA8C41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D22D74-8B8B-D44A-8407-67E1675CA3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7BF1E2-18C2-6A40-83D1-3908DBCB19E4}"/>
              </a:ext>
            </a:extLst>
          </p:cNvPr>
          <p:cNvSpPr>
            <a:spLocks noGrp="1"/>
          </p:cNvSpPr>
          <p:nvPr>
            <p:ph type="dt" sz="half" idx="10"/>
          </p:nvPr>
        </p:nvSpPr>
        <p:spPr/>
        <p:txBody>
          <a:bodyPr/>
          <a:lstStyle/>
          <a:p>
            <a:fld id="{608E0116-D2BB-D34A-90DB-0AD447C15D29}" type="datetimeFigureOut">
              <a:rPr lang="en-US" smtClean="0"/>
              <a:t>3/23/20</a:t>
            </a:fld>
            <a:endParaRPr lang="en-US"/>
          </a:p>
        </p:txBody>
      </p:sp>
      <p:sp>
        <p:nvSpPr>
          <p:cNvPr id="5" name="Footer Placeholder 4">
            <a:extLst>
              <a:ext uri="{FF2B5EF4-FFF2-40B4-BE49-F238E27FC236}">
                <a16:creationId xmlns:a16="http://schemas.microsoft.com/office/drawing/2014/main" id="{40FBC335-3186-174B-A6B8-9E7256AB1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153E38-1BC9-CD40-8FD1-D96C7D6AF4B4}"/>
              </a:ext>
            </a:extLst>
          </p:cNvPr>
          <p:cNvSpPr>
            <a:spLocks noGrp="1"/>
          </p:cNvSpPr>
          <p:nvPr>
            <p:ph type="sldNum" sz="quarter" idx="12"/>
          </p:nvPr>
        </p:nvSpPr>
        <p:spPr/>
        <p:txBody>
          <a:bodyPr/>
          <a:lstStyle/>
          <a:p>
            <a:fld id="{3ED677E2-9676-A64C-9F71-6330947C0372}" type="slidenum">
              <a:rPr lang="en-US" smtClean="0"/>
              <a:t>‹#›</a:t>
            </a:fld>
            <a:endParaRPr lang="en-US"/>
          </a:p>
        </p:txBody>
      </p:sp>
    </p:spTree>
    <p:extLst>
      <p:ext uri="{BB962C8B-B14F-4D97-AF65-F5344CB8AC3E}">
        <p14:creationId xmlns:p14="http://schemas.microsoft.com/office/powerpoint/2010/main" val="2157282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AA8FD-C2FF-8A47-8BCA-A94781EF08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E58A50-D0B1-E048-B333-F440E152AC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A98765-AE6B-9847-AD64-6B6579BC02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960C22B-149F-6C4C-BBEC-641BC9137EAC}"/>
              </a:ext>
            </a:extLst>
          </p:cNvPr>
          <p:cNvSpPr>
            <a:spLocks noGrp="1"/>
          </p:cNvSpPr>
          <p:nvPr>
            <p:ph type="dt" sz="half" idx="10"/>
          </p:nvPr>
        </p:nvSpPr>
        <p:spPr/>
        <p:txBody>
          <a:bodyPr/>
          <a:lstStyle/>
          <a:p>
            <a:fld id="{8C45D709-712C-3A44-9F0C-DFC94BC6FBBE}" type="datetimeFigureOut">
              <a:rPr lang="en-US" smtClean="0">
                <a:solidFill>
                  <a:prstClr val="black">
                    <a:tint val="75000"/>
                  </a:prstClr>
                </a:solidFill>
              </a:rPr>
              <a:pPr/>
              <a:t>3/23/20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22E6567-34B4-394D-B047-6C87BDA7D80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C6974BC-31DD-1A46-9A13-AAF26E70F8E0}"/>
              </a:ext>
            </a:extLst>
          </p:cNvPr>
          <p:cNvSpPr>
            <a:spLocks noGrp="1"/>
          </p:cNvSpPr>
          <p:nvPr>
            <p:ph type="sldNum" sz="quarter" idx="12"/>
          </p:nvPr>
        </p:nvSpPr>
        <p:spPr/>
        <p:txBody>
          <a:bodyPr/>
          <a:lstStyle/>
          <a:p>
            <a:fld id="{5F443629-4A87-E740-A141-E76BCC9B92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720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35AD1-FF70-6F44-8567-476037C552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2ABB39-CB8F-244C-B03C-A70030A7652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DB2428-CCE1-E545-B564-44328CFA85E8}"/>
              </a:ext>
            </a:extLst>
          </p:cNvPr>
          <p:cNvSpPr>
            <a:spLocks noGrp="1"/>
          </p:cNvSpPr>
          <p:nvPr>
            <p:ph type="dt" sz="half" idx="10"/>
          </p:nvPr>
        </p:nvSpPr>
        <p:spPr/>
        <p:txBody>
          <a:bodyPr/>
          <a:lstStyle/>
          <a:p>
            <a:fld id="{8C45D709-712C-3A44-9F0C-DFC94BC6FBBE}" type="datetimeFigureOut">
              <a:rPr lang="en-US" smtClean="0">
                <a:solidFill>
                  <a:prstClr val="black">
                    <a:tint val="75000"/>
                  </a:prstClr>
                </a:solidFill>
              </a:rPr>
              <a:pPr/>
              <a:t>3/23/20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F92B22D-C6C8-E145-9771-B5A3EC5DF71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D041C0-332E-964B-9D4E-1F4AB0AC1AFE}"/>
              </a:ext>
            </a:extLst>
          </p:cNvPr>
          <p:cNvSpPr>
            <a:spLocks noGrp="1"/>
          </p:cNvSpPr>
          <p:nvPr>
            <p:ph type="sldNum" sz="quarter" idx="12"/>
          </p:nvPr>
        </p:nvSpPr>
        <p:spPr/>
        <p:txBody>
          <a:bodyPr/>
          <a:lstStyle/>
          <a:p>
            <a:fld id="{5F443629-4A87-E740-A141-E76BCC9B92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60594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B52E22-68D2-184D-8C08-E017B6285A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BF34-7F45-9140-B2E4-A4472660268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680FAF-4D17-1040-AA2A-C0F142AB746A}"/>
              </a:ext>
            </a:extLst>
          </p:cNvPr>
          <p:cNvSpPr>
            <a:spLocks noGrp="1"/>
          </p:cNvSpPr>
          <p:nvPr>
            <p:ph type="dt" sz="half" idx="10"/>
          </p:nvPr>
        </p:nvSpPr>
        <p:spPr/>
        <p:txBody>
          <a:bodyPr/>
          <a:lstStyle/>
          <a:p>
            <a:fld id="{8C45D709-712C-3A44-9F0C-DFC94BC6FBBE}" type="datetimeFigureOut">
              <a:rPr lang="en-US" smtClean="0">
                <a:solidFill>
                  <a:prstClr val="black">
                    <a:tint val="75000"/>
                  </a:prstClr>
                </a:solidFill>
              </a:rPr>
              <a:pPr/>
              <a:t>3/23/20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B8BDB6F-C712-354E-A26A-0C2346EC574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4A0FA9D-D96A-1747-8FC4-D70405AEDADD}"/>
              </a:ext>
            </a:extLst>
          </p:cNvPr>
          <p:cNvSpPr>
            <a:spLocks noGrp="1"/>
          </p:cNvSpPr>
          <p:nvPr>
            <p:ph type="sldNum" sz="quarter" idx="12"/>
          </p:nvPr>
        </p:nvSpPr>
        <p:spPr/>
        <p:txBody>
          <a:bodyPr/>
          <a:lstStyle/>
          <a:p>
            <a:fld id="{5F443629-4A87-E740-A141-E76BCC9B92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18589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bars">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5733" y="431801"/>
            <a:ext cx="44640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76000" y="2274441"/>
            <a:ext cx="11040000" cy="198000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000" b="1">
                <a:solidFill>
                  <a:srgbClr val="58595B"/>
                </a:solidFill>
              </a:defRPr>
            </a:lvl1pPr>
          </a:lstStyle>
          <a:p>
            <a:r>
              <a:rPr lang="pt-PT" noProof="0"/>
              <a:t>Fare clic per modificare stile</a:t>
            </a:r>
            <a:endParaRPr lang="en-GB" noProof="0" dirty="0"/>
          </a:p>
        </p:txBody>
      </p:sp>
      <p:sp>
        <p:nvSpPr>
          <p:cNvPr id="3" name="Subtitle 2"/>
          <p:cNvSpPr>
            <a:spLocks noGrp="1"/>
          </p:cNvSpPr>
          <p:nvPr>
            <p:ph type="subTitle" idx="1"/>
          </p:nvPr>
        </p:nvSpPr>
        <p:spPr>
          <a:xfrm>
            <a:off x="576000" y="4437112"/>
            <a:ext cx="11040000" cy="468000"/>
          </a:xfrm>
        </p:spPr>
        <p:txBody>
          <a:bodyPr>
            <a:normAutofit/>
          </a:bodyPr>
          <a:lstStyle>
            <a:lvl1pPr marL="0" indent="0" algn="l">
              <a:spcBef>
                <a:spcPts val="0"/>
              </a:spcBef>
              <a:buNone/>
              <a:defRPr sz="28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noProof="0"/>
              <a:t>Fare clic per modificare lo stile del sottotitolo dello schema</a:t>
            </a:r>
            <a:endParaRPr lang="en-GB" noProof="0" dirty="0"/>
          </a:p>
        </p:txBody>
      </p:sp>
      <p:sp>
        <p:nvSpPr>
          <p:cNvPr id="17" name="Text Placeholder 16"/>
          <p:cNvSpPr>
            <a:spLocks noGrp="1"/>
          </p:cNvSpPr>
          <p:nvPr>
            <p:ph type="body" sz="quarter" idx="10"/>
          </p:nvPr>
        </p:nvSpPr>
        <p:spPr>
          <a:xfrm>
            <a:off x="576000" y="4941168"/>
            <a:ext cx="11040000" cy="288000"/>
          </a:xfrm>
        </p:spPr>
        <p:txBody>
          <a:bodyPr>
            <a:normAutofit/>
          </a:bodyPr>
          <a:lstStyle>
            <a:lvl1pPr marL="0" indent="0">
              <a:spcBef>
                <a:spcPts val="0"/>
              </a:spcBef>
              <a:buNone/>
              <a:defRPr sz="2000" b="0">
                <a:solidFill>
                  <a:schemeClr val="tx1"/>
                </a:solidFill>
              </a:defRPr>
            </a:lvl1pPr>
          </a:lstStyle>
          <a:p>
            <a:pPr lvl="0"/>
            <a:r>
              <a:rPr lang="pt-PT" noProof="0"/>
              <a:t>Fare clic per modificare gli stili del testo dello schema</a:t>
            </a:r>
          </a:p>
        </p:txBody>
      </p:sp>
      <p:sp>
        <p:nvSpPr>
          <p:cNvPr id="19" name="Text Placeholder 18"/>
          <p:cNvSpPr>
            <a:spLocks noGrp="1"/>
          </p:cNvSpPr>
          <p:nvPr>
            <p:ph type="body" sz="quarter" idx="11"/>
          </p:nvPr>
        </p:nvSpPr>
        <p:spPr>
          <a:xfrm>
            <a:off x="575733" y="5256001"/>
            <a:ext cx="11040000" cy="288007"/>
          </a:xfrm>
        </p:spPr>
        <p:txBody>
          <a:bodyPr>
            <a:normAutofit/>
          </a:bodyPr>
          <a:lstStyle>
            <a:lvl1pPr marL="0" indent="0">
              <a:spcBef>
                <a:spcPts val="0"/>
              </a:spcBef>
              <a:buNone/>
              <a:defRPr lang="nl-BE" sz="2000" b="0" kern="1200" dirty="0">
                <a:solidFill>
                  <a:schemeClr val="tx1"/>
                </a:solidFill>
                <a:latin typeface="+mn-lt"/>
                <a:ea typeface="+mn-ea"/>
                <a:cs typeface="+mn-cs"/>
              </a:defRPr>
            </a:lvl1pPr>
          </a:lstStyle>
          <a:p>
            <a:pPr lvl="0"/>
            <a:r>
              <a:rPr lang="pt-PT" noProof="0"/>
              <a:t>Fare clic per modificare gli stili del testo dello schema</a:t>
            </a:r>
          </a:p>
        </p:txBody>
      </p:sp>
    </p:spTree>
    <p:extLst>
      <p:ext uri="{BB962C8B-B14F-4D97-AF65-F5344CB8AC3E}">
        <p14:creationId xmlns:p14="http://schemas.microsoft.com/office/powerpoint/2010/main" val="2941109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lines">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5733" y="431801"/>
            <a:ext cx="44640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76000" y="2274441"/>
            <a:ext cx="10896333" cy="198000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000" b="1">
                <a:solidFill>
                  <a:srgbClr val="58595B"/>
                </a:solidFill>
              </a:defRPr>
            </a:lvl1pPr>
          </a:lstStyle>
          <a:p>
            <a:r>
              <a:rPr lang="pt-PT" noProof="0"/>
              <a:t>Fare clic per modificare stile</a:t>
            </a:r>
            <a:endParaRPr lang="en-GB" noProof="0" dirty="0"/>
          </a:p>
        </p:txBody>
      </p:sp>
      <p:sp>
        <p:nvSpPr>
          <p:cNvPr id="3" name="Subtitle 2"/>
          <p:cNvSpPr>
            <a:spLocks noGrp="1"/>
          </p:cNvSpPr>
          <p:nvPr>
            <p:ph type="subTitle" idx="1"/>
          </p:nvPr>
        </p:nvSpPr>
        <p:spPr>
          <a:xfrm>
            <a:off x="576000" y="4437112"/>
            <a:ext cx="10896333" cy="468000"/>
          </a:xfrm>
        </p:spPr>
        <p:txBody>
          <a:bodyPr>
            <a:normAutofit/>
          </a:bodyPr>
          <a:lstStyle>
            <a:lvl1pPr marL="0" indent="0" algn="l">
              <a:spcBef>
                <a:spcPts val="0"/>
              </a:spcBef>
              <a:buNone/>
              <a:defRPr sz="28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noProof="0"/>
              <a:t>Fare clic per modificare lo stile del sottotitolo dello schema</a:t>
            </a:r>
            <a:endParaRPr lang="en-GB" noProof="0" dirty="0"/>
          </a:p>
        </p:txBody>
      </p:sp>
      <p:sp>
        <p:nvSpPr>
          <p:cNvPr id="17" name="Text Placeholder 16"/>
          <p:cNvSpPr>
            <a:spLocks noGrp="1"/>
          </p:cNvSpPr>
          <p:nvPr>
            <p:ph type="body" sz="quarter" idx="10"/>
          </p:nvPr>
        </p:nvSpPr>
        <p:spPr>
          <a:xfrm>
            <a:off x="576000" y="4941168"/>
            <a:ext cx="10896333" cy="288000"/>
          </a:xfrm>
        </p:spPr>
        <p:txBody>
          <a:bodyPr>
            <a:normAutofit/>
          </a:bodyPr>
          <a:lstStyle>
            <a:lvl1pPr marL="0" indent="0">
              <a:spcBef>
                <a:spcPts val="0"/>
              </a:spcBef>
              <a:buNone/>
              <a:defRPr sz="2000" b="0">
                <a:solidFill>
                  <a:schemeClr val="tx1"/>
                </a:solidFill>
              </a:defRPr>
            </a:lvl1pPr>
          </a:lstStyle>
          <a:p>
            <a:pPr lvl="0"/>
            <a:r>
              <a:rPr lang="pt-PT" noProof="0"/>
              <a:t>Fare clic per modificare gli stili del testo dello schema</a:t>
            </a:r>
          </a:p>
        </p:txBody>
      </p:sp>
      <p:sp>
        <p:nvSpPr>
          <p:cNvPr id="19" name="Text Placeholder 18"/>
          <p:cNvSpPr>
            <a:spLocks noGrp="1"/>
          </p:cNvSpPr>
          <p:nvPr>
            <p:ph type="body" sz="quarter" idx="11"/>
          </p:nvPr>
        </p:nvSpPr>
        <p:spPr>
          <a:xfrm>
            <a:off x="575733" y="5256001"/>
            <a:ext cx="10896600" cy="288007"/>
          </a:xfrm>
        </p:spPr>
        <p:txBody>
          <a:bodyPr>
            <a:normAutofit/>
          </a:bodyPr>
          <a:lstStyle>
            <a:lvl1pPr marL="0" indent="0">
              <a:spcBef>
                <a:spcPts val="0"/>
              </a:spcBef>
              <a:buNone/>
              <a:defRPr lang="nl-BE" sz="2000" b="0" kern="1200" dirty="0">
                <a:solidFill>
                  <a:schemeClr val="tx1"/>
                </a:solidFill>
                <a:latin typeface="+mn-lt"/>
                <a:ea typeface="+mn-ea"/>
                <a:cs typeface="+mn-cs"/>
              </a:defRPr>
            </a:lvl1pPr>
          </a:lstStyle>
          <a:p>
            <a:pPr lvl="0"/>
            <a:r>
              <a:rPr lang="pt-PT" noProof="0"/>
              <a:t>Fare clic per modificare gli stili del testo dello schema</a:t>
            </a:r>
          </a:p>
        </p:txBody>
      </p:sp>
    </p:spTree>
    <p:extLst>
      <p:ext uri="{BB962C8B-B14F-4D97-AF65-F5344CB8AC3E}">
        <p14:creationId xmlns:p14="http://schemas.microsoft.com/office/powerpoint/2010/main" val="245798898"/>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ED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817034" y="2135189"/>
            <a:ext cx="527896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tabLst>
                <a:tab pos="87313" algn="l"/>
              </a:tabLst>
              <a:defRPr>
                <a:solidFill>
                  <a:schemeClr val="tx1"/>
                </a:solidFill>
                <a:latin typeface="Arial" charset="0"/>
                <a:ea typeface="ＭＳ Ｐゴシック" charset="-128"/>
              </a:defRPr>
            </a:lvl1pPr>
            <a:lvl2pPr marL="742950" indent="-285750">
              <a:tabLst>
                <a:tab pos="87313" algn="l"/>
              </a:tabLst>
              <a:defRPr>
                <a:solidFill>
                  <a:schemeClr val="tx1"/>
                </a:solidFill>
                <a:latin typeface="Arial" charset="0"/>
                <a:ea typeface="ＭＳ Ｐゴシック" charset="-128"/>
              </a:defRPr>
            </a:lvl2pPr>
            <a:lvl3pPr marL="1143000" indent="-228600">
              <a:tabLst>
                <a:tab pos="87313" algn="l"/>
              </a:tabLst>
              <a:defRPr>
                <a:solidFill>
                  <a:schemeClr val="tx1"/>
                </a:solidFill>
                <a:latin typeface="Arial" charset="0"/>
                <a:ea typeface="ＭＳ Ｐゴシック" charset="-128"/>
              </a:defRPr>
            </a:lvl3pPr>
            <a:lvl4pPr marL="1600200" indent="-228600">
              <a:tabLst>
                <a:tab pos="87313" algn="l"/>
              </a:tabLst>
              <a:defRPr>
                <a:solidFill>
                  <a:schemeClr val="tx1"/>
                </a:solidFill>
                <a:latin typeface="Arial" charset="0"/>
                <a:ea typeface="ＭＳ Ｐゴシック" charset="-128"/>
              </a:defRPr>
            </a:lvl4pPr>
            <a:lvl5pPr marL="2057400" indent="-228600">
              <a:tabLst>
                <a:tab pos="87313" algn="l"/>
              </a:tabLst>
              <a:defRPr>
                <a:solidFill>
                  <a:schemeClr val="tx1"/>
                </a:solidFill>
                <a:latin typeface="Arial" charset="0"/>
                <a:ea typeface="ＭＳ Ｐゴシック" charset="-128"/>
              </a:defRPr>
            </a:lvl5pPr>
            <a:lvl6pPr marL="2514600" indent="-228600" fontAlgn="base">
              <a:spcBef>
                <a:spcPct val="0"/>
              </a:spcBef>
              <a:spcAft>
                <a:spcPct val="0"/>
              </a:spcAft>
              <a:tabLst>
                <a:tab pos="87313" algn="l"/>
              </a:tabLst>
              <a:defRPr>
                <a:solidFill>
                  <a:schemeClr val="tx1"/>
                </a:solidFill>
                <a:latin typeface="Arial" charset="0"/>
                <a:ea typeface="ＭＳ Ｐゴシック" charset="-128"/>
              </a:defRPr>
            </a:lvl6pPr>
            <a:lvl7pPr marL="2971800" indent="-228600" fontAlgn="base">
              <a:spcBef>
                <a:spcPct val="0"/>
              </a:spcBef>
              <a:spcAft>
                <a:spcPct val="0"/>
              </a:spcAft>
              <a:tabLst>
                <a:tab pos="87313" algn="l"/>
              </a:tabLst>
              <a:defRPr>
                <a:solidFill>
                  <a:schemeClr val="tx1"/>
                </a:solidFill>
                <a:latin typeface="Arial" charset="0"/>
                <a:ea typeface="ＭＳ Ｐゴシック" charset="-128"/>
              </a:defRPr>
            </a:lvl7pPr>
            <a:lvl8pPr marL="3429000" indent="-228600" fontAlgn="base">
              <a:spcBef>
                <a:spcPct val="0"/>
              </a:spcBef>
              <a:spcAft>
                <a:spcPct val="0"/>
              </a:spcAft>
              <a:tabLst>
                <a:tab pos="87313" algn="l"/>
              </a:tabLst>
              <a:defRPr>
                <a:solidFill>
                  <a:schemeClr val="tx1"/>
                </a:solidFill>
                <a:latin typeface="Arial" charset="0"/>
                <a:ea typeface="ＭＳ Ｐゴシック" charset="-128"/>
              </a:defRPr>
            </a:lvl8pPr>
            <a:lvl9pPr marL="3886200" indent="-228600" fontAlgn="base">
              <a:spcBef>
                <a:spcPct val="0"/>
              </a:spcBef>
              <a:spcAft>
                <a:spcPct val="0"/>
              </a:spcAft>
              <a:tabLst>
                <a:tab pos="87313" algn="l"/>
              </a:tabLst>
              <a:defRPr>
                <a:solidFill>
                  <a:schemeClr val="tx1"/>
                </a:solidFill>
                <a:latin typeface="Arial" charset="0"/>
                <a:ea typeface="ＭＳ Ｐゴシック" charset="-128"/>
              </a:defRPr>
            </a:lvl9pPr>
          </a:lstStyle>
          <a:p>
            <a:pPr fontAlgn="base">
              <a:lnSpc>
                <a:spcPts val="6500"/>
              </a:lnSpc>
              <a:spcBef>
                <a:spcPct val="0"/>
              </a:spcBef>
              <a:spcAft>
                <a:spcPct val="0"/>
              </a:spcAft>
            </a:pPr>
            <a:endParaRPr lang="en-GB" altLang="en-US" sz="1800">
              <a:solidFill>
                <a:prstClr val="black"/>
              </a:solidFill>
            </a:endParaRPr>
          </a:p>
        </p:txBody>
      </p:sp>
      <p:sp>
        <p:nvSpPr>
          <p:cNvPr id="6" name="TextBox 8"/>
          <p:cNvSpPr txBox="1">
            <a:spLocks noChangeArrowheads="1"/>
          </p:cNvSpPr>
          <p:nvPr/>
        </p:nvSpPr>
        <p:spPr bwMode="auto">
          <a:xfrm>
            <a:off x="575733" y="4797425"/>
            <a:ext cx="4108451"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pPr fontAlgn="base">
              <a:spcBef>
                <a:spcPct val="0"/>
              </a:spcBef>
              <a:spcAft>
                <a:spcPct val="0"/>
              </a:spcAft>
            </a:pPr>
            <a:r>
              <a:rPr lang="en-GB" altLang="en-US" sz="2000">
                <a:solidFill>
                  <a:srgbClr val="595959"/>
                </a:solidFill>
              </a:rPr>
              <a:t>Trends and developments</a:t>
            </a:r>
          </a:p>
        </p:txBody>
      </p:sp>
      <p:pic>
        <p:nvPicPr>
          <p:cNvPr id="7"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5733" y="431801"/>
            <a:ext cx="44640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4418" y="2124076"/>
            <a:ext cx="481753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76000" y="5292000"/>
            <a:ext cx="10896333" cy="468000"/>
          </a:xfrm>
        </p:spPr>
        <p:txBody>
          <a:bodyPr>
            <a:normAutofit/>
          </a:bodyPr>
          <a:lstStyle>
            <a:lvl1pPr marL="0" indent="0" algn="l">
              <a:spcBef>
                <a:spcPts val="0"/>
              </a:spcBef>
              <a:buNone/>
              <a:defRPr sz="28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noProof="0"/>
              <a:t>Fare clic per modificare lo stile del sottotitolo dello schema</a:t>
            </a:r>
            <a:endParaRPr lang="en-GB" noProof="0" dirty="0"/>
          </a:p>
        </p:txBody>
      </p:sp>
      <p:sp>
        <p:nvSpPr>
          <p:cNvPr id="17" name="Text Placeholder 16"/>
          <p:cNvSpPr>
            <a:spLocks noGrp="1"/>
          </p:cNvSpPr>
          <p:nvPr>
            <p:ph type="body" sz="quarter" idx="10"/>
          </p:nvPr>
        </p:nvSpPr>
        <p:spPr>
          <a:xfrm>
            <a:off x="576000" y="5796000"/>
            <a:ext cx="10896333" cy="288000"/>
          </a:xfrm>
        </p:spPr>
        <p:txBody>
          <a:bodyPr>
            <a:normAutofit/>
          </a:bodyPr>
          <a:lstStyle>
            <a:lvl1pPr marL="0" indent="0">
              <a:spcBef>
                <a:spcPts val="0"/>
              </a:spcBef>
              <a:buNone/>
              <a:defRPr sz="2000" b="0">
                <a:solidFill>
                  <a:schemeClr val="tx1"/>
                </a:solidFill>
              </a:defRPr>
            </a:lvl1pPr>
          </a:lstStyle>
          <a:p>
            <a:pPr lvl="0"/>
            <a:r>
              <a:rPr lang="pt-PT" noProof="0"/>
              <a:t>Fare clic per modificare gli stili del testo dello schema</a:t>
            </a:r>
          </a:p>
        </p:txBody>
      </p:sp>
      <p:sp>
        <p:nvSpPr>
          <p:cNvPr id="19" name="Text Placeholder 18"/>
          <p:cNvSpPr>
            <a:spLocks noGrp="1"/>
          </p:cNvSpPr>
          <p:nvPr>
            <p:ph type="body" sz="quarter" idx="11"/>
          </p:nvPr>
        </p:nvSpPr>
        <p:spPr>
          <a:xfrm>
            <a:off x="575734" y="6120001"/>
            <a:ext cx="10896333" cy="288007"/>
          </a:xfrm>
        </p:spPr>
        <p:txBody>
          <a:bodyPr>
            <a:normAutofit/>
          </a:bodyPr>
          <a:lstStyle>
            <a:lvl1pPr marL="0" indent="0">
              <a:spcBef>
                <a:spcPts val="0"/>
              </a:spcBef>
              <a:buNone/>
              <a:defRPr lang="nl-BE" sz="2000" b="0" kern="1200" dirty="0">
                <a:solidFill>
                  <a:schemeClr val="tx1"/>
                </a:solidFill>
                <a:latin typeface="+mn-lt"/>
                <a:ea typeface="+mn-ea"/>
                <a:cs typeface="+mn-cs"/>
              </a:defRPr>
            </a:lvl1pPr>
          </a:lstStyle>
          <a:p>
            <a:pPr lvl="0"/>
            <a:r>
              <a:rPr lang="pt-PT" noProof="0"/>
              <a:t>Fare clic per modificare gli stili del testo dello schema</a:t>
            </a:r>
          </a:p>
        </p:txBody>
      </p:sp>
    </p:spTree>
    <p:extLst>
      <p:ext uri="{BB962C8B-B14F-4D97-AF65-F5344CB8AC3E}">
        <p14:creationId xmlns:p14="http://schemas.microsoft.com/office/powerpoint/2010/main" val="1250801052"/>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ivider slide simpl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03984" y="431800"/>
            <a:ext cx="905933"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2"/>
          </p:nvPr>
        </p:nvSpPr>
        <p:spPr>
          <a:xfrm>
            <a:off x="575733" y="2268000"/>
            <a:ext cx="10896600" cy="786576"/>
          </a:xfrm>
        </p:spPr>
        <p:txBody>
          <a:bodyPr>
            <a:normAutofit/>
          </a:bodyPr>
          <a:lstStyle>
            <a:lvl1pPr marL="0" indent="0">
              <a:spcBef>
                <a:spcPts val="0"/>
              </a:spcBef>
              <a:buNone/>
              <a:defRPr sz="5000" b="1" baseline="0">
                <a:solidFill>
                  <a:srgbClr val="58595B"/>
                </a:solidFill>
              </a:defRPr>
            </a:lvl1pPr>
          </a:lstStyle>
          <a:p>
            <a:pPr lvl="0"/>
            <a:r>
              <a:rPr lang="pt-PT" noProof="0"/>
              <a:t>Fare clic per modificare gli stili del testo dello schema</a:t>
            </a:r>
          </a:p>
        </p:txBody>
      </p:sp>
    </p:spTree>
    <p:extLst>
      <p:ext uri="{BB962C8B-B14F-4D97-AF65-F5344CB8AC3E}">
        <p14:creationId xmlns:p14="http://schemas.microsoft.com/office/powerpoint/2010/main" val="1435218189"/>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Divider slide chapt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03984" y="431800"/>
            <a:ext cx="905933"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75734" y="5544000"/>
            <a:ext cx="5376245" cy="565146"/>
          </a:xfrm>
          <a:solidFill>
            <a:schemeClr val="accent6"/>
          </a:solidFill>
          <a:ln>
            <a:solidFill>
              <a:schemeClr val="accent1"/>
            </a:solidFill>
          </a:ln>
        </p:spPr>
        <p:txBody>
          <a:bodyPr lIns="36000" tIns="36000" rIns="36000" bIns="36000">
            <a:spAutoFit/>
          </a:bodyPr>
          <a:lstStyle>
            <a:lvl1pPr marL="0" indent="0" algn="l">
              <a:spcBef>
                <a:spcPts val="0"/>
              </a:spcBef>
              <a:buNone/>
              <a:defRPr sz="1600" b="1"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noProof="0"/>
              <a:t>Fare clic per modificare lo stile del sottotitolo dello schema</a:t>
            </a:r>
            <a:endParaRPr lang="en-GB" noProof="0" dirty="0"/>
          </a:p>
        </p:txBody>
      </p:sp>
      <p:sp>
        <p:nvSpPr>
          <p:cNvPr id="4" name="Text Placeholder 3"/>
          <p:cNvSpPr>
            <a:spLocks noGrp="1"/>
          </p:cNvSpPr>
          <p:nvPr>
            <p:ph type="body" sz="quarter" idx="12"/>
          </p:nvPr>
        </p:nvSpPr>
        <p:spPr>
          <a:xfrm>
            <a:off x="575733" y="2358000"/>
            <a:ext cx="5520267" cy="2043112"/>
          </a:xfrm>
        </p:spPr>
        <p:txBody>
          <a:bodyPr>
            <a:normAutofit/>
          </a:bodyPr>
          <a:lstStyle>
            <a:lvl1pPr marL="0" indent="0">
              <a:lnSpc>
                <a:spcPts val="5300"/>
              </a:lnSpc>
              <a:spcBef>
                <a:spcPts val="0"/>
              </a:spcBef>
              <a:buNone/>
              <a:defRPr sz="5000" b="1" baseline="0">
                <a:solidFill>
                  <a:srgbClr val="58595B"/>
                </a:solidFill>
              </a:defRPr>
            </a:lvl1pPr>
          </a:lstStyle>
          <a:p>
            <a:pPr lvl="0"/>
            <a:r>
              <a:rPr lang="pt-PT" noProof="0"/>
              <a:t>Fare clic per modificare gli stili del testo dello schema</a:t>
            </a:r>
          </a:p>
        </p:txBody>
      </p:sp>
      <p:sp>
        <p:nvSpPr>
          <p:cNvPr id="10" name="Text Placeholder 9"/>
          <p:cNvSpPr>
            <a:spLocks noGrp="1"/>
          </p:cNvSpPr>
          <p:nvPr>
            <p:ph type="body" sz="quarter" idx="13"/>
          </p:nvPr>
        </p:nvSpPr>
        <p:spPr>
          <a:xfrm>
            <a:off x="575734" y="332657"/>
            <a:ext cx="1309945" cy="1323107"/>
          </a:xfrm>
        </p:spPr>
        <p:txBody>
          <a:bodyPr>
            <a:noAutofit/>
          </a:bodyPr>
          <a:lstStyle>
            <a:lvl1pPr marL="0" indent="0">
              <a:lnSpc>
                <a:spcPts val="13388"/>
              </a:lnSpc>
              <a:spcBef>
                <a:spcPts val="0"/>
              </a:spcBef>
              <a:buNone/>
              <a:defRPr sz="13300">
                <a:solidFill>
                  <a:schemeClr val="accent6"/>
                </a:solidFill>
              </a:defRPr>
            </a:lvl1pPr>
          </a:lstStyle>
          <a:p>
            <a:pPr lvl="0"/>
            <a:r>
              <a:rPr lang="pt-PT" noProof="0"/>
              <a:t>Fare clic per modificare gli stili del testo dello schema</a:t>
            </a:r>
          </a:p>
        </p:txBody>
      </p:sp>
      <p:sp>
        <p:nvSpPr>
          <p:cNvPr id="7" name="Picture Placeholder 4"/>
          <p:cNvSpPr>
            <a:spLocks noGrp="1"/>
          </p:cNvSpPr>
          <p:nvPr>
            <p:ph type="pic" sz="quarter" idx="14"/>
          </p:nvPr>
        </p:nvSpPr>
        <p:spPr>
          <a:xfrm>
            <a:off x="7166400" y="1656000"/>
            <a:ext cx="5025600" cy="2257200"/>
          </a:xfrm>
        </p:spPr>
        <p:txBody>
          <a:bodyPr rtlCol="0">
            <a:normAutofit/>
          </a:bodyPr>
          <a:lstStyle/>
          <a:p>
            <a:pPr lvl="0"/>
            <a:r>
              <a:rPr lang="en-US" noProof="0"/>
              <a:t>Click icon to add picture</a:t>
            </a:r>
            <a:endParaRPr lang="en-GB" noProof="0"/>
          </a:p>
        </p:txBody>
      </p:sp>
    </p:spTree>
    <p:extLst>
      <p:ext uri="{BB962C8B-B14F-4D97-AF65-F5344CB8AC3E}">
        <p14:creationId xmlns:p14="http://schemas.microsoft.com/office/powerpoint/2010/main" val="670752506"/>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slide 2 blocks">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867" y="6280150"/>
            <a:ext cx="52916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Log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867" y="6280150"/>
            <a:ext cx="52916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Log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867" y="6280150"/>
            <a:ext cx="52916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Log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867" y="6280150"/>
            <a:ext cx="52916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575733" y="1600201"/>
            <a:ext cx="5280267" cy="4421088"/>
          </a:xfrm>
        </p:spPr>
        <p:txBody>
          <a:bodyPr/>
          <a:lstStyle>
            <a:lvl1pPr>
              <a:spcBef>
                <a:spcPts val="0"/>
              </a:spcBef>
              <a:spcAft>
                <a:spcPts val="600"/>
              </a:spcAft>
              <a:defRPr sz="2800"/>
            </a:lvl1pPr>
            <a:lvl2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500"/>
            </a:lvl2pPr>
            <a:lvl3pPr>
              <a:defRPr sz="2000"/>
            </a:lvl3pPr>
          </a:lstStyle>
          <a:p>
            <a:pPr lvl="0"/>
            <a:r>
              <a:rPr lang="pt-PT" noProof="0"/>
              <a:t>Fare clic per modificare gli stili del testo dello schema</a:t>
            </a:r>
          </a:p>
          <a:p>
            <a:pPr lvl="1"/>
            <a:r>
              <a:rPr lang="pt-PT" noProof="0"/>
              <a:t>Secondo livello</a:t>
            </a:r>
          </a:p>
          <a:p>
            <a:pPr lvl="2"/>
            <a:r>
              <a:rPr lang="pt-PT" noProof="0"/>
              <a:t>Terzo livello</a:t>
            </a:r>
          </a:p>
          <a:p>
            <a:pPr lvl="3"/>
            <a:r>
              <a:rPr lang="pt-PT" noProof="0"/>
              <a:t>Quarto livello</a:t>
            </a:r>
          </a:p>
        </p:txBody>
      </p:sp>
      <p:sp>
        <p:nvSpPr>
          <p:cNvPr id="14" name="Title 13"/>
          <p:cNvSpPr>
            <a:spLocks noGrp="1"/>
          </p:cNvSpPr>
          <p:nvPr>
            <p:ph type="title"/>
          </p:nvPr>
        </p:nvSpPr>
        <p:spPr>
          <a:xfrm>
            <a:off x="575733" y="252000"/>
            <a:ext cx="10896600" cy="774000"/>
          </a:xfrm>
        </p:spPr>
        <p:txBody>
          <a:bodyPr>
            <a:normAutofit/>
          </a:bodyPr>
          <a:lstStyle>
            <a:lvl1pPr>
              <a:defRPr/>
            </a:lvl1pPr>
          </a:lstStyle>
          <a:p>
            <a:r>
              <a:rPr lang="pt-PT" noProof="0"/>
              <a:t>Fare clic per modificare stile</a:t>
            </a:r>
            <a:endParaRPr lang="en-GB" noProof="0" dirty="0"/>
          </a:p>
        </p:txBody>
      </p:sp>
      <p:sp>
        <p:nvSpPr>
          <p:cNvPr id="12" name="Content Placeholder 2"/>
          <p:cNvSpPr>
            <a:spLocks noGrp="1"/>
          </p:cNvSpPr>
          <p:nvPr>
            <p:ph idx="14"/>
          </p:nvPr>
        </p:nvSpPr>
        <p:spPr>
          <a:xfrm>
            <a:off x="6288021" y="1602000"/>
            <a:ext cx="5184576" cy="4421088"/>
          </a:xfrm>
        </p:spPr>
        <p:txBody>
          <a:bodyPr/>
          <a:lstStyle>
            <a:lvl1pPr>
              <a:spcBef>
                <a:spcPts val="0"/>
              </a:spcBef>
              <a:spcAft>
                <a:spcPts val="600"/>
              </a:spcAft>
              <a:defRPr sz="2800"/>
            </a:lvl1pPr>
            <a:lvl2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500"/>
            </a:lvl2pPr>
            <a:lvl3pPr>
              <a:defRPr sz="2000"/>
            </a:lvl3pPr>
          </a:lstStyle>
          <a:p>
            <a:pPr lvl="0"/>
            <a:r>
              <a:rPr lang="pt-PT" noProof="0"/>
              <a:t>Fare clic per modificare gli stili del testo dello schema</a:t>
            </a:r>
          </a:p>
          <a:p>
            <a:pPr lvl="1"/>
            <a:r>
              <a:rPr lang="pt-PT" noProof="0"/>
              <a:t>Secondo livello</a:t>
            </a:r>
          </a:p>
          <a:p>
            <a:pPr lvl="2"/>
            <a:r>
              <a:rPr lang="pt-PT" noProof="0"/>
              <a:t>Terzo livello</a:t>
            </a:r>
          </a:p>
          <a:p>
            <a:pPr lvl="3"/>
            <a:r>
              <a:rPr lang="pt-PT" noProof="0"/>
              <a:t>Quarto livello</a:t>
            </a:r>
          </a:p>
        </p:txBody>
      </p:sp>
      <p:sp>
        <p:nvSpPr>
          <p:cNvPr id="9" name="Slide Number Placeholder 5"/>
          <p:cNvSpPr>
            <a:spLocks noGrp="1"/>
          </p:cNvSpPr>
          <p:nvPr>
            <p:ph type="sldNum" sz="quarter" idx="15"/>
          </p:nvPr>
        </p:nvSpPr>
        <p:spPr>
          <a:xfrm>
            <a:off x="11688234" y="6408739"/>
            <a:ext cx="590551" cy="365125"/>
          </a:xfrm>
        </p:spPr>
        <p:txBody>
          <a:bodyPr/>
          <a:lstStyle>
            <a:lvl1pPr algn="l">
              <a:defRPr b="1"/>
            </a:lvl1pPr>
          </a:lstStyle>
          <a:p>
            <a:fld id="{E87BFAE9-546B-B848-B72A-8425A351B855}" type="slidenum">
              <a:rPr lang="en-GB" altLang="en-US"/>
              <a:pPr/>
              <a:t>‹#›</a:t>
            </a:fld>
            <a:endParaRPr lang="en-GB" altLang="en-US"/>
          </a:p>
        </p:txBody>
      </p:sp>
    </p:spTree>
    <p:extLst>
      <p:ext uri="{BB962C8B-B14F-4D97-AF65-F5344CB8AC3E}">
        <p14:creationId xmlns:p14="http://schemas.microsoft.com/office/powerpoint/2010/main" val="1649709016"/>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slide 1 block">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867" y="6280150"/>
            <a:ext cx="52916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75733" y="252000"/>
            <a:ext cx="10896600" cy="774000"/>
          </a:xfrm>
        </p:spPr>
        <p:txBody>
          <a:bodyPr/>
          <a:lstStyle>
            <a:lvl1pPr>
              <a:defRPr/>
            </a:lvl1pPr>
          </a:lstStyle>
          <a:p>
            <a:r>
              <a:rPr lang="pt-PT" noProof="0"/>
              <a:t>Fare clic per modificare stile</a:t>
            </a:r>
            <a:endParaRPr lang="en-GB" noProof="0" dirty="0"/>
          </a:p>
        </p:txBody>
      </p:sp>
      <p:sp>
        <p:nvSpPr>
          <p:cNvPr id="7" name="Content Placeholder 2"/>
          <p:cNvSpPr>
            <a:spLocks noGrp="1"/>
          </p:cNvSpPr>
          <p:nvPr>
            <p:ph idx="13"/>
          </p:nvPr>
        </p:nvSpPr>
        <p:spPr>
          <a:xfrm>
            <a:off x="575733" y="1600201"/>
            <a:ext cx="10896864" cy="4421088"/>
          </a:xfrm>
        </p:spPr>
        <p:txBody>
          <a:bodyPr/>
          <a:lstStyle>
            <a:lvl1pPr>
              <a:spcBef>
                <a:spcPts val="0"/>
              </a:spcBef>
              <a:spcAft>
                <a:spcPts val="600"/>
              </a:spcAft>
              <a:defRPr sz="2800"/>
            </a:lvl1pPr>
            <a:lvl2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500"/>
            </a:lvl2pPr>
            <a:lvl3pPr>
              <a:defRPr sz="2000"/>
            </a:lvl3pPr>
          </a:lstStyle>
          <a:p>
            <a:pPr lvl="0"/>
            <a:r>
              <a:rPr lang="pt-PT" noProof="0"/>
              <a:t>Fare clic per modificare gli stili del testo dello schema</a:t>
            </a:r>
          </a:p>
          <a:p>
            <a:pPr lvl="1"/>
            <a:r>
              <a:rPr lang="pt-PT" noProof="0"/>
              <a:t>Secondo livello</a:t>
            </a:r>
          </a:p>
          <a:p>
            <a:pPr lvl="2"/>
            <a:r>
              <a:rPr lang="pt-PT" noProof="0"/>
              <a:t>Terzo livello</a:t>
            </a:r>
          </a:p>
          <a:p>
            <a:pPr lvl="3"/>
            <a:r>
              <a:rPr lang="pt-PT" noProof="0"/>
              <a:t>Quarto livello</a:t>
            </a:r>
          </a:p>
        </p:txBody>
      </p:sp>
      <p:sp>
        <p:nvSpPr>
          <p:cNvPr id="5" name="Slide Number Placeholder 5"/>
          <p:cNvSpPr>
            <a:spLocks noGrp="1"/>
          </p:cNvSpPr>
          <p:nvPr>
            <p:ph type="sldNum" sz="quarter" idx="14"/>
          </p:nvPr>
        </p:nvSpPr>
        <p:spPr>
          <a:xfrm>
            <a:off x="11688234" y="6408739"/>
            <a:ext cx="590551" cy="365125"/>
          </a:xfrm>
        </p:spPr>
        <p:txBody>
          <a:bodyPr/>
          <a:lstStyle>
            <a:lvl1pPr algn="l">
              <a:defRPr b="1"/>
            </a:lvl1pPr>
          </a:lstStyle>
          <a:p>
            <a:fld id="{CA8DAB69-028B-C54D-869F-43AED3279F5F}" type="slidenum">
              <a:rPr lang="en-GB" altLang="en-US"/>
              <a:pPr/>
              <a:t>‹#›</a:t>
            </a:fld>
            <a:endParaRPr lang="en-GB" altLang="en-US"/>
          </a:p>
        </p:txBody>
      </p:sp>
    </p:spTree>
    <p:extLst>
      <p:ext uri="{BB962C8B-B14F-4D97-AF65-F5344CB8AC3E}">
        <p14:creationId xmlns:p14="http://schemas.microsoft.com/office/powerpoint/2010/main" val="8217310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ACAD6-E185-6944-BAE3-B01EA357FB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31F373-BC3F-6B4E-881B-8E81834A15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457B5C-FAE9-734A-9E67-AE0DB07185BF}"/>
              </a:ext>
            </a:extLst>
          </p:cNvPr>
          <p:cNvSpPr>
            <a:spLocks noGrp="1"/>
          </p:cNvSpPr>
          <p:nvPr>
            <p:ph type="dt" sz="half" idx="10"/>
          </p:nvPr>
        </p:nvSpPr>
        <p:spPr/>
        <p:txBody>
          <a:bodyPr/>
          <a:lstStyle/>
          <a:p>
            <a:fld id="{608E0116-D2BB-D34A-90DB-0AD447C15D29}" type="datetimeFigureOut">
              <a:rPr lang="en-US" smtClean="0"/>
              <a:t>3/23/20</a:t>
            </a:fld>
            <a:endParaRPr lang="en-US"/>
          </a:p>
        </p:txBody>
      </p:sp>
      <p:sp>
        <p:nvSpPr>
          <p:cNvPr id="5" name="Footer Placeholder 4">
            <a:extLst>
              <a:ext uri="{FF2B5EF4-FFF2-40B4-BE49-F238E27FC236}">
                <a16:creationId xmlns:a16="http://schemas.microsoft.com/office/drawing/2014/main" id="{BEA9D31C-4209-6C48-B6CE-0ADD81106B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E2D95E-A3ED-E44E-8E18-EBB9BEB355DE}"/>
              </a:ext>
            </a:extLst>
          </p:cNvPr>
          <p:cNvSpPr>
            <a:spLocks noGrp="1"/>
          </p:cNvSpPr>
          <p:nvPr>
            <p:ph type="sldNum" sz="quarter" idx="12"/>
          </p:nvPr>
        </p:nvSpPr>
        <p:spPr/>
        <p:txBody>
          <a:bodyPr/>
          <a:lstStyle/>
          <a:p>
            <a:fld id="{3ED677E2-9676-A64C-9F71-6330947C0372}" type="slidenum">
              <a:rPr lang="en-US" smtClean="0"/>
              <a:t>‹#›</a:t>
            </a:fld>
            <a:endParaRPr lang="en-US"/>
          </a:p>
        </p:txBody>
      </p:sp>
    </p:spTree>
    <p:extLst>
      <p:ext uri="{BB962C8B-B14F-4D97-AF65-F5344CB8AC3E}">
        <p14:creationId xmlns:p14="http://schemas.microsoft.com/office/powerpoint/2010/main" val="18994558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slide 3 blocks">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867" y="6280150"/>
            <a:ext cx="52916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icture Placeholder 4"/>
          <p:cNvSpPr>
            <a:spLocks noGrp="1"/>
          </p:cNvSpPr>
          <p:nvPr>
            <p:ph type="pic" sz="quarter" idx="14"/>
          </p:nvPr>
        </p:nvSpPr>
        <p:spPr>
          <a:xfrm>
            <a:off x="6192619" y="4221088"/>
            <a:ext cx="5279715" cy="1836000"/>
          </a:xfrm>
        </p:spPr>
        <p:txBody>
          <a:bodyPr rtlCol="0">
            <a:normAutofit/>
          </a:bodyPr>
          <a:lstStyle/>
          <a:p>
            <a:pPr lvl="0"/>
            <a:r>
              <a:rPr lang="en-US" noProof="0"/>
              <a:t>Click icon to add picture</a:t>
            </a:r>
            <a:endParaRPr lang="en-GB" noProof="0"/>
          </a:p>
        </p:txBody>
      </p:sp>
      <p:sp>
        <p:nvSpPr>
          <p:cNvPr id="13" name="Picture Placeholder 4"/>
          <p:cNvSpPr>
            <a:spLocks noGrp="1"/>
          </p:cNvSpPr>
          <p:nvPr>
            <p:ph type="pic" sz="quarter" idx="13"/>
          </p:nvPr>
        </p:nvSpPr>
        <p:spPr>
          <a:xfrm>
            <a:off x="552025" y="4221088"/>
            <a:ext cx="5447356" cy="1836000"/>
          </a:xfrm>
        </p:spPr>
        <p:txBody>
          <a:bodyPr rtlCol="0">
            <a:normAutofit/>
          </a:bodyPr>
          <a:lstStyle/>
          <a:p>
            <a:pPr lvl="0"/>
            <a:r>
              <a:rPr lang="en-US" noProof="0"/>
              <a:t>Click icon to add picture</a:t>
            </a:r>
            <a:endParaRPr lang="en-GB" noProof="0"/>
          </a:p>
        </p:txBody>
      </p:sp>
      <p:sp>
        <p:nvSpPr>
          <p:cNvPr id="2" name="Title 1"/>
          <p:cNvSpPr>
            <a:spLocks noGrp="1"/>
          </p:cNvSpPr>
          <p:nvPr>
            <p:ph type="title"/>
          </p:nvPr>
        </p:nvSpPr>
        <p:spPr>
          <a:xfrm>
            <a:off x="575733" y="252000"/>
            <a:ext cx="10896600" cy="774000"/>
          </a:xfrm>
        </p:spPr>
        <p:txBody>
          <a:bodyPr/>
          <a:lstStyle>
            <a:lvl1pPr>
              <a:defRPr/>
            </a:lvl1pPr>
          </a:lstStyle>
          <a:p>
            <a:r>
              <a:rPr lang="pt-PT" noProof="0"/>
              <a:t>Fare clic per modificare stile</a:t>
            </a:r>
            <a:endParaRPr lang="en-GB" noProof="0" dirty="0"/>
          </a:p>
        </p:txBody>
      </p:sp>
      <p:sp>
        <p:nvSpPr>
          <p:cNvPr id="10" name="Content Placeholder 2"/>
          <p:cNvSpPr>
            <a:spLocks noGrp="1"/>
          </p:cNvSpPr>
          <p:nvPr>
            <p:ph idx="15"/>
          </p:nvPr>
        </p:nvSpPr>
        <p:spPr>
          <a:xfrm>
            <a:off x="575733" y="1600202"/>
            <a:ext cx="10896864" cy="2260847"/>
          </a:xfrm>
        </p:spPr>
        <p:txBody>
          <a:bodyPr/>
          <a:lstStyle>
            <a:lvl1pPr>
              <a:spcBef>
                <a:spcPts val="0"/>
              </a:spcBef>
              <a:spcAft>
                <a:spcPts val="600"/>
              </a:spcAft>
              <a:defRPr sz="2800"/>
            </a:lvl1pPr>
            <a:lvl2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500"/>
            </a:lvl2pPr>
            <a:lvl3pPr>
              <a:defRPr sz="2000"/>
            </a:lvl3pPr>
          </a:lstStyle>
          <a:p>
            <a:pPr lvl="0"/>
            <a:r>
              <a:rPr lang="pt-PT" noProof="0"/>
              <a:t>Fare clic per modificare gli stili del testo dello schema</a:t>
            </a:r>
          </a:p>
          <a:p>
            <a:pPr lvl="1"/>
            <a:r>
              <a:rPr lang="pt-PT" noProof="0"/>
              <a:t>Secondo livello</a:t>
            </a:r>
          </a:p>
          <a:p>
            <a:pPr lvl="2"/>
            <a:r>
              <a:rPr lang="pt-PT" noProof="0"/>
              <a:t>Terzo livello</a:t>
            </a:r>
          </a:p>
          <a:p>
            <a:pPr lvl="3"/>
            <a:r>
              <a:rPr lang="pt-PT" noProof="0"/>
              <a:t>Quarto livello</a:t>
            </a:r>
          </a:p>
        </p:txBody>
      </p:sp>
      <p:sp>
        <p:nvSpPr>
          <p:cNvPr id="7" name="Slide Number Placeholder 5"/>
          <p:cNvSpPr>
            <a:spLocks noGrp="1"/>
          </p:cNvSpPr>
          <p:nvPr>
            <p:ph type="sldNum" sz="quarter" idx="16"/>
          </p:nvPr>
        </p:nvSpPr>
        <p:spPr>
          <a:xfrm>
            <a:off x="11688234" y="6408739"/>
            <a:ext cx="590551" cy="365125"/>
          </a:xfrm>
        </p:spPr>
        <p:txBody>
          <a:bodyPr/>
          <a:lstStyle>
            <a:lvl1pPr algn="l">
              <a:defRPr b="1"/>
            </a:lvl1pPr>
          </a:lstStyle>
          <a:p>
            <a:fld id="{9173B97D-31F1-AA44-BFCF-39A32C160A69}" type="slidenum">
              <a:rPr lang="en-GB" altLang="en-US"/>
              <a:pPr/>
              <a:t>‹#›</a:t>
            </a:fld>
            <a:endParaRPr lang="en-GB" altLang="en-US"/>
          </a:p>
        </p:txBody>
      </p:sp>
    </p:spTree>
    <p:extLst>
      <p:ext uri="{BB962C8B-B14F-4D97-AF65-F5344CB8AC3E}">
        <p14:creationId xmlns:p14="http://schemas.microsoft.com/office/powerpoint/2010/main" val="857490000"/>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slide 1 text block left 1 image righ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867" y="6280150"/>
            <a:ext cx="52916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6"/>
          <p:cNvSpPr>
            <a:spLocks noGrp="1"/>
          </p:cNvSpPr>
          <p:nvPr>
            <p:ph type="pic" sz="quarter" idx="13"/>
          </p:nvPr>
        </p:nvSpPr>
        <p:spPr>
          <a:xfrm>
            <a:off x="6288608" y="1602000"/>
            <a:ext cx="5183725" cy="4420800"/>
          </a:xfrm>
        </p:spPr>
        <p:txBody>
          <a:bodyPr rtlCol="0">
            <a:normAutofit/>
          </a:bodyPr>
          <a:lstStyle/>
          <a:p>
            <a:pPr lvl="0"/>
            <a:r>
              <a:rPr lang="en-US" noProof="0"/>
              <a:t>Click icon to add picture</a:t>
            </a:r>
            <a:endParaRPr lang="en-GB" noProof="0"/>
          </a:p>
        </p:txBody>
      </p:sp>
      <p:sp>
        <p:nvSpPr>
          <p:cNvPr id="2" name="Title 1"/>
          <p:cNvSpPr>
            <a:spLocks noGrp="1"/>
          </p:cNvSpPr>
          <p:nvPr>
            <p:ph type="title"/>
          </p:nvPr>
        </p:nvSpPr>
        <p:spPr>
          <a:xfrm>
            <a:off x="575733" y="252000"/>
            <a:ext cx="10896600" cy="774000"/>
          </a:xfrm>
        </p:spPr>
        <p:txBody>
          <a:bodyPr/>
          <a:lstStyle>
            <a:lvl1pPr>
              <a:defRPr/>
            </a:lvl1pPr>
          </a:lstStyle>
          <a:p>
            <a:r>
              <a:rPr lang="pt-PT" noProof="0"/>
              <a:t>Fare clic per modificare stile</a:t>
            </a:r>
            <a:endParaRPr lang="en-GB" noProof="0" dirty="0"/>
          </a:p>
        </p:txBody>
      </p:sp>
      <p:sp>
        <p:nvSpPr>
          <p:cNvPr id="10" name="Content Placeholder 2"/>
          <p:cNvSpPr>
            <a:spLocks noGrp="1"/>
          </p:cNvSpPr>
          <p:nvPr>
            <p:ph idx="14"/>
          </p:nvPr>
        </p:nvSpPr>
        <p:spPr>
          <a:xfrm>
            <a:off x="576000" y="1602000"/>
            <a:ext cx="5280267" cy="4421088"/>
          </a:xfrm>
        </p:spPr>
        <p:txBody>
          <a:bodyPr/>
          <a:lstStyle>
            <a:lvl1pPr>
              <a:spcBef>
                <a:spcPts val="0"/>
              </a:spcBef>
              <a:spcAft>
                <a:spcPts val="600"/>
              </a:spcAft>
              <a:defRPr sz="2800"/>
            </a:lvl1pPr>
            <a:lvl2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500"/>
            </a:lvl2pPr>
            <a:lvl3pPr>
              <a:defRPr sz="2000"/>
            </a:lvl3pPr>
          </a:lstStyle>
          <a:p>
            <a:pPr lvl="0"/>
            <a:r>
              <a:rPr lang="pt-PT" noProof="0"/>
              <a:t>Fare clic per modificare gli stili del testo dello schema</a:t>
            </a:r>
          </a:p>
          <a:p>
            <a:pPr lvl="1"/>
            <a:r>
              <a:rPr lang="pt-PT" noProof="0"/>
              <a:t>Secondo livello</a:t>
            </a:r>
          </a:p>
          <a:p>
            <a:pPr lvl="2"/>
            <a:r>
              <a:rPr lang="pt-PT" noProof="0"/>
              <a:t>Terzo livello</a:t>
            </a:r>
          </a:p>
          <a:p>
            <a:pPr lvl="3"/>
            <a:r>
              <a:rPr lang="pt-PT" noProof="0"/>
              <a:t>Quarto livello</a:t>
            </a:r>
          </a:p>
        </p:txBody>
      </p:sp>
      <p:sp>
        <p:nvSpPr>
          <p:cNvPr id="6" name="Slide Number Placeholder 5"/>
          <p:cNvSpPr>
            <a:spLocks noGrp="1"/>
          </p:cNvSpPr>
          <p:nvPr>
            <p:ph type="sldNum" sz="quarter" idx="15"/>
          </p:nvPr>
        </p:nvSpPr>
        <p:spPr>
          <a:xfrm>
            <a:off x="11688234" y="6408739"/>
            <a:ext cx="590551" cy="365125"/>
          </a:xfrm>
        </p:spPr>
        <p:txBody>
          <a:bodyPr/>
          <a:lstStyle>
            <a:lvl1pPr algn="l">
              <a:defRPr b="1"/>
            </a:lvl1pPr>
          </a:lstStyle>
          <a:p>
            <a:fld id="{6FBF1366-7B9E-4D46-A2E0-6B27DE19E62B}" type="slidenum">
              <a:rPr lang="en-GB" altLang="en-US"/>
              <a:pPr/>
              <a:t>‹#›</a:t>
            </a:fld>
            <a:endParaRPr lang="en-GB" altLang="en-US"/>
          </a:p>
        </p:txBody>
      </p:sp>
    </p:spTree>
    <p:extLst>
      <p:ext uri="{BB962C8B-B14F-4D97-AF65-F5344CB8AC3E}">
        <p14:creationId xmlns:p14="http://schemas.microsoft.com/office/powerpoint/2010/main" val="972058109"/>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slide 1 image left 1 text block righ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867" y="6280150"/>
            <a:ext cx="52916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6"/>
          <p:cNvSpPr>
            <a:spLocks noGrp="1"/>
          </p:cNvSpPr>
          <p:nvPr>
            <p:ph type="pic" sz="quarter" idx="13"/>
          </p:nvPr>
        </p:nvSpPr>
        <p:spPr>
          <a:xfrm>
            <a:off x="575733" y="1602000"/>
            <a:ext cx="5280267" cy="4420800"/>
          </a:xfrm>
        </p:spPr>
        <p:txBody>
          <a:bodyPr rtlCol="0">
            <a:normAutofit/>
          </a:bodyPr>
          <a:lstStyle/>
          <a:p>
            <a:pPr lvl="0"/>
            <a:r>
              <a:rPr lang="en-US" noProof="0"/>
              <a:t>Click icon to add picture</a:t>
            </a:r>
            <a:endParaRPr lang="en-GB" noProof="0"/>
          </a:p>
        </p:txBody>
      </p:sp>
      <p:sp>
        <p:nvSpPr>
          <p:cNvPr id="2" name="Title 1"/>
          <p:cNvSpPr>
            <a:spLocks noGrp="1"/>
          </p:cNvSpPr>
          <p:nvPr>
            <p:ph type="title"/>
          </p:nvPr>
        </p:nvSpPr>
        <p:spPr>
          <a:xfrm>
            <a:off x="575733" y="252000"/>
            <a:ext cx="10896600" cy="774000"/>
          </a:xfrm>
        </p:spPr>
        <p:txBody>
          <a:bodyPr/>
          <a:lstStyle>
            <a:lvl1pPr>
              <a:defRPr/>
            </a:lvl1pPr>
          </a:lstStyle>
          <a:p>
            <a:r>
              <a:rPr lang="pt-PT" noProof="0"/>
              <a:t>Fare clic per modificare stile</a:t>
            </a:r>
            <a:endParaRPr lang="en-GB" noProof="0" dirty="0"/>
          </a:p>
        </p:txBody>
      </p:sp>
      <p:sp>
        <p:nvSpPr>
          <p:cNvPr id="9" name="Content Placeholder 2"/>
          <p:cNvSpPr>
            <a:spLocks noGrp="1"/>
          </p:cNvSpPr>
          <p:nvPr>
            <p:ph idx="14"/>
          </p:nvPr>
        </p:nvSpPr>
        <p:spPr>
          <a:xfrm>
            <a:off x="6288021" y="1602000"/>
            <a:ext cx="5184576" cy="4421088"/>
          </a:xfrm>
        </p:spPr>
        <p:txBody>
          <a:bodyPr/>
          <a:lstStyle>
            <a:lvl1pPr>
              <a:spcBef>
                <a:spcPts val="0"/>
              </a:spcBef>
              <a:spcAft>
                <a:spcPts val="600"/>
              </a:spcAft>
              <a:defRPr sz="2800"/>
            </a:lvl1pPr>
            <a:lvl2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500"/>
            </a:lvl2pPr>
            <a:lvl3pPr>
              <a:defRPr sz="2000"/>
            </a:lvl3pPr>
          </a:lstStyle>
          <a:p>
            <a:pPr lvl="0"/>
            <a:r>
              <a:rPr lang="pt-PT" noProof="0"/>
              <a:t>Fare clic per modificare gli stili del testo dello schema</a:t>
            </a:r>
          </a:p>
          <a:p>
            <a:pPr lvl="1"/>
            <a:r>
              <a:rPr lang="pt-PT" noProof="0"/>
              <a:t>Secondo livello</a:t>
            </a:r>
          </a:p>
          <a:p>
            <a:pPr lvl="2"/>
            <a:r>
              <a:rPr lang="pt-PT" noProof="0"/>
              <a:t>Terzo livello</a:t>
            </a:r>
          </a:p>
          <a:p>
            <a:pPr lvl="3"/>
            <a:r>
              <a:rPr lang="pt-PT" noProof="0"/>
              <a:t>Quarto livello</a:t>
            </a:r>
          </a:p>
        </p:txBody>
      </p:sp>
      <p:sp>
        <p:nvSpPr>
          <p:cNvPr id="6" name="Slide Number Placeholder 5"/>
          <p:cNvSpPr>
            <a:spLocks noGrp="1"/>
          </p:cNvSpPr>
          <p:nvPr>
            <p:ph type="sldNum" sz="quarter" idx="15"/>
          </p:nvPr>
        </p:nvSpPr>
        <p:spPr>
          <a:xfrm>
            <a:off x="11688234" y="6408739"/>
            <a:ext cx="590551" cy="365125"/>
          </a:xfrm>
        </p:spPr>
        <p:txBody>
          <a:bodyPr/>
          <a:lstStyle>
            <a:lvl1pPr algn="l">
              <a:defRPr b="1"/>
            </a:lvl1pPr>
          </a:lstStyle>
          <a:p>
            <a:fld id="{22C70E34-DBF2-DD47-A195-F82F58371D5E}" type="slidenum">
              <a:rPr lang="en-GB" altLang="en-US"/>
              <a:pPr/>
              <a:t>‹#›</a:t>
            </a:fld>
            <a:endParaRPr lang="en-GB" altLang="en-US"/>
          </a:p>
        </p:txBody>
      </p:sp>
    </p:spTree>
    <p:extLst>
      <p:ext uri="{BB962C8B-B14F-4D97-AF65-F5344CB8AC3E}">
        <p14:creationId xmlns:p14="http://schemas.microsoft.com/office/powerpoint/2010/main" val="661955081"/>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slide 2 images left 1 text block righ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867" y="6280150"/>
            <a:ext cx="52916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3"/>
          </p:nvPr>
        </p:nvSpPr>
        <p:spPr>
          <a:xfrm>
            <a:off x="575733" y="1602000"/>
            <a:ext cx="5280000" cy="2052000"/>
          </a:xfrm>
        </p:spPr>
        <p:txBody>
          <a:bodyPr rtlCol="0">
            <a:normAutofit/>
          </a:bodyPr>
          <a:lstStyle/>
          <a:p>
            <a:pPr lvl="0"/>
            <a:r>
              <a:rPr lang="en-US" noProof="0"/>
              <a:t>Click icon to add picture</a:t>
            </a:r>
            <a:endParaRPr lang="en-GB" noProof="0"/>
          </a:p>
        </p:txBody>
      </p:sp>
      <p:sp>
        <p:nvSpPr>
          <p:cNvPr id="11" name="Picture Placeholder 4"/>
          <p:cNvSpPr>
            <a:spLocks noGrp="1"/>
          </p:cNvSpPr>
          <p:nvPr>
            <p:ph type="pic" sz="quarter" idx="14"/>
          </p:nvPr>
        </p:nvSpPr>
        <p:spPr>
          <a:xfrm>
            <a:off x="575733" y="3969288"/>
            <a:ext cx="5280000" cy="2052000"/>
          </a:xfrm>
        </p:spPr>
        <p:txBody>
          <a:bodyPr rtlCol="0">
            <a:normAutofit/>
          </a:bodyPr>
          <a:lstStyle/>
          <a:p>
            <a:pPr lvl="0"/>
            <a:r>
              <a:rPr lang="en-US" noProof="0"/>
              <a:t>Click icon to add picture</a:t>
            </a:r>
            <a:endParaRPr lang="en-GB" noProof="0" dirty="0"/>
          </a:p>
        </p:txBody>
      </p:sp>
      <p:sp>
        <p:nvSpPr>
          <p:cNvPr id="2" name="Title 1"/>
          <p:cNvSpPr>
            <a:spLocks noGrp="1"/>
          </p:cNvSpPr>
          <p:nvPr>
            <p:ph type="title"/>
          </p:nvPr>
        </p:nvSpPr>
        <p:spPr>
          <a:xfrm>
            <a:off x="575733" y="252000"/>
            <a:ext cx="10896600" cy="774000"/>
          </a:xfrm>
        </p:spPr>
        <p:txBody>
          <a:bodyPr/>
          <a:lstStyle>
            <a:lvl1pPr>
              <a:defRPr/>
            </a:lvl1pPr>
          </a:lstStyle>
          <a:p>
            <a:r>
              <a:rPr lang="pt-PT" noProof="0"/>
              <a:t>Fare clic per modificare stile</a:t>
            </a:r>
            <a:endParaRPr lang="en-GB" noProof="0" dirty="0"/>
          </a:p>
        </p:txBody>
      </p:sp>
      <p:sp>
        <p:nvSpPr>
          <p:cNvPr id="10" name="Content Placeholder 2"/>
          <p:cNvSpPr>
            <a:spLocks noGrp="1"/>
          </p:cNvSpPr>
          <p:nvPr>
            <p:ph idx="15"/>
          </p:nvPr>
        </p:nvSpPr>
        <p:spPr>
          <a:xfrm>
            <a:off x="6288021" y="1602000"/>
            <a:ext cx="5184576" cy="4421088"/>
          </a:xfrm>
        </p:spPr>
        <p:txBody>
          <a:bodyPr/>
          <a:lstStyle>
            <a:lvl1pPr>
              <a:spcBef>
                <a:spcPts val="0"/>
              </a:spcBef>
              <a:spcAft>
                <a:spcPts val="600"/>
              </a:spcAft>
              <a:defRPr sz="2800"/>
            </a:lvl1pPr>
            <a:lvl2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500"/>
            </a:lvl2pPr>
            <a:lvl3pPr>
              <a:defRPr sz="2000"/>
            </a:lvl3pPr>
          </a:lstStyle>
          <a:p>
            <a:pPr lvl="0"/>
            <a:r>
              <a:rPr lang="pt-PT" noProof="0"/>
              <a:t>Fare clic per modificare gli stili del testo dello schema</a:t>
            </a:r>
          </a:p>
          <a:p>
            <a:pPr lvl="1"/>
            <a:r>
              <a:rPr lang="pt-PT" noProof="0"/>
              <a:t>Secondo livello</a:t>
            </a:r>
          </a:p>
          <a:p>
            <a:pPr lvl="2"/>
            <a:r>
              <a:rPr lang="pt-PT" noProof="0"/>
              <a:t>Terzo livello</a:t>
            </a:r>
          </a:p>
          <a:p>
            <a:pPr lvl="3"/>
            <a:r>
              <a:rPr lang="pt-PT" noProof="0"/>
              <a:t>Quarto livello</a:t>
            </a:r>
          </a:p>
        </p:txBody>
      </p:sp>
      <p:sp>
        <p:nvSpPr>
          <p:cNvPr id="7" name="Slide Number Placeholder 5"/>
          <p:cNvSpPr>
            <a:spLocks noGrp="1"/>
          </p:cNvSpPr>
          <p:nvPr>
            <p:ph type="sldNum" sz="quarter" idx="16"/>
          </p:nvPr>
        </p:nvSpPr>
        <p:spPr>
          <a:xfrm>
            <a:off x="11688234" y="6408739"/>
            <a:ext cx="590551" cy="365125"/>
          </a:xfrm>
        </p:spPr>
        <p:txBody>
          <a:bodyPr/>
          <a:lstStyle>
            <a:lvl1pPr algn="l">
              <a:defRPr b="1"/>
            </a:lvl1pPr>
          </a:lstStyle>
          <a:p>
            <a:fld id="{F6968940-82BB-ED47-B4D6-074C18E4B727}" type="slidenum">
              <a:rPr lang="en-GB" altLang="en-US"/>
              <a:pPr/>
              <a:t>‹#›</a:t>
            </a:fld>
            <a:endParaRPr lang="en-GB" altLang="en-US"/>
          </a:p>
        </p:txBody>
      </p:sp>
    </p:spTree>
    <p:extLst>
      <p:ext uri="{BB962C8B-B14F-4D97-AF65-F5344CB8AC3E}">
        <p14:creationId xmlns:p14="http://schemas.microsoft.com/office/powerpoint/2010/main" val="11671338"/>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slide 1 text block left 2 images righ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867" y="6280150"/>
            <a:ext cx="52916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3"/>
          </p:nvPr>
        </p:nvSpPr>
        <p:spPr>
          <a:xfrm>
            <a:off x="6288021" y="1602000"/>
            <a:ext cx="5184312" cy="2052000"/>
          </a:xfrm>
        </p:spPr>
        <p:txBody>
          <a:bodyPr rtlCol="0">
            <a:normAutofit/>
          </a:bodyPr>
          <a:lstStyle/>
          <a:p>
            <a:pPr lvl="0"/>
            <a:r>
              <a:rPr lang="en-US" noProof="0"/>
              <a:t>Click icon to add picture</a:t>
            </a:r>
            <a:endParaRPr lang="en-GB" noProof="0"/>
          </a:p>
        </p:txBody>
      </p:sp>
      <p:sp>
        <p:nvSpPr>
          <p:cNvPr id="11" name="Picture Placeholder 4"/>
          <p:cNvSpPr>
            <a:spLocks noGrp="1"/>
          </p:cNvSpPr>
          <p:nvPr>
            <p:ph type="pic" sz="quarter" idx="14"/>
          </p:nvPr>
        </p:nvSpPr>
        <p:spPr>
          <a:xfrm>
            <a:off x="6288021" y="3969288"/>
            <a:ext cx="5184312" cy="2052000"/>
          </a:xfrm>
        </p:spPr>
        <p:txBody>
          <a:bodyPr rtlCol="0">
            <a:normAutofit/>
          </a:bodyPr>
          <a:lstStyle/>
          <a:p>
            <a:pPr lvl="0"/>
            <a:r>
              <a:rPr lang="en-US" noProof="0"/>
              <a:t>Click icon to add picture</a:t>
            </a:r>
            <a:endParaRPr lang="en-GB" noProof="0"/>
          </a:p>
        </p:txBody>
      </p:sp>
      <p:sp>
        <p:nvSpPr>
          <p:cNvPr id="2" name="Title 1"/>
          <p:cNvSpPr>
            <a:spLocks noGrp="1"/>
          </p:cNvSpPr>
          <p:nvPr>
            <p:ph type="title"/>
          </p:nvPr>
        </p:nvSpPr>
        <p:spPr>
          <a:xfrm>
            <a:off x="575733" y="252000"/>
            <a:ext cx="10896600" cy="774000"/>
          </a:xfrm>
        </p:spPr>
        <p:txBody>
          <a:bodyPr/>
          <a:lstStyle>
            <a:lvl1pPr>
              <a:defRPr/>
            </a:lvl1pPr>
          </a:lstStyle>
          <a:p>
            <a:r>
              <a:rPr lang="pt-PT" noProof="0"/>
              <a:t>Fare clic per modificare stile</a:t>
            </a:r>
            <a:endParaRPr lang="en-GB" noProof="0" dirty="0"/>
          </a:p>
        </p:txBody>
      </p:sp>
      <p:sp>
        <p:nvSpPr>
          <p:cNvPr id="10" name="Content Placeholder 2"/>
          <p:cNvSpPr>
            <a:spLocks noGrp="1"/>
          </p:cNvSpPr>
          <p:nvPr>
            <p:ph idx="15"/>
          </p:nvPr>
        </p:nvSpPr>
        <p:spPr>
          <a:xfrm>
            <a:off x="576000" y="1600200"/>
            <a:ext cx="5280267" cy="4421088"/>
          </a:xfrm>
        </p:spPr>
        <p:txBody>
          <a:bodyPr/>
          <a:lstStyle>
            <a:lvl1pPr>
              <a:spcBef>
                <a:spcPts val="0"/>
              </a:spcBef>
              <a:spcAft>
                <a:spcPts val="600"/>
              </a:spcAft>
              <a:defRPr sz="2800"/>
            </a:lvl1pPr>
            <a:lvl2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500"/>
            </a:lvl2pPr>
            <a:lvl3pPr>
              <a:defRPr sz="2000"/>
            </a:lvl3pPr>
          </a:lstStyle>
          <a:p>
            <a:pPr lvl="0"/>
            <a:r>
              <a:rPr lang="pt-PT" noProof="0"/>
              <a:t>Fare clic per modificare gli stili del testo dello schema</a:t>
            </a:r>
          </a:p>
          <a:p>
            <a:pPr lvl="1"/>
            <a:r>
              <a:rPr lang="pt-PT" noProof="0"/>
              <a:t>Secondo livello</a:t>
            </a:r>
          </a:p>
          <a:p>
            <a:pPr lvl="2"/>
            <a:r>
              <a:rPr lang="pt-PT" noProof="0"/>
              <a:t>Terzo livello</a:t>
            </a:r>
          </a:p>
          <a:p>
            <a:pPr lvl="3"/>
            <a:r>
              <a:rPr lang="pt-PT" noProof="0"/>
              <a:t>Quarto livello</a:t>
            </a:r>
          </a:p>
        </p:txBody>
      </p:sp>
      <p:sp>
        <p:nvSpPr>
          <p:cNvPr id="7" name="Slide Number Placeholder 5"/>
          <p:cNvSpPr>
            <a:spLocks noGrp="1"/>
          </p:cNvSpPr>
          <p:nvPr>
            <p:ph type="sldNum" sz="quarter" idx="16"/>
          </p:nvPr>
        </p:nvSpPr>
        <p:spPr>
          <a:xfrm>
            <a:off x="11688234" y="6408739"/>
            <a:ext cx="590551" cy="365125"/>
          </a:xfrm>
        </p:spPr>
        <p:txBody>
          <a:bodyPr/>
          <a:lstStyle>
            <a:lvl1pPr algn="l">
              <a:defRPr b="1"/>
            </a:lvl1pPr>
          </a:lstStyle>
          <a:p>
            <a:fld id="{175DC45E-5091-A846-871F-837FBBEDF5F9}" type="slidenum">
              <a:rPr lang="en-GB" altLang="en-US"/>
              <a:pPr/>
              <a:t>‹#›</a:t>
            </a:fld>
            <a:endParaRPr lang="en-GB" altLang="en-US"/>
          </a:p>
        </p:txBody>
      </p:sp>
    </p:spTree>
    <p:extLst>
      <p:ext uri="{BB962C8B-B14F-4D97-AF65-F5344CB8AC3E}">
        <p14:creationId xmlns:p14="http://schemas.microsoft.com/office/powerpoint/2010/main" val="271059426"/>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slide 1 graphic">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867" y="6280150"/>
            <a:ext cx="52916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3"/>
          </p:nvPr>
        </p:nvSpPr>
        <p:spPr>
          <a:xfrm>
            <a:off x="575733" y="2169088"/>
            <a:ext cx="10896600" cy="3780192"/>
          </a:xfrm>
        </p:spPr>
        <p:txBody>
          <a:bodyPr rtlCol="0">
            <a:normAutofit/>
          </a:bodyPr>
          <a:lstStyle/>
          <a:p>
            <a:pPr lvl="0"/>
            <a:r>
              <a:rPr lang="en-US" noProof="0"/>
              <a:t>Click icon to add picture</a:t>
            </a:r>
            <a:endParaRPr lang="en-GB" noProof="0" dirty="0"/>
          </a:p>
        </p:txBody>
      </p:sp>
      <p:sp>
        <p:nvSpPr>
          <p:cNvPr id="3" name="Text Placeholder 2"/>
          <p:cNvSpPr>
            <a:spLocks noGrp="1"/>
          </p:cNvSpPr>
          <p:nvPr>
            <p:ph type="body" sz="quarter" idx="15"/>
          </p:nvPr>
        </p:nvSpPr>
        <p:spPr>
          <a:xfrm>
            <a:off x="575733" y="1485454"/>
            <a:ext cx="10896600" cy="431378"/>
          </a:xfrm>
        </p:spPr>
        <p:txBody>
          <a:bodyPr/>
          <a:lstStyle>
            <a:lvl1pPr>
              <a:defRPr>
                <a:solidFill>
                  <a:schemeClr val="accent6"/>
                </a:solidFill>
              </a:defRPr>
            </a:lvl1pPr>
          </a:lstStyle>
          <a:p>
            <a:pPr lvl="0"/>
            <a:r>
              <a:rPr lang="pt-PT" noProof="0"/>
              <a:t>Fare clic per modificare gli stili del testo dello schema</a:t>
            </a:r>
          </a:p>
        </p:txBody>
      </p:sp>
      <p:sp>
        <p:nvSpPr>
          <p:cNvPr id="2" name="Title 1"/>
          <p:cNvSpPr>
            <a:spLocks noGrp="1"/>
          </p:cNvSpPr>
          <p:nvPr>
            <p:ph type="title"/>
          </p:nvPr>
        </p:nvSpPr>
        <p:spPr>
          <a:xfrm>
            <a:off x="575733" y="252000"/>
            <a:ext cx="10896600" cy="774000"/>
          </a:xfrm>
        </p:spPr>
        <p:txBody>
          <a:bodyPr/>
          <a:lstStyle>
            <a:lvl1pPr>
              <a:defRPr/>
            </a:lvl1pPr>
          </a:lstStyle>
          <a:p>
            <a:r>
              <a:rPr lang="pt-PT"/>
              <a:t>Fare clic per modificare stile</a:t>
            </a:r>
            <a:endParaRPr lang="en-GB" dirty="0"/>
          </a:p>
        </p:txBody>
      </p:sp>
      <p:sp>
        <p:nvSpPr>
          <p:cNvPr id="7" name="Slide Number Placeholder 5"/>
          <p:cNvSpPr>
            <a:spLocks noGrp="1"/>
          </p:cNvSpPr>
          <p:nvPr>
            <p:ph type="sldNum" sz="quarter" idx="16"/>
          </p:nvPr>
        </p:nvSpPr>
        <p:spPr>
          <a:xfrm>
            <a:off x="11688234" y="6408739"/>
            <a:ext cx="590551" cy="365125"/>
          </a:xfrm>
        </p:spPr>
        <p:txBody>
          <a:bodyPr/>
          <a:lstStyle>
            <a:lvl1pPr algn="l">
              <a:defRPr b="1"/>
            </a:lvl1pPr>
          </a:lstStyle>
          <a:p>
            <a:fld id="{01D6FC5B-85E0-AE4F-95F9-B10FF6F1F730}" type="slidenum">
              <a:rPr lang="en-GB" altLang="en-US"/>
              <a:pPr/>
              <a:t>‹#›</a:t>
            </a:fld>
            <a:endParaRPr lang="en-GB" altLang="en-US"/>
          </a:p>
        </p:txBody>
      </p:sp>
    </p:spTree>
    <p:extLst>
      <p:ext uri="{BB962C8B-B14F-4D97-AF65-F5344CB8AC3E}">
        <p14:creationId xmlns:p14="http://schemas.microsoft.com/office/powerpoint/2010/main" val="180785147"/>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inal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96300" y="4824413"/>
            <a:ext cx="3007784"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Flick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01051" y="6173788"/>
            <a:ext cx="2878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YouTub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01051" y="5876925"/>
            <a:ext cx="2878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FaceBook"/>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01051" y="5548313"/>
            <a:ext cx="2878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Twitte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01051" y="5229225"/>
            <a:ext cx="2878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Flick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01051" y="6173788"/>
            <a:ext cx="2878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YouTub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01051" y="5876925"/>
            <a:ext cx="2878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FaceBook"/>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01051" y="5548313"/>
            <a:ext cx="2878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Twitte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01051" y="5229225"/>
            <a:ext cx="2878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Flick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01051" y="6173788"/>
            <a:ext cx="2878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YouTub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01051" y="5876925"/>
            <a:ext cx="2878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FaceBook"/>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01051" y="5548313"/>
            <a:ext cx="2878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Twitte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01051" y="5229225"/>
            <a:ext cx="2878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75733" y="431801"/>
            <a:ext cx="44640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Placeholder 16"/>
          <p:cNvSpPr>
            <a:spLocks noGrp="1"/>
          </p:cNvSpPr>
          <p:nvPr>
            <p:ph type="body" sz="quarter" idx="10"/>
          </p:nvPr>
        </p:nvSpPr>
        <p:spPr>
          <a:xfrm>
            <a:off x="576002" y="3276008"/>
            <a:ext cx="10896333" cy="441024"/>
          </a:xfrm>
        </p:spPr>
        <p:txBody>
          <a:bodyPr>
            <a:noAutofit/>
          </a:bodyPr>
          <a:lstStyle>
            <a:lvl1pPr marL="0" indent="0">
              <a:spcBef>
                <a:spcPts val="0"/>
              </a:spcBef>
              <a:buNone/>
              <a:defRPr sz="3000" b="0">
                <a:solidFill>
                  <a:schemeClr val="tx1"/>
                </a:solidFill>
              </a:defRPr>
            </a:lvl1pPr>
          </a:lstStyle>
          <a:p>
            <a:pPr lvl="0"/>
            <a:r>
              <a:rPr lang="pt-PT" noProof="0"/>
              <a:t>Fare clic per modificare gli stili del testo dello schema</a:t>
            </a:r>
          </a:p>
        </p:txBody>
      </p:sp>
      <p:sp>
        <p:nvSpPr>
          <p:cNvPr id="19" name="Text Placeholder 18"/>
          <p:cNvSpPr>
            <a:spLocks noGrp="1"/>
          </p:cNvSpPr>
          <p:nvPr>
            <p:ph type="body" sz="quarter" idx="11"/>
          </p:nvPr>
        </p:nvSpPr>
        <p:spPr>
          <a:xfrm>
            <a:off x="575733" y="3717032"/>
            <a:ext cx="10896600" cy="432048"/>
          </a:xfrm>
        </p:spPr>
        <p:txBody>
          <a:bodyPr>
            <a:noAutofit/>
          </a:bodyPr>
          <a:lstStyle>
            <a:lvl1pPr marL="0" indent="0">
              <a:spcBef>
                <a:spcPts val="0"/>
              </a:spcBef>
              <a:buNone/>
              <a:defRPr lang="nl-BE" sz="3000" b="0" kern="1200" dirty="0">
                <a:solidFill>
                  <a:schemeClr val="tx1"/>
                </a:solidFill>
                <a:latin typeface="+mn-lt"/>
                <a:ea typeface="+mn-ea"/>
                <a:cs typeface="+mn-cs"/>
              </a:defRPr>
            </a:lvl1pPr>
          </a:lstStyle>
          <a:p>
            <a:pPr lvl="0"/>
            <a:r>
              <a:rPr lang="pt-PT" noProof="0"/>
              <a:t>Fare clic per modificare gli stili del testo dello schema</a:t>
            </a:r>
          </a:p>
        </p:txBody>
      </p:sp>
      <p:sp>
        <p:nvSpPr>
          <p:cNvPr id="14" name="Text Placeholder 3"/>
          <p:cNvSpPr>
            <a:spLocks noGrp="1"/>
          </p:cNvSpPr>
          <p:nvPr>
            <p:ph type="body" sz="quarter" idx="12"/>
          </p:nvPr>
        </p:nvSpPr>
        <p:spPr>
          <a:xfrm>
            <a:off x="575733" y="2348880"/>
            <a:ext cx="10896600" cy="786576"/>
          </a:xfrm>
        </p:spPr>
        <p:txBody>
          <a:bodyPr>
            <a:normAutofit/>
          </a:bodyPr>
          <a:lstStyle>
            <a:lvl1pPr marL="0" indent="0">
              <a:spcBef>
                <a:spcPts val="0"/>
              </a:spcBef>
              <a:buNone/>
              <a:defRPr sz="4200" b="1" baseline="0">
                <a:solidFill>
                  <a:srgbClr val="58595B"/>
                </a:solidFill>
              </a:defRPr>
            </a:lvl1pPr>
          </a:lstStyle>
          <a:p>
            <a:pPr lvl="0"/>
            <a:r>
              <a:rPr lang="pt-PT" noProof="0"/>
              <a:t>Fare clic per modificare gli stili del testo dello schema</a:t>
            </a:r>
          </a:p>
        </p:txBody>
      </p:sp>
    </p:spTree>
    <p:extLst>
      <p:ext uri="{BB962C8B-B14F-4D97-AF65-F5344CB8AC3E}">
        <p14:creationId xmlns:p14="http://schemas.microsoft.com/office/powerpoint/2010/main" val="1687776787"/>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solidFill>
                  <a:srgbClr val="FFFFFF">
                    <a:lumMod val="95000"/>
                  </a:srgbClr>
                </a:solidFill>
                <a:effectLst>
                  <a:outerShdw blurRad="50800" dist="38100" dir="2700000" algn="tl" rotWithShape="0">
                    <a:srgbClr val="000000">
                      <a:alpha val="43000"/>
                    </a:srgbClr>
                  </a:outerShdw>
                </a:effectLst>
              </a:rPr>
              <a:pPr/>
              <a:t>3/23/20</a:t>
            </a:fld>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5" name="Footer Placeholder 4"/>
          <p:cNvSpPr>
            <a:spLocks noGrp="1"/>
          </p:cNvSpPr>
          <p:nvPr>
            <p:ph type="ftr" sz="quarter" idx="11"/>
          </p:nvPr>
        </p:nvSpPr>
        <p:spPr/>
        <p:txBody>
          <a:bodyPr/>
          <a:lstStyle/>
          <a:p>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6" name="Slide Number Placeholder 5"/>
          <p:cNvSpPr>
            <a:spLocks noGrp="1"/>
          </p:cNvSpPr>
          <p:nvPr>
            <p:ph type="sldNum" sz="quarter" idx="12"/>
          </p:nvPr>
        </p:nvSpPr>
        <p:spPr/>
        <p:txBody>
          <a:bodyPr/>
          <a:lstStyle/>
          <a:p>
            <a:fld id="{3A98EE3D-8CD1-4C3F-BD1C-C98C9596463C}" type="slidenum">
              <a:rPr lang="en-US" smtClean="0">
                <a:solidFill>
                  <a:srgbClr val="FFFFFF">
                    <a:lumMod val="95000"/>
                  </a:srgbClr>
                </a:solidFill>
                <a:effectLst>
                  <a:outerShdw blurRad="50800" dist="38100" dir="2700000" algn="tl" rotWithShape="0">
                    <a:srgbClr val="000000">
                      <a:alpha val="43000"/>
                    </a:srgbClr>
                  </a:outerShdw>
                </a:effectLst>
              </a:rPr>
              <a:pPr/>
              <a:t>‹#›</a:t>
            </a:fld>
            <a:endParaRPr lang="en-US" dirty="0">
              <a:solidFill>
                <a:srgbClr val="FFFFFF">
                  <a:lumMod val="95000"/>
                </a:srgbClr>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20061387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solidFill>
                  <a:srgbClr val="FFFFFF">
                    <a:lumMod val="95000"/>
                  </a:srgbClr>
                </a:solidFill>
                <a:effectLst>
                  <a:outerShdw blurRad="50800" dist="38100" dir="2700000" algn="tl" rotWithShape="0">
                    <a:srgbClr val="000000">
                      <a:alpha val="43000"/>
                    </a:srgbClr>
                  </a:outerShdw>
                </a:effectLst>
              </a:rPr>
              <a:pPr/>
              <a:t>3/23/20</a:t>
            </a:fld>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5" name="Footer Placeholder 4"/>
          <p:cNvSpPr>
            <a:spLocks noGrp="1"/>
          </p:cNvSpPr>
          <p:nvPr>
            <p:ph type="ftr" sz="quarter" idx="11"/>
          </p:nvPr>
        </p:nvSpPr>
        <p:spPr/>
        <p:txBody>
          <a:bodyPr/>
          <a:lstStyle/>
          <a:p>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6" name="Slide Number Placeholder 5"/>
          <p:cNvSpPr>
            <a:spLocks noGrp="1"/>
          </p:cNvSpPr>
          <p:nvPr>
            <p:ph type="sldNum" sz="quarter" idx="12"/>
          </p:nvPr>
        </p:nvSpPr>
        <p:spPr/>
        <p:txBody>
          <a:bodyPr/>
          <a:lstStyle/>
          <a:p>
            <a:fld id="{3A98EE3D-8CD1-4C3F-BD1C-C98C9596463C}" type="slidenum">
              <a:rPr lang="en-US" smtClean="0">
                <a:solidFill>
                  <a:srgbClr val="FFFFFF">
                    <a:lumMod val="95000"/>
                  </a:srgbClr>
                </a:solidFill>
                <a:effectLst>
                  <a:outerShdw blurRad="50800" dist="38100" dir="2700000" algn="tl" rotWithShape="0">
                    <a:srgbClr val="000000">
                      <a:alpha val="43000"/>
                    </a:srgbClr>
                  </a:outerShdw>
                </a:effectLst>
              </a:rPr>
              <a:pPr/>
              <a:t>‹#›</a:t>
            </a:fld>
            <a:endParaRPr lang="en-US" dirty="0">
              <a:solidFill>
                <a:srgbClr val="FFFFFF">
                  <a:lumMod val="95000"/>
                </a:srgbClr>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17855505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solidFill>
                  <a:srgbClr val="FFFFFF">
                    <a:lumMod val="95000"/>
                  </a:srgbClr>
                </a:solidFill>
                <a:effectLst>
                  <a:outerShdw blurRad="50800" dist="38100" dir="2700000" algn="tl" rotWithShape="0">
                    <a:srgbClr val="000000">
                      <a:alpha val="43000"/>
                    </a:srgbClr>
                  </a:outerShdw>
                </a:effectLst>
              </a:rPr>
              <a:pPr/>
              <a:t>3/23/20</a:t>
            </a:fld>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5" name="Footer Placeholder 4"/>
          <p:cNvSpPr>
            <a:spLocks noGrp="1"/>
          </p:cNvSpPr>
          <p:nvPr>
            <p:ph type="ftr" sz="quarter" idx="11"/>
          </p:nvPr>
        </p:nvSpPr>
        <p:spPr/>
        <p:txBody>
          <a:bodyPr/>
          <a:lstStyle/>
          <a:p>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6" name="Slide Number Placeholder 5"/>
          <p:cNvSpPr>
            <a:spLocks noGrp="1"/>
          </p:cNvSpPr>
          <p:nvPr>
            <p:ph type="sldNum" sz="quarter" idx="12"/>
          </p:nvPr>
        </p:nvSpPr>
        <p:spPr/>
        <p:txBody>
          <a:bodyPr/>
          <a:lstStyle/>
          <a:p>
            <a:fld id="{3A98EE3D-8CD1-4C3F-BD1C-C98C9596463C}" type="slidenum">
              <a:rPr lang="en-US" smtClean="0">
                <a:solidFill>
                  <a:srgbClr val="FFFFFF">
                    <a:lumMod val="95000"/>
                  </a:srgbClr>
                </a:solidFill>
                <a:effectLst>
                  <a:outerShdw blurRad="50800" dist="38100" dir="2700000" algn="tl" rotWithShape="0">
                    <a:srgbClr val="000000">
                      <a:alpha val="43000"/>
                    </a:srgbClr>
                  </a:outerShdw>
                </a:effectLst>
              </a:rPr>
              <a:pPr/>
              <a:t>‹#›</a:t>
            </a:fld>
            <a:endParaRPr lang="en-US" dirty="0">
              <a:solidFill>
                <a:srgbClr val="FFFFFF">
                  <a:lumMod val="95000"/>
                </a:srgbClr>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1364090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20FE0-C89B-AA40-9EB6-80FA004834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115EA4-57F2-674D-B195-C176869568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DA36C5-6E84-A946-8FE0-5755F6FF9B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A796C2-57D8-7349-8498-CB018D706FA3}"/>
              </a:ext>
            </a:extLst>
          </p:cNvPr>
          <p:cNvSpPr>
            <a:spLocks noGrp="1"/>
          </p:cNvSpPr>
          <p:nvPr>
            <p:ph type="dt" sz="half" idx="10"/>
          </p:nvPr>
        </p:nvSpPr>
        <p:spPr/>
        <p:txBody>
          <a:bodyPr/>
          <a:lstStyle/>
          <a:p>
            <a:fld id="{608E0116-D2BB-D34A-90DB-0AD447C15D29}" type="datetimeFigureOut">
              <a:rPr lang="en-US" smtClean="0"/>
              <a:t>3/23/20</a:t>
            </a:fld>
            <a:endParaRPr lang="en-US"/>
          </a:p>
        </p:txBody>
      </p:sp>
      <p:sp>
        <p:nvSpPr>
          <p:cNvPr id="6" name="Footer Placeholder 5">
            <a:extLst>
              <a:ext uri="{FF2B5EF4-FFF2-40B4-BE49-F238E27FC236}">
                <a16:creationId xmlns:a16="http://schemas.microsoft.com/office/drawing/2014/main" id="{51773E63-F30B-2743-B051-E00A8CB413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FDF766-389B-2E4D-A24B-85C39CB4AD4B}"/>
              </a:ext>
            </a:extLst>
          </p:cNvPr>
          <p:cNvSpPr>
            <a:spLocks noGrp="1"/>
          </p:cNvSpPr>
          <p:nvPr>
            <p:ph type="sldNum" sz="quarter" idx="12"/>
          </p:nvPr>
        </p:nvSpPr>
        <p:spPr/>
        <p:txBody>
          <a:bodyPr/>
          <a:lstStyle/>
          <a:p>
            <a:fld id="{3ED677E2-9676-A64C-9F71-6330947C0372}" type="slidenum">
              <a:rPr lang="en-US" smtClean="0"/>
              <a:t>‹#›</a:t>
            </a:fld>
            <a:endParaRPr lang="en-US"/>
          </a:p>
        </p:txBody>
      </p:sp>
    </p:spTree>
    <p:extLst>
      <p:ext uri="{BB962C8B-B14F-4D97-AF65-F5344CB8AC3E}">
        <p14:creationId xmlns:p14="http://schemas.microsoft.com/office/powerpoint/2010/main" val="42668812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solidFill>
                  <a:srgbClr val="FFFFFF">
                    <a:lumMod val="95000"/>
                  </a:srgbClr>
                </a:solidFill>
                <a:effectLst>
                  <a:outerShdw blurRad="50800" dist="38100" dir="2700000" algn="tl" rotWithShape="0">
                    <a:srgbClr val="000000">
                      <a:alpha val="43000"/>
                    </a:srgbClr>
                  </a:outerShdw>
                </a:effectLst>
              </a:rPr>
              <a:pPr/>
              <a:t>3/23/20</a:t>
            </a:fld>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6" name="Footer Placeholder 5"/>
          <p:cNvSpPr>
            <a:spLocks noGrp="1"/>
          </p:cNvSpPr>
          <p:nvPr>
            <p:ph type="ftr" sz="quarter" idx="11"/>
          </p:nvPr>
        </p:nvSpPr>
        <p:spPr/>
        <p:txBody>
          <a:bodyPr/>
          <a:lstStyle/>
          <a:p>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7" name="Slide Number Placeholder 6"/>
          <p:cNvSpPr>
            <a:spLocks noGrp="1"/>
          </p:cNvSpPr>
          <p:nvPr>
            <p:ph type="sldNum" sz="quarter" idx="12"/>
          </p:nvPr>
        </p:nvSpPr>
        <p:spPr/>
        <p:txBody>
          <a:bodyPr/>
          <a:lstStyle/>
          <a:p>
            <a:fld id="{3A98EE3D-8CD1-4C3F-BD1C-C98C9596463C}" type="slidenum">
              <a:rPr lang="en-US" smtClean="0">
                <a:solidFill>
                  <a:srgbClr val="FFFFFF">
                    <a:lumMod val="95000"/>
                  </a:srgbClr>
                </a:solidFill>
                <a:effectLst>
                  <a:outerShdw blurRad="50800" dist="38100" dir="2700000" algn="tl" rotWithShape="0">
                    <a:srgbClr val="000000">
                      <a:alpha val="43000"/>
                    </a:srgbClr>
                  </a:outerShdw>
                </a:effectLst>
              </a:rPr>
              <a:pPr/>
              <a:t>‹#›</a:t>
            </a:fld>
            <a:endParaRPr lang="en-US" dirty="0">
              <a:solidFill>
                <a:srgbClr val="FFFFFF">
                  <a:lumMod val="95000"/>
                </a:srgbClr>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1341443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9343D99-809A-49C0-96E5-4250D0B498EE}" type="datetime1">
              <a:rPr lang="en-US" smtClean="0">
                <a:solidFill>
                  <a:srgbClr val="FFFFFF">
                    <a:lumMod val="95000"/>
                  </a:srgbClr>
                </a:solidFill>
                <a:effectLst>
                  <a:outerShdw blurRad="50800" dist="38100" dir="2700000" algn="tl" rotWithShape="0">
                    <a:srgbClr val="000000">
                      <a:alpha val="43000"/>
                    </a:srgbClr>
                  </a:outerShdw>
                </a:effectLst>
              </a:rPr>
              <a:pPr/>
              <a:t>3/23/20</a:t>
            </a:fld>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8" name="Footer Placeholder 7"/>
          <p:cNvSpPr>
            <a:spLocks noGrp="1"/>
          </p:cNvSpPr>
          <p:nvPr>
            <p:ph type="ftr" sz="quarter" idx="11"/>
          </p:nvPr>
        </p:nvSpPr>
        <p:spPr/>
        <p:txBody>
          <a:bodyPr/>
          <a:lstStyle/>
          <a:p>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9" name="Slide Number Placeholder 8"/>
          <p:cNvSpPr>
            <a:spLocks noGrp="1"/>
          </p:cNvSpPr>
          <p:nvPr>
            <p:ph type="sldNum" sz="quarter" idx="12"/>
          </p:nvPr>
        </p:nvSpPr>
        <p:spPr/>
        <p:txBody>
          <a:bodyPr/>
          <a:lstStyle/>
          <a:p>
            <a:fld id="{3A98EE3D-8CD1-4C3F-BD1C-C98C9596463C}" type="slidenum">
              <a:rPr lang="en-US" smtClean="0">
                <a:solidFill>
                  <a:srgbClr val="FFFFFF">
                    <a:lumMod val="95000"/>
                  </a:srgbClr>
                </a:solidFill>
                <a:effectLst>
                  <a:outerShdw blurRad="50800" dist="38100" dir="2700000" algn="tl" rotWithShape="0">
                    <a:srgbClr val="000000">
                      <a:alpha val="43000"/>
                    </a:srgbClr>
                  </a:outerShdw>
                </a:effectLst>
              </a:rPr>
              <a:pPr/>
              <a:t>‹#›</a:t>
            </a:fld>
            <a:endParaRPr lang="en-US" dirty="0">
              <a:solidFill>
                <a:srgbClr val="FFFFFF">
                  <a:lumMod val="95000"/>
                </a:srgbClr>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12429904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solidFill>
                  <a:srgbClr val="FFFFFF">
                    <a:lumMod val="95000"/>
                  </a:srgbClr>
                </a:solidFill>
                <a:effectLst>
                  <a:outerShdw blurRad="50800" dist="38100" dir="2700000" algn="tl" rotWithShape="0">
                    <a:srgbClr val="000000">
                      <a:alpha val="43000"/>
                    </a:srgbClr>
                  </a:outerShdw>
                </a:effectLst>
              </a:rPr>
              <a:pPr/>
              <a:t>3/23/20</a:t>
            </a:fld>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4" name="Footer Placeholder 3"/>
          <p:cNvSpPr>
            <a:spLocks noGrp="1"/>
          </p:cNvSpPr>
          <p:nvPr>
            <p:ph type="ftr" sz="quarter" idx="11"/>
          </p:nvPr>
        </p:nvSpPr>
        <p:spPr/>
        <p:txBody>
          <a:bodyPr/>
          <a:lstStyle/>
          <a:p>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5" name="Slide Number Placeholder 4"/>
          <p:cNvSpPr>
            <a:spLocks noGrp="1"/>
          </p:cNvSpPr>
          <p:nvPr>
            <p:ph type="sldNum" sz="quarter" idx="12"/>
          </p:nvPr>
        </p:nvSpPr>
        <p:spPr/>
        <p:txBody>
          <a:bodyPr/>
          <a:lstStyle/>
          <a:p>
            <a:fld id="{3A98EE3D-8CD1-4C3F-BD1C-C98C9596463C}" type="slidenum">
              <a:rPr lang="en-US" smtClean="0">
                <a:solidFill>
                  <a:srgbClr val="FFFFFF">
                    <a:lumMod val="95000"/>
                  </a:srgbClr>
                </a:solidFill>
                <a:effectLst>
                  <a:outerShdw blurRad="50800" dist="38100" dir="2700000" algn="tl" rotWithShape="0">
                    <a:srgbClr val="000000">
                      <a:alpha val="43000"/>
                    </a:srgbClr>
                  </a:outerShdw>
                </a:effectLst>
              </a:rPr>
              <a:pPr/>
              <a:t>‹#›</a:t>
            </a:fld>
            <a:endParaRPr lang="en-US" dirty="0">
              <a:solidFill>
                <a:srgbClr val="FFFFFF">
                  <a:lumMod val="95000"/>
                </a:srgbClr>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63299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solidFill>
                  <a:srgbClr val="FFFFFF">
                    <a:lumMod val="95000"/>
                  </a:srgbClr>
                </a:solidFill>
                <a:effectLst>
                  <a:outerShdw blurRad="50800" dist="38100" dir="2700000" algn="tl" rotWithShape="0">
                    <a:srgbClr val="000000">
                      <a:alpha val="43000"/>
                    </a:srgbClr>
                  </a:outerShdw>
                </a:effectLst>
              </a:rPr>
              <a:pPr/>
              <a:t>3/23/20</a:t>
            </a:fld>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3" name="Footer Placeholder 2"/>
          <p:cNvSpPr>
            <a:spLocks noGrp="1"/>
          </p:cNvSpPr>
          <p:nvPr>
            <p:ph type="ftr" sz="quarter" idx="11"/>
          </p:nvPr>
        </p:nvSpPr>
        <p:spPr/>
        <p:txBody>
          <a:bodyPr/>
          <a:lstStyle/>
          <a:p>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4" name="Slide Number Placeholder 3"/>
          <p:cNvSpPr>
            <a:spLocks noGrp="1"/>
          </p:cNvSpPr>
          <p:nvPr>
            <p:ph type="sldNum" sz="quarter" idx="12"/>
          </p:nvPr>
        </p:nvSpPr>
        <p:spPr/>
        <p:txBody>
          <a:bodyPr/>
          <a:lstStyle/>
          <a:p>
            <a:fld id="{3A98EE3D-8CD1-4C3F-BD1C-C98C9596463C}" type="slidenum">
              <a:rPr lang="en-US" smtClean="0">
                <a:solidFill>
                  <a:srgbClr val="FFFFFF">
                    <a:lumMod val="95000"/>
                  </a:srgbClr>
                </a:solidFill>
                <a:effectLst>
                  <a:outerShdw blurRad="50800" dist="38100" dir="2700000" algn="tl" rotWithShape="0">
                    <a:srgbClr val="000000">
                      <a:alpha val="43000"/>
                    </a:srgbClr>
                  </a:outerShdw>
                </a:effectLst>
              </a:rPr>
              <a:pPr/>
              <a:t>‹#›</a:t>
            </a:fld>
            <a:endParaRPr lang="en-US" dirty="0">
              <a:solidFill>
                <a:srgbClr val="FFFFFF">
                  <a:lumMod val="95000"/>
                </a:srgbClr>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12878599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solidFill>
                  <a:srgbClr val="FFFFFF">
                    <a:lumMod val="95000"/>
                  </a:srgbClr>
                </a:solidFill>
                <a:effectLst>
                  <a:outerShdw blurRad="50800" dist="38100" dir="2700000" algn="tl" rotWithShape="0">
                    <a:srgbClr val="000000">
                      <a:alpha val="43000"/>
                    </a:srgbClr>
                  </a:outerShdw>
                </a:effectLst>
              </a:rPr>
              <a:pPr/>
              <a:t>3/23/20</a:t>
            </a:fld>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6" name="Footer Placeholder 5"/>
          <p:cNvSpPr>
            <a:spLocks noGrp="1"/>
          </p:cNvSpPr>
          <p:nvPr>
            <p:ph type="ftr" sz="quarter" idx="11"/>
          </p:nvPr>
        </p:nvSpPr>
        <p:spPr/>
        <p:txBody>
          <a:bodyPr/>
          <a:lstStyle/>
          <a:p>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7" name="Slide Number Placeholder 6"/>
          <p:cNvSpPr>
            <a:spLocks noGrp="1"/>
          </p:cNvSpPr>
          <p:nvPr>
            <p:ph type="sldNum" sz="quarter" idx="12"/>
          </p:nvPr>
        </p:nvSpPr>
        <p:spPr/>
        <p:txBody>
          <a:bodyPr/>
          <a:lstStyle/>
          <a:p>
            <a:fld id="{3A98EE3D-8CD1-4C3F-BD1C-C98C9596463C}" type="slidenum">
              <a:rPr lang="en-US" smtClean="0">
                <a:solidFill>
                  <a:srgbClr val="FFFFFF">
                    <a:lumMod val="95000"/>
                  </a:srgbClr>
                </a:solidFill>
                <a:effectLst>
                  <a:outerShdw blurRad="50800" dist="38100" dir="2700000" algn="tl" rotWithShape="0">
                    <a:srgbClr val="000000">
                      <a:alpha val="43000"/>
                    </a:srgbClr>
                  </a:outerShdw>
                </a:effectLst>
              </a:rPr>
              <a:pPr/>
              <a:t>‹#›</a:t>
            </a:fld>
            <a:endParaRPr lang="en-US" dirty="0">
              <a:solidFill>
                <a:srgbClr val="FFFFFF">
                  <a:lumMod val="95000"/>
                </a:srgbClr>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3091122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solidFill>
                  <a:srgbClr val="FFFFFF">
                    <a:lumMod val="95000"/>
                  </a:srgbClr>
                </a:solidFill>
                <a:effectLst>
                  <a:outerShdw blurRad="50800" dist="38100" dir="2700000" algn="tl" rotWithShape="0">
                    <a:srgbClr val="000000">
                      <a:alpha val="43000"/>
                    </a:srgbClr>
                  </a:outerShdw>
                </a:effectLst>
              </a:rPr>
              <a:pPr/>
              <a:t>3/23/20</a:t>
            </a:fld>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6" name="Footer Placeholder 5"/>
          <p:cNvSpPr>
            <a:spLocks noGrp="1"/>
          </p:cNvSpPr>
          <p:nvPr>
            <p:ph type="ftr" sz="quarter" idx="11"/>
          </p:nvPr>
        </p:nvSpPr>
        <p:spPr/>
        <p:txBody>
          <a:bodyPr/>
          <a:lstStyle/>
          <a:p>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7" name="Slide Number Placeholder 6"/>
          <p:cNvSpPr>
            <a:spLocks noGrp="1"/>
          </p:cNvSpPr>
          <p:nvPr>
            <p:ph type="sldNum" sz="quarter" idx="12"/>
          </p:nvPr>
        </p:nvSpPr>
        <p:spPr/>
        <p:txBody>
          <a:bodyPr/>
          <a:lstStyle/>
          <a:p>
            <a:fld id="{3A98EE3D-8CD1-4C3F-BD1C-C98C9596463C}" type="slidenum">
              <a:rPr lang="en-US" smtClean="0">
                <a:solidFill>
                  <a:srgbClr val="FFFFFF">
                    <a:lumMod val="95000"/>
                  </a:srgbClr>
                </a:solidFill>
                <a:effectLst>
                  <a:outerShdw blurRad="50800" dist="38100" dir="2700000" algn="tl" rotWithShape="0">
                    <a:srgbClr val="000000">
                      <a:alpha val="43000"/>
                    </a:srgbClr>
                  </a:outerShdw>
                </a:effectLst>
              </a:rPr>
              <a:pPr/>
              <a:t>‹#›</a:t>
            </a:fld>
            <a:endParaRPr lang="en-US" dirty="0">
              <a:solidFill>
                <a:srgbClr val="FFFFFF">
                  <a:lumMod val="95000"/>
                </a:srgbClr>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16694757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solidFill>
                  <a:srgbClr val="FFFFFF">
                    <a:lumMod val="95000"/>
                  </a:srgbClr>
                </a:solidFill>
                <a:effectLst>
                  <a:outerShdw blurRad="50800" dist="38100" dir="2700000" algn="tl" rotWithShape="0">
                    <a:srgbClr val="000000">
                      <a:alpha val="43000"/>
                    </a:srgbClr>
                  </a:outerShdw>
                </a:effectLst>
              </a:rPr>
              <a:pPr/>
              <a:t>3/23/20</a:t>
            </a:fld>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6" name="Footer Placeholder 5"/>
          <p:cNvSpPr>
            <a:spLocks noGrp="1"/>
          </p:cNvSpPr>
          <p:nvPr>
            <p:ph type="ftr" sz="quarter" idx="11"/>
          </p:nvPr>
        </p:nvSpPr>
        <p:spPr/>
        <p:txBody>
          <a:bodyPr/>
          <a:lstStyle/>
          <a:p>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7" name="Slide Number Placeholder 6"/>
          <p:cNvSpPr>
            <a:spLocks noGrp="1"/>
          </p:cNvSpPr>
          <p:nvPr>
            <p:ph type="sldNum" sz="quarter" idx="12"/>
          </p:nvPr>
        </p:nvSpPr>
        <p:spPr/>
        <p:txBody>
          <a:bodyPr/>
          <a:lstStyle/>
          <a:p>
            <a:fld id="{3A98EE3D-8CD1-4C3F-BD1C-C98C9596463C}" type="slidenum">
              <a:rPr lang="en-US" smtClean="0">
                <a:solidFill>
                  <a:srgbClr val="FFFFFF">
                    <a:lumMod val="95000"/>
                  </a:srgbClr>
                </a:solidFill>
                <a:effectLst>
                  <a:outerShdw blurRad="50800" dist="38100" dir="2700000" algn="tl" rotWithShape="0">
                    <a:srgbClr val="000000">
                      <a:alpha val="43000"/>
                    </a:srgbClr>
                  </a:outerShdw>
                </a:effectLst>
              </a:rPr>
              <a:pPr/>
              <a:t>‹#›</a:t>
            </a:fld>
            <a:endParaRPr lang="en-US" dirty="0">
              <a:solidFill>
                <a:srgbClr val="FFFFFF">
                  <a:lumMod val="95000"/>
                </a:srgbClr>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15790689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solidFill>
                  <a:srgbClr val="FFFFFF">
                    <a:lumMod val="95000"/>
                  </a:srgbClr>
                </a:solidFill>
                <a:effectLst>
                  <a:outerShdw blurRad="50800" dist="38100" dir="2700000" algn="tl" rotWithShape="0">
                    <a:srgbClr val="000000">
                      <a:alpha val="43000"/>
                    </a:srgbClr>
                  </a:outerShdw>
                </a:effectLst>
              </a:rPr>
              <a:pPr/>
              <a:t>3/23/20</a:t>
            </a:fld>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6" name="Footer Placeholder 5"/>
          <p:cNvSpPr>
            <a:spLocks noGrp="1"/>
          </p:cNvSpPr>
          <p:nvPr>
            <p:ph type="ftr" sz="quarter" idx="11"/>
          </p:nvPr>
        </p:nvSpPr>
        <p:spPr/>
        <p:txBody>
          <a:bodyPr/>
          <a:lstStyle/>
          <a:p>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7" name="Slide Number Placeholder 6"/>
          <p:cNvSpPr>
            <a:spLocks noGrp="1"/>
          </p:cNvSpPr>
          <p:nvPr>
            <p:ph type="sldNum" sz="quarter" idx="12"/>
          </p:nvPr>
        </p:nvSpPr>
        <p:spPr/>
        <p:txBody>
          <a:bodyPr/>
          <a:lstStyle/>
          <a:p>
            <a:fld id="{3A98EE3D-8CD1-4C3F-BD1C-C98C9596463C}" type="slidenum">
              <a:rPr lang="en-US" smtClean="0">
                <a:solidFill>
                  <a:srgbClr val="FFFFFF">
                    <a:lumMod val="95000"/>
                  </a:srgbClr>
                </a:solidFill>
                <a:effectLst>
                  <a:outerShdw blurRad="50800" dist="38100" dir="2700000" algn="tl" rotWithShape="0">
                    <a:srgbClr val="000000">
                      <a:alpha val="43000"/>
                    </a:srgbClr>
                  </a:outerShdw>
                </a:effectLst>
              </a:rPr>
              <a:pPr/>
              <a:t>‹#›</a:t>
            </a:fld>
            <a:endParaRPr lang="en-US" dirty="0">
              <a:solidFill>
                <a:srgbClr val="FFFFFF">
                  <a:lumMod val="95000"/>
                </a:srgbClr>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14317425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solidFill>
                  <a:srgbClr val="FFFFFF">
                    <a:lumMod val="95000"/>
                  </a:srgbClr>
                </a:solidFill>
                <a:effectLst>
                  <a:outerShdw blurRad="50800" dist="38100" dir="2700000" algn="tl" rotWithShape="0">
                    <a:srgbClr val="000000">
                      <a:alpha val="43000"/>
                    </a:srgbClr>
                  </a:outerShdw>
                </a:effectLst>
              </a:rPr>
              <a:pPr/>
              <a:t>3/23/20</a:t>
            </a:fld>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6" name="Footer Placeholder 5"/>
          <p:cNvSpPr>
            <a:spLocks noGrp="1"/>
          </p:cNvSpPr>
          <p:nvPr>
            <p:ph type="ftr" sz="quarter" idx="11"/>
          </p:nvPr>
        </p:nvSpPr>
        <p:spPr/>
        <p:txBody>
          <a:bodyPr/>
          <a:lstStyle/>
          <a:p>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7" name="Slide Number Placeholder 6"/>
          <p:cNvSpPr>
            <a:spLocks noGrp="1"/>
          </p:cNvSpPr>
          <p:nvPr>
            <p:ph type="sldNum" sz="quarter" idx="12"/>
          </p:nvPr>
        </p:nvSpPr>
        <p:spPr/>
        <p:txBody>
          <a:bodyPr/>
          <a:lstStyle/>
          <a:p>
            <a:fld id="{3A98EE3D-8CD1-4C3F-BD1C-C98C9596463C}" type="slidenum">
              <a:rPr lang="en-US" smtClean="0">
                <a:solidFill>
                  <a:srgbClr val="FFFFFF">
                    <a:lumMod val="95000"/>
                  </a:srgbClr>
                </a:solidFill>
                <a:effectLst>
                  <a:outerShdw blurRad="50800" dist="38100" dir="2700000" algn="tl" rotWithShape="0">
                    <a:srgbClr val="000000">
                      <a:alpha val="43000"/>
                    </a:srgbClr>
                  </a:outerShdw>
                </a:effectLst>
              </a:rPr>
              <a:pPr/>
              <a:t>‹#›</a:t>
            </a:fld>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srgbClr val="FFFFFF"/>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srgbClr val="FFFFFF"/>
                </a:solidFill>
                <a:effectLst/>
              </a:rPr>
              <a:t>”</a:t>
            </a:r>
          </a:p>
        </p:txBody>
      </p:sp>
    </p:spTree>
    <p:extLst>
      <p:ext uri="{BB962C8B-B14F-4D97-AF65-F5344CB8AC3E}">
        <p14:creationId xmlns:p14="http://schemas.microsoft.com/office/powerpoint/2010/main" val="2267233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solidFill>
                  <a:srgbClr val="FFFFFF">
                    <a:lumMod val="95000"/>
                  </a:srgbClr>
                </a:solidFill>
                <a:effectLst>
                  <a:outerShdw blurRad="50800" dist="38100" dir="2700000" algn="tl" rotWithShape="0">
                    <a:srgbClr val="000000">
                      <a:alpha val="43000"/>
                    </a:srgbClr>
                  </a:outerShdw>
                </a:effectLst>
              </a:rPr>
              <a:pPr/>
              <a:t>3/23/20</a:t>
            </a:fld>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6" name="Footer Placeholder 5"/>
          <p:cNvSpPr>
            <a:spLocks noGrp="1"/>
          </p:cNvSpPr>
          <p:nvPr>
            <p:ph type="ftr" sz="quarter" idx="11"/>
          </p:nvPr>
        </p:nvSpPr>
        <p:spPr/>
        <p:txBody>
          <a:bodyPr/>
          <a:lstStyle/>
          <a:p>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7" name="Slide Number Placeholder 6"/>
          <p:cNvSpPr>
            <a:spLocks noGrp="1"/>
          </p:cNvSpPr>
          <p:nvPr>
            <p:ph type="sldNum" sz="quarter" idx="12"/>
          </p:nvPr>
        </p:nvSpPr>
        <p:spPr/>
        <p:txBody>
          <a:bodyPr/>
          <a:lstStyle/>
          <a:p>
            <a:fld id="{3A98EE3D-8CD1-4C3F-BD1C-C98C9596463C}" type="slidenum">
              <a:rPr lang="en-US" smtClean="0">
                <a:solidFill>
                  <a:srgbClr val="FFFFFF">
                    <a:lumMod val="95000"/>
                  </a:srgbClr>
                </a:solidFill>
                <a:effectLst>
                  <a:outerShdw blurRad="50800" dist="38100" dir="2700000" algn="tl" rotWithShape="0">
                    <a:srgbClr val="000000">
                      <a:alpha val="43000"/>
                    </a:srgbClr>
                  </a:outerShdw>
                </a:effectLst>
              </a:rPr>
              <a:pPr/>
              <a:t>‹#›</a:t>
            </a:fld>
            <a:endParaRPr lang="en-US" dirty="0">
              <a:solidFill>
                <a:srgbClr val="FFFFFF">
                  <a:lumMod val="95000"/>
                </a:srgbClr>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219544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7200B-A3F2-8E4A-ADBF-F10BC7DA11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7B7637-251D-C648-9739-C6E16E6C38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05427E-591C-0645-BE81-D1387C63AC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F6B723-9677-F542-8C1B-679B87B320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B49670-D1EE-EF4B-891C-5733A19BE1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BFFBFC-BEEE-EA4F-9800-C6B11A1FFA5E}"/>
              </a:ext>
            </a:extLst>
          </p:cNvPr>
          <p:cNvSpPr>
            <a:spLocks noGrp="1"/>
          </p:cNvSpPr>
          <p:nvPr>
            <p:ph type="dt" sz="half" idx="10"/>
          </p:nvPr>
        </p:nvSpPr>
        <p:spPr/>
        <p:txBody>
          <a:bodyPr/>
          <a:lstStyle/>
          <a:p>
            <a:fld id="{608E0116-D2BB-D34A-90DB-0AD447C15D29}" type="datetimeFigureOut">
              <a:rPr lang="en-US" smtClean="0"/>
              <a:t>3/23/20</a:t>
            </a:fld>
            <a:endParaRPr lang="en-US"/>
          </a:p>
        </p:txBody>
      </p:sp>
      <p:sp>
        <p:nvSpPr>
          <p:cNvPr id="8" name="Footer Placeholder 7">
            <a:extLst>
              <a:ext uri="{FF2B5EF4-FFF2-40B4-BE49-F238E27FC236}">
                <a16:creationId xmlns:a16="http://schemas.microsoft.com/office/drawing/2014/main" id="{5B5D5908-60BC-1F47-B8AF-6D5CC41998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CE9F62-C3F6-2042-B95C-4EAAD2231460}"/>
              </a:ext>
            </a:extLst>
          </p:cNvPr>
          <p:cNvSpPr>
            <a:spLocks noGrp="1"/>
          </p:cNvSpPr>
          <p:nvPr>
            <p:ph type="sldNum" sz="quarter" idx="12"/>
          </p:nvPr>
        </p:nvSpPr>
        <p:spPr/>
        <p:txBody>
          <a:bodyPr/>
          <a:lstStyle/>
          <a:p>
            <a:fld id="{3ED677E2-9676-A64C-9F71-6330947C0372}" type="slidenum">
              <a:rPr lang="en-US" smtClean="0"/>
              <a:t>‹#›</a:t>
            </a:fld>
            <a:endParaRPr lang="en-US"/>
          </a:p>
        </p:txBody>
      </p:sp>
    </p:spTree>
    <p:extLst>
      <p:ext uri="{BB962C8B-B14F-4D97-AF65-F5344CB8AC3E}">
        <p14:creationId xmlns:p14="http://schemas.microsoft.com/office/powerpoint/2010/main" val="14417005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solidFill>
                  <a:srgbClr val="FFFFFF">
                    <a:lumMod val="95000"/>
                  </a:srgbClr>
                </a:solidFill>
                <a:effectLst>
                  <a:outerShdw blurRad="50800" dist="38100" dir="2700000" algn="tl" rotWithShape="0">
                    <a:srgbClr val="000000">
                      <a:alpha val="43000"/>
                    </a:srgbClr>
                  </a:outerShdw>
                </a:effectLst>
              </a:rPr>
              <a:pPr/>
              <a:t>3/23/20</a:t>
            </a:fld>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4" name="Footer Placeholder 3"/>
          <p:cNvSpPr>
            <a:spLocks noGrp="1"/>
          </p:cNvSpPr>
          <p:nvPr>
            <p:ph type="ftr" sz="quarter" idx="11"/>
          </p:nvPr>
        </p:nvSpPr>
        <p:spPr/>
        <p:txBody>
          <a:bodyPr/>
          <a:lstStyle/>
          <a:p>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5" name="Slide Number Placeholder 4"/>
          <p:cNvSpPr>
            <a:spLocks noGrp="1"/>
          </p:cNvSpPr>
          <p:nvPr>
            <p:ph type="sldNum" sz="quarter" idx="12"/>
          </p:nvPr>
        </p:nvSpPr>
        <p:spPr/>
        <p:txBody>
          <a:bodyPr/>
          <a:lstStyle/>
          <a:p>
            <a:fld id="{3A98EE3D-8CD1-4C3F-BD1C-C98C9596463C}" type="slidenum">
              <a:rPr lang="en-US" smtClean="0">
                <a:solidFill>
                  <a:srgbClr val="FFFFFF">
                    <a:lumMod val="95000"/>
                  </a:srgbClr>
                </a:solidFill>
                <a:effectLst>
                  <a:outerShdw blurRad="50800" dist="38100" dir="2700000" algn="tl" rotWithShape="0">
                    <a:srgbClr val="000000">
                      <a:alpha val="43000"/>
                    </a:srgbClr>
                  </a:outerShdw>
                </a:effectLst>
              </a:rPr>
              <a:pPr/>
              <a:t>‹#›</a:t>
            </a:fld>
            <a:endParaRPr lang="en-US" dirty="0">
              <a:solidFill>
                <a:srgbClr val="FFFFFF">
                  <a:lumMod val="95000"/>
                </a:srgbClr>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5805088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solidFill>
                  <a:srgbClr val="FFFFFF">
                    <a:lumMod val="95000"/>
                  </a:srgbClr>
                </a:solidFill>
                <a:effectLst>
                  <a:outerShdw blurRad="50800" dist="38100" dir="2700000" algn="tl" rotWithShape="0">
                    <a:srgbClr val="000000">
                      <a:alpha val="43000"/>
                    </a:srgbClr>
                  </a:outerShdw>
                </a:effectLst>
              </a:rPr>
              <a:pPr/>
              <a:t>3/23/20</a:t>
            </a:fld>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4" name="Footer Placeholder 3"/>
          <p:cNvSpPr>
            <a:spLocks noGrp="1"/>
          </p:cNvSpPr>
          <p:nvPr>
            <p:ph type="ftr" sz="quarter" idx="11"/>
          </p:nvPr>
        </p:nvSpPr>
        <p:spPr/>
        <p:txBody>
          <a:bodyPr/>
          <a:lstStyle/>
          <a:p>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5" name="Slide Number Placeholder 4"/>
          <p:cNvSpPr>
            <a:spLocks noGrp="1"/>
          </p:cNvSpPr>
          <p:nvPr>
            <p:ph type="sldNum" sz="quarter" idx="12"/>
          </p:nvPr>
        </p:nvSpPr>
        <p:spPr/>
        <p:txBody>
          <a:bodyPr/>
          <a:lstStyle/>
          <a:p>
            <a:fld id="{3A98EE3D-8CD1-4C3F-BD1C-C98C9596463C}" type="slidenum">
              <a:rPr lang="en-US" smtClean="0">
                <a:solidFill>
                  <a:srgbClr val="FFFFFF">
                    <a:lumMod val="95000"/>
                  </a:srgbClr>
                </a:solidFill>
                <a:effectLst>
                  <a:outerShdw blurRad="50800" dist="38100" dir="2700000" algn="tl" rotWithShape="0">
                    <a:srgbClr val="000000">
                      <a:alpha val="43000"/>
                    </a:srgbClr>
                  </a:outerShdw>
                </a:effectLst>
              </a:rPr>
              <a:pPr/>
              <a:t>‹#›</a:t>
            </a:fld>
            <a:endParaRPr lang="en-US" dirty="0">
              <a:solidFill>
                <a:srgbClr val="FFFFFF">
                  <a:lumMod val="95000"/>
                </a:srgbClr>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6179092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solidFill>
                  <a:srgbClr val="FFFFFF">
                    <a:lumMod val="95000"/>
                  </a:srgbClr>
                </a:solidFill>
                <a:effectLst>
                  <a:outerShdw blurRad="50800" dist="38100" dir="2700000" algn="tl" rotWithShape="0">
                    <a:srgbClr val="000000">
                      <a:alpha val="43000"/>
                    </a:srgbClr>
                  </a:outerShdw>
                </a:effectLst>
              </a:rPr>
              <a:pPr/>
              <a:t>3/23/20</a:t>
            </a:fld>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5" name="Footer Placeholder 4"/>
          <p:cNvSpPr>
            <a:spLocks noGrp="1"/>
          </p:cNvSpPr>
          <p:nvPr>
            <p:ph type="ftr" sz="quarter" idx="11"/>
          </p:nvPr>
        </p:nvSpPr>
        <p:spPr/>
        <p:txBody>
          <a:bodyPr/>
          <a:lstStyle/>
          <a:p>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6" name="Slide Number Placeholder 5"/>
          <p:cNvSpPr>
            <a:spLocks noGrp="1"/>
          </p:cNvSpPr>
          <p:nvPr>
            <p:ph type="sldNum" sz="quarter" idx="12"/>
          </p:nvPr>
        </p:nvSpPr>
        <p:spPr/>
        <p:txBody>
          <a:bodyPr/>
          <a:lstStyle/>
          <a:p>
            <a:fld id="{3A98EE3D-8CD1-4C3F-BD1C-C98C9596463C}" type="slidenum">
              <a:rPr lang="en-US" smtClean="0">
                <a:solidFill>
                  <a:srgbClr val="FFFFFF">
                    <a:lumMod val="95000"/>
                  </a:srgbClr>
                </a:solidFill>
                <a:effectLst>
                  <a:outerShdw blurRad="50800" dist="38100" dir="2700000" algn="tl" rotWithShape="0">
                    <a:srgbClr val="000000">
                      <a:alpha val="43000"/>
                    </a:srgbClr>
                  </a:outerShdw>
                </a:effectLst>
              </a:rPr>
              <a:pPr/>
              <a:t>‹#›</a:t>
            </a:fld>
            <a:endParaRPr lang="en-US" dirty="0">
              <a:solidFill>
                <a:srgbClr val="FFFFFF">
                  <a:lumMod val="95000"/>
                </a:srgbClr>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20336690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solidFill>
                  <a:srgbClr val="FFFFFF">
                    <a:lumMod val="95000"/>
                  </a:srgbClr>
                </a:solidFill>
                <a:effectLst>
                  <a:outerShdw blurRad="50800" dist="38100" dir="2700000" algn="tl" rotWithShape="0">
                    <a:srgbClr val="000000">
                      <a:alpha val="43000"/>
                    </a:srgbClr>
                  </a:outerShdw>
                </a:effectLst>
              </a:rPr>
              <a:pPr/>
              <a:t>3/23/20</a:t>
            </a:fld>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5" name="Footer Placeholder 4"/>
          <p:cNvSpPr>
            <a:spLocks noGrp="1"/>
          </p:cNvSpPr>
          <p:nvPr>
            <p:ph type="ftr" sz="quarter" idx="11"/>
          </p:nvPr>
        </p:nvSpPr>
        <p:spPr/>
        <p:txBody>
          <a:bodyPr/>
          <a:lstStyle/>
          <a:p>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6" name="Slide Number Placeholder 5"/>
          <p:cNvSpPr>
            <a:spLocks noGrp="1"/>
          </p:cNvSpPr>
          <p:nvPr>
            <p:ph type="sldNum" sz="quarter" idx="12"/>
          </p:nvPr>
        </p:nvSpPr>
        <p:spPr/>
        <p:txBody>
          <a:bodyPr/>
          <a:lstStyle/>
          <a:p>
            <a:fld id="{3A98EE3D-8CD1-4C3F-BD1C-C98C9596463C}" type="slidenum">
              <a:rPr lang="en-US" smtClean="0">
                <a:solidFill>
                  <a:srgbClr val="FFFFFF">
                    <a:lumMod val="95000"/>
                  </a:srgbClr>
                </a:solidFill>
                <a:effectLst>
                  <a:outerShdw blurRad="50800" dist="38100" dir="2700000" algn="tl" rotWithShape="0">
                    <a:srgbClr val="000000">
                      <a:alpha val="43000"/>
                    </a:srgbClr>
                  </a:outerShdw>
                </a:effectLst>
              </a:rPr>
              <a:pPr/>
              <a:t>‹#›</a:t>
            </a:fld>
            <a:endParaRPr lang="en-US" dirty="0">
              <a:solidFill>
                <a:srgbClr val="FFFFFF">
                  <a:lumMod val="95000"/>
                </a:srgbClr>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10885909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58852-8FBB-4BA9-A1FF-513ACC96B8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54E18BA-16C9-4589-A805-1EBB13B989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91FFD6A-CDDD-4B33-8BFB-E69A1911F816}"/>
              </a:ext>
            </a:extLst>
          </p:cNvPr>
          <p:cNvSpPr>
            <a:spLocks noGrp="1"/>
          </p:cNvSpPr>
          <p:nvPr>
            <p:ph type="dt" sz="half" idx="10"/>
          </p:nvPr>
        </p:nvSpPr>
        <p:spPr/>
        <p:txBody>
          <a:bodyPr/>
          <a:lstStyle/>
          <a:p>
            <a:fld id="{310A78DA-38D7-4C92-BDEA-B152C1032A56}" type="datetimeFigureOut">
              <a:rPr lang="en-GB" smtClean="0">
                <a:solidFill>
                  <a:prstClr val="black">
                    <a:tint val="75000"/>
                  </a:prstClr>
                </a:solidFill>
              </a:rPr>
              <a:pPr/>
              <a:t>23/03/2020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EF47ECED-700A-4302-89E8-3A650B90230A}"/>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D510EEEB-A690-49DA-B184-B349E8B74EA5}"/>
              </a:ext>
            </a:extLst>
          </p:cNvPr>
          <p:cNvSpPr>
            <a:spLocks noGrp="1"/>
          </p:cNvSpPr>
          <p:nvPr>
            <p:ph type="sldNum" sz="quarter" idx="12"/>
          </p:nvPr>
        </p:nvSpPr>
        <p:spPr/>
        <p:txBody>
          <a:bodyPr/>
          <a:lstStyle/>
          <a:p>
            <a:fld id="{4AF38551-F1A0-46F2-906E-52B38484673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869949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70E9B-10ED-4D14-8264-8A68B52A55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929C18A-D31E-4885-999A-5059CDB834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5041EF-1FEE-4C48-90CB-31F3966EE85A}"/>
              </a:ext>
            </a:extLst>
          </p:cNvPr>
          <p:cNvSpPr>
            <a:spLocks noGrp="1"/>
          </p:cNvSpPr>
          <p:nvPr>
            <p:ph type="dt" sz="half" idx="10"/>
          </p:nvPr>
        </p:nvSpPr>
        <p:spPr/>
        <p:txBody>
          <a:bodyPr/>
          <a:lstStyle/>
          <a:p>
            <a:fld id="{310A78DA-38D7-4C92-BDEA-B152C1032A56}" type="datetimeFigureOut">
              <a:rPr lang="en-GB" smtClean="0">
                <a:solidFill>
                  <a:prstClr val="black">
                    <a:tint val="75000"/>
                  </a:prstClr>
                </a:solidFill>
              </a:rPr>
              <a:pPr/>
              <a:t>23/03/2020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92EB4D3E-92D4-48A0-B59C-B49F48B41FF3}"/>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0D3907C5-1BBC-47D0-A0B5-6457E0DC4FFB}"/>
              </a:ext>
            </a:extLst>
          </p:cNvPr>
          <p:cNvSpPr>
            <a:spLocks noGrp="1"/>
          </p:cNvSpPr>
          <p:nvPr>
            <p:ph type="sldNum" sz="quarter" idx="12"/>
          </p:nvPr>
        </p:nvSpPr>
        <p:spPr/>
        <p:txBody>
          <a:bodyPr/>
          <a:lstStyle/>
          <a:p>
            <a:fld id="{4AF38551-F1A0-46F2-906E-52B38484673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566651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E2B5D-0993-4ACF-896A-5384F94F88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93643EB-9BDD-44AC-9D08-9DB0342B7A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2165B9-E7DD-4062-99C3-80D99698B117}"/>
              </a:ext>
            </a:extLst>
          </p:cNvPr>
          <p:cNvSpPr>
            <a:spLocks noGrp="1"/>
          </p:cNvSpPr>
          <p:nvPr>
            <p:ph type="dt" sz="half" idx="10"/>
          </p:nvPr>
        </p:nvSpPr>
        <p:spPr/>
        <p:txBody>
          <a:bodyPr/>
          <a:lstStyle/>
          <a:p>
            <a:fld id="{310A78DA-38D7-4C92-BDEA-B152C1032A56}" type="datetimeFigureOut">
              <a:rPr lang="en-GB" smtClean="0">
                <a:solidFill>
                  <a:prstClr val="black">
                    <a:tint val="75000"/>
                  </a:prstClr>
                </a:solidFill>
              </a:rPr>
              <a:pPr/>
              <a:t>23/03/2020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9C599FF5-3A4E-4943-92E6-00C82019E492}"/>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EBF2EA58-9814-456D-99C6-D520B653F444}"/>
              </a:ext>
            </a:extLst>
          </p:cNvPr>
          <p:cNvSpPr>
            <a:spLocks noGrp="1"/>
          </p:cNvSpPr>
          <p:nvPr>
            <p:ph type="sldNum" sz="quarter" idx="12"/>
          </p:nvPr>
        </p:nvSpPr>
        <p:spPr/>
        <p:txBody>
          <a:bodyPr/>
          <a:lstStyle/>
          <a:p>
            <a:fld id="{4AF38551-F1A0-46F2-906E-52B38484673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696784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CE544-440D-457A-8674-89A815A1535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9D753FB-6B92-4499-A13A-29D0EC5788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F3D9465-D513-4281-B976-3C7EAE1016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ED105B5-E1AE-4928-9DE0-C6C5B03825C1}"/>
              </a:ext>
            </a:extLst>
          </p:cNvPr>
          <p:cNvSpPr>
            <a:spLocks noGrp="1"/>
          </p:cNvSpPr>
          <p:nvPr>
            <p:ph type="dt" sz="half" idx="10"/>
          </p:nvPr>
        </p:nvSpPr>
        <p:spPr/>
        <p:txBody>
          <a:bodyPr/>
          <a:lstStyle/>
          <a:p>
            <a:fld id="{310A78DA-38D7-4C92-BDEA-B152C1032A56}" type="datetimeFigureOut">
              <a:rPr lang="en-GB" smtClean="0">
                <a:solidFill>
                  <a:prstClr val="black">
                    <a:tint val="75000"/>
                  </a:prstClr>
                </a:solidFill>
              </a:rPr>
              <a:pPr/>
              <a:t>23/03/2020</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49C0A36E-76EC-459C-88A4-59DE7E8E0128}"/>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1A05880A-29FA-447D-9D86-C1AA2300B463}"/>
              </a:ext>
            </a:extLst>
          </p:cNvPr>
          <p:cNvSpPr>
            <a:spLocks noGrp="1"/>
          </p:cNvSpPr>
          <p:nvPr>
            <p:ph type="sldNum" sz="quarter" idx="12"/>
          </p:nvPr>
        </p:nvSpPr>
        <p:spPr/>
        <p:txBody>
          <a:bodyPr/>
          <a:lstStyle/>
          <a:p>
            <a:fld id="{4AF38551-F1A0-46F2-906E-52B38484673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4009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E9D1A-A89C-4C1D-BB6D-AD0DEADF630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A968552-BDBF-407F-BDDF-3B5548AE65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FE5F4B-A478-46BB-8ABD-9B14154A80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6C2F740-B3B8-412A-8A41-9031DB6CB2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87C163-A002-46B3-BCD1-F544B56209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B17F99E-FA07-4CE1-9F1C-AA1DC14DA9C0}"/>
              </a:ext>
            </a:extLst>
          </p:cNvPr>
          <p:cNvSpPr>
            <a:spLocks noGrp="1"/>
          </p:cNvSpPr>
          <p:nvPr>
            <p:ph type="dt" sz="half" idx="10"/>
          </p:nvPr>
        </p:nvSpPr>
        <p:spPr/>
        <p:txBody>
          <a:bodyPr/>
          <a:lstStyle/>
          <a:p>
            <a:fld id="{310A78DA-38D7-4C92-BDEA-B152C1032A56}" type="datetimeFigureOut">
              <a:rPr lang="en-GB" smtClean="0">
                <a:solidFill>
                  <a:prstClr val="black">
                    <a:tint val="75000"/>
                  </a:prstClr>
                </a:solidFill>
              </a:rPr>
              <a:pPr/>
              <a:t>23/03/2020</a:t>
            </a:fld>
            <a:endParaRPr lang="en-GB">
              <a:solidFill>
                <a:prstClr val="black">
                  <a:tint val="75000"/>
                </a:prstClr>
              </a:solidFill>
            </a:endParaRPr>
          </a:p>
        </p:txBody>
      </p:sp>
      <p:sp>
        <p:nvSpPr>
          <p:cNvPr id="8" name="Footer Placeholder 7">
            <a:extLst>
              <a:ext uri="{FF2B5EF4-FFF2-40B4-BE49-F238E27FC236}">
                <a16:creationId xmlns:a16="http://schemas.microsoft.com/office/drawing/2014/main" id="{8AA7220B-AE12-46BE-99A4-64F85D0D3D6F}"/>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a16="http://schemas.microsoft.com/office/drawing/2014/main" id="{01692211-6CF4-473A-869B-00A61F5DAAC7}"/>
              </a:ext>
            </a:extLst>
          </p:cNvPr>
          <p:cNvSpPr>
            <a:spLocks noGrp="1"/>
          </p:cNvSpPr>
          <p:nvPr>
            <p:ph type="sldNum" sz="quarter" idx="12"/>
          </p:nvPr>
        </p:nvSpPr>
        <p:spPr/>
        <p:txBody>
          <a:bodyPr/>
          <a:lstStyle/>
          <a:p>
            <a:fld id="{4AF38551-F1A0-46F2-906E-52B38484673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810988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33294-E1EB-430D-83D4-FDB418BB296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A4B4576-9870-44E2-A1CF-1A9F9AD290CC}"/>
              </a:ext>
            </a:extLst>
          </p:cNvPr>
          <p:cNvSpPr>
            <a:spLocks noGrp="1"/>
          </p:cNvSpPr>
          <p:nvPr>
            <p:ph type="dt" sz="half" idx="10"/>
          </p:nvPr>
        </p:nvSpPr>
        <p:spPr/>
        <p:txBody>
          <a:bodyPr/>
          <a:lstStyle/>
          <a:p>
            <a:fld id="{310A78DA-38D7-4C92-BDEA-B152C1032A56}" type="datetimeFigureOut">
              <a:rPr lang="en-GB" smtClean="0">
                <a:solidFill>
                  <a:prstClr val="black">
                    <a:tint val="75000"/>
                  </a:prstClr>
                </a:solidFill>
              </a:rPr>
              <a:pPr/>
              <a:t>23/03/2020</a:t>
            </a:fld>
            <a:endParaRPr lang="en-GB">
              <a:solidFill>
                <a:prstClr val="black">
                  <a:tint val="75000"/>
                </a:prstClr>
              </a:solidFill>
            </a:endParaRPr>
          </a:p>
        </p:txBody>
      </p:sp>
      <p:sp>
        <p:nvSpPr>
          <p:cNvPr id="4" name="Footer Placeholder 3">
            <a:extLst>
              <a:ext uri="{FF2B5EF4-FFF2-40B4-BE49-F238E27FC236}">
                <a16:creationId xmlns:a16="http://schemas.microsoft.com/office/drawing/2014/main" id="{365F2726-9B0F-41A6-9469-8AAB8C91899D}"/>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a16="http://schemas.microsoft.com/office/drawing/2014/main" id="{AA13B6AF-7081-4A10-AF3F-7BC9C20642A5}"/>
              </a:ext>
            </a:extLst>
          </p:cNvPr>
          <p:cNvSpPr>
            <a:spLocks noGrp="1"/>
          </p:cNvSpPr>
          <p:nvPr>
            <p:ph type="sldNum" sz="quarter" idx="12"/>
          </p:nvPr>
        </p:nvSpPr>
        <p:spPr/>
        <p:txBody>
          <a:bodyPr/>
          <a:lstStyle/>
          <a:p>
            <a:fld id="{4AF38551-F1A0-46F2-906E-52B38484673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3213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ED373-513A-3647-9B41-A2CF3DFE9A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6E555-7966-6F47-A449-C6744DE05514}"/>
              </a:ext>
            </a:extLst>
          </p:cNvPr>
          <p:cNvSpPr>
            <a:spLocks noGrp="1"/>
          </p:cNvSpPr>
          <p:nvPr>
            <p:ph type="dt" sz="half" idx="10"/>
          </p:nvPr>
        </p:nvSpPr>
        <p:spPr/>
        <p:txBody>
          <a:bodyPr/>
          <a:lstStyle/>
          <a:p>
            <a:fld id="{608E0116-D2BB-D34A-90DB-0AD447C15D29}" type="datetimeFigureOut">
              <a:rPr lang="en-US" smtClean="0"/>
              <a:t>3/23/20</a:t>
            </a:fld>
            <a:endParaRPr lang="en-US"/>
          </a:p>
        </p:txBody>
      </p:sp>
      <p:sp>
        <p:nvSpPr>
          <p:cNvPr id="4" name="Footer Placeholder 3">
            <a:extLst>
              <a:ext uri="{FF2B5EF4-FFF2-40B4-BE49-F238E27FC236}">
                <a16:creationId xmlns:a16="http://schemas.microsoft.com/office/drawing/2014/main" id="{71E81E09-7FD7-C143-9FF9-E225DB1F98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4A299E-9F40-1041-AE8D-F4598EBF41E3}"/>
              </a:ext>
            </a:extLst>
          </p:cNvPr>
          <p:cNvSpPr>
            <a:spLocks noGrp="1"/>
          </p:cNvSpPr>
          <p:nvPr>
            <p:ph type="sldNum" sz="quarter" idx="12"/>
          </p:nvPr>
        </p:nvSpPr>
        <p:spPr/>
        <p:txBody>
          <a:bodyPr/>
          <a:lstStyle/>
          <a:p>
            <a:fld id="{3ED677E2-9676-A64C-9F71-6330947C0372}" type="slidenum">
              <a:rPr lang="en-US" smtClean="0"/>
              <a:t>‹#›</a:t>
            </a:fld>
            <a:endParaRPr lang="en-US"/>
          </a:p>
        </p:txBody>
      </p:sp>
    </p:spTree>
    <p:extLst>
      <p:ext uri="{BB962C8B-B14F-4D97-AF65-F5344CB8AC3E}">
        <p14:creationId xmlns:p14="http://schemas.microsoft.com/office/powerpoint/2010/main" val="884167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489A4-0F2D-4C93-8C15-40E1697E882F}"/>
              </a:ext>
            </a:extLst>
          </p:cNvPr>
          <p:cNvSpPr>
            <a:spLocks noGrp="1"/>
          </p:cNvSpPr>
          <p:nvPr>
            <p:ph type="dt" sz="half" idx="10"/>
          </p:nvPr>
        </p:nvSpPr>
        <p:spPr/>
        <p:txBody>
          <a:bodyPr/>
          <a:lstStyle/>
          <a:p>
            <a:fld id="{310A78DA-38D7-4C92-BDEA-B152C1032A56}" type="datetimeFigureOut">
              <a:rPr lang="en-GB" smtClean="0">
                <a:solidFill>
                  <a:prstClr val="black">
                    <a:tint val="75000"/>
                  </a:prstClr>
                </a:solidFill>
              </a:rPr>
              <a:pPr/>
              <a:t>23/03/2020</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id="{814F4675-0CEA-4CA0-ABD3-B258094285F0}"/>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id="{1B793F5C-840E-4043-826E-98D01EBE74C4}"/>
              </a:ext>
            </a:extLst>
          </p:cNvPr>
          <p:cNvSpPr>
            <a:spLocks noGrp="1"/>
          </p:cNvSpPr>
          <p:nvPr>
            <p:ph type="sldNum" sz="quarter" idx="12"/>
          </p:nvPr>
        </p:nvSpPr>
        <p:spPr/>
        <p:txBody>
          <a:bodyPr/>
          <a:lstStyle/>
          <a:p>
            <a:fld id="{4AF38551-F1A0-46F2-906E-52B38484673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201856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1DF5B-BFD9-43DE-A4BD-21433A6BAE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437F887-82E2-4743-AE1F-407D9334B2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F184429-7B0F-49E7-9BD8-1CB4487493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81315A-A816-4C14-921B-17C833F23710}"/>
              </a:ext>
            </a:extLst>
          </p:cNvPr>
          <p:cNvSpPr>
            <a:spLocks noGrp="1"/>
          </p:cNvSpPr>
          <p:nvPr>
            <p:ph type="dt" sz="half" idx="10"/>
          </p:nvPr>
        </p:nvSpPr>
        <p:spPr/>
        <p:txBody>
          <a:bodyPr/>
          <a:lstStyle/>
          <a:p>
            <a:fld id="{310A78DA-38D7-4C92-BDEA-B152C1032A56}" type="datetimeFigureOut">
              <a:rPr lang="en-GB" smtClean="0">
                <a:solidFill>
                  <a:prstClr val="black">
                    <a:tint val="75000"/>
                  </a:prstClr>
                </a:solidFill>
              </a:rPr>
              <a:pPr/>
              <a:t>23/03/2020</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4CB579DE-CBAC-4F99-B9C9-BA6428065EF7}"/>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44D88EDD-6D47-45D6-9197-B31CE704E988}"/>
              </a:ext>
            </a:extLst>
          </p:cNvPr>
          <p:cNvSpPr>
            <a:spLocks noGrp="1"/>
          </p:cNvSpPr>
          <p:nvPr>
            <p:ph type="sldNum" sz="quarter" idx="12"/>
          </p:nvPr>
        </p:nvSpPr>
        <p:spPr/>
        <p:txBody>
          <a:bodyPr/>
          <a:lstStyle/>
          <a:p>
            <a:fld id="{4AF38551-F1A0-46F2-906E-52B38484673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94932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7CB1F-6BAA-492A-87E9-DD878798C9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E9DE3F8-E524-4937-80D1-D81982CFF1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4F60A91-61E9-4521-9BB5-F8A17F99B7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69EA38-01E4-429E-B461-56C92BB37467}"/>
              </a:ext>
            </a:extLst>
          </p:cNvPr>
          <p:cNvSpPr>
            <a:spLocks noGrp="1"/>
          </p:cNvSpPr>
          <p:nvPr>
            <p:ph type="dt" sz="half" idx="10"/>
          </p:nvPr>
        </p:nvSpPr>
        <p:spPr/>
        <p:txBody>
          <a:bodyPr/>
          <a:lstStyle/>
          <a:p>
            <a:fld id="{310A78DA-38D7-4C92-BDEA-B152C1032A56}" type="datetimeFigureOut">
              <a:rPr lang="en-GB" smtClean="0">
                <a:solidFill>
                  <a:prstClr val="black">
                    <a:tint val="75000"/>
                  </a:prstClr>
                </a:solidFill>
              </a:rPr>
              <a:pPr/>
              <a:t>23/03/2020</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DE114499-ED56-4CCB-9E75-D47E4042D900}"/>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F288BE85-0879-498A-AF38-D89866216A41}"/>
              </a:ext>
            </a:extLst>
          </p:cNvPr>
          <p:cNvSpPr>
            <a:spLocks noGrp="1"/>
          </p:cNvSpPr>
          <p:nvPr>
            <p:ph type="sldNum" sz="quarter" idx="12"/>
          </p:nvPr>
        </p:nvSpPr>
        <p:spPr/>
        <p:txBody>
          <a:bodyPr/>
          <a:lstStyle/>
          <a:p>
            <a:fld id="{4AF38551-F1A0-46F2-906E-52B38484673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175727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8955-B5B0-4E5B-B0EB-9588E3BA20D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E12FC50-5A7F-4550-B0DA-682CDB045D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0D2D78-EE44-452B-AD27-1F05C6BD2711}"/>
              </a:ext>
            </a:extLst>
          </p:cNvPr>
          <p:cNvSpPr>
            <a:spLocks noGrp="1"/>
          </p:cNvSpPr>
          <p:nvPr>
            <p:ph type="dt" sz="half" idx="10"/>
          </p:nvPr>
        </p:nvSpPr>
        <p:spPr/>
        <p:txBody>
          <a:bodyPr/>
          <a:lstStyle/>
          <a:p>
            <a:fld id="{310A78DA-38D7-4C92-BDEA-B152C1032A56}" type="datetimeFigureOut">
              <a:rPr lang="en-GB" smtClean="0">
                <a:solidFill>
                  <a:prstClr val="black">
                    <a:tint val="75000"/>
                  </a:prstClr>
                </a:solidFill>
              </a:rPr>
              <a:pPr/>
              <a:t>23/03/2020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86CDBE6F-AACB-4810-A057-28A2277CEEAE}"/>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03079F25-7F0A-4AFD-A400-C3B497476AD6}"/>
              </a:ext>
            </a:extLst>
          </p:cNvPr>
          <p:cNvSpPr>
            <a:spLocks noGrp="1"/>
          </p:cNvSpPr>
          <p:nvPr>
            <p:ph type="sldNum" sz="quarter" idx="12"/>
          </p:nvPr>
        </p:nvSpPr>
        <p:spPr/>
        <p:txBody>
          <a:bodyPr/>
          <a:lstStyle/>
          <a:p>
            <a:fld id="{4AF38551-F1A0-46F2-906E-52B38484673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991503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33B95D-B4D6-4076-802A-17EA4E42A6E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9DAB17-EC28-49F1-9FFA-C92ADAC63A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CF78DB-90FC-4750-AE66-A1B763A8B706}"/>
              </a:ext>
            </a:extLst>
          </p:cNvPr>
          <p:cNvSpPr>
            <a:spLocks noGrp="1"/>
          </p:cNvSpPr>
          <p:nvPr>
            <p:ph type="dt" sz="half" idx="10"/>
          </p:nvPr>
        </p:nvSpPr>
        <p:spPr/>
        <p:txBody>
          <a:bodyPr/>
          <a:lstStyle/>
          <a:p>
            <a:fld id="{310A78DA-38D7-4C92-BDEA-B152C1032A56}" type="datetimeFigureOut">
              <a:rPr lang="en-GB" smtClean="0">
                <a:solidFill>
                  <a:prstClr val="black">
                    <a:tint val="75000"/>
                  </a:prstClr>
                </a:solidFill>
              </a:rPr>
              <a:pPr/>
              <a:t>23/03/2020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B92BA3D0-60FE-4F49-A3F3-3EB959DB8F88}"/>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BB17B04D-05B4-45E2-9CDB-E3A00B5000CA}"/>
              </a:ext>
            </a:extLst>
          </p:cNvPr>
          <p:cNvSpPr>
            <a:spLocks noGrp="1"/>
          </p:cNvSpPr>
          <p:nvPr>
            <p:ph type="sldNum" sz="quarter" idx="12"/>
          </p:nvPr>
        </p:nvSpPr>
        <p:spPr/>
        <p:txBody>
          <a:bodyPr/>
          <a:lstStyle/>
          <a:p>
            <a:fld id="{4AF38551-F1A0-46F2-906E-52B38484673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0841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871F707-B96B-45E6-B93B-19E3CF840B20}" type="datetimeFigureOut">
              <a:rPr lang="en-US" smtClean="0">
                <a:solidFill>
                  <a:prstClr val="black">
                    <a:tint val="75000"/>
                  </a:prstClr>
                </a:solidFill>
              </a:rPr>
              <a:pPr/>
              <a:t>3/23/20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2C381-A3B6-4E99-8E32-5C2C985F1E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543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71F707-B96B-45E6-B93B-19E3CF840B20}" type="datetimeFigureOut">
              <a:rPr lang="en-US" smtClean="0">
                <a:solidFill>
                  <a:prstClr val="black">
                    <a:tint val="75000"/>
                  </a:prstClr>
                </a:solidFill>
              </a:rPr>
              <a:pPr/>
              <a:t>3/23/20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2C381-A3B6-4E99-8E32-5C2C985F1E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26232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871F707-B96B-45E6-B93B-19E3CF840B20}" type="datetimeFigureOut">
              <a:rPr lang="en-US" smtClean="0">
                <a:solidFill>
                  <a:prstClr val="black">
                    <a:tint val="75000"/>
                  </a:prstClr>
                </a:solidFill>
              </a:rPr>
              <a:pPr/>
              <a:t>3/23/20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2C381-A3B6-4E99-8E32-5C2C985F1E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3396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71F707-B96B-45E6-B93B-19E3CF840B20}" type="datetimeFigureOut">
              <a:rPr lang="en-US" smtClean="0">
                <a:solidFill>
                  <a:prstClr val="black">
                    <a:tint val="75000"/>
                  </a:prstClr>
                </a:solidFill>
              </a:rPr>
              <a:pPr/>
              <a:t>3/23/20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02C381-A3B6-4E99-8E32-5C2C985F1E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27867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71F707-B96B-45E6-B93B-19E3CF840B20}" type="datetimeFigureOut">
              <a:rPr lang="en-US" smtClean="0">
                <a:solidFill>
                  <a:prstClr val="black">
                    <a:tint val="75000"/>
                  </a:prstClr>
                </a:solidFill>
              </a:rPr>
              <a:pPr/>
              <a:t>3/23/20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02C381-A3B6-4E99-8E32-5C2C985F1E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0890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E1DD69-497C-3646-B10A-0EA7CE541529}"/>
              </a:ext>
            </a:extLst>
          </p:cNvPr>
          <p:cNvSpPr>
            <a:spLocks noGrp="1"/>
          </p:cNvSpPr>
          <p:nvPr>
            <p:ph type="dt" sz="half" idx="10"/>
          </p:nvPr>
        </p:nvSpPr>
        <p:spPr/>
        <p:txBody>
          <a:bodyPr/>
          <a:lstStyle/>
          <a:p>
            <a:fld id="{608E0116-D2BB-D34A-90DB-0AD447C15D29}" type="datetimeFigureOut">
              <a:rPr lang="en-US" smtClean="0"/>
              <a:t>3/23/20</a:t>
            </a:fld>
            <a:endParaRPr lang="en-US"/>
          </a:p>
        </p:txBody>
      </p:sp>
      <p:sp>
        <p:nvSpPr>
          <p:cNvPr id="3" name="Footer Placeholder 2">
            <a:extLst>
              <a:ext uri="{FF2B5EF4-FFF2-40B4-BE49-F238E27FC236}">
                <a16:creationId xmlns:a16="http://schemas.microsoft.com/office/drawing/2014/main" id="{0637DDE7-6128-014C-AEA2-8D1847FB54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BC8E53-8BD3-9F42-9CF3-0A52AEF89DBE}"/>
              </a:ext>
            </a:extLst>
          </p:cNvPr>
          <p:cNvSpPr>
            <a:spLocks noGrp="1"/>
          </p:cNvSpPr>
          <p:nvPr>
            <p:ph type="sldNum" sz="quarter" idx="12"/>
          </p:nvPr>
        </p:nvSpPr>
        <p:spPr/>
        <p:txBody>
          <a:bodyPr/>
          <a:lstStyle/>
          <a:p>
            <a:fld id="{3ED677E2-9676-A64C-9F71-6330947C0372}" type="slidenum">
              <a:rPr lang="en-US" smtClean="0"/>
              <a:t>‹#›</a:t>
            </a:fld>
            <a:endParaRPr lang="en-US"/>
          </a:p>
        </p:txBody>
      </p:sp>
    </p:spTree>
    <p:extLst>
      <p:ext uri="{BB962C8B-B14F-4D97-AF65-F5344CB8AC3E}">
        <p14:creationId xmlns:p14="http://schemas.microsoft.com/office/powerpoint/2010/main" val="9172376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71F707-B96B-45E6-B93B-19E3CF840B20}" type="datetimeFigureOut">
              <a:rPr lang="en-US" smtClean="0">
                <a:solidFill>
                  <a:prstClr val="black">
                    <a:tint val="75000"/>
                  </a:prstClr>
                </a:solidFill>
              </a:rPr>
              <a:pPr/>
              <a:t>3/23/20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02C381-A3B6-4E99-8E32-5C2C985F1E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65101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71F707-B96B-45E6-B93B-19E3CF840B20}" type="datetimeFigureOut">
              <a:rPr lang="en-US" smtClean="0">
                <a:solidFill>
                  <a:prstClr val="black">
                    <a:tint val="75000"/>
                  </a:prstClr>
                </a:solidFill>
              </a:rPr>
              <a:pPr/>
              <a:t>3/23/20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02C381-A3B6-4E99-8E32-5C2C985F1E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5520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871F707-B96B-45E6-B93B-19E3CF840B20}" type="datetimeFigureOut">
              <a:rPr lang="en-US" smtClean="0">
                <a:solidFill>
                  <a:prstClr val="black">
                    <a:tint val="75000"/>
                  </a:prstClr>
                </a:solidFill>
              </a:rPr>
              <a:pPr/>
              <a:t>3/23/20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02C381-A3B6-4E99-8E32-5C2C985F1E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56363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871F707-B96B-45E6-B93B-19E3CF840B20}" type="datetimeFigureOut">
              <a:rPr lang="en-US" smtClean="0">
                <a:solidFill>
                  <a:prstClr val="black">
                    <a:tint val="75000"/>
                  </a:prstClr>
                </a:solidFill>
              </a:rPr>
              <a:pPr/>
              <a:t>3/23/20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02C381-A3B6-4E99-8E32-5C2C985F1E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4852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71F707-B96B-45E6-B93B-19E3CF840B20}" type="datetimeFigureOut">
              <a:rPr lang="en-US" smtClean="0">
                <a:solidFill>
                  <a:prstClr val="black">
                    <a:tint val="75000"/>
                  </a:prstClr>
                </a:solidFill>
              </a:rPr>
              <a:pPr/>
              <a:t>3/23/20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2C381-A3B6-4E99-8E32-5C2C985F1E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5054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71F707-B96B-45E6-B93B-19E3CF840B20}" type="datetimeFigureOut">
              <a:rPr lang="en-US" smtClean="0">
                <a:solidFill>
                  <a:prstClr val="black">
                    <a:tint val="75000"/>
                  </a:prstClr>
                </a:solidFill>
              </a:rPr>
              <a:pPr/>
              <a:t>3/23/20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2C381-A3B6-4E99-8E32-5C2C985F1E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76267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solidFill>
                  <a:srgbClr val="238DC1">
                    <a:lumMod val="50000"/>
                  </a:srgbClr>
                </a:solidFill>
              </a:rPr>
              <a:t>www.websitename.com</a:t>
            </a:r>
          </a:p>
        </p:txBody>
      </p:sp>
      <p:sp>
        <p:nvSpPr>
          <p:cNvPr id="6" name="Slide Number Placeholder 5"/>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Tree>
    <p:extLst>
      <p:ext uri="{BB962C8B-B14F-4D97-AF65-F5344CB8AC3E}">
        <p14:creationId xmlns:p14="http://schemas.microsoft.com/office/powerpoint/2010/main" val="9508813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solidFill>
                  <a:srgbClr val="238DC1">
                    <a:lumMod val="50000"/>
                  </a:srgbClr>
                </a:solidFill>
              </a:rPr>
              <a:t>www.websitename.com</a:t>
            </a:r>
          </a:p>
        </p:txBody>
      </p:sp>
      <p:sp>
        <p:nvSpPr>
          <p:cNvPr id="6" name="Slide Number Placeholder 5"/>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3" name="Picture Placeholder 2"/>
          <p:cNvSpPr>
            <a:spLocks noGrp="1"/>
          </p:cNvSpPr>
          <p:nvPr>
            <p:ph type="pic" sz="quarter" idx="13"/>
          </p:nvPr>
        </p:nvSpPr>
        <p:spPr>
          <a:xfrm>
            <a:off x="1028700" y="2514600"/>
            <a:ext cx="5067300" cy="3273552"/>
          </a:xfrm>
          <a:prstGeom prst="roundRect">
            <a:avLst>
              <a:gd name="adj" fmla="val 935"/>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1730026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eader Imag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solidFill>
                  <a:srgbClr val="238DC1">
                    <a:lumMod val="50000"/>
                  </a:srgbClr>
                </a:solidFill>
              </a:rPr>
              <a:t>www.websitename.com</a:t>
            </a:r>
          </a:p>
        </p:txBody>
      </p:sp>
      <p:sp>
        <p:nvSpPr>
          <p:cNvPr id="7" name="Slide Number Placeholder 6"/>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3" name="Picture Placeholder 2"/>
          <p:cNvSpPr>
            <a:spLocks noGrp="1"/>
          </p:cNvSpPr>
          <p:nvPr>
            <p:ph type="pic" sz="quarter" idx="13"/>
          </p:nvPr>
        </p:nvSpPr>
        <p:spPr>
          <a:xfrm>
            <a:off x="0" y="0"/>
            <a:ext cx="12192000" cy="2514600"/>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21335845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am Work #1">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solidFill>
                  <a:srgbClr val="238DC1">
                    <a:lumMod val="50000"/>
                  </a:srgbClr>
                </a:solidFill>
              </a:rPr>
              <a:t>www.websitename.com</a:t>
            </a:r>
          </a:p>
        </p:txBody>
      </p:sp>
      <p:sp>
        <p:nvSpPr>
          <p:cNvPr id="7" name="Slide Number Placeholder 6"/>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4" name="Rectangle 3"/>
          <p:cNvSpPr/>
          <p:nvPr userDrawn="1"/>
        </p:nvSpPr>
        <p:spPr>
          <a:xfrm>
            <a:off x="8693888" y="3429000"/>
            <a:ext cx="2469412" cy="2362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F5FC"/>
              </a:solidFill>
            </a:endParaRPr>
          </a:p>
        </p:txBody>
      </p:sp>
      <p:sp>
        <p:nvSpPr>
          <p:cNvPr id="5" name="Rectangle 4"/>
          <p:cNvSpPr/>
          <p:nvPr userDrawn="1"/>
        </p:nvSpPr>
        <p:spPr>
          <a:xfrm>
            <a:off x="3583763" y="3429000"/>
            <a:ext cx="2469412" cy="2362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F5FC"/>
              </a:solidFill>
            </a:endParaRPr>
          </a:p>
        </p:txBody>
      </p:sp>
      <p:sp>
        <p:nvSpPr>
          <p:cNvPr id="3" name="Picture Placeholder 2"/>
          <p:cNvSpPr>
            <a:spLocks noGrp="1"/>
          </p:cNvSpPr>
          <p:nvPr>
            <p:ph type="pic" sz="quarter" idx="13"/>
          </p:nvPr>
        </p:nvSpPr>
        <p:spPr>
          <a:xfrm>
            <a:off x="1028700" y="3429000"/>
            <a:ext cx="2468880" cy="2359152"/>
          </a:xfrm>
          <a:prstGeom prst="rect">
            <a:avLst/>
          </a:prstGeom>
          <a:solidFill>
            <a:schemeClr val="accent6">
              <a:lumMod val="50000"/>
            </a:schemeClr>
          </a:solidFill>
        </p:spPr>
        <p:txBody>
          <a:bodyPr/>
          <a:lstStyle>
            <a:lvl1pPr marL="0" indent="0">
              <a:buNone/>
              <a:defRPr sz="1000"/>
            </a:lvl1pPr>
          </a:lstStyle>
          <a:p>
            <a:endParaRPr lang="en-US"/>
          </a:p>
        </p:txBody>
      </p:sp>
      <p:sp>
        <p:nvSpPr>
          <p:cNvPr id="10" name="Picture Placeholder 2"/>
          <p:cNvSpPr>
            <a:spLocks noGrp="1"/>
          </p:cNvSpPr>
          <p:nvPr>
            <p:ph type="pic" sz="quarter" idx="14"/>
          </p:nvPr>
        </p:nvSpPr>
        <p:spPr>
          <a:xfrm>
            <a:off x="6138863" y="3429000"/>
            <a:ext cx="2468880" cy="2359152"/>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64564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C6A18-4AB4-C342-99B9-3EFB0D4722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EA2B07-FC2D-D24A-979A-8BD83CCD21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EFF187-4EB9-584B-A73C-EA14627E88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276EA7-F233-DB40-BA1E-2505D0D9EC13}"/>
              </a:ext>
            </a:extLst>
          </p:cNvPr>
          <p:cNvSpPr>
            <a:spLocks noGrp="1"/>
          </p:cNvSpPr>
          <p:nvPr>
            <p:ph type="dt" sz="half" idx="10"/>
          </p:nvPr>
        </p:nvSpPr>
        <p:spPr/>
        <p:txBody>
          <a:bodyPr/>
          <a:lstStyle/>
          <a:p>
            <a:fld id="{608E0116-D2BB-D34A-90DB-0AD447C15D29}" type="datetimeFigureOut">
              <a:rPr lang="en-US" smtClean="0"/>
              <a:t>3/23/20</a:t>
            </a:fld>
            <a:endParaRPr lang="en-US"/>
          </a:p>
        </p:txBody>
      </p:sp>
      <p:sp>
        <p:nvSpPr>
          <p:cNvPr id="6" name="Footer Placeholder 5">
            <a:extLst>
              <a:ext uri="{FF2B5EF4-FFF2-40B4-BE49-F238E27FC236}">
                <a16:creationId xmlns:a16="http://schemas.microsoft.com/office/drawing/2014/main" id="{8FA9DB9E-A558-164C-A495-7A87C47425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414D10-DD99-FD4A-B805-E03E657DC0E1}"/>
              </a:ext>
            </a:extLst>
          </p:cNvPr>
          <p:cNvSpPr>
            <a:spLocks noGrp="1"/>
          </p:cNvSpPr>
          <p:nvPr>
            <p:ph type="sldNum" sz="quarter" idx="12"/>
          </p:nvPr>
        </p:nvSpPr>
        <p:spPr/>
        <p:txBody>
          <a:bodyPr/>
          <a:lstStyle/>
          <a:p>
            <a:fld id="{3ED677E2-9676-A64C-9F71-6330947C0372}" type="slidenum">
              <a:rPr lang="en-US" smtClean="0"/>
              <a:t>‹#›</a:t>
            </a:fld>
            <a:endParaRPr lang="en-US"/>
          </a:p>
        </p:txBody>
      </p:sp>
    </p:spTree>
    <p:extLst>
      <p:ext uri="{BB962C8B-B14F-4D97-AF65-F5344CB8AC3E}">
        <p14:creationId xmlns:p14="http://schemas.microsoft.com/office/powerpoint/2010/main" val="30769726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ingle Image #2">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solidFill>
                  <a:srgbClr val="238DC1">
                    <a:lumMod val="50000"/>
                  </a:srgbClr>
                </a:solidFill>
              </a:rPr>
              <a:t>www.websitename.com</a:t>
            </a:r>
          </a:p>
        </p:txBody>
      </p:sp>
      <p:sp>
        <p:nvSpPr>
          <p:cNvPr id="7" name="Slide Number Placeholder 6"/>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5" name="Picture Placeholder 2"/>
          <p:cNvSpPr>
            <a:spLocks noGrp="1"/>
          </p:cNvSpPr>
          <p:nvPr>
            <p:ph type="pic" sz="quarter" idx="13"/>
          </p:nvPr>
        </p:nvSpPr>
        <p:spPr>
          <a:xfrm>
            <a:off x="6096000" y="3994150"/>
            <a:ext cx="5060950" cy="1797051"/>
          </a:xfrm>
          <a:prstGeom prst="roundRect">
            <a:avLst>
              <a:gd name="adj" fmla="val 2630"/>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6894425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am Work #2">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solidFill>
                  <a:srgbClr val="238DC1">
                    <a:lumMod val="50000"/>
                  </a:srgbClr>
                </a:solidFill>
              </a:rPr>
              <a:t>www.websitename.com</a:t>
            </a:r>
          </a:p>
        </p:txBody>
      </p:sp>
      <p:sp>
        <p:nvSpPr>
          <p:cNvPr id="7" name="Slide Number Placeholder 6"/>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4" name="Rounded Rectangle 3"/>
          <p:cNvSpPr/>
          <p:nvPr userDrawn="1"/>
        </p:nvSpPr>
        <p:spPr>
          <a:xfrm>
            <a:off x="5675144" y="685800"/>
            <a:ext cx="3640951" cy="1790888"/>
          </a:xfrm>
          <a:prstGeom prst="roundRect">
            <a:avLst>
              <a:gd name="adj" fmla="val 241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F5FC"/>
              </a:solidFill>
            </a:endParaRPr>
          </a:p>
        </p:txBody>
      </p:sp>
      <p:sp>
        <p:nvSpPr>
          <p:cNvPr id="5" name="Rounded Rectangle 4"/>
          <p:cNvSpPr/>
          <p:nvPr userDrawn="1"/>
        </p:nvSpPr>
        <p:spPr>
          <a:xfrm>
            <a:off x="5675145" y="4381312"/>
            <a:ext cx="3640950" cy="1790888"/>
          </a:xfrm>
          <a:prstGeom prst="roundRect">
            <a:avLst>
              <a:gd name="adj" fmla="val 123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F5FC"/>
              </a:solidFill>
            </a:endParaRPr>
          </a:p>
        </p:txBody>
      </p:sp>
      <p:sp>
        <p:nvSpPr>
          <p:cNvPr id="8" name="Rounded Rectangle 7"/>
          <p:cNvSpPr/>
          <p:nvPr userDrawn="1"/>
        </p:nvSpPr>
        <p:spPr>
          <a:xfrm>
            <a:off x="7525208" y="2533556"/>
            <a:ext cx="3640951" cy="1790888"/>
          </a:xfrm>
          <a:prstGeom prst="roundRect">
            <a:avLst>
              <a:gd name="adj" fmla="val 1231"/>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F5FC"/>
              </a:solidFill>
            </a:endParaRPr>
          </a:p>
        </p:txBody>
      </p:sp>
      <p:sp>
        <p:nvSpPr>
          <p:cNvPr id="3" name="Picture Placeholder 2"/>
          <p:cNvSpPr>
            <a:spLocks noGrp="1"/>
          </p:cNvSpPr>
          <p:nvPr>
            <p:ph type="pic" sz="quarter" idx="13"/>
          </p:nvPr>
        </p:nvSpPr>
        <p:spPr>
          <a:xfrm>
            <a:off x="1028700" y="685800"/>
            <a:ext cx="4581144" cy="5486400"/>
          </a:xfrm>
          <a:prstGeom prst="roundRect">
            <a:avLst>
              <a:gd name="adj" fmla="val 1525"/>
            </a:avLst>
          </a:prstGeom>
          <a:solidFill>
            <a:schemeClr val="accent6">
              <a:lumMod val="50000"/>
            </a:schemeClr>
          </a:solidFill>
        </p:spPr>
        <p:txBody>
          <a:bodyPr/>
          <a:lstStyle>
            <a:lvl1pPr marL="0" indent="0">
              <a:buNone/>
              <a:defRPr sz="1000"/>
            </a:lvl1pPr>
          </a:lstStyle>
          <a:p>
            <a:endParaRPr lang="en-US"/>
          </a:p>
        </p:txBody>
      </p:sp>
      <p:sp>
        <p:nvSpPr>
          <p:cNvPr id="13" name="Picture Placeholder 2"/>
          <p:cNvSpPr>
            <a:spLocks noGrp="1"/>
          </p:cNvSpPr>
          <p:nvPr>
            <p:ph type="pic" sz="quarter" idx="14"/>
          </p:nvPr>
        </p:nvSpPr>
        <p:spPr>
          <a:xfrm>
            <a:off x="9375775" y="685800"/>
            <a:ext cx="1792224" cy="1792224"/>
          </a:xfrm>
          <a:prstGeom prst="roundRect">
            <a:avLst>
              <a:gd name="adj" fmla="val 3179"/>
            </a:avLst>
          </a:prstGeom>
          <a:solidFill>
            <a:schemeClr val="accent6">
              <a:lumMod val="50000"/>
            </a:schemeClr>
          </a:solidFill>
        </p:spPr>
        <p:txBody>
          <a:bodyPr/>
          <a:lstStyle>
            <a:lvl1pPr marL="0" indent="0">
              <a:buNone/>
              <a:defRPr sz="1000"/>
            </a:lvl1pPr>
          </a:lstStyle>
          <a:p>
            <a:endParaRPr lang="en-US"/>
          </a:p>
        </p:txBody>
      </p:sp>
      <p:sp>
        <p:nvSpPr>
          <p:cNvPr id="14" name="Picture Placeholder 2"/>
          <p:cNvSpPr>
            <a:spLocks noGrp="1"/>
          </p:cNvSpPr>
          <p:nvPr>
            <p:ph type="pic" sz="quarter" idx="15"/>
          </p:nvPr>
        </p:nvSpPr>
        <p:spPr>
          <a:xfrm>
            <a:off x="5675313" y="2533650"/>
            <a:ext cx="1792224" cy="1792224"/>
          </a:xfrm>
          <a:prstGeom prst="roundRect">
            <a:avLst>
              <a:gd name="adj" fmla="val 2592"/>
            </a:avLst>
          </a:prstGeom>
          <a:solidFill>
            <a:schemeClr val="accent6">
              <a:lumMod val="50000"/>
            </a:schemeClr>
          </a:solidFill>
        </p:spPr>
        <p:txBody>
          <a:bodyPr/>
          <a:lstStyle>
            <a:lvl1pPr marL="0" indent="0">
              <a:buNone/>
              <a:defRPr sz="1000"/>
            </a:lvl1pPr>
          </a:lstStyle>
          <a:p>
            <a:endParaRPr lang="en-US"/>
          </a:p>
        </p:txBody>
      </p:sp>
      <p:sp>
        <p:nvSpPr>
          <p:cNvPr id="15" name="Picture Placeholder 2"/>
          <p:cNvSpPr>
            <a:spLocks noGrp="1"/>
          </p:cNvSpPr>
          <p:nvPr>
            <p:ph type="pic" sz="quarter" idx="16"/>
          </p:nvPr>
        </p:nvSpPr>
        <p:spPr>
          <a:xfrm>
            <a:off x="9375775" y="4381500"/>
            <a:ext cx="1792224" cy="1792224"/>
          </a:xfrm>
          <a:prstGeom prst="roundRect">
            <a:avLst>
              <a:gd name="adj" fmla="val 2006"/>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1146467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am Work #3">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10" name="Picture Placeholder 2"/>
          <p:cNvSpPr>
            <a:spLocks noGrp="1"/>
          </p:cNvSpPr>
          <p:nvPr>
            <p:ph type="pic" sz="quarter" idx="14"/>
          </p:nvPr>
        </p:nvSpPr>
        <p:spPr>
          <a:xfrm>
            <a:off x="1028700" y="2525233"/>
            <a:ext cx="2057400" cy="2057400"/>
          </a:xfrm>
          <a:prstGeom prst="roundRect">
            <a:avLst>
              <a:gd name="adj" fmla="val 3179"/>
            </a:avLst>
          </a:prstGeom>
          <a:solidFill>
            <a:schemeClr val="accent6">
              <a:lumMod val="50000"/>
            </a:schemeClr>
          </a:solidFill>
        </p:spPr>
        <p:txBody>
          <a:bodyPr/>
          <a:lstStyle>
            <a:lvl1pPr marL="0" indent="0">
              <a:buNone/>
              <a:defRPr sz="1000"/>
            </a:lvl1pPr>
          </a:lstStyle>
          <a:p>
            <a:endParaRPr lang="en-US"/>
          </a:p>
        </p:txBody>
      </p:sp>
      <p:sp>
        <p:nvSpPr>
          <p:cNvPr id="11" name="Picture Placeholder 2"/>
          <p:cNvSpPr>
            <a:spLocks noGrp="1"/>
          </p:cNvSpPr>
          <p:nvPr>
            <p:ph type="pic" sz="quarter" idx="15"/>
          </p:nvPr>
        </p:nvSpPr>
        <p:spPr>
          <a:xfrm>
            <a:off x="3556000" y="2525233"/>
            <a:ext cx="2057400" cy="2057400"/>
          </a:xfrm>
          <a:prstGeom prst="roundRect">
            <a:avLst>
              <a:gd name="adj" fmla="val 3179"/>
            </a:avLst>
          </a:prstGeom>
          <a:solidFill>
            <a:schemeClr val="accent6">
              <a:lumMod val="50000"/>
            </a:schemeClr>
          </a:solidFill>
        </p:spPr>
        <p:txBody>
          <a:bodyPr/>
          <a:lstStyle>
            <a:lvl1pPr marL="0" indent="0">
              <a:buNone/>
              <a:defRPr sz="1000"/>
            </a:lvl1pPr>
          </a:lstStyle>
          <a:p>
            <a:endParaRPr lang="en-US"/>
          </a:p>
        </p:txBody>
      </p:sp>
      <p:sp>
        <p:nvSpPr>
          <p:cNvPr id="12" name="Picture Placeholder 2"/>
          <p:cNvSpPr>
            <a:spLocks noGrp="1"/>
          </p:cNvSpPr>
          <p:nvPr>
            <p:ph type="pic" sz="quarter" idx="16"/>
          </p:nvPr>
        </p:nvSpPr>
        <p:spPr>
          <a:xfrm>
            <a:off x="6083300" y="2525233"/>
            <a:ext cx="2057400" cy="2057400"/>
          </a:xfrm>
          <a:prstGeom prst="roundRect">
            <a:avLst>
              <a:gd name="adj" fmla="val 3179"/>
            </a:avLst>
          </a:prstGeom>
          <a:solidFill>
            <a:schemeClr val="accent6">
              <a:lumMod val="50000"/>
            </a:schemeClr>
          </a:solidFill>
        </p:spPr>
        <p:txBody>
          <a:bodyPr/>
          <a:lstStyle>
            <a:lvl1pPr marL="0" indent="0">
              <a:buNone/>
              <a:defRPr sz="1000"/>
            </a:lvl1pPr>
          </a:lstStyle>
          <a:p>
            <a:endParaRPr lang="en-US"/>
          </a:p>
        </p:txBody>
      </p:sp>
      <p:sp>
        <p:nvSpPr>
          <p:cNvPr id="13" name="Picture Placeholder 2"/>
          <p:cNvSpPr>
            <a:spLocks noGrp="1"/>
          </p:cNvSpPr>
          <p:nvPr>
            <p:ph type="pic" sz="quarter" idx="17"/>
          </p:nvPr>
        </p:nvSpPr>
        <p:spPr>
          <a:xfrm>
            <a:off x="8610600" y="2525233"/>
            <a:ext cx="2057400" cy="2057400"/>
          </a:xfrm>
          <a:prstGeom prst="roundRect">
            <a:avLst>
              <a:gd name="adj" fmla="val 3179"/>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5512919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am Work #4">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11" name="Picture Placeholder 2"/>
          <p:cNvSpPr>
            <a:spLocks noGrp="1"/>
          </p:cNvSpPr>
          <p:nvPr>
            <p:ph type="pic" sz="quarter" idx="14"/>
          </p:nvPr>
        </p:nvSpPr>
        <p:spPr>
          <a:xfrm>
            <a:off x="1028700" y="2525233"/>
            <a:ext cx="1834116" cy="1834116"/>
          </a:xfrm>
          <a:prstGeom prst="roundRect">
            <a:avLst>
              <a:gd name="adj" fmla="val 3179"/>
            </a:avLst>
          </a:prstGeom>
          <a:solidFill>
            <a:schemeClr val="accent6">
              <a:lumMod val="50000"/>
            </a:schemeClr>
          </a:solidFill>
        </p:spPr>
        <p:txBody>
          <a:bodyPr/>
          <a:lstStyle>
            <a:lvl1pPr marL="0" indent="0">
              <a:buNone/>
              <a:defRPr sz="1000"/>
            </a:lvl1pPr>
          </a:lstStyle>
          <a:p>
            <a:endParaRPr lang="en-US"/>
          </a:p>
        </p:txBody>
      </p:sp>
      <p:sp>
        <p:nvSpPr>
          <p:cNvPr id="12" name="Picture Placeholder 2"/>
          <p:cNvSpPr>
            <a:spLocks noGrp="1"/>
          </p:cNvSpPr>
          <p:nvPr>
            <p:ph type="pic" sz="quarter" idx="15"/>
          </p:nvPr>
        </p:nvSpPr>
        <p:spPr>
          <a:xfrm>
            <a:off x="2979996" y="2525233"/>
            <a:ext cx="1834116" cy="1834116"/>
          </a:xfrm>
          <a:prstGeom prst="roundRect">
            <a:avLst>
              <a:gd name="adj" fmla="val 3179"/>
            </a:avLst>
          </a:prstGeom>
          <a:solidFill>
            <a:schemeClr val="accent6">
              <a:lumMod val="50000"/>
            </a:schemeClr>
          </a:solidFill>
        </p:spPr>
        <p:txBody>
          <a:bodyPr/>
          <a:lstStyle>
            <a:lvl1pPr marL="0" indent="0">
              <a:buNone/>
              <a:defRPr sz="1000"/>
            </a:lvl1pPr>
          </a:lstStyle>
          <a:p>
            <a:endParaRPr lang="en-US"/>
          </a:p>
        </p:txBody>
      </p:sp>
      <p:sp>
        <p:nvSpPr>
          <p:cNvPr id="13" name="Picture Placeholder 2"/>
          <p:cNvSpPr>
            <a:spLocks noGrp="1"/>
          </p:cNvSpPr>
          <p:nvPr>
            <p:ph type="pic" sz="quarter" idx="16"/>
          </p:nvPr>
        </p:nvSpPr>
        <p:spPr>
          <a:xfrm>
            <a:off x="4931292" y="2525233"/>
            <a:ext cx="1834116" cy="1834116"/>
          </a:xfrm>
          <a:prstGeom prst="roundRect">
            <a:avLst>
              <a:gd name="adj" fmla="val 3179"/>
            </a:avLst>
          </a:prstGeom>
          <a:solidFill>
            <a:schemeClr val="accent6">
              <a:lumMod val="50000"/>
            </a:schemeClr>
          </a:solidFill>
        </p:spPr>
        <p:txBody>
          <a:bodyPr/>
          <a:lstStyle>
            <a:lvl1pPr marL="0" indent="0">
              <a:buNone/>
              <a:defRPr sz="1000"/>
            </a:lvl1pPr>
          </a:lstStyle>
          <a:p>
            <a:endParaRPr lang="en-US"/>
          </a:p>
        </p:txBody>
      </p:sp>
      <p:sp>
        <p:nvSpPr>
          <p:cNvPr id="14" name="Picture Placeholder 2"/>
          <p:cNvSpPr>
            <a:spLocks noGrp="1"/>
          </p:cNvSpPr>
          <p:nvPr>
            <p:ph type="pic" sz="quarter" idx="17"/>
          </p:nvPr>
        </p:nvSpPr>
        <p:spPr>
          <a:xfrm>
            <a:off x="6882588" y="2525233"/>
            <a:ext cx="1834116" cy="1834116"/>
          </a:xfrm>
          <a:prstGeom prst="roundRect">
            <a:avLst>
              <a:gd name="adj" fmla="val 3179"/>
            </a:avLst>
          </a:prstGeom>
          <a:solidFill>
            <a:schemeClr val="accent6">
              <a:lumMod val="50000"/>
            </a:schemeClr>
          </a:solidFill>
        </p:spPr>
        <p:txBody>
          <a:bodyPr/>
          <a:lstStyle>
            <a:lvl1pPr marL="0" indent="0">
              <a:buNone/>
              <a:defRPr sz="1000"/>
            </a:lvl1pPr>
          </a:lstStyle>
          <a:p>
            <a:endParaRPr lang="en-US"/>
          </a:p>
        </p:txBody>
      </p:sp>
      <p:sp>
        <p:nvSpPr>
          <p:cNvPr id="15" name="Picture Placeholder 2"/>
          <p:cNvSpPr>
            <a:spLocks noGrp="1"/>
          </p:cNvSpPr>
          <p:nvPr>
            <p:ph type="pic" sz="quarter" idx="18"/>
          </p:nvPr>
        </p:nvSpPr>
        <p:spPr>
          <a:xfrm>
            <a:off x="8833884" y="2525233"/>
            <a:ext cx="1834116" cy="1834116"/>
          </a:xfrm>
          <a:prstGeom prst="roundRect">
            <a:avLst>
              <a:gd name="adj" fmla="val 3179"/>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0175656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am Work #5">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11" name="Picture Placeholder 2"/>
          <p:cNvSpPr>
            <a:spLocks noGrp="1"/>
          </p:cNvSpPr>
          <p:nvPr>
            <p:ph type="pic" sz="quarter" idx="14"/>
          </p:nvPr>
        </p:nvSpPr>
        <p:spPr>
          <a:xfrm>
            <a:off x="1028700" y="2522575"/>
            <a:ext cx="1600200" cy="1600200"/>
          </a:xfrm>
          <a:prstGeom prst="ellipse">
            <a:avLst/>
          </a:prstGeom>
          <a:solidFill>
            <a:schemeClr val="accent6">
              <a:lumMod val="50000"/>
            </a:schemeClr>
          </a:solidFill>
        </p:spPr>
        <p:txBody>
          <a:bodyPr/>
          <a:lstStyle>
            <a:lvl1pPr marL="0" indent="0">
              <a:buNone/>
              <a:defRPr sz="1000"/>
            </a:lvl1pPr>
          </a:lstStyle>
          <a:p>
            <a:endParaRPr lang="en-US"/>
          </a:p>
        </p:txBody>
      </p:sp>
      <p:sp>
        <p:nvSpPr>
          <p:cNvPr id="12" name="Picture Placeholder 2"/>
          <p:cNvSpPr>
            <a:spLocks noGrp="1"/>
          </p:cNvSpPr>
          <p:nvPr>
            <p:ph type="pic" sz="quarter" idx="15"/>
          </p:nvPr>
        </p:nvSpPr>
        <p:spPr>
          <a:xfrm>
            <a:off x="3038475" y="2522575"/>
            <a:ext cx="1600200" cy="1600200"/>
          </a:xfrm>
          <a:prstGeom prst="ellipse">
            <a:avLst/>
          </a:prstGeom>
          <a:solidFill>
            <a:schemeClr val="accent6">
              <a:lumMod val="50000"/>
            </a:schemeClr>
          </a:solidFill>
        </p:spPr>
        <p:txBody>
          <a:bodyPr/>
          <a:lstStyle>
            <a:lvl1pPr marL="0" indent="0">
              <a:buNone/>
              <a:defRPr sz="1000"/>
            </a:lvl1pPr>
          </a:lstStyle>
          <a:p>
            <a:endParaRPr lang="en-US"/>
          </a:p>
        </p:txBody>
      </p:sp>
      <p:sp>
        <p:nvSpPr>
          <p:cNvPr id="13" name="Picture Placeholder 2"/>
          <p:cNvSpPr>
            <a:spLocks noGrp="1"/>
          </p:cNvSpPr>
          <p:nvPr>
            <p:ph type="pic" sz="quarter" idx="16"/>
          </p:nvPr>
        </p:nvSpPr>
        <p:spPr>
          <a:xfrm>
            <a:off x="5048250" y="2522575"/>
            <a:ext cx="1600200" cy="1600200"/>
          </a:xfrm>
          <a:prstGeom prst="ellipse">
            <a:avLst/>
          </a:prstGeom>
          <a:solidFill>
            <a:schemeClr val="accent6">
              <a:lumMod val="50000"/>
            </a:schemeClr>
          </a:solidFill>
        </p:spPr>
        <p:txBody>
          <a:bodyPr/>
          <a:lstStyle>
            <a:lvl1pPr marL="0" indent="0">
              <a:buNone/>
              <a:defRPr sz="1000"/>
            </a:lvl1pPr>
          </a:lstStyle>
          <a:p>
            <a:endParaRPr lang="en-US"/>
          </a:p>
        </p:txBody>
      </p:sp>
      <p:sp>
        <p:nvSpPr>
          <p:cNvPr id="14" name="Picture Placeholder 2"/>
          <p:cNvSpPr>
            <a:spLocks noGrp="1"/>
          </p:cNvSpPr>
          <p:nvPr>
            <p:ph type="pic" sz="quarter" idx="17"/>
          </p:nvPr>
        </p:nvSpPr>
        <p:spPr>
          <a:xfrm>
            <a:off x="7058025" y="2522575"/>
            <a:ext cx="1600200" cy="1600200"/>
          </a:xfrm>
          <a:prstGeom prst="ellipse">
            <a:avLst/>
          </a:prstGeom>
          <a:solidFill>
            <a:schemeClr val="accent6">
              <a:lumMod val="50000"/>
            </a:schemeClr>
          </a:solidFill>
        </p:spPr>
        <p:txBody>
          <a:bodyPr/>
          <a:lstStyle>
            <a:lvl1pPr marL="0" indent="0">
              <a:buNone/>
              <a:defRPr sz="1000"/>
            </a:lvl1pPr>
          </a:lstStyle>
          <a:p>
            <a:endParaRPr lang="en-US"/>
          </a:p>
        </p:txBody>
      </p:sp>
      <p:sp>
        <p:nvSpPr>
          <p:cNvPr id="15" name="Picture Placeholder 2"/>
          <p:cNvSpPr>
            <a:spLocks noGrp="1"/>
          </p:cNvSpPr>
          <p:nvPr>
            <p:ph type="pic" sz="quarter" idx="18"/>
          </p:nvPr>
        </p:nvSpPr>
        <p:spPr>
          <a:xfrm>
            <a:off x="9067800" y="2522575"/>
            <a:ext cx="1600200" cy="1600200"/>
          </a:xfrm>
          <a:prstGeom prst="ellipse">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0769195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am Work #6">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3" name="Picture Placeholder 2"/>
          <p:cNvSpPr>
            <a:spLocks noGrp="1"/>
          </p:cNvSpPr>
          <p:nvPr>
            <p:ph type="pic" sz="quarter" idx="13"/>
          </p:nvPr>
        </p:nvSpPr>
        <p:spPr>
          <a:xfrm>
            <a:off x="6523038" y="2514600"/>
            <a:ext cx="2286000" cy="1600200"/>
          </a:xfrm>
          <a:prstGeom prst="rect">
            <a:avLst/>
          </a:prstGeom>
          <a:solidFill>
            <a:schemeClr val="accent6">
              <a:lumMod val="50000"/>
            </a:schemeClr>
          </a:solidFill>
        </p:spPr>
        <p:txBody>
          <a:bodyPr/>
          <a:lstStyle>
            <a:lvl1pPr marL="0" indent="0">
              <a:buNone/>
              <a:defRPr sz="1000"/>
            </a:lvl1pPr>
          </a:lstStyle>
          <a:p>
            <a:endParaRPr lang="en-US"/>
          </a:p>
        </p:txBody>
      </p:sp>
      <p:sp>
        <p:nvSpPr>
          <p:cNvPr id="14" name="Picture Placeholder 2"/>
          <p:cNvSpPr>
            <a:spLocks noGrp="1"/>
          </p:cNvSpPr>
          <p:nvPr>
            <p:ph type="pic" sz="quarter" idx="14"/>
          </p:nvPr>
        </p:nvSpPr>
        <p:spPr>
          <a:xfrm>
            <a:off x="8877300" y="2514600"/>
            <a:ext cx="2286000" cy="1600200"/>
          </a:xfrm>
          <a:prstGeom prst="rect">
            <a:avLst/>
          </a:prstGeom>
          <a:solidFill>
            <a:schemeClr val="accent6">
              <a:lumMod val="50000"/>
            </a:schemeClr>
          </a:solidFill>
        </p:spPr>
        <p:txBody>
          <a:bodyPr/>
          <a:lstStyle>
            <a:lvl1pPr marL="0" indent="0">
              <a:buNone/>
              <a:defRPr sz="1000"/>
            </a:lvl1pPr>
          </a:lstStyle>
          <a:p>
            <a:endParaRPr lang="en-US"/>
          </a:p>
        </p:txBody>
      </p:sp>
      <p:sp>
        <p:nvSpPr>
          <p:cNvPr id="15" name="Picture Placeholder 2"/>
          <p:cNvSpPr>
            <a:spLocks noGrp="1"/>
          </p:cNvSpPr>
          <p:nvPr>
            <p:ph type="pic" sz="quarter" idx="15"/>
          </p:nvPr>
        </p:nvSpPr>
        <p:spPr>
          <a:xfrm>
            <a:off x="8877300" y="4191000"/>
            <a:ext cx="2286000" cy="1600200"/>
          </a:xfrm>
          <a:prstGeom prst="rect">
            <a:avLst/>
          </a:prstGeom>
          <a:solidFill>
            <a:schemeClr val="accent6">
              <a:lumMod val="50000"/>
            </a:schemeClr>
          </a:solidFill>
        </p:spPr>
        <p:txBody>
          <a:bodyPr/>
          <a:lstStyle>
            <a:lvl1pPr marL="0" indent="0">
              <a:buNone/>
              <a:defRPr sz="1000"/>
            </a:lvl1pPr>
          </a:lstStyle>
          <a:p>
            <a:endParaRPr lang="en-US"/>
          </a:p>
        </p:txBody>
      </p:sp>
      <p:sp>
        <p:nvSpPr>
          <p:cNvPr id="16" name="Picture Placeholder 2"/>
          <p:cNvSpPr>
            <a:spLocks noGrp="1"/>
          </p:cNvSpPr>
          <p:nvPr>
            <p:ph type="pic" sz="quarter" idx="16"/>
          </p:nvPr>
        </p:nvSpPr>
        <p:spPr>
          <a:xfrm>
            <a:off x="6523038" y="4191000"/>
            <a:ext cx="2286000" cy="1600200"/>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2662224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am Work #7">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4" name="Rounded Rectangle 3"/>
          <p:cNvSpPr/>
          <p:nvPr userDrawn="1"/>
        </p:nvSpPr>
        <p:spPr>
          <a:xfrm>
            <a:off x="2413589" y="2520359"/>
            <a:ext cx="3572541" cy="1481328"/>
          </a:xfrm>
          <a:prstGeom prst="roundRect">
            <a:avLst>
              <a:gd name="adj" fmla="val 374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F5FC"/>
              </a:solidFill>
            </a:endParaRPr>
          </a:p>
        </p:txBody>
      </p:sp>
      <p:sp>
        <p:nvSpPr>
          <p:cNvPr id="6" name="Rounded Rectangle 5"/>
          <p:cNvSpPr/>
          <p:nvPr userDrawn="1"/>
        </p:nvSpPr>
        <p:spPr>
          <a:xfrm>
            <a:off x="2413589" y="4309872"/>
            <a:ext cx="3572541" cy="1481328"/>
          </a:xfrm>
          <a:prstGeom prst="roundRect">
            <a:avLst>
              <a:gd name="adj" fmla="val 37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F5FC"/>
              </a:solidFill>
            </a:endParaRPr>
          </a:p>
        </p:txBody>
      </p:sp>
      <p:sp>
        <p:nvSpPr>
          <p:cNvPr id="10" name="Rounded Rectangle 9"/>
          <p:cNvSpPr/>
          <p:nvPr userDrawn="1"/>
        </p:nvSpPr>
        <p:spPr>
          <a:xfrm>
            <a:off x="7590759" y="4309872"/>
            <a:ext cx="3572541" cy="1481328"/>
          </a:xfrm>
          <a:prstGeom prst="roundRect">
            <a:avLst>
              <a:gd name="adj" fmla="val 374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F5FC"/>
              </a:solidFill>
            </a:endParaRPr>
          </a:p>
        </p:txBody>
      </p:sp>
      <p:sp>
        <p:nvSpPr>
          <p:cNvPr id="12" name="Rounded Rectangle 11"/>
          <p:cNvSpPr/>
          <p:nvPr userDrawn="1"/>
        </p:nvSpPr>
        <p:spPr>
          <a:xfrm>
            <a:off x="7590759" y="2520359"/>
            <a:ext cx="3572541" cy="1481328"/>
          </a:xfrm>
          <a:prstGeom prst="roundRect">
            <a:avLst>
              <a:gd name="adj" fmla="val 374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F5FC"/>
              </a:solidFill>
            </a:endParaRPr>
          </a:p>
        </p:txBody>
      </p:sp>
      <p:sp>
        <p:nvSpPr>
          <p:cNvPr id="14" name="Picture Placeholder 2"/>
          <p:cNvSpPr>
            <a:spLocks noGrp="1"/>
          </p:cNvSpPr>
          <p:nvPr>
            <p:ph type="pic" sz="quarter" idx="14"/>
          </p:nvPr>
        </p:nvSpPr>
        <p:spPr>
          <a:xfrm>
            <a:off x="1028700" y="2525233"/>
            <a:ext cx="1475709" cy="1475709"/>
          </a:xfrm>
          <a:prstGeom prst="roundRect">
            <a:avLst>
              <a:gd name="adj" fmla="val 3179"/>
            </a:avLst>
          </a:prstGeom>
          <a:solidFill>
            <a:schemeClr val="accent6">
              <a:lumMod val="50000"/>
            </a:schemeClr>
          </a:solidFill>
        </p:spPr>
        <p:txBody>
          <a:bodyPr/>
          <a:lstStyle>
            <a:lvl1pPr marL="0" indent="0">
              <a:buNone/>
              <a:defRPr sz="1000"/>
            </a:lvl1pPr>
          </a:lstStyle>
          <a:p>
            <a:endParaRPr lang="en-US"/>
          </a:p>
        </p:txBody>
      </p:sp>
      <p:sp>
        <p:nvSpPr>
          <p:cNvPr id="15" name="Picture Placeholder 2"/>
          <p:cNvSpPr>
            <a:spLocks noGrp="1"/>
          </p:cNvSpPr>
          <p:nvPr>
            <p:ph type="pic" sz="quarter" idx="15"/>
          </p:nvPr>
        </p:nvSpPr>
        <p:spPr>
          <a:xfrm>
            <a:off x="6210744" y="2519614"/>
            <a:ext cx="1475709" cy="1475709"/>
          </a:xfrm>
          <a:prstGeom prst="roundRect">
            <a:avLst>
              <a:gd name="adj" fmla="val 3179"/>
            </a:avLst>
          </a:prstGeom>
          <a:solidFill>
            <a:schemeClr val="accent6">
              <a:lumMod val="50000"/>
            </a:schemeClr>
          </a:solidFill>
        </p:spPr>
        <p:txBody>
          <a:bodyPr/>
          <a:lstStyle>
            <a:lvl1pPr marL="0" indent="0">
              <a:buNone/>
              <a:defRPr sz="1000"/>
            </a:lvl1pPr>
          </a:lstStyle>
          <a:p>
            <a:endParaRPr lang="en-US"/>
          </a:p>
        </p:txBody>
      </p:sp>
      <p:sp>
        <p:nvSpPr>
          <p:cNvPr id="16" name="Picture Placeholder 2"/>
          <p:cNvSpPr>
            <a:spLocks noGrp="1"/>
          </p:cNvSpPr>
          <p:nvPr>
            <p:ph type="pic" sz="quarter" idx="16"/>
          </p:nvPr>
        </p:nvSpPr>
        <p:spPr>
          <a:xfrm>
            <a:off x="1028700" y="4314746"/>
            <a:ext cx="1475709" cy="1475709"/>
          </a:xfrm>
          <a:prstGeom prst="roundRect">
            <a:avLst>
              <a:gd name="adj" fmla="val 3179"/>
            </a:avLst>
          </a:prstGeom>
          <a:solidFill>
            <a:schemeClr val="accent6">
              <a:lumMod val="50000"/>
            </a:schemeClr>
          </a:solidFill>
        </p:spPr>
        <p:txBody>
          <a:bodyPr/>
          <a:lstStyle>
            <a:lvl1pPr marL="0" indent="0">
              <a:buNone/>
              <a:defRPr sz="1000"/>
            </a:lvl1pPr>
          </a:lstStyle>
          <a:p>
            <a:endParaRPr lang="en-US"/>
          </a:p>
        </p:txBody>
      </p:sp>
      <p:sp>
        <p:nvSpPr>
          <p:cNvPr id="17" name="Picture Placeholder 2"/>
          <p:cNvSpPr>
            <a:spLocks noGrp="1"/>
          </p:cNvSpPr>
          <p:nvPr>
            <p:ph type="pic" sz="quarter" idx="17"/>
          </p:nvPr>
        </p:nvSpPr>
        <p:spPr>
          <a:xfrm>
            <a:off x="6210744" y="4314746"/>
            <a:ext cx="1475709" cy="1475709"/>
          </a:xfrm>
          <a:prstGeom prst="roundRect">
            <a:avLst>
              <a:gd name="adj" fmla="val 3179"/>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6097071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am Single #1">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3" name="Picture Placeholder 2"/>
          <p:cNvSpPr>
            <a:spLocks noGrp="1"/>
          </p:cNvSpPr>
          <p:nvPr>
            <p:ph type="pic" sz="quarter" idx="13"/>
          </p:nvPr>
        </p:nvSpPr>
        <p:spPr>
          <a:xfrm>
            <a:off x="0" y="0"/>
            <a:ext cx="5187950" cy="6858000"/>
          </a:xfrm>
          <a:prstGeom prst="rect">
            <a:avLst/>
          </a:prstGeom>
          <a:solidFill>
            <a:schemeClr val="accent6">
              <a:lumMod val="50000"/>
            </a:schemeClr>
          </a:solidFill>
        </p:spPr>
        <p:txBody>
          <a:bodyPr/>
          <a:lstStyle>
            <a:lvl1pPr marL="0" indent="0">
              <a:buNone/>
              <a:defRPr sz="1000"/>
            </a:lvl1pPr>
          </a:lstStyle>
          <a:p>
            <a:endParaRPr lang="en-US"/>
          </a:p>
        </p:txBody>
      </p:sp>
      <p:sp>
        <p:nvSpPr>
          <p:cNvPr id="10" name="Picture Placeholder 2"/>
          <p:cNvSpPr>
            <a:spLocks noGrp="1"/>
          </p:cNvSpPr>
          <p:nvPr>
            <p:ph type="pic" sz="quarter" idx="14"/>
          </p:nvPr>
        </p:nvSpPr>
        <p:spPr>
          <a:xfrm>
            <a:off x="4607149" y="2519474"/>
            <a:ext cx="1475709" cy="1475709"/>
          </a:xfrm>
          <a:prstGeom prst="roundRect">
            <a:avLst>
              <a:gd name="adj" fmla="val 3179"/>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448049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Header Full Image">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5" name="Picture Placeholder 2"/>
          <p:cNvSpPr>
            <a:spLocks noGrp="1"/>
          </p:cNvSpPr>
          <p:nvPr>
            <p:ph type="pic" sz="quarter" idx="13"/>
          </p:nvPr>
        </p:nvSpPr>
        <p:spPr>
          <a:xfrm>
            <a:off x="0" y="0"/>
            <a:ext cx="12192000" cy="4730750"/>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8381390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3" name="Picture Placeholder 2"/>
          <p:cNvSpPr>
            <a:spLocks noGrp="1"/>
          </p:cNvSpPr>
          <p:nvPr>
            <p:ph type="pic" sz="quarter" idx="13"/>
          </p:nvPr>
        </p:nvSpPr>
        <p:spPr>
          <a:xfrm>
            <a:off x="1042988" y="2532062"/>
            <a:ext cx="2468562" cy="3273425"/>
          </a:xfrm>
          <a:prstGeom prst="roundRect">
            <a:avLst>
              <a:gd name="adj" fmla="val 2191"/>
            </a:avLst>
          </a:prstGeom>
          <a:solidFill>
            <a:schemeClr val="accent6">
              <a:lumMod val="50000"/>
            </a:schemeClr>
          </a:solidFill>
        </p:spPr>
        <p:txBody>
          <a:bodyPr/>
          <a:lstStyle>
            <a:lvl1pPr marL="0" indent="0">
              <a:buNone/>
              <a:defRPr sz="1000"/>
            </a:lvl1pPr>
          </a:lstStyle>
          <a:p>
            <a:endParaRPr lang="en-US"/>
          </a:p>
        </p:txBody>
      </p:sp>
      <p:sp>
        <p:nvSpPr>
          <p:cNvPr id="10" name="Picture Placeholder 2"/>
          <p:cNvSpPr>
            <a:spLocks noGrp="1"/>
          </p:cNvSpPr>
          <p:nvPr>
            <p:ph type="pic" sz="quarter" idx="14"/>
          </p:nvPr>
        </p:nvSpPr>
        <p:spPr>
          <a:xfrm>
            <a:off x="3594100" y="2532062"/>
            <a:ext cx="2468562" cy="3273425"/>
          </a:xfrm>
          <a:prstGeom prst="roundRect">
            <a:avLst>
              <a:gd name="adj" fmla="val 2191"/>
            </a:avLst>
          </a:prstGeom>
          <a:solidFill>
            <a:schemeClr val="accent6">
              <a:lumMod val="50000"/>
            </a:schemeClr>
          </a:solidFill>
        </p:spPr>
        <p:txBody>
          <a:bodyPr/>
          <a:lstStyle>
            <a:lvl1pPr marL="0" indent="0">
              <a:buNone/>
              <a:defRPr sz="1000"/>
            </a:lvl1pPr>
          </a:lstStyle>
          <a:p>
            <a:endParaRPr lang="en-US"/>
          </a:p>
        </p:txBody>
      </p:sp>
      <p:sp>
        <p:nvSpPr>
          <p:cNvPr id="11" name="Picture Placeholder 2"/>
          <p:cNvSpPr>
            <a:spLocks noGrp="1"/>
          </p:cNvSpPr>
          <p:nvPr>
            <p:ph type="pic" sz="quarter" idx="15"/>
          </p:nvPr>
        </p:nvSpPr>
        <p:spPr>
          <a:xfrm>
            <a:off x="6145212" y="2532062"/>
            <a:ext cx="2468562" cy="3273425"/>
          </a:xfrm>
          <a:prstGeom prst="roundRect">
            <a:avLst>
              <a:gd name="adj" fmla="val 2191"/>
            </a:avLst>
          </a:prstGeom>
          <a:solidFill>
            <a:schemeClr val="accent6">
              <a:lumMod val="50000"/>
            </a:schemeClr>
          </a:solidFill>
        </p:spPr>
        <p:txBody>
          <a:bodyPr/>
          <a:lstStyle>
            <a:lvl1pPr marL="0" indent="0">
              <a:buNone/>
              <a:defRPr sz="1000"/>
            </a:lvl1pPr>
          </a:lstStyle>
          <a:p>
            <a:endParaRPr lang="en-US"/>
          </a:p>
        </p:txBody>
      </p:sp>
      <p:sp>
        <p:nvSpPr>
          <p:cNvPr id="12" name="Picture Placeholder 2"/>
          <p:cNvSpPr>
            <a:spLocks noGrp="1"/>
          </p:cNvSpPr>
          <p:nvPr>
            <p:ph type="pic" sz="quarter" idx="16"/>
          </p:nvPr>
        </p:nvSpPr>
        <p:spPr>
          <a:xfrm>
            <a:off x="8696323" y="2532062"/>
            <a:ext cx="2468562" cy="3273425"/>
          </a:xfrm>
          <a:prstGeom prst="roundRect">
            <a:avLst>
              <a:gd name="adj" fmla="val 2191"/>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339388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7A0DA-10FB-AD49-A72D-33BB4F9C02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E18B3-77D1-0547-8B05-42B6224EDC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2B5998-A18E-CF4D-8310-BC789CE5B6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6E2025-D27A-9D4B-865F-2C10757627F9}"/>
              </a:ext>
            </a:extLst>
          </p:cNvPr>
          <p:cNvSpPr>
            <a:spLocks noGrp="1"/>
          </p:cNvSpPr>
          <p:nvPr>
            <p:ph type="dt" sz="half" idx="10"/>
          </p:nvPr>
        </p:nvSpPr>
        <p:spPr/>
        <p:txBody>
          <a:bodyPr/>
          <a:lstStyle/>
          <a:p>
            <a:fld id="{608E0116-D2BB-D34A-90DB-0AD447C15D29}" type="datetimeFigureOut">
              <a:rPr lang="en-US" smtClean="0"/>
              <a:t>3/23/20</a:t>
            </a:fld>
            <a:endParaRPr lang="en-US"/>
          </a:p>
        </p:txBody>
      </p:sp>
      <p:sp>
        <p:nvSpPr>
          <p:cNvPr id="6" name="Footer Placeholder 5">
            <a:extLst>
              <a:ext uri="{FF2B5EF4-FFF2-40B4-BE49-F238E27FC236}">
                <a16:creationId xmlns:a16="http://schemas.microsoft.com/office/drawing/2014/main" id="{2DECAED2-7B35-A744-BEB4-06FE70EEDA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A5DD-C9E2-7B41-BB1C-E20F35932BC8}"/>
              </a:ext>
            </a:extLst>
          </p:cNvPr>
          <p:cNvSpPr>
            <a:spLocks noGrp="1"/>
          </p:cNvSpPr>
          <p:nvPr>
            <p:ph type="sldNum" sz="quarter" idx="12"/>
          </p:nvPr>
        </p:nvSpPr>
        <p:spPr/>
        <p:txBody>
          <a:bodyPr/>
          <a:lstStyle/>
          <a:p>
            <a:fld id="{3ED677E2-9676-A64C-9F71-6330947C0372}" type="slidenum">
              <a:rPr lang="en-US" smtClean="0"/>
              <a:t>‹#›</a:t>
            </a:fld>
            <a:endParaRPr lang="en-US"/>
          </a:p>
        </p:txBody>
      </p:sp>
    </p:spTree>
    <p:extLst>
      <p:ext uri="{BB962C8B-B14F-4D97-AF65-F5344CB8AC3E}">
        <p14:creationId xmlns:p14="http://schemas.microsoft.com/office/powerpoint/2010/main" val="21418259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ortfolio #2">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3" name="Picture Placeholder 2"/>
          <p:cNvSpPr>
            <a:spLocks noGrp="1"/>
          </p:cNvSpPr>
          <p:nvPr>
            <p:ph type="pic" sz="quarter" idx="13"/>
          </p:nvPr>
        </p:nvSpPr>
        <p:spPr>
          <a:xfrm>
            <a:off x="1024318" y="2513013"/>
            <a:ext cx="2295144" cy="2295144"/>
          </a:xfrm>
          <a:prstGeom prst="ellipse">
            <a:avLst/>
          </a:prstGeom>
          <a:solidFill>
            <a:schemeClr val="accent6">
              <a:lumMod val="50000"/>
            </a:schemeClr>
          </a:solidFill>
        </p:spPr>
        <p:txBody>
          <a:bodyPr/>
          <a:lstStyle>
            <a:lvl1pPr marL="0" indent="0">
              <a:buNone/>
              <a:defRPr sz="1000"/>
            </a:lvl1pPr>
          </a:lstStyle>
          <a:p>
            <a:endParaRPr lang="en-US"/>
          </a:p>
        </p:txBody>
      </p:sp>
      <p:sp>
        <p:nvSpPr>
          <p:cNvPr id="10" name="Picture Placeholder 2"/>
          <p:cNvSpPr>
            <a:spLocks noGrp="1"/>
          </p:cNvSpPr>
          <p:nvPr>
            <p:ph type="pic" sz="quarter" idx="14"/>
          </p:nvPr>
        </p:nvSpPr>
        <p:spPr>
          <a:xfrm>
            <a:off x="3638931" y="2513013"/>
            <a:ext cx="2295144" cy="2295144"/>
          </a:xfrm>
          <a:prstGeom prst="ellipse">
            <a:avLst/>
          </a:prstGeom>
          <a:solidFill>
            <a:schemeClr val="accent6">
              <a:lumMod val="50000"/>
            </a:schemeClr>
          </a:solidFill>
        </p:spPr>
        <p:txBody>
          <a:bodyPr/>
          <a:lstStyle>
            <a:lvl1pPr marL="0" indent="0">
              <a:buNone/>
              <a:defRPr sz="1000"/>
            </a:lvl1pPr>
          </a:lstStyle>
          <a:p>
            <a:endParaRPr lang="en-US"/>
          </a:p>
        </p:txBody>
      </p:sp>
      <p:sp>
        <p:nvSpPr>
          <p:cNvPr id="11" name="Picture Placeholder 2"/>
          <p:cNvSpPr>
            <a:spLocks noGrp="1"/>
          </p:cNvSpPr>
          <p:nvPr>
            <p:ph type="pic" sz="quarter" idx="15"/>
          </p:nvPr>
        </p:nvSpPr>
        <p:spPr>
          <a:xfrm>
            <a:off x="6253162" y="2510219"/>
            <a:ext cx="2295144" cy="2295144"/>
          </a:xfrm>
          <a:prstGeom prst="ellipse">
            <a:avLst/>
          </a:prstGeom>
          <a:solidFill>
            <a:schemeClr val="accent6">
              <a:lumMod val="50000"/>
            </a:schemeClr>
          </a:solidFill>
        </p:spPr>
        <p:txBody>
          <a:bodyPr/>
          <a:lstStyle>
            <a:lvl1pPr marL="0" indent="0">
              <a:buNone/>
              <a:defRPr sz="1000"/>
            </a:lvl1pPr>
          </a:lstStyle>
          <a:p>
            <a:endParaRPr lang="en-US"/>
          </a:p>
        </p:txBody>
      </p:sp>
      <p:sp>
        <p:nvSpPr>
          <p:cNvPr id="12" name="Picture Placeholder 2"/>
          <p:cNvSpPr>
            <a:spLocks noGrp="1"/>
          </p:cNvSpPr>
          <p:nvPr>
            <p:ph type="pic" sz="quarter" idx="16"/>
          </p:nvPr>
        </p:nvSpPr>
        <p:spPr>
          <a:xfrm>
            <a:off x="8867393" y="2510219"/>
            <a:ext cx="2295144" cy="2295144"/>
          </a:xfrm>
          <a:prstGeom prst="ellipse">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7539598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ortfolio #3">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3" name="Picture Placeholder 2"/>
          <p:cNvSpPr>
            <a:spLocks noGrp="1"/>
          </p:cNvSpPr>
          <p:nvPr>
            <p:ph type="pic" sz="quarter" idx="13"/>
          </p:nvPr>
        </p:nvSpPr>
        <p:spPr>
          <a:xfrm>
            <a:off x="6107113" y="693738"/>
            <a:ext cx="2514600" cy="2724912"/>
          </a:xfrm>
          <a:prstGeom prst="rect">
            <a:avLst/>
          </a:prstGeom>
          <a:solidFill>
            <a:schemeClr val="accent6">
              <a:lumMod val="50000"/>
            </a:schemeClr>
          </a:solidFill>
        </p:spPr>
        <p:txBody>
          <a:bodyPr/>
          <a:lstStyle>
            <a:lvl1pPr marL="0" indent="0">
              <a:buNone/>
              <a:defRPr sz="1000"/>
            </a:lvl1pPr>
          </a:lstStyle>
          <a:p>
            <a:endParaRPr lang="en-US"/>
          </a:p>
        </p:txBody>
      </p:sp>
      <p:sp>
        <p:nvSpPr>
          <p:cNvPr id="10" name="Picture Placeholder 2"/>
          <p:cNvSpPr>
            <a:spLocks noGrp="1"/>
          </p:cNvSpPr>
          <p:nvPr>
            <p:ph type="pic" sz="quarter" idx="14"/>
          </p:nvPr>
        </p:nvSpPr>
        <p:spPr>
          <a:xfrm>
            <a:off x="8651875" y="693738"/>
            <a:ext cx="2514600" cy="2724912"/>
          </a:xfrm>
          <a:prstGeom prst="rect">
            <a:avLst/>
          </a:prstGeom>
          <a:solidFill>
            <a:schemeClr val="accent6">
              <a:lumMod val="50000"/>
            </a:schemeClr>
          </a:solidFill>
        </p:spPr>
        <p:txBody>
          <a:bodyPr/>
          <a:lstStyle>
            <a:lvl1pPr marL="0" indent="0">
              <a:buNone/>
              <a:defRPr sz="1000"/>
            </a:lvl1pPr>
          </a:lstStyle>
          <a:p>
            <a:endParaRPr lang="en-US"/>
          </a:p>
        </p:txBody>
      </p:sp>
      <p:sp>
        <p:nvSpPr>
          <p:cNvPr id="11" name="Picture Placeholder 2"/>
          <p:cNvSpPr>
            <a:spLocks noGrp="1"/>
          </p:cNvSpPr>
          <p:nvPr>
            <p:ph type="pic" sz="quarter" idx="15"/>
          </p:nvPr>
        </p:nvSpPr>
        <p:spPr>
          <a:xfrm>
            <a:off x="6107113" y="3448050"/>
            <a:ext cx="2514600" cy="2724912"/>
          </a:xfrm>
          <a:prstGeom prst="rect">
            <a:avLst/>
          </a:prstGeom>
          <a:solidFill>
            <a:schemeClr val="accent6">
              <a:lumMod val="50000"/>
            </a:schemeClr>
          </a:solidFill>
        </p:spPr>
        <p:txBody>
          <a:bodyPr/>
          <a:lstStyle>
            <a:lvl1pPr marL="0" indent="0">
              <a:buNone/>
              <a:defRPr sz="1000"/>
            </a:lvl1pPr>
          </a:lstStyle>
          <a:p>
            <a:endParaRPr lang="en-US"/>
          </a:p>
        </p:txBody>
      </p:sp>
      <p:sp>
        <p:nvSpPr>
          <p:cNvPr id="12" name="Picture Placeholder 2"/>
          <p:cNvSpPr>
            <a:spLocks noGrp="1"/>
          </p:cNvSpPr>
          <p:nvPr>
            <p:ph type="pic" sz="quarter" idx="16"/>
          </p:nvPr>
        </p:nvSpPr>
        <p:spPr>
          <a:xfrm>
            <a:off x="8651875" y="3448050"/>
            <a:ext cx="2514600" cy="2724912"/>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4648375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ortfolio #4">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4" name="Rectangle 3"/>
          <p:cNvSpPr/>
          <p:nvPr userDrawn="1"/>
        </p:nvSpPr>
        <p:spPr>
          <a:xfrm>
            <a:off x="4295555" y="4392943"/>
            <a:ext cx="3234956" cy="13982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F5FC"/>
              </a:solidFill>
            </a:endParaRPr>
          </a:p>
        </p:txBody>
      </p:sp>
      <p:sp>
        <p:nvSpPr>
          <p:cNvPr id="10" name="Picture Placeholder 2"/>
          <p:cNvSpPr>
            <a:spLocks noGrp="1"/>
          </p:cNvSpPr>
          <p:nvPr>
            <p:ph type="pic" sz="quarter" idx="13"/>
          </p:nvPr>
        </p:nvSpPr>
        <p:spPr>
          <a:xfrm>
            <a:off x="1028700" y="2514599"/>
            <a:ext cx="3234516" cy="3273425"/>
          </a:xfrm>
          <a:prstGeom prst="rect">
            <a:avLst/>
          </a:prstGeom>
          <a:solidFill>
            <a:schemeClr val="accent6">
              <a:lumMod val="50000"/>
            </a:schemeClr>
          </a:solidFill>
        </p:spPr>
        <p:txBody>
          <a:bodyPr/>
          <a:lstStyle>
            <a:lvl1pPr marL="0" indent="0">
              <a:buNone/>
              <a:defRPr sz="1000"/>
            </a:lvl1pPr>
          </a:lstStyle>
          <a:p>
            <a:endParaRPr lang="en-US"/>
          </a:p>
        </p:txBody>
      </p:sp>
      <p:sp>
        <p:nvSpPr>
          <p:cNvPr id="11" name="Picture Placeholder 2"/>
          <p:cNvSpPr>
            <a:spLocks noGrp="1"/>
          </p:cNvSpPr>
          <p:nvPr>
            <p:ph type="pic" sz="quarter" idx="14"/>
          </p:nvPr>
        </p:nvSpPr>
        <p:spPr>
          <a:xfrm>
            <a:off x="7560452" y="2514599"/>
            <a:ext cx="3604435" cy="3273425"/>
          </a:xfrm>
          <a:prstGeom prst="rect">
            <a:avLst/>
          </a:prstGeom>
          <a:solidFill>
            <a:schemeClr val="accent6">
              <a:lumMod val="50000"/>
            </a:schemeClr>
          </a:solidFill>
        </p:spPr>
        <p:txBody>
          <a:bodyPr/>
          <a:lstStyle>
            <a:lvl1pPr marL="0" indent="0">
              <a:buNone/>
              <a:defRPr sz="1000"/>
            </a:lvl1pPr>
          </a:lstStyle>
          <a:p>
            <a:endParaRPr lang="en-US"/>
          </a:p>
        </p:txBody>
      </p:sp>
      <p:sp>
        <p:nvSpPr>
          <p:cNvPr id="12" name="Picture Placeholder 2"/>
          <p:cNvSpPr>
            <a:spLocks noGrp="1"/>
          </p:cNvSpPr>
          <p:nvPr>
            <p:ph type="pic" sz="quarter" idx="15"/>
          </p:nvPr>
        </p:nvSpPr>
        <p:spPr>
          <a:xfrm>
            <a:off x="4297952" y="2512249"/>
            <a:ext cx="3232559" cy="1858140"/>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164237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ortfolio #5">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5" name="Picture Placeholder 2"/>
          <p:cNvSpPr>
            <a:spLocks noGrp="1"/>
          </p:cNvSpPr>
          <p:nvPr>
            <p:ph type="pic" sz="quarter" idx="13"/>
          </p:nvPr>
        </p:nvSpPr>
        <p:spPr>
          <a:xfrm>
            <a:off x="1028699" y="701675"/>
            <a:ext cx="4149725" cy="5470525"/>
          </a:xfrm>
          <a:prstGeom prst="roundRect">
            <a:avLst>
              <a:gd name="adj" fmla="val 1217"/>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7002876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ortfolio #6">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10" name="Picture Placeholder 2"/>
          <p:cNvSpPr>
            <a:spLocks noGrp="1"/>
          </p:cNvSpPr>
          <p:nvPr>
            <p:ph type="pic" sz="quarter" idx="13"/>
          </p:nvPr>
        </p:nvSpPr>
        <p:spPr>
          <a:xfrm>
            <a:off x="6096000" y="701675"/>
            <a:ext cx="2514600" cy="3456432"/>
          </a:xfrm>
          <a:prstGeom prst="rect">
            <a:avLst/>
          </a:prstGeom>
          <a:solidFill>
            <a:schemeClr val="accent6">
              <a:lumMod val="50000"/>
            </a:schemeClr>
          </a:solidFill>
        </p:spPr>
        <p:txBody>
          <a:bodyPr/>
          <a:lstStyle>
            <a:lvl1pPr marL="0" indent="0">
              <a:buNone/>
              <a:defRPr sz="1000"/>
            </a:lvl1pPr>
          </a:lstStyle>
          <a:p>
            <a:endParaRPr lang="en-US"/>
          </a:p>
        </p:txBody>
      </p:sp>
      <p:sp>
        <p:nvSpPr>
          <p:cNvPr id="11" name="Picture Placeholder 2"/>
          <p:cNvSpPr>
            <a:spLocks noGrp="1"/>
          </p:cNvSpPr>
          <p:nvPr>
            <p:ph type="pic" sz="quarter" idx="14"/>
          </p:nvPr>
        </p:nvSpPr>
        <p:spPr>
          <a:xfrm>
            <a:off x="8648700" y="701675"/>
            <a:ext cx="2514600" cy="1975104"/>
          </a:xfrm>
          <a:prstGeom prst="rect">
            <a:avLst/>
          </a:prstGeom>
          <a:solidFill>
            <a:schemeClr val="accent6">
              <a:lumMod val="50000"/>
            </a:schemeClr>
          </a:solidFill>
        </p:spPr>
        <p:txBody>
          <a:bodyPr/>
          <a:lstStyle>
            <a:lvl1pPr marL="0" indent="0">
              <a:buNone/>
              <a:defRPr sz="1000"/>
            </a:lvl1pPr>
          </a:lstStyle>
          <a:p>
            <a:endParaRPr lang="en-US"/>
          </a:p>
        </p:txBody>
      </p:sp>
      <p:sp>
        <p:nvSpPr>
          <p:cNvPr id="12" name="Picture Placeholder 2"/>
          <p:cNvSpPr>
            <a:spLocks noGrp="1"/>
          </p:cNvSpPr>
          <p:nvPr>
            <p:ph type="pic" sz="quarter" idx="15"/>
          </p:nvPr>
        </p:nvSpPr>
        <p:spPr>
          <a:xfrm>
            <a:off x="8648700" y="2716213"/>
            <a:ext cx="2514600" cy="3456432"/>
          </a:xfrm>
          <a:prstGeom prst="rect">
            <a:avLst/>
          </a:prstGeom>
          <a:solidFill>
            <a:schemeClr val="accent6">
              <a:lumMod val="50000"/>
            </a:schemeClr>
          </a:solidFill>
        </p:spPr>
        <p:txBody>
          <a:bodyPr/>
          <a:lstStyle>
            <a:lvl1pPr marL="0" indent="0">
              <a:buNone/>
              <a:defRPr sz="1000"/>
            </a:lvl1pPr>
          </a:lstStyle>
          <a:p>
            <a:endParaRPr lang="en-US"/>
          </a:p>
        </p:txBody>
      </p:sp>
      <p:sp>
        <p:nvSpPr>
          <p:cNvPr id="13" name="Picture Placeholder 2"/>
          <p:cNvSpPr>
            <a:spLocks noGrp="1"/>
          </p:cNvSpPr>
          <p:nvPr>
            <p:ph type="pic" sz="quarter" idx="16"/>
          </p:nvPr>
        </p:nvSpPr>
        <p:spPr>
          <a:xfrm>
            <a:off x="6096000" y="4200525"/>
            <a:ext cx="2514600" cy="1975104"/>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7648924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ortfolio #7">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4" name="Rectangle 3"/>
          <p:cNvSpPr/>
          <p:nvPr userDrawn="1"/>
        </p:nvSpPr>
        <p:spPr>
          <a:xfrm>
            <a:off x="9797313" y="4152935"/>
            <a:ext cx="1365987" cy="1638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F5FC"/>
              </a:solidFill>
            </a:endParaRPr>
          </a:p>
        </p:txBody>
      </p:sp>
      <p:sp>
        <p:nvSpPr>
          <p:cNvPr id="13" name="Picture Placeholder 2"/>
          <p:cNvSpPr>
            <a:spLocks noGrp="1"/>
          </p:cNvSpPr>
          <p:nvPr>
            <p:ph type="pic" sz="quarter" idx="14"/>
          </p:nvPr>
        </p:nvSpPr>
        <p:spPr>
          <a:xfrm>
            <a:off x="1028699" y="2514599"/>
            <a:ext cx="3657600" cy="1627632"/>
          </a:xfrm>
          <a:prstGeom prst="rect">
            <a:avLst/>
          </a:prstGeom>
          <a:solidFill>
            <a:schemeClr val="accent6">
              <a:lumMod val="50000"/>
            </a:schemeClr>
          </a:solidFill>
        </p:spPr>
        <p:txBody>
          <a:bodyPr/>
          <a:lstStyle>
            <a:lvl1pPr marL="0" indent="0">
              <a:buNone/>
              <a:defRPr sz="1000"/>
            </a:lvl1pPr>
          </a:lstStyle>
          <a:p>
            <a:endParaRPr lang="en-US"/>
          </a:p>
        </p:txBody>
      </p:sp>
      <p:sp>
        <p:nvSpPr>
          <p:cNvPr id="14" name="Picture Placeholder 2"/>
          <p:cNvSpPr>
            <a:spLocks noGrp="1"/>
          </p:cNvSpPr>
          <p:nvPr>
            <p:ph type="pic" sz="quarter" idx="15"/>
          </p:nvPr>
        </p:nvSpPr>
        <p:spPr>
          <a:xfrm>
            <a:off x="4711699" y="2514599"/>
            <a:ext cx="2304288" cy="3273552"/>
          </a:xfrm>
          <a:prstGeom prst="rect">
            <a:avLst/>
          </a:prstGeom>
          <a:solidFill>
            <a:schemeClr val="accent6">
              <a:lumMod val="50000"/>
            </a:schemeClr>
          </a:solidFill>
        </p:spPr>
        <p:txBody>
          <a:bodyPr/>
          <a:lstStyle>
            <a:lvl1pPr marL="0" indent="0">
              <a:buNone/>
              <a:defRPr sz="1000"/>
            </a:lvl1pPr>
          </a:lstStyle>
          <a:p>
            <a:endParaRPr lang="en-US"/>
          </a:p>
        </p:txBody>
      </p:sp>
      <p:sp>
        <p:nvSpPr>
          <p:cNvPr id="15" name="Picture Placeholder 2"/>
          <p:cNvSpPr>
            <a:spLocks noGrp="1"/>
          </p:cNvSpPr>
          <p:nvPr>
            <p:ph type="pic" sz="quarter" idx="16"/>
          </p:nvPr>
        </p:nvSpPr>
        <p:spPr>
          <a:xfrm>
            <a:off x="7043737" y="2515079"/>
            <a:ext cx="4123944" cy="1618488"/>
          </a:xfrm>
          <a:prstGeom prst="rect">
            <a:avLst/>
          </a:prstGeom>
          <a:solidFill>
            <a:schemeClr val="accent6">
              <a:lumMod val="50000"/>
            </a:schemeClr>
          </a:solidFill>
        </p:spPr>
        <p:txBody>
          <a:bodyPr/>
          <a:lstStyle>
            <a:lvl1pPr marL="0" indent="0">
              <a:buNone/>
              <a:defRPr sz="1000"/>
            </a:lvl1pPr>
          </a:lstStyle>
          <a:p>
            <a:endParaRPr lang="en-US"/>
          </a:p>
        </p:txBody>
      </p:sp>
      <p:sp>
        <p:nvSpPr>
          <p:cNvPr id="16" name="Picture Placeholder 2"/>
          <p:cNvSpPr>
            <a:spLocks noGrp="1"/>
          </p:cNvSpPr>
          <p:nvPr>
            <p:ph type="pic" sz="quarter" idx="17"/>
          </p:nvPr>
        </p:nvSpPr>
        <p:spPr>
          <a:xfrm>
            <a:off x="7043738" y="4153379"/>
            <a:ext cx="2724912" cy="1636776"/>
          </a:xfrm>
          <a:prstGeom prst="rect">
            <a:avLst/>
          </a:prstGeom>
          <a:solidFill>
            <a:schemeClr val="accent6">
              <a:lumMod val="50000"/>
            </a:schemeClr>
          </a:solidFill>
        </p:spPr>
        <p:txBody>
          <a:bodyPr/>
          <a:lstStyle>
            <a:lvl1pPr marL="0" indent="0">
              <a:buNone/>
              <a:defRPr sz="1000"/>
            </a:lvl1pPr>
          </a:lstStyle>
          <a:p>
            <a:endParaRPr lang="en-US"/>
          </a:p>
        </p:txBody>
      </p:sp>
      <p:sp>
        <p:nvSpPr>
          <p:cNvPr id="17" name="Picture Placeholder 2"/>
          <p:cNvSpPr>
            <a:spLocks noGrp="1"/>
          </p:cNvSpPr>
          <p:nvPr>
            <p:ph type="pic" sz="quarter" idx="18"/>
          </p:nvPr>
        </p:nvSpPr>
        <p:spPr>
          <a:xfrm>
            <a:off x="2865437" y="4164012"/>
            <a:ext cx="1819656" cy="1627632"/>
          </a:xfrm>
          <a:prstGeom prst="rect">
            <a:avLst/>
          </a:prstGeom>
          <a:solidFill>
            <a:schemeClr val="accent6">
              <a:lumMod val="50000"/>
            </a:schemeClr>
          </a:solidFill>
        </p:spPr>
        <p:txBody>
          <a:bodyPr/>
          <a:lstStyle>
            <a:lvl1pPr marL="0" indent="0">
              <a:buNone/>
              <a:defRPr sz="1000"/>
            </a:lvl1pPr>
          </a:lstStyle>
          <a:p>
            <a:endParaRPr lang="en-US"/>
          </a:p>
        </p:txBody>
      </p:sp>
      <p:sp>
        <p:nvSpPr>
          <p:cNvPr id="18" name="Picture Placeholder 2"/>
          <p:cNvSpPr>
            <a:spLocks noGrp="1"/>
          </p:cNvSpPr>
          <p:nvPr>
            <p:ph type="pic" sz="quarter" idx="19"/>
          </p:nvPr>
        </p:nvSpPr>
        <p:spPr>
          <a:xfrm>
            <a:off x="1028699" y="4164012"/>
            <a:ext cx="1810512" cy="1627632"/>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0312073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ortfolio #8">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12" name="Picture Placeholder 2"/>
          <p:cNvSpPr>
            <a:spLocks noGrp="1"/>
          </p:cNvSpPr>
          <p:nvPr>
            <p:ph type="pic" sz="quarter" idx="18"/>
          </p:nvPr>
        </p:nvSpPr>
        <p:spPr>
          <a:xfrm>
            <a:off x="2878138" y="685800"/>
            <a:ext cx="3639312" cy="3639312"/>
          </a:xfrm>
          <a:prstGeom prst="rect">
            <a:avLst/>
          </a:prstGeom>
          <a:solidFill>
            <a:schemeClr val="accent6">
              <a:lumMod val="50000"/>
            </a:schemeClr>
          </a:solidFill>
        </p:spPr>
        <p:txBody>
          <a:bodyPr/>
          <a:lstStyle>
            <a:lvl1pPr marL="0" indent="0">
              <a:buNone/>
              <a:defRPr sz="1000"/>
            </a:lvl1pPr>
          </a:lstStyle>
          <a:p>
            <a:endParaRPr lang="en-US"/>
          </a:p>
        </p:txBody>
      </p:sp>
      <p:sp>
        <p:nvSpPr>
          <p:cNvPr id="13" name="Picture Placeholder 2"/>
          <p:cNvSpPr>
            <a:spLocks noGrp="1"/>
          </p:cNvSpPr>
          <p:nvPr>
            <p:ph type="pic" sz="quarter" idx="19"/>
          </p:nvPr>
        </p:nvSpPr>
        <p:spPr>
          <a:xfrm>
            <a:off x="1028700" y="684213"/>
            <a:ext cx="1792224" cy="1792224"/>
          </a:xfrm>
          <a:prstGeom prst="rect">
            <a:avLst/>
          </a:prstGeom>
          <a:solidFill>
            <a:schemeClr val="accent6">
              <a:lumMod val="50000"/>
            </a:schemeClr>
          </a:solidFill>
        </p:spPr>
        <p:txBody>
          <a:bodyPr/>
          <a:lstStyle>
            <a:lvl1pPr marL="0" indent="0">
              <a:buNone/>
              <a:defRPr sz="1000"/>
            </a:lvl1pPr>
          </a:lstStyle>
          <a:p>
            <a:endParaRPr lang="en-US"/>
          </a:p>
        </p:txBody>
      </p:sp>
      <p:sp>
        <p:nvSpPr>
          <p:cNvPr id="14" name="Picture Placeholder 2"/>
          <p:cNvSpPr>
            <a:spLocks noGrp="1"/>
          </p:cNvSpPr>
          <p:nvPr>
            <p:ph type="pic" sz="quarter" idx="20"/>
          </p:nvPr>
        </p:nvSpPr>
        <p:spPr>
          <a:xfrm>
            <a:off x="1028700" y="2533650"/>
            <a:ext cx="1792224" cy="1792224"/>
          </a:xfrm>
          <a:prstGeom prst="rect">
            <a:avLst/>
          </a:prstGeom>
          <a:solidFill>
            <a:schemeClr val="accent6">
              <a:lumMod val="50000"/>
            </a:schemeClr>
          </a:solidFill>
        </p:spPr>
        <p:txBody>
          <a:bodyPr/>
          <a:lstStyle>
            <a:lvl1pPr marL="0" indent="0">
              <a:buNone/>
              <a:defRPr sz="1000"/>
            </a:lvl1pPr>
          </a:lstStyle>
          <a:p>
            <a:endParaRPr lang="en-US"/>
          </a:p>
        </p:txBody>
      </p:sp>
      <p:sp>
        <p:nvSpPr>
          <p:cNvPr id="15" name="Picture Placeholder 2"/>
          <p:cNvSpPr>
            <a:spLocks noGrp="1"/>
          </p:cNvSpPr>
          <p:nvPr>
            <p:ph type="pic" sz="quarter" idx="21"/>
          </p:nvPr>
        </p:nvSpPr>
        <p:spPr>
          <a:xfrm>
            <a:off x="1028700" y="4381500"/>
            <a:ext cx="1792224" cy="1792224"/>
          </a:xfrm>
          <a:prstGeom prst="rect">
            <a:avLst/>
          </a:prstGeom>
          <a:solidFill>
            <a:schemeClr val="accent6">
              <a:lumMod val="50000"/>
            </a:schemeClr>
          </a:solidFill>
        </p:spPr>
        <p:txBody>
          <a:bodyPr/>
          <a:lstStyle>
            <a:lvl1pPr marL="0" indent="0">
              <a:buNone/>
              <a:defRPr sz="1000"/>
            </a:lvl1pPr>
          </a:lstStyle>
          <a:p>
            <a:endParaRPr lang="en-US"/>
          </a:p>
        </p:txBody>
      </p:sp>
      <p:sp>
        <p:nvSpPr>
          <p:cNvPr id="16" name="Picture Placeholder 2"/>
          <p:cNvSpPr>
            <a:spLocks noGrp="1"/>
          </p:cNvSpPr>
          <p:nvPr>
            <p:ph type="pic" sz="quarter" idx="22"/>
          </p:nvPr>
        </p:nvSpPr>
        <p:spPr>
          <a:xfrm>
            <a:off x="2878138" y="4381500"/>
            <a:ext cx="1792224" cy="1792224"/>
          </a:xfrm>
          <a:prstGeom prst="rect">
            <a:avLst/>
          </a:prstGeom>
          <a:solidFill>
            <a:schemeClr val="accent6">
              <a:lumMod val="50000"/>
            </a:schemeClr>
          </a:solidFill>
        </p:spPr>
        <p:txBody>
          <a:bodyPr/>
          <a:lstStyle>
            <a:lvl1pPr marL="0" indent="0">
              <a:buNone/>
              <a:defRPr sz="1000"/>
            </a:lvl1pPr>
          </a:lstStyle>
          <a:p>
            <a:endParaRPr lang="en-US"/>
          </a:p>
        </p:txBody>
      </p:sp>
      <p:sp>
        <p:nvSpPr>
          <p:cNvPr id="17" name="Picture Placeholder 2"/>
          <p:cNvSpPr>
            <a:spLocks noGrp="1"/>
          </p:cNvSpPr>
          <p:nvPr>
            <p:ph type="pic" sz="quarter" idx="23"/>
          </p:nvPr>
        </p:nvSpPr>
        <p:spPr>
          <a:xfrm>
            <a:off x="4729163" y="4381500"/>
            <a:ext cx="1792224" cy="1792224"/>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7071846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ortfolio #9">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10" name="Picture Placeholder 2"/>
          <p:cNvSpPr>
            <a:spLocks noGrp="1"/>
          </p:cNvSpPr>
          <p:nvPr>
            <p:ph type="pic" sz="quarter" idx="20"/>
          </p:nvPr>
        </p:nvSpPr>
        <p:spPr>
          <a:xfrm>
            <a:off x="1028699" y="2535237"/>
            <a:ext cx="2378075" cy="2378075"/>
          </a:xfrm>
          <a:prstGeom prst="rect">
            <a:avLst/>
          </a:prstGeom>
          <a:solidFill>
            <a:schemeClr val="accent6">
              <a:lumMod val="50000"/>
            </a:schemeClr>
          </a:solidFill>
        </p:spPr>
        <p:txBody>
          <a:bodyPr/>
          <a:lstStyle>
            <a:lvl1pPr marL="0" indent="0">
              <a:buNone/>
              <a:defRPr sz="1000"/>
            </a:lvl1pPr>
          </a:lstStyle>
          <a:p>
            <a:endParaRPr lang="en-US"/>
          </a:p>
        </p:txBody>
      </p:sp>
      <p:sp>
        <p:nvSpPr>
          <p:cNvPr id="11" name="Picture Placeholder 2"/>
          <p:cNvSpPr>
            <a:spLocks noGrp="1"/>
          </p:cNvSpPr>
          <p:nvPr>
            <p:ph type="pic" sz="quarter" idx="21"/>
          </p:nvPr>
        </p:nvSpPr>
        <p:spPr>
          <a:xfrm>
            <a:off x="3615531" y="2535236"/>
            <a:ext cx="2378075" cy="2378075"/>
          </a:xfrm>
          <a:prstGeom prst="rect">
            <a:avLst/>
          </a:prstGeom>
          <a:solidFill>
            <a:schemeClr val="accent6">
              <a:lumMod val="50000"/>
            </a:schemeClr>
          </a:solidFill>
        </p:spPr>
        <p:txBody>
          <a:bodyPr/>
          <a:lstStyle>
            <a:lvl1pPr marL="0" indent="0">
              <a:buNone/>
              <a:defRPr sz="1000"/>
            </a:lvl1pPr>
          </a:lstStyle>
          <a:p>
            <a:endParaRPr lang="en-US"/>
          </a:p>
        </p:txBody>
      </p:sp>
      <p:sp>
        <p:nvSpPr>
          <p:cNvPr id="12" name="Picture Placeholder 2"/>
          <p:cNvSpPr>
            <a:spLocks noGrp="1"/>
          </p:cNvSpPr>
          <p:nvPr>
            <p:ph type="pic" sz="quarter" idx="22"/>
          </p:nvPr>
        </p:nvSpPr>
        <p:spPr>
          <a:xfrm>
            <a:off x="6202363" y="2535236"/>
            <a:ext cx="2378075" cy="2378075"/>
          </a:xfrm>
          <a:prstGeom prst="rect">
            <a:avLst/>
          </a:prstGeom>
          <a:solidFill>
            <a:schemeClr val="accent6">
              <a:lumMod val="50000"/>
            </a:schemeClr>
          </a:solidFill>
        </p:spPr>
        <p:txBody>
          <a:bodyPr/>
          <a:lstStyle>
            <a:lvl1pPr marL="0" indent="0">
              <a:buNone/>
              <a:defRPr sz="1000"/>
            </a:lvl1pPr>
          </a:lstStyle>
          <a:p>
            <a:endParaRPr lang="en-US"/>
          </a:p>
        </p:txBody>
      </p:sp>
      <p:sp>
        <p:nvSpPr>
          <p:cNvPr id="13" name="Picture Placeholder 2"/>
          <p:cNvSpPr>
            <a:spLocks noGrp="1"/>
          </p:cNvSpPr>
          <p:nvPr>
            <p:ph type="pic" sz="quarter" idx="23"/>
          </p:nvPr>
        </p:nvSpPr>
        <p:spPr>
          <a:xfrm>
            <a:off x="8789195" y="2535235"/>
            <a:ext cx="2378075" cy="2378075"/>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6238044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ortfolio #10">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6" name="Picture Placeholder 2"/>
          <p:cNvSpPr>
            <a:spLocks noGrp="1"/>
          </p:cNvSpPr>
          <p:nvPr>
            <p:ph type="pic" sz="quarter" idx="20"/>
          </p:nvPr>
        </p:nvSpPr>
        <p:spPr>
          <a:xfrm>
            <a:off x="6096000" y="685800"/>
            <a:ext cx="2487613" cy="5486400"/>
          </a:xfrm>
          <a:prstGeom prst="rect">
            <a:avLst/>
          </a:prstGeom>
          <a:solidFill>
            <a:schemeClr val="accent6">
              <a:lumMod val="50000"/>
            </a:schemeClr>
          </a:solidFill>
        </p:spPr>
        <p:txBody>
          <a:bodyPr/>
          <a:lstStyle>
            <a:lvl1pPr marL="0" indent="0">
              <a:buNone/>
              <a:defRPr sz="1000"/>
            </a:lvl1pPr>
          </a:lstStyle>
          <a:p>
            <a:endParaRPr lang="en-US"/>
          </a:p>
        </p:txBody>
      </p:sp>
      <p:sp>
        <p:nvSpPr>
          <p:cNvPr id="10" name="Picture Placeholder 2"/>
          <p:cNvSpPr>
            <a:spLocks noGrp="1"/>
          </p:cNvSpPr>
          <p:nvPr>
            <p:ph type="pic" sz="quarter" idx="21"/>
          </p:nvPr>
        </p:nvSpPr>
        <p:spPr>
          <a:xfrm>
            <a:off x="8678863" y="685800"/>
            <a:ext cx="2487613" cy="5486400"/>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21310587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ortfolio #11">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a:solidFill>
                  <a:srgbClr val="238DC1">
                    <a:lumMod val="50000"/>
                  </a:srgbClr>
                </a:solidFill>
              </a:rPr>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10" name="Picture Placeholder 2"/>
          <p:cNvSpPr>
            <a:spLocks noGrp="1"/>
          </p:cNvSpPr>
          <p:nvPr>
            <p:ph type="pic" sz="quarter" idx="20"/>
          </p:nvPr>
        </p:nvSpPr>
        <p:spPr>
          <a:xfrm>
            <a:off x="6103937" y="2030412"/>
            <a:ext cx="2432304" cy="3776472"/>
          </a:xfrm>
          <a:prstGeom prst="rect">
            <a:avLst/>
          </a:prstGeom>
          <a:solidFill>
            <a:schemeClr val="accent6">
              <a:lumMod val="50000"/>
            </a:schemeClr>
          </a:solidFill>
        </p:spPr>
        <p:txBody>
          <a:bodyPr/>
          <a:lstStyle>
            <a:lvl1pPr marL="0" indent="0">
              <a:buNone/>
              <a:defRPr sz="1000"/>
            </a:lvl1pPr>
          </a:lstStyle>
          <a:p>
            <a:endParaRPr lang="en-US"/>
          </a:p>
        </p:txBody>
      </p:sp>
      <p:sp>
        <p:nvSpPr>
          <p:cNvPr id="11" name="Picture Placeholder 2"/>
          <p:cNvSpPr>
            <a:spLocks noGrp="1"/>
          </p:cNvSpPr>
          <p:nvPr>
            <p:ph type="pic" sz="quarter" idx="21"/>
          </p:nvPr>
        </p:nvSpPr>
        <p:spPr>
          <a:xfrm>
            <a:off x="8526462" y="2030411"/>
            <a:ext cx="3666744" cy="1828800"/>
          </a:xfrm>
          <a:prstGeom prst="rect">
            <a:avLst/>
          </a:prstGeom>
          <a:solidFill>
            <a:schemeClr val="accent6">
              <a:lumMod val="50000"/>
            </a:schemeClr>
          </a:solidFill>
        </p:spPr>
        <p:txBody>
          <a:bodyPr/>
          <a:lstStyle>
            <a:lvl1pPr marL="0" indent="0">
              <a:buNone/>
              <a:defRPr sz="1000"/>
            </a:lvl1pPr>
          </a:lstStyle>
          <a:p>
            <a:endParaRPr lang="en-US"/>
          </a:p>
        </p:txBody>
      </p:sp>
      <p:sp>
        <p:nvSpPr>
          <p:cNvPr id="12" name="Picture Placeholder 2"/>
          <p:cNvSpPr>
            <a:spLocks noGrp="1"/>
          </p:cNvSpPr>
          <p:nvPr>
            <p:ph type="pic" sz="quarter" idx="22"/>
          </p:nvPr>
        </p:nvSpPr>
        <p:spPr>
          <a:xfrm>
            <a:off x="8531224" y="3859212"/>
            <a:ext cx="1828800" cy="1947672"/>
          </a:xfrm>
          <a:prstGeom prst="rect">
            <a:avLst/>
          </a:prstGeom>
          <a:solidFill>
            <a:schemeClr val="accent6">
              <a:lumMod val="50000"/>
            </a:schemeClr>
          </a:solidFill>
        </p:spPr>
        <p:txBody>
          <a:bodyPr/>
          <a:lstStyle>
            <a:lvl1pPr marL="0" indent="0">
              <a:buNone/>
              <a:defRPr sz="1000"/>
            </a:lvl1pPr>
          </a:lstStyle>
          <a:p>
            <a:endParaRPr lang="en-US"/>
          </a:p>
        </p:txBody>
      </p:sp>
      <p:sp>
        <p:nvSpPr>
          <p:cNvPr id="13" name="Picture Placeholder 2"/>
          <p:cNvSpPr>
            <a:spLocks noGrp="1"/>
          </p:cNvSpPr>
          <p:nvPr>
            <p:ph type="pic" sz="quarter" idx="23"/>
          </p:nvPr>
        </p:nvSpPr>
        <p:spPr>
          <a:xfrm>
            <a:off x="10355262" y="3859212"/>
            <a:ext cx="1837944" cy="1947672"/>
          </a:xfrm>
          <a:prstGeom prst="rect">
            <a:avLst/>
          </a:prstGeom>
          <a:solidFill>
            <a:schemeClr val="accent6">
              <a:lumMod val="50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242754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18" Type="http://schemas.openxmlformats.org/officeDocument/2006/relationships/theme" Target="../theme/theme1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17" Type="http://schemas.openxmlformats.org/officeDocument/2006/relationships/slideLayout" Target="../slideLayouts/slideLayout169.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slideLayout" Target="../slideLayouts/slideLayout16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9" Type="http://schemas.openxmlformats.org/officeDocument/2006/relationships/slideLayout" Target="../slideLayouts/slideLayout114.xml"/><Relationship Id="rId21" Type="http://schemas.openxmlformats.org/officeDocument/2006/relationships/slideLayout" Target="../slideLayouts/slideLayout96.xml"/><Relationship Id="rId34" Type="http://schemas.openxmlformats.org/officeDocument/2006/relationships/slideLayout" Target="../slideLayouts/slideLayout109.xml"/><Relationship Id="rId42" Type="http://schemas.openxmlformats.org/officeDocument/2006/relationships/slideLayout" Target="../slideLayouts/slideLayout117.xml"/><Relationship Id="rId47" Type="http://schemas.openxmlformats.org/officeDocument/2006/relationships/slideLayout" Target="../slideLayouts/slideLayout122.xml"/><Relationship Id="rId50" Type="http://schemas.openxmlformats.org/officeDocument/2006/relationships/slideLayout" Target="../slideLayouts/slideLayout125.xml"/><Relationship Id="rId55" Type="http://schemas.openxmlformats.org/officeDocument/2006/relationships/slideLayout" Target="../slideLayouts/slideLayout130.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9" Type="http://schemas.openxmlformats.org/officeDocument/2006/relationships/slideLayout" Target="../slideLayouts/slideLayout104.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37" Type="http://schemas.openxmlformats.org/officeDocument/2006/relationships/slideLayout" Target="../slideLayouts/slideLayout112.xml"/><Relationship Id="rId40" Type="http://schemas.openxmlformats.org/officeDocument/2006/relationships/slideLayout" Target="../slideLayouts/slideLayout115.xml"/><Relationship Id="rId45" Type="http://schemas.openxmlformats.org/officeDocument/2006/relationships/slideLayout" Target="../slideLayouts/slideLayout120.xml"/><Relationship Id="rId53" Type="http://schemas.openxmlformats.org/officeDocument/2006/relationships/slideLayout" Target="../slideLayouts/slideLayout128.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slideLayout" Target="../slideLayouts/slideLayout106.xml"/><Relationship Id="rId44" Type="http://schemas.openxmlformats.org/officeDocument/2006/relationships/slideLayout" Target="../slideLayouts/slideLayout119.xml"/><Relationship Id="rId52" Type="http://schemas.openxmlformats.org/officeDocument/2006/relationships/slideLayout" Target="../slideLayouts/slideLayout127.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35" Type="http://schemas.openxmlformats.org/officeDocument/2006/relationships/slideLayout" Target="../slideLayouts/slideLayout110.xml"/><Relationship Id="rId43" Type="http://schemas.openxmlformats.org/officeDocument/2006/relationships/slideLayout" Target="../slideLayouts/slideLayout118.xml"/><Relationship Id="rId48" Type="http://schemas.openxmlformats.org/officeDocument/2006/relationships/slideLayout" Target="../slideLayouts/slideLayout123.xml"/><Relationship Id="rId56" Type="http://schemas.openxmlformats.org/officeDocument/2006/relationships/theme" Target="../theme/theme7.xml"/><Relationship Id="rId8" Type="http://schemas.openxmlformats.org/officeDocument/2006/relationships/slideLayout" Target="../slideLayouts/slideLayout83.xml"/><Relationship Id="rId51" Type="http://schemas.openxmlformats.org/officeDocument/2006/relationships/slideLayout" Target="../slideLayouts/slideLayout126.xml"/><Relationship Id="rId3" Type="http://schemas.openxmlformats.org/officeDocument/2006/relationships/slideLayout" Target="../slideLayouts/slideLayout78.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38" Type="http://schemas.openxmlformats.org/officeDocument/2006/relationships/slideLayout" Target="../slideLayouts/slideLayout113.xml"/><Relationship Id="rId46" Type="http://schemas.openxmlformats.org/officeDocument/2006/relationships/slideLayout" Target="../slideLayouts/slideLayout121.xml"/><Relationship Id="rId20" Type="http://schemas.openxmlformats.org/officeDocument/2006/relationships/slideLayout" Target="../slideLayouts/slideLayout95.xml"/><Relationship Id="rId41" Type="http://schemas.openxmlformats.org/officeDocument/2006/relationships/slideLayout" Target="../slideLayouts/slideLayout116.xml"/><Relationship Id="rId54" Type="http://schemas.openxmlformats.org/officeDocument/2006/relationships/slideLayout" Target="../slideLayouts/slideLayout129.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36" Type="http://schemas.openxmlformats.org/officeDocument/2006/relationships/slideLayout" Target="../slideLayouts/slideLayout111.xml"/><Relationship Id="rId49" Type="http://schemas.openxmlformats.org/officeDocument/2006/relationships/slideLayout" Target="../slideLayouts/slideLayout12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8.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20.jpe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9.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71E0EE-245D-F143-8E84-2785AED408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471628-13B9-594A-905D-45708B9079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340544-EC0D-794F-87C5-817E9EDAA5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8E0116-D2BB-D34A-90DB-0AD447C15D29}" type="datetimeFigureOut">
              <a:rPr lang="en-US" smtClean="0"/>
              <a:t>3/23/20</a:t>
            </a:fld>
            <a:endParaRPr lang="en-US"/>
          </a:p>
        </p:txBody>
      </p:sp>
      <p:sp>
        <p:nvSpPr>
          <p:cNvPr id="5" name="Footer Placeholder 4">
            <a:extLst>
              <a:ext uri="{FF2B5EF4-FFF2-40B4-BE49-F238E27FC236}">
                <a16:creationId xmlns:a16="http://schemas.microsoft.com/office/drawing/2014/main" id="{FE8F4173-ECAA-9941-A2AE-4F0A3A8ADB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69ACC7-31A1-E642-A1A5-171C30E926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D677E2-9676-A64C-9F71-6330947C0372}" type="slidenum">
              <a:rPr lang="en-US" smtClean="0"/>
              <a:t>‹#›</a:t>
            </a:fld>
            <a:endParaRPr lang="en-US"/>
          </a:p>
        </p:txBody>
      </p:sp>
    </p:spTree>
    <p:extLst>
      <p:ext uri="{BB962C8B-B14F-4D97-AF65-F5344CB8AC3E}">
        <p14:creationId xmlns:p14="http://schemas.microsoft.com/office/powerpoint/2010/main" val="15073436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3/23/20</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292429487"/>
      </p:ext>
    </p:extLst>
  </p:cSld>
  <p:clrMap bg1="dk1" tx1="lt1" bg2="dk2"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Lst>
  <p:hf sldNum="0" hdr="0" ftr="0" dt="0"/>
  <p:txStyles>
    <p:titleStyle>
      <a:lvl1pPr algn="ctr" defTabSz="457200" rtl="0" eaLnBrk="1" latinLnBrk="0" hangingPunct="1">
        <a:lnSpc>
          <a:spcPct val="90000"/>
        </a:lnSpc>
        <a:spcBef>
          <a:spcPct val="0"/>
        </a:spcBef>
        <a:buNone/>
        <a:defRPr sz="4800" i="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81AF6B-4F48-4B41-95B6-2CABF7F2BB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466302-62E4-F143-ADD3-13A7D5E1CB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729234-4343-4840-80CE-A32DADE54F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5D709-712C-3A44-9F0C-DFC94BC6FBBE}" type="datetimeFigureOut">
              <a:rPr lang="en-US" smtClean="0">
                <a:solidFill>
                  <a:prstClr val="black">
                    <a:tint val="75000"/>
                  </a:prstClr>
                </a:solidFill>
              </a:rPr>
              <a:pPr/>
              <a:t>3/23/20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DD66013-BBED-6240-8DA2-F16E7E1D15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1E4968-8EF9-E24A-924F-E788AB6FA1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443629-4A87-E740-A141-E76BCC9B92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70565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75733" y="252413"/>
            <a:ext cx="10896600"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GB" altLang="en-US"/>
              <a:t>Title of slide</a:t>
            </a:r>
          </a:p>
        </p:txBody>
      </p:sp>
      <p:sp>
        <p:nvSpPr>
          <p:cNvPr id="1027" name="Text Placeholder 2"/>
          <p:cNvSpPr>
            <a:spLocks noGrp="1"/>
          </p:cNvSpPr>
          <p:nvPr>
            <p:ph type="body" idx="1"/>
          </p:nvPr>
        </p:nvSpPr>
        <p:spPr bwMode="auto">
          <a:xfrm>
            <a:off x="575733" y="1600201"/>
            <a:ext cx="10896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ltLang="en-US"/>
              <a:t>First level</a:t>
            </a:r>
          </a:p>
          <a:p>
            <a:pPr lvl="1"/>
            <a:r>
              <a:rPr lang="en-GB" altLang="en-US"/>
              <a:t>Second level</a:t>
            </a:r>
          </a:p>
          <a:p>
            <a:pPr lvl="2"/>
            <a:r>
              <a:rPr lang="en-GB" altLang="en-US"/>
              <a:t>Third level </a:t>
            </a:r>
          </a:p>
          <a:p>
            <a:pPr lvl="3"/>
            <a:r>
              <a:rPr lang="en-GB" altLang="en-US"/>
              <a:t>Fourth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fontAlgn="base">
              <a:spcBef>
                <a:spcPct val="0"/>
              </a:spcBef>
              <a:spcAft>
                <a:spcPct val="0"/>
              </a:spcAft>
            </a:pPr>
            <a:fld id="{A65DB69C-3EE3-E144-85F7-7DCAE33CAFB1}" type="datetime1">
              <a:rPr lang="en-GB" altLang="en-US" smtClean="0">
                <a:ea typeface="ＭＳ Ｐゴシック" charset="-128"/>
              </a:rPr>
              <a:pPr fontAlgn="base">
                <a:spcBef>
                  <a:spcPct val="0"/>
                </a:spcBef>
                <a:spcAft>
                  <a:spcPct val="0"/>
                </a:spcAft>
              </a:pPr>
              <a:t>23/03/2020</a:t>
            </a:fld>
            <a:endParaRPr lang="en-GB" altLang="en-US">
              <a:ea typeface="ＭＳ Ｐゴシック"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lang="en-GB">
                <a:latin typeface="+mn-lt"/>
                <a:ea typeface="+mn-ea"/>
              </a:defRPr>
            </a:lvl1pPr>
          </a:lstStyle>
          <a:p>
            <a:pPr>
              <a:defRPr/>
            </a:pPr>
            <a:endParaRPr>
              <a:solidFill>
                <a:prstClr val="black"/>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1DE444B7-4452-7947-AE76-094A1FCC5242}" type="slidenum">
              <a:rPr lang="en-GB" altLang="en-US" smtClean="0">
                <a:ea typeface="ＭＳ Ｐゴシック" charset="-128"/>
              </a:rPr>
              <a:pPr fontAlgn="base">
                <a:spcBef>
                  <a:spcPct val="0"/>
                </a:spcBef>
                <a:spcAft>
                  <a:spcPct val="0"/>
                </a:spcAft>
              </a:pPr>
              <a:t>‹#›</a:t>
            </a:fld>
            <a:endParaRPr lang="en-GB" altLang="en-US">
              <a:ea typeface="ＭＳ Ｐゴシック" charset="-128"/>
            </a:endParaRPr>
          </a:p>
        </p:txBody>
      </p:sp>
    </p:spTree>
    <p:extLst>
      <p:ext uri="{BB962C8B-B14F-4D97-AF65-F5344CB8AC3E}">
        <p14:creationId xmlns:p14="http://schemas.microsoft.com/office/powerpoint/2010/main" val="17451533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hf hdr="0" ftr="0" dt="0"/>
  <p:txStyles>
    <p:titleStyle>
      <a:lvl1pPr algn="l" rtl="0" fontAlgn="base">
        <a:spcBef>
          <a:spcPct val="0"/>
        </a:spcBef>
        <a:spcAft>
          <a:spcPct val="0"/>
        </a:spcAft>
        <a:defRPr sz="3000" b="1" kern="1200">
          <a:solidFill>
            <a:srgbClr val="58595B"/>
          </a:solidFill>
          <a:latin typeface="+mj-lt"/>
          <a:ea typeface="ＭＳ Ｐゴシック" charset="-128"/>
          <a:cs typeface="+mj-cs"/>
        </a:defRPr>
      </a:lvl1pPr>
      <a:lvl2pPr algn="l" rtl="0" fontAlgn="base">
        <a:spcBef>
          <a:spcPct val="0"/>
        </a:spcBef>
        <a:spcAft>
          <a:spcPct val="0"/>
        </a:spcAft>
        <a:defRPr sz="3000" b="1">
          <a:solidFill>
            <a:srgbClr val="58595B"/>
          </a:solidFill>
          <a:latin typeface="Arial" charset="0"/>
          <a:ea typeface="ＭＳ Ｐゴシック" charset="-128"/>
        </a:defRPr>
      </a:lvl2pPr>
      <a:lvl3pPr algn="l" rtl="0" fontAlgn="base">
        <a:spcBef>
          <a:spcPct val="0"/>
        </a:spcBef>
        <a:spcAft>
          <a:spcPct val="0"/>
        </a:spcAft>
        <a:defRPr sz="3000" b="1">
          <a:solidFill>
            <a:srgbClr val="58595B"/>
          </a:solidFill>
          <a:latin typeface="Arial" charset="0"/>
          <a:ea typeface="ＭＳ Ｐゴシック" charset="-128"/>
        </a:defRPr>
      </a:lvl3pPr>
      <a:lvl4pPr algn="l" rtl="0" fontAlgn="base">
        <a:spcBef>
          <a:spcPct val="0"/>
        </a:spcBef>
        <a:spcAft>
          <a:spcPct val="0"/>
        </a:spcAft>
        <a:defRPr sz="3000" b="1">
          <a:solidFill>
            <a:srgbClr val="58595B"/>
          </a:solidFill>
          <a:latin typeface="Arial" charset="0"/>
          <a:ea typeface="ＭＳ Ｐゴシック" charset="-128"/>
        </a:defRPr>
      </a:lvl4pPr>
      <a:lvl5pPr algn="l" rtl="0" fontAlgn="base">
        <a:spcBef>
          <a:spcPct val="0"/>
        </a:spcBef>
        <a:spcAft>
          <a:spcPct val="0"/>
        </a:spcAft>
        <a:defRPr sz="3000" b="1">
          <a:solidFill>
            <a:srgbClr val="58595B"/>
          </a:solidFill>
          <a:latin typeface="Arial" charset="0"/>
          <a:ea typeface="ＭＳ Ｐゴシック" charset="-128"/>
        </a:defRPr>
      </a:lvl5pPr>
      <a:lvl6pPr marL="457200" algn="l" rtl="0" fontAlgn="base">
        <a:spcBef>
          <a:spcPct val="0"/>
        </a:spcBef>
        <a:spcAft>
          <a:spcPct val="0"/>
        </a:spcAft>
        <a:defRPr sz="3000" b="1">
          <a:solidFill>
            <a:srgbClr val="58595B"/>
          </a:solidFill>
          <a:latin typeface="Arial" charset="0"/>
          <a:ea typeface="ＭＳ Ｐゴシック" charset="-128"/>
        </a:defRPr>
      </a:lvl6pPr>
      <a:lvl7pPr marL="914400" algn="l" rtl="0" fontAlgn="base">
        <a:spcBef>
          <a:spcPct val="0"/>
        </a:spcBef>
        <a:spcAft>
          <a:spcPct val="0"/>
        </a:spcAft>
        <a:defRPr sz="3000" b="1">
          <a:solidFill>
            <a:srgbClr val="58595B"/>
          </a:solidFill>
          <a:latin typeface="Arial" charset="0"/>
          <a:ea typeface="ＭＳ Ｐゴシック" charset="-128"/>
        </a:defRPr>
      </a:lvl7pPr>
      <a:lvl8pPr marL="1371600" algn="l" rtl="0" fontAlgn="base">
        <a:spcBef>
          <a:spcPct val="0"/>
        </a:spcBef>
        <a:spcAft>
          <a:spcPct val="0"/>
        </a:spcAft>
        <a:defRPr sz="3000" b="1">
          <a:solidFill>
            <a:srgbClr val="58595B"/>
          </a:solidFill>
          <a:latin typeface="Arial" charset="0"/>
          <a:ea typeface="ＭＳ Ｐゴシック" charset="-128"/>
        </a:defRPr>
      </a:lvl8pPr>
      <a:lvl9pPr marL="1828800" algn="l" rtl="0" fontAlgn="base">
        <a:spcBef>
          <a:spcPct val="0"/>
        </a:spcBef>
        <a:spcAft>
          <a:spcPct val="0"/>
        </a:spcAft>
        <a:defRPr sz="3000" b="1">
          <a:solidFill>
            <a:srgbClr val="58595B"/>
          </a:solidFill>
          <a:latin typeface="Arial" charset="0"/>
          <a:ea typeface="ＭＳ Ｐゴシック" charset="-128"/>
        </a:defRPr>
      </a:lvl9pPr>
    </p:titleStyle>
    <p:bodyStyle>
      <a:lvl1pPr algn="l" rtl="0" fontAlgn="base">
        <a:spcBef>
          <a:spcPct val="0"/>
        </a:spcBef>
        <a:spcAft>
          <a:spcPct val="0"/>
        </a:spcAft>
        <a:buFont typeface="Arial" charset="0"/>
        <a:defRPr sz="2800" b="1" kern="1200">
          <a:solidFill>
            <a:srgbClr val="034EA2"/>
          </a:solidFill>
          <a:latin typeface="+mn-lt"/>
          <a:ea typeface="ＭＳ Ｐゴシック" charset="-128"/>
          <a:cs typeface="+mn-cs"/>
        </a:defRPr>
      </a:lvl1pPr>
      <a:lvl2pPr algn="l" rtl="0" fontAlgn="base">
        <a:spcBef>
          <a:spcPts val="600"/>
        </a:spcBef>
        <a:spcAft>
          <a:spcPts val="600"/>
        </a:spcAft>
        <a:buFont typeface="Arial" charset="0"/>
        <a:defRPr sz="2500" kern="1200">
          <a:solidFill>
            <a:schemeClr val="tx1"/>
          </a:solidFill>
          <a:latin typeface="+mn-lt"/>
          <a:ea typeface="ＭＳ Ｐゴシック" charset="-128"/>
          <a:cs typeface="+mn-cs"/>
        </a:defRPr>
      </a:lvl2pPr>
      <a:lvl3pPr marL="179388" indent="-179388" algn="l" rtl="0" fontAlgn="base">
        <a:spcBef>
          <a:spcPts val="300"/>
        </a:spcBef>
        <a:spcAft>
          <a:spcPts val="300"/>
        </a:spcAft>
        <a:buClr>
          <a:srgbClr val="034EA2"/>
        </a:buClr>
        <a:buFont typeface="Wingdings" charset="2"/>
        <a:buChar char="§"/>
        <a:defRPr sz="2000" kern="1200">
          <a:solidFill>
            <a:schemeClr val="tx1"/>
          </a:solidFill>
          <a:latin typeface="+mn-lt"/>
          <a:ea typeface="ＭＳ Ｐゴシック" charset="-128"/>
          <a:cs typeface="+mn-cs"/>
        </a:defRPr>
      </a:lvl3pPr>
      <a:lvl4pPr marL="358775" indent="-179388" algn="l" rtl="0" fontAlgn="base">
        <a:spcBef>
          <a:spcPts val="300"/>
        </a:spcBef>
        <a:spcAft>
          <a:spcPts val="300"/>
        </a:spcAft>
        <a:buClr>
          <a:srgbClr val="BFBFBF"/>
        </a:buClr>
        <a:buFont typeface="Wingdings" charset="2"/>
        <a:buChar char="§"/>
        <a:defRPr kern="1200">
          <a:solidFill>
            <a:schemeClr val="tx1"/>
          </a:solidFill>
          <a:latin typeface="+mn-lt"/>
          <a:ea typeface="ＭＳ Ｐゴシック" charset="-128"/>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solidFill>
                  <a:srgbClr val="FFFFFF">
                    <a:lumMod val="95000"/>
                  </a:srgbClr>
                </a:solidFill>
                <a:effectLst>
                  <a:outerShdw blurRad="50800" dist="38100" dir="2700000" algn="tl" rotWithShape="0">
                    <a:srgbClr val="000000">
                      <a:alpha val="43000"/>
                    </a:srgbClr>
                  </a:outerShdw>
                </a:effectLst>
              </a:rPr>
              <a:pPr/>
              <a:t>3/23/20</a:t>
            </a:fld>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solidFill>
                <a:srgbClr val="FFFFFF">
                  <a:lumMod val="95000"/>
                </a:srgbClr>
              </a:solidFill>
              <a:effectLst>
                <a:outerShdw blurRad="50800" dist="38100" dir="2700000" algn="tl" rotWithShape="0">
                  <a:srgbClr val="000000">
                    <a:alpha val="43000"/>
                  </a:srgbClr>
                </a:outerShdw>
              </a:effectLst>
            </a:endParaRPr>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solidFill>
                  <a:srgbClr val="FFFFFF">
                    <a:lumMod val="95000"/>
                  </a:srgbClr>
                </a:solidFill>
                <a:effectLst>
                  <a:outerShdw blurRad="50800" dist="38100" dir="2700000" algn="tl" rotWithShape="0">
                    <a:srgbClr val="000000">
                      <a:alpha val="43000"/>
                    </a:srgbClr>
                  </a:outerShdw>
                </a:effectLst>
              </a:rPr>
              <a:pPr/>
              <a:t>‹#›</a:t>
            </a:fld>
            <a:endParaRPr lang="en-US" dirty="0">
              <a:solidFill>
                <a:srgbClr val="FFFFFF">
                  <a:lumMod val="95000"/>
                </a:srgbClr>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831768825"/>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hf sldNum="0" hdr="0" ftr="0" dt="0"/>
  <p:txStyles>
    <p:titleStyle>
      <a:lvl1pPr algn="ctr" defTabSz="457200" rtl="0" eaLnBrk="1" latinLnBrk="0" hangingPunct="1">
        <a:lnSpc>
          <a:spcPct val="90000"/>
        </a:lnSpc>
        <a:spcBef>
          <a:spcPct val="0"/>
        </a:spcBef>
        <a:buNone/>
        <a:defRPr sz="4800" i="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CBD8BB-8A21-4C66-9B16-3D7606F96A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A966149-611C-4C7B-9438-6A116310C9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8EC428-3831-4EDD-951D-BC9959D145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A78DA-38D7-4C92-BDEA-B152C1032A56}" type="datetimeFigureOut">
              <a:rPr lang="en-GB" smtClean="0">
                <a:solidFill>
                  <a:prstClr val="black">
                    <a:tint val="75000"/>
                  </a:prstClr>
                </a:solidFill>
              </a:rPr>
              <a:pPr/>
              <a:t>23/03/2020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6528B9CB-24BC-4E79-97E6-4DDF9D55F9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87876910-3309-4149-95E6-E4135F0132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F38551-F1A0-46F2-906E-52B38484673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7266683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71F707-B96B-45E6-B93B-19E3CF840B20}" type="datetimeFigureOut">
              <a:rPr lang="en-US" smtClean="0">
                <a:solidFill>
                  <a:prstClr val="black">
                    <a:tint val="75000"/>
                  </a:prstClr>
                </a:solidFill>
              </a:rPr>
              <a:pPr/>
              <a:t>3/23/20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02C381-A3B6-4E99-8E32-5C2C985F1E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6756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accent6">
                    <a:lumMod val="50000"/>
                  </a:schemeClr>
                </a:solidFill>
                <a:latin typeface="Roboto Condensed Light" panose="02000000000000000000" pitchFamily="2" charset="0"/>
                <a:ea typeface="Roboto Condensed Light" panose="02000000000000000000" pitchFamily="2" charset="0"/>
              </a:defRPr>
            </a:lvl1pPr>
          </a:lstStyle>
          <a:p>
            <a:r>
              <a:rPr lang="en-US">
                <a:solidFill>
                  <a:srgbClr val="238DC1">
                    <a:lumMod val="50000"/>
                  </a:srgbClr>
                </a:solidFill>
              </a:rPr>
              <a:t>www.websitename.com</a:t>
            </a:r>
          </a:p>
        </p:txBody>
      </p:sp>
      <p:sp>
        <p:nvSpPr>
          <p:cNvPr id="6" name="Slide Number Placeholder 5"/>
          <p:cNvSpPr>
            <a:spLocks noGrp="1"/>
          </p:cNvSpPr>
          <p:nvPr>
            <p:ph type="sldNum" sz="quarter" idx="4"/>
          </p:nvPr>
        </p:nvSpPr>
        <p:spPr>
          <a:xfrm>
            <a:off x="8526520" y="6356350"/>
            <a:ext cx="2743200" cy="365125"/>
          </a:xfrm>
          <a:prstGeom prst="rect">
            <a:avLst/>
          </a:prstGeom>
        </p:spPr>
        <p:txBody>
          <a:bodyPr vert="horz" lIns="91440" tIns="45720" rIns="91440" bIns="45720" rtlCol="0" anchor="ctr"/>
          <a:lstStyle>
            <a:lvl1pPr algn="r">
              <a:defRPr sz="1100">
                <a:solidFill>
                  <a:schemeClr val="accent6">
                    <a:lumMod val="50000"/>
                  </a:schemeClr>
                </a:solidFill>
                <a:latin typeface="Roboto Condensed Light" panose="02000000000000000000" pitchFamily="2" charset="0"/>
                <a:ea typeface="Roboto Condensed Light" panose="02000000000000000000" pitchFamily="2" charset="0"/>
              </a:defRPr>
            </a:lvl1pPr>
          </a:lstStyle>
          <a:p>
            <a:fld id="{A2912448-FEEC-49E8-9588-2DF1F90D57C2}" type="slidenum">
              <a:rPr lang="en-US" smtClean="0">
                <a:solidFill>
                  <a:srgbClr val="238DC1">
                    <a:lumMod val="50000"/>
                  </a:srgbClr>
                </a:solidFill>
              </a:rPr>
              <a:pPr/>
              <a:t>‹#›</a:t>
            </a:fld>
            <a:endParaRPr lang="en-US">
              <a:solidFill>
                <a:srgbClr val="238DC1">
                  <a:lumMod val="50000"/>
                </a:srgbClr>
              </a:solidFill>
            </a:endParaRPr>
          </a:p>
        </p:txBody>
      </p:sp>
      <p:sp>
        <p:nvSpPr>
          <p:cNvPr id="9" name="TextBox 8"/>
          <p:cNvSpPr txBox="1"/>
          <p:nvPr userDrawn="1"/>
        </p:nvSpPr>
        <p:spPr>
          <a:xfrm>
            <a:off x="919756" y="6356350"/>
            <a:ext cx="1766830" cy="261610"/>
          </a:xfrm>
          <a:prstGeom prst="rect">
            <a:avLst/>
          </a:prstGeom>
          <a:noFill/>
        </p:spPr>
        <p:txBody>
          <a:bodyPr wrap="none" rtlCol="0">
            <a:spAutoFit/>
          </a:bodyPr>
          <a:lstStyle/>
          <a:p>
            <a:r>
              <a:rPr lang="en-US" sz="1100" b="1" dirty="0">
                <a:solidFill>
                  <a:srgbClr val="238DC1">
                    <a:lumMod val="50000"/>
                  </a:srgbClr>
                </a:solidFill>
                <a:latin typeface="Roboto" panose="02000000000000000000" pitchFamily="2" charset="0"/>
                <a:ea typeface="Roboto" panose="02000000000000000000" pitchFamily="2" charset="0"/>
              </a:rPr>
              <a:t>Addiction Policy Forum</a:t>
            </a:r>
            <a:endParaRPr lang="en-US" sz="1100" dirty="0">
              <a:solidFill>
                <a:srgbClr val="238DC1">
                  <a:lumMod val="50000"/>
                </a:srgb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185061276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 id="2147483791" r:id="rId32"/>
    <p:sldLayoutId id="2147483792" r:id="rId33"/>
    <p:sldLayoutId id="2147483793" r:id="rId34"/>
    <p:sldLayoutId id="2147483794" r:id="rId35"/>
    <p:sldLayoutId id="2147483795" r:id="rId36"/>
    <p:sldLayoutId id="2147483796" r:id="rId37"/>
    <p:sldLayoutId id="2147483797" r:id="rId38"/>
    <p:sldLayoutId id="2147483798" r:id="rId39"/>
    <p:sldLayoutId id="2147483799" r:id="rId40"/>
    <p:sldLayoutId id="2147483800" r:id="rId41"/>
    <p:sldLayoutId id="2147483801" r:id="rId42"/>
    <p:sldLayoutId id="2147483802" r:id="rId43"/>
    <p:sldLayoutId id="2147483803" r:id="rId44"/>
    <p:sldLayoutId id="2147483804" r:id="rId45"/>
    <p:sldLayoutId id="2147483805" r:id="rId46"/>
    <p:sldLayoutId id="2147483806" r:id="rId47"/>
    <p:sldLayoutId id="2147483807" r:id="rId48"/>
    <p:sldLayoutId id="2147483808" r:id="rId49"/>
    <p:sldLayoutId id="2147483809" r:id="rId50"/>
    <p:sldLayoutId id="2147483810" r:id="rId51"/>
    <p:sldLayoutId id="2147483811" r:id="rId52"/>
    <p:sldLayoutId id="2147483812" r:id="rId53"/>
    <p:sldLayoutId id="2147483813" r:id="rId54"/>
    <p:sldLayoutId id="2147483814" r:id="rId5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6B75A-687E-405C-8A0B-8D00578BA2C3}" type="datetimeFigureOut">
              <a:rPr lang="en-US" smtClean="0">
                <a:solidFill>
                  <a:prstClr val="black">
                    <a:tint val="75000"/>
                  </a:prstClr>
                </a:solidFill>
              </a:rPr>
              <a:pPr/>
              <a:t>3/23/20</a:t>
            </a:fld>
            <a:endParaRPr lang="en-US" dirty="0">
              <a:solidFill>
                <a:prstClr val="black">
                  <a:tint val="75000"/>
                </a:prstClr>
              </a:solidFill>
            </a:endParaRPr>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667127"/>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ppt_024_interior.jpg"/>
          <p:cNvPicPr>
            <a:picLocks noChangeAspect="1"/>
          </p:cNvPicPr>
          <p:nvPr userDrawn="1"/>
        </p:nvPicPr>
        <p:blipFill>
          <a:blip r:embed="rId13" cstate="print"/>
          <a:stretch>
            <a:fillRect/>
          </a:stretch>
        </p:blipFill>
        <p:spPr>
          <a:xfrm>
            <a:off x="4673600" y="2628900"/>
            <a:ext cx="7518400" cy="4229100"/>
          </a:xfrm>
          <a:prstGeom prst="rect">
            <a:avLst/>
          </a:prstGeom>
        </p:spPr>
      </p:pic>
      <p:sp>
        <p:nvSpPr>
          <p:cNvPr id="5" name="Rectangle 4"/>
          <p:cNvSpPr/>
          <p:nvPr userDrawn="1"/>
        </p:nvSpPr>
        <p:spPr>
          <a:xfrm>
            <a:off x="0" y="0"/>
            <a:ext cx="508000" cy="6553200"/>
          </a:xfrm>
          <a:prstGeom prst="rect">
            <a:avLst/>
          </a:prstGeom>
          <a:gradFill>
            <a:gsLst>
              <a:gs pos="56000">
                <a:srgbClr val="960000"/>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60000"/>
              </a:solidFill>
            </a:endParaRPr>
          </a:p>
        </p:txBody>
      </p:sp>
      <p:sp>
        <p:nvSpPr>
          <p:cNvPr id="1026" name="Rectangle 2"/>
          <p:cNvSpPr>
            <a:spLocks noGrp="1" noChangeArrowheads="1"/>
          </p:cNvSpPr>
          <p:nvPr>
            <p:ph type="title"/>
          </p:nvPr>
        </p:nvSpPr>
        <p:spPr bwMode="auto">
          <a:xfrm>
            <a:off x="508000" y="457200"/>
            <a:ext cx="11514667" cy="685800"/>
          </a:xfrm>
          <a:prstGeom prst="rect">
            <a:avLst/>
          </a:prstGeom>
          <a:noFill/>
          <a:ln w="57150">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 name="Rectangle 8"/>
          <p:cNvSpPr/>
          <p:nvPr userDrawn="1"/>
        </p:nvSpPr>
        <p:spPr>
          <a:xfrm rot="16200000">
            <a:off x="6262624" y="-5373623"/>
            <a:ext cx="73152" cy="11582400"/>
          </a:xfrm>
          <a:prstGeom prst="rect">
            <a:avLst/>
          </a:prstGeom>
          <a:gradFill>
            <a:gsLst>
              <a:gs pos="56000">
                <a:srgbClr val="960000"/>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60000"/>
              </a:solidFill>
            </a:endParaRPr>
          </a:p>
        </p:txBody>
      </p:sp>
      <p:sp>
        <p:nvSpPr>
          <p:cNvPr id="10" name="Rectangle 9"/>
          <p:cNvSpPr/>
          <p:nvPr userDrawn="1"/>
        </p:nvSpPr>
        <p:spPr>
          <a:xfrm rot="16200000">
            <a:off x="6262624" y="-4621266"/>
            <a:ext cx="73152" cy="11582400"/>
          </a:xfrm>
          <a:prstGeom prst="rect">
            <a:avLst/>
          </a:prstGeom>
          <a:gradFill>
            <a:gsLst>
              <a:gs pos="56000">
                <a:srgbClr val="960000"/>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60000"/>
              </a:solidFill>
            </a:endParaRPr>
          </a:p>
        </p:txBody>
      </p:sp>
      <p:sp>
        <p:nvSpPr>
          <p:cNvPr id="11" name="Rectangle 10"/>
          <p:cNvSpPr/>
          <p:nvPr userDrawn="1"/>
        </p:nvSpPr>
        <p:spPr>
          <a:xfrm>
            <a:off x="508000" y="24"/>
            <a:ext cx="11684000" cy="380976"/>
          </a:xfrm>
          <a:prstGeom prst="rect">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10155767" y="-814"/>
            <a:ext cx="406400" cy="377954"/>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10565345" y="0"/>
            <a:ext cx="406400" cy="38486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10972800" y="-3836"/>
            <a:ext cx="406400" cy="38869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11379200" y="0"/>
            <a:ext cx="406400" cy="3840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1785600" y="3175"/>
            <a:ext cx="406400" cy="380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2365129"/>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rtl="0" fontAlgn="base">
        <a:spcBef>
          <a:spcPct val="0"/>
        </a:spcBef>
        <a:spcAft>
          <a:spcPct val="0"/>
        </a:spcAft>
        <a:defRPr sz="3200" b="1">
          <a:solidFill>
            <a:srgbClr val="640000"/>
          </a:solidFill>
          <a:latin typeface="+mj-lt"/>
          <a:ea typeface="+mj-ea"/>
          <a:cs typeface="+mj-cs"/>
        </a:defRPr>
      </a:lvl1pPr>
      <a:lvl2pPr algn="ctr" rtl="0" fontAlgn="base">
        <a:spcBef>
          <a:spcPct val="0"/>
        </a:spcBef>
        <a:spcAft>
          <a:spcPct val="0"/>
        </a:spcAft>
        <a:defRPr sz="2000">
          <a:solidFill>
            <a:schemeClr val="tx2"/>
          </a:solidFill>
          <a:latin typeface="Arial" charset="0"/>
        </a:defRPr>
      </a:lvl2pPr>
      <a:lvl3pPr algn="ctr" rtl="0" fontAlgn="base">
        <a:spcBef>
          <a:spcPct val="0"/>
        </a:spcBef>
        <a:spcAft>
          <a:spcPct val="0"/>
        </a:spcAft>
        <a:defRPr sz="2000">
          <a:solidFill>
            <a:schemeClr val="tx2"/>
          </a:solidFill>
          <a:latin typeface="Arial" charset="0"/>
        </a:defRPr>
      </a:lvl3pPr>
      <a:lvl4pPr algn="ctr" rtl="0" fontAlgn="base">
        <a:spcBef>
          <a:spcPct val="0"/>
        </a:spcBef>
        <a:spcAft>
          <a:spcPct val="0"/>
        </a:spcAft>
        <a:defRPr sz="2000">
          <a:solidFill>
            <a:schemeClr val="tx2"/>
          </a:solidFill>
          <a:latin typeface="Arial" charset="0"/>
        </a:defRPr>
      </a:lvl4pPr>
      <a:lvl5pPr algn="ctr" rtl="0" fontAlgn="base">
        <a:spcBef>
          <a:spcPct val="0"/>
        </a:spcBef>
        <a:spcAft>
          <a:spcPct val="0"/>
        </a:spcAft>
        <a:defRPr sz="2000">
          <a:solidFill>
            <a:schemeClr val="tx2"/>
          </a:solidFill>
          <a:latin typeface="Arial" charset="0"/>
        </a:defRPr>
      </a:lvl5pPr>
      <a:lvl6pPr marL="457200" algn="ctr" rtl="0" fontAlgn="base">
        <a:spcBef>
          <a:spcPct val="0"/>
        </a:spcBef>
        <a:spcAft>
          <a:spcPct val="0"/>
        </a:spcAft>
        <a:defRPr sz="2000">
          <a:solidFill>
            <a:schemeClr val="tx2"/>
          </a:solidFill>
          <a:latin typeface="Arial" charset="0"/>
        </a:defRPr>
      </a:lvl6pPr>
      <a:lvl7pPr marL="914400" algn="ctr" rtl="0" fontAlgn="base">
        <a:spcBef>
          <a:spcPct val="0"/>
        </a:spcBef>
        <a:spcAft>
          <a:spcPct val="0"/>
        </a:spcAft>
        <a:defRPr sz="2000">
          <a:solidFill>
            <a:schemeClr val="tx2"/>
          </a:solidFill>
          <a:latin typeface="Arial" charset="0"/>
        </a:defRPr>
      </a:lvl7pPr>
      <a:lvl8pPr marL="1371600" algn="ctr" rtl="0" fontAlgn="base">
        <a:spcBef>
          <a:spcPct val="0"/>
        </a:spcBef>
        <a:spcAft>
          <a:spcPct val="0"/>
        </a:spcAft>
        <a:defRPr sz="2000">
          <a:solidFill>
            <a:schemeClr val="tx2"/>
          </a:solidFill>
          <a:latin typeface="Arial" charset="0"/>
        </a:defRPr>
      </a:lvl8pPr>
      <a:lvl9pPr marL="1828800" algn="ctr" rtl="0" fontAlgn="base">
        <a:spcBef>
          <a:spcPct val="0"/>
        </a:spcBef>
        <a:spcAft>
          <a:spcPct val="0"/>
        </a:spcAft>
        <a:defRPr sz="20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hyperlink" Target="http://shorturl.at/fnUV3" TargetMode="External"/><Relationship Id="rId7" Type="http://schemas.openxmlformats.org/officeDocument/2006/relationships/image" Target="../media/image29.tiff"/><Relationship Id="rId2" Type="http://schemas.openxmlformats.org/officeDocument/2006/relationships/hyperlink" Target="http://shorturl.at/dCMV9" TargetMode="External"/><Relationship Id="rId1" Type="http://schemas.openxmlformats.org/officeDocument/2006/relationships/slideLayout" Target="../slideLayouts/slideLayout38.xml"/><Relationship Id="rId6" Type="http://schemas.openxmlformats.org/officeDocument/2006/relationships/image" Target="../media/image28.tiff"/><Relationship Id="rId5" Type="http://schemas.openxmlformats.org/officeDocument/2006/relationships/hyperlink" Target="mailto:ryan.mcneil@yale.edu" TargetMode="External"/><Relationship Id="rId4" Type="http://schemas.openxmlformats.org/officeDocument/2006/relationships/hyperlink" Target="http://shorturl.at/qryzD"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4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3.xml.rels><?xml version="1.0" encoding="UTF-8" standalone="yes"?>
<Relationships xmlns="http://schemas.openxmlformats.org/package/2006/relationships"><Relationship Id="rId3" Type="http://schemas.openxmlformats.org/officeDocument/2006/relationships/hyperlink" Target="http://aa-intergroup.org/directory.php" TargetMode="External"/><Relationship Id="rId2" Type="http://schemas.openxmlformats.org/officeDocument/2006/relationships/hyperlink" Target="http://sudtech.org/about-tac/" TargetMode="External"/><Relationship Id="rId1" Type="http://schemas.openxmlformats.org/officeDocument/2006/relationships/slideLayout" Target="../slideLayouts/slideLayout66.xml"/><Relationship Id="rId4" Type="http://schemas.openxmlformats.org/officeDocument/2006/relationships/hyperlink" Target="https://www.smartrecovery.org/smart-recovery-toolbox/smart-recovery-online/" TargetMode="External"/></Relationships>
</file>

<file path=ppt/slides/_rels/slide34.xml.rels><?xml version="1.0" encoding="UTF-8" standalone="yes"?>
<Relationships xmlns="http://schemas.openxmlformats.org/package/2006/relationships"><Relationship Id="rId2" Type="http://schemas.openxmlformats.org/officeDocument/2006/relationships/hyperlink" Target="https://www.doyogawithme.com/" TargetMode="External"/><Relationship Id="rId1" Type="http://schemas.openxmlformats.org/officeDocument/2006/relationships/slideLayout" Target="../slideLayouts/slideLayout66.xml"/></Relationships>
</file>

<file path=ppt/slides/_rels/slide3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hyperlink" Target="https://medicine.yale.edu/news/yale-medicine-magazine/falling-through-the-cracks-in-quarantin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7.tiff"/><Relationship Id="rId2" Type="http://schemas.openxmlformats.org/officeDocument/2006/relationships/notesSlide" Target="../notesSlides/notesSlide14.xml"/><Relationship Id="rId1" Type="http://schemas.openxmlformats.org/officeDocument/2006/relationships/slideLayout" Target="../slideLayouts/slideLayout78.xml"/><Relationship Id="rId6" Type="http://schemas.openxmlformats.org/officeDocument/2006/relationships/hyperlink" Target="https://drive.google.com/file/d/1W9mcVKIzaVOeIZfVLxGAsrfO2utaBVNj/view" TargetMode="External"/><Relationship Id="rId5" Type="http://schemas.openxmlformats.org/officeDocument/2006/relationships/hyperlink" Target="https://drive.google.com/file/d/1ONbz6AFb5KSjrfhSudRb4-9nPZHBh1RT/view" TargetMode="External"/><Relationship Id="rId4" Type="http://schemas.openxmlformats.org/officeDocument/2006/relationships/hyperlink" Target="https://medicine.yale.edu/intmed/genmed/addictionmedicin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8.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8.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8.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78.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41.emf"/></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8.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18.xml"/><Relationship Id="rId1" Type="http://schemas.openxmlformats.org/officeDocument/2006/relationships/slideLayout" Target="../slideLayouts/slideLayout78.xml"/><Relationship Id="rId6" Type="http://schemas.openxmlformats.org/officeDocument/2006/relationships/image" Target="../media/image51.tiff"/><Relationship Id="rId5" Type="http://schemas.openxmlformats.org/officeDocument/2006/relationships/image" Target="../media/image50.tiff"/><Relationship Id="rId4" Type="http://schemas.openxmlformats.org/officeDocument/2006/relationships/image" Target="../media/image49.tiff"/></Relationships>
</file>

<file path=ppt/slides/_rels/slide43.xml.rels><?xml version="1.0" encoding="UTF-8" standalone="yes"?>
<Relationships xmlns="http://schemas.openxmlformats.org/package/2006/relationships"><Relationship Id="rId3" Type="http://schemas.openxmlformats.org/officeDocument/2006/relationships/hyperlink" Target="https://www.addictionpolicy.org/" TargetMode="External"/><Relationship Id="rId7"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8.xml"/><Relationship Id="rId6" Type="http://schemas.openxmlformats.org/officeDocument/2006/relationships/hyperlink" Target="https://www.addictionpolicy.org/connections-app" TargetMode="External"/><Relationship Id="rId5" Type="http://schemas.openxmlformats.org/officeDocument/2006/relationships/hyperlink" Target="https://www.addictionpolicy.org/post/free-app-to-support-people-in-recovery-during-covid-19-outbreak" TargetMode="External"/><Relationship Id="rId4" Type="http://schemas.openxmlformats.org/officeDocument/2006/relationships/hyperlink" Target="https://www.addictionpolicy.org/post/free-smartphone-app-offering-telehealth-support-for-those-struggling-with-addiction-during-covid-19"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tiff"/><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mailto:ISAM.NIG@gmail.com"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13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58.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5.xml.rels><?xml version="1.0" encoding="UTF-8" standalone="yes"?>
<Relationships xmlns="http://schemas.openxmlformats.org/package/2006/relationships"><Relationship Id="rId2" Type="http://schemas.openxmlformats.org/officeDocument/2006/relationships/hyperlink" Target="mailto:ISAM.NIG@gmail.com" TargetMode="External"/><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isamlogo.jpg"/>
          <p:cNvPicPr>
            <a:picLocks noChangeAspect="1" noChangeArrowheads="1"/>
          </p:cNvPicPr>
          <p:nvPr/>
        </p:nvPicPr>
        <p:blipFill>
          <a:blip r:embed="rId2" cstate="print"/>
          <a:srcRect/>
          <a:stretch>
            <a:fillRect/>
          </a:stretch>
        </p:blipFill>
        <p:spPr bwMode="auto">
          <a:xfrm>
            <a:off x="2782736" y="246184"/>
            <a:ext cx="5498123" cy="2454519"/>
          </a:xfrm>
          <a:prstGeom prst="rect">
            <a:avLst/>
          </a:prstGeom>
          <a:noFill/>
        </p:spPr>
      </p:pic>
      <p:sp>
        <p:nvSpPr>
          <p:cNvPr id="6" name="TextBox 5"/>
          <p:cNvSpPr txBox="1"/>
          <p:nvPr/>
        </p:nvSpPr>
        <p:spPr>
          <a:xfrm>
            <a:off x="316992" y="3385019"/>
            <a:ext cx="10911840" cy="3139321"/>
          </a:xfrm>
          <a:prstGeom prst="rect">
            <a:avLst/>
          </a:prstGeom>
          <a:noFill/>
        </p:spPr>
        <p:txBody>
          <a:bodyPr wrap="square" rtlCol="0">
            <a:spAutoFit/>
          </a:bodyPr>
          <a:lstStyle/>
          <a:p>
            <a:pPr algn="ctr"/>
            <a:r>
              <a:rPr lang="en-US" sz="6600" b="1" dirty="0">
                <a:solidFill>
                  <a:schemeClr val="accent5">
                    <a:lumMod val="50000"/>
                  </a:schemeClr>
                </a:solidFill>
                <a:latin typeface="Times New Roman" pitchFamily="18" charset="0"/>
                <a:cs typeface="Times New Roman" pitchFamily="18" charset="0"/>
              </a:rPr>
              <a:t>ISAM COVID-19 </a:t>
            </a:r>
          </a:p>
          <a:p>
            <a:pPr algn="ctr"/>
            <a:r>
              <a:rPr lang="en-US" sz="6600" b="1" dirty="0">
                <a:solidFill>
                  <a:schemeClr val="accent5">
                    <a:lumMod val="50000"/>
                  </a:schemeClr>
                </a:solidFill>
                <a:latin typeface="Times New Roman" pitchFamily="18" charset="0"/>
                <a:cs typeface="Times New Roman" pitchFamily="18" charset="0"/>
              </a:rPr>
              <a:t>First Webinar</a:t>
            </a:r>
          </a:p>
          <a:p>
            <a:pPr algn="ctr"/>
            <a:r>
              <a:rPr lang="en-US" sz="6600" b="1" dirty="0">
                <a:solidFill>
                  <a:schemeClr val="accent5">
                    <a:lumMod val="50000"/>
                  </a:schemeClr>
                </a:solidFill>
                <a:latin typeface="Times New Roman" pitchFamily="18" charset="0"/>
                <a:cs typeface="Times New Roman" pitchFamily="18" charset="0"/>
              </a:rPr>
              <a:t>23 March 2020</a:t>
            </a:r>
          </a:p>
        </p:txBody>
      </p:sp>
    </p:spTree>
    <p:extLst>
      <p:ext uri="{BB962C8B-B14F-4D97-AF65-F5344CB8AC3E}">
        <p14:creationId xmlns:p14="http://schemas.microsoft.com/office/powerpoint/2010/main" val="136909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0116" name="Rectangle 4">
            <a:extLst>
              <a:ext uri="{FF2B5EF4-FFF2-40B4-BE49-F238E27FC236}">
                <a16:creationId xmlns:a16="http://schemas.microsoft.com/office/drawing/2014/main" id="{A78D7703-D248-5D42-89EE-5939A6FB0960}"/>
              </a:ext>
            </a:extLst>
          </p:cNvPr>
          <p:cNvSpPr>
            <a:spLocks noGrp="1" noChangeArrowheads="1"/>
          </p:cNvSpPr>
          <p:nvPr>
            <p:ph type="title"/>
          </p:nvPr>
        </p:nvSpPr>
        <p:spPr>
          <a:xfrm>
            <a:off x="1188720" y="3338512"/>
            <a:ext cx="10515600" cy="1325563"/>
          </a:xfrm>
        </p:spPr>
        <p:txBody>
          <a:bodyPr anchor="b">
            <a:noAutofit/>
          </a:bodyPr>
          <a:lstStyle/>
          <a:p>
            <a:pPr algn="ctr" eaLnBrk="1" hangingPunct="1">
              <a:defRPr/>
            </a:pPr>
            <a:r>
              <a:rPr lang="en-US" sz="5400" dirty="0"/>
              <a:t>“It’s a marathon, not a sprint.”</a:t>
            </a:r>
            <a:br>
              <a:rPr lang="en-US" sz="5400" dirty="0"/>
            </a:br>
            <a:br>
              <a:rPr lang="en-US" dirty="0"/>
            </a:br>
            <a:r>
              <a:rPr lang="en-US" sz="3200" dirty="0"/>
              <a:t>US Agency For International Development Office</a:t>
            </a:r>
            <a:br>
              <a:rPr lang="en-US" sz="3200" dirty="0"/>
            </a:br>
            <a:r>
              <a:rPr lang="en-US" sz="3200" dirty="0"/>
              <a:t>   Sri Lanka, January 2005</a:t>
            </a:r>
          </a:p>
        </p:txBody>
      </p:sp>
      <p:sp>
        <p:nvSpPr>
          <p:cNvPr id="90117" name="Rectangle 5">
            <a:extLst>
              <a:ext uri="{FF2B5EF4-FFF2-40B4-BE49-F238E27FC236}">
                <a16:creationId xmlns:a16="http://schemas.microsoft.com/office/drawing/2014/main" id="{8118945F-B201-1141-A380-EA52A5859B83}"/>
              </a:ext>
            </a:extLst>
          </p:cNvPr>
          <p:cNvSpPr>
            <a:spLocks noGrp="1" noChangeArrowheads="1"/>
          </p:cNvSpPr>
          <p:nvPr>
            <p:ph idx="1"/>
          </p:nvPr>
        </p:nvSpPr>
        <p:spPr>
          <a:xfrm>
            <a:off x="1005840" y="1162843"/>
            <a:ext cx="10515600" cy="4351338"/>
          </a:xfrm>
        </p:spPr>
        <p:txBody>
          <a:bodyPr/>
          <a:lstStyle/>
          <a:p>
            <a:pPr marL="0" indent="0" algn="ctr">
              <a:buNone/>
              <a:defRPr/>
            </a:pPr>
            <a:endParaRPr lang="en-US" dirty="0"/>
          </a:p>
          <a:p>
            <a:pPr marL="0" indent="0" algn="ctr">
              <a:buNone/>
              <a:defRPr/>
            </a:pPr>
            <a:endParaRPr lang="en-US" dirty="0"/>
          </a:p>
        </p:txBody>
      </p:sp>
    </p:spTree>
    <p:extLst>
      <p:ext uri="{BB962C8B-B14F-4D97-AF65-F5344CB8AC3E}">
        <p14:creationId xmlns:p14="http://schemas.microsoft.com/office/powerpoint/2010/main" val="887077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DDDE4-0CA1-2B47-B05E-333BF3BC0003}"/>
              </a:ext>
            </a:extLst>
          </p:cNvPr>
          <p:cNvSpPr>
            <a:spLocks noGrp="1"/>
          </p:cNvSpPr>
          <p:nvPr>
            <p:ph type="title"/>
          </p:nvPr>
        </p:nvSpPr>
        <p:spPr/>
        <p:txBody>
          <a:bodyPr/>
          <a:lstStyle/>
          <a:p>
            <a:r>
              <a:rPr lang="en-US" dirty="0"/>
              <a:t>The ideal credo of the disaster psychiatrist…</a:t>
            </a:r>
          </a:p>
        </p:txBody>
      </p:sp>
      <p:sp>
        <p:nvSpPr>
          <p:cNvPr id="3" name="Content Placeholder 2">
            <a:extLst>
              <a:ext uri="{FF2B5EF4-FFF2-40B4-BE49-F238E27FC236}">
                <a16:creationId xmlns:a16="http://schemas.microsoft.com/office/drawing/2014/main" id="{D4AA075B-4BCD-0B4D-8CDC-8432CFAFD1CD}"/>
              </a:ext>
            </a:extLst>
          </p:cNvPr>
          <p:cNvSpPr>
            <a:spLocks noGrp="1"/>
          </p:cNvSpPr>
          <p:nvPr>
            <p:ph idx="1"/>
          </p:nvPr>
        </p:nvSpPr>
        <p:spPr/>
        <p:txBody>
          <a:bodyPr>
            <a:normAutofit/>
          </a:bodyPr>
          <a:lstStyle/>
          <a:p>
            <a:pPr marL="0" indent="0" algn="ctr">
              <a:buNone/>
            </a:pPr>
            <a:endParaRPr lang="en-US" sz="5400" dirty="0"/>
          </a:p>
          <a:p>
            <a:pPr marL="0" indent="0" algn="ctr">
              <a:buNone/>
            </a:pPr>
            <a:r>
              <a:rPr lang="en-US" sz="5400" dirty="0"/>
              <a:t>Be a person first, a physician second, and a psychiatrist third.</a:t>
            </a:r>
          </a:p>
        </p:txBody>
      </p:sp>
    </p:spTree>
    <p:extLst>
      <p:ext uri="{BB962C8B-B14F-4D97-AF65-F5344CB8AC3E}">
        <p14:creationId xmlns:p14="http://schemas.microsoft.com/office/powerpoint/2010/main" val="873524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754" y="3448295"/>
            <a:ext cx="10515600" cy="1325563"/>
          </a:xfrm>
        </p:spPr>
        <p:txBody>
          <a:bodyPr>
            <a:noAutofit/>
          </a:bodyPr>
          <a:lstStyle/>
          <a:p>
            <a:pPr algn="ctr"/>
            <a:r>
              <a:rPr lang="en-US" sz="6000" b="1" dirty="0">
                <a:latin typeface="+mn-lt"/>
              </a:rPr>
              <a:t>Harm Reduction Panel </a:t>
            </a:r>
            <a:br>
              <a:rPr lang="en-US" sz="6000" b="1" dirty="0">
                <a:latin typeface="+mn-lt"/>
              </a:rPr>
            </a:br>
            <a:r>
              <a:rPr lang="en-US" sz="6000" u="sng" dirty="0"/>
              <a:t>8:15-8:35</a:t>
            </a:r>
            <a:r>
              <a:rPr lang="en-US" sz="6000" b="1" dirty="0">
                <a:latin typeface="+mn-lt"/>
              </a:rPr>
              <a:t> </a:t>
            </a:r>
            <a:br>
              <a:rPr lang="en-US" sz="6000" b="1" dirty="0">
                <a:latin typeface="+mn-lt"/>
              </a:rPr>
            </a:br>
            <a:r>
              <a:rPr lang="en-US" sz="4800" i="1" dirty="0"/>
              <a:t>Brian Conway (Canada), </a:t>
            </a:r>
            <a:r>
              <a:rPr lang="en-US" sz="4800" i="1" dirty="0" err="1"/>
              <a:t>Marica</a:t>
            </a:r>
            <a:r>
              <a:rPr lang="en-US" sz="4800" i="1" dirty="0"/>
              <a:t> </a:t>
            </a:r>
            <a:r>
              <a:rPr lang="en-US" sz="4800" i="1" dirty="0" err="1"/>
              <a:t>Ferri</a:t>
            </a:r>
            <a:r>
              <a:rPr lang="en-US" sz="4800" i="1" dirty="0"/>
              <a:t> (EMCDDA), Ryan McNeil (US), </a:t>
            </a:r>
            <a:r>
              <a:rPr lang="en-US" sz="4800" dirty="0" err="1"/>
              <a:t>Ramin</a:t>
            </a:r>
            <a:r>
              <a:rPr lang="en-US" sz="4800" dirty="0"/>
              <a:t> </a:t>
            </a:r>
            <a:r>
              <a:rPr lang="en-US" sz="4800" dirty="0" err="1"/>
              <a:t>Radfar</a:t>
            </a:r>
            <a:r>
              <a:rPr lang="en-US" sz="4800" dirty="0"/>
              <a:t> (Iran)</a:t>
            </a:r>
            <a:br>
              <a:rPr lang="en-US" sz="4800" dirty="0"/>
            </a:br>
            <a:br>
              <a:rPr lang="en-US" sz="4800" dirty="0"/>
            </a:br>
            <a:endParaRPr lang="en-US" sz="4800" dirty="0"/>
          </a:p>
        </p:txBody>
      </p:sp>
    </p:spTree>
    <p:extLst>
      <p:ext uri="{BB962C8B-B14F-4D97-AF65-F5344CB8AC3E}">
        <p14:creationId xmlns:p14="http://schemas.microsoft.com/office/powerpoint/2010/main" val="1302539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B901E-5FBF-4103-A80F-7C00BA80B7F3}"/>
              </a:ext>
            </a:extLst>
          </p:cNvPr>
          <p:cNvSpPr>
            <a:spLocks noGrp="1"/>
          </p:cNvSpPr>
          <p:nvPr>
            <p:ph type="title"/>
          </p:nvPr>
        </p:nvSpPr>
        <p:spPr/>
        <p:txBody>
          <a:bodyPr>
            <a:normAutofit/>
          </a:bodyPr>
          <a:lstStyle/>
          <a:p>
            <a:r>
              <a:rPr lang="en-CA" dirty="0"/>
              <a:t>Harm Reduction &amp; the COVID-19 Pandemic</a:t>
            </a:r>
            <a:br>
              <a:rPr lang="en-CA" dirty="0"/>
            </a:br>
            <a:r>
              <a:rPr lang="en-CA" sz="3600" dirty="0"/>
              <a:t>Brian Conway MD, FRCPC</a:t>
            </a:r>
            <a:endParaRPr lang="en-CA" dirty="0"/>
          </a:p>
        </p:txBody>
      </p:sp>
      <p:sp>
        <p:nvSpPr>
          <p:cNvPr id="3" name="Content Placeholder 2">
            <a:extLst>
              <a:ext uri="{FF2B5EF4-FFF2-40B4-BE49-F238E27FC236}">
                <a16:creationId xmlns:a16="http://schemas.microsoft.com/office/drawing/2014/main" id="{27C95875-7AA5-4C22-87D2-0ED39A74BD05}"/>
              </a:ext>
            </a:extLst>
          </p:cNvPr>
          <p:cNvSpPr>
            <a:spLocks noGrp="1"/>
          </p:cNvSpPr>
          <p:nvPr>
            <p:ph idx="1"/>
          </p:nvPr>
        </p:nvSpPr>
        <p:spPr>
          <a:xfrm>
            <a:off x="913795" y="2076450"/>
            <a:ext cx="10353762" cy="4625686"/>
          </a:xfrm>
        </p:spPr>
        <p:txBody>
          <a:bodyPr>
            <a:normAutofit fontScale="77500" lnSpcReduction="20000"/>
          </a:bodyPr>
          <a:lstStyle/>
          <a:p>
            <a:r>
              <a:rPr lang="en-CA" sz="2500" dirty="0"/>
              <a:t>Addiction Care</a:t>
            </a:r>
          </a:p>
          <a:p>
            <a:pPr lvl="1"/>
            <a:r>
              <a:rPr lang="en-CA" sz="2200" dirty="0"/>
              <a:t>NSP Programs – Safe dispensing &amp; COVID screening</a:t>
            </a:r>
          </a:p>
          <a:p>
            <a:pPr lvl="1"/>
            <a:r>
              <a:rPr lang="en-CA" sz="2200" dirty="0"/>
              <a:t>Supervised Consumption Sites - Safety/Social Distancing &amp; COVID screening</a:t>
            </a:r>
          </a:p>
          <a:p>
            <a:pPr lvl="1"/>
            <a:r>
              <a:rPr lang="en-CA" sz="2200" dirty="0" err="1"/>
              <a:t>iOAT</a:t>
            </a:r>
            <a:r>
              <a:rPr lang="en-CA" sz="2200" dirty="0"/>
              <a:t> interventions – Transition to oral medications</a:t>
            </a:r>
          </a:p>
          <a:p>
            <a:pPr lvl="1"/>
            <a:r>
              <a:rPr lang="en-CA" sz="2200" dirty="0"/>
              <a:t>Long-acting opiates – Pharmacist safety (no “sprinkles”, more carries), long term prescriptions</a:t>
            </a:r>
          </a:p>
          <a:p>
            <a:pPr lvl="1"/>
            <a:r>
              <a:rPr lang="en-CA" sz="2200" dirty="0"/>
              <a:t>WATCH FOR OVERDOSE EVENTS</a:t>
            </a:r>
          </a:p>
          <a:p>
            <a:r>
              <a:rPr lang="en-CA" sz="2500" dirty="0"/>
              <a:t>COVID Care</a:t>
            </a:r>
          </a:p>
          <a:p>
            <a:pPr lvl="1"/>
            <a:r>
              <a:rPr lang="en-CA" sz="2200" dirty="0"/>
              <a:t>Maximal testing within local guidelines (early identification of transmission networks)</a:t>
            </a:r>
          </a:p>
          <a:p>
            <a:pPr lvl="1"/>
            <a:r>
              <a:rPr lang="en-CA" sz="2200" dirty="0"/>
              <a:t>Aggressive epidemic investigation protocol</a:t>
            </a:r>
          </a:p>
          <a:p>
            <a:pPr lvl="1"/>
            <a:r>
              <a:rPr lang="en-CA" sz="2200" dirty="0"/>
              <a:t>Innovative approaches needed to social distancing</a:t>
            </a:r>
          </a:p>
          <a:p>
            <a:r>
              <a:rPr lang="en-CA" sz="2500" dirty="0"/>
              <a:t>Medical Care</a:t>
            </a:r>
          </a:p>
          <a:p>
            <a:pPr lvl="1"/>
            <a:r>
              <a:rPr lang="en-CA" sz="2200" dirty="0"/>
              <a:t>Psychiatric conditions</a:t>
            </a:r>
          </a:p>
          <a:p>
            <a:pPr lvl="1"/>
            <a:r>
              <a:rPr lang="en-CA" sz="2200" dirty="0"/>
              <a:t>Medical conditions:  bacterial infections, HCV, HIV</a:t>
            </a:r>
          </a:p>
          <a:p>
            <a:pPr lvl="1"/>
            <a:endParaRPr lang="en-CA" dirty="0"/>
          </a:p>
        </p:txBody>
      </p:sp>
    </p:spTree>
    <p:extLst>
      <p:ext uri="{BB962C8B-B14F-4D97-AF65-F5344CB8AC3E}">
        <p14:creationId xmlns:p14="http://schemas.microsoft.com/office/powerpoint/2010/main" val="492068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p:nvPr>
        </p:nvSpPr>
        <p:spPr>
          <a:xfrm>
            <a:off x="1955800" y="2274888"/>
            <a:ext cx="8280400" cy="1979612"/>
          </a:xfrm>
        </p:spPr>
        <p:txBody>
          <a:bodyPr/>
          <a:lstStyle/>
          <a:p>
            <a:pPr algn="ctr" fontAlgn="base">
              <a:spcAft>
                <a:spcPct val="0"/>
              </a:spcAft>
            </a:pPr>
            <a:r>
              <a:rPr lang="en-GB" altLang="en-US">
                <a:solidFill>
                  <a:schemeClr val="tx1"/>
                </a:solidFill>
              </a:rPr>
              <a:t>COVID-19 issues for SUD</a:t>
            </a:r>
          </a:p>
        </p:txBody>
      </p:sp>
      <p:sp>
        <p:nvSpPr>
          <p:cNvPr id="16386" name="Subtitle 2"/>
          <p:cNvSpPr>
            <a:spLocks noGrp="1"/>
          </p:cNvSpPr>
          <p:nvPr>
            <p:ph type="subTitle" idx="1"/>
          </p:nvPr>
        </p:nvSpPr>
        <p:spPr>
          <a:xfrm>
            <a:off x="1955800" y="4437063"/>
            <a:ext cx="8280400" cy="468312"/>
          </a:xfrm>
        </p:spPr>
        <p:txBody>
          <a:bodyPr/>
          <a:lstStyle/>
          <a:p>
            <a:pPr>
              <a:spcBef>
                <a:spcPct val="0"/>
              </a:spcBef>
            </a:pPr>
            <a:r>
              <a:rPr lang="en-GB" altLang="en-US"/>
              <a:t>Marica Ferri</a:t>
            </a:r>
          </a:p>
        </p:txBody>
      </p:sp>
      <p:sp>
        <p:nvSpPr>
          <p:cNvPr id="4" name="Text Placeholder 3"/>
          <p:cNvSpPr>
            <a:spLocks noGrp="1"/>
          </p:cNvSpPr>
          <p:nvPr>
            <p:ph type="body" sz="quarter" idx="10"/>
          </p:nvPr>
        </p:nvSpPr>
        <p:spPr>
          <a:xfrm>
            <a:off x="1955800" y="4941889"/>
            <a:ext cx="8280400" cy="287337"/>
          </a:xfrm>
        </p:spPr>
        <p:txBody>
          <a:bodyPr rtlCol="0">
            <a:normAutofit lnSpcReduction="10000"/>
          </a:bodyPr>
          <a:lstStyle/>
          <a:p>
            <a:pPr fontAlgn="auto">
              <a:spcAft>
                <a:spcPts val="0"/>
              </a:spcAft>
              <a:defRPr/>
            </a:pPr>
            <a:r>
              <a:rPr lang="en-GB" dirty="0">
                <a:ea typeface="+mn-ea"/>
              </a:rPr>
              <a:t>23 March 2020</a:t>
            </a:r>
          </a:p>
        </p:txBody>
      </p:sp>
      <p:sp>
        <p:nvSpPr>
          <p:cNvPr id="5" name="Text Placeholder 4"/>
          <p:cNvSpPr>
            <a:spLocks noGrp="1"/>
          </p:cNvSpPr>
          <p:nvPr>
            <p:ph type="body" sz="quarter" idx="11"/>
          </p:nvPr>
        </p:nvSpPr>
        <p:spPr>
          <a:xfrm>
            <a:off x="1955800" y="5256214"/>
            <a:ext cx="8280400" cy="287337"/>
          </a:xfrm>
        </p:spPr>
        <p:txBody>
          <a:bodyPr rtlCol="0">
            <a:normAutofit lnSpcReduction="10000"/>
          </a:bodyPr>
          <a:lstStyle/>
          <a:p>
            <a:pPr fontAlgn="auto">
              <a:spcAft>
                <a:spcPts val="0"/>
              </a:spcAft>
              <a:defRPr/>
            </a:pPr>
            <a:r>
              <a:rPr lang="en-GB"/>
              <a:t>ISAM webinar</a:t>
            </a:r>
          </a:p>
        </p:txBody>
      </p:sp>
    </p:spTree>
    <p:extLst>
      <p:ext uri="{BB962C8B-B14F-4D97-AF65-F5344CB8AC3E}">
        <p14:creationId xmlns:p14="http://schemas.microsoft.com/office/powerpoint/2010/main" val="1470332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5800" y="252413"/>
            <a:ext cx="8172450" cy="773112"/>
          </a:xfrm>
        </p:spPr>
        <p:txBody>
          <a:bodyPr rtlCol="0">
            <a:normAutofit fontScale="90000"/>
          </a:bodyPr>
          <a:lstStyle/>
          <a:p>
            <a:pPr fontAlgn="auto">
              <a:spcAft>
                <a:spcPts val="0"/>
              </a:spcAft>
              <a:defRPr/>
            </a:pPr>
            <a:r>
              <a:rPr lang="en-US" dirty="0">
                <a:ea typeface="+mj-ea"/>
              </a:rPr>
              <a:t>Europe is the new epicenter of Coronavirus</a:t>
            </a:r>
            <a:br>
              <a:rPr lang="en-US" dirty="0">
                <a:ea typeface="+mj-ea"/>
              </a:rPr>
            </a:br>
            <a:r>
              <a:rPr lang="en-US" dirty="0">
                <a:ea typeface="+mj-ea"/>
              </a:rPr>
              <a:t>WHO, 13-3-2020</a:t>
            </a:r>
          </a:p>
        </p:txBody>
      </p:sp>
      <p:sp>
        <p:nvSpPr>
          <p:cNvPr id="3" name="Content Placeholder 2"/>
          <p:cNvSpPr>
            <a:spLocks noGrp="1"/>
          </p:cNvSpPr>
          <p:nvPr>
            <p:ph idx="13"/>
          </p:nvPr>
        </p:nvSpPr>
        <p:spPr>
          <a:xfrm>
            <a:off x="1955800" y="1600200"/>
            <a:ext cx="8172450" cy="4421188"/>
          </a:xfrm>
        </p:spPr>
        <p:txBody>
          <a:bodyPr>
            <a:normAutofit/>
          </a:bodyPr>
          <a:lstStyle/>
          <a:p>
            <a:pPr>
              <a:lnSpc>
                <a:spcPct val="80000"/>
              </a:lnSpc>
              <a:spcBef>
                <a:spcPct val="0"/>
              </a:spcBef>
            </a:pPr>
            <a:r>
              <a:rPr lang="nl-NL" altLang="en-US" sz="2000"/>
              <a:t>European Center for Disease Control (20-3-2020) Europe: </a:t>
            </a:r>
          </a:p>
          <a:p>
            <a:pPr>
              <a:lnSpc>
                <a:spcPct val="80000"/>
              </a:lnSpc>
              <a:spcBef>
                <a:spcPct val="0"/>
              </a:spcBef>
            </a:pPr>
            <a:r>
              <a:rPr lang="nl-NL" altLang="en-US" sz="2000"/>
              <a:t>Italy (41 035), </a:t>
            </a:r>
          </a:p>
          <a:p>
            <a:pPr>
              <a:lnSpc>
                <a:spcPct val="80000"/>
              </a:lnSpc>
              <a:spcBef>
                <a:spcPct val="0"/>
              </a:spcBef>
            </a:pPr>
            <a:r>
              <a:rPr lang="nl-NL" altLang="en-US" sz="2000"/>
              <a:t>Spain (17 147), </a:t>
            </a:r>
          </a:p>
          <a:p>
            <a:pPr>
              <a:lnSpc>
                <a:spcPct val="80000"/>
              </a:lnSpc>
              <a:spcBef>
                <a:spcPct val="0"/>
              </a:spcBef>
            </a:pPr>
            <a:r>
              <a:rPr lang="nl-NL" altLang="en-US" sz="2000"/>
              <a:t>Germany (14 138), </a:t>
            </a:r>
          </a:p>
          <a:p>
            <a:pPr>
              <a:lnSpc>
                <a:spcPct val="80000"/>
              </a:lnSpc>
              <a:spcBef>
                <a:spcPct val="0"/>
              </a:spcBef>
            </a:pPr>
            <a:r>
              <a:rPr lang="nl-NL" altLang="en-US" sz="2000"/>
              <a:t>France (10 995), </a:t>
            </a:r>
          </a:p>
          <a:p>
            <a:pPr>
              <a:lnSpc>
                <a:spcPct val="80000"/>
              </a:lnSpc>
              <a:spcBef>
                <a:spcPct val="0"/>
              </a:spcBef>
            </a:pPr>
            <a:r>
              <a:rPr lang="nl-NL" altLang="en-US" sz="2000"/>
              <a:t>Switzerland (3 888), </a:t>
            </a:r>
          </a:p>
          <a:p>
            <a:pPr>
              <a:lnSpc>
                <a:spcPct val="80000"/>
              </a:lnSpc>
              <a:spcBef>
                <a:spcPct val="0"/>
              </a:spcBef>
            </a:pPr>
            <a:r>
              <a:rPr lang="nl-NL" altLang="en-US" sz="2000"/>
              <a:t>United Kingdom (3 277), </a:t>
            </a:r>
          </a:p>
          <a:p>
            <a:pPr>
              <a:lnSpc>
                <a:spcPct val="80000"/>
              </a:lnSpc>
              <a:spcBef>
                <a:spcPct val="0"/>
              </a:spcBef>
            </a:pPr>
            <a:r>
              <a:rPr lang="nl-NL" altLang="en-US" sz="2000"/>
              <a:t>Netherlands (2 460), </a:t>
            </a:r>
          </a:p>
          <a:p>
            <a:pPr>
              <a:lnSpc>
                <a:spcPct val="80000"/>
              </a:lnSpc>
              <a:spcBef>
                <a:spcPct val="0"/>
              </a:spcBef>
            </a:pPr>
            <a:r>
              <a:rPr lang="nl-NL" altLang="en-US" sz="2000"/>
              <a:t>Austria (2 196), </a:t>
            </a:r>
          </a:p>
          <a:p>
            <a:pPr>
              <a:lnSpc>
                <a:spcPct val="80000"/>
              </a:lnSpc>
              <a:spcBef>
                <a:spcPct val="0"/>
              </a:spcBef>
            </a:pPr>
            <a:r>
              <a:rPr lang="nl-NL" altLang="en-US" sz="2000"/>
              <a:t>Belgium (1 795), </a:t>
            </a:r>
          </a:p>
          <a:p>
            <a:pPr>
              <a:lnSpc>
                <a:spcPct val="80000"/>
              </a:lnSpc>
              <a:spcBef>
                <a:spcPct val="0"/>
              </a:spcBef>
            </a:pPr>
            <a:r>
              <a:rPr lang="nl-NL" altLang="en-US" sz="2000"/>
              <a:t>Norway (1 552), </a:t>
            </a:r>
          </a:p>
          <a:p>
            <a:pPr>
              <a:lnSpc>
                <a:spcPct val="80000"/>
              </a:lnSpc>
              <a:spcBef>
                <a:spcPct val="0"/>
              </a:spcBef>
            </a:pPr>
            <a:r>
              <a:rPr lang="nl-NL" altLang="en-US" sz="2000"/>
              <a:t>Sweden (1 423), </a:t>
            </a:r>
          </a:p>
          <a:p>
            <a:pPr>
              <a:lnSpc>
                <a:spcPct val="80000"/>
              </a:lnSpc>
              <a:spcBef>
                <a:spcPct val="0"/>
              </a:spcBef>
            </a:pPr>
            <a:r>
              <a:rPr lang="nl-NL" altLang="en-US" sz="2000"/>
              <a:t>Denmark (1 151),</a:t>
            </a:r>
          </a:p>
          <a:p>
            <a:pPr>
              <a:lnSpc>
                <a:spcPct val="80000"/>
              </a:lnSpc>
              <a:spcBef>
                <a:spcPct val="0"/>
              </a:spcBef>
            </a:pPr>
            <a:r>
              <a:rPr lang="nl-NL" altLang="en-US" sz="2000"/>
              <a:t>Portugal (785), </a:t>
            </a:r>
          </a:p>
        </p:txBody>
      </p:sp>
      <p:sp>
        <p:nvSpPr>
          <p:cNvPr id="17411" name="CasellaDiTesto 3"/>
          <p:cNvSpPr txBox="1">
            <a:spLocks noChangeArrowheads="1"/>
          </p:cNvSpPr>
          <p:nvPr/>
        </p:nvSpPr>
        <p:spPr bwMode="auto">
          <a:xfrm>
            <a:off x="-1116013" y="24145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pPr fontAlgn="base">
              <a:spcBef>
                <a:spcPct val="0"/>
              </a:spcBef>
              <a:spcAft>
                <a:spcPct val="0"/>
              </a:spcAft>
            </a:pPr>
            <a:endParaRPr lang="it-IT" altLang="en-US" sz="2000">
              <a:solidFill>
                <a:prstClr val="black"/>
              </a:solidFill>
            </a:endParaRPr>
          </a:p>
        </p:txBody>
      </p:sp>
    </p:spTree>
    <p:extLst>
      <p:ext uri="{BB962C8B-B14F-4D97-AF65-F5344CB8AC3E}">
        <p14:creationId xmlns:p14="http://schemas.microsoft.com/office/powerpoint/2010/main" val="1862292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1955800" y="252413"/>
            <a:ext cx="8172450" cy="773112"/>
          </a:xfrm>
        </p:spPr>
        <p:txBody>
          <a:bodyPr/>
          <a:lstStyle/>
          <a:p>
            <a:r>
              <a:rPr lang="en-US" altLang="en-US"/>
              <a:t>Covid-19 in people with SUD</a:t>
            </a:r>
          </a:p>
        </p:txBody>
      </p:sp>
      <p:sp>
        <p:nvSpPr>
          <p:cNvPr id="18434" name="Content Placeholder 2"/>
          <p:cNvSpPr>
            <a:spLocks noGrp="1"/>
          </p:cNvSpPr>
          <p:nvPr>
            <p:ph idx="13"/>
          </p:nvPr>
        </p:nvSpPr>
        <p:spPr>
          <a:xfrm>
            <a:off x="1955800" y="1600200"/>
            <a:ext cx="8172450" cy="4421188"/>
          </a:xfrm>
        </p:spPr>
        <p:txBody>
          <a:bodyPr/>
          <a:lstStyle/>
          <a:p>
            <a:pPr>
              <a:spcBef>
                <a:spcPct val="0"/>
              </a:spcBef>
            </a:pPr>
            <a:r>
              <a:rPr lang="it-IT" altLang="en-US"/>
              <a:t>The Coronavirus is now spreading in most populations worldwide. Persons with SUD, both in and out of treatment, must be considered as extra vulnerable groups in this context.</a:t>
            </a:r>
          </a:p>
          <a:p>
            <a:pPr>
              <a:spcBef>
                <a:spcPct val="0"/>
              </a:spcBef>
            </a:pPr>
            <a:endParaRPr lang="it-IT" altLang="en-US"/>
          </a:p>
          <a:p>
            <a:pPr>
              <a:spcBef>
                <a:spcPct val="0"/>
              </a:spcBef>
            </a:pPr>
            <a:r>
              <a:rPr lang="nl-NL" altLang="en-US"/>
              <a:t>(Information from the Norwegian Centre for Addiction Research (SERAF))</a:t>
            </a:r>
          </a:p>
          <a:p>
            <a:pPr>
              <a:spcBef>
                <a:spcPct val="0"/>
              </a:spcBef>
            </a:pPr>
            <a:endParaRPr lang="nl-NL" altLang="en-US"/>
          </a:p>
        </p:txBody>
      </p:sp>
      <p:sp>
        <p:nvSpPr>
          <p:cNvPr id="18435" name="CasellaDiTesto 3"/>
          <p:cNvSpPr txBox="1">
            <a:spLocks noChangeArrowheads="1"/>
          </p:cNvSpPr>
          <p:nvPr/>
        </p:nvSpPr>
        <p:spPr bwMode="auto">
          <a:xfrm>
            <a:off x="-1116013" y="24145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pPr fontAlgn="base">
              <a:spcBef>
                <a:spcPct val="0"/>
              </a:spcBef>
              <a:spcAft>
                <a:spcPct val="0"/>
              </a:spcAft>
            </a:pPr>
            <a:endParaRPr lang="it-IT" altLang="en-US" sz="2000">
              <a:solidFill>
                <a:prstClr val="black"/>
              </a:solidFill>
            </a:endParaRPr>
          </a:p>
        </p:txBody>
      </p:sp>
    </p:spTree>
    <p:extLst>
      <p:ext uri="{BB962C8B-B14F-4D97-AF65-F5344CB8AC3E}">
        <p14:creationId xmlns:p14="http://schemas.microsoft.com/office/powerpoint/2010/main" val="101323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1955800" y="252413"/>
            <a:ext cx="8172450" cy="773112"/>
          </a:xfrm>
        </p:spPr>
        <p:txBody>
          <a:bodyPr/>
          <a:lstStyle/>
          <a:p>
            <a:r>
              <a:rPr lang="en-US" altLang="en-US"/>
              <a:t>Covid-19 concerns of frontline professional*</a:t>
            </a:r>
          </a:p>
        </p:txBody>
      </p:sp>
      <p:sp>
        <p:nvSpPr>
          <p:cNvPr id="19458" name="Content Placeholder 2"/>
          <p:cNvSpPr>
            <a:spLocks noGrp="1"/>
          </p:cNvSpPr>
          <p:nvPr>
            <p:ph idx="13"/>
          </p:nvPr>
        </p:nvSpPr>
        <p:spPr>
          <a:xfrm>
            <a:off x="1955800" y="1125538"/>
            <a:ext cx="8172450" cy="5543550"/>
          </a:xfrm>
        </p:spPr>
        <p:txBody>
          <a:bodyPr/>
          <a:lstStyle/>
          <a:p>
            <a:pPr>
              <a:spcBef>
                <a:spcPct val="0"/>
              </a:spcBef>
            </a:pPr>
            <a:r>
              <a:rPr lang="nl-NL" altLang="en-US"/>
              <a:t>Lockdown policies and homelessness</a:t>
            </a:r>
          </a:p>
          <a:p>
            <a:pPr>
              <a:spcBef>
                <a:spcPct val="0"/>
              </a:spcBef>
            </a:pPr>
            <a:r>
              <a:rPr lang="nl-NL" altLang="en-US"/>
              <a:t>Lockdown policies and overdose</a:t>
            </a:r>
          </a:p>
          <a:p>
            <a:pPr>
              <a:spcBef>
                <a:spcPct val="0"/>
              </a:spcBef>
            </a:pPr>
            <a:r>
              <a:rPr lang="nl-NL" altLang="en-US"/>
              <a:t>Infections among professionals</a:t>
            </a:r>
          </a:p>
          <a:p>
            <a:pPr>
              <a:spcBef>
                <a:spcPct val="0"/>
              </a:spcBef>
            </a:pPr>
            <a:r>
              <a:rPr lang="nl-NL" altLang="en-US"/>
              <a:t>Access to services by PWUD</a:t>
            </a:r>
          </a:p>
          <a:p>
            <a:pPr>
              <a:spcBef>
                <a:spcPct val="0"/>
              </a:spcBef>
            </a:pPr>
            <a:r>
              <a:rPr lang="nl-NL" altLang="en-US"/>
              <a:t>Increase take home Methadone</a:t>
            </a:r>
          </a:p>
          <a:p>
            <a:pPr>
              <a:spcBef>
                <a:spcPct val="0"/>
              </a:spcBef>
            </a:pPr>
            <a:r>
              <a:rPr lang="nl-NL" altLang="en-US"/>
              <a:t>Prisoners at higher risk</a:t>
            </a:r>
          </a:p>
          <a:p>
            <a:pPr>
              <a:spcBef>
                <a:spcPct val="0"/>
              </a:spcBef>
            </a:pPr>
            <a:r>
              <a:rPr lang="nl-NL" altLang="en-US"/>
              <a:t>Therapeutic communities and transmission risk</a:t>
            </a:r>
          </a:p>
          <a:p>
            <a:pPr>
              <a:spcBef>
                <a:spcPct val="0"/>
              </a:spcBef>
            </a:pPr>
            <a:r>
              <a:rPr lang="nl-NL" altLang="en-US"/>
              <a:t>Online counselling and therapies</a:t>
            </a:r>
          </a:p>
          <a:p>
            <a:pPr>
              <a:spcBef>
                <a:spcPct val="0"/>
              </a:spcBef>
            </a:pPr>
            <a:r>
              <a:rPr lang="nl-NL" altLang="en-US"/>
              <a:t>Reduce time in ambulatory</a:t>
            </a:r>
          </a:p>
          <a:p>
            <a:pPr>
              <a:spcBef>
                <a:spcPct val="0"/>
              </a:spcBef>
            </a:pPr>
            <a:endParaRPr lang="nl-NL" altLang="en-US"/>
          </a:p>
        </p:txBody>
      </p:sp>
      <p:sp>
        <p:nvSpPr>
          <p:cNvPr id="19459" name="CasellaDiTesto 3"/>
          <p:cNvSpPr txBox="1">
            <a:spLocks noChangeArrowheads="1"/>
          </p:cNvSpPr>
          <p:nvPr/>
        </p:nvSpPr>
        <p:spPr bwMode="auto">
          <a:xfrm>
            <a:off x="-1116013" y="24145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pPr fontAlgn="base">
              <a:spcBef>
                <a:spcPct val="0"/>
              </a:spcBef>
              <a:spcAft>
                <a:spcPct val="0"/>
              </a:spcAft>
            </a:pPr>
            <a:endParaRPr lang="it-IT" altLang="en-US" sz="2000">
              <a:solidFill>
                <a:prstClr val="black"/>
              </a:solidFill>
            </a:endParaRPr>
          </a:p>
        </p:txBody>
      </p:sp>
      <p:sp>
        <p:nvSpPr>
          <p:cNvPr id="19460" name="CasellaDiTesto 4"/>
          <p:cNvSpPr txBox="1">
            <a:spLocks noChangeArrowheads="1"/>
          </p:cNvSpPr>
          <p:nvPr/>
        </p:nvSpPr>
        <p:spPr bwMode="auto">
          <a:xfrm>
            <a:off x="1847850" y="5994400"/>
            <a:ext cx="79200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pPr fontAlgn="base">
              <a:spcBef>
                <a:spcPct val="0"/>
              </a:spcBef>
              <a:spcAft>
                <a:spcPct val="0"/>
              </a:spcAft>
            </a:pPr>
            <a:r>
              <a:rPr lang="it-IT" altLang="en-US" sz="2000">
                <a:solidFill>
                  <a:prstClr val="black"/>
                </a:solidFill>
              </a:rPr>
              <a:t>*Italian Federation of Public Drug Services Professionals</a:t>
            </a:r>
          </a:p>
          <a:p>
            <a:pPr fontAlgn="base">
              <a:spcBef>
                <a:spcPct val="0"/>
              </a:spcBef>
              <a:spcAft>
                <a:spcPct val="0"/>
              </a:spcAft>
            </a:pPr>
            <a:r>
              <a:rPr lang="it-IT" altLang="en-US" sz="2000">
                <a:solidFill>
                  <a:prstClr val="black"/>
                </a:solidFill>
              </a:rPr>
              <a:t>*Italian Society for Addiction research</a:t>
            </a:r>
          </a:p>
        </p:txBody>
      </p:sp>
    </p:spTree>
    <p:extLst>
      <p:ext uri="{BB962C8B-B14F-4D97-AF65-F5344CB8AC3E}">
        <p14:creationId xmlns:p14="http://schemas.microsoft.com/office/powerpoint/2010/main" val="380390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1955800" y="252413"/>
            <a:ext cx="8172450" cy="773112"/>
          </a:xfrm>
        </p:spPr>
        <p:txBody>
          <a:bodyPr/>
          <a:lstStyle/>
          <a:p>
            <a:r>
              <a:rPr lang="en-US" altLang="en-US"/>
              <a:t>EMCDDA</a:t>
            </a:r>
          </a:p>
        </p:txBody>
      </p:sp>
      <p:sp>
        <p:nvSpPr>
          <p:cNvPr id="20482" name="Content Placeholder 2"/>
          <p:cNvSpPr>
            <a:spLocks noGrp="1"/>
          </p:cNvSpPr>
          <p:nvPr>
            <p:ph idx="13"/>
          </p:nvPr>
        </p:nvSpPr>
        <p:spPr>
          <a:xfrm>
            <a:off x="1955800" y="1600200"/>
            <a:ext cx="8172450" cy="4421188"/>
          </a:xfrm>
        </p:spPr>
        <p:txBody>
          <a:bodyPr/>
          <a:lstStyle/>
          <a:p>
            <a:pPr>
              <a:spcBef>
                <a:spcPct val="0"/>
              </a:spcBef>
            </a:pPr>
            <a:r>
              <a:rPr lang="nl-NL" altLang="en-US"/>
              <a:t>16 March 2020 teleworking;</a:t>
            </a:r>
          </a:p>
          <a:p>
            <a:pPr>
              <a:spcBef>
                <a:spcPct val="0"/>
              </a:spcBef>
            </a:pPr>
            <a:r>
              <a:rPr lang="nl-NL" altLang="en-US"/>
              <a:t>18 March Taskforce with external network</a:t>
            </a:r>
          </a:p>
          <a:p>
            <a:pPr>
              <a:spcBef>
                <a:spcPct val="0"/>
              </a:spcBef>
            </a:pPr>
            <a:r>
              <a:rPr lang="nl-NL" altLang="en-US"/>
              <a:t>(ISAM, EUFAS, National professional association members)</a:t>
            </a:r>
          </a:p>
          <a:p>
            <a:pPr>
              <a:spcBef>
                <a:spcPct val="0"/>
              </a:spcBef>
            </a:pPr>
            <a:r>
              <a:rPr lang="nl-NL" altLang="en-US"/>
              <a:t>20 March Web publication with a statement and links to many European Harm Reduction Initiatives</a:t>
            </a:r>
          </a:p>
          <a:p>
            <a:pPr>
              <a:spcBef>
                <a:spcPct val="0"/>
              </a:spcBef>
            </a:pPr>
            <a:r>
              <a:rPr lang="nl-NL" altLang="en-US"/>
              <a:t>(add image as soon as published)</a:t>
            </a:r>
          </a:p>
        </p:txBody>
      </p:sp>
      <p:sp>
        <p:nvSpPr>
          <p:cNvPr id="20483" name="CasellaDiTesto 3"/>
          <p:cNvSpPr txBox="1">
            <a:spLocks noChangeArrowheads="1"/>
          </p:cNvSpPr>
          <p:nvPr/>
        </p:nvSpPr>
        <p:spPr bwMode="auto">
          <a:xfrm>
            <a:off x="-1116013" y="24145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pPr fontAlgn="base">
              <a:spcBef>
                <a:spcPct val="0"/>
              </a:spcBef>
              <a:spcAft>
                <a:spcPct val="0"/>
              </a:spcAft>
            </a:pPr>
            <a:endParaRPr lang="it-IT" altLang="en-US" sz="2000">
              <a:solidFill>
                <a:prstClr val="black"/>
              </a:solidFill>
            </a:endParaRPr>
          </a:p>
        </p:txBody>
      </p:sp>
      <p:sp>
        <p:nvSpPr>
          <p:cNvPr id="20484" name="CasellaDiTesto 4"/>
          <p:cNvSpPr txBox="1">
            <a:spLocks noChangeArrowheads="1"/>
          </p:cNvSpPr>
          <p:nvPr/>
        </p:nvSpPr>
        <p:spPr bwMode="auto">
          <a:xfrm>
            <a:off x="1847850" y="5229225"/>
            <a:ext cx="79200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pPr fontAlgn="base">
              <a:spcBef>
                <a:spcPct val="0"/>
              </a:spcBef>
              <a:spcAft>
                <a:spcPct val="0"/>
              </a:spcAft>
            </a:pPr>
            <a:endParaRPr lang="it-IT" altLang="en-US" sz="2000">
              <a:solidFill>
                <a:prstClr val="black"/>
              </a:solidFill>
            </a:endParaRPr>
          </a:p>
        </p:txBody>
      </p:sp>
    </p:spTree>
    <p:extLst>
      <p:ext uri="{BB962C8B-B14F-4D97-AF65-F5344CB8AC3E}">
        <p14:creationId xmlns:p14="http://schemas.microsoft.com/office/powerpoint/2010/main" val="235202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4A044B-4606-FF42-9D9B-ABF85234DAE4}"/>
              </a:ext>
            </a:extLst>
          </p:cNvPr>
          <p:cNvSpPr/>
          <p:nvPr/>
        </p:nvSpPr>
        <p:spPr>
          <a:xfrm>
            <a:off x="5902362" y="5780782"/>
            <a:ext cx="3347720" cy="338554"/>
          </a:xfrm>
          <a:prstGeom prst="rect">
            <a:avLst/>
          </a:prstGeom>
        </p:spPr>
        <p:txBody>
          <a:bodyPr wrap="square">
            <a:spAutoFit/>
          </a:bodyPr>
          <a:lstStyle/>
          <a:p>
            <a:r>
              <a:rPr lang="en-CA" sz="1600" b="1" dirty="0">
                <a:solidFill>
                  <a:srgbClr val="003B70"/>
                </a:solidFill>
                <a:latin typeface="Helvetica" pitchFamily="2" charset="0"/>
                <a:cs typeface="Arial" panose="020B0604020202020204" pitchFamily="34" charset="0"/>
                <a:hlinkClick r:id="rId2">
                  <a:extLst>
                    <a:ext uri="{A12FA001-AC4F-418D-AE19-62706E023703}">
                      <ahyp:hlinkClr xmlns:ahyp="http://schemas.microsoft.com/office/drawing/2018/hyperlinkcolor" val="tx"/>
                    </a:ext>
                  </a:extLst>
                </a:hlinkClick>
              </a:rPr>
              <a:t>http://</a:t>
            </a:r>
            <a:r>
              <a:rPr lang="en-CA" sz="1600" b="1" dirty="0" err="1">
                <a:solidFill>
                  <a:srgbClr val="003B70"/>
                </a:solidFill>
                <a:latin typeface="Helvetica" pitchFamily="2" charset="0"/>
                <a:cs typeface="Arial" panose="020B0604020202020204" pitchFamily="34" charset="0"/>
                <a:hlinkClick r:id="rId2">
                  <a:extLst>
                    <a:ext uri="{A12FA001-AC4F-418D-AE19-62706E023703}">
                      <ahyp:hlinkClr xmlns:ahyp="http://schemas.microsoft.com/office/drawing/2018/hyperlinkcolor" val="tx"/>
                    </a:ext>
                  </a:extLst>
                </a:hlinkClick>
              </a:rPr>
              <a:t>shorturl.at</a:t>
            </a:r>
            <a:r>
              <a:rPr lang="en-CA" sz="1600" b="1" dirty="0">
                <a:solidFill>
                  <a:srgbClr val="003B70"/>
                </a:solidFill>
                <a:latin typeface="Helvetica" pitchFamily="2" charset="0"/>
                <a:cs typeface="Arial" panose="020B0604020202020204" pitchFamily="34" charset="0"/>
                <a:hlinkClick r:id="rId2">
                  <a:extLst>
                    <a:ext uri="{A12FA001-AC4F-418D-AE19-62706E023703}">
                      <ahyp:hlinkClr xmlns:ahyp="http://schemas.microsoft.com/office/drawing/2018/hyperlinkcolor" val="tx"/>
                    </a:ext>
                  </a:extLst>
                </a:hlinkClick>
              </a:rPr>
              <a:t>/dCMV9</a:t>
            </a:r>
            <a:endParaRPr lang="en-US" sz="1600" b="1" dirty="0">
              <a:solidFill>
                <a:srgbClr val="003B70"/>
              </a:solidFill>
              <a:latin typeface="Helvetica" pitchFamily="2" charset="0"/>
              <a:cs typeface="Arial" panose="020B0604020202020204" pitchFamily="34" charset="0"/>
            </a:endParaRPr>
          </a:p>
        </p:txBody>
      </p:sp>
      <p:sp>
        <p:nvSpPr>
          <p:cNvPr id="9" name="TextBox 8">
            <a:extLst>
              <a:ext uri="{FF2B5EF4-FFF2-40B4-BE49-F238E27FC236}">
                <a16:creationId xmlns:a16="http://schemas.microsoft.com/office/drawing/2014/main" id="{B70ABB85-0CB7-CF45-8211-1924F0204319}"/>
              </a:ext>
            </a:extLst>
          </p:cNvPr>
          <p:cNvSpPr txBox="1"/>
          <p:nvPr/>
        </p:nvSpPr>
        <p:spPr>
          <a:xfrm>
            <a:off x="484094" y="5780782"/>
            <a:ext cx="6207162" cy="338554"/>
          </a:xfrm>
          <a:prstGeom prst="rect">
            <a:avLst/>
          </a:prstGeom>
          <a:noFill/>
        </p:spPr>
        <p:txBody>
          <a:bodyPr wrap="square" rtlCol="0">
            <a:spAutoFit/>
          </a:bodyPr>
          <a:lstStyle/>
          <a:p>
            <a:r>
              <a:rPr lang="en-US" sz="1600" b="1" dirty="0">
                <a:solidFill>
                  <a:srgbClr val="000000"/>
                </a:solidFill>
                <a:latin typeface="Helvetica" pitchFamily="2" charset="0"/>
                <a:cs typeface="Arial" panose="020B0604020202020204" pitchFamily="34" charset="0"/>
              </a:rPr>
              <a:t>1. COVID-19 Guidance for People who use Substances:</a:t>
            </a:r>
          </a:p>
        </p:txBody>
      </p:sp>
      <p:sp>
        <p:nvSpPr>
          <p:cNvPr id="10" name="Rectangle 9">
            <a:extLst>
              <a:ext uri="{FF2B5EF4-FFF2-40B4-BE49-F238E27FC236}">
                <a16:creationId xmlns:a16="http://schemas.microsoft.com/office/drawing/2014/main" id="{E666A24E-B60E-C24D-BB36-39CD0EAA76EC}"/>
              </a:ext>
            </a:extLst>
          </p:cNvPr>
          <p:cNvSpPr/>
          <p:nvPr/>
        </p:nvSpPr>
        <p:spPr>
          <a:xfrm>
            <a:off x="7767021" y="6150114"/>
            <a:ext cx="11826240" cy="338554"/>
          </a:xfrm>
          <a:prstGeom prst="rect">
            <a:avLst/>
          </a:prstGeom>
        </p:spPr>
        <p:txBody>
          <a:bodyPr wrap="square">
            <a:spAutoFit/>
          </a:bodyPr>
          <a:lstStyle/>
          <a:p>
            <a:r>
              <a:rPr lang="en-CA" sz="1600" b="1" dirty="0">
                <a:solidFill>
                  <a:srgbClr val="003B70"/>
                </a:solidFill>
                <a:latin typeface="Helvetica" pitchFamily="2" charset="0"/>
                <a:cs typeface="Arial" panose="020B0604020202020204" pitchFamily="34" charset="0"/>
                <a:hlinkClick r:id="rId3">
                  <a:extLst>
                    <a:ext uri="{A12FA001-AC4F-418D-AE19-62706E023703}">
                      <ahyp:hlinkClr xmlns:ahyp="http://schemas.microsoft.com/office/drawing/2018/hyperlinkcolor" val="tx"/>
                    </a:ext>
                  </a:extLst>
                </a:hlinkClick>
              </a:rPr>
              <a:t>http://</a:t>
            </a:r>
            <a:r>
              <a:rPr lang="en-CA" sz="1600" b="1" dirty="0" err="1">
                <a:solidFill>
                  <a:srgbClr val="003B70"/>
                </a:solidFill>
                <a:latin typeface="Helvetica" pitchFamily="2" charset="0"/>
                <a:cs typeface="Arial" panose="020B0604020202020204" pitchFamily="34" charset="0"/>
                <a:hlinkClick r:id="rId3">
                  <a:extLst>
                    <a:ext uri="{A12FA001-AC4F-418D-AE19-62706E023703}">
                      <ahyp:hlinkClr xmlns:ahyp="http://schemas.microsoft.com/office/drawing/2018/hyperlinkcolor" val="tx"/>
                    </a:ext>
                  </a:extLst>
                </a:hlinkClick>
              </a:rPr>
              <a:t>shorturl.at</a:t>
            </a:r>
            <a:r>
              <a:rPr lang="en-CA" sz="1600" b="1" dirty="0">
                <a:solidFill>
                  <a:srgbClr val="003B70"/>
                </a:solidFill>
                <a:latin typeface="Helvetica" pitchFamily="2" charset="0"/>
                <a:cs typeface="Arial" panose="020B0604020202020204" pitchFamily="34" charset="0"/>
                <a:hlinkClick r:id="rId3">
                  <a:extLst>
                    <a:ext uri="{A12FA001-AC4F-418D-AE19-62706E023703}">
                      <ahyp:hlinkClr xmlns:ahyp="http://schemas.microsoft.com/office/drawing/2018/hyperlinkcolor" val="tx"/>
                    </a:ext>
                  </a:extLst>
                </a:hlinkClick>
              </a:rPr>
              <a:t>/fnUV3</a:t>
            </a:r>
            <a:endParaRPr lang="en-US" sz="1600" b="1" dirty="0">
              <a:solidFill>
                <a:srgbClr val="003B70"/>
              </a:solidFill>
              <a:latin typeface="Helvetica" pitchFamily="2" charset="0"/>
              <a:cs typeface="Arial" panose="020B0604020202020204" pitchFamily="34" charset="0"/>
            </a:endParaRPr>
          </a:p>
        </p:txBody>
      </p:sp>
      <p:sp>
        <p:nvSpPr>
          <p:cNvPr id="11" name="TextBox 10">
            <a:extLst>
              <a:ext uri="{FF2B5EF4-FFF2-40B4-BE49-F238E27FC236}">
                <a16:creationId xmlns:a16="http://schemas.microsoft.com/office/drawing/2014/main" id="{F13BF29B-8F68-D245-ABB5-F3D49C8879E7}"/>
              </a:ext>
            </a:extLst>
          </p:cNvPr>
          <p:cNvSpPr txBox="1"/>
          <p:nvPr/>
        </p:nvSpPr>
        <p:spPr>
          <a:xfrm>
            <a:off x="484094" y="6150114"/>
            <a:ext cx="8380208" cy="338554"/>
          </a:xfrm>
          <a:prstGeom prst="rect">
            <a:avLst/>
          </a:prstGeom>
          <a:noFill/>
        </p:spPr>
        <p:txBody>
          <a:bodyPr wrap="square" rtlCol="0">
            <a:spAutoFit/>
          </a:bodyPr>
          <a:lstStyle/>
          <a:p>
            <a:r>
              <a:rPr lang="en-US" sz="1600" b="1" dirty="0">
                <a:solidFill>
                  <a:srgbClr val="000000"/>
                </a:solidFill>
                <a:latin typeface="Helvetica" pitchFamily="2" charset="0"/>
                <a:cs typeface="Arial" panose="020B0604020202020204" pitchFamily="34" charset="0"/>
              </a:rPr>
              <a:t>2. COVID-19 Guidance for Patients Engaged in Substances Use Treatment:</a:t>
            </a:r>
          </a:p>
        </p:txBody>
      </p:sp>
      <p:sp>
        <p:nvSpPr>
          <p:cNvPr id="12" name="Rectangle 11">
            <a:extLst>
              <a:ext uri="{FF2B5EF4-FFF2-40B4-BE49-F238E27FC236}">
                <a16:creationId xmlns:a16="http://schemas.microsoft.com/office/drawing/2014/main" id="{A629CBA1-F1C7-874C-8A7A-01D745AEFD3E}"/>
              </a:ext>
            </a:extLst>
          </p:cNvPr>
          <p:cNvSpPr/>
          <p:nvPr/>
        </p:nvSpPr>
        <p:spPr>
          <a:xfrm>
            <a:off x="7078532" y="6519446"/>
            <a:ext cx="11826240" cy="338554"/>
          </a:xfrm>
          <a:prstGeom prst="rect">
            <a:avLst/>
          </a:prstGeom>
        </p:spPr>
        <p:txBody>
          <a:bodyPr wrap="square">
            <a:spAutoFit/>
          </a:bodyPr>
          <a:lstStyle/>
          <a:p>
            <a:r>
              <a:rPr lang="en-CA" sz="1600" b="1" dirty="0">
                <a:solidFill>
                  <a:srgbClr val="003B70"/>
                </a:solidFill>
                <a:latin typeface="Helvetica" pitchFamily="2" charset="0"/>
                <a:cs typeface="Arial" panose="020B0604020202020204" pitchFamily="34" charset="0"/>
                <a:hlinkClick r:id="rId4">
                  <a:extLst>
                    <a:ext uri="{A12FA001-AC4F-418D-AE19-62706E023703}">
                      <ahyp:hlinkClr xmlns:ahyp="http://schemas.microsoft.com/office/drawing/2018/hyperlinkcolor" val="tx"/>
                    </a:ext>
                  </a:extLst>
                </a:hlinkClick>
              </a:rPr>
              <a:t>http://</a:t>
            </a:r>
            <a:r>
              <a:rPr lang="en-CA" sz="1600" b="1" dirty="0" err="1">
                <a:solidFill>
                  <a:srgbClr val="003B70"/>
                </a:solidFill>
                <a:latin typeface="Helvetica" pitchFamily="2" charset="0"/>
                <a:cs typeface="Arial" panose="020B0604020202020204" pitchFamily="34" charset="0"/>
                <a:hlinkClick r:id="rId4">
                  <a:extLst>
                    <a:ext uri="{A12FA001-AC4F-418D-AE19-62706E023703}">
                      <ahyp:hlinkClr xmlns:ahyp="http://schemas.microsoft.com/office/drawing/2018/hyperlinkcolor" val="tx"/>
                    </a:ext>
                  </a:extLst>
                </a:hlinkClick>
              </a:rPr>
              <a:t>shorturl.at</a:t>
            </a:r>
            <a:r>
              <a:rPr lang="en-CA" sz="1600" b="1" dirty="0">
                <a:solidFill>
                  <a:srgbClr val="003B70"/>
                </a:solidFill>
                <a:latin typeface="Helvetica" pitchFamily="2"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en-CA" sz="1600" b="1" dirty="0" err="1">
                <a:solidFill>
                  <a:srgbClr val="003B70"/>
                </a:solidFill>
                <a:latin typeface="Helvetica" pitchFamily="2" charset="0"/>
                <a:cs typeface="Arial" panose="020B0604020202020204" pitchFamily="34" charset="0"/>
                <a:hlinkClick r:id="rId4">
                  <a:extLst>
                    <a:ext uri="{A12FA001-AC4F-418D-AE19-62706E023703}">
                      <ahyp:hlinkClr xmlns:ahyp="http://schemas.microsoft.com/office/drawing/2018/hyperlinkcolor" val="tx"/>
                    </a:ext>
                  </a:extLst>
                </a:hlinkClick>
              </a:rPr>
              <a:t>qryzD</a:t>
            </a:r>
            <a:endParaRPr lang="en-US" sz="1600" b="1" dirty="0">
              <a:solidFill>
                <a:srgbClr val="003B70"/>
              </a:solidFill>
              <a:latin typeface="Helvetica" pitchFamily="2" charset="0"/>
              <a:cs typeface="Arial" panose="020B0604020202020204" pitchFamily="34" charset="0"/>
            </a:endParaRPr>
          </a:p>
        </p:txBody>
      </p:sp>
      <p:sp>
        <p:nvSpPr>
          <p:cNvPr id="13" name="TextBox 12">
            <a:extLst>
              <a:ext uri="{FF2B5EF4-FFF2-40B4-BE49-F238E27FC236}">
                <a16:creationId xmlns:a16="http://schemas.microsoft.com/office/drawing/2014/main" id="{C447DBC7-E5F4-FE40-B96F-3EA0BED6ECDF}"/>
              </a:ext>
            </a:extLst>
          </p:cNvPr>
          <p:cNvSpPr txBox="1"/>
          <p:nvPr/>
        </p:nvSpPr>
        <p:spPr>
          <a:xfrm>
            <a:off x="484094" y="6519446"/>
            <a:ext cx="8046720" cy="338554"/>
          </a:xfrm>
          <a:prstGeom prst="rect">
            <a:avLst/>
          </a:prstGeom>
          <a:noFill/>
        </p:spPr>
        <p:txBody>
          <a:bodyPr wrap="square" rtlCol="0">
            <a:spAutoFit/>
          </a:bodyPr>
          <a:lstStyle/>
          <a:p>
            <a:r>
              <a:rPr lang="en-US" sz="1600" b="1" dirty="0">
                <a:solidFill>
                  <a:srgbClr val="000000"/>
                </a:solidFill>
                <a:latin typeface="Helvetica" pitchFamily="2" charset="0"/>
                <a:cs typeface="Arial" panose="020B0604020202020204" pitchFamily="34" charset="0"/>
              </a:rPr>
              <a:t>3. COVID-19 Guidance for Clinicians &amp; Opioid Treatment Programs:</a:t>
            </a:r>
          </a:p>
        </p:txBody>
      </p:sp>
      <p:sp>
        <p:nvSpPr>
          <p:cNvPr id="14" name="TextBox 13">
            <a:extLst>
              <a:ext uri="{FF2B5EF4-FFF2-40B4-BE49-F238E27FC236}">
                <a16:creationId xmlns:a16="http://schemas.microsoft.com/office/drawing/2014/main" id="{4E60CEDB-7440-C048-AA03-0C61526F83A4}"/>
              </a:ext>
            </a:extLst>
          </p:cNvPr>
          <p:cNvSpPr txBox="1"/>
          <p:nvPr/>
        </p:nvSpPr>
        <p:spPr>
          <a:xfrm>
            <a:off x="484094" y="681108"/>
            <a:ext cx="11501718" cy="800219"/>
          </a:xfrm>
          <a:prstGeom prst="rect">
            <a:avLst/>
          </a:prstGeom>
          <a:noFill/>
        </p:spPr>
        <p:txBody>
          <a:bodyPr wrap="square" rtlCol="0">
            <a:spAutoFit/>
          </a:bodyPr>
          <a:lstStyle/>
          <a:p>
            <a:r>
              <a:rPr lang="en-US" b="1" dirty="0">
                <a:solidFill>
                  <a:srgbClr val="000000"/>
                </a:solidFill>
                <a:latin typeface="Helvetica" pitchFamily="2" charset="0"/>
                <a:cs typeface="Arial" panose="020B0604020202020204" pitchFamily="34" charset="0"/>
              </a:rPr>
              <a:t>Ryan McNeil, PhD – </a:t>
            </a:r>
            <a:r>
              <a:rPr lang="en-US" b="1" dirty="0">
                <a:solidFill>
                  <a:srgbClr val="0070C0"/>
                </a:solidFill>
                <a:latin typeface="Helvetica" pitchFamily="2" charset="0"/>
                <a:cs typeface="Arial" panose="020B0604020202020204" pitchFamily="34" charset="0"/>
                <a:hlinkClick r:id="rId5">
                  <a:extLst>
                    <a:ext uri="{A12FA001-AC4F-418D-AE19-62706E023703}">
                      <ahyp:hlinkClr xmlns:ahyp="http://schemas.microsoft.com/office/drawing/2018/hyperlinkcolor" val="tx"/>
                    </a:ext>
                  </a:extLst>
                </a:hlinkClick>
              </a:rPr>
              <a:t>ryan.mcneil@yale.edu</a:t>
            </a:r>
            <a:r>
              <a:rPr lang="en-US" b="1" dirty="0">
                <a:solidFill>
                  <a:srgbClr val="0070C0"/>
                </a:solidFill>
                <a:latin typeface="Helvetica" pitchFamily="2" charset="0"/>
                <a:cs typeface="Arial" panose="020B0604020202020204" pitchFamily="34" charset="0"/>
              </a:rPr>
              <a:t>        @</a:t>
            </a:r>
            <a:r>
              <a:rPr lang="en-US" b="1" dirty="0" err="1">
                <a:solidFill>
                  <a:srgbClr val="0070C0"/>
                </a:solidFill>
                <a:latin typeface="Helvetica" pitchFamily="2" charset="0"/>
                <a:cs typeface="Arial" panose="020B0604020202020204" pitchFamily="34" charset="0"/>
              </a:rPr>
              <a:t>rs_mcneil</a:t>
            </a:r>
            <a:endParaRPr lang="en-US" b="1" dirty="0">
              <a:solidFill>
                <a:srgbClr val="0070C0"/>
              </a:solidFill>
              <a:latin typeface="Helvetica" pitchFamily="2" charset="0"/>
              <a:cs typeface="Arial" panose="020B0604020202020204" pitchFamily="34" charset="0"/>
            </a:endParaRPr>
          </a:p>
          <a:p>
            <a:r>
              <a:rPr lang="en-US" sz="1400" b="1" dirty="0">
                <a:solidFill>
                  <a:srgbClr val="000000"/>
                </a:solidFill>
                <a:latin typeface="Helvetica" pitchFamily="2" charset="0"/>
                <a:cs typeface="Arial" panose="020B0604020202020204" pitchFamily="34" charset="0"/>
              </a:rPr>
              <a:t>Assistant Professor (Internal Medicine), Yale School of Medicine</a:t>
            </a:r>
          </a:p>
          <a:p>
            <a:r>
              <a:rPr lang="en-US" sz="1400" b="1" dirty="0">
                <a:solidFill>
                  <a:srgbClr val="000000"/>
                </a:solidFill>
                <a:latin typeface="Helvetica" pitchFamily="2" charset="0"/>
                <a:cs typeface="Arial" panose="020B0604020202020204" pitchFamily="34" charset="0"/>
              </a:rPr>
              <a:t>Director of Harm Reduction Research (Program in Addiction Medicine), Yale School of Medicine</a:t>
            </a:r>
          </a:p>
        </p:txBody>
      </p:sp>
      <p:pic>
        <p:nvPicPr>
          <p:cNvPr id="15" name="Picture 14">
            <a:extLst>
              <a:ext uri="{FF2B5EF4-FFF2-40B4-BE49-F238E27FC236}">
                <a16:creationId xmlns:a16="http://schemas.microsoft.com/office/drawing/2014/main" id="{4B560A92-369B-DC47-8504-3704A154CF7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54812" y="617970"/>
            <a:ext cx="369333" cy="369333"/>
          </a:xfrm>
          <a:prstGeom prst="rect">
            <a:avLst/>
          </a:prstGeom>
        </p:spPr>
      </p:pic>
      <p:sp>
        <p:nvSpPr>
          <p:cNvPr id="16" name="TextBox 15">
            <a:extLst>
              <a:ext uri="{FF2B5EF4-FFF2-40B4-BE49-F238E27FC236}">
                <a16:creationId xmlns:a16="http://schemas.microsoft.com/office/drawing/2014/main" id="{657FCC1F-C2C2-4E4A-B00F-10A19B11ED48}"/>
              </a:ext>
            </a:extLst>
          </p:cNvPr>
          <p:cNvSpPr txBox="1"/>
          <p:nvPr/>
        </p:nvSpPr>
        <p:spPr>
          <a:xfrm>
            <a:off x="484094" y="5436901"/>
            <a:ext cx="7276864" cy="369332"/>
          </a:xfrm>
          <a:prstGeom prst="rect">
            <a:avLst/>
          </a:prstGeom>
          <a:noFill/>
        </p:spPr>
        <p:txBody>
          <a:bodyPr wrap="none" rtlCol="0">
            <a:spAutoFit/>
          </a:bodyPr>
          <a:lstStyle/>
          <a:p>
            <a:r>
              <a:rPr lang="en-US" b="1" dirty="0">
                <a:solidFill>
                  <a:srgbClr val="003B70"/>
                </a:solidFill>
                <a:latin typeface="Helvetica" pitchFamily="2" charset="0"/>
              </a:rPr>
              <a:t>Resources produced by the Yale Program in Addiction Medicine:</a:t>
            </a:r>
          </a:p>
        </p:txBody>
      </p:sp>
      <p:sp>
        <p:nvSpPr>
          <p:cNvPr id="17" name="TextBox 16">
            <a:extLst>
              <a:ext uri="{FF2B5EF4-FFF2-40B4-BE49-F238E27FC236}">
                <a16:creationId xmlns:a16="http://schemas.microsoft.com/office/drawing/2014/main" id="{229360E6-89D3-7349-9FDE-E863B9BBB5C3}"/>
              </a:ext>
            </a:extLst>
          </p:cNvPr>
          <p:cNvSpPr txBox="1"/>
          <p:nvPr/>
        </p:nvSpPr>
        <p:spPr>
          <a:xfrm>
            <a:off x="484094" y="118811"/>
            <a:ext cx="8238153" cy="646331"/>
          </a:xfrm>
          <a:prstGeom prst="rect">
            <a:avLst/>
          </a:prstGeom>
          <a:noFill/>
        </p:spPr>
        <p:txBody>
          <a:bodyPr wrap="none" rtlCol="0">
            <a:spAutoFit/>
          </a:bodyPr>
          <a:lstStyle/>
          <a:p>
            <a:r>
              <a:rPr lang="en-US" sz="3600" b="1" dirty="0">
                <a:solidFill>
                  <a:srgbClr val="003B70"/>
                </a:solidFill>
                <a:latin typeface="Helvetica" pitchFamily="2" charset="0"/>
              </a:rPr>
              <a:t>COVID-19 Harm Reduction Guidance</a:t>
            </a:r>
          </a:p>
        </p:txBody>
      </p:sp>
      <p:pic>
        <p:nvPicPr>
          <p:cNvPr id="18" name="Picture 17">
            <a:extLst>
              <a:ext uri="{FF2B5EF4-FFF2-40B4-BE49-F238E27FC236}">
                <a16:creationId xmlns:a16="http://schemas.microsoft.com/office/drawing/2014/main" id="{30DCBF0E-8BD5-C449-AA6C-B28BD023BA1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95310" y="78789"/>
            <a:ext cx="2917438" cy="1119680"/>
          </a:xfrm>
          <a:prstGeom prst="rect">
            <a:avLst/>
          </a:prstGeom>
        </p:spPr>
      </p:pic>
      <p:sp>
        <p:nvSpPr>
          <p:cNvPr id="19" name="Oval 18">
            <a:extLst>
              <a:ext uri="{FF2B5EF4-FFF2-40B4-BE49-F238E27FC236}">
                <a16:creationId xmlns:a16="http://schemas.microsoft.com/office/drawing/2014/main" id="{1AD30F40-BFA0-2A40-B493-C4E8943345E5}"/>
              </a:ext>
            </a:extLst>
          </p:cNvPr>
          <p:cNvSpPr/>
          <p:nvPr/>
        </p:nvSpPr>
        <p:spPr>
          <a:xfrm>
            <a:off x="662091" y="1716947"/>
            <a:ext cx="485084" cy="515172"/>
          </a:xfrm>
          <a:prstGeom prst="ellipse">
            <a:avLst/>
          </a:prstGeom>
          <a:solidFill>
            <a:srgbClr val="026C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800" b="1" spc="-150" dirty="0">
              <a:solidFill>
                <a:srgbClr val="5E88B8"/>
              </a:solidFill>
              <a:latin typeface="Bodoni MT" panose="02070603080606020203" pitchFamily="18" charset="0"/>
            </a:endParaRPr>
          </a:p>
        </p:txBody>
      </p:sp>
      <p:sp>
        <p:nvSpPr>
          <p:cNvPr id="20" name="Oval 19">
            <a:extLst>
              <a:ext uri="{FF2B5EF4-FFF2-40B4-BE49-F238E27FC236}">
                <a16:creationId xmlns:a16="http://schemas.microsoft.com/office/drawing/2014/main" id="{8C3C2009-55C0-BD42-A804-3E9FE8006DBA}"/>
              </a:ext>
            </a:extLst>
          </p:cNvPr>
          <p:cNvSpPr/>
          <p:nvPr/>
        </p:nvSpPr>
        <p:spPr>
          <a:xfrm>
            <a:off x="656217" y="2815225"/>
            <a:ext cx="485084" cy="515172"/>
          </a:xfrm>
          <a:prstGeom prst="ellipse">
            <a:avLst/>
          </a:prstGeom>
          <a:solidFill>
            <a:srgbClr val="026C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800" b="1" spc="-150" dirty="0">
              <a:solidFill>
                <a:srgbClr val="5E88B8"/>
              </a:solidFill>
              <a:latin typeface="Bodoni MT" panose="02070603080606020203" pitchFamily="18" charset="0"/>
            </a:endParaRPr>
          </a:p>
        </p:txBody>
      </p:sp>
      <p:sp>
        <p:nvSpPr>
          <p:cNvPr id="21" name="Oval 20">
            <a:extLst>
              <a:ext uri="{FF2B5EF4-FFF2-40B4-BE49-F238E27FC236}">
                <a16:creationId xmlns:a16="http://schemas.microsoft.com/office/drawing/2014/main" id="{4403CDF8-94CE-4940-A08D-043C6BAE8E3B}"/>
              </a:ext>
            </a:extLst>
          </p:cNvPr>
          <p:cNvSpPr/>
          <p:nvPr/>
        </p:nvSpPr>
        <p:spPr>
          <a:xfrm>
            <a:off x="656217" y="3969924"/>
            <a:ext cx="485084" cy="515172"/>
          </a:xfrm>
          <a:prstGeom prst="ellipse">
            <a:avLst/>
          </a:prstGeom>
          <a:solidFill>
            <a:srgbClr val="026C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800" b="1" spc="-150" dirty="0">
              <a:solidFill>
                <a:srgbClr val="5E88B8"/>
              </a:solidFill>
              <a:latin typeface="Bodoni MT" panose="02070603080606020203" pitchFamily="18" charset="0"/>
            </a:endParaRPr>
          </a:p>
        </p:txBody>
      </p:sp>
      <p:sp>
        <p:nvSpPr>
          <p:cNvPr id="22" name="Oval 21">
            <a:extLst>
              <a:ext uri="{FF2B5EF4-FFF2-40B4-BE49-F238E27FC236}">
                <a16:creationId xmlns:a16="http://schemas.microsoft.com/office/drawing/2014/main" id="{30B1D046-9425-1D49-95F6-5C874B31636E}"/>
              </a:ext>
            </a:extLst>
          </p:cNvPr>
          <p:cNvSpPr/>
          <p:nvPr/>
        </p:nvSpPr>
        <p:spPr>
          <a:xfrm>
            <a:off x="656217" y="4836084"/>
            <a:ext cx="485084" cy="515172"/>
          </a:xfrm>
          <a:prstGeom prst="ellipse">
            <a:avLst/>
          </a:prstGeom>
          <a:solidFill>
            <a:srgbClr val="026C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800" b="1" spc="-150" dirty="0">
              <a:solidFill>
                <a:srgbClr val="5E88B8"/>
              </a:solidFill>
              <a:latin typeface="Bodoni MT" panose="02070603080606020203" pitchFamily="18" charset="0"/>
            </a:endParaRPr>
          </a:p>
        </p:txBody>
      </p:sp>
      <p:sp>
        <p:nvSpPr>
          <p:cNvPr id="23" name="TextBox 22">
            <a:extLst>
              <a:ext uri="{FF2B5EF4-FFF2-40B4-BE49-F238E27FC236}">
                <a16:creationId xmlns:a16="http://schemas.microsoft.com/office/drawing/2014/main" id="{5481BD43-7899-C345-B57C-C759551685FA}"/>
              </a:ext>
            </a:extLst>
          </p:cNvPr>
          <p:cNvSpPr txBox="1"/>
          <p:nvPr/>
        </p:nvSpPr>
        <p:spPr>
          <a:xfrm>
            <a:off x="1244797" y="1697838"/>
            <a:ext cx="10573825" cy="830997"/>
          </a:xfrm>
          <a:prstGeom prst="rect">
            <a:avLst/>
          </a:prstGeom>
          <a:noFill/>
        </p:spPr>
        <p:txBody>
          <a:bodyPr wrap="square" rtlCol="0">
            <a:spAutoFit/>
          </a:bodyPr>
          <a:lstStyle/>
          <a:p>
            <a:pPr algn="just"/>
            <a:r>
              <a:rPr lang="en-CA" sz="1600" b="1" dirty="0">
                <a:solidFill>
                  <a:srgbClr val="000000"/>
                </a:solidFill>
                <a:latin typeface="Arial" panose="020B0604020202020204" pitchFamily="34" charset="0"/>
                <a:cs typeface="Arial" panose="020B0604020202020204" pitchFamily="34" charset="0"/>
              </a:rPr>
              <a:t>BE  PREPARED FOR  DISRUPTIONS TO HARM REDUCTION PROGRAMS &amp; INVOLUNTARY WITHDRAWAL</a:t>
            </a:r>
            <a:r>
              <a:rPr lang="en-CA" sz="1600" dirty="0">
                <a:solidFill>
                  <a:srgbClr val="000000"/>
                </a:solidFill>
                <a:latin typeface="Arial" panose="020B0604020202020204" pitchFamily="34" charset="0"/>
                <a:cs typeface="Arial" panose="020B0604020202020204" pitchFamily="34" charset="0"/>
              </a:rPr>
              <a:t>: </a:t>
            </a:r>
            <a:r>
              <a:rPr lang="en-CA" sz="1600" u="sng" dirty="0">
                <a:solidFill>
                  <a:srgbClr val="000000"/>
                </a:solidFill>
                <a:latin typeface="Arial" panose="020B0604020202020204" pitchFamily="34" charset="0"/>
                <a:cs typeface="Arial" panose="020B0604020202020204" pitchFamily="34" charset="0"/>
              </a:rPr>
              <a:t>Stock up on drugs &amp; harm reduction supplies</a:t>
            </a:r>
            <a:r>
              <a:rPr lang="en-CA" sz="1600" dirty="0">
                <a:solidFill>
                  <a:srgbClr val="000000"/>
                </a:solidFill>
                <a:latin typeface="Arial" panose="020B0604020202020204" pitchFamily="34" charset="0"/>
                <a:cs typeface="Arial" panose="020B0604020202020204" pitchFamily="34" charset="0"/>
              </a:rPr>
              <a:t>. Have contact information for multiple dealers. Inquire about starting methadone or buprenorphine. Have necessary medications, food, and drinks on hand to help detox. </a:t>
            </a:r>
          </a:p>
        </p:txBody>
      </p:sp>
      <p:sp>
        <p:nvSpPr>
          <p:cNvPr id="24" name="TextBox 23">
            <a:extLst>
              <a:ext uri="{FF2B5EF4-FFF2-40B4-BE49-F238E27FC236}">
                <a16:creationId xmlns:a16="http://schemas.microsoft.com/office/drawing/2014/main" id="{FDF8E30A-E507-D24C-BB2B-23496087055D}"/>
              </a:ext>
            </a:extLst>
          </p:cNvPr>
          <p:cNvSpPr txBox="1"/>
          <p:nvPr/>
        </p:nvSpPr>
        <p:spPr>
          <a:xfrm>
            <a:off x="1238923" y="2780423"/>
            <a:ext cx="10573825" cy="830997"/>
          </a:xfrm>
          <a:prstGeom prst="rect">
            <a:avLst/>
          </a:prstGeom>
          <a:noFill/>
        </p:spPr>
        <p:txBody>
          <a:bodyPr wrap="square" rtlCol="0">
            <a:spAutoFit/>
          </a:bodyPr>
          <a:lstStyle/>
          <a:p>
            <a:pPr algn="just"/>
            <a:r>
              <a:rPr lang="en-CA" sz="1600" b="1" dirty="0">
                <a:solidFill>
                  <a:srgbClr val="000000"/>
                </a:solidFill>
                <a:latin typeface="Arial" panose="020B0604020202020204" pitchFamily="34" charset="0"/>
                <a:cs typeface="Arial" panose="020B0604020202020204" pitchFamily="34" charset="0"/>
              </a:rPr>
              <a:t>AVOID INJECTING ALONE:</a:t>
            </a:r>
            <a:r>
              <a:rPr lang="en-CA" sz="1600" dirty="0">
                <a:solidFill>
                  <a:srgbClr val="000000"/>
                </a:solidFill>
                <a:latin typeface="Arial" panose="020B0604020202020204" pitchFamily="34" charset="0"/>
                <a:cs typeface="Arial" panose="020B0604020202020204" pitchFamily="34" charset="0"/>
              </a:rPr>
              <a:t> (1) </a:t>
            </a:r>
            <a:r>
              <a:rPr lang="en-CA" sz="1600" u="sng" dirty="0">
                <a:solidFill>
                  <a:srgbClr val="000000"/>
                </a:solidFill>
                <a:latin typeface="Arial" panose="020B0604020202020204" pitchFamily="34" charset="0"/>
                <a:cs typeface="Arial" panose="020B0604020202020204" pitchFamily="34" charset="0"/>
              </a:rPr>
              <a:t>Stay at least six feet away from other people</a:t>
            </a:r>
            <a:r>
              <a:rPr lang="en-CA" sz="1600" dirty="0">
                <a:solidFill>
                  <a:srgbClr val="000000"/>
                </a:solidFill>
                <a:latin typeface="Arial" panose="020B0604020202020204" pitchFamily="34" charset="0"/>
                <a:cs typeface="Arial" panose="020B0604020202020204" pitchFamily="34" charset="0"/>
              </a:rPr>
              <a:t>, cough or sneeze into your arm, avoid touching your face, wash your hands for 20 seconds with soap and water. (2) </a:t>
            </a:r>
            <a:r>
              <a:rPr lang="en-CA" sz="1600" u="sng" dirty="0">
                <a:solidFill>
                  <a:srgbClr val="000000"/>
                </a:solidFill>
                <a:latin typeface="Arial" panose="020B0604020202020204" pitchFamily="34" charset="0"/>
                <a:cs typeface="Arial" panose="020B0604020202020204" pitchFamily="34" charset="0"/>
              </a:rPr>
              <a:t>Call someone</a:t>
            </a:r>
            <a:r>
              <a:rPr lang="en-CA" sz="1600" dirty="0">
                <a:solidFill>
                  <a:srgbClr val="000000"/>
                </a:solidFill>
                <a:latin typeface="Arial" panose="020B0604020202020204" pitchFamily="34" charset="0"/>
                <a:cs typeface="Arial" panose="020B0604020202020204" pitchFamily="34" charset="0"/>
              </a:rPr>
              <a:t>, preferably nearby, and ask them to stay on the line while injecting so they can act or call 9-11 if necessary. </a:t>
            </a:r>
          </a:p>
        </p:txBody>
      </p:sp>
      <p:sp>
        <p:nvSpPr>
          <p:cNvPr id="25" name="Rectangle 24">
            <a:extLst>
              <a:ext uri="{FF2B5EF4-FFF2-40B4-BE49-F238E27FC236}">
                <a16:creationId xmlns:a16="http://schemas.microsoft.com/office/drawing/2014/main" id="{E038493C-58F6-B840-B7EB-D8A49088FBA1}"/>
              </a:ext>
            </a:extLst>
          </p:cNvPr>
          <p:cNvSpPr/>
          <p:nvPr/>
        </p:nvSpPr>
        <p:spPr>
          <a:xfrm>
            <a:off x="1238923" y="3840715"/>
            <a:ext cx="10573825" cy="830997"/>
          </a:xfrm>
          <a:prstGeom prst="rect">
            <a:avLst/>
          </a:prstGeom>
        </p:spPr>
        <p:txBody>
          <a:bodyPr wrap="square">
            <a:spAutoFit/>
          </a:bodyPr>
          <a:lstStyle/>
          <a:p>
            <a:pPr algn="just"/>
            <a:r>
              <a:rPr lang="en-US" sz="1600" b="1" dirty="0">
                <a:solidFill>
                  <a:srgbClr val="000000"/>
                </a:solidFill>
                <a:latin typeface="Arial" panose="020B0604020202020204" pitchFamily="34" charset="0"/>
                <a:cs typeface="Arial" panose="020B0604020202020204" pitchFamily="34" charset="0"/>
              </a:rPr>
              <a:t>DO NOT SHARE DRUGS OR SUPPLIES:</a:t>
            </a:r>
            <a:r>
              <a:rPr lang="en-US" sz="1600" dirty="0">
                <a:solidFill>
                  <a:srgbClr val="000000"/>
                </a:solidFill>
                <a:latin typeface="Arial" panose="020B0604020202020204" pitchFamily="34" charset="0"/>
                <a:cs typeface="Arial" panose="020B0604020202020204" pitchFamily="34" charset="0"/>
              </a:rPr>
              <a:t> This includes injecting equipment, pipes, vapes, straws, bongs, vapes, joints, cigarettes, and drinks. Wipe down your drug packages with an alcohol-based cleaner or wipe. Wash your 20 seconds with soap and water or use an alcohol-based cleaner or wipe.</a:t>
            </a:r>
          </a:p>
        </p:txBody>
      </p:sp>
      <p:sp>
        <p:nvSpPr>
          <p:cNvPr id="26" name="Rectangle 25">
            <a:extLst>
              <a:ext uri="{FF2B5EF4-FFF2-40B4-BE49-F238E27FC236}">
                <a16:creationId xmlns:a16="http://schemas.microsoft.com/office/drawing/2014/main" id="{6D92B805-BCF9-0B40-99A9-DA29232BF434}"/>
              </a:ext>
            </a:extLst>
          </p:cNvPr>
          <p:cNvSpPr/>
          <p:nvPr/>
        </p:nvSpPr>
        <p:spPr>
          <a:xfrm>
            <a:off x="1241771" y="4929395"/>
            <a:ext cx="10570977" cy="338554"/>
          </a:xfrm>
          <a:prstGeom prst="rect">
            <a:avLst/>
          </a:prstGeom>
        </p:spPr>
        <p:txBody>
          <a:bodyPr wrap="square">
            <a:spAutoFit/>
          </a:bodyPr>
          <a:lstStyle/>
          <a:p>
            <a:r>
              <a:rPr lang="en-US" sz="1600" dirty="0">
                <a:solidFill>
                  <a:srgbClr val="000000"/>
                </a:solidFill>
                <a:latin typeface="Arial" panose="020B0604020202020204" pitchFamily="34" charset="0"/>
                <a:cs typeface="Arial" panose="020B0604020202020204" pitchFamily="34" charset="0"/>
              </a:rPr>
              <a:t>I</a:t>
            </a:r>
            <a:r>
              <a:rPr lang="en-US" sz="1600" b="1" dirty="0">
                <a:solidFill>
                  <a:srgbClr val="000000"/>
                </a:solidFill>
                <a:latin typeface="Arial" panose="020B0604020202020204" pitchFamily="34" charset="0"/>
                <a:cs typeface="Arial" panose="020B0604020202020204" pitchFamily="34" charset="0"/>
              </a:rPr>
              <a:t>F SYRINGES ARE NO LONGER SAFE</a:t>
            </a:r>
            <a:r>
              <a:rPr lang="en-US" sz="1600" dirty="0">
                <a:solidFill>
                  <a:srgbClr val="000000"/>
                </a:solidFill>
                <a:latin typeface="Arial" panose="020B0604020202020204" pitchFamily="34" charset="0"/>
                <a:cs typeface="Arial" panose="020B0604020202020204" pitchFamily="34" charset="0"/>
              </a:rPr>
              <a:t>: (1) Snort it; (2) Plug / Booty Bump it; (3) Swallow it; (4) Smoke it.</a:t>
            </a:r>
          </a:p>
        </p:txBody>
      </p:sp>
    </p:spTree>
    <p:extLst>
      <p:ext uri="{BB962C8B-B14F-4D97-AF65-F5344CB8AC3E}">
        <p14:creationId xmlns:p14="http://schemas.microsoft.com/office/powerpoint/2010/main" val="167173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1489" y="126960"/>
            <a:ext cx="11514667" cy="5054641"/>
          </a:xfrm>
        </p:spPr>
        <p:txBody>
          <a:bodyPr>
            <a:noAutofit/>
          </a:bodyPr>
          <a:lstStyle/>
          <a:p>
            <a:pPr>
              <a:buNone/>
            </a:pPr>
            <a:r>
              <a:rPr lang="en-US" b="1" u="sng" dirty="0"/>
              <a:t>Few Housekeeping Notes:</a:t>
            </a:r>
            <a:br>
              <a:rPr lang="en-US" sz="2400" dirty="0"/>
            </a:br>
            <a:endParaRPr lang="en-US" sz="2400" dirty="0"/>
          </a:p>
          <a:p>
            <a:pPr marL="0">
              <a:spcBef>
                <a:spcPts val="0"/>
              </a:spcBef>
              <a:buFont typeface="Wingdings" pitchFamily="2" charset="2"/>
              <a:buChar char="§"/>
            </a:pPr>
            <a:r>
              <a:rPr lang="en-US" sz="2400" b="1" dirty="0"/>
              <a:t>Video-recording</a:t>
            </a:r>
          </a:p>
          <a:p>
            <a:pPr marL="0">
              <a:spcBef>
                <a:spcPts val="0"/>
              </a:spcBef>
              <a:buNone/>
            </a:pPr>
            <a:r>
              <a:rPr lang="en-US" sz="2400" dirty="0"/>
              <a:t>The webinar will be entirely video-recorded and shared with the ISAM network members subsequently, so if you wish not to be in the recorded video, you may keep your webcam off during the webinar.</a:t>
            </a:r>
            <a:br>
              <a:rPr lang="en-US" sz="2400" dirty="0"/>
            </a:br>
            <a:endParaRPr lang="en-US" sz="2400" dirty="0"/>
          </a:p>
          <a:p>
            <a:pPr marL="0">
              <a:spcBef>
                <a:spcPts val="0"/>
              </a:spcBef>
              <a:buFont typeface="Wingdings" pitchFamily="2" charset="2"/>
              <a:buChar char="§"/>
            </a:pPr>
            <a:r>
              <a:rPr lang="en-US" sz="2400" b="1" dirty="0"/>
              <a:t>Q&amp;A</a:t>
            </a:r>
          </a:p>
          <a:p>
            <a:pPr marL="0">
              <a:spcBef>
                <a:spcPts val="0"/>
              </a:spcBef>
              <a:buNone/>
            </a:pPr>
            <a:r>
              <a:rPr lang="en-US" sz="2400" dirty="0"/>
              <a:t>We have dedicated time at the end of the webinar to group discussion and Q&amp;A. We kindly advise you to raise your hand if you have any questions or comments. We highly encourage you to actively engage in the discussion and present your ideas on how you can contribute to ISAM.</a:t>
            </a:r>
          </a:p>
          <a:p>
            <a:pPr marL="0">
              <a:spcBef>
                <a:spcPts val="0"/>
              </a:spcBef>
              <a:buNone/>
            </a:pPr>
            <a:endParaRPr lang="en-US" sz="2400" dirty="0"/>
          </a:p>
          <a:p>
            <a:pPr marL="0">
              <a:spcBef>
                <a:spcPts val="0"/>
              </a:spcBef>
              <a:buFont typeface="Wingdings" pitchFamily="2" charset="2"/>
              <a:buChar char="§"/>
            </a:pPr>
            <a:r>
              <a:rPr lang="en-US" sz="2400" b="1" dirty="0" err="1"/>
              <a:t>Mic</a:t>
            </a:r>
            <a:r>
              <a:rPr lang="en-US" sz="2400" b="1" dirty="0"/>
              <a:t> and Video</a:t>
            </a:r>
          </a:p>
          <a:p>
            <a:pPr marL="0">
              <a:spcBef>
                <a:spcPts val="0"/>
              </a:spcBef>
              <a:buNone/>
            </a:pPr>
            <a:r>
              <a:rPr lang="en-US" sz="2400" dirty="0"/>
              <a:t>Please keep your </a:t>
            </a:r>
            <a:r>
              <a:rPr lang="en-US" sz="2400" dirty="0" err="1"/>
              <a:t>mic</a:t>
            </a:r>
            <a:r>
              <a:rPr lang="en-US" sz="2400" dirty="0"/>
              <a:t> mute during the entire meeting unless you want to make a question or comment. We recommend keeping your camera on during the entire session.</a:t>
            </a:r>
          </a:p>
          <a:p>
            <a:pPr marL="0">
              <a:spcBef>
                <a:spcPts val="0"/>
              </a:spcBef>
              <a:buNone/>
            </a:pPr>
            <a:endParaRPr lang="en-US" sz="2400" dirty="0"/>
          </a:p>
          <a:p>
            <a:pPr marL="0">
              <a:spcBef>
                <a:spcPts val="0"/>
              </a:spcBef>
              <a:buFont typeface="Wingdings" pitchFamily="2" charset="2"/>
              <a:buChar char="§"/>
            </a:pPr>
            <a:r>
              <a:rPr lang="en-US" sz="2400" b="1" dirty="0"/>
              <a:t>Chat space</a:t>
            </a:r>
          </a:p>
          <a:p>
            <a:pPr marL="0">
              <a:spcBef>
                <a:spcPts val="0"/>
              </a:spcBef>
              <a:buNone/>
            </a:pPr>
            <a:r>
              <a:rPr lang="en-US" sz="2400" dirty="0"/>
              <a:t>Please use the chat option in the webinar platform during the entire session to post your questions and comments.</a:t>
            </a:r>
          </a:p>
        </p:txBody>
      </p:sp>
      <p:pic>
        <p:nvPicPr>
          <p:cNvPr id="7" name="Picture 2" descr="C:\Users\Admin\Downloads\isamlogo.jpg"/>
          <p:cNvPicPr>
            <a:picLocks noChangeAspect="1" noChangeArrowheads="1"/>
          </p:cNvPicPr>
          <p:nvPr/>
        </p:nvPicPr>
        <p:blipFill>
          <a:blip r:embed="rId2" cstate="print"/>
          <a:srcRect/>
          <a:stretch>
            <a:fillRect/>
          </a:stretch>
        </p:blipFill>
        <p:spPr bwMode="auto">
          <a:xfrm>
            <a:off x="9800492" y="1"/>
            <a:ext cx="2391508" cy="1067637"/>
          </a:xfrm>
          <a:prstGeom prst="rect">
            <a:avLst/>
          </a:prstGeom>
          <a:noFill/>
        </p:spPr>
      </p:pic>
    </p:spTree>
    <p:extLst>
      <p:ext uri="{BB962C8B-B14F-4D97-AF65-F5344CB8AC3E}">
        <p14:creationId xmlns:p14="http://schemas.microsoft.com/office/powerpoint/2010/main" val="384039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8914" y="294504"/>
            <a:ext cx="10560675" cy="890352"/>
          </a:xfrm>
        </p:spPr>
        <p:txBody>
          <a:bodyPr>
            <a:normAutofit/>
          </a:bodyPr>
          <a:lstStyle/>
          <a:p>
            <a:r>
              <a:rPr lang="en-US" sz="2800" dirty="0"/>
              <a:t>COVID-19 as a Threat for Harm Reduction Services</a:t>
            </a:r>
            <a:br>
              <a:rPr lang="en-US" sz="2200" b="1" dirty="0"/>
            </a:br>
            <a:r>
              <a:rPr lang="en-US" sz="1600" b="1" dirty="0"/>
              <a:t>Harm Reduction Panel</a:t>
            </a:r>
            <a:br>
              <a:rPr lang="en-US" sz="1600" b="1" dirty="0"/>
            </a:br>
            <a:r>
              <a:rPr lang="en-US" sz="1200" b="1" dirty="0" err="1"/>
              <a:t>Ramin</a:t>
            </a:r>
            <a:r>
              <a:rPr lang="en-US" sz="1200" b="1" dirty="0"/>
              <a:t> </a:t>
            </a:r>
            <a:r>
              <a:rPr lang="en-US" sz="1200" b="1" dirty="0" err="1"/>
              <a:t>Radfar</a:t>
            </a:r>
            <a:r>
              <a:rPr lang="en-US" sz="1200" b="1" dirty="0"/>
              <a:t> MD, MPH, NIDA/IAS fellowship</a:t>
            </a:r>
            <a:endParaRPr lang="en-US" sz="1200" dirty="0"/>
          </a:p>
        </p:txBody>
      </p:sp>
      <p:sp>
        <p:nvSpPr>
          <p:cNvPr id="4" name="TextBox 3"/>
          <p:cNvSpPr txBox="1"/>
          <p:nvPr/>
        </p:nvSpPr>
        <p:spPr>
          <a:xfrm>
            <a:off x="1088914" y="1184856"/>
            <a:ext cx="10323065" cy="8125301"/>
          </a:xfrm>
          <a:prstGeom prst="rect">
            <a:avLst/>
          </a:prstGeom>
          <a:noFill/>
        </p:spPr>
        <p:txBody>
          <a:bodyPr wrap="square" rtlCol="0">
            <a:spAutoFit/>
          </a:bodyPr>
          <a:lstStyle/>
          <a:p>
            <a:pPr marL="342900" indent="-342900">
              <a:buFont typeface="Arial" panose="020B0604020202020204" pitchFamily="34" charset="0"/>
              <a:buChar char="•"/>
            </a:pPr>
            <a:r>
              <a:rPr lang="en-US" b="1" dirty="0"/>
              <a:t>Safety of service providers in Harm reduction services:</a:t>
            </a:r>
          </a:p>
          <a:p>
            <a:pPr marL="800100" lvl="1" indent="-342900">
              <a:buFont typeface="Arial" panose="020B0604020202020204" pitchFamily="34" charset="0"/>
              <a:buChar char="•"/>
            </a:pPr>
            <a:r>
              <a:rPr lang="en-US" b="1" dirty="0">
                <a:solidFill>
                  <a:srgbClr val="FF0000"/>
                </a:solidFill>
              </a:rPr>
              <a:t>Outreach workers possibly are at high risk of transmission</a:t>
            </a:r>
            <a:r>
              <a:rPr lang="en-US" dirty="0">
                <a:solidFill>
                  <a:srgbClr val="FF0000"/>
                </a:solidFill>
              </a:rPr>
              <a:t>:</a:t>
            </a:r>
          </a:p>
          <a:p>
            <a:pPr marL="1257300" lvl="2" indent="-342900">
              <a:buFont typeface="Arial" panose="020B0604020202020204" pitchFamily="34" charset="0"/>
              <a:buChar char="•"/>
            </a:pPr>
            <a:r>
              <a:rPr lang="en-US" dirty="0"/>
              <a:t>Usually are not professionally trained health care providers</a:t>
            </a:r>
          </a:p>
          <a:p>
            <a:pPr marL="1257300" lvl="2" indent="-342900">
              <a:buFont typeface="Arial" panose="020B0604020202020204" pitchFamily="34" charset="0"/>
              <a:buChar char="•"/>
            </a:pPr>
            <a:r>
              <a:rPr lang="en-US" dirty="0"/>
              <a:t>They are in crowded areas such as shooting galleries, shelters, etc.</a:t>
            </a:r>
          </a:p>
          <a:p>
            <a:pPr marL="1257300" lvl="2" indent="-342900">
              <a:buFont typeface="Arial" panose="020B0604020202020204" pitchFamily="34" charset="0"/>
              <a:buChar char="•"/>
            </a:pPr>
            <a:r>
              <a:rPr lang="en-US" dirty="0"/>
              <a:t>They provide services marginalized and stigmatized groups who may not be able to follow healthy behaviors  rules that are needed in such situation.</a:t>
            </a:r>
          </a:p>
          <a:p>
            <a:pPr marL="1257300" lvl="2" indent="-342900">
              <a:buFont typeface="Arial" panose="020B0604020202020204" pitchFamily="34" charset="0"/>
              <a:buChar char="•"/>
            </a:pPr>
            <a:r>
              <a:rPr lang="en-US" dirty="0"/>
              <a:t>Their employers usually are not typical health care providers as a regular part of health system and are not trained or ready for such critical situations .They may not be able to provide PPE for the outreach workers.</a:t>
            </a:r>
          </a:p>
          <a:p>
            <a:pPr marL="1257300" lvl="2" indent="-342900">
              <a:buFont typeface="Arial" panose="020B0604020202020204" pitchFamily="34" charset="0"/>
              <a:buChar char="•"/>
            </a:pPr>
            <a:r>
              <a:rPr lang="en-US" dirty="0"/>
              <a:t>Usually are ex-drug users, stressful situations make ex-drug users prone to relapse.</a:t>
            </a:r>
          </a:p>
          <a:p>
            <a:pPr marL="342900" indent="-342900">
              <a:buFont typeface="Arial" panose="020B0604020202020204" pitchFamily="34" charset="0"/>
              <a:buChar char="•"/>
            </a:pPr>
            <a:r>
              <a:rPr lang="en-US" b="1" dirty="0">
                <a:solidFill>
                  <a:srgbClr val="FF0000"/>
                </a:solidFill>
              </a:rPr>
              <a:t>Decrease in coverage of services for final stakeholders i.e. PWID</a:t>
            </a:r>
          </a:p>
          <a:p>
            <a:pPr marL="1257300" lvl="2" indent="-342900">
              <a:buFont typeface="Arial" panose="020B0604020202020204" pitchFamily="34" charset="0"/>
              <a:buChar char="•"/>
            </a:pPr>
            <a:r>
              <a:rPr lang="en-US" dirty="0"/>
              <a:t>Possible shift of resources, donations, and supports to the COVID-19 services.</a:t>
            </a:r>
          </a:p>
          <a:p>
            <a:pPr marL="1257300" lvl="2" indent="-342900">
              <a:buFont typeface="Arial" panose="020B0604020202020204" pitchFamily="34" charset="0"/>
              <a:buChar char="•"/>
            </a:pPr>
            <a:r>
              <a:rPr lang="en-US" dirty="0"/>
              <a:t>Phobia of outreach workers and refusing to provide services.</a:t>
            </a:r>
          </a:p>
          <a:p>
            <a:pPr marL="1257300" lvl="2" indent="-342900">
              <a:buFont typeface="Arial" panose="020B0604020202020204" pitchFamily="34" charset="0"/>
              <a:buChar char="•"/>
            </a:pPr>
            <a:r>
              <a:rPr lang="en-US" dirty="0"/>
              <a:t>Harder access to already hard –to-reach populations due to quarantine  or restriction of the movements.</a:t>
            </a:r>
          </a:p>
          <a:p>
            <a:pPr marL="1257300" lvl="2" indent="-342900">
              <a:buFont typeface="Arial" panose="020B0604020202020204" pitchFamily="34" charset="0"/>
              <a:buChar char="•"/>
            </a:pPr>
            <a:r>
              <a:rPr lang="en-US" dirty="0"/>
              <a:t>Stressful situations can increase risky behaviors among PWUD and shifts to higher risky behaviors  in which more harm reduction services are needed! As a results then we have:</a:t>
            </a:r>
          </a:p>
          <a:p>
            <a:pPr marL="342900" indent="-342900">
              <a:buFont typeface="Arial" panose="020B0604020202020204" pitchFamily="34" charset="0"/>
              <a:buChar char="•"/>
            </a:pPr>
            <a:r>
              <a:rPr lang="en-US" b="1" dirty="0">
                <a:solidFill>
                  <a:srgbClr val="FF0000"/>
                </a:solidFill>
              </a:rPr>
              <a:t>Higher gaps between services and needs of the stakeholders</a:t>
            </a:r>
            <a:endParaRPr lang="en-US" dirty="0"/>
          </a:p>
          <a:p>
            <a:pPr marL="800100" lvl="1" indent="-342900">
              <a:buFont typeface="Arial" panose="020B0604020202020204" pitchFamily="34" charset="0"/>
              <a:buChar char="•"/>
            </a:pPr>
            <a:endParaRPr lang="en-US" dirty="0"/>
          </a:p>
          <a:p>
            <a:pPr lvl="1"/>
            <a:endParaRPr lang="en-US" b="1" dirty="0">
              <a:solidFill>
                <a:srgbClr val="FF0000"/>
              </a:solidFill>
            </a:endParaRPr>
          </a:p>
          <a:p>
            <a:pPr marL="800100" lvl="1" indent="-342900">
              <a:buFont typeface="Arial" panose="020B0604020202020204" pitchFamily="34" charset="0"/>
              <a:buChar char="•"/>
            </a:pPr>
            <a:endParaRPr lang="en-US" dirty="0"/>
          </a:p>
          <a:p>
            <a:pPr marL="800100" lvl="1"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1257300" lvl="2" indent="-342900">
              <a:buFont typeface="Arial" panose="020B0604020202020204" pitchFamily="34" charset="0"/>
              <a:buChar char="•"/>
            </a:pPr>
            <a:endParaRPr lang="en-US" dirty="0"/>
          </a:p>
          <a:p>
            <a:pPr marL="1257300" lvl="2" indent="-342900">
              <a:buFont typeface="Arial" panose="020B0604020202020204" pitchFamily="34" charset="0"/>
              <a:buChar char="•"/>
            </a:pPr>
            <a:endParaRPr lang="en-US" dirty="0"/>
          </a:p>
          <a:p>
            <a:pPr marL="800100" lvl="1" indent="-342900">
              <a:buFont typeface="Arial" panose="020B0604020202020204" pitchFamily="34" charset="0"/>
              <a:buChar char="•"/>
            </a:pPr>
            <a:endParaRPr lang="en-US" dirty="0"/>
          </a:p>
          <a:p>
            <a:pPr marL="800100" lvl="1"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610506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754" y="3448295"/>
            <a:ext cx="10515600" cy="1325563"/>
          </a:xfrm>
        </p:spPr>
        <p:txBody>
          <a:bodyPr>
            <a:noAutofit/>
          </a:bodyPr>
          <a:lstStyle/>
          <a:p>
            <a:pPr algn="ctr"/>
            <a:r>
              <a:rPr lang="en-US" sz="6000" b="1" dirty="0">
                <a:latin typeface="+mn-lt"/>
              </a:rPr>
              <a:t>Opioid Substitution Treatment (OST) and Other Addiction Pharmacotherapies Panel:</a:t>
            </a:r>
            <a:br>
              <a:rPr lang="en-US" sz="6000" b="1" dirty="0">
                <a:latin typeface="+mn-lt"/>
              </a:rPr>
            </a:br>
            <a:r>
              <a:rPr lang="en-US" sz="6000" u="sng" dirty="0"/>
              <a:t>8:35-8:55</a:t>
            </a:r>
            <a:r>
              <a:rPr lang="en-US" sz="6000" b="1" dirty="0">
                <a:latin typeface="+mn-lt"/>
              </a:rPr>
              <a:t> </a:t>
            </a:r>
            <a:br>
              <a:rPr lang="en-US" sz="6000" b="1" dirty="0">
                <a:latin typeface="+mn-lt"/>
              </a:rPr>
            </a:br>
            <a:r>
              <a:rPr lang="en-US" sz="6000" dirty="0"/>
              <a:t>Ali </a:t>
            </a:r>
            <a:r>
              <a:rPr lang="en-US" sz="6000" dirty="0" err="1"/>
              <a:t>Farhoudian</a:t>
            </a:r>
            <a:r>
              <a:rPr lang="en-US" sz="6000" dirty="0"/>
              <a:t> (Iran), Alex </a:t>
            </a:r>
            <a:r>
              <a:rPr lang="en-US" sz="6000" dirty="0" err="1"/>
              <a:t>Baldacchino</a:t>
            </a:r>
            <a:r>
              <a:rPr lang="en-US" sz="6000" dirty="0"/>
              <a:t> (UK), Nico Clark (Australia)</a:t>
            </a:r>
            <a:endParaRPr lang="en-US" sz="4800" dirty="0"/>
          </a:p>
        </p:txBody>
      </p:sp>
    </p:spTree>
    <p:extLst>
      <p:ext uri="{BB962C8B-B14F-4D97-AF65-F5344CB8AC3E}">
        <p14:creationId xmlns:p14="http://schemas.microsoft.com/office/powerpoint/2010/main" val="849725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024_cover.jpg"/>
          <p:cNvPicPr>
            <a:picLocks noChangeAspect="1"/>
          </p:cNvPicPr>
          <p:nvPr/>
        </p:nvPicPr>
        <p:blipFill rotWithShape="1">
          <a:blip r:embed="rId3" cstate="print"/>
          <a:srcRect l="-1013" t="16195" r="-332"/>
          <a:stretch/>
        </p:blipFill>
        <p:spPr>
          <a:xfrm>
            <a:off x="387926" y="533400"/>
            <a:ext cx="11776364" cy="6330949"/>
          </a:xfrm>
          <a:prstGeom prst="rect">
            <a:avLst/>
          </a:prstGeom>
        </p:spPr>
      </p:pic>
      <p:sp>
        <p:nvSpPr>
          <p:cNvPr id="2054" name="Text Box 6"/>
          <p:cNvSpPr txBox="1">
            <a:spLocks noChangeArrowheads="1"/>
          </p:cNvSpPr>
          <p:nvPr/>
        </p:nvSpPr>
        <p:spPr bwMode="auto">
          <a:xfrm>
            <a:off x="2362200" y="1676400"/>
            <a:ext cx="8077200" cy="2062103"/>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charset="0"/>
                <a:ea typeface="+mn-ea"/>
                <a:cs typeface="+mn-cs"/>
              </a:rPr>
              <a:t>OST in COVID-19 Pandemic</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charset="0"/>
                <a:ea typeface="+mn-ea"/>
                <a:cs typeface="+mn-cs"/>
              </a:rPr>
              <a:t>Ali </a:t>
            </a:r>
            <a:r>
              <a:rPr kumimoji="0" lang="en-US" sz="2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charset="0"/>
                <a:ea typeface="+mn-ea"/>
                <a:cs typeface="+mn-cs"/>
              </a:rPr>
              <a:t>Farhoudian</a:t>
            </a: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charset="0"/>
                <a:ea typeface="+mn-ea"/>
                <a:cs typeface="+mn-cs"/>
              </a:rPr>
              <a:t>, M.D.</a:t>
            </a:r>
          </a:p>
        </p:txBody>
      </p:sp>
    </p:spTree>
    <p:extLst>
      <p:ext uri="{BB962C8B-B14F-4D97-AF65-F5344CB8AC3E}">
        <p14:creationId xmlns:p14="http://schemas.microsoft.com/office/powerpoint/2010/main" val="930270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Provision Methadone and Buprenorphine</a:t>
            </a:r>
          </a:p>
        </p:txBody>
      </p:sp>
      <p:sp>
        <p:nvSpPr>
          <p:cNvPr id="3" name="Content Placeholder 2"/>
          <p:cNvSpPr>
            <a:spLocks noGrp="1"/>
          </p:cNvSpPr>
          <p:nvPr>
            <p:ph idx="1"/>
          </p:nvPr>
        </p:nvSpPr>
        <p:spPr/>
        <p:txBody>
          <a:bodyPr/>
          <a:lstStyle/>
          <a:p>
            <a:r>
              <a:rPr lang="en-US" sz="2800" dirty="0"/>
              <a:t>The goals are to </a:t>
            </a:r>
            <a:r>
              <a:rPr lang="en-US" sz="2800" dirty="0">
                <a:solidFill>
                  <a:srgbClr val="0070C0"/>
                </a:solidFill>
              </a:rPr>
              <a:t>restrict any personal contact </a:t>
            </a:r>
            <a:r>
              <a:rPr lang="en-US" sz="2800" dirty="0"/>
              <a:t>and </a:t>
            </a:r>
            <a:r>
              <a:rPr lang="en-US" sz="2800" dirty="0">
                <a:solidFill>
                  <a:srgbClr val="0070C0"/>
                </a:solidFill>
              </a:rPr>
              <a:t>decrease patients’ commute </a:t>
            </a:r>
            <a:r>
              <a:rPr lang="en-US" sz="2800" dirty="0"/>
              <a:t>to the clinic or the pharmacy. </a:t>
            </a:r>
          </a:p>
          <a:p>
            <a:r>
              <a:rPr lang="en-US" sz="2800" dirty="0"/>
              <a:t>A more </a:t>
            </a:r>
            <a:r>
              <a:rPr lang="en-US" sz="2800" dirty="0">
                <a:solidFill>
                  <a:srgbClr val="0070C0"/>
                </a:solidFill>
              </a:rPr>
              <a:t>flexible OST program </a:t>
            </a:r>
            <a:r>
              <a:rPr lang="en-US" sz="2800" dirty="0"/>
              <a:t>should be taken into account in this situation.</a:t>
            </a:r>
          </a:p>
          <a:p>
            <a:pPr lvl="1"/>
            <a:r>
              <a:rPr lang="en-US" sz="2400" dirty="0"/>
              <a:t>Delivery systems should be trained to handle the process of </a:t>
            </a:r>
            <a:r>
              <a:rPr lang="en-US" sz="2400" dirty="0">
                <a:solidFill>
                  <a:srgbClr val="0070C0"/>
                </a:solidFill>
              </a:rPr>
              <a:t>tablet delivery </a:t>
            </a:r>
            <a:r>
              <a:rPr lang="en-US" sz="2400" dirty="0"/>
              <a:t>with minimum hand contacts with tablets.</a:t>
            </a:r>
          </a:p>
          <a:p>
            <a:pPr lvl="1"/>
            <a:r>
              <a:rPr lang="en-US" sz="2400" dirty="0"/>
              <a:t>“</a:t>
            </a:r>
            <a:r>
              <a:rPr lang="en-US" sz="2400" dirty="0">
                <a:solidFill>
                  <a:srgbClr val="0070C0"/>
                </a:solidFill>
              </a:rPr>
              <a:t>Sprinkling</a:t>
            </a:r>
            <a:r>
              <a:rPr lang="en-US" sz="2400" dirty="0"/>
              <a:t>” is not recommended. It may increase patients’ amount of time at the pharmacy or the clinic. </a:t>
            </a:r>
          </a:p>
          <a:p>
            <a:r>
              <a:rPr lang="en-US" sz="2800" dirty="0"/>
              <a:t>For newcomers, </a:t>
            </a:r>
            <a:r>
              <a:rPr lang="en-US" sz="2800" dirty="0">
                <a:solidFill>
                  <a:srgbClr val="0070C0"/>
                </a:solidFill>
              </a:rPr>
              <a:t>buprenorphine</a:t>
            </a:r>
            <a:r>
              <a:rPr lang="en-US" sz="2800" dirty="0"/>
              <a:t> seems to be preferred substitution treatment choice in comparison with methadone. </a:t>
            </a:r>
          </a:p>
        </p:txBody>
      </p:sp>
    </p:spTree>
    <p:extLst>
      <p:ext uri="{BB962C8B-B14F-4D97-AF65-F5344CB8AC3E}">
        <p14:creationId xmlns:p14="http://schemas.microsoft.com/office/powerpoint/2010/main" val="728253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 stages of maintenance treatment</a:t>
            </a:r>
          </a:p>
        </p:txBody>
      </p:sp>
      <p:sp>
        <p:nvSpPr>
          <p:cNvPr id="3" name="Content Placeholder 2"/>
          <p:cNvSpPr>
            <a:spLocks noGrp="1"/>
          </p:cNvSpPr>
          <p:nvPr>
            <p:ph idx="1"/>
          </p:nvPr>
        </p:nvSpPr>
        <p:spPr/>
        <p:txBody>
          <a:bodyPr/>
          <a:lstStyle/>
          <a:p>
            <a:r>
              <a:rPr lang="en-US" sz="2800" dirty="0"/>
              <a:t>Early Stabilization</a:t>
            </a:r>
          </a:p>
          <a:p>
            <a:pPr lvl="1"/>
            <a:r>
              <a:rPr lang="en-US" sz="2400" dirty="0"/>
              <a:t>Relaxing the protocol is not recommended </a:t>
            </a:r>
          </a:p>
          <a:p>
            <a:pPr lvl="1"/>
            <a:r>
              <a:rPr lang="en-US" sz="2400" dirty="0"/>
              <a:t>Avoid unnecessary visits </a:t>
            </a:r>
          </a:p>
          <a:p>
            <a:r>
              <a:rPr lang="en-US" sz="2800" dirty="0"/>
              <a:t>Late Stabilization</a:t>
            </a:r>
          </a:p>
          <a:p>
            <a:pPr lvl="1"/>
            <a:r>
              <a:rPr lang="en-US" sz="2400" dirty="0"/>
              <a:t>Differentiation between some withdrawal signs and symptoms with signs and symptoms of virus infection. </a:t>
            </a:r>
          </a:p>
          <a:p>
            <a:r>
              <a:rPr lang="en-US" sz="2800" dirty="0"/>
              <a:t>Maintenance</a:t>
            </a:r>
          </a:p>
          <a:p>
            <a:pPr lvl="1"/>
            <a:r>
              <a:rPr lang="en-US" sz="2400" dirty="0"/>
              <a:t>Induction of hepatic metabolic by antiretroviral therapy (ART) </a:t>
            </a:r>
          </a:p>
          <a:p>
            <a:r>
              <a:rPr lang="en-US" sz="2800" dirty="0"/>
              <a:t>Termination</a:t>
            </a:r>
          </a:p>
          <a:p>
            <a:pPr lvl="1"/>
            <a:r>
              <a:rPr lang="en-US" sz="2400" dirty="0"/>
              <a:t>Is not recommended in the situation of catastrophe. </a:t>
            </a:r>
          </a:p>
          <a:p>
            <a:endParaRPr lang="en-US" sz="2800" dirty="0"/>
          </a:p>
        </p:txBody>
      </p:sp>
    </p:spTree>
    <p:extLst>
      <p:ext uri="{BB962C8B-B14F-4D97-AF65-F5344CB8AC3E}">
        <p14:creationId xmlns:p14="http://schemas.microsoft.com/office/powerpoint/2010/main" val="2362589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279D4-D6A4-4705-B3BD-06C175AB84CB}"/>
              </a:ext>
            </a:extLst>
          </p:cNvPr>
          <p:cNvSpPr>
            <a:spLocks noGrp="1"/>
          </p:cNvSpPr>
          <p:nvPr>
            <p:ph type="title"/>
          </p:nvPr>
        </p:nvSpPr>
        <p:spPr/>
        <p:txBody>
          <a:bodyPr>
            <a:normAutofit fontScale="90000"/>
          </a:bodyPr>
          <a:lstStyle/>
          <a:p>
            <a:r>
              <a:rPr lang="en-GB" sz="3600" i="1" dirty="0"/>
              <a:t>1st ISAM COVID19 and SUD webinar</a:t>
            </a:r>
            <a:r>
              <a:rPr lang="en-GB" sz="3600" dirty="0"/>
              <a:t>: Alex </a:t>
            </a:r>
            <a:r>
              <a:rPr lang="en-GB" sz="3600" dirty="0" err="1"/>
              <a:t>Baldachino</a:t>
            </a:r>
            <a:br>
              <a:rPr lang="en-GB" sz="3600" dirty="0"/>
            </a:br>
            <a:r>
              <a:rPr lang="en-GB" sz="3600" dirty="0"/>
              <a:t>OST and other pharmacological interventions (UK). </a:t>
            </a:r>
            <a:br>
              <a:rPr lang="en-GB" sz="3600" dirty="0"/>
            </a:br>
            <a:r>
              <a:rPr lang="en-GB" sz="3600" b="1" i="1" dirty="0"/>
              <a:t>Provision of medication</a:t>
            </a:r>
          </a:p>
        </p:txBody>
      </p:sp>
      <p:sp>
        <p:nvSpPr>
          <p:cNvPr id="3" name="Content Placeholder 2">
            <a:extLst>
              <a:ext uri="{FF2B5EF4-FFF2-40B4-BE49-F238E27FC236}">
                <a16:creationId xmlns:a16="http://schemas.microsoft.com/office/drawing/2014/main" id="{5D42D1FF-AE1B-4C14-91E7-B4CAFAB7ECD4}"/>
              </a:ext>
            </a:extLst>
          </p:cNvPr>
          <p:cNvSpPr>
            <a:spLocks noGrp="1"/>
          </p:cNvSpPr>
          <p:nvPr>
            <p:ph idx="1"/>
          </p:nvPr>
        </p:nvSpPr>
        <p:spPr/>
        <p:txBody>
          <a:bodyPr>
            <a:normAutofit fontScale="85000" lnSpcReduction="20000"/>
          </a:bodyPr>
          <a:lstStyle/>
          <a:p>
            <a:pPr marL="0" indent="0">
              <a:buNone/>
            </a:pPr>
            <a:r>
              <a:rPr lang="en-GB" sz="2600" b="1" dirty="0"/>
              <a:t>Unintended consequences</a:t>
            </a:r>
            <a:r>
              <a:rPr lang="en-GB" sz="2600" dirty="0"/>
              <a:t>:</a:t>
            </a:r>
          </a:p>
          <a:p>
            <a:r>
              <a:rPr lang="en-GB" sz="2600" dirty="0"/>
              <a:t>Potential medication shortage </a:t>
            </a:r>
          </a:p>
          <a:p>
            <a:r>
              <a:rPr lang="en-GB" sz="2600" dirty="0"/>
              <a:t>Community Pharmacy disruption to dispensing and COP arrangements</a:t>
            </a:r>
          </a:p>
          <a:p>
            <a:r>
              <a:rPr lang="en-GB" sz="2600" dirty="0"/>
              <a:t>Disruption of Injecting Equipment Provision</a:t>
            </a:r>
          </a:p>
          <a:p>
            <a:r>
              <a:rPr lang="en-GB" sz="2600" dirty="0"/>
              <a:t>Disruption of Take Home Naloxone</a:t>
            </a:r>
          </a:p>
          <a:p>
            <a:r>
              <a:rPr lang="en-GB" sz="2600" dirty="0"/>
              <a:t>Prison libs</a:t>
            </a:r>
          </a:p>
          <a:p>
            <a:r>
              <a:rPr lang="en-GB" sz="2600" dirty="0"/>
              <a:t>Alcohol and multiple morbidities? </a:t>
            </a:r>
          </a:p>
          <a:p>
            <a:pPr marL="0" indent="0">
              <a:buNone/>
            </a:pPr>
            <a:endParaRPr lang="en-GB" sz="2600" dirty="0"/>
          </a:p>
          <a:p>
            <a:pPr marL="0" indent="0">
              <a:buNone/>
            </a:pPr>
            <a:r>
              <a:rPr lang="en-GB" sz="2600" b="1" dirty="0"/>
              <a:t>Good practice</a:t>
            </a:r>
            <a:r>
              <a:rPr lang="en-GB" sz="2600" dirty="0"/>
              <a:t>:</a:t>
            </a:r>
          </a:p>
          <a:p>
            <a:r>
              <a:rPr lang="en-GB" sz="2600" dirty="0"/>
              <a:t>Essential core services</a:t>
            </a:r>
          </a:p>
          <a:p>
            <a:r>
              <a:rPr lang="en-GB" sz="2600" dirty="0"/>
              <a:t>Voluntary organisation staff delivering methadone and other </a:t>
            </a:r>
            <a:r>
              <a:rPr lang="en-GB" sz="2600" dirty="0" err="1"/>
              <a:t>pharmacologies</a:t>
            </a:r>
            <a:r>
              <a:rPr lang="en-GB" sz="2600" dirty="0"/>
              <a:t> to patients’ homes</a:t>
            </a:r>
          </a:p>
          <a:p>
            <a:endParaRPr lang="en-GB" dirty="0"/>
          </a:p>
        </p:txBody>
      </p:sp>
    </p:spTree>
    <p:extLst>
      <p:ext uri="{BB962C8B-B14F-4D97-AF65-F5344CB8AC3E}">
        <p14:creationId xmlns:p14="http://schemas.microsoft.com/office/powerpoint/2010/main" val="1903409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32E3B-D37C-644E-ACDD-43599BCD37BC}"/>
              </a:ext>
            </a:extLst>
          </p:cNvPr>
          <p:cNvSpPr>
            <a:spLocks noGrp="1"/>
          </p:cNvSpPr>
          <p:nvPr>
            <p:ph type="title"/>
          </p:nvPr>
        </p:nvSpPr>
        <p:spPr>
          <a:xfrm>
            <a:off x="825749" y="519883"/>
            <a:ext cx="10515600" cy="533985"/>
          </a:xfrm>
        </p:spPr>
        <p:txBody>
          <a:bodyPr>
            <a:noAutofit/>
          </a:bodyPr>
          <a:lstStyle/>
          <a:p>
            <a:r>
              <a:rPr lang="en-AU" sz="3200" dirty="0"/>
              <a:t>Framework for preparing a COVID plan for any health service</a:t>
            </a:r>
            <a:endParaRPr lang="en-US" sz="3200" dirty="0"/>
          </a:p>
        </p:txBody>
      </p:sp>
      <p:sp>
        <p:nvSpPr>
          <p:cNvPr id="3" name="Subtitle 2">
            <a:extLst>
              <a:ext uri="{FF2B5EF4-FFF2-40B4-BE49-F238E27FC236}">
                <a16:creationId xmlns:a16="http://schemas.microsoft.com/office/drawing/2014/main" id="{A3E65A54-EC2C-034A-BDF3-A1350130EF07}"/>
              </a:ext>
            </a:extLst>
          </p:cNvPr>
          <p:cNvSpPr>
            <a:spLocks noGrp="1"/>
          </p:cNvSpPr>
          <p:nvPr>
            <p:ph idx="1"/>
          </p:nvPr>
        </p:nvSpPr>
        <p:spPr/>
        <p:txBody>
          <a:bodyPr/>
          <a:lstStyle/>
          <a:p>
            <a:endParaRPr lang="en-US"/>
          </a:p>
        </p:txBody>
      </p:sp>
      <p:graphicFrame>
        <p:nvGraphicFramePr>
          <p:cNvPr id="5" name="Table 4">
            <a:extLst>
              <a:ext uri="{FF2B5EF4-FFF2-40B4-BE49-F238E27FC236}">
                <a16:creationId xmlns:a16="http://schemas.microsoft.com/office/drawing/2014/main" id="{BD29F317-91F2-5D4A-B35C-305C50E1DA31}"/>
              </a:ext>
            </a:extLst>
          </p:cNvPr>
          <p:cNvGraphicFramePr/>
          <p:nvPr>
            <p:extLst>
              <p:ext uri="{D42A27DB-BD31-4B8C-83A1-F6EECF244321}">
                <p14:modId xmlns:p14="http://schemas.microsoft.com/office/powerpoint/2010/main" val="990526343"/>
              </p:ext>
            </p:extLst>
          </p:nvPr>
        </p:nvGraphicFramePr>
        <p:xfrm>
          <a:off x="825749" y="1114986"/>
          <a:ext cx="10446372" cy="5774616"/>
        </p:xfrm>
        <a:graphic>
          <a:graphicData uri="http://schemas.openxmlformats.org/drawingml/2006/table">
            <a:tbl>
              <a:tblPr firstRow="1" firstCol="1" bandRow="1">
                <a:tableStyleId>{5C22544A-7EE6-4342-B048-85BDC9FD1C3A}</a:tableStyleId>
              </a:tblPr>
              <a:tblGrid>
                <a:gridCol w="1875494">
                  <a:extLst>
                    <a:ext uri="{9D8B030D-6E8A-4147-A177-3AD203B41FA5}">
                      <a16:colId xmlns:a16="http://schemas.microsoft.com/office/drawing/2014/main" val="2699256561"/>
                    </a:ext>
                  </a:extLst>
                </a:gridCol>
                <a:gridCol w="1915934">
                  <a:extLst>
                    <a:ext uri="{9D8B030D-6E8A-4147-A177-3AD203B41FA5}">
                      <a16:colId xmlns:a16="http://schemas.microsoft.com/office/drawing/2014/main" val="3799177225"/>
                    </a:ext>
                  </a:extLst>
                </a:gridCol>
                <a:gridCol w="2201193">
                  <a:extLst>
                    <a:ext uri="{9D8B030D-6E8A-4147-A177-3AD203B41FA5}">
                      <a16:colId xmlns:a16="http://schemas.microsoft.com/office/drawing/2014/main" val="1421276501"/>
                    </a:ext>
                  </a:extLst>
                </a:gridCol>
                <a:gridCol w="1938883">
                  <a:extLst>
                    <a:ext uri="{9D8B030D-6E8A-4147-A177-3AD203B41FA5}">
                      <a16:colId xmlns:a16="http://schemas.microsoft.com/office/drawing/2014/main" val="1361812278"/>
                    </a:ext>
                  </a:extLst>
                </a:gridCol>
                <a:gridCol w="2514868">
                  <a:extLst>
                    <a:ext uri="{9D8B030D-6E8A-4147-A177-3AD203B41FA5}">
                      <a16:colId xmlns:a16="http://schemas.microsoft.com/office/drawing/2014/main" val="2353001955"/>
                    </a:ext>
                  </a:extLst>
                </a:gridCol>
              </a:tblGrid>
              <a:tr h="202618">
                <a:tc>
                  <a:txBody>
                    <a:bodyPr/>
                    <a:lstStyle/>
                    <a:p>
                      <a:pPr>
                        <a:spcAft>
                          <a:spcPts val="0"/>
                        </a:spcAft>
                      </a:pPr>
                      <a:r>
                        <a:rPr lang="en-AU" sz="1200">
                          <a:effectLst/>
                        </a:rPr>
                        <a:t>Phase</a:t>
                      </a:r>
                      <a:endParaRPr lang="en-AU"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254" marR="32254" marT="0" marB="0"/>
                </a:tc>
                <a:tc>
                  <a:txBody>
                    <a:bodyPr/>
                    <a:lstStyle/>
                    <a:p>
                      <a:pPr>
                        <a:spcAft>
                          <a:spcPts val="0"/>
                        </a:spcAft>
                      </a:pPr>
                      <a:r>
                        <a:rPr lang="en-AU" sz="1200">
                          <a:effectLst/>
                        </a:rPr>
                        <a:t>No local spread</a:t>
                      </a:r>
                      <a:endParaRPr lang="en-AU"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254" marR="32254" marT="0" marB="0"/>
                </a:tc>
                <a:tc>
                  <a:txBody>
                    <a:bodyPr/>
                    <a:lstStyle/>
                    <a:p>
                      <a:pPr>
                        <a:spcAft>
                          <a:spcPts val="0"/>
                        </a:spcAft>
                      </a:pPr>
                      <a:r>
                        <a:rPr lang="en-AU" sz="1200">
                          <a:effectLst/>
                        </a:rPr>
                        <a:t>Minimal local spread</a:t>
                      </a:r>
                      <a:endParaRPr lang="en-AU"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254" marR="32254" marT="0" marB="0"/>
                </a:tc>
                <a:tc>
                  <a:txBody>
                    <a:bodyPr/>
                    <a:lstStyle/>
                    <a:p>
                      <a:pPr>
                        <a:spcAft>
                          <a:spcPts val="0"/>
                        </a:spcAft>
                      </a:pPr>
                      <a:r>
                        <a:rPr lang="en-AU" sz="1200" dirty="0">
                          <a:effectLst/>
                        </a:rPr>
                        <a:t>Widespread local spread</a:t>
                      </a:r>
                      <a:endParaRPr lang="en-A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254" marR="32254" marT="0" marB="0"/>
                </a:tc>
                <a:tc>
                  <a:txBody>
                    <a:bodyPr/>
                    <a:lstStyle/>
                    <a:p>
                      <a:pPr>
                        <a:spcAft>
                          <a:spcPts val="0"/>
                        </a:spcAft>
                      </a:pPr>
                      <a:r>
                        <a:rPr lang="en-AU" sz="1200">
                          <a:effectLst/>
                        </a:rPr>
                        <a:t>Recovery</a:t>
                      </a:r>
                      <a:endParaRPr lang="en-AU"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254" marR="32254" marT="0" marB="0"/>
                </a:tc>
                <a:extLst>
                  <a:ext uri="{0D108BD9-81ED-4DB2-BD59-A6C34878D82A}">
                    <a16:rowId xmlns:a16="http://schemas.microsoft.com/office/drawing/2014/main" val="2766320780"/>
                  </a:ext>
                </a:extLst>
              </a:tr>
              <a:tr h="911781">
                <a:tc>
                  <a:txBody>
                    <a:bodyPr/>
                    <a:lstStyle/>
                    <a:p>
                      <a:pPr>
                        <a:spcAft>
                          <a:spcPts val="0"/>
                        </a:spcAft>
                      </a:pPr>
                      <a:r>
                        <a:rPr lang="en-AU" sz="1200">
                          <a:effectLst/>
                        </a:rPr>
                        <a:t>Case identification</a:t>
                      </a:r>
                      <a:endParaRPr lang="en-AU"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254" marR="32254" marT="0" marB="0"/>
                </a:tc>
                <a:tc>
                  <a:txBody>
                    <a:bodyPr/>
                    <a:lstStyle/>
                    <a:p>
                      <a:pPr>
                        <a:spcAft>
                          <a:spcPts val="0"/>
                        </a:spcAft>
                      </a:pPr>
                      <a:r>
                        <a:rPr lang="en-AU" sz="1200">
                          <a:effectLst/>
                        </a:rPr>
                        <a:t>-Case identification in travellers and contacts of known infected patients</a:t>
                      </a:r>
                      <a:endParaRPr lang="en-AU"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254" marR="32254" marT="0" marB="0"/>
                </a:tc>
                <a:tc>
                  <a:txBody>
                    <a:bodyPr/>
                    <a:lstStyle/>
                    <a:p>
                      <a:pPr>
                        <a:spcAft>
                          <a:spcPts val="0"/>
                        </a:spcAft>
                      </a:pPr>
                      <a:r>
                        <a:rPr lang="en-AU" sz="1200">
                          <a:effectLst/>
                        </a:rPr>
                        <a:t>-Severe pneumonia OR  fever / respiratory symptoms in combination with epidemiological criteria </a:t>
                      </a:r>
                      <a:endParaRPr lang="en-AU"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254" marR="32254" marT="0" marB="0"/>
                </a:tc>
                <a:tc>
                  <a:txBody>
                    <a:bodyPr/>
                    <a:lstStyle/>
                    <a:p>
                      <a:pPr>
                        <a:spcAft>
                          <a:spcPts val="0"/>
                        </a:spcAft>
                      </a:pPr>
                      <a:r>
                        <a:rPr lang="en-AU" sz="1200">
                          <a:effectLst/>
                        </a:rPr>
                        <a:t>-People with fever or respiratory symptoms</a:t>
                      </a:r>
                      <a:endParaRPr lang="en-AU"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254" marR="32254" marT="0" marB="0"/>
                </a:tc>
                <a:tc>
                  <a:txBody>
                    <a:bodyPr/>
                    <a:lstStyle/>
                    <a:p>
                      <a:pPr>
                        <a:spcAft>
                          <a:spcPts val="0"/>
                        </a:spcAft>
                      </a:pPr>
                      <a:r>
                        <a:rPr lang="en-AU" sz="1200">
                          <a:effectLst/>
                        </a:rPr>
                        <a:t>-Widespread testing to find remaining cases</a:t>
                      </a:r>
                      <a:endParaRPr lang="en-AU"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254" marR="32254" marT="0" marB="0"/>
                </a:tc>
                <a:extLst>
                  <a:ext uri="{0D108BD9-81ED-4DB2-BD59-A6C34878D82A}">
                    <a16:rowId xmlns:a16="http://schemas.microsoft.com/office/drawing/2014/main" val="3921006630"/>
                  </a:ext>
                </a:extLst>
              </a:tr>
              <a:tr h="2532726">
                <a:tc>
                  <a:txBody>
                    <a:bodyPr/>
                    <a:lstStyle/>
                    <a:p>
                      <a:pPr>
                        <a:spcAft>
                          <a:spcPts val="0"/>
                        </a:spcAft>
                      </a:pPr>
                      <a:r>
                        <a:rPr lang="en-AU" sz="1200">
                          <a:effectLst/>
                        </a:rPr>
                        <a:t>Protection of transmission to / between staff</a:t>
                      </a:r>
                      <a:endParaRPr lang="en-AU"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254" marR="32254" marT="0" marB="0"/>
                </a:tc>
                <a:tc>
                  <a:txBody>
                    <a:bodyPr/>
                    <a:lstStyle/>
                    <a:p>
                      <a:pPr>
                        <a:spcAft>
                          <a:spcPts val="0"/>
                        </a:spcAft>
                      </a:pPr>
                      <a:r>
                        <a:rPr lang="en-AU" sz="1200" dirty="0">
                          <a:effectLst/>
                        </a:rPr>
                        <a:t>-N95 in confirmed cases</a:t>
                      </a:r>
                    </a:p>
                    <a:p>
                      <a:pPr>
                        <a:spcAft>
                          <a:spcPts val="0"/>
                        </a:spcAft>
                      </a:pPr>
                      <a:r>
                        <a:rPr lang="en-AU" sz="1200" dirty="0">
                          <a:effectLst/>
                        </a:rPr>
                        <a:t>-</a:t>
                      </a:r>
                      <a:r>
                        <a:rPr lang="en-AU" sz="1200" dirty="0" err="1">
                          <a:effectLst/>
                        </a:rPr>
                        <a:t>Handwashing</a:t>
                      </a:r>
                      <a:endParaRPr lang="en-AU" sz="1200" dirty="0">
                        <a:effectLst/>
                      </a:endParaRPr>
                    </a:p>
                    <a:p>
                      <a:pPr>
                        <a:spcAft>
                          <a:spcPts val="0"/>
                        </a:spcAft>
                      </a:pPr>
                      <a:r>
                        <a:rPr lang="en-AU" sz="1200" dirty="0">
                          <a:effectLst/>
                        </a:rPr>
                        <a:t>-Cleaning</a:t>
                      </a:r>
                    </a:p>
                    <a:p>
                      <a:pPr>
                        <a:spcAft>
                          <a:spcPts val="0"/>
                        </a:spcAft>
                      </a:pPr>
                      <a:r>
                        <a:rPr lang="en-AU" sz="1200" dirty="0">
                          <a:effectLst/>
                        </a:rPr>
                        <a:t>-Self isolation when possible infection</a:t>
                      </a:r>
                    </a:p>
                    <a:p>
                      <a:pPr>
                        <a:spcAft>
                          <a:spcPts val="0"/>
                        </a:spcAft>
                      </a:pPr>
                      <a:r>
                        <a:rPr lang="en-AU" sz="1200" dirty="0">
                          <a:effectLst/>
                          <a:latin typeface="Calibri" panose="020F0502020204030204" pitchFamily="34" charset="0"/>
                          <a:ea typeface="Times New Roman" panose="02020603050405020304" pitchFamily="18" charset="0"/>
                          <a:cs typeface="Times New Roman" panose="02020603050405020304" pitchFamily="18" charset="0"/>
                        </a:rPr>
                        <a:t>-Train staff in hygiene / PPE</a:t>
                      </a:r>
                    </a:p>
                  </a:txBody>
                  <a:tcPr marL="32254" marR="32254" marT="0" marB="0"/>
                </a:tc>
                <a:tc>
                  <a:txBody>
                    <a:bodyPr/>
                    <a:lstStyle/>
                    <a:p>
                      <a:pPr>
                        <a:spcAft>
                          <a:spcPts val="0"/>
                        </a:spcAft>
                      </a:pPr>
                      <a:r>
                        <a:rPr lang="en-AU" sz="1200" dirty="0">
                          <a:effectLst/>
                        </a:rPr>
                        <a:t>-N95 mask for confirmed cases</a:t>
                      </a:r>
                    </a:p>
                    <a:p>
                      <a:pPr>
                        <a:spcAft>
                          <a:spcPts val="0"/>
                        </a:spcAft>
                      </a:pPr>
                      <a:r>
                        <a:rPr lang="en-AU" sz="1200" dirty="0">
                          <a:effectLst/>
                        </a:rPr>
                        <a:t>-Surgical mask for intermediate risk (not aerosolised)</a:t>
                      </a:r>
                    </a:p>
                    <a:p>
                      <a:pPr>
                        <a:spcAft>
                          <a:spcPts val="0"/>
                        </a:spcAft>
                      </a:pPr>
                      <a:r>
                        <a:rPr lang="en-AU" sz="1200" dirty="0">
                          <a:effectLst/>
                        </a:rPr>
                        <a:t>-</a:t>
                      </a:r>
                      <a:r>
                        <a:rPr lang="en-AU" sz="1200" dirty="0" err="1">
                          <a:effectLst/>
                        </a:rPr>
                        <a:t>Handwashing</a:t>
                      </a:r>
                      <a:endParaRPr lang="en-AU" sz="1200" dirty="0">
                        <a:effectLst/>
                      </a:endParaRPr>
                    </a:p>
                    <a:p>
                      <a:pPr>
                        <a:spcAft>
                          <a:spcPts val="0"/>
                        </a:spcAft>
                      </a:pPr>
                      <a:r>
                        <a:rPr lang="en-AU" sz="1200" dirty="0">
                          <a:effectLst/>
                        </a:rPr>
                        <a:t>-More frequent cleaning</a:t>
                      </a:r>
                    </a:p>
                    <a:p>
                      <a:pPr>
                        <a:spcAft>
                          <a:spcPts val="0"/>
                        </a:spcAft>
                      </a:pPr>
                      <a:r>
                        <a:rPr lang="en-AU" sz="1200" dirty="0">
                          <a:effectLst/>
                        </a:rPr>
                        <a:t>-Self isolation when possible infection</a:t>
                      </a:r>
                    </a:p>
                    <a:p>
                      <a:pPr>
                        <a:spcAft>
                          <a:spcPts val="0"/>
                        </a:spcAft>
                      </a:pPr>
                      <a:r>
                        <a:rPr lang="en-AU" sz="1200" dirty="0">
                          <a:effectLst/>
                        </a:rPr>
                        <a:t>-Divide staff into teams which do not mix with other teams</a:t>
                      </a:r>
                      <a:endParaRPr lang="en-A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254" marR="32254" marT="0" marB="0"/>
                </a:tc>
                <a:tc>
                  <a:txBody>
                    <a:bodyPr/>
                    <a:lstStyle/>
                    <a:p>
                      <a:pPr>
                        <a:spcAft>
                          <a:spcPts val="0"/>
                        </a:spcAft>
                      </a:pPr>
                      <a:r>
                        <a:rPr lang="en-AU" sz="1200">
                          <a:effectLst/>
                        </a:rPr>
                        <a:t>-N95 for confirmed and likely cases</a:t>
                      </a:r>
                    </a:p>
                    <a:p>
                      <a:pPr>
                        <a:spcAft>
                          <a:spcPts val="0"/>
                        </a:spcAft>
                      </a:pPr>
                      <a:r>
                        <a:rPr lang="en-AU" sz="1200">
                          <a:effectLst/>
                        </a:rPr>
                        <a:t>-Surgical mask for all non immune</a:t>
                      </a:r>
                    </a:p>
                    <a:p>
                      <a:pPr>
                        <a:spcAft>
                          <a:spcPts val="0"/>
                        </a:spcAft>
                      </a:pPr>
                      <a:r>
                        <a:rPr lang="en-AU" sz="1200">
                          <a:effectLst/>
                        </a:rPr>
                        <a:t>-Handwashing</a:t>
                      </a:r>
                    </a:p>
                    <a:p>
                      <a:pPr>
                        <a:spcAft>
                          <a:spcPts val="0"/>
                        </a:spcAft>
                      </a:pPr>
                      <a:r>
                        <a:rPr lang="en-AU" sz="1200">
                          <a:effectLst/>
                        </a:rPr>
                        <a:t>Intense cleaning</a:t>
                      </a:r>
                    </a:p>
                    <a:p>
                      <a:pPr>
                        <a:spcAft>
                          <a:spcPts val="0"/>
                        </a:spcAft>
                      </a:pPr>
                      <a:r>
                        <a:rPr lang="en-AU" sz="1200">
                          <a:effectLst/>
                        </a:rPr>
                        <a:t>-Self isolation when possible infection</a:t>
                      </a:r>
                    </a:p>
                    <a:p>
                      <a:pPr>
                        <a:spcAft>
                          <a:spcPts val="0"/>
                        </a:spcAft>
                      </a:pPr>
                      <a:r>
                        <a:rPr lang="en-AU" sz="1200">
                          <a:effectLst/>
                        </a:rPr>
                        <a:t>-Divide staff into teams which do not mix with other teams</a:t>
                      </a:r>
                    </a:p>
                    <a:p>
                      <a:pPr>
                        <a:spcAft>
                          <a:spcPts val="0"/>
                        </a:spcAft>
                      </a:pPr>
                      <a:r>
                        <a:rPr lang="en-AU" sz="1200">
                          <a:effectLst/>
                        </a:rPr>
                        <a:t>-Recovered staff to take risky roles</a:t>
                      </a:r>
                      <a:endParaRPr lang="en-AU"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254" marR="32254" marT="0" marB="0"/>
                </a:tc>
                <a:tc>
                  <a:txBody>
                    <a:bodyPr/>
                    <a:lstStyle/>
                    <a:p>
                      <a:pPr>
                        <a:spcAft>
                          <a:spcPts val="0"/>
                        </a:spcAft>
                      </a:pPr>
                      <a:r>
                        <a:rPr lang="en-AU" sz="1200">
                          <a:effectLst/>
                        </a:rPr>
                        <a:t>-N95 for confirmed cases and suspected cases</a:t>
                      </a:r>
                    </a:p>
                    <a:p>
                      <a:pPr>
                        <a:spcAft>
                          <a:spcPts val="0"/>
                        </a:spcAft>
                      </a:pPr>
                      <a:r>
                        <a:rPr lang="en-AU" sz="1200">
                          <a:effectLst/>
                        </a:rPr>
                        <a:t>-Surgical mask for non-immune </a:t>
                      </a:r>
                    </a:p>
                    <a:p>
                      <a:pPr>
                        <a:spcAft>
                          <a:spcPts val="0"/>
                        </a:spcAft>
                      </a:pPr>
                      <a:r>
                        <a:rPr lang="en-AU" sz="1200">
                          <a:effectLst/>
                        </a:rPr>
                        <a:t>-Handwashing</a:t>
                      </a:r>
                    </a:p>
                    <a:p>
                      <a:pPr>
                        <a:spcAft>
                          <a:spcPts val="0"/>
                        </a:spcAft>
                      </a:pPr>
                      <a:r>
                        <a:rPr lang="en-AU" sz="1200">
                          <a:effectLst/>
                        </a:rPr>
                        <a:t>-Cleaning</a:t>
                      </a:r>
                    </a:p>
                    <a:p>
                      <a:pPr>
                        <a:spcAft>
                          <a:spcPts val="0"/>
                        </a:spcAft>
                      </a:pPr>
                      <a:r>
                        <a:rPr lang="en-AU" sz="1200">
                          <a:effectLst/>
                        </a:rPr>
                        <a:t>-Self isolation when possible infection</a:t>
                      </a:r>
                      <a:endParaRPr lang="en-AU"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254" marR="32254" marT="0" marB="0"/>
                </a:tc>
                <a:extLst>
                  <a:ext uri="{0D108BD9-81ED-4DB2-BD59-A6C34878D82A}">
                    <a16:rowId xmlns:a16="http://schemas.microsoft.com/office/drawing/2014/main" val="970241483"/>
                  </a:ext>
                </a:extLst>
              </a:tr>
              <a:tr h="1013091">
                <a:tc>
                  <a:txBody>
                    <a:bodyPr/>
                    <a:lstStyle/>
                    <a:p>
                      <a:pPr>
                        <a:spcAft>
                          <a:spcPts val="0"/>
                        </a:spcAft>
                      </a:pPr>
                      <a:r>
                        <a:rPr lang="en-AU" sz="1200" dirty="0">
                          <a:effectLst/>
                        </a:rPr>
                        <a:t>Protection of transmission in the population</a:t>
                      </a:r>
                      <a:endParaRPr lang="en-A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254" marR="32254" marT="0" marB="0"/>
                </a:tc>
                <a:tc>
                  <a:txBody>
                    <a:bodyPr/>
                    <a:lstStyle/>
                    <a:p>
                      <a:pPr>
                        <a:spcAft>
                          <a:spcPts val="0"/>
                        </a:spcAft>
                      </a:pPr>
                      <a:r>
                        <a:rPr lang="en-AU" sz="1200">
                          <a:effectLst/>
                        </a:rPr>
                        <a:t>-Handwashing</a:t>
                      </a:r>
                    </a:p>
                    <a:p>
                      <a:pPr>
                        <a:spcAft>
                          <a:spcPts val="0"/>
                        </a:spcAft>
                      </a:pPr>
                      <a:r>
                        <a:rPr lang="en-AU" sz="1200">
                          <a:effectLst/>
                        </a:rPr>
                        <a:t>-Social distancing</a:t>
                      </a:r>
                    </a:p>
                    <a:p>
                      <a:pPr>
                        <a:spcAft>
                          <a:spcPts val="0"/>
                        </a:spcAft>
                      </a:pPr>
                      <a:r>
                        <a:rPr lang="en-AU" sz="1200">
                          <a:effectLst/>
                        </a:rPr>
                        <a:t>-Self isolation when possible infection</a:t>
                      </a:r>
                      <a:endParaRPr lang="en-AU"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254" marR="32254" marT="0" marB="0"/>
                </a:tc>
                <a:tc>
                  <a:txBody>
                    <a:bodyPr/>
                    <a:lstStyle/>
                    <a:p>
                      <a:pPr>
                        <a:spcAft>
                          <a:spcPts val="0"/>
                        </a:spcAft>
                      </a:pPr>
                      <a:r>
                        <a:rPr lang="en-AU" sz="1200">
                          <a:effectLst/>
                        </a:rPr>
                        <a:t>-Handwashing</a:t>
                      </a:r>
                    </a:p>
                    <a:p>
                      <a:pPr>
                        <a:spcAft>
                          <a:spcPts val="0"/>
                        </a:spcAft>
                      </a:pPr>
                      <a:r>
                        <a:rPr lang="en-AU" sz="1200">
                          <a:effectLst/>
                        </a:rPr>
                        <a:t>-Physical (or Social) distancing</a:t>
                      </a:r>
                    </a:p>
                    <a:p>
                      <a:pPr>
                        <a:spcAft>
                          <a:spcPts val="0"/>
                        </a:spcAft>
                      </a:pPr>
                      <a:r>
                        <a:rPr lang="en-AU" sz="1200">
                          <a:effectLst/>
                        </a:rPr>
                        <a:t>-Self isolation when possible infection</a:t>
                      </a:r>
                      <a:endParaRPr lang="en-AU"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254" marR="32254" marT="0" marB="0"/>
                </a:tc>
                <a:tc>
                  <a:txBody>
                    <a:bodyPr/>
                    <a:lstStyle/>
                    <a:p>
                      <a:pPr>
                        <a:spcAft>
                          <a:spcPts val="0"/>
                        </a:spcAft>
                      </a:pPr>
                      <a:r>
                        <a:rPr lang="en-AU" sz="1200" dirty="0">
                          <a:effectLst/>
                        </a:rPr>
                        <a:t>-</a:t>
                      </a:r>
                      <a:r>
                        <a:rPr lang="en-AU" sz="1200" dirty="0" err="1">
                          <a:effectLst/>
                        </a:rPr>
                        <a:t>Handwashing</a:t>
                      </a:r>
                      <a:endParaRPr lang="en-AU" sz="1200" dirty="0">
                        <a:effectLst/>
                      </a:endParaRPr>
                    </a:p>
                    <a:p>
                      <a:pPr>
                        <a:spcAft>
                          <a:spcPts val="0"/>
                        </a:spcAft>
                      </a:pPr>
                      <a:r>
                        <a:rPr lang="en-AU" sz="1200" dirty="0">
                          <a:effectLst/>
                        </a:rPr>
                        <a:t>-Social distancing</a:t>
                      </a:r>
                    </a:p>
                    <a:p>
                      <a:pPr>
                        <a:spcAft>
                          <a:spcPts val="0"/>
                        </a:spcAft>
                      </a:pPr>
                      <a:r>
                        <a:rPr lang="en-AU" sz="1200" dirty="0">
                          <a:effectLst/>
                        </a:rPr>
                        <a:t>-Self isolation when possible infection</a:t>
                      </a:r>
                      <a:endParaRPr lang="en-A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254" marR="32254" marT="0" marB="0"/>
                </a:tc>
                <a:tc>
                  <a:txBody>
                    <a:bodyPr/>
                    <a:lstStyle/>
                    <a:p>
                      <a:pPr>
                        <a:spcAft>
                          <a:spcPts val="0"/>
                        </a:spcAft>
                      </a:pPr>
                      <a:r>
                        <a:rPr lang="en-AU" sz="1200">
                          <a:effectLst/>
                        </a:rPr>
                        <a:t>-Handwashing</a:t>
                      </a:r>
                    </a:p>
                    <a:p>
                      <a:pPr>
                        <a:spcAft>
                          <a:spcPts val="0"/>
                        </a:spcAft>
                      </a:pPr>
                      <a:r>
                        <a:rPr lang="en-AU" sz="1200">
                          <a:effectLst/>
                        </a:rPr>
                        <a:t>-Self isolation when possible infection</a:t>
                      </a:r>
                      <a:endParaRPr lang="en-AU"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254" marR="32254" marT="0" marB="0"/>
                </a:tc>
                <a:extLst>
                  <a:ext uri="{0D108BD9-81ED-4DB2-BD59-A6C34878D82A}">
                    <a16:rowId xmlns:a16="http://schemas.microsoft.com/office/drawing/2014/main" val="1931371627"/>
                  </a:ext>
                </a:extLst>
              </a:tr>
              <a:tr h="1114400">
                <a:tc>
                  <a:txBody>
                    <a:bodyPr/>
                    <a:lstStyle/>
                    <a:p>
                      <a:pPr>
                        <a:spcAft>
                          <a:spcPts val="0"/>
                        </a:spcAft>
                      </a:pPr>
                      <a:r>
                        <a:rPr lang="en-AU" sz="1200">
                          <a:effectLst/>
                        </a:rPr>
                        <a:t>Provision of essential services</a:t>
                      </a:r>
                      <a:endParaRPr lang="en-AU"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254" marR="32254" marT="0" marB="0"/>
                </a:tc>
                <a:tc>
                  <a:txBody>
                    <a:bodyPr/>
                    <a:lstStyle/>
                    <a:p>
                      <a:pPr>
                        <a:spcAft>
                          <a:spcPts val="0"/>
                        </a:spcAft>
                      </a:pPr>
                      <a:r>
                        <a:rPr lang="en-AU" sz="1200">
                          <a:effectLst/>
                        </a:rPr>
                        <a:t>-Identification of essential services</a:t>
                      </a:r>
                    </a:p>
                    <a:p>
                      <a:pPr>
                        <a:spcAft>
                          <a:spcPts val="0"/>
                        </a:spcAft>
                      </a:pPr>
                      <a:r>
                        <a:rPr lang="en-AU" sz="1200">
                          <a:effectLst/>
                        </a:rPr>
                        <a:t> </a:t>
                      </a:r>
                      <a:endParaRPr lang="en-AU"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254" marR="32254" marT="0" marB="0"/>
                </a:tc>
                <a:tc>
                  <a:txBody>
                    <a:bodyPr/>
                    <a:lstStyle/>
                    <a:p>
                      <a:pPr>
                        <a:spcAft>
                          <a:spcPts val="0"/>
                        </a:spcAft>
                      </a:pPr>
                      <a:r>
                        <a:rPr lang="en-AU" sz="1200" dirty="0">
                          <a:effectLst/>
                        </a:rPr>
                        <a:t>-Plan to keep essential services running</a:t>
                      </a:r>
                    </a:p>
                    <a:p>
                      <a:pPr>
                        <a:spcAft>
                          <a:spcPts val="0"/>
                        </a:spcAft>
                      </a:pPr>
                      <a:r>
                        <a:rPr lang="en-AU" sz="1200" dirty="0">
                          <a:effectLst/>
                        </a:rPr>
                        <a:t>-Screen all patients and refer for testing</a:t>
                      </a:r>
                    </a:p>
                    <a:p>
                      <a:pPr>
                        <a:spcAft>
                          <a:spcPts val="0"/>
                        </a:spcAft>
                      </a:pPr>
                      <a:r>
                        <a:rPr lang="en-AU" sz="1200" dirty="0">
                          <a:effectLst/>
                        </a:rPr>
                        <a:t>-Develop task-shifting protocols</a:t>
                      </a:r>
                    </a:p>
                    <a:p>
                      <a:pPr>
                        <a:spcAft>
                          <a:spcPts val="0"/>
                        </a:spcAft>
                      </a:pPr>
                      <a:endParaRPr lang="en-A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254" marR="32254" marT="0" marB="0"/>
                </a:tc>
                <a:tc>
                  <a:txBody>
                    <a:bodyPr/>
                    <a:lstStyle/>
                    <a:p>
                      <a:pPr>
                        <a:spcAft>
                          <a:spcPts val="0"/>
                        </a:spcAft>
                      </a:pPr>
                      <a:r>
                        <a:rPr lang="en-AU" sz="1200" dirty="0">
                          <a:effectLst/>
                        </a:rPr>
                        <a:t>- screen all patients at entry</a:t>
                      </a:r>
                    </a:p>
                    <a:p>
                      <a:pPr>
                        <a:spcAft>
                          <a:spcPts val="0"/>
                        </a:spcAft>
                      </a:pPr>
                      <a:r>
                        <a:rPr lang="en-AU" sz="1200" dirty="0">
                          <a:effectLst/>
                        </a:rPr>
                        <a:t>- have a separate area for treating confirmed and suspected cases</a:t>
                      </a:r>
                      <a:endParaRPr lang="en-A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254" marR="32254" marT="0" marB="0"/>
                </a:tc>
                <a:tc>
                  <a:txBody>
                    <a:bodyPr/>
                    <a:lstStyle/>
                    <a:p>
                      <a:pPr>
                        <a:spcAft>
                          <a:spcPts val="0"/>
                        </a:spcAft>
                      </a:pPr>
                      <a:r>
                        <a:rPr lang="en-AU" sz="1200" dirty="0">
                          <a:effectLst/>
                        </a:rPr>
                        <a:t> </a:t>
                      </a:r>
                      <a:endParaRPr lang="en-AU"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254" marR="32254" marT="0" marB="0"/>
                </a:tc>
                <a:extLst>
                  <a:ext uri="{0D108BD9-81ED-4DB2-BD59-A6C34878D82A}">
                    <a16:rowId xmlns:a16="http://schemas.microsoft.com/office/drawing/2014/main" val="3291734801"/>
                  </a:ext>
                </a:extLst>
              </a:tr>
            </a:tbl>
          </a:graphicData>
        </a:graphic>
      </p:graphicFrame>
      <p:sp>
        <p:nvSpPr>
          <p:cNvPr id="4" name="TextBox 3"/>
          <p:cNvSpPr txBox="1"/>
          <p:nvPr/>
        </p:nvSpPr>
        <p:spPr>
          <a:xfrm>
            <a:off x="8569569" y="140677"/>
            <a:ext cx="3305908" cy="369332"/>
          </a:xfrm>
          <a:prstGeom prst="rect">
            <a:avLst/>
          </a:prstGeom>
          <a:noFill/>
        </p:spPr>
        <p:txBody>
          <a:bodyPr wrap="square" rtlCol="0">
            <a:spAutoFit/>
          </a:bodyPr>
          <a:lstStyle/>
          <a:p>
            <a:pPr algn="r"/>
            <a:r>
              <a:rPr lang="en-US" dirty="0"/>
              <a:t>Nicolas Clark</a:t>
            </a:r>
          </a:p>
        </p:txBody>
      </p:sp>
    </p:spTree>
    <p:extLst>
      <p:ext uri="{BB962C8B-B14F-4D97-AF65-F5344CB8AC3E}">
        <p14:creationId xmlns:p14="http://schemas.microsoft.com/office/powerpoint/2010/main" val="2424749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2D46A2-DAA8-4848-A81E-D3A44D5333BD}"/>
              </a:ext>
            </a:extLst>
          </p:cNvPr>
          <p:cNvSpPr>
            <a:spLocks noGrp="1"/>
          </p:cNvSpPr>
          <p:nvPr>
            <p:ph type="title"/>
          </p:nvPr>
        </p:nvSpPr>
        <p:spPr/>
        <p:txBody>
          <a:bodyPr>
            <a:normAutofit/>
          </a:bodyPr>
          <a:lstStyle/>
          <a:p>
            <a:r>
              <a:rPr lang="en-AU" sz="4000" dirty="0"/>
              <a:t>Some specific pharmacotherapy considerations</a:t>
            </a:r>
            <a:endParaRPr lang="en-US" sz="4000" dirty="0"/>
          </a:p>
        </p:txBody>
      </p:sp>
      <p:sp>
        <p:nvSpPr>
          <p:cNvPr id="7" name="Content Placeholder 6">
            <a:extLst>
              <a:ext uri="{FF2B5EF4-FFF2-40B4-BE49-F238E27FC236}">
                <a16:creationId xmlns:a16="http://schemas.microsoft.com/office/drawing/2014/main" id="{ED4D5D9A-E3FD-B34C-A1CE-811D3E853A59}"/>
              </a:ext>
            </a:extLst>
          </p:cNvPr>
          <p:cNvSpPr>
            <a:spLocks noGrp="1"/>
          </p:cNvSpPr>
          <p:nvPr>
            <p:ph idx="1"/>
          </p:nvPr>
        </p:nvSpPr>
        <p:spPr>
          <a:xfrm>
            <a:off x="825749" y="1825625"/>
            <a:ext cx="10515600" cy="4351338"/>
          </a:xfrm>
        </p:spPr>
        <p:txBody>
          <a:bodyPr>
            <a:normAutofit fontScale="70000" lnSpcReduction="20000"/>
          </a:bodyPr>
          <a:lstStyle/>
          <a:p>
            <a:r>
              <a:rPr lang="en-AU" dirty="0"/>
              <a:t>Facilitating treatment uptake</a:t>
            </a:r>
          </a:p>
          <a:p>
            <a:pPr lvl="1"/>
            <a:r>
              <a:rPr lang="en-AU" dirty="0"/>
              <a:t>Streamline process for entry to opioid pharmacotherapy (permits, appointments)</a:t>
            </a:r>
          </a:p>
          <a:p>
            <a:r>
              <a:rPr lang="en-AU" dirty="0"/>
              <a:t>Maintaining current services with less staff</a:t>
            </a:r>
          </a:p>
          <a:p>
            <a:pPr lvl="1"/>
            <a:r>
              <a:rPr lang="en-AU" dirty="0"/>
              <a:t>Give longer prescriptions to all patients</a:t>
            </a:r>
          </a:p>
          <a:p>
            <a:pPr lvl="1"/>
            <a:r>
              <a:rPr lang="en-AU" dirty="0"/>
              <a:t>More take-home doses</a:t>
            </a:r>
          </a:p>
          <a:p>
            <a:r>
              <a:rPr lang="en-AU" dirty="0"/>
              <a:t>Plan for sick staff</a:t>
            </a:r>
          </a:p>
          <a:p>
            <a:pPr lvl="1"/>
            <a:r>
              <a:rPr lang="en-AU" dirty="0"/>
              <a:t>Each staff member should have one or two staff who can fill his/her role</a:t>
            </a:r>
          </a:p>
          <a:p>
            <a:r>
              <a:rPr lang="en-AU" dirty="0"/>
              <a:t>Emergency pharmacotherapy</a:t>
            </a:r>
          </a:p>
          <a:p>
            <a:pPr lvl="1"/>
            <a:r>
              <a:rPr lang="en-AU" dirty="0"/>
              <a:t>Teams who can respond urgently if a sole practitioner is sick</a:t>
            </a:r>
          </a:p>
          <a:p>
            <a:pPr lvl="1"/>
            <a:r>
              <a:rPr lang="en-AU" dirty="0"/>
              <a:t>Emergency department treatment at hospitals</a:t>
            </a:r>
          </a:p>
          <a:p>
            <a:r>
              <a:rPr lang="en-AU" dirty="0"/>
              <a:t>Specific pharmacotherapy considerations</a:t>
            </a:r>
          </a:p>
          <a:p>
            <a:pPr lvl="1"/>
            <a:r>
              <a:rPr lang="en-AU" dirty="0"/>
              <a:t>Consider long acting injectable buprenorphine monthly injections</a:t>
            </a:r>
          </a:p>
          <a:p>
            <a:pPr lvl="1"/>
            <a:r>
              <a:rPr lang="en-AU" dirty="0"/>
              <a:t>Consider single high dose buprenorphine (i.e. 32-64-96mg for single dose withdrawal regimen) </a:t>
            </a:r>
          </a:p>
          <a:p>
            <a:pPr lvl="1"/>
            <a:r>
              <a:rPr lang="en-AU" dirty="0"/>
              <a:t>Use safe rapid induction, favouring buprenorphine</a:t>
            </a:r>
          </a:p>
          <a:p>
            <a:pPr lvl="1"/>
            <a:r>
              <a:rPr lang="en-AU" dirty="0"/>
              <a:t>When take home doses not suitable, consider alternate day buprenorphine dosing </a:t>
            </a:r>
            <a:endParaRPr lang="en-US" dirty="0"/>
          </a:p>
        </p:txBody>
      </p:sp>
    </p:spTree>
    <p:extLst>
      <p:ext uri="{BB962C8B-B14F-4D97-AF65-F5344CB8AC3E}">
        <p14:creationId xmlns:p14="http://schemas.microsoft.com/office/powerpoint/2010/main" val="972125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436572"/>
            <a:ext cx="10515600" cy="1325563"/>
          </a:xfrm>
        </p:spPr>
        <p:txBody>
          <a:bodyPr>
            <a:noAutofit/>
          </a:bodyPr>
          <a:lstStyle/>
          <a:p>
            <a:pPr algn="ctr"/>
            <a:r>
              <a:rPr lang="en-US" sz="6000" b="1" dirty="0">
                <a:latin typeface="+mn-lt"/>
              </a:rPr>
              <a:t>Abstinence and Recovery Based Interventions and Psychosocial Support Panel:</a:t>
            </a:r>
            <a:br>
              <a:rPr lang="en-US" sz="6000" b="1" dirty="0">
                <a:latin typeface="+mn-lt"/>
              </a:rPr>
            </a:br>
            <a:r>
              <a:rPr lang="en-US" sz="6000" u="sng" dirty="0"/>
              <a:t>8:55-9:15</a:t>
            </a:r>
            <a:r>
              <a:rPr lang="en-US" sz="6000" b="1" dirty="0">
                <a:latin typeface="+mn-lt"/>
              </a:rPr>
              <a:t> </a:t>
            </a:r>
            <a:br>
              <a:rPr lang="en-US" sz="6000" b="1" dirty="0">
                <a:latin typeface="+mn-lt"/>
              </a:rPr>
            </a:br>
            <a:r>
              <a:rPr lang="en-US" sz="6000" dirty="0"/>
              <a:t>Richard Rawson (US), Marc Potenza (ISAM), Gregory Bunt (ISAM)</a:t>
            </a:r>
            <a:br>
              <a:rPr lang="en-US" sz="6000" dirty="0"/>
            </a:br>
            <a:br>
              <a:rPr lang="en-US" sz="6000" dirty="0"/>
            </a:br>
            <a:endParaRPr lang="en-US" sz="4800" dirty="0"/>
          </a:p>
        </p:txBody>
      </p:sp>
    </p:spTree>
    <p:extLst>
      <p:ext uri="{BB962C8B-B14F-4D97-AF65-F5344CB8AC3E}">
        <p14:creationId xmlns:p14="http://schemas.microsoft.com/office/powerpoint/2010/main" val="278450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9091" y="477983"/>
            <a:ext cx="9628909" cy="1620982"/>
          </a:xfrm>
        </p:spPr>
        <p:txBody>
          <a:bodyPr>
            <a:normAutofit fontScale="90000"/>
          </a:bodyPr>
          <a:lstStyle/>
          <a:p>
            <a:r>
              <a:rPr lang="en-US" sz="4400" b="1" dirty="0"/>
              <a:t>Behavioral Treatments for Addiction in the COVID-19 Pandemic: Some Considerations </a:t>
            </a:r>
          </a:p>
        </p:txBody>
      </p:sp>
      <p:sp>
        <p:nvSpPr>
          <p:cNvPr id="3" name="Subtitle 2"/>
          <p:cNvSpPr>
            <a:spLocks noGrp="1"/>
          </p:cNvSpPr>
          <p:nvPr>
            <p:ph type="subTitle" idx="1"/>
          </p:nvPr>
        </p:nvSpPr>
        <p:spPr>
          <a:xfrm>
            <a:off x="1524000" y="3602038"/>
            <a:ext cx="9144000" cy="2236054"/>
          </a:xfrm>
        </p:spPr>
        <p:txBody>
          <a:bodyPr>
            <a:normAutofit fontScale="92500" lnSpcReduction="20000"/>
          </a:bodyPr>
          <a:lstStyle/>
          <a:p>
            <a:r>
              <a:rPr lang="en-US" sz="3600" dirty="0"/>
              <a:t>Rick Rawson, Ph.D.</a:t>
            </a:r>
          </a:p>
          <a:p>
            <a:r>
              <a:rPr lang="en-US" sz="3600" dirty="0"/>
              <a:t>Disclaimer:  These are “first draft” ideas and represent the author’s opinion and do not have empirical evidence of support.  The resources listed are primarily US-based and in English. </a:t>
            </a:r>
          </a:p>
        </p:txBody>
      </p:sp>
    </p:spTree>
    <p:extLst>
      <p:ext uri="{BB962C8B-B14F-4D97-AF65-F5344CB8AC3E}">
        <p14:creationId xmlns:p14="http://schemas.microsoft.com/office/powerpoint/2010/main" val="2002992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57E7B87-6EF1-40F2-B1C7-F77DB2A3E5F5}"/>
              </a:ext>
            </a:extLst>
          </p:cNvPr>
          <p:cNvSpPr>
            <a:spLocks noGrp="1"/>
          </p:cNvSpPr>
          <p:nvPr>
            <p:ph type="title"/>
          </p:nvPr>
        </p:nvSpPr>
        <p:spPr>
          <a:xfrm>
            <a:off x="5829300" y="523876"/>
            <a:ext cx="5242781" cy="1066800"/>
          </a:xfrm>
        </p:spPr>
        <p:txBody>
          <a:bodyPr>
            <a:normAutofit/>
          </a:bodyPr>
          <a:lstStyle/>
          <a:p>
            <a:r>
              <a:rPr lang="en-GB" sz="3100" dirty="0">
                <a:solidFill>
                  <a:srgbClr val="000000"/>
                </a:solidFill>
              </a:rPr>
              <a:t>ISAM 1</a:t>
            </a:r>
            <a:r>
              <a:rPr lang="en-GB" sz="3100" baseline="30000" dirty="0">
                <a:solidFill>
                  <a:srgbClr val="000000"/>
                </a:solidFill>
              </a:rPr>
              <a:t>st</a:t>
            </a:r>
            <a:r>
              <a:rPr lang="en-GB" sz="3100" dirty="0">
                <a:solidFill>
                  <a:srgbClr val="000000"/>
                </a:solidFill>
              </a:rPr>
              <a:t> Webinar on COVID19 and SUD:  23</a:t>
            </a:r>
            <a:r>
              <a:rPr lang="en-GB" sz="3100" baseline="30000" dirty="0">
                <a:solidFill>
                  <a:srgbClr val="000000"/>
                </a:solidFill>
              </a:rPr>
              <a:t>rd</a:t>
            </a:r>
            <a:r>
              <a:rPr lang="en-GB" sz="3100" dirty="0">
                <a:solidFill>
                  <a:srgbClr val="000000"/>
                </a:solidFill>
              </a:rPr>
              <a:t> March 2020</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5C15DDCE-CBA9-458F-BB70-2BB4DB1C1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349" y="2623218"/>
            <a:ext cx="3661831" cy="1631763"/>
          </a:xfrm>
          <a:prstGeom prst="rect">
            <a:avLst/>
          </a:prstGeom>
        </p:spPr>
      </p:pic>
      <p:sp>
        <p:nvSpPr>
          <p:cNvPr id="3" name="Content Placeholder 2">
            <a:extLst>
              <a:ext uri="{FF2B5EF4-FFF2-40B4-BE49-F238E27FC236}">
                <a16:creationId xmlns:a16="http://schemas.microsoft.com/office/drawing/2014/main" id="{02E145EB-6171-4E55-A789-80D06822D2D4}"/>
              </a:ext>
            </a:extLst>
          </p:cNvPr>
          <p:cNvSpPr>
            <a:spLocks noGrp="1"/>
          </p:cNvSpPr>
          <p:nvPr>
            <p:ph idx="1"/>
          </p:nvPr>
        </p:nvSpPr>
        <p:spPr>
          <a:xfrm>
            <a:off x="5762625" y="2105025"/>
            <a:ext cx="5724525" cy="4333875"/>
          </a:xfrm>
        </p:spPr>
        <p:txBody>
          <a:bodyPr anchor="ctr">
            <a:normAutofit fontScale="85000" lnSpcReduction="20000"/>
          </a:bodyPr>
          <a:lstStyle/>
          <a:p>
            <a:pPr marL="0" indent="0">
              <a:buNone/>
            </a:pPr>
            <a:r>
              <a:rPr lang="en-GB" sz="2100" b="1" dirty="0">
                <a:solidFill>
                  <a:srgbClr val="000000"/>
                </a:solidFill>
              </a:rPr>
              <a:t>Mission</a:t>
            </a:r>
            <a:r>
              <a:rPr lang="en-GB" sz="2100" dirty="0">
                <a:solidFill>
                  <a:srgbClr val="000000"/>
                </a:solidFill>
              </a:rPr>
              <a:t>:     Global excellence in addiction medicine </a:t>
            </a:r>
          </a:p>
          <a:p>
            <a:pPr marL="0" indent="0">
              <a:buNone/>
            </a:pPr>
            <a:endParaRPr lang="en-GB" sz="2100" dirty="0">
              <a:solidFill>
                <a:srgbClr val="000000"/>
              </a:solidFill>
            </a:endParaRPr>
          </a:p>
          <a:p>
            <a:pPr marL="0" indent="0">
              <a:buNone/>
            </a:pPr>
            <a:r>
              <a:rPr lang="en-GB" sz="2100" b="1" dirty="0">
                <a:solidFill>
                  <a:srgbClr val="000000"/>
                </a:solidFill>
              </a:rPr>
              <a:t>Vision</a:t>
            </a:r>
            <a:r>
              <a:rPr lang="en-GB" sz="2100" dirty="0">
                <a:solidFill>
                  <a:srgbClr val="000000"/>
                </a:solidFill>
              </a:rPr>
              <a:t>: A strong and forward looking society in addiction medicine that focuses on providing educational support for its members and affiliate organisations to enhance delivery of high-quality patient centred care all over the world </a:t>
            </a:r>
          </a:p>
          <a:p>
            <a:pPr marL="0" indent="0">
              <a:buNone/>
            </a:pPr>
            <a:endParaRPr lang="en-GB" sz="2100" dirty="0">
              <a:solidFill>
                <a:srgbClr val="000000"/>
              </a:solidFill>
            </a:endParaRPr>
          </a:p>
          <a:p>
            <a:pPr marL="0" indent="0">
              <a:buNone/>
            </a:pPr>
            <a:r>
              <a:rPr lang="en-GB" sz="2100" b="1" dirty="0">
                <a:solidFill>
                  <a:srgbClr val="000000"/>
                </a:solidFill>
              </a:rPr>
              <a:t>Values</a:t>
            </a:r>
            <a:r>
              <a:rPr lang="en-GB" sz="2100" dirty="0">
                <a:solidFill>
                  <a:srgbClr val="000000"/>
                </a:solidFill>
              </a:rPr>
              <a:t>: Our values underpin everything we do at ISAM: </a:t>
            </a:r>
          </a:p>
          <a:p>
            <a:r>
              <a:rPr lang="en-GB" sz="2100" dirty="0">
                <a:solidFill>
                  <a:srgbClr val="000000"/>
                </a:solidFill>
              </a:rPr>
              <a:t>Innovation </a:t>
            </a:r>
          </a:p>
          <a:p>
            <a:r>
              <a:rPr lang="en-GB" sz="2100" dirty="0">
                <a:solidFill>
                  <a:srgbClr val="000000"/>
                </a:solidFill>
              </a:rPr>
              <a:t>Respect </a:t>
            </a:r>
          </a:p>
          <a:p>
            <a:r>
              <a:rPr lang="en-GB" sz="2100" dirty="0">
                <a:solidFill>
                  <a:srgbClr val="000000"/>
                </a:solidFill>
              </a:rPr>
              <a:t>Excellence </a:t>
            </a:r>
          </a:p>
          <a:p>
            <a:r>
              <a:rPr lang="en-GB" sz="2100" dirty="0">
                <a:solidFill>
                  <a:srgbClr val="000000"/>
                </a:solidFill>
              </a:rPr>
              <a:t>Collaboration </a:t>
            </a:r>
          </a:p>
          <a:p>
            <a:r>
              <a:rPr lang="en-GB" sz="2100" dirty="0">
                <a:solidFill>
                  <a:srgbClr val="000000"/>
                </a:solidFill>
              </a:rPr>
              <a:t>Learning </a:t>
            </a:r>
          </a:p>
          <a:p>
            <a:r>
              <a:rPr lang="en-GB" sz="2100" dirty="0">
                <a:solidFill>
                  <a:srgbClr val="000000"/>
                </a:solidFill>
              </a:rPr>
              <a:t>Diversity</a:t>
            </a:r>
          </a:p>
          <a:p>
            <a:endParaRPr lang="en-GB" sz="1400" dirty="0">
              <a:solidFill>
                <a:srgbClr val="000000"/>
              </a:solidFill>
            </a:endParaRPr>
          </a:p>
        </p:txBody>
      </p:sp>
    </p:spTree>
    <p:extLst>
      <p:ext uri="{BB962C8B-B14F-4D97-AF65-F5344CB8AC3E}">
        <p14:creationId xmlns:p14="http://schemas.microsoft.com/office/powerpoint/2010/main" val="655858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810492"/>
          </a:xfrm>
        </p:spPr>
        <p:txBody>
          <a:bodyPr>
            <a:normAutofit/>
          </a:bodyPr>
          <a:lstStyle/>
          <a:p>
            <a:pPr algn="ctr"/>
            <a:r>
              <a:rPr lang="en-US" b="1" dirty="0"/>
              <a:t>Good Practices in the CV-19 Pandemic</a:t>
            </a:r>
          </a:p>
        </p:txBody>
      </p:sp>
      <p:sp>
        <p:nvSpPr>
          <p:cNvPr id="3" name="Content Placeholder 2"/>
          <p:cNvSpPr>
            <a:spLocks noGrp="1"/>
          </p:cNvSpPr>
          <p:nvPr>
            <p:ph idx="1"/>
          </p:nvPr>
        </p:nvSpPr>
        <p:spPr>
          <a:xfrm>
            <a:off x="838200" y="810492"/>
            <a:ext cx="10515600" cy="5366471"/>
          </a:xfrm>
        </p:spPr>
        <p:txBody>
          <a:bodyPr>
            <a:normAutofit lnSpcReduction="10000"/>
          </a:bodyPr>
          <a:lstStyle/>
          <a:p>
            <a:r>
              <a:rPr lang="en-US" dirty="0"/>
              <a:t>A major component of many/most behavioral treatments is in-person sessions (individual or group) to provide new skills and support, encouragement and empathy.</a:t>
            </a:r>
          </a:p>
          <a:p>
            <a:r>
              <a:rPr lang="en-US" dirty="0"/>
              <a:t>Current recommendations suggest in-person sessions or group gatherings should be curtailed/eliminated.  </a:t>
            </a:r>
          </a:p>
          <a:p>
            <a:r>
              <a:rPr lang="en-US" dirty="0"/>
              <a:t>Methods to maintain individual and group sessions via virtual communication.</a:t>
            </a:r>
          </a:p>
          <a:p>
            <a:pPr lvl="1"/>
            <a:r>
              <a:rPr lang="en-US" dirty="0"/>
              <a:t>There are numerous  on-line  platforms for conducting group and individual sessions, including  Skype, Zoom, Facebook Chat and others (I am not informed about security/confidentiality of these platforms).</a:t>
            </a:r>
          </a:p>
          <a:p>
            <a:pPr lvl="1"/>
            <a:r>
              <a:rPr lang="en-US" dirty="0"/>
              <a:t>Two-way communication from therapist to individual patients can be done via texting (Google voice can provide a telephone number so the therapist does not have to use personal number.)  Also, What’s App and Twitter and other messaging  services may be useful.</a:t>
            </a:r>
          </a:p>
        </p:txBody>
      </p:sp>
    </p:spTree>
    <p:extLst>
      <p:ext uri="{BB962C8B-B14F-4D97-AF65-F5344CB8AC3E}">
        <p14:creationId xmlns:p14="http://schemas.microsoft.com/office/powerpoint/2010/main" val="2107654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831274"/>
          </a:xfrm>
        </p:spPr>
        <p:txBody>
          <a:bodyPr>
            <a:normAutofit/>
          </a:bodyPr>
          <a:lstStyle/>
          <a:p>
            <a:pPr algn="ctr"/>
            <a:r>
              <a:rPr lang="en-US" b="1" dirty="0"/>
              <a:t>Good Practices in the CV-19 Pandemic</a:t>
            </a:r>
          </a:p>
        </p:txBody>
      </p:sp>
      <p:sp>
        <p:nvSpPr>
          <p:cNvPr id="3" name="Content Placeholder 2"/>
          <p:cNvSpPr>
            <a:spLocks noGrp="1"/>
          </p:cNvSpPr>
          <p:nvPr>
            <p:ph idx="1"/>
          </p:nvPr>
        </p:nvSpPr>
        <p:spPr>
          <a:xfrm>
            <a:off x="838200" y="831274"/>
            <a:ext cx="10515600" cy="5569526"/>
          </a:xfrm>
        </p:spPr>
        <p:txBody>
          <a:bodyPr/>
          <a:lstStyle/>
          <a:p>
            <a:r>
              <a:rPr lang="en-US" b="1" dirty="0"/>
              <a:t>Considerations for virtual group session management</a:t>
            </a:r>
          </a:p>
          <a:p>
            <a:pPr lvl="1"/>
            <a:r>
              <a:rPr lang="en-US" dirty="0"/>
              <a:t>Before starting a group, the leader should briefly chat individually with each patient individually to ensure they are not intoxicated or hysterical.  Patients who are intoxicated or extremely emotional should be “seen” via a virtual individual session as soon as possible.</a:t>
            </a:r>
          </a:p>
          <a:p>
            <a:pPr lvl="1"/>
            <a:r>
              <a:rPr lang="en-US" dirty="0"/>
              <a:t>Allow time for patients to describe their circumstances and concerns. Providing them with an opportunity to be heard is important.  However, these discussions need to be managed  for duration (3-5 minutes?)in an empathetic manner.  Therapist should maintain an empathetic, supportive and encouraging  communication style (</a:t>
            </a:r>
            <a:r>
              <a:rPr lang="en-US" dirty="0" err="1"/>
              <a:t>ie</a:t>
            </a:r>
            <a:r>
              <a:rPr lang="en-US" dirty="0"/>
              <a:t>. Motivational Interviewing).</a:t>
            </a:r>
          </a:p>
          <a:p>
            <a:pPr lvl="1"/>
            <a:r>
              <a:rPr lang="en-US" dirty="0"/>
              <a:t>Group leader should manage the session communications, with the primary communication between the therapist and each patient.  Comments from other patients can be “allowed” per the discretion of the group leader.  Free form, unmanaged communication will be counterproductive and chaotic.</a:t>
            </a:r>
          </a:p>
          <a:p>
            <a:pPr lvl="1"/>
            <a:r>
              <a:rPr lang="en-US" dirty="0"/>
              <a:t>After initial status update by each patient, a theme or session topic  is useful</a:t>
            </a:r>
          </a:p>
          <a:p>
            <a:pPr lvl="1"/>
            <a:endParaRPr lang="en-US" dirty="0"/>
          </a:p>
        </p:txBody>
      </p:sp>
    </p:spTree>
    <p:extLst>
      <p:ext uri="{BB962C8B-B14F-4D97-AF65-F5344CB8AC3E}">
        <p14:creationId xmlns:p14="http://schemas.microsoft.com/office/powerpoint/2010/main" val="1196774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893618"/>
          </a:xfrm>
        </p:spPr>
        <p:txBody>
          <a:bodyPr>
            <a:normAutofit/>
          </a:bodyPr>
          <a:lstStyle/>
          <a:p>
            <a:pPr algn="ctr"/>
            <a:r>
              <a:rPr lang="en-US" b="1" dirty="0"/>
              <a:t>Good Practices in the CV-19 Pandemic</a:t>
            </a:r>
          </a:p>
        </p:txBody>
      </p:sp>
      <p:sp>
        <p:nvSpPr>
          <p:cNvPr id="3" name="Content Placeholder 2"/>
          <p:cNvSpPr>
            <a:spLocks noGrp="1"/>
          </p:cNvSpPr>
          <p:nvPr>
            <p:ph idx="1"/>
          </p:nvPr>
        </p:nvSpPr>
        <p:spPr>
          <a:xfrm>
            <a:off x="838200" y="893618"/>
            <a:ext cx="10515600" cy="5283345"/>
          </a:xfrm>
        </p:spPr>
        <p:txBody>
          <a:bodyPr/>
          <a:lstStyle/>
          <a:p>
            <a:r>
              <a:rPr lang="en-US" b="1" dirty="0"/>
              <a:t>Potentially useful session topics</a:t>
            </a:r>
          </a:p>
          <a:p>
            <a:pPr lvl="1"/>
            <a:r>
              <a:rPr lang="en-US" dirty="0"/>
              <a:t>Daily schedule (can be useful to have some structure to days without work</a:t>
            </a:r>
          </a:p>
          <a:p>
            <a:pPr lvl="1"/>
            <a:r>
              <a:rPr lang="en-US" dirty="0"/>
              <a:t>Avoiding communication with high risk people (</a:t>
            </a:r>
            <a:r>
              <a:rPr lang="en-US" dirty="0" err="1"/>
              <a:t>eg</a:t>
            </a:r>
            <a:r>
              <a:rPr lang="en-US" dirty="0"/>
              <a:t>. drug dealer) places (</a:t>
            </a:r>
            <a:r>
              <a:rPr lang="en-US" dirty="0" err="1"/>
              <a:t>eg</a:t>
            </a:r>
            <a:r>
              <a:rPr lang="en-US" dirty="0"/>
              <a:t> liquor stores)</a:t>
            </a:r>
          </a:p>
          <a:p>
            <a:pPr lvl="1"/>
            <a:r>
              <a:rPr lang="en-US" dirty="0"/>
              <a:t>Exercise.  How it can help, different types and formats</a:t>
            </a:r>
          </a:p>
          <a:p>
            <a:pPr lvl="1"/>
            <a:r>
              <a:rPr lang="en-US" dirty="0"/>
              <a:t>Avoiding constant TV or on-line immersion in minute to minute monitoring of the details of the CV-19 pandemic.  </a:t>
            </a:r>
          </a:p>
          <a:p>
            <a:pPr lvl="1"/>
            <a:r>
              <a:rPr lang="en-US" dirty="0"/>
              <a:t>Using the “free time” to engage in new or long procrastinated activities.  A focus on “reinforcing alternative behaviors” and getting a commitment from participants can be very useful (with follow up queries in future sessions)</a:t>
            </a:r>
          </a:p>
          <a:p>
            <a:pPr lvl="1"/>
            <a:r>
              <a:rPr lang="en-US" dirty="0"/>
              <a:t>Positive self-talk to  counter “catastrophizing” or lapsing into hopelessness (and using it as a relapse justification).</a:t>
            </a:r>
          </a:p>
          <a:p>
            <a:pPr lvl="1"/>
            <a:r>
              <a:rPr lang="en-US" dirty="0"/>
              <a:t>Methods of emotional regulation (</a:t>
            </a:r>
            <a:r>
              <a:rPr lang="en-US" dirty="0" err="1"/>
              <a:t>eg.meditation</a:t>
            </a:r>
            <a:r>
              <a:rPr lang="en-US" dirty="0"/>
              <a:t>, mindfulness, yoga, exercise) </a:t>
            </a:r>
          </a:p>
        </p:txBody>
      </p:sp>
    </p:spTree>
    <p:extLst>
      <p:ext uri="{BB962C8B-B14F-4D97-AF65-F5344CB8AC3E}">
        <p14:creationId xmlns:p14="http://schemas.microsoft.com/office/powerpoint/2010/main" val="1521740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748144"/>
          </a:xfrm>
        </p:spPr>
        <p:txBody>
          <a:bodyPr>
            <a:normAutofit/>
          </a:bodyPr>
          <a:lstStyle/>
          <a:p>
            <a:pPr algn="ctr"/>
            <a:r>
              <a:rPr lang="en-US" b="1" dirty="0"/>
              <a:t>Good Practices in the CV-19 Pandemic</a:t>
            </a:r>
          </a:p>
        </p:txBody>
      </p:sp>
      <p:sp>
        <p:nvSpPr>
          <p:cNvPr id="3" name="Content Placeholder 2"/>
          <p:cNvSpPr>
            <a:spLocks noGrp="1"/>
          </p:cNvSpPr>
          <p:nvPr>
            <p:ph idx="1"/>
          </p:nvPr>
        </p:nvSpPr>
        <p:spPr>
          <a:xfrm>
            <a:off x="838200" y="893618"/>
            <a:ext cx="10515600" cy="5283345"/>
          </a:xfrm>
        </p:spPr>
        <p:txBody>
          <a:bodyPr/>
          <a:lstStyle/>
          <a:p>
            <a:r>
              <a:rPr lang="en-US" b="1" dirty="0"/>
              <a:t>On-line addiction resources.  </a:t>
            </a:r>
          </a:p>
          <a:p>
            <a:r>
              <a:rPr lang="en-US" b="1" dirty="0"/>
              <a:t> Technology-assisted Care.  This site provides a listing and description of 6 of the on-line addiction treatment sites. They include, Therapeutic Education Systems (TES), Computer-based cognitive behavior therapy (CBT for CBT) and others  </a:t>
            </a:r>
            <a:r>
              <a:rPr lang="en-US" dirty="0">
                <a:hlinkClick r:id="rId2"/>
              </a:rPr>
              <a:t>http://sudtech.org/about-tac/</a:t>
            </a:r>
            <a:r>
              <a:rPr lang="en-US" dirty="0"/>
              <a:t>        </a:t>
            </a:r>
          </a:p>
          <a:p>
            <a:r>
              <a:rPr lang="en-US" b="1" dirty="0"/>
              <a:t>On-line AA meetings   </a:t>
            </a:r>
            <a:r>
              <a:rPr lang="en-US" dirty="0">
                <a:hlinkClick r:id="rId3"/>
              </a:rPr>
              <a:t>http://aa-intergroup.org/directory.php</a:t>
            </a:r>
            <a:endParaRPr lang="en-US" dirty="0"/>
          </a:p>
          <a:p>
            <a:r>
              <a:rPr lang="en-US" b="1" dirty="0"/>
              <a:t>On-line Smart Recovery meetings. </a:t>
            </a:r>
            <a:r>
              <a:rPr lang="en-US" dirty="0">
                <a:hlinkClick r:id="rId4"/>
              </a:rPr>
              <a:t>https://www.smartrecovery.org/smart-recovery-toolbox/smart-recovery-online/</a:t>
            </a:r>
            <a:endParaRPr lang="en-US" dirty="0"/>
          </a:p>
          <a:p>
            <a:r>
              <a:rPr lang="en-US" b="1" dirty="0"/>
              <a:t>There are numerous other websites for addiction recovery that are associated with for-profit treatment centers.  Be forewarned</a:t>
            </a:r>
          </a:p>
        </p:txBody>
      </p:sp>
    </p:spTree>
    <p:extLst>
      <p:ext uri="{BB962C8B-B14F-4D97-AF65-F5344CB8AC3E}">
        <p14:creationId xmlns:p14="http://schemas.microsoft.com/office/powerpoint/2010/main" val="19476910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726830"/>
          </a:xfrm>
        </p:spPr>
        <p:txBody>
          <a:bodyPr/>
          <a:lstStyle/>
          <a:p>
            <a:pPr algn="ctr"/>
            <a:r>
              <a:rPr lang="en-US" b="1" dirty="0"/>
              <a:t>Good Practices in the CV-19 Pandemic</a:t>
            </a:r>
          </a:p>
        </p:txBody>
      </p:sp>
      <p:sp>
        <p:nvSpPr>
          <p:cNvPr id="3" name="Content Placeholder 2"/>
          <p:cNvSpPr>
            <a:spLocks noGrp="1"/>
          </p:cNvSpPr>
          <p:nvPr>
            <p:ph idx="1"/>
          </p:nvPr>
        </p:nvSpPr>
        <p:spPr>
          <a:xfrm>
            <a:off x="838200" y="726831"/>
            <a:ext cx="10515600" cy="5884984"/>
          </a:xfrm>
        </p:spPr>
        <p:txBody>
          <a:bodyPr>
            <a:normAutofit/>
          </a:bodyPr>
          <a:lstStyle/>
          <a:p>
            <a:r>
              <a:rPr lang="en-US" b="1" dirty="0"/>
              <a:t>On-line resources for healthy coping skills</a:t>
            </a:r>
          </a:p>
          <a:p>
            <a:pPr lvl="1">
              <a:lnSpc>
                <a:spcPct val="110000"/>
              </a:lnSpc>
            </a:pPr>
            <a:r>
              <a:rPr lang="en-US" b="1" dirty="0" err="1"/>
              <a:t>Mindfullness</a:t>
            </a:r>
            <a:r>
              <a:rPr lang="en-US" b="1" dirty="0"/>
              <a:t> Apps   “</a:t>
            </a:r>
            <a:r>
              <a:rPr lang="en-US" dirty="0"/>
              <a:t>Headspace” and “Calm”- for sleep, meditation and relaxing.; “Mindfulness Coach”- developed by the Department of Veterans affairs to teach veterans, service members and others how to practice mindfulness. It’s a gradual self training program. They also make one specifically for PTSD called  PTSD coach.</a:t>
            </a:r>
          </a:p>
          <a:p>
            <a:pPr lvl="1">
              <a:lnSpc>
                <a:spcPct val="110000"/>
              </a:lnSpc>
            </a:pPr>
            <a:r>
              <a:rPr lang="en-US" b="1" dirty="0"/>
              <a:t>Yoga Apps</a:t>
            </a:r>
            <a:r>
              <a:rPr lang="en-US" dirty="0"/>
              <a:t>.  </a:t>
            </a:r>
            <a:r>
              <a:rPr lang="en-US" dirty="0" err="1"/>
              <a:t>Doyogawithme</a:t>
            </a:r>
            <a:r>
              <a:rPr lang="en-US" dirty="0"/>
              <a:t>. </a:t>
            </a:r>
            <a:r>
              <a:rPr lang="en-US" dirty="0">
                <a:hlinkClick r:id="rId2"/>
              </a:rPr>
              <a:t>https://www.doyogawithme.com/</a:t>
            </a:r>
            <a:endParaRPr lang="en-US" dirty="0"/>
          </a:p>
          <a:p>
            <a:pPr lvl="1">
              <a:lnSpc>
                <a:spcPct val="110000"/>
              </a:lnSpc>
            </a:pPr>
            <a:r>
              <a:rPr lang="en-US" b="1" dirty="0"/>
              <a:t>Exercise Apps:   “</a:t>
            </a:r>
            <a:r>
              <a:rPr lang="en-US" dirty="0"/>
              <a:t>Map my walk</a:t>
            </a:r>
            <a:r>
              <a:rPr lang="en-US" b="1" dirty="0"/>
              <a:t>”  “</a:t>
            </a:r>
            <a:r>
              <a:rPr lang="en-US" dirty="0"/>
              <a:t>My fitness pal</a:t>
            </a:r>
            <a:r>
              <a:rPr lang="en-US" b="1" dirty="0"/>
              <a:t>”;  </a:t>
            </a:r>
            <a:r>
              <a:rPr lang="en-US" dirty="0"/>
              <a:t>Many forms of exercise sites on </a:t>
            </a:r>
            <a:r>
              <a:rPr lang="en-US" dirty="0" err="1"/>
              <a:t>Youtube</a:t>
            </a:r>
            <a:r>
              <a:rPr lang="en-US" dirty="0"/>
              <a:t>.  </a:t>
            </a:r>
          </a:p>
          <a:p>
            <a:pPr lvl="1">
              <a:lnSpc>
                <a:spcPct val="110000"/>
              </a:lnSpc>
            </a:pPr>
            <a:r>
              <a:rPr lang="en-US" b="1" dirty="0"/>
              <a:t>Activities for enjoyment and interaction with family.  “</a:t>
            </a:r>
            <a:r>
              <a:rPr lang="en-US" dirty="0"/>
              <a:t>Pinterest”  “</a:t>
            </a:r>
            <a:r>
              <a:rPr lang="en-US" dirty="0" err="1"/>
              <a:t>Infoplease</a:t>
            </a:r>
            <a:r>
              <a:rPr lang="en-US" dirty="0"/>
              <a:t>”</a:t>
            </a:r>
          </a:p>
        </p:txBody>
      </p:sp>
    </p:spTree>
    <p:extLst>
      <p:ext uri="{BB962C8B-B14F-4D97-AF65-F5344CB8AC3E}">
        <p14:creationId xmlns:p14="http://schemas.microsoft.com/office/powerpoint/2010/main" val="245240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11">
            <a:extLst>
              <a:ext uri="{FF2B5EF4-FFF2-40B4-BE49-F238E27FC236}">
                <a16:creationId xmlns:a16="http://schemas.microsoft.com/office/drawing/2014/main" id="{42E2915D-85D2-A645-89AB-5B67E26EBA98}"/>
              </a:ext>
            </a:extLst>
          </p:cNvPr>
          <p:cNvSpPr>
            <a:spLocks noGrp="1"/>
          </p:cNvSpPr>
          <p:nvPr>
            <p:ph type="sldNum" sz="quarter" idx="12"/>
          </p:nvPr>
        </p:nvSpPr>
        <p:spPr>
          <a:xfrm>
            <a:off x="8526520" y="6356350"/>
            <a:ext cx="2743200" cy="365125"/>
          </a:xfrm>
        </p:spPr>
        <p:txBody>
          <a:bodyPr/>
          <a:lstStyle/>
          <a:p>
            <a:pPr>
              <a:defRPr/>
            </a:pPr>
            <a:fld id="{A2912448-FEEC-49E8-9588-2DF1F90D57C2}" type="slidenum">
              <a:rPr lang="en-US" smtClean="0">
                <a:solidFill>
                  <a:srgbClr val="238DC1">
                    <a:lumMod val="50000"/>
                  </a:srgbClr>
                </a:solidFill>
              </a:rPr>
              <a:pPr>
                <a:defRPr/>
              </a:pPr>
              <a:t>35</a:t>
            </a:fld>
            <a:endParaRPr lang="en-US" dirty="0">
              <a:solidFill>
                <a:srgbClr val="238DC1">
                  <a:lumMod val="50000"/>
                </a:srgbClr>
              </a:solidFill>
            </a:endParaRPr>
          </a:p>
        </p:txBody>
      </p:sp>
      <p:pic>
        <p:nvPicPr>
          <p:cNvPr id="3" name="Picture 2">
            <a:extLst>
              <a:ext uri="{FF2B5EF4-FFF2-40B4-BE49-F238E27FC236}">
                <a16:creationId xmlns:a16="http://schemas.microsoft.com/office/drawing/2014/main" id="{CC1B4110-8BFA-394B-9748-0ECA97E702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620" y="174614"/>
            <a:ext cx="11176000" cy="1181100"/>
          </a:xfrm>
          <a:prstGeom prst="rect">
            <a:avLst/>
          </a:prstGeom>
        </p:spPr>
      </p:pic>
      <p:pic>
        <p:nvPicPr>
          <p:cNvPr id="5" name="Picture 4">
            <a:extLst>
              <a:ext uri="{FF2B5EF4-FFF2-40B4-BE49-F238E27FC236}">
                <a16:creationId xmlns:a16="http://schemas.microsoft.com/office/drawing/2014/main" id="{7DC00533-EEA9-9340-B11B-D10B5BDB26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9870" y="3845942"/>
            <a:ext cx="2514600" cy="711200"/>
          </a:xfrm>
          <a:prstGeom prst="rect">
            <a:avLst/>
          </a:prstGeom>
        </p:spPr>
      </p:pic>
      <p:pic>
        <p:nvPicPr>
          <p:cNvPr id="7" name="Picture 6">
            <a:extLst>
              <a:ext uri="{FF2B5EF4-FFF2-40B4-BE49-F238E27FC236}">
                <a16:creationId xmlns:a16="http://schemas.microsoft.com/office/drawing/2014/main" id="{2F2BA2E1-2541-F741-8472-F9E1F30F1D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4620" y="1586809"/>
            <a:ext cx="5245100" cy="1993900"/>
          </a:xfrm>
          <a:prstGeom prst="rect">
            <a:avLst/>
          </a:prstGeom>
        </p:spPr>
      </p:pic>
      <p:pic>
        <p:nvPicPr>
          <p:cNvPr id="9" name="Picture 8">
            <a:extLst>
              <a:ext uri="{FF2B5EF4-FFF2-40B4-BE49-F238E27FC236}">
                <a16:creationId xmlns:a16="http://schemas.microsoft.com/office/drawing/2014/main" id="{EEAD372E-261C-B549-A9F7-0D536789E2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620" y="1486953"/>
            <a:ext cx="4299153" cy="2943185"/>
          </a:xfrm>
          <a:prstGeom prst="rect">
            <a:avLst/>
          </a:prstGeom>
        </p:spPr>
      </p:pic>
      <p:pic>
        <p:nvPicPr>
          <p:cNvPr id="11" name="Picture 10">
            <a:extLst>
              <a:ext uri="{FF2B5EF4-FFF2-40B4-BE49-F238E27FC236}">
                <a16:creationId xmlns:a16="http://schemas.microsoft.com/office/drawing/2014/main" id="{F1FFEA5C-EB75-E14F-BB85-751ACD357E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5596" y="4561377"/>
            <a:ext cx="1981200" cy="406400"/>
          </a:xfrm>
          <a:prstGeom prst="rect">
            <a:avLst/>
          </a:prstGeom>
        </p:spPr>
      </p:pic>
      <p:pic>
        <p:nvPicPr>
          <p:cNvPr id="15" name="Picture 14">
            <a:extLst>
              <a:ext uri="{FF2B5EF4-FFF2-40B4-BE49-F238E27FC236}">
                <a16:creationId xmlns:a16="http://schemas.microsoft.com/office/drawing/2014/main" id="{57FC3BD3-DC4B-424F-A239-4D9B7ECF96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2568" y="6356350"/>
            <a:ext cx="2058330" cy="434536"/>
          </a:xfrm>
          <a:prstGeom prst="rect">
            <a:avLst/>
          </a:prstGeom>
        </p:spPr>
      </p:pic>
      <p:sp>
        <p:nvSpPr>
          <p:cNvPr id="16" name="Rectangle 15">
            <a:extLst>
              <a:ext uri="{FF2B5EF4-FFF2-40B4-BE49-F238E27FC236}">
                <a16:creationId xmlns:a16="http://schemas.microsoft.com/office/drawing/2014/main" id="{01D5E319-68F7-864B-83D3-3C6C10D412CD}"/>
              </a:ext>
            </a:extLst>
          </p:cNvPr>
          <p:cNvSpPr/>
          <p:nvPr/>
        </p:nvSpPr>
        <p:spPr>
          <a:xfrm>
            <a:off x="764463" y="5099016"/>
            <a:ext cx="10314724" cy="1954381"/>
          </a:xfrm>
          <a:prstGeom prst="rect">
            <a:avLst/>
          </a:prstGeom>
        </p:spPr>
        <p:txBody>
          <a:bodyPr wrap="square">
            <a:spAutoFit/>
          </a:bodyPr>
          <a:lstStyle/>
          <a:p>
            <a:pPr>
              <a:spcAft>
                <a:spcPts val="600"/>
              </a:spcAft>
            </a:pPr>
            <a:r>
              <a:rPr lang="en-US" sz="2400" dirty="0">
                <a:solidFill>
                  <a:srgbClr val="333639"/>
                </a:solidFill>
                <a:latin typeface="Roboto" panose="02000000000000000000"/>
              </a:rPr>
              <a:t>COVID-19 situation is likely increasing stress for many and for this and other reasons may increase engagement in addictive behaviors (</a:t>
            </a:r>
            <a:r>
              <a:rPr lang="en-US" sz="2400" dirty="0">
                <a:solidFill>
                  <a:srgbClr val="333639"/>
                </a:solidFill>
                <a:latin typeface="Roboto" panose="02000000000000000000"/>
                <a:hlinkClick r:id="rId9"/>
              </a:rPr>
              <a:t>https://medicine.yale.edu/news/yale-medicine-magazine/falling-through-the-cracks-in-quarantine/</a:t>
            </a:r>
            <a:r>
              <a:rPr lang="en-US" sz="2400" dirty="0">
                <a:solidFill>
                  <a:srgbClr val="333639"/>
                </a:solidFill>
                <a:latin typeface="Roboto" panose="02000000000000000000"/>
              </a:rPr>
              <a:t>)</a:t>
            </a:r>
          </a:p>
          <a:p>
            <a:pPr>
              <a:spcAft>
                <a:spcPts val="600"/>
              </a:spcAft>
            </a:pPr>
            <a:endParaRPr lang="en-US" sz="2000" dirty="0">
              <a:solidFill>
                <a:srgbClr val="333639"/>
              </a:solidFill>
              <a:latin typeface="Roboto" panose="02000000000000000000"/>
            </a:endParaRPr>
          </a:p>
        </p:txBody>
      </p:sp>
      <p:sp>
        <p:nvSpPr>
          <p:cNvPr id="17" name="Rectangle 16">
            <a:extLst>
              <a:ext uri="{FF2B5EF4-FFF2-40B4-BE49-F238E27FC236}">
                <a16:creationId xmlns:a16="http://schemas.microsoft.com/office/drawing/2014/main" id="{2D5C7382-52BE-5D45-A822-2C69DEA8984E}"/>
              </a:ext>
            </a:extLst>
          </p:cNvPr>
          <p:cNvSpPr/>
          <p:nvPr/>
        </p:nvSpPr>
        <p:spPr>
          <a:xfrm>
            <a:off x="8672397" y="6444476"/>
            <a:ext cx="10314724" cy="276999"/>
          </a:xfrm>
          <a:prstGeom prst="rect">
            <a:avLst/>
          </a:prstGeom>
        </p:spPr>
        <p:txBody>
          <a:bodyPr wrap="square">
            <a:spAutoFit/>
          </a:bodyPr>
          <a:lstStyle/>
          <a:p>
            <a:pPr>
              <a:spcAft>
                <a:spcPts val="600"/>
              </a:spcAft>
            </a:pPr>
            <a:r>
              <a:rPr lang="en-US" sz="1200" dirty="0">
                <a:solidFill>
                  <a:srgbClr val="333639"/>
                </a:solidFill>
                <a:latin typeface="Roboto" panose="02000000000000000000"/>
              </a:rPr>
              <a:t>ISAM webinar, Potenza, 2020</a:t>
            </a:r>
          </a:p>
        </p:txBody>
      </p:sp>
    </p:spTree>
    <p:extLst>
      <p:ext uri="{BB962C8B-B14F-4D97-AF65-F5344CB8AC3E}">
        <p14:creationId xmlns:p14="http://schemas.microsoft.com/office/powerpoint/2010/main" val="19531979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11">
            <a:extLst>
              <a:ext uri="{FF2B5EF4-FFF2-40B4-BE49-F238E27FC236}">
                <a16:creationId xmlns:a16="http://schemas.microsoft.com/office/drawing/2014/main" id="{42E2915D-85D2-A645-89AB-5B67E26EBA98}"/>
              </a:ext>
            </a:extLst>
          </p:cNvPr>
          <p:cNvSpPr>
            <a:spLocks noGrp="1"/>
          </p:cNvSpPr>
          <p:nvPr>
            <p:ph type="sldNum" sz="quarter" idx="12"/>
          </p:nvPr>
        </p:nvSpPr>
        <p:spPr>
          <a:xfrm>
            <a:off x="8526520" y="6356350"/>
            <a:ext cx="2743200" cy="365125"/>
          </a:xfrm>
        </p:spPr>
        <p:txBody>
          <a:bodyPr/>
          <a:lstStyle/>
          <a:p>
            <a:pPr>
              <a:defRPr/>
            </a:pPr>
            <a:fld id="{A2912448-FEEC-49E8-9588-2DF1F90D57C2}" type="slidenum">
              <a:rPr lang="en-US" smtClean="0">
                <a:solidFill>
                  <a:srgbClr val="238DC1">
                    <a:lumMod val="50000"/>
                  </a:srgbClr>
                </a:solidFill>
              </a:rPr>
              <a:pPr>
                <a:defRPr/>
              </a:pPr>
              <a:t>36</a:t>
            </a:fld>
            <a:endParaRPr lang="en-US" dirty="0">
              <a:solidFill>
                <a:srgbClr val="238DC1">
                  <a:lumMod val="50000"/>
                </a:srgbClr>
              </a:solidFill>
            </a:endParaRPr>
          </a:p>
        </p:txBody>
      </p:sp>
      <p:pic>
        <p:nvPicPr>
          <p:cNvPr id="15" name="Picture 14">
            <a:extLst>
              <a:ext uri="{FF2B5EF4-FFF2-40B4-BE49-F238E27FC236}">
                <a16:creationId xmlns:a16="http://schemas.microsoft.com/office/drawing/2014/main" id="{57FC3BD3-DC4B-424F-A239-4D9B7ECF96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568" y="6356350"/>
            <a:ext cx="2058330" cy="434536"/>
          </a:xfrm>
          <a:prstGeom prst="rect">
            <a:avLst/>
          </a:prstGeom>
        </p:spPr>
      </p:pic>
      <p:sp>
        <p:nvSpPr>
          <p:cNvPr id="16" name="Rectangle 15">
            <a:extLst>
              <a:ext uri="{FF2B5EF4-FFF2-40B4-BE49-F238E27FC236}">
                <a16:creationId xmlns:a16="http://schemas.microsoft.com/office/drawing/2014/main" id="{01D5E319-68F7-864B-83D3-3C6C10D412CD}"/>
              </a:ext>
            </a:extLst>
          </p:cNvPr>
          <p:cNvSpPr/>
          <p:nvPr/>
        </p:nvSpPr>
        <p:spPr>
          <a:xfrm>
            <a:off x="564704" y="1096345"/>
            <a:ext cx="10314724" cy="7448193"/>
          </a:xfrm>
          <a:prstGeom prst="rect">
            <a:avLst/>
          </a:prstGeom>
        </p:spPr>
        <p:txBody>
          <a:bodyPr wrap="square">
            <a:spAutoFit/>
          </a:bodyPr>
          <a:lstStyle/>
          <a:p>
            <a:pPr>
              <a:spcAft>
                <a:spcPts val="600"/>
              </a:spcAft>
            </a:pPr>
            <a:r>
              <a:rPr lang="en-US" sz="2400" dirty="0">
                <a:solidFill>
                  <a:srgbClr val="333639"/>
                </a:solidFill>
                <a:latin typeface="Roboto" panose="02000000000000000000"/>
              </a:rPr>
              <a:t> - Topics covered include triggers &amp; relapse, medications and treatment, counseling and meetings, monitoring, smoking and vaping, travel, age and medical conditions, and resources for local and national information</a:t>
            </a:r>
          </a:p>
          <a:p>
            <a:pPr>
              <a:spcAft>
                <a:spcPts val="600"/>
              </a:spcAft>
            </a:pPr>
            <a:endParaRPr lang="en-US" sz="2400" dirty="0">
              <a:solidFill>
                <a:srgbClr val="333639"/>
              </a:solidFill>
              <a:latin typeface="Roboto" panose="02000000000000000000"/>
            </a:endParaRPr>
          </a:p>
          <a:p>
            <a:pPr marL="342900" indent="-342900">
              <a:spcAft>
                <a:spcPts val="600"/>
              </a:spcAft>
              <a:buFontTx/>
              <a:buChar char="-"/>
            </a:pPr>
            <a:r>
              <a:rPr lang="en-US" sz="2400" dirty="0">
                <a:solidFill>
                  <a:srgbClr val="333639"/>
                </a:solidFill>
                <a:latin typeface="Roboto" panose="02000000000000000000"/>
              </a:rPr>
              <a:t>Information at the Yale ADM twitter (@</a:t>
            </a:r>
            <a:r>
              <a:rPr lang="en-US" sz="2400" dirty="0" err="1">
                <a:solidFill>
                  <a:srgbClr val="333639"/>
                </a:solidFill>
                <a:latin typeface="Roboto" panose="02000000000000000000"/>
              </a:rPr>
              <a:t>YaleADM</a:t>
            </a:r>
            <a:r>
              <a:rPr lang="en-US" sz="2400" dirty="0">
                <a:solidFill>
                  <a:srgbClr val="333639"/>
                </a:solidFill>
                <a:latin typeface="Roboto" panose="02000000000000000000"/>
              </a:rPr>
              <a:t>) and website: </a:t>
            </a:r>
            <a:r>
              <a:rPr lang="en-US" sz="2400" dirty="0">
                <a:solidFill>
                  <a:srgbClr val="333639"/>
                </a:solidFill>
                <a:latin typeface="Roboto" panose="02000000000000000000"/>
                <a:hlinkClick r:id="rId4"/>
              </a:rPr>
              <a:t>https://medicine.yale.edu/intmed/genmed/addictionmedicine/</a:t>
            </a:r>
            <a:endParaRPr lang="en-US" sz="2400" dirty="0">
              <a:solidFill>
                <a:srgbClr val="333639"/>
              </a:solidFill>
              <a:latin typeface="Roboto" panose="02000000000000000000"/>
            </a:endParaRPr>
          </a:p>
          <a:p>
            <a:pPr marL="342900" indent="-342900">
              <a:spcAft>
                <a:spcPts val="600"/>
              </a:spcAft>
              <a:buFontTx/>
              <a:buChar char="-"/>
            </a:pPr>
            <a:endParaRPr lang="en-US" sz="2400" dirty="0">
              <a:solidFill>
                <a:srgbClr val="333639"/>
              </a:solidFill>
              <a:latin typeface="Roboto" panose="02000000000000000000"/>
            </a:endParaRPr>
          </a:p>
          <a:p>
            <a:pPr marL="342900" indent="-342900">
              <a:spcAft>
                <a:spcPts val="600"/>
              </a:spcAft>
              <a:buFontTx/>
              <a:buChar char="-"/>
            </a:pPr>
            <a:r>
              <a:rPr lang="en-US" sz="2400" dirty="0">
                <a:solidFill>
                  <a:srgbClr val="333639"/>
                </a:solidFill>
                <a:latin typeface="Roboto" panose="02000000000000000000"/>
              </a:rPr>
              <a:t>Clinician/OTP Guidance: </a:t>
            </a:r>
            <a:r>
              <a:rPr lang="en-US" sz="2400" dirty="0" err="1">
                <a:solidFill>
                  <a:srgbClr val="333639"/>
                </a:solidFill>
                <a:latin typeface="Roboto" panose="02000000000000000000"/>
              </a:rPr>
              <a:t>bit.ly</a:t>
            </a:r>
            <a:r>
              <a:rPr lang="en-US" sz="2400" dirty="0">
                <a:solidFill>
                  <a:srgbClr val="333639"/>
                </a:solidFill>
                <a:latin typeface="Roboto" panose="02000000000000000000"/>
              </a:rPr>
              <a:t>/38V98NG or </a:t>
            </a:r>
            <a:r>
              <a:rPr lang="en-US" sz="2400" dirty="0">
                <a:solidFill>
                  <a:srgbClr val="333639"/>
                </a:solidFill>
                <a:latin typeface="Roboto" panose="02000000000000000000"/>
                <a:hlinkClick r:id="rId5"/>
              </a:rPr>
              <a:t>https://drive.google.com/file/d/1ONbz6AFb5KSjrfhSudRb4-9nPZHBh1RT/view</a:t>
            </a:r>
            <a:endParaRPr lang="en-US" sz="2400" dirty="0">
              <a:solidFill>
                <a:srgbClr val="333639"/>
              </a:solidFill>
              <a:latin typeface="Roboto" panose="02000000000000000000"/>
            </a:endParaRPr>
          </a:p>
          <a:p>
            <a:pPr marL="342900" indent="-342900">
              <a:spcAft>
                <a:spcPts val="600"/>
              </a:spcAft>
              <a:buFontTx/>
              <a:buChar char="-"/>
            </a:pPr>
            <a:endParaRPr lang="en-US" sz="2400" dirty="0">
              <a:solidFill>
                <a:srgbClr val="333639"/>
              </a:solidFill>
              <a:latin typeface="Roboto" panose="02000000000000000000"/>
            </a:endParaRPr>
          </a:p>
          <a:p>
            <a:pPr marL="342900" indent="-342900">
              <a:spcAft>
                <a:spcPts val="600"/>
              </a:spcAft>
              <a:buFontTx/>
              <a:buChar char="-"/>
            </a:pPr>
            <a:r>
              <a:rPr lang="en-US" sz="2400" dirty="0">
                <a:solidFill>
                  <a:srgbClr val="333639"/>
                </a:solidFill>
                <a:latin typeface="Roboto" panose="02000000000000000000"/>
              </a:rPr>
              <a:t> Patient Guidance: </a:t>
            </a:r>
            <a:r>
              <a:rPr lang="en-US" sz="2400" dirty="0" err="1">
                <a:solidFill>
                  <a:srgbClr val="333639"/>
                </a:solidFill>
                <a:latin typeface="Roboto" panose="02000000000000000000"/>
              </a:rPr>
              <a:t>bit.ly</a:t>
            </a:r>
            <a:r>
              <a:rPr lang="en-US" sz="2400" dirty="0">
                <a:solidFill>
                  <a:srgbClr val="333639"/>
                </a:solidFill>
                <a:latin typeface="Roboto" panose="02000000000000000000"/>
              </a:rPr>
              <a:t>/2UdAxVY or  </a:t>
            </a:r>
            <a:r>
              <a:rPr lang="en-US" sz="2400" dirty="0">
                <a:solidFill>
                  <a:srgbClr val="333639"/>
                </a:solidFill>
                <a:latin typeface="Roboto" panose="02000000000000000000"/>
                <a:hlinkClick r:id="rId6"/>
              </a:rPr>
              <a:t>https://drive.google.com/file/d/1W9mcVKIzaVOeIZfVLxGAsrfO2utaBVNj/view</a:t>
            </a:r>
            <a:endParaRPr lang="en-US" sz="2400" dirty="0">
              <a:solidFill>
                <a:srgbClr val="333639"/>
              </a:solidFill>
              <a:latin typeface="Roboto" panose="02000000000000000000"/>
            </a:endParaRPr>
          </a:p>
          <a:p>
            <a:pPr marL="342900" indent="-342900">
              <a:spcAft>
                <a:spcPts val="600"/>
              </a:spcAft>
              <a:buFontTx/>
              <a:buChar char="-"/>
            </a:pPr>
            <a:endParaRPr lang="en-US" sz="2400" dirty="0">
              <a:solidFill>
                <a:srgbClr val="333639"/>
              </a:solidFill>
              <a:latin typeface="Roboto" panose="02000000000000000000"/>
            </a:endParaRPr>
          </a:p>
          <a:p>
            <a:pPr marL="342900" indent="-342900">
              <a:spcAft>
                <a:spcPts val="600"/>
              </a:spcAft>
              <a:buFontTx/>
              <a:buChar char="-"/>
            </a:pPr>
            <a:r>
              <a:rPr lang="en-US" sz="2400" dirty="0">
                <a:solidFill>
                  <a:srgbClr val="333639"/>
                </a:solidFill>
                <a:latin typeface="Roboto" panose="02000000000000000000"/>
              </a:rPr>
              <a:t> </a:t>
            </a:r>
          </a:p>
          <a:p>
            <a:pPr>
              <a:spcAft>
                <a:spcPts val="600"/>
              </a:spcAft>
            </a:pPr>
            <a:endParaRPr lang="en-US" sz="2400" dirty="0">
              <a:solidFill>
                <a:srgbClr val="333639"/>
              </a:solidFill>
              <a:latin typeface="Roboto" panose="02000000000000000000"/>
            </a:endParaRPr>
          </a:p>
          <a:p>
            <a:pPr>
              <a:spcAft>
                <a:spcPts val="600"/>
              </a:spcAft>
            </a:pPr>
            <a:endParaRPr lang="en-US" sz="2000" dirty="0">
              <a:solidFill>
                <a:srgbClr val="333639"/>
              </a:solidFill>
              <a:latin typeface="Roboto" panose="02000000000000000000"/>
            </a:endParaRPr>
          </a:p>
        </p:txBody>
      </p:sp>
      <p:sp>
        <p:nvSpPr>
          <p:cNvPr id="17" name="Rectangle 16">
            <a:extLst>
              <a:ext uri="{FF2B5EF4-FFF2-40B4-BE49-F238E27FC236}">
                <a16:creationId xmlns:a16="http://schemas.microsoft.com/office/drawing/2014/main" id="{2D5C7382-52BE-5D45-A822-2C69DEA8984E}"/>
              </a:ext>
            </a:extLst>
          </p:cNvPr>
          <p:cNvSpPr/>
          <p:nvPr/>
        </p:nvSpPr>
        <p:spPr>
          <a:xfrm>
            <a:off x="8672397" y="6444476"/>
            <a:ext cx="10314724" cy="276999"/>
          </a:xfrm>
          <a:prstGeom prst="rect">
            <a:avLst/>
          </a:prstGeom>
        </p:spPr>
        <p:txBody>
          <a:bodyPr wrap="square">
            <a:spAutoFit/>
          </a:bodyPr>
          <a:lstStyle/>
          <a:p>
            <a:pPr>
              <a:spcAft>
                <a:spcPts val="600"/>
              </a:spcAft>
            </a:pPr>
            <a:r>
              <a:rPr lang="en-US" sz="1200" dirty="0">
                <a:solidFill>
                  <a:srgbClr val="333639"/>
                </a:solidFill>
                <a:latin typeface="Roboto" panose="02000000000000000000"/>
              </a:rPr>
              <a:t>ISAM webinar, Potenza, 2020</a:t>
            </a:r>
          </a:p>
        </p:txBody>
      </p:sp>
      <p:sp>
        <p:nvSpPr>
          <p:cNvPr id="12" name="TextBox 11">
            <a:extLst>
              <a:ext uri="{FF2B5EF4-FFF2-40B4-BE49-F238E27FC236}">
                <a16:creationId xmlns:a16="http://schemas.microsoft.com/office/drawing/2014/main" id="{6F716DA2-9A90-9B48-8C79-38B13BFD5C4D}"/>
              </a:ext>
            </a:extLst>
          </p:cNvPr>
          <p:cNvSpPr txBox="1"/>
          <p:nvPr/>
        </p:nvSpPr>
        <p:spPr>
          <a:xfrm>
            <a:off x="564704" y="19127"/>
            <a:ext cx="11066018" cy="1077218"/>
          </a:xfrm>
          <a:prstGeom prst="rect">
            <a:avLst/>
          </a:prstGeom>
          <a:noFill/>
        </p:spPr>
        <p:txBody>
          <a:bodyPr wrap="square" rtlCol="0">
            <a:spAutoFit/>
          </a:bodyPr>
          <a:lstStyle/>
          <a:p>
            <a:pPr>
              <a:defRPr/>
            </a:pPr>
            <a:r>
              <a:rPr lang="en-US" sz="3200" b="1" dirty="0">
                <a:solidFill>
                  <a:srgbClr val="238DC1">
                    <a:lumMod val="50000"/>
                  </a:srgbClr>
                </a:solidFill>
                <a:latin typeface="Roboto" panose="02000000000000000000" pitchFamily="2" charset="0"/>
                <a:ea typeface="Roboto" panose="02000000000000000000" pitchFamily="2" charset="0"/>
              </a:rPr>
              <a:t>Yale Program on Addiction Medicine and Division of Substance Abuse Guidance for SUDs in COVID-19</a:t>
            </a:r>
          </a:p>
        </p:txBody>
      </p:sp>
      <p:pic>
        <p:nvPicPr>
          <p:cNvPr id="13" name="Picture 12">
            <a:extLst>
              <a:ext uri="{FF2B5EF4-FFF2-40B4-BE49-F238E27FC236}">
                <a16:creationId xmlns:a16="http://schemas.microsoft.com/office/drawing/2014/main" id="{6663DB92-30C2-8A44-9CCD-849AAE285654}"/>
              </a:ext>
            </a:extLst>
          </p:cNvPr>
          <p:cNvPicPr/>
          <p:nvPr/>
        </p:nvPicPr>
        <p:blipFill>
          <a:blip r:embed="rId7"/>
          <a:stretch>
            <a:fillRect/>
          </a:stretch>
        </p:blipFill>
        <p:spPr>
          <a:xfrm>
            <a:off x="10629640" y="602315"/>
            <a:ext cx="1280160" cy="494030"/>
          </a:xfrm>
          <a:prstGeom prst="rect">
            <a:avLst/>
          </a:prstGeom>
        </p:spPr>
      </p:pic>
    </p:spTree>
    <p:extLst>
      <p:ext uri="{BB962C8B-B14F-4D97-AF65-F5344CB8AC3E}">
        <p14:creationId xmlns:p14="http://schemas.microsoft.com/office/powerpoint/2010/main" val="19162378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11">
            <a:extLst>
              <a:ext uri="{FF2B5EF4-FFF2-40B4-BE49-F238E27FC236}">
                <a16:creationId xmlns:a16="http://schemas.microsoft.com/office/drawing/2014/main" id="{42E2915D-85D2-A645-89AB-5B67E26EBA98}"/>
              </a:ext>
            </a:extLst>
          </p:cNvPr>
          <p:cNvSpPr>
            <a:spLocks noGrp="1"/>
          </p:cNvSpPr>
          <p:nvPr>
            <p:ph type="sldNum" sz="quarter" idx="12"/>
          </p:nvPr>
        </p:nvSpPr>
        <p:spPr>
          <a:xfrm>
            <a:off x="8526520" y="6356350"/>
            <a:ext cx="2743200" cy="365125"/>
          </a:xfrm>
        </p:spPr>
        <p:txBody>
          <a:bodyPr/>
          <a:lstStyle/>
          <a:p>
            <a:pPr>
              <a:defRPr/>
            </a:pPr>
            <a:fld id="{A2912448-FEEC-49E8-9588-2DF1F90D57C2}" type="slidenum">
              <a:rPr lang="en-US" smtClean="0">
                <a:solidFill>
                  <a:srgbClr val="238DC1">
                    <a:lumMod val="50000"/>
                  </a:srgbClr>
                </a:solidFill>
              </a:rPr>
              <a:pPr>
                <a:defRPr/>
              </a:pPr>
              <a:t>37</a:t>
            </a:fld>
            <a:endParaRPr lang="en-US" dirty="0">
              <a:solidFill>
                <a:srgbClr val="238DC1">
                  <a:lumMod val="50000"/>
                </a:srgbClr>
              </a:solidFill>
            </a:endParaRPr>
          </a:p>
        </p:txBody>
      </p:sp>
      <p:sp>
        <p:nvSpPr>
          <p:cNvPr id="38" name="TextBox 37">
            <a:extLst>
              <a:ext uri="{FF2B5EF4-FFF2-40B4-BE49-F238E27FC236}">
                <a16:creationId xmlns:a16="http://schemas.microsoft.com/office/drawing/2014/main" id="{E385F198-6128-3D4B-9126-505E4A8B0385}"/>
              </a:ext>
            </a:extLst>
          </p:cNvPr>
          <p:cNvSpPr txBox="1"/>
          <p:nvPr/>
        </p:nvSpPr>
        <p:spPr>
          <a:xfrm>
            <a:off x="564704" y="343858"/>
            <a:ext cx="11066018" cy="1077218"/>
          </a:xfrm>
          <a:prstGeom prst="rect">
            <a:avLst/>
          </a:prstGeom>
          <a:noFill/>
        </p:spPr>
        <p:txBody>
          <a:bodyPr wrap="square" rtlCol="0">
            <a:spAutoFit/>
          </a:bodyPr>
          <a:lstStyle/>
          <a:p>
            <a:pPr>
              <a:defRPr/>
            </a:pPr>
            <a:r>
              <a:rPr lang="en-US" sz="3200" b="1" dirty="0">
                <a:solidFill>
                  <a:srgbClr val="238DC1">
                    <a:lumMod val="50000"/>
                  </a:srgbClr>
                </a:solidFill>
                <a:latin typeface="Roboto" panose="02000000000000000000" pitchFamily="2" charset="0"/>
                <a:ea typeface="Roboto" panose="02000000000000000000" pitchFamily="2" charset="0"/>
              </a:rPr>
              <a:t>Roll Out of Connections Mobile App </a:t>
            </a:r>
          </a:p>
          <a:p>
            <a:pPr>
              <a:defRPr/>
            </a:pPr>
            <a:r>
              <a:rPr lang="en-US" sz="3200" b="1" dirty="0">
                <a:solidFill>
                  <a:srgbClr val="238DC1">
                    <a:lumMod val="50000"/>
                  </a:srgbClr>
                </a:solidFill>
                <a:latin typeface="Roboto" panose="02000000000000000000" pitchFamily="2" charset="0"/>
                <a:ea typeface="Roboto" panose="02000000000000000000" pitchFamily="2" charset="0"/>
              </a:rPr>
              <a:t>by Addiction Policy Forum and CHESS</a:t>
            </a:r>
          </a:p>
        </p:txBody>
      </p:sp>
      <p:sp>
        <p:nvSpPr>
          <p:cNvPr id="39" name="Rectangle 38">
            <a:extLst>
              <a:ext uri="{FF2B5EF4-FFF2-40B4-BE49-F238E27FC236}">
                <a16:creationId xmlns:a16="http://schemas.microsoft.com/office/drawing/2014/main" id="{C3B5DD7D-10A4-3F45-A1BC-06CE6A5233AF}"/>
              </a:ext>
            </a:extLst>
          </p:cNvPr>
          <p:cNvSpPr/>
          <p:nvPr/>
        </p:nvSpPr>
        <p:spPr>
          <a:xfrm>
            <a:off x="742160" y="1670463"/>
            <a:ext cx="10314724" cy="4478149"/>
          </a:xfrm>
          <a:prstGeom prst="rect">
            <a:avLst/>
          </a:prstGeom>
        </p:spPr>
        <p:txBody>
          <a:bodyPr wrap="square">
            <a:spAutoFit/>
          </a:bodyPr>
          <a:lstStyle/>
          <a:p>
            <a:pPr>
              <a:spcAft>
                <a:spcPts val="600"/>
              </a:spcAft>
            </a:pPr>
            <a:endParaRPr lang="en-US" sz="2400" dirty="0">
              <a:solidFill>
                <a:srgbClr val="333639"/>
              </a:solidFill>
              <a:latin typeface="Roboto" panose="02000000000000000000"/>
            </a:endParaRPr>
          </a:p>
          <a:p>
            <a:pPr>
              <a:spcAft>
                <a:spcPts val="600"/>
              </a:spcAft>
            </a:pPr>
            <a:r>
              <a:rPr lang="en-US" sz="2400" dirty="0">
                <a:solidFill>
                  <a:srgbClr val="333639"/>
                </a:solidFill>
                <a:latin typeface="Roboto" panose="02000000000000000000"/>
              </a:rPr>
              <a:t>In the setting of COVID-19, social distancing measures may impact access to care including social support systems (e.g., through 12-step programs) that help people struggling with addictions</a:t>
            </a:r>
          </a:p>
          <a:p>
            <a:pPr>
              <a:spcAft>
                <a:spcPts val="600"/>
              </a:spcAft>
            </a:pPr>
            <a:endParaRPr lang="en-US" sz="2400" dirty="0">
              <a:solidFill>
                <a:srgbClr val="333639"/>
              </a:solidFill>
              <a:latin typeface="Roboto" panose="02000000000000000000"/>
            </a:endParaRPr>
          </a:p>
          <a:p>
            <a:pPr>
              <a:spcAft>
                <a:spcPts val="600"/>
              </a:spcAft>
            </a:pPr>
            <a:r>
              <a:rPr lang="en-US" sz="2400" dirty="0">
                <a:solidFill>
                  <a:srgbClr val="333639"/>
                </a:solidFill>
                <a:latin typeface="Roboto" panose="02000000000000000000"/>
              </a:rPr>
              <a:t>The Addiction Policy Forum has advanced its roll out of an empirically supported Connections Mobile App (A-CHESS – Addiction Comprehensive Health Enhancement Support System) that may assist people to combat addictions during the COVID-19 pandemic</a:t>
            </a:r>
          </a:p>
          <a:p>
            <a:pPr>
              <a:spcAft>
                <a:spcPts val="600"/>
              </a:spcAft>
            </a:pPr>
            <a:endParaRPr lang="en-US" sz="2400" dirty="0">
              <a:solidFill>
                <a:srgbClr val="333639"/>
              </a:solidFill>
              <a:latin typeface="Roboto" panose="02000000000000000000"/>
            </a:endParaRPr>
          </a:p>
          <a:p>
            <a:pPr>
              <a:spcAft>
                <a:spcPts val="600"/>
              </a:spcAft>
            </a:pPr>
            <a:endParaRPr lang="en-US" sz="2000" dirty="0">
              <a:solidFill>
                <a:srgbClr val="333639"/>
              </a:solidFill>
              <a:latin typeface="Roboto" panose="02000000000000000000"/>
            </a:endParaRPr>
          </a:p>
        </p:txBody>
      </p:sp>
      <p:pic>
        <p:nvPicPr>
          <p:cNvPr id="5" name="Picture 4">
            <a:extLst>
              <a:ext uri="{FF2B5EF4-FFF2-40B4-BE49-F238E27FC236}">
                <a16:creationId xmlns:a16="http://schemas.microsoft.com/office/drawing/2014/main" id="{F106516B-05AB-2B4A-B58C-3A2432E51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568" y="6191286"/>
            <a:ext cx="2058330" cy="599600"/>
          </a:xfrm>
          <a:prstGeom prst="rect">
            <a:avLst/>
          </a:prstGeom>
        </p:spPr>
      </p:pic>
      <p:sp>
        <p:nvSpPr>
          <p:cNvPr id="6" name="Rectangle 5">
            <a:extLst>
              <a:ext uri="{FF2B5EF4-FFF2-40B4-BE49-F238E27FC236}">
                <a16:creationId xmlns:a16="http://schemas.microsoft.com/office/drawing/2014/main" id="{863DD73F-0782-D846-86AA-1CF198D1CD13}"/>
              </a:ext>
            </a:extLst>
          </p:cNvPr>
          <p:cNvSpPr/>
          <p:nvPr/>
        </p:nvSpPr>
        <p:spPr>
          <a:xfrm>
            <a:off x="8672397" y="6444476"/>
            <a:ext cx="10314724" cy="276999"/>
          </a:xfrm>
          <a:prstGeom prst="rect">
            <a:avLst/>
          </a:prstGeom>
        </p:spPr>
        <p:txBody>
          <a:bodyPr wrap="square">
            <a:spAutoFit/>
          </a:bodyPr>
          <a:lstStyle/>
          <a:p>
            <a:pPr>
              <a:spcAft>
                <a:spcPts val="600"/>
              </a:spcAft>
            </a:pPr>
            <a:r>
              <a:rPr lang="en-US" sz="1200" dirty="0">
                <a:solidFill>
                  <a:srgbClr val="333639"/>
                </a:solidFill>
                <a:latin typeface="Roboto" panose="02000000000000000000"/>
              </a:rPr>
              <a:t>ISAM webinar, Potenza, 2020</a:t>
            </a:r>
          </a:p>
        </p:txBody>
      </p:sp>
    </p:spTree>
    <p:extLst>
      <p:ext uri="{BB962C8B-B14F-4D97-AF65-F5344CB8AC3E}">
        <p14:creationId xmlns:p14="http://schemas.microsoft.com/office/powerpoint/2010/main" val="20543066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11">
            <a:extLst>
              <a:ext uri="{FF2B5EF4-FFF2-40B4-BE49-F238E27FC236}">
                <a16:creationId xmlns:a16="http://schemas.microsoft.com/office/drawing/2014/main" id="{42E2915D-85D2-A645-89AB-5B67E26EBA98}"/>
              </a:ext>
            </a:extLst>
          </p:cNvPr>
          <p:cNvSpPr>
            <a:spLocks noGrp="1"/>
          </p:cNvSpPr>
          <p:nvPr>
            <p:ph type="sldNum" sz="quarter" idx="12"/>
          </p:nvPr>
        </p:nvSpPr>
        <p:spPr>
          <a:xfrm>
            <a:off x="8526520" y="6356350"/>
            <a:ext cx="2743200" cy="365125"/>
          </a:xfrm>
        </p:spPr>
        <p:txBody>
          <a:bodyPr/>
          <a:lstStyle/>
          <a:p>
            <a:pPr>
              <a:defRPr/>
            </a:pPr>
            <a:fld id="{A2912448-FEEC-49E8-9588-2DF1F90D57C2}" type="slidenum">
              <a:rPr lang="en-US" smtClean="0">
                <a:solidFill>
                  <a:srgbClr val="238DC1">
                    <a:lumMod val="50000"/>
                  </a:srgbClr>
                </a:solidFill>
              </a:rPr>
              <a:pPr>
                <a:defRPr/>
              </a:pPr>
              <a:t>38</a:t>
            </a:fld>
            <a:endParaRPr lang="en-US" dirty="0">
              <a:solidFill>
                <a:srgbClr val="238DC1">
                  <a:lumMod val="50000"/>
                </a:srgbClr>
              </a:solidFill>
            </a:endParaRPr>
          </a:p>
        </p:txBody>
      </p:sp>
      <p:sp>
        <p:nvSpPr>
          <p:cNvPr id="38" name="TextBox 37">
            <a:extLst>
              <a:ext uri="{FF2B5EF4-FFF2-40B4-BE49-F238E27FC236}">
                <a16:creationId xmlns:a16="http://schemas.microsoft.com/office/drawing/2014/main" id="{E385F198-6128-3D4B-9126-505E4A8B0385}"/>
              </a:ext>
            </a:extLst>
          </p:cNvPr>
          <p:cNvSpPr txBox="1"/>
          <p:nvPr/>
        </p:nvSpPr>
        <p:spPr>
          <a:xfrm>
            <a:off x="564704" y="343858"/>
            <a:ext cx="11066018" cy="584775"/>
          </a:xfrm>
          <a:prstGeom prst="rect">
            <a:avLst/>
          </a:prstGeom>
          <a:noFill/>
        </p:spPr>
        <p:txBody>
          <a:bodyPr wrap="square" rtlCol="0">
            <a:spAutoFit/>
          </a:bodyPr>
          <a:lstStyle/>
          <a:p>
            <a:pPr>
              <a:defRPr/>
            </a:pPr>
            <a:r>
              <a:rPr lang="en-US" sz="3200" b="1" dirty="0">
                <a:solidFill>
                  <a:srgbClr val="238DC1">
                    <a:lumMod val="50000"/>
                  </a:srgbClr>
                </a:solidFill>
                <a:latin typeface="Roboto" panose="02000000000000000000" pitchFamily="2" charset="0"/>
                <a:ea typeface="Roboto" panose="02000000000000000000" pitchFamily="2" charset="0"/>
              </a:rPr>
              <a:t>Connections Mobile App</a:t>
            </a:r>
          </a:p>
        </p:txBody>
      </p:sp>
      <p:sp>
        <p:nvSpPr>
          <p:cNvPr id="39" name="Rectangle 38">
            <a:extLst>
              <a:ext uri="{FF2B5EF4-FFF2-40B4-BE49-F238E27FC236}">
                <a16:creationId xmlns:a16="http://schemas.microsoft.com/office/drawing/2014/main" id="{C3B5DD7D-10A4-3F45-A1BC-06CE6A5233AF}"/>
              </a:ext>
            </a:extLst>
          </p:cNvPr>
          <p:cNvSpPr/>
          <p:nvPr/>
        </p:nvSpPr>
        <p:spPr>
          <a:xfrm>
            <a:off x="564704" y="951553"/>
            <a:ext cx="10314724" cy="5278368"/>
          </a:xfrm>
          <a:prstGeom prst="rect">
            <a:avLst/>
          </a:prstGeom>
        </p:spPr>
        <p:txBody>
          <a:bodyPr wrap="square">
            <a:spAutoFit/>
          </a:bodyPr>
          <a:lstStyle/>
          <a:p>
            <a:pPr>
              <a:spcAft>
                <a:spcPts val="600"/>
              </a:spcAft>
            </a:pPr>
            <a:endParaRPr lang="en-US" sz="2400" dirty="0">
              <a:solidFill>
                <a:srgbClr val="333639"/>
              </a:solidFill>
              <a:latin typeface="Roboto" panose="02000000000000000000"/>
            </a:endParaRPr>
          </a:p>
          <a:p>
            <a:pPr>
              <a:spcAft>
                <a:spcPts val="600"/>
              </a:spcAft>
            </a:pPr>
            <a:r>
              <a:rPr lang="en-US" sz="2400" dirty="0">
                <a:solidFill>
                  <a:srgbClr val="333639"/>
                </a:solidFill>
                <a:latin typeface="Roboto" panose="02000000000000000000"/>
              </a:rPr>
              <a:t>The app “supports patients in recovery by offering anonymous, prosocial engagement with others in recovery, connections to their care team, and digital cognitive behavioral therapy (CBT),” among other features.</a:t>
            </a:r>
          </a:p>
          <a:p>
            <a:pPr>
              <a:spcAft>
                <a:spcPts val="600"/>
              </a:spcAft>
            </a:pPr>
            <a:endParaRPr lang="en-US" sz="2400" dirty="0">
              <a:solidFill>
                <a:srgbClr val="333639"/>
              </a:solidFill>
              <a:latin typeface="Roboto" panose="02000000000000000000"/>
            </a:endParaRPr>
          </a:p>
          <a:p>
            <a:pPr>
              <a:spcAft>
                <a:spcPts val="600"/>
              </a:spcAft>
            </a:pPr>
            <a:r>
              <a:rPr lang="en-US" sz="2400" dirty="0">
                <a:solidFill>
                  <a:srgbClr val="333639"/>
                </a:solidFill>
                <a:latin typeface="Roboto" panose="02000000000000000000"/>
              </a:rPr>
              <a:t>“Through the Connections App, the Addiction Policy Forum will supply trained counselors with a Telehealth strategy to help individuals with SUD maintain recovery. Training will occur daily from 9:00 AM to 10:00 PM. Both companies [APF and CHESS Health] will collaborate to moderate online discussion groups for individuals to support one another and share recovery strategies in a safe, anonymous setting.”</a:t>
            </a:r>
          </a:p>
          <a:p>
            <a:pPr>
              <a:spcAft>
                <a:spcPts val="600"/>
              </a:spcAft>
            </a:pPr>
            <a:endParaRPr lang="en-US" sz="2400" dirty="0">
              <a:solidFill>
                <a:srgbClr val="333639"/>
              </a:solidFill>
              <a:latin typeface="Roboto" panose="02000000000000000000"/>
            </a:endParaRPr>
          </a:p>
          <a:p>
            <a:pPr>
              <a:spcAft>
                <a:spcPts val="600"/>
              </a:spcAft>
            </a:pPr>
            <a:r>
              <a:rPr lang="en-US" sz="2400" dirty="0">
                <a:solidFill>
                  <a:srgbClr val="333639"/>
                </a:solidFill>
                <a:latin typeface="Roboto" panose="02000000000000000000"/>
              </a:rPr>
              <a:t>Over 900 people signed up in first 24 hours of operation</a:t>
            </a:r>
          </a:p>
        </p:txBody>
      </p:sp>
      <p:pic>
        <p:nvPicPr>
          <p:cNvPr id="5" name="Picture 4">
            <a:extLst>
              <a:ext uri="{FF2B5EF4-FFF2-40B4-BE49-F238E27FC236}">
                <a16:creationId xmlns:a16="http://schemas.microsoft.com/office/drawing/2014/main" id="{F106516B-05AB-2B4A-B58C-3A2432E51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568" y="6191286"/>
            <a:ext cx="2058330" cy="599600"/>
          </a:xfrm>
          <a:prstGeom prst="rect">
            <a:avLst/>
          </a:prstGeom>
        </p:spPr>
      </p:pic>
      <p:sp>
        <p:nvSpPr>
          <p:cNvPr id="8" name="Rectangle 7">
            <a:extLst>
              <a:ext uri="{FF2B5EF4-FFF2-40B4-BE49-F238E27FC236}">
                <a16:creationId xmlns:a16="http://schemas.microsoft.com/office/drawing/2014/main" id="{C6E5C203-A706-DB43-805B-1A282BA03376}"/>
              </a:ext>
            </a:extLst>
          </p:cNvPr>
          <p:cNvSpPr/>
          <p:nvPr/>
        </p:nvSpPr>
        <p:spPr>
          <a:xfrm>
            <a:off x="8672397" y="6444476"/>
            <a:ext cx="10314724" cy="276999"/>
          </a:xfrm>
          <a:prstGeom prst="rect">
            <a:avLst/>
          </a:prstGeom>
        </p:spPr>
        <p:txBody>
          <a:bodyPr wrap="square">
            <a:spAutoFit/>
          </a:bodyPr>
          <a:lstStyle/>
          <a:p>
            <a:pPr>
              <a:spcAft>
                <a:spcPts val="600"/>
              </a:spcAft>
            </a:pPr>
            <a:r>
              <a:rPr lang="en-US" sz="1200" dirty="0">
                <a:solidFill>
                  <a:srgbClr val="333639"/>
                </a:solidFill>
                <a:latin typeface="Roboto" panose="02000000000000000000"/>
              </a:rPr>
              <a:t>ISAM webinar, Potenza, 2020</a:t>
            </a:r>
          </a:p>
        </p:txBody>
      </p:sp>
    </p:spTree>
    <p:extLst>
      <p:ext uri="{BB962C8B-B14F-4D97-AF65-F5344CB8AC3E}">
        <p14:creationId xmlns:p14="http://schemas.microsoft.com/office/powerpoint/2010/main" val="2347997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8F0A2B-5715-AA40-828D-7752A87B1CEA}"/>
              </a:ext>
            </a:extLst>
          </p:cNvPr>
          <p:cNvSpPr>
            <a:spLocks noGrp="1"/>
          </p:cNvSpPr>
          <p:nvPr>
            <p:ph type="sldNum" sz="quarter" idx="12"/>
          </p:nvPr>
        </p:nvSpPr>
        <p:spPr>
          <a:xfrm>
            <a:off x="8526520" y="6356350"/>
            <a:ext cx="2743200" cy="365125"/>
          </a:xfrm>
        </p:spPr>
        <p:txBody>
          <a:bodyPr/>
          <a:lstStyle/>
          <a:p>
            <a:fld id="{A2912448-FEEC-49E8-9588-2DF1F90D57C2}" type="slidenum">
              <a:rPr lang="en-US" smtClean="0">
                <a:solidFill>
                  <a:srgbClr val="238DC1">
                    <a:lumMod val="50000"/>
                  </a:srgbClr>
                </a:solidFill>
              </a:rPr>
              <a:pPr/>
              <a:t>39</a:t>
            </a:fld>
            <a:endParaRPr lang="en-US">
              <a:solidFill>
                <a:srgbClr val="238DC1">
                  <a:lumMod val="50000"/>
                </a:srgbClr>
              </a:solidFill>
            </a:endParaRPr>
          </a:p>
        </p:txBody>
      </p:sp>
      <p:sp>
        <p:nvSpPr>
          <p:cNvPr id="7" name="Slide Number Placeholder 3">
            <a:extLst>
              <a:ext uri="{FF2B5EF4-FFF2-40B4-BE49-F238E27FC236}">
                <a16:creationId xmlns:a16="http://schemas.microsoft.com/office/drawing/2014/main" id="{E201DCF4-FD5F-5243-9D66-11E3F0D779F8}"/>
              </a:ext>
            </a:extLst>
          </p:cNvPr>
          <p:cNvSpPr txBox="1">
            <a:spLocks/>
          </p:cNvSpPr>
          <p:nvPr/>
        </p:nvSpPr>
        <p:spPr>
          <a:xfrm>
            <a:off x="6536267" y="6335914"/>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585"/>
            <a:fld id="{5F5A1A3A-3629-804B-9148-723FC0340C57}" type="slidenum">
              <a:rPr lang="en-US" smtClean="0">
                <a:solidFill>
                  <a:prstClr val="white"/>
                </a:solidFill>
                <a:latin typeface="Century Gothic"/>
              </a:rPr>
              <a:pPr defTabSz="609585"/>
              <a:t>39</a:t>
            </a:fld>
            <a:endParaRPr lang="en-US">
              <a:solidFill>
                <a:prstClr val="white"/>
              </a:solidFill>
              <a:latin typeface="Century Gothic"/>
            </a:endParaRPr>
          </a:p>
        </p:txBody>
      </p:sp>
      <p:grpSp>
        <p:nvGrpSpPr>
          <p:cNvPr id="8" name="Group 7">
            <a:extLst>
              <a:ext uri="{FF2B5EF4-FFF2-40B4-BE49-F238E27FC236}">
                <a16:creationId xmlns:a16="http://schemas.microsoft.com/office/drawing/2014/main" id="{1A9D5A8F-A94B-9943-9149-93223F75DAC6}"/>
              </a:ext>
            </a:extLst>
          </p:cNvPr>
          <p:cNvGrpSpPr/>
          <p:nvPr/>
        </p:nvGrpSpPr>
        <p:grpSpPr>
          <a:xfrm>
            <a:off x="4333325" y="2057212"/>
            <a:ext cx="1854499" cy="3557305"/>
            <a:chOff x="4179481" y="1873611"/>
            <a:chExt cx="350202" cy="1941041"/>
          </a:xfrm>
          <a:solidFill>
            <a:schemeClr val="accent6">
              <a:lumMod val="40000"/>
              <a:lumOff val="60000"/>
            </a:schemeClr>
          </a:solidFill>
        </p:grpSpPr>
        <p:sp>
          <p:nvSpPr>
            <p:cNvPr id="9" name="Right Arrow 8">
              <a:extLst>
                <a:ext uri="{FF2B5EF4-FFF2-40B4-BE49-F238E27FC236}">
                  <a16:creationId xmlns:a16="http://schemas.microsoft.com/office/drawing/2014/main" id="{5B5E64D8-5180-4F45-92CE-3D42776252F2}"/>
                </a:ext>
              </a:extLst>
            </p:cNvPr>
            <p:cNvSpPr/>
            <p:nvPr/>
          </p:nvSpPr>
          <p:spPr>
            <a:xfrm>
              <a:off x="4186236" y="1873611"/>
              <a:ext cx="342900" cy="556491"/>
            </a:xfrm>
            <a:prstGeom prst="rightArrow">
              <a:avLst/>
            </a:prstGeom>
            <a:grp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a:solidFill>
                  <a:prstClr val="white"/>
                </a:solidFill>
                <a:latin typeface="Century Gothic"/>
              </a:endParaRPr>
            </a:p>
          </p:txBody>
        </p:sp>
        <p:sp>
          <p:nvSpPr>
            <p:cNvPr id="10" name="Right Arrow 9">
              <a:extLst>
                <a:ext uri="{FF2B5EF4-FFF2-40B4-BE49-F238E27FC236}">
                  <a16:creationId xmlns:a16="http://schemas.microsoft.com/office/drawing/2014/main" id="{C314F7FA-0B91-F140-96AE-5D89BF02DCDC}"/>
                </a:ext>
              </a:extLst>
            </p:cNvPr>
            <p:cNvSpPr/>
            <p:nvPr/>
          </p:nvSpPr>
          <p:spPr>
            <a:xfrm>
              <a:off x="4179481" y="2591040"/>
              <a:ext cx="342900" cy="556491"/>
            </a:xfrm>
            <a:prstGeom prst="rightArrow">
              <a:avLst/>
            </a:prstGeom>
            <a:grp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a:solidFill>
                  <a:prstClr val="white"/>
                </a:solidFill>
                <a:latin typeface="Century Gothic"/>
              </a:endParaRPr>
            </a:p>
          </p:txBody>
        </p:sp>
        <p:sp>
          <p:nvSpPr>
            <p:cNvPr id="11" name="Right Arrow 10">
              <a:extLst>
                <a:ext uri="{FF2B5EF4-FFF2-40B4-BE49-F238E27FC236}">
                  <a16:creationId xmlns:a16="http://schemas.microsoft.com/office/drawing/2014/main" id="{BE7C5582-5F18-D640-B129-1A9B476E7A81}"/>
                </a:ext>
              </a:extLst>
            </p:cNvPr>
            <p:cNvSpPr/>
            <p:nvPr/>
          </p:nvSpPr>
          <p:spPr>
            <a:xfrm>
              <a:off x="4186783" y="3258161"/>
              <a:ext cx="342900" cy="556491"/>
            </a:xfrm>
            <a:prstGeom prst="rightArrow">
              <a:avLst/>
            </a:prstGeom>
            <a:grp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a:solidFill>
                  <a:prstClr val="white"/>
                </a:solidFill>
                <a:latin typeface="Century Gothic"/>
              </a:endParaRPr>
            </a:p>
          </p:txBody>
        </p:sp>
      </p:grpSp>
      <p:sp>
        <p:nvSpPr>
          <p:cNvPr id="15" name="TextBox 14">
            <a:extLst>
              <a:ext uri="{FF2B5EF4-FFF2-40B4-BE49-F238E27FC236}">
                <a16:creationId xmlns:a16="http://schemas.microsoft.com/office/drawing/2014/main" id="{C0AB81E7-AC52-A04A-B515-3C568C6C3212}"/>
              </a:ext>
            </a:extLst>
          </p:cNvPr>
          <p:cNvSpPr txBox="1"/>
          <p:nvPr/>
        </p:nvSpPr>
        <p:spPr>
          <a:xfrm>
            <a:off x="629511" y="431471"/>
            <a:ext cx="5054589" cy="584775"/>
          </a:xfrm>
          <a:prstGeom prst="rect">
            <a:avLst/>
          </a:prstGeom>
          <a:noFill/>
        </p:spPr>
        <p:txBody>
          <a:bodyPr wrap="none" rtlCol="0">
            <a:spAutoFit/>
          </a:bodyPr>
          <a:lstStyle/>
          <a:p>
            <a:pPr algn="ctr"/>
            <a:r>
              <a:rPr lang="en-US" sz="3200" b="1" dirty="0">
                <a:solidFill>
                  <a:srgbClr val="238DC1">
                    <a:lumMod val="50000"/>
                  </a:srgbClr>
                </a:solidFill>
                <a:latin typeface="Roboto" panose="02000000000000000000" pitchFamily="2" charset="0"/>
                <a:ea typeface="Roboto" panose="02000000000000000000" pitchFamily="2" charset="0"/>
              </a:rPr>
              <a:t>eRecovery: Functionality</a:t>
            </a:r>
          </a:p>
        </p:txBody>
      </p:sp>
      <p:grpSp>
        <p:nvGrpSpPr>
          <p:cNvPr id="16" name="Group 15">
            <a:extLst>
              <a:ext uri="{FF2B5EF4-FFF2-40B4-BE49-F238E27FC236}">
                <a16:creationId xmlns:a16="http://schemas.microsoft.com/office/drawing/2014/main" id="{10C25D59-D3A5-734C-9347-87F84C6266AB}"/>
              </a:ext>
            </a:extLst>
          </p:cNvPr>
          <p:cNvGrpSpPr>
            <a:grpSpLocks noChangeAspect="1"/>
          </p:cNvGrpSpPr>
          <p:nvPr/>
        </p:nvGrpSpPr>
        <p:grpSpPr>
          <a:xfrm>
            <a:off x="1344429" y="1311194"/>
            <a:ext cx="2436308" cy="5049342"/>
            <a:chOff x="6824208" y="643466"/>
            <a:chExt cx="2686916" cy="5568739"/>
          </a:xfrm>
        </p:grpSpPr>
        <p:pic>
          <p:nvPicPr>
            <p:cNvPr id="17" name="Picture 16">
              <a:extLst>
                <a:ext uri="{FF2B5EF4-FFF2-40B4-BE49-F238E27FC236}">
                  <a16:creationId xmlns:a16="http://schemas.microsoft.com/office/drawing/2014/main" id="{3E8E7587-CF02-8945-B5A6-72C06314C7BA}"/>
                </a:ext>
              </a:extLst>
            </p:cNvPr>
            <p:cNvPicPr>
              <a:picLocks noChangeAspect="1"/>
            </p:cNvPicPr>
            <p:nvPr/>
          </p:nvPicPr>
          <p:blipFill>
            <a:blip r:embed="rId2"/>
            <a:stretch>
              <a:fillRect/>
            </a:stretch>
          </p:blipFill>
          <p:spPr>
            <a:xfrm>
              <a:off x="6945485" y="1210805"/>
              <a:ext cx="2407061" cy="4392255"/>
            </a:xfrm>
            <a:prstGeom prst="rect">
              <a:avLst/>
            </a:prstGeom>
          </p:spPr>
        </p:pic>
        <p:pic>
          <p:nvPicPr>
            <p:cNvPr id="18" name="Content Placeholder 4">
              <a:extLst>
                <a:ext uri="{FF2B5EF4-FFF2-40B4-BE49-F238E27FC236}">
                  <a16:creationId xmlns:a16="http://schemas.microsoft.com/office/drawing/2014/main" id="{FA314D47-7B62-F248-A06A-81A355F69B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24208" y="643466"/>
              <a:ext cx="2686916" cy="5568739"/>
            </a:xfrm>
            <a:prstGeom prst="rect">
              <a:avLst/>
            </a:prstGeom>
          </p:spPr>
        </p:pic>
      </p:grpSp>
      <p:sp>
        <p:nvSpPr>
          <p:cNvPr id="2" name="TextBox 1">
            <a:extLst>
              <a:ext uri="{FF2B5EF4-FFF2-40B4-BE49-F238E27FC236}">
                <a16:creationId xmlns:a16="http://schemas.microsoft.com/office/drawing/2014/main" id="{DACC2B30-FBE1-4840-8F70-B7631978E2DF}"/>
              </a:ext>
            </a:extLst>
          </p:cNvPr>
          <p:cNvSpPr txBox="1"/>
          <p:nvPr/>
        </p:nvSpPr>
        <p:spPr>
          <a:xfrm>
            <a:off x="6740412" y="1825617"/>
            <a:ext cx="5011451" cy="4475584"/>
          </a:xfrm>
          <a:prstGeom prst="rect">
            <a:avLst/>
          </a:prstGeom>
          <a:noFill/>
        </p:spPr>
        <p:txBody>
          <a:bodyPr wrap="square" rtlCol="0">
            <a:spAutoFit/>
          </a:bodyPr>
          <a:lstStyle/>
          <a:p>
            <a:pPr marL="342900" indent="-342900">
              <a:spcAft>
                <a:spcPts val="700"/>
              </a:spcAft>
              <a:buFont typeface="Arial" panose="020B0604020202020204" pitchFamily="34" charset="0"/>
              <a:buChar char="•"/>
            </a:pPr>
            <a:r>
              <a:rPr lang="en-US" sz="2100" b="1" dirty="0">
                <a:solidFill>
                  <a:srgbClr val="238DC1">
                    <a:lumMod val="50000"/>
                  </a:srgbClr>
                </a:solidFill>
                <a:latin typeface="Roboto" panose="02000000000000000000"/>
              </a:rPr>
              <a:t>Daily check-ins</a:t>
            </a:r>
          </a:p>
          <a:p>
            <a:pPr marL="342900" indent="-342900">
              <a:spcAft>
                <a:spcPts val="700"/>
              </a:spcAft>
              <a:buFont typeface="Arial" panose="020B0604020202020204" pitchFamily="34" charset="0"/>
              <a:buChar char="•"/>
            </a:pPr>
            <a:r>
              <a:rPr lang="en-US" sz="2100" b="1" dirty="0">
                <a:solidFill>
                  <a:srgbClr val="238DC1">
                    <a:lumMod val="50000"/>
                  </a:srgbClr>
                </a:solidFill>
                <a:latin typeface="Roboto" panose="02000000000000000000"/>
              </a:rPr>
              <a:t>Recovery support through discussion groups and messaging</a:t>
            </a:r>
          </a:p>
          <a:p>
            <a:pPr marL="342900" indent="-342900">
              <a:spcAft>
                <a:spcPts val="700"/>
              </a:spcAft>
              <a:buFont typeface="Arial" panose="020B0604020202020204" pitchFamily="34" charset="0"/>
              <a:buChar char="•"/>
            </a:pPr>
            <a:r>
              <a:rPr lang="en-US" sz="2100" b="1" dirty="0">
                <a:solidFill>
                  <a:srgbClr val="238DC1">
                    <a:lumMod val="50000"/>
                  </a:srgbClr>
                </a:solidFill>
                <a:latin typeface="Roboto" panose="02000000000000000000"/>
              </a:rPr>
              <a:t>Secure contact with counselors</a:t>
            </a:r>
          </a:p>
          <a:p>
            <a:pPr marL="342900" indent="-342900">
              <a:spcAft>
                <a:spcPts val="700"/>
              </a:spcAft>
              <a:buFont typeface="Arial" panose="020B0604020202020204" pitchFamily="34" charset="0"/>
              <a:buChar char="•"/>
            </a:pPr>
            <a:r>
              <a:rPr lang="en-US" sz="2100" b="1" dirty="0">
                <a:solidFill>
                  <a:srgbClr val="238DC1">
                    <a:lumMod val="50000"/>
                  </a:srgbClr>
                </a:solidFill>
                <a:latin typeface="Roboto" panose="02000000000000000000"/>
              </a:rPr>
              <a:t>Care plan reminders for medications and appointments</a:t>
            </a:r>
          </a:p>
          <a:p>
            <a:pPr marL="342900" indent="-342900">
              <a:spcAft>
                <a:spcPts val="700"/>
              </a:spcAft>
              <a:buFont typeface="Arial" panose="020B0604020202020204" pitchFamily="34" charset="0"/>
              <a:buChar char="•"/>
            </a:pPr>
            <a:r>
              <a:rPr lang="en-US" sz="2100" b="1" dirty="0">
                <a:solidFill>
                  <a:srgbClr val="238DC1">
                    <a:lumMod val="50000"/>
                  </a:srgbClr>
                </a:solidFill>
                <a:latin typeface="Roboto" panose="02000000000000000000"/>
              </a:rPr>
              <a:t>Goals, journals, and weekly surveys</a:t>
            </a:r>
          </a:p>
          <a:p>
            <a:pPr marL="342900" indent="-342900">
              <a:spcAft>
                <a:spcPts val="700"/>
              </a:spcAft>
              <a:buFont typeface="Arial" panose="020B0604020202020204" pitchFamily="34" charset="0"/>
              <a:buChar char="•"/>
            </a:pPr>
            <a:r>
              <a:rPr lang="en-US" sz="2100" b="1" dirty="0">
                <a:solidFill>
                  <a:srgbClr val="238DC1">
                    <a:lumMod val="50000"/>
                  </a:srgbClr>
                </a:solidFill>
                <a:latin typeface="Roboto" panose="02000000000000000000"/>
              </a:rPr>
              <a:t>Recovery help button </a:t>
            </a:r>
          </a:p>
          <a:p>
            <a:pPr marL="342900" indent="-342900">
              <a:spcAft>
                <a:spcPts val="100"/>
              </a:spcAft>
              <a:buFont typeface="Arial" panose="020B0604020202020204" pitchFamily="34" charset="0"/>
              <a:buChar char="•"/>
            </a:pPr>
            <a:r>
              <a:rPr lang="en-US" sz="2100" b="1" dirty="0">
                <a:solidFill>
                  <a:srgbClr val="238DC1">
                    <a:lumMod val="50000"/>
                  </a:srgbClr>
                </a:solidFill>
                <a:latin typeface="Roboto" panose="02000000000000000000"/>
              </a:rPr>
              <a:t>Audio, video and written content to support recovery</a:t>
            </a:r>
          </a:p>
          <a:p>
            <a:pPr marL="285750" indent="-285750">
              <a:buFont typeface="Arial" panose="020B0604020202020204" pitchFamily="34" charset="0"/>
              <a:buChar char="•"/>
            </a:pPr>
            <a:endParaRPr lang="en-US" dirty="0">
              <a:solidFill>
                <a:srgbClr val="333639"/>
              </a:solidFill>
            </a:endParaRPr>
          </a:p>
        </p:txBody>
      </p:sp>
      <p:pic>
        <p:nvPicPr>
          <p:cNvPr id="13" name="Picture 12" descr="A screenshot of a cell phone&#10;&#10;Description automatically generated">
            <a:extLst>
              <a:ext uri="{FF2B5EF4-FFF2-40B4-BE49-F238E27FC236}">
                <a16:creationId xmlns:a16="http://schemas.microsoft.com/office/drawing/2014/main" id="{E741E73A-6D2D-FA45-9FED-56EB06BD95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4395" y="1863524"/>
            <a:ext cx="2211122" cy="3963636"/>
          </a:xfrm>
          <a:prstGeom prst="rect">
            <a:avLst/>
          </a:prstGeom>
        </p:spPr>
      </p:pic>
      <p:sp>
        <p:nvSpPr>
          <p:cNvPr id="14" name="Rectangle 13">
            <a:extLst>
              <a:ext uri="{FF2B5EF4-FFF2-40B4-BE49-F238E27FC236}">
                <a16:creationId xmlns:a16="http://schemas.microsoft.com/office/drawing/2014/main" id="{08AD22E1-606B-134D-9B4F-BB95BD7F5B82}"/>
              </a:ext>
            </a:extLst>
          </p:cNvPr>
          <p:cNvSpPr/>
          <p:nvPr/>
        </p:nvSpPr>
        <p:spPr>
          <a:xfrm>
            <a:off x="8672397" y="6444476"/>
            <a:ext cx="10314724" cy="276999"/>
          </a:xfrm>
          <a:prstGeom prst="rect">
            <a:avLst/>
          </a:prstGeom>
        </p:spPr>
        <p:txBody>
          <a:bodyPr wrap="square">
            <a:spAutoFit/>
          </a:bodyPr>
          <a:lstStyle/>
          <a:p>
            <a:pPr>
              <a:spcAft>
                <a:spcPts val="600"/>
              </a:spcAft>
            </a:pPr>
            <a:r>
              <a:rPr lang="en-US" sz="1200" dirty="0">
                <a:solidFill>
                  <a:srgbClr val="333639"/>
                </a:solidFill>
                <a:latin typeface="Roboto" panose="02000000000000000000"/>
              </a:rPr>
              <a:t>ISAM webinar, Potenza, 2020</a:t>
            </a:r>
          </a:p>
        </p:txBody>
      </p:sp>
    </p:spTree>
    <p:extLst>
      <p:ext uri="{BB962C8B-B14F-4D97-AF65-F5344CB8AC3E}">
        <p14:creationId xmlns:p14="http://schemas.microsoft.com/office/powerpoint/2010/main" val="163159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9725" t="5244" r="7818" b="8154"/>
          <a:stretch/>
        </p:blipFill>
        <p:spPr>
          <a:xfrm>
            <a:off x="1332606" y="227819"/>
            <a:ext cx="4674696" cy="6353733"/>
          </a:xfrm>
          <a:prstGeom prst="rect">
            <a:avLst/>
          </a:prstGeom>
          <a:ln>
            <a:solidFill>
              <a:schemeClr val="bg1">
                <a:lumMod val="65000"/>
              </a:schemeClr>
            </a:solidFill>
          </a:ln>
          <a:effectLst>
            <a:outerShdw blurRad="50800" dist="38100" dir="2700000" sx="102000" sy="102000" algn="tl" rotWithShape="0">
              <a:prstClr val="black">
                <a:alpha val="40000"/>
              </a:prstClr>
            </a:outerShdw>
          </a:effec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9105" t="4029" r="7285" b="8260"/>
          <a:stretch/>
        </p:blipFill>
        <p:spPr>
          <a:xfrm>
            <a:off x="6360833" y="227819"/>
            <a:ext cx="4680161" cy="6353733"/>
          </a:xfrm>
          <a:prstGeom prst="rect">
            <a:avLst/>
          </a:prstGeom>
          <a:ln>
            <a:solidFill>
              <a:schemeClr val="bg1">
                <a:lumMod val="65000"/>
              </a:schemeClr>
            </a:solidFill>
          </a:ln>
          <a:effectLst>
            <a:outerShdw blurRad="50800" dist="38100" dir="2700000" sx="102000" sy="102000" algn="tl" rotWithShape="0">
              <a:prstClr val="black">
                <a:alpha val="40000"/>
              </a:prstClr>
            </a:outerShdw>
          </a:effectLst>
        </p:spPr>
      </p:pic>
    </p:spTree>
    <p:extLst>
      <p:ext uri="{BB962C8B-B14F-4D97-AF65-F5344CB8AC3E}">
        <p14:creationId xmlns:p14="http://schemas.microsoft.com/office/powerpoint/2010/main" val="11445225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2C0E22-2376-1646-9758-4B56F55A9CFE}"/>
              </a:ext>
            </a:extLst>
          </p:cNvPr>
          <p:cNvSpPr txBox="1"/>
          <p:nvPr/>
        </p:nvSpPr>
        <p:spPr>
          <a:xfrm>
            <a:off x="927213" y="5203127"/>
            <a:ext cx="2194560" cy="677108"/>
          </a:xfrm>
          <a:prstGeom prst="rect">
            <a:avLst/>
          </a:prstGeom>
          <a:noFill/>
        </p:spPr>
        <p:txBody>
          <a:bodyPr wrap="square" rtlCol="0">
            <a:spAutoFit/>
          </a:bodyPr>
          <a:lstStyle/>
          <a:p>
            <a:pPr algn="ctr"/>
            <a:r>
              <a:rPr lang="en-US" sz="1400" b="1" dirty="0">
                <a:solidFill>
                  <a:srgbClr val="238DC1">
                    <a:lumMod val="50000"/>
                  </a:srgbClr>
                </a:solidFill>
                <a:latin typeface="Roboto" panose="02000000000000000000"/>
                <a:ea typeface="Open Sans" panose="020B0606030504020204" pitchFamily="34" charset="0"/>
                <a:cs typeface="Lato Medium" panose="020F0602020204030203" pitchFamily="34" charset="0"/>
              </a:rPr>
              <a:t>Threshold Questions</a:t>
            </a:r>
          </a:p>
          <a:p>
            <a:pPr marL="171450" indent="-171450">
              <a:buFont typeface="Arial" panose="020B0604020202020204" pitchFamily="34" charset="0"/>
              <a:buChar char="•"/>
            </a:pPr>
            <a:r>
              <a:rPr lang="en-US" sz="1200" dirty="0">
                <a:solidFill>
                  <a:srgbClr val="238DC1">
                    <a:lumMod val="50000"/>
                  </a:srgbClr>
                </a:solidFill>
                <a:latin typeface="Roboto" panose="02000000000000000000"/>
              </a:rPr>
              <a:t>Have you used drugs or alcohol in the last 7 days?</a:t>
            </a:r>
          </a:p>
        </p:txBody>
      </p:sp>
      <p:sp>
        <p:nvSpPr>
          <p:cNvPr id="7" name="TextBox 6">
            <a:extLst>
              <a:ext uri="{FF2B5EF4-FFF2-40B4-BE49-F238E27FC236}">
                <a16:creationId xmlns:a16="http://schemas.microsoft.com/office/drawing/2014/main" id="{1F4208FE-73C3-364F-9285-C82005533AB0}"/>
              </a:ext>
            </a:extLst>
          </p:cNvPr>
          <p:cNvSpPr txBox="1"/>
          <p:nvPr/>
        </p:nvSpPr>
        <p:spPr>
          <a:xfrm>
            <a:off x="3673461" y="5203127"/>
            <a:ext cx="2194560" cy="1046440"/>
          </a:xfrm>
          <a:prstGeom prst="rect">
            <a:avLst/>
          </a:prstGeom>
          <a:noFill/>
        </p:spPr>
        <p:txBody>
          <a:bodyPr wrap="square" rtlCol="0">
            <a:spAutoFit/>
          </a:bodyPr>
          <a:lstStyle/>
          <a:p>
            <a:pPr algn="ctr"/>
            <a:r>
              <a:rPr lang="en-US" sz="1400" b="1" dirty="0">
                <a:solidFill>
                  <a:srgbClr val="238DC1">
                    <a:lumMod val="50000"/>
                  </a:srgbClr>
                </a:solidFill>
                <a:latin typeface="Roboto" panose="02000000000000000000"/>
                <a:ea typeface="Open Sans" panose="020B0606030504020204" pitchFamily="34" charset="0"/>
                <a:cs typeface="Lato Medium" panose="020F0602020204030203" pitchFamily="34" charset="0"/>
              </a:rPr>
              <a:t>Protective Questions</a:t>
            </a:r>
          </a:p>
          <a:p>
            <a:pPr marL="171450" indent="-171450">
              <a:buFont typeface="Arial" panose="020B0604020202020204" pitchFamily="34" charset="0"/>
              <a:buChar char="•"/>
            </a:pPr>
            <a:r>
              <a:rPr lang="en-US" sz="1200" dirty="0">
                <a:solidFill>
                  <a:srgbClr val="238DC1">
                    <a:lumMod val="50000"/>
                  </a:srgbClr>
                </a:solidFill>
                <a:latin typeface="Roboto" panose="02000000000000000000"/>
              </a:rPr>
              <a:t>Rate your involvement with work, school, volunteering</a:t>
            </a:r>
          </a:p>
          <a:p>
            <a:pPr marL="171450" indent="-171450">
              <a:buFont typeface="Arial" panose="020B0604020202020204" pitchFamily="34" charset="0"/>
              <a:buChar char="•"/>
            </a:pPr>
            <a:r>
              <a:rPr lang="en-US" sz="1200" dirty="0">
                <a:solidFill>
                  <a:srgbClr val="238DC1">
                    <a:lumMod val="50000"/>
                  </a:srgbClr>
                </a:solidFill>
                <a:latin typeface="Roboto" panose="02000000000000000000"/>
              </a:rPr>
              <a:t>Rate amount of time with supportive family &amp; friends</a:t>
            </a:r>
            <a:endParaRPr lang="en-US" sz="1200" b="1" dirty="0">
              <a:solidFill>
                <a:srgbClr val="238DC1">
                  <a:lumMod val="50000"/>
                </a:srgbClr>
              </a:solidFill>
              <a:latin typeface="Roboto" panose="02000000000000000000"/>
              <a:ea typeface="Open Sans" panose="020B0606030504020204" pitchFamily="34" charset="0"/>
              <a:cs typeface="Lato Medium" panose="020F0602020204030203" pitchFamily="34" charset="0"/>
            </a:endParaRPr>
          </a:p>
        </p:txBody>
      </p:sp>
      <p:sp>
        <p:nvSpPr>
          <p:cNvPr id="8" name="TextBox 7">
            <a:extLst>
              <a:ext uri="{FF2B5EF4-FFF2-40B4-BE49-F238E27FC236}">
                <a16:creationId xmlns:a16="http://schemas.microsoft.com/office/drawing/2014/main" id="{EF4CB079-57F4-4C40-83A3-4283AC314EEB}"/>
              </a:ext>
            </a:extLst>
          </p:cNvPr>
          <p:cNvSpPr txBox="1"/>
          <p:nvPr/>
        </p:nvSpPr>
        <p:spPr>
          <a:xfrm>
            <a:off x="6316665" y="5172349"/>
            <a:ext cx="2498803" cy="1415772"/>
          </a:xfrm>
          <a:prstGeom prst="rect">
            <a:avLst/>
          </a:prstGeom>
          <a:noFill/>
        </p:spPr>
        <p:txBody>
          <a:bodyPr wrap="square" rtlCol="0">
            <a:spAutoFit/>
          </a:bodyPr>
          <a:lstStyle/>
          <a:p>
            <a:pPr algn="ctr"/>
            <a:r>
              <a:rPr lang="en-US" sz="1400" b="1" dirty="0">
                <a:solidFill>
                  <a:srgbClr val="238DC1">
                    <a:lumMod val="50000"/>
                  </a:srgbClr>
                </a:solidFill>
                <a:latin typeface="Roboto" panose="02000000000000000000"/>
              </a:rPr>
              <a:t>Risk Factor Questions</a:t>
            </a:r>
          </a:p>
          <a:p>
            <a:pPr marL="171450" indent="-171450">
              <a:buFont typeface="Arial" panose="020B0604020202020204" pitchFamily="34" charset="0"/>
              <a:buChar char="•"/>
            </a:pPr>
            <a:r>
              <a:rPr lang="en-US" sz="1200" dirty="0">
                <a:solidFill>
                  <a:srgbClr val="238DC1">
                    <a:lumMod val="50000"/>
                  </a:srgbClr>
                </a:solidFill>
                <a:latin typeface="Roboto" panose="02000000000000000000"/>
              </a:rPr>
              <a:t>Rate your difficulty sleeping</a:t>
            </a:r>
          </a:p>
          <a:p>
            <a:pPr marL="171450" indent="-171450">
              <a:buFont typeface="Arial" panose="020B0604020202020204" pitchFamily="34" charset="0"/>
              <a:buChar char="•"/>
            </a:pPr>
            <a:r>
              <a:rPr lang="en-US" sz="1200" dirty="0">
                <a:solidFill>
                  <a:srgbClr val="238DC1">
                    <a:lumMod val="50000"/>
                  </a:srgbClr>
                </a:solidFill>
                <a:latin typeface="Roboto" panose="02000000000000000000"/>
              </a:rPr>
              <a:t>Rate your drinking or use urges</a:t>
            </a:r>
          </a:p>
          <a:p>
            <a:pPr marL="171450" indent="-171450">
              <a:buFont typeface="Arial" panose="020B0604020202020204" pitchFamily="34" charset="0"/>
              <a:buChar char="•"/>
            </a:pPr>
            <a:r>
              <a:rPr lang="en-US" sz="1200" dirty="0">
                <a:solidFill>
                  <a:srgbClr val="238DC1">
                    <a:lumMod val="50000"/>
                  </a:srgbClr>
                </a:solidFill>
                <a:latin typeface="Roboto" panose="02000000000000000000"/>
              </a:rPr>
              <a:t>Rate your relationship troubles with family or friends</a:t>
            </a:r>
          </a:p>
          <a:p>
            <a:pPr marL="171450" indent="-171450">
              <a:buFont typeface="Arial" panose="020B0604020202020204" pitchFamily="34" charset="0"/>
              <a:buChar char="•"/>
            </a:pPr>
            <a:r>
              <a:rPr lang="en-US" sz="1200" dirty="0">
                <a:solidFill>
                  <a:srgbClr val="238DC1">
                    <a:lumMod val="50000"/>
                  </a:srgbClr>
                </a:solidFill>
                <a:latin typeface="Roboto" panose="02000000000000000000"/>
              </a:rPr>
              <a:t>Rate your level of depression or anxiety</a:t>
            </a:r>
            <a:r>
              <a:rPr lang="en-US" sz="1200" b="1" dirty="0">
                <a:solidFill>
                  <a:srgbClr val="238DC1">
                    <a:lumMod val="50000"/>
                  </a:srgbClr>
                </a:solidFill>
                <a:latin typeface="Roboto" panose="02000000000000000000"/>
                <a:ea typeface="Open Sans" panose="020B0606030504020204" pitchFamily="34" charset="0"/>
                <a:cs typeface="Lato Medium" panose="020F0602020204030203" pitchFamily="34" charset="0"/>
              </a:rPr>
              <a:t> </a:t>
            </a:r>
          </a:p>
        </p:txBody>
      </p:sp>
      <p:sp>
        <p:nvSpPr>
          <p:cNvPr id="9" name="TextBox 8">
            <a:extLst>
              <a:ext uri="{FF2B5EF4-FFF2-40B4-BE49-F238E27FC236}">
                <a16:creationId xmlns:a16="http://schemas.microsoft.com/office/drawing/2014/main" id="{778EAC02-EEC0-0446-9C6E-E835D960A0B1}"/>
              </a:ext>
            </a:extLst>
          </p:cNvPr>
          <p:cNvSpPr txBox="1"/>
          <p:nvPr/>
        </p:nvSpPr>
        <p:spPr>
          <a:xfrm>
            <a:off x="9264112" y="5199385"/>
            <a:ext cx="2194560" cy="1046440"/>
          </a:xfrm>
          <a:prstGeom prst="rect">
            <a:avLst/>
          </a:prstGeom>
          <a:noFill/>
        </p:spPr>
        <p:txBody>
          <a:bodyPr wrap="square" rtlCol="0">
            <a:spAutoFit/>
          </a:bodyPr>
          <a:lstStyle/>
          <a:p>
            <a:pPr algn="ctr"/>
            <a:r>
              <a:rPr lang="en-US" sz="1400" b="1" dirty="0">
                <a:solidFill>
                  <a:srgbClr val="238DC1">
                    <a:lumMod val="50000"/>
                  </a:srgbClr>
                </a:solidFill>
                <a:latin typeface="Roboto" panose="02000000000000000000"/>
              </a:rPr>
              <a:t>Upon completion</a:t>
            </a:r>
          </a:p>
          <a:p>
            <a:pPr marL="171450" indent="-171450">
              <a:buFont typeface="Arial" panose="020B0604020202020204" pitchFamily="34" charset="0"/>
              <a:buChar char="•"/>
            </a:pPr>
            <a:r>
              <a:rPr lang="en-US" sz="1200" dirty="0">
                <a:solidFill>
                  <a:srgbClr val="238DC1">
                    <a:lumMod val="50000"/>
                  </a:srgbClr>
                </a:solidFill>
                <a:latin typeface="Roboto" panose="02000000000000000000"/>
              </a:rPr>
              <a:t>Motivational messages displayed, content offered</a:t>
            </a:r>
          </a:p>
          <a:p>
            <a:pPr marL="171450" indent="-171450">
              <a:buFont typeface="Arial" panose="020B0604020202020204" pitchFamily="34" charset="0"/>
              <a:buChar char="•"/>
            </a:pPr>
            <a:r>
              <a:rPr lang="en-US" sz="1200" dirty="0">
                <a:solidFill>
                  <a:srgbClr val="238DC1">
                    <a:lumMod val="50000"/>
                  </a:srgbClr>
                </a:solidFill>
                <a:latin typeface="Roboto" panose="02000000000000000000"/>
              </a:rPr>
              <a:t>APF counselor updated</a:t>
            </a:r>
          </a:p>
          <a:p>
            <a:pPr marL="171450" indent="-171450">
              <a:buFont typeface="Arial" panose="020B0604020202020204" pitchFamily="34" charset="0"/>
              <a:buChar char="•"/>
            </a:pPr>
            <a:r>
              <a:rPr lang="en-US" sz="1200" dirty="0">
                <a:solidFill>
                  <a:srgbClr val="238DC1">
                    <a:lumMod val="50000"/>
                  </a:srgbClr>
                </a:solidFill>
                <a:latin typeface="Roboto" panose="02000000000000000000"/>
              </a:rPr>
              <a:t>Recovery score calculated</a:t>
            </a:r>
            <a:endParaRPr lang="en-US" sz="1200" b="1" dirty="0">
              <a:solidFill>
                <a:srgbClr val="238DC1">
                  <a:lumMod val="50000"/>
                </a:srgbClr>
              </a:solidFill>
              <a:latin typeface="Roboto" panose="02000000000000000000"/>
              <a:ea typeface="Open Sans" panose="020B0606030504020204" pitchFamily="34" charset="0"/>
              <a:cs typeface="Lato Medium" panose="020F0602020204030203" pitchFamily="34" charset="0"/>
            </a:endParaRPr>
          </a:p>
        </p:txBody>
      </p:sp>
      <p:grpSp>
        <p:nvGrpSpPr>
          <p:cNvPr id="2" name="Group 1">
            <a:extLst>
              <a:ext uri="{FF2B5EF4-FFF2-40B4-BE49-F238E27FC236}">
                <a16:creationId xmlns:a16="http://schemas.microsoft.com/office/drawing/2014/main" id="{21CD043C-F7E8-A840-9438-E69622C1C979}"/>
              </a:ext>
            </a:extLst>
          </p:cNvPr>
          <p:cNvGrpSpPr/>
          <p:nvPr/>
        </p:nvGrpSpPr>
        <p:grpSpPr>
          <a:xfrm>
            <a:off x="1247253" y="1784714"/>
            <a:ext cx="9697494" cy="3288571"/>
            <a:chOff x="1125044" y="1927620"/>
            <a:chExt cx="9697494" cy="3288571"/>
          </a:xfrm>
        </p:grpSpPr>
        <p:sp>
          <p:nvSpPr>
            <p:cNvPr id="4" name="Freeform 3">
              <a:extLst>
                <a:ext uri="{FF2B5EF4-FFF2-40B4-BE49-F238E27FC236}">
                  <a16:creationId xmlns:a16="http://schemas.microsoft.com/office/drawing/2014/main" id="{CE71A9BA-AB69-B84E-B87E-6DEFC05186E6}"/>
                </a:ext>
              </a:extLst>
            </p:cNvPr>
            <p:cNvSpPr/>
            <p:nvPr/>
          </p:nvSpPr>
          <p:spPr>
            <a:xfrm>
              <a:off x="3201903" y="3503316"/>
              <a:ext cx="147292" cy="229470"/>
            </a:xfrm>
            <a:custGeom>
              <a:avLst/>
              <a:gdLst>
                <a:gd name="connsiteX0" fmla="*/ 0 w 314893"/>
                <a:gd name="connsiteY0" fmla="*/ 0 h 605563"/>
                <a:gd name="connsiteX1" fmla="*/ 314893 w 314893"/>
                <a:gd name="connsiteY1" fmla="*/ 314893 h 605563"/>
                <a:gd name="connsiteX2" fmla="*/ 24223 w 314893"/>
                <a:gd name="connsiteY2" fmla="*/ 605563 h 605563"/>
              </a:gdLst>
              <a:ahLst/>
              <a:cxnLst>
                <a:cxn ang="0">
                  <a:pos x="connsiteX0" y="connsiteY0"/>
                </a:cxn>
                <a:cxn ang="0">
                  <a:pos x="connsiteX1" y="connsiteY1"/>
                </a:cxn>
                <a:cxn ang="0">
                  <a:pos x="connsiteX2" y="connsiteY2"/>
                </a:cxn>
              </a:cxnLst>
              <a:rect l="l" t="t" r="r" b="b"/>
              <a:pathLst>
                <a:path w="314893" h="605563">
                  <a:moveTo>
                    <a:pt x="0" y="0"/>
                  </a:moveTo>
                  <a:lnTo>
                    <a:pt x="314893" y="314893"/>
                  </a:lnTo>
                  <a:lnTo>
                    <a:pt x="24223" y="605563"/>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575">
                <a:solidFill>
                  <a:srgbClr val="F4F5FC"/>
                </a:solidFill>
              </a:endParaRPr>
            </a:p>
          </p:txBody>
        </p:sp>
        <p:sp>
          <p:nvSpPr>
            <p:cNvPr id="5" name="Freeform 4">
              <a:extLst>
                <a:ext uri="{FF2B5EF4-FFF2-40B4-BE49-F238E27FC236}">
                  <a16:creationId xmlns:a16="http://schemas.microsoft.com/office/drawing/2014/main" id="{0B371D57-E484-2B45-BCC4-3CFFADDD21BA}"/>
                </a:ext>
              </a:extLst>
            </p:cNvPr>
            <p:cNvSpPr/>
            <p:nvPr/>
          </p:nvSpPr>
          <p:spPr>
            <a:xfrm>
              <a:off x="5950920" y="3524407"/>
              <a:ext cx="147292" cy="229470"/>
            </a:xfrm>
            <a:custGeom>
              <a:avLst/>
              <a:gdLst>
                <a:gd name="connsiteX0" fmla="*/ 0 w 314893"/>
                <a:gd name="connsiteY0" fmla="*/ 0 h 605563"/>
                <a:gd name="connsiteX1" fmla="*/ 314893 w 314893"/>
                <a:gd name="connsiteY1" fmla="*/ 314893 h 605563"/>
                <a:gd name="connsiteX2" fmla="*/ 24223 w 314893"/>
                <a:gd name="connsiteY2" fmla="*/ 605563 h 605563"/>
              </a:gdLst>
              <a:ahLst/>
              <a:cxnLst>
                <a:cxn ang="0">
                  <a:pos x="connsiteX0" y="connsiteY0"/>
                </a:cxn>
                <a:cxn ang="0">
                  <a:pos x="connsiteX1" y="connsiteY1"/>
                </a:cxn>
                <a:cxn ang="0">
                  <a:pos x="connsiteX2" y="connsiteY2"/>
                </a:cxn>
              </a:cxnLst>
              <a:rect l="l" t="t" r="r" b="b"/>
              <a:pathLst>
                <a:path w="314893" h="605563">
                  <a:moveTo>
                    <a:pt x="0" y="0"/>
                  </a:moveTo>
                  <a:lnTo>
                    <a:pt x="314893" y="314893"/>
                  </a:lnTo>
                  <a:lnTo>
                    <a:pt x="24223" y="605563"/>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575">
                <a:solidFill>
                  <a:srgbClr val="F4F5FC"/>
                </a:solidFill>
              </a:endParaRPr>
            </a:p>
          </p:txBody>
        </p:sp>
        <p:sp>
          <p:nvSpPr>
            <p:cNvPr id="6" name="Freeform 5">
              <a:extLst>
                <a:ext uri="{FF2B5EF4-FFF2-40B4-BE49-F238E27FC236}">
                  <a16:creationId xmlns:a16="http://schemas.microsoft.com/office/drawing/2014/main" id="{3E9EC132-640F-2F49-9E9A-B91E8303C92A}"/>
                </a:ext>
              </a:extLst>
            </p:cNvPr>
            <p:cNvSpPr/>
            <p:nvPr/>
          </p:nvSpPr>
          <p:spPr>
            <a:xfrm>
              <a:off x="8606672" y="3508764"/>
              <a:ext cx="147292" cy="229470"/>
            </a:xfrm>
            <a:custGeom>
              <a:avLst/>
              <a:gdLst>
                <a:gd name="connsiteX0" fmla="*/ 0 w 314893"/>
                <a:gd name="connsiteY0" fmla="*/ 0 h 605563"/>
                <a:gd name="connsiteX1" fmla="*/ 314893 w 314893"/>
                <a:gd name="connsiteY1" fmla="*/ 314893 h 605563"/>
                <a:gd name="connsiteX2" fmla="*/ 24223 w 314893"/>
                <a:gd name="connsiteY2" fmla="*/ 605563 h 605563"/>
              </a:gdLst>
              <a:ahLst/>
              <a:cxnLst>
                <a:cxn ang="0">
                  <a:pos x="connsiteX0" y="connsiteY0"/>
                </a:cxn>
                <a:cxn ang="0">
                  <a:pos x="connsiteX1" y="connsiteY1"/>
                </a:cxn>
                <a:cxn ang="0">
                  <a:pos x="connsiteX2" y="connsiteY2"/>
                </a:cxn>
              </a:cxnLst>
              <a:rect l="l" t="t" r="r" b="b"/>
              <a:pathLst>
                <a:path w="314893" h="605563">
                  <a:moveTo>
                    <a:pt x="0" y="0"/>
                  </a:moveTo>
                  <a:lnTo>
                    <a:pt x="314893" y="314893"/>
                  </a:lnTo>
                  <a:lnTo>
                    <a:pt x="24223" y="605563"/>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575">
                <a:solidFill>
                  <a:srgbClr val="F4F5FC"/>
                </a:solidFill>
              </a:endParaRPr>
            </a:p>
          </p:txBody>
        </p:sp>
        <p:grpSp>
          <p:nvGrpSpPr>
            <p:cNvPr id="10" name="Group 9">
              <a:extLst>
                <a:ext uri="{FF2B5EF4-FFF2-40B4-BE49-F238E27FC236}">
                  <a16:creationId xmlns:a16="http://schemas.microsoft.com/office/drawing/2014/main" id="{9246D482-3405-674C-BFE1-AF44333F3CCD}"/>
                </a:ext>
              </a:extLst>
            </p:cNvPr>
            <p:cNvGrpSpPr>
              <a:grpSpLocks noChangeAspect="1"/>
            </p:cNvGrpSpPr>
            <p:nvPr/>
          </p:nvGrpSpPr>
          <p:grpSpPr>
            <a:xfrm>
              <a:off x="1125044" y="1987120"/>
              <a:ext cx="1554480" cy="3229070"/>
              <a:chOff x="7092652" y="541588"/>
              <a:chExt cx="2140118" cy="4445598"/>
            </a:xfrm>
          </p:grpSpPr>
          <p:pic>
            <p:nvPicPr>
              <p:cNvPr id="11" name="Content Placeholder 4">
                <a:extLst>
                  <a:ext uri="{FF2B5EF4-FFF2-40B4-BE49-F238E27FC236}">
                    <a16:creationId xmlns:a16="http://schemas.microsoft.com/office/drawing/2014/main" id="{F9AA33D1-7184-534B-AAEA-55BEF9EAF9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92652" y="541588"/>
                <a:ext cx="2140118" cy="4445598"/>
              </a:xfrm>
              <a:prstGeom prst="rect">
                <a:avLst/>
              </a:prstGeom>
            </p:spPr>
          </p:pic>
          <p:pic>
            <p:nvPicPr>
              <p:cNvPr id="12" name="Picture 11">
                <a:extLst>
                  <a:ext uri="{FF2B5EF4-FFF2-40B4-BE49-F238E27FC236}">
                    <a16:creationId xmlns:a16="http://schemas.microsoft.com/office/drawing/2014/main" id="{3555AF89-C216-544F-BD40-7D49ED3E0914}"/>
                  </a:ext>
                </a:extLst>
              </p:cNvPr>
              <p:cNvPicPr>
                <a:picLocks noChangeAspect="1"/>
              </p:cNvPicPr>
              <p:nvPr/>
            </p:nvPicPr>
            <p:blipFill>
              <a:blip r:embed="rId4"/>
              <a:stretch>
                <a:fillRect/>
              </a:stretch>
            </p:blipFill>
            <p:spPr>
              <a:xfrm>
                <a:off x="7165761" y="980037"/>
                <a:ext cx="1993900" cy="3568700"/>
              </a:xfrm>
              <a:prstGeom prst="rect">
                <a:avLst/>
              </a:prstGeom>
            </p:spPr>
          </p:pic>
        </p:grpSp>
        <p:grpSp>
          <p:nvGrpSpPr>
            <p:cNvPr id="13" name="Group 12">
              <a:extLst>
                <a:ext uri="{FF2B5EF4-FFF2-40B4-BE49-F238E27FC236}">
                  <a16:creationId xmlns:a16="http://schemas.microsoft.com/office/drawing/2014/main" id="{4F8D3E88-AD80-AA4A-AC10-2CD36D5722FC}"/>
                </a:ext>
              </a:extLst>
            </p:cNvPr>
            <p:cNvGrpSpPr>
              <a:grpSpLocks noChangeAspect="1"/>
            </p:cNvGrpSpPr>
            <p:nvPr/>
          </p:nvGrpSpPr>
          <p:grpSpPr>
            <a:xfrm>
              <a:off x="3877126" y="1987120"/>
              <a:ext cx="1554480" cy="3229071"/>
              <a:chOff x="9933760" y="1490680"/>
              <a:chExt cx="2140118" cy="4445598"/>
            </a:xfrm>
          </p:grpSpPr>
          <p:pic>
            <p:nvPicPr>
              <p:cNvPr id="14" name="Content Placeholder 4">
                <a:extLst>
                  <a:ext uri="{FF2B5EF4-FFF2-40B4-BE49-F238E27FC236}">
                    <a16:creationId xmlns:a16="http://schemas.microsoft.com/office/drawing/2014/main" id="{9F7C901A-9842-A84F-941C-BAB63B592B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33760" y="1490680"/>
                <a:ext cx="2140118" cy="4445598"/>
              </a:xfrm>
              <a:prstGeom prst="rect">
                <a:avLst/>
              </a:prstGeom>
            </p:spPr>
          </p:pic>
          <p:pic>
            <p:nvPicPr>
              <p:cNvPr id="15" name="Picture 14">
                <a:extLst>
                  <a:ext uri="{FF2B5EF4-FFF2-40B4-BE49-F238E27FC236}">
                    <a16:creationId xmlns:a16="http://schemas.microsoft.com/office/drawing/2014/main" id="{11668805-DF8C-4546-9870-3C13DDB80A4E}"/>
                  </a:ext>
                </a:extLst>
              </p:cNvPr>
              <p:cNvPicPr>
                <a:picLocks noChangeAspect="1"/>
              </p:cNvPicPr>
              <p:nvPr/>
            </p:nvPicPr>
            <p:blipFill>
              <a:blip r:embed="rId5"/>
              <a:stretch>
                <a:fillRect/>
              </a:stretch>
            </p:blipFill>
            <p:spPr>
              <a:xfrm>
                <a:off x="9992488" y="1926790"/>
                <a:ext cx="2006600" cy="3573378"/>
              </a:xfrm>
              <a:prstGeom prst="rect">
                <a:avLst/>
              </a:prstGeom>
            </p:spPr>
          </p:pic>
        </p:grpSp>
        <p:grpSp>
          <p:nvGrpSpPr>
            <p:cNvPr id="16" name="Group 15">
              <a:extLst>
                <a:ext uri="{FF2B5EF4-FFF2-40B4-BE49-F238E27FC236}">
                  <a16:creationId xmlns:a16="http://schemas.microsoft.com/office/drawing/2014/main" id="{DD31B8F6-B281-684A-B31E-8A646C4AEAAD}"/>
                </a:ext>
              </a:extLst>
            </p:cNvPr>
            <p:cNvGrpSpPr>
              <a:grpSpLocks noChangeAspect="1"/>
            </p:cNvGrpSpPr>
            <p:nvPr/>
          </p:nvGrpSpPr>
          <p:grpSpPr>
            <a:xfrm>
              <a:off x="6575499" y="1927620"/>
              <a:ext cx="1553885" cy="3227832"/>
              <a:chOff x="7645953" y="2252741"/>
              <a:chExt cx="2140118" cy="4445598"/>
            </a:xfrm>
          </p:grpSpPr>
          <p:pic>
            <p:nvPicPr>
              <p:cNvPr id="17" name="Content Placeholder 4">
                <a:extLst>
                  <a:ext uri="{FF2B5EF4-FFF2-40B4-BE49-F238E27FC236}">
                    <a16:creationId xmlns:a16="http://schemas.microsoft.com/office/drawing/2014/main" id="{1354EF36-DB93-4745-937D-AAFA86EED7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45953" y="2252741"/>
                <a:ext cx="2140118" cy="4445598"/>
              </a:xfrm>
              <a:prstGeom prst="rect">
                <a:avLst/>
              </a:prstGeom>
            </p:spPr>
          </p:pic>
          <p:pic>
            <p:nvPicPr>
              <p:cNvPr id="18" name="Picture 17">
                <a:extLst>
                  <a:ext uri="{FF2B5EF4-FFF2-40B4-BE49-F238E27FC236}">
                    <a16:creationId xmlns:a16="http://schemas.microsoft.com/office/drawing/2014/main" id="{36E301DB-1FC5-EB46-A752-ECC55ADDDC10}"/>
                  </a:ext>
                </a:extLst>
              </p:cNvPr>
              <p:cNvPicPr>
                <a:picLocks noChangeAspect="1"/>
              </p:cNvPicPr>
              <p:nvPr/>
            </p:nvPicPr>
            <p:blipFill>
              <a:blip r:embed="rId6"/>
              <a:stretch>
                <a:fillRect/>
              </a:stretch>
            </p:blipFill>
            <p:spPr>
              <a:xfrm>
                <a:off x="7723888" y="2708020"/>
                <a:ext cx="1984248" cy="3630409"/>
              </a:xfrm>
              <a:prstGeom prst="rect">
                <a:avLst/>
              </a:prstGeom>
            </p:spPr>
          </p:pic>
        </p:grpSp>
        <p:grpSp>
          <p:nvGrpSpPr>
            <p:cNvPr id="19" name="Group 18">
              <a:extLst>
                <a:ext uri="{FF2B5EF4-FFF2-40B4-BE49-F238E27FC236}">
                  <a16:creationId xmlns:a16="http://schemas.microsoft.com/office/drawing/2014/main" id="{E524FB6A-1695-FA4B-985A-E84BEF03EE3F}"/>
                </a:ext>
              </a:extLst>
            </p:cNvPr>
            <p:cNvGrpSpPr>
              <a:grpSpLocks noChangeAspect="1"/>
            </p:cNvGrpSpPr>
            <p:nvPr/>
          </p:nvGrpSpPr>
          <p:grpSpPr>
            <a:xfrm>
              <a:off x="9268657" y="1962242"/>
              <a:ext cx="1553881" cy="3227832"/>
              <a:chOff x="5135880" y="941340"/>
              <a:chExt cx="2140118" cy="4445598"/>
            </a:xfrm>
          </p:grpSpPr>
          <p:pic>
            <p:nvPicPr>
              <p:cNvPr id="20" name="Content Placeholder 4">
                <a:extLst>
                  <a:ext uri="{FF2B5EF4-FFF2-40B4-BE49-F238E27FC236}">
                    <a16:creationId xmlns:a16="http://schemas.microsoft.com/office/drawing/2014/main" id="{0CAA34EA-338E-DC4F-A66A-B60915080E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35880" y="941340"/>
                <a:ext cx="2140118" cy="4445598"/>
              </a:xfrm>
              <a:prstGeom prst="rect">
                <a:avLst/>
              </a:prstGeom>
            </p:spPr>
          </p:pic>
          <p:pic>
            <p:nvPicPr>
              <p:cNvPr id="21" name="Picture 20">
                <a:extLst>
                  <a:ext uri="{FF2B5EF4-FFF2-40B4-BE49-F238E27FC236}">
                    <a16:creationId xmlns:a16="http://schemas.microsoft.com/office/drawing/2014/main" id="{4E1E6985-51E6-A046-9810-E3843D2EC428}"/>
                  </a:ext>
                </a:extLst>
              </p:cNvPr>
              <p:cNvPicPr>
                <a:picLocks noChangeAspect="1"/>
              </p:cNvPicPr>
              <p:nvPr/>
            </p:nvPicPr>
            <p:blipFill>
              <a:blip r:embed="rId7"/>
              <a:stretch>
                <a:fillRect/>
              </a:stretch>
            </p:blipFill>
            <p:spPr>
              <a:xfrm>
                <a:off x="5213815" y="1364028"/>
                <a:ext cx="1984248" cy="3600222"/>
              </a:xfrm>
              <a:prstGeom prst="rect">
                <a:avLst/>
              </a:prstGeom>
            </p:spPr>
          </p:pic>
        </p:grpSp>
      </p:grpSp>
      <p:sp>
        <p:nvSpPr>
          <p:cNvPr id="22" name="TextBox 21">
            <a:extLst>
              <a:ext uri="{FF2B5EF4-FFF2-40B4-BE49-F238E27FC236}">
                <a16:creationId xmlns:a16="http://schemas.microsoft.com/office/drawing/2014/main" id="{06D677D7-AE8F-9B42-847E-7CFE27FE07D6}"/>
              </a:ext>
            </a:extLst>
          </p:cNvPr>
          <p:cNvSpPr txBox="1"/>
          <p:nvPr/>
        </p:nvSpPr>
        <p:spPr>
          <a:xfrm>
            <a:off x="1019333" y="1146295"/>
            <a:ext cx="6546734" cy="415498"/>
          </a:xfrm>
          <a:prstGeom prst="rect">
            <a:avLst/>
          </a:prstGeom>
          <a:noFill/>
        </p:spPr>
        <p:txBody>
          <a:bodyPr wrap="square" rtlCol="0">
            <a:spAutoFit/>
          </a:bodyPr>
          <a:lstStyle/>
          <a:p>
            <a:r>
              <a:rPr lang="en-US" sz="2100" dirty="0">
                <a:solidFill>
                  <a:srgbClr val="238DC1">
                    <a:lumMod val="50000"/>
                  </a:srgbClr>
                </a:solidFill>
                <a:latin typeface="Roboto" panose="02000000000000000000" pitchFamily="2" charset="0"/>
                <a:ea typeface="Roboto" panose="02000000000000000000" pitchFamily="2" charset="0"/>
              </a:rPr>
              <a:t>Weekly Brief Addiction Monitor (BAM) Survey</a:t>
            </a:r>
          </a:p>
        </p:txBody>
      </p:sp>
      <p:sp>
        <p:nvSpPr>
          <p:cNvPr id="23" name="Slide Number Placeholder 11">
            <a:extLst>
              <a:ext uri="{FF2B5EF4-FFF2-40B4-BE49-F238E27FC236}">
                <a16:creationId xmlns:a16="http://schemas.microsoft.com/office/drawing/2014/main" id="{01A9BEE2-553F-4E43-85E7-B65873D8E12D}"/>
              </a:ext>
            </a:extLst>
          </p:cNvPr>
          <p:cNvSpPr>
            <a:spLocks noGrp="1"/>
          </p:cNvSpPr>
          <p:nvPr>
            <p:ph type="sldNum" sz="quarter" idx="12"/>
          </p:nvPr>
        </p:nvSpPr>
        <p:spPr>
          <a:xfrm>
            <a:off x="8526520" y="6356350"/>
            <a:ext cx="2743200" cy="365125"/>
          </a:xfrm>
        </p:spPr>
        <p:txBody>
          <a:bodyPr/>
          <a:lstStyle/>
          <a:p>
            <a:fld id="{A2912448-FEEC-49E8-9588-2DF1F90D57C2}" type="slidenum">
              <a:rPr lang="en-US" smtClean="0">
                <a:solidFill>
                  <a:srgbClr val="238DC1">
                    <a:lumMod val="50000"/>
                  </a:srgbClr>
                </a:solidFill>
              </a:rPr>
              <a:pPr/>
              <a:t>40</a:t>
            </a:fld>
            <a:endParaRPr lang="en-US" dirty="0">
              <a:solidFill>
                <a:srgbClr val="238DC1">
                  <a:lumMod val="50000"/>
                </a:srgbClr>
              </a:solidFill>
            </a:endParaRPr>
          </a:p>
        </p:txBody>
      </p:sp>
      <p:sp>
        <p:nvSpPr>
          <p:cNvPr id="24" name="TextBox 23">
            <a:extLst>
              <a:ext uri="{FF2B5EF4-FFF2-40B4-BE49-F238E27FC236}">
                <a16:creationId xmlns:a16="http://schemas.microsoft.com/office/drawing/2014/main" id="{7FEE22C8-2C0A-3E46-A75C-64D13989151E}"/>
              </a:ext>
            </a:extLst>
          </p:cNvPr>
          <p:cNvSpPr txBox="1"/>
          <p:nvPr/>
        </p:nvSpPr>
        <p:spPr>
          <a:xfrm>
            <a:off x="-546101" y="548836"/>
            <a:ext cx="8201382" cy="584775"/>
          </a:xfrm>
          <a:prstGeom prst="rect">
            <a:avLst/>
          </a:prstGeom>
          <a:noFill/>
        </p:spPr>
        <p:txBody>
          <a:bodyPr wrap="square" rtlCol="0">
            <a:spAutoFit/>
          </a:bodyPr>
          <a:lstStyle/>
          <a:p>
            <a:pPr algn="ctr"/>
            <a:r>
              <a:rPr lang="en-US" sz="3200" b="1" dirty="0">
                <a:solidFill>
                  <a:srgbClr val="238DC1">
                    <a:lumMod val="50000"/>
                  </a:srgbClr>
                </a:solidFill>
                <a:latin typeface="Roboto" panose="02000000000000000000" pitchFamily="2" charset="0"/>
                <a:ea typeface="Roboto" panose="02000000000000000000" pitchFamily="2" charset="0"/>
              </a:rPr>
              <a:t>Connections: Functionality</a:t>
            </a:r>
          </a:p>
        </p:txBody>
      </p:sp>
      <p:sp>
        <p:nvSpPr>
          <p:cNvPr id="25" name="Rectangle 24">
            <a:extLst>
              <a:ext uri="{FF2B5EF4-FFF2-40B4-BE49-F238E27FC236}">
                <a16:creationId xmlns:a16="http://schemas.microsoft.com/office/drawing/2014/main" id="{5D49985E-A0E0-BD40-858A-608C7A8C07FD}"/>
              </a:ext>
            </a:extLst>
          </p:cNvPr>
          <p:cNvSpPr/>
          <p:nvPr/>
        </p:nvSpPr>
        <p:spPr>
          <a:xfrm>
            <a:off x="8672397" y="6444476"/>
            <a:ext cx="10314724" cy="276999"/>
          </a:xfrm>
          <a:prstGeom prst="rect">
            <a:avLst/>
          </a:prstGeom>
        </p:spPr>
        <p:txBody>
          <a:bodyPr wrap="square">
            <a:spAutoFit/>
          </a:bodyPr>
          <a:lstStyle/>
          <a:p>
            <a:pPr>
              <a:spcAft>
                <a:spcPts val="600"/>
              </a:spcAft>
            </a:pPr>
            <a:r>
              <a:rPr lang="en-US" sz="1200" dirty="0">
                <a:solidFill>
                  <a:srgbClr val="333639"/>
                </a:solidFill>
                <a:latin typeface="Roboto" panose="02000000000000000000"/>
              </a:rPr>
              <a:t>ISAM webinar, Potenza, 2020</a:t>
            </a:r>
          </a:p>
        </p:txBody>
      </p:sp>
    </p:spTree>
    <p:extLst>
      <p:ext uri="{BB962C8B-B14F-4D97-AF65-F5344CB8AC3E}">
        <p14:creationId xmlns:p14="http://schemas.microsoft.com/office/powerpoint/2010/main" val="1308581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67FC994-4E2A-0041-8EDC-3276973125F6}"/>
              </a:ext>
            </a:extLst>
          </p:cNvPr>
          <p:cNvGrpSpPr>
            <a:grpSpLocks noChangeAspect="1"/>
          </p:cNvGrpSpPr>
          <p:nvPr/>
        </p:nvGrpSpPr>
        <p:grpSpPr>
          <a:xfrm>
            <a:off x="790231" y="1359767"/>
            <a:ext cx="4406038" cy="4996583"/>
            <a:chOff x="3285068" y="643467"/>
            <a:chExt cx="5102454" cy="5786340"/>
          </a:xfrm>
        </p:grpSpPr>
        <p:grpSp>
          <p:nvGrpSpPr>
            <p:cNvPr id="4" name="Group 3">
              <a:extLst>
                <a:ext uri="{FF2B5EF4-FFF2-40B4-BE49-F238E27FC236}">
                  <a16:creationId xmlns:a16="http://schemas.microsoft.com/office/drawing/2014/main" id="{0A1018D0-60B3-D344-BABE-7B4D92AAA0F6}"/>
                </a:ext>
              </a:extLst>
            </p:cNvPr>
            <p:cNvGrpSpPr/>
            <p:nvPr/>
          </p:nvGrpSpPr>
          <p:grpSpPr>
            <a:xfrm>
              <a:off x="3285068" y="643467"/>
              <a:ext cx="5102454" cy="5786340"/>
              <a:chOff x="6868567" y="1535598"/>
              <a:chExt cx="4776327" cy="4516863"/>
            </a:xfrm>
          </p:grpSpPr>
          <p:grpSp>
            <p:nvGrpSpPr>
              <p:cNvPr id="8" name="Group 1214">
                <a:extLst>
                  <a:ext uri="{FF2B5EF4-FFF2-40B4-BE49-F238E27FC236}">
                    <a16:creationId xmlns:a16="http://schemas.microsoft.com/office/drawing/2014/main" id="{16EDDF8E-55A0-8143-858A-64C068E92054}"/>
                  </a:ext>
                </a:extLst>
              </p:cNvPr>
              <p:cNvGrpSpPr/>
              <p:nvPr/>
            </p:nvGrpSpPr>
            <p:grpSpPr>
              <a:xfrm>
                <a:off x="6868567" y="1535598"/>
                <a:ext cx="4776327" cy="4516863"/>
                <a:chOff x="0" y="0"/>
                <a:chExt cx="11981276" cy="11963394"/>
              </a:xfrm>
            </p:grpSpPr>
            <p:sp>
              <p:nvSpPr>
                <p:cNvPr id="10" name="Shape 1199">
                  <a:extLst>
                    <a:ext uri="{FF2B5EF4-FFF2-40B4-BE49-F238E27FC236}">
                      <a16:creationId xmlns:a16="http://schemas.microsoft.com/office/drawing/2014/main" id="{C8A58102-DDF8-9E48-99E3-8579A5B41D4A}"/>
                    </a:ext>
                  </a:extLst>
                </p:cNvPr>
                <p:cNvSpPr/>
                <p:nvPr/>
              </p:nvSpPr>
              <p:spPr>
                <a:xfrm>
                  <a:off x="17885" y="0"/>
                  <a:ext cx="11963391" cy="11963394"/>
                </a:xfrm>
                <a:prstGeom prst="roundRect">
                  <a:avLst>
                    <a:gd name="adj" fmla="val 1222"/>
                  </a:avLst>
                </a:prstGeom>
                <a:solidFill>
                  <a:srgbClr val="444444"/>
                </a:solidFill>
                <a:ln w="25400" cap="flat">
                  <a:solidFill>
                    <a:srgbClr val="000000">
                      <a:alpha val="0"/>
                    </a:srgbClr>
                  </a:solidFill>
                  <a:prstDash val="solid"/>
                  <a:miter lim="400000"/>
                </a:ln>
                <a:effectLst>
                  <a:outerShdw blurRad="533400" dir="5340000" rotWithShape="0">
                    <a:srgbClr val="000000">
                      <a:alpha val="81999"/>
                    </a:srgbClr>
                  </a:outerShdw>
                </a:effectLst>
              </p:spPr>
              <p:txBody>
                <a:bodyPr wrap="square" lIns="0" tIns="0" rIns="0" bIns="0" numCol="1" anchor="ctr">
                  <a:noAutofit/>
                </a:bodyPr>
                <a:lstStyle/>
                <a:p>
                  <a:pPr defTabSz="237331">
                    <a:defRPr sz="4000">
                      <a:solidFill>
                        <a:srgbClr val="FFFFFF"/>
                      </a:solidFill>
                      <a:effectLst>
                        <a:outerShdw blurRad="254000" dist="114300" dir="10080000" rotWithShape="0">
                          <a:srgbClr val="000000">
                            <a:alpha val="70999"/>
                          </a:srgbClr>
                        </a:outerShdw>
                      </a:effectLst>
                    </a:defRPr>
                  </a:pPr>
                  <a:endParaRPr sz="1625">
                    <a:solidFill>
                      <a:srgbClr val="FFFFFF"/>
                    </a:solidFill>
                    <a:effectLst>
                      <a:outerShdw blurRad="254000" dist="114300" dir="10080000" rotWithShape="0">
                        <a:srgbClr val="000000">
                          <a:alpha val="70999"/>
                        </a:srgbClr>
                      </a:outerShdw>
                    </a:effectLst>
                  </a:endParaRPr>
                </a:p>
              </p:txBody>
            </p:sp>
            <p:sp>
              <p:nvSpPr>
                <p:cNvPr id="11" name="Shape 1201">
                  <a:extLst>
                    <a:ext uri="{FF2B5EF4-FFF2-40B4-BE49-F238E27FC236}">
                      <a16:creationId xmlns:a16="http://schemas.microsoft.com/office/drawing/2014/main" id="{3060442C-C26C-4942-92ED-3FEBBE56D2D9}"/>
                    </a:ext>
                  </a:extLst>
                </p:cNvPr>
                <p:cNvSpPr/>
                <p:nvPr/>
              </p:nvSpPr>
              <p:spPr>
                <a:xfrm>
                  <a:off x="0" y="582693"/>
                  <a:ext cx="11962887" cy="556208"/>
                </a:xfrm>
                <a:prstGeom prst="rect">
                  <a:avLst/>
                </a:prstGeom>
                <a:solidFill>
                  <a:srgbClr val="D6D6D6"/>
                </a:solidFill>
                <a:ln w="12700" cap="flat">
                  <a:noFill/>
                  <a:miter lim="400000"/>
                </a:ln>
                <a:effectLst/>
              </p:spPr>
              <p:txBody>
                <a:bodyPr wrap="square" lIns="0" tIns="0" rIns="0" bIns="0" numCol="1" anchor="ctr">
                  <a:noAutofit/>
                </a:bodyPr>
                <a:lstStyle/>
                <a:p>
                  <a:pPr defTabSz="237331">
                    <a:defRPr sz="4000">
                      <a:solidFill>
                        <a:srgbClr val="FFFFFF"/>
                      </a:solidFill>
                      <a:effectLst>
                        <a:outerShdw blurRad="38100" dist="12700" dir="5400000" rotWithShape="0">
                          <a:srgbClr val="000000">
                            <a:alpha val="50000"/>
                          </a:srgbClr>
                        </a:outerShdw>
                      </a:effectLst>
                    </a:defRPr>
                  </a:pPr>
                  <a:endParaRPr sz="1625">
                    <a:solidFill>
                      <a:srgbClr val="FFFFFF"/>
                    </a:solidFill>
                    <a:effectLst>
                      <a:outerShdw blurRad="38100" dist="12700" dir="5400000" rotWithShape="0">
                        <a:srgbClr val="000000">
                          <a:alpha val="50000"/>
                        </a:srgbClr>
                      </a:outerShdw>
                    </a:effectLst>
                  </a:endParaRPr>
                </a:p>
              </p:txBody>
            </p:sp>
            <p:sp>
              <p:nvSpPr>
                <p:cNvPr id="12" name="Shape 1202">
                  <a:extLst>
                    <a:ext uri="{FF2B5EF4-FFF2-40B4-BE49-F238E27FC236}">
                      <a16:creationId xmlns:a16="http://schemas.microsoft.com/office/drawing/2014/main" id="{5B5DF507-7653-E24F-A5B1-912DEC5C216E}"/>
                    </a:ext>
                  </a:extLst>
                </p:cNvPr>
                <p:cNvSpPr/>
                <p:nvPr/>
              </p:nvSpPr>
              <p:spPr>
                <a:xfrm>
                  <a:off x="1810372" y="150087"/>
                  <a:ext cx="4785155" cy="988814"/>
                </a:xfrm>
                <a:prstGeom prst="roundRect">
                  <a:avLst>
                    <a:gd name="adj" fmla="val 7915"/>
                  </a:avLst>
                </a:prstGeom>
                <a:solidFill>
                  <a:srgbClr val="D6D6D6"/>
                </a:solidFill>
                <a:ln w="25400" cap="flat">
                  <a:solidFill>
                    <a:srgbClr val="D6D6D6"/>
                  </a:solidFill>
                  <a:prstDash val="solid"/>
                  <a:miter lim="400000"/>
                </a:ln>
                <a:effectLst/>
              </p:spPr>
              <p:txBody>
                <a:bodyPr wrap="square" lIns="0" tIns="0" rIns="0" bIns="0" numCol="1" anchor="ctr">
                  <a:noAutofit/>
                </a:bodyPr>
                <a:lstStyle/>
                <a:p>
                  <a:pPr defTabSz="237331">
                    <a:defRPr sz="4000">
                      <a:solidFill>
                        <a:srgbClr val="FFFFFF"/>
                      </a:solidFill>
                      <a:effectLst>
                        <a:outerShdw blurRad="38100" dist="12700" dir="5400000" rotWithShape="0">
                          <a:srgbClr val="000000">
                            <a:alpha val="50000"/>
                          </a:srgbClr>
                        </a:outerShdw>
                      </a:effectLst>
                    </a:defRPr>
                  </a:pPr>
                  <a:endParaRPr sz="1625">
                    <a:solidFill>
                      <a:srgbClr val="FFFFFF"/>
                    </a:solidFill>
                    <a:effectLst>
                      <a:outerShdw blurRad="38100" dist="12700" dir="5400000" rotWithShape="0">
                        <a:srgbClr val="000000">
                          <a:alpha val="50000"/>
                        </a:srgbClr>
                      </a:outerShdw>
                    </a:effectLst>
                  </a:endParaRPr>
                </a:p>
              </p:txBody>
            </p:sp>
            <p:sp>
              <p:nvSpPr>
                <p:cNvPr id="13" name="Shape 1203">
                  <a:extLst>
                    <a:ext uri="{FF2B5EF4-FFF2-40B4-BE49-F238E27FC236}">
                      <a16:creationId xmlns:a16="http://schemas.microsoft.com/office/drawing/2014/main" id="{D50EE151-7663-6A48-90C1-E72EC22237EE}"/>
                    </a:ext>
                  </a:extLst>
                </p:cNvPr>
                <p:cNvSpPr/>
                <p:nvPr/>
              </p:nvSpPr>
              <p:spPr>
                <a:xfrm>
                  <a:off x="230037" y="211888"/>
                  <a:ext cx="169933" cy="1677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63B7A"/>
                </a:solidFill>
                <a:ln w="25400" cap="flat">
                  <a:solidFill>
                    <a:srgbClr val="000000">
                      <a:alpha val="0"/>
                    </a:srgbClr>
                  </a:solidFill>
                  <a:prstDash val="solid"/>
                  <a:miter lim="400000"/>
                </a:ln>
                <a:effectLst/>
              </p:spPr>
              <p:txBody>
                <a:bodyPr wrap="square" lIns="0" tIns="0" rIns="0" bIns="0" numCol="1" anchor="ctr">
                  <a:noAutofit/>
                </a:bodyPr>
                <a:lstStyle/>
                <a:p>
                  <a:pPr defTabSz="237331">
                    <a:defRPr sz="4000">
                      <a:solidFill>
                        <a:srgbClr val="FFFFFF"/>
                      </a:solidFill>
                      <a:effectLst>
                        <a:outerShdw blurRad="38100" dist="12700" dir="5400000" rotWithShape="0">
                          <a:srgbClr val="000000">
                            <a:alpha val="50000"/>
                          </a:srgbClr>
                        </a:outerShdw>
                      </a:effectLst>
                    </a:defRPr>
                  </a:pPr>
                  <a:endParaRPr sz="1625">
                    <a:solidFill>
                      <a:srgbClr val="FFFFFF"/>
                    </a:solidFill>
                    <a:effectLst>
                      <a:outerShdw blurRad="38100" dist="12700" dir="5400000" rotWithShape="0">
                        <a:srgbClr val="000000">
                          <a:alpha val="50000"/>
                        </a:srgbClr>
                      </a:outerShdw>
                    </a:effectLst>
                  </a:endParaRPr>
                </a:p>
              </p:txBody>
            </p:sp>
            <p:sp>
              <p:nvSpPr>
                <p:cNvPr id="14" name="Shape 1204">
                  <a:extLst>
                    <a:ext uri="{FF2B5EF4-FFF2-40B4-BE49-F238E27FC236}">
                      <a16:creationId xmlns:a16="http://schemas.microsoft.com/office/drawing/2014/main" id="{161FD53F-ED7C-2443-9132-1BB7B54988B5}"/>
                    </a:ext>
                  </a:extLst>
                </p:cNvPr>
                <p:cNvSpPr/>
                <p:nvPr/>
              </p:nvSpPr>
              <p:spPr>
                <a:xfrm>
                  <a:off x="529118" y="211888"/>
                  <a:ext cx="169934" cy="1677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AA00"/>
                </a:solidFill>
                <a:ln w="25400" cap="flat">
                  <a:solidFill>
                    <a:srgbClr val="000000">
                      <a:alpha val="0"/>
                    </a:srgbClr>
                  </a:solidFill>
                  <a:prstDash val="solid"/>
                  <a:miter lim="400000"/>
                </a:ln>
                <a:effectLst/>
              </p:spPr>
              <p:txBody>
                <a:bodyPr wrap="square" lIns="0" tIns="0" rIns="0" bIns="0" numCol="1" anchor="ctr">
                  <a:noAutofit/>
                </a:bodyPr>
                <a:lstStyle/>
                <a:p>
                  <a:pPr defTabSz="237331">
                    <a:defRPr sz="4000">
                      <a:solidFill>
                        <a:srgbClr val="FFFFFF"/>
                      </a:solidFill>
                      <a:effectLst>
                        <a:outerShdw blurRad="38100" dist="12700" dir="5400000" rotWithShape="0">
                          <a:srgbClr val="000000">
                            <a:alpha val="50000"/>
                          </a:srgbClr>
                        </a:outerShdw>
                      </a:effectLst>
                    </a:defRPr>
                  </a:pPr>
                  <a:endParaRPr sz="1625">
                    <a:solidFill>
                      <a:srgbClr val="FFFFFF"/>
                    </a:solidFill>
                    <a:effectLst>
                      <a:outerShdw blurRad="38100" dist="12700" dir="5400000" rotWithShape="0">
                        <a:srgbClr val="000000">
                          <a:alpha val="50000"/>
                        </a:srgbClr>
                      </a:outerShdw>
                    </a:effectLst>
                  </a:endParaRPr>
                </a:p>
              </p:txBody>
            </p:sp>
            <p:sp>
              <p:nvSpPr>
                <p:cNvPr id="15" name="Shape 1205">
                  <a:extLst>
                    <a:ext uri="{FF2B5EF4-FFF2-40B4-BE49-F238E27FC236}">
                      <a16:creationId xmlns:a16="http://schemas.microsoft.com/office/drawing/2014/main" id="{FC317C72-C58A-C149-A202-AA6633BB2E02}"/>
                    </a:ext>
                  </a:extLst>
                </p:cNvPr>
                <p:cNvSpPr/>
                <p:nvPr/>
              </p:nvSpPr>
              <p:spPr>
                <a:xfrm>
                  <a:off x="828200" y="211888"/>
                  <a:ext cx="169934" cy="1677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77BB41"/>
                </a:solidFill>
                <a:ln w="25400" cap="flat">
                  <a:solidFill>
                    <a:srgbClr val="000000">
                      <a:alpha val="0"/>
                    </a:srgbClr>
                  </a:solidFill>
                  <a:prstDash val="solid"/>
                  <a:miter lim="400000"/>
                </a:ln>
                <a:effectLst/>
              </p:spPr>
              <p:txBody>
                <a:bodyPr wrap="square" lIns="0" tIns="0" rIns="0" bIns="0" numCol="1" anchor="ctr">
                  <a:noAutofit/>
                </a:bodyPr>
                <a:lstStyle/>
                <a:p>
                  <a:pPr defTabSz="237331">
                    <a:defRPr sz="4000">
                      <a:solidFill>
                        <a:srgbClr val="FFFFFF"/>
                      </a:solidFill>
                      <a:effectLst>
                        <a:outerShdw blurRad="38100" dist="12700" dir="5400000" rotWithShape="0">
                          <a:srgbClr val="000000">
                            <a:alpha val="50000"/>
                          </a:srgbClr>
                        </a:outerShdw>
                      </a:effectLst>
                    </a:defRPr>
                  </a:pPr>
                  <a:endParaRPr sz="1625">
                    <a:solidFill>
                      <a:srgbClr val="FFFFFF"/>
                    </a:solidFill>
                    <a:effectLst>
                      <a:outerShdw blurRad="38100" dist="12700" dir="5400000" rotWithShape="0">
                        <a:srgbClr val="000000">
                          <a:alpha val="50000"/>
                        </a:srgbClr>
                      </a:outerShdw>
                    </a:effectLst>
                  </a:endParaRPr>
                </a:p>
              </p:txBody>
            </p:sp>
            <p:grpSp>
              <p:nvGrpSpPr>
                <p:cNvPr id="16" name="Group 1209">
                  <a:extLst>
                    <a:ext uri="{FF2B5EF4-FFF2-40B4-BE49-F238E27FC236}">
                      <a16:creationId xmlns:a16="http://schemas.microsoft.com/office/drawing/2014/main" id="{928A82A6-DFE6-4041-ADB0-B00A3FCF0EA1}"/>
                    </a:ext>
                  </a:extLst>
                </p:cNvPr>
                <p:cNvGrpSpPr/>
                <p:nvPr/>
              </p:nvGrpSpPr>
              <p:grpSpPr>
                <a:xfrm>
                  <a:off x="11486612" y="750437"/>
                  <a:ext cx="247205" cy="229547"/>
                  <a:chOff x="0" y="0"/>
                  <a:chExt cx="247203" cy="229545"/>
                </a:xfrm>
              </p:grpSpPr>
              <p:sp>
                <p:nvSpPr>
                  <p:cNvPr id="21" name="Shape 1206">
                    <a:extLst>
                      <a:ext uri="{FF2B5EF4-FFF2-40B4-BE49-F238E27FC236}">
                        <a16:creationId xmlns:a16="http://schemas.microsoft.com/office/drawing/2014/main" id="{775CA3C8-0204-644B-8168-8F926EC94BFA}"/>
                      </a:ext>
                    </a:extLst>
                  </p:cNvPr>
                  <p:cNvSpPr/>
                  <p:nvPr/>
                </p:nvSpPr>
                <p:spPr>
                  <a:xfrm>
                    <a:off x="0" y="0"/>
                    <a:ext cx="247204" cy="46953"/>
                  </a:xfrm>
                  <a:prstGeom prst="rect">
                    <a:avLst/>
                  </a:prstGeom>
                  <a:solidFill>
                    <a:srgbClr val="929292"/>
                  </a:solidFill>
                  <a:ln w="25400" cap="flat">
                    <a:solidFill>
                      <a:srgbClr val="929292"/>
                    </a:solidFill>
                    <a:prstDash val="solid"/>
                    <a:miter lim="400000"/>
                  </a:ln>
                  <a:effectLst/>
                </p:spPr>
                <p:txBody>
                  <a:bodyPr wrap="square" lIns="0" tIns="0" rIns="0" bIns="0" numCol="1" anchor="ctr">
                    <a:noAutofit/>
                  </a:bodyPr>
                  <a:lstStyle/>
                  <a:p>
                    <a:pPr defTabSz="237331">
                      <a:defRPr sz="4000">
                        <a:solidFill>
                          <a:srgbClr val="FFFFFF"/>
                        </a:solidFill>
                        <a:effectLst>
                          <a:outerShdw blurRad="38100" dist="12700" dir="5400000" rotWithShape="0">
                            <a:srgbClr val="000000">
                              <a:alpha val="50000"/>
                            </a:srgbClr>
                          </a:outerShdw>
                        </a:effectLst>
                      </a:defRPr>
                    </a:pPr>
                    <a:endParaRPr sz="1625">
                      <a:solidFill>
                        <a:srgbClr val="FFFFFF"/>
                      </a:solidFill>
                      <a:effectLst>
                        <a:outerShdw blurRad="38100" dist="12700" dir="5400000" rotWithShape="0">
                          <a:srgbClr val="000000">
                            <a:alpha val="50000"/>
                          </a:srgbClr>
                        </a:outerShdw>
                      </a:effectLst>
                    </a:endParaRPr>
                  </a:p>
                </p:txBody>
              </p:sp>
              <p:sp>
                <p:nvSpPr>
                  <p:cNvPr id="22" name="Shape 1207">
                    <a:extLst>
                      <a:ext uri="{FF2B5EF4-FFF2-40B4-BE49-F238E27FC236}">
                        <a16:creationId xmlns:a16="http://schemas.microsoft.com/office/drawing/2014/main" id="{473D107D-BAC9-0041-A1EC-C1B05120D77F}"/>
                      </a:ext>
                    </a:extLst>
                  </p:cNvPr>
                  <p:cNvSpPr/>
                  <p:nvPr/>
                </p:nvSpPr>
                <p:spPr>
                  <a:xfrm>
                    <a:off x="0" y="88688"/>
                    <a:ext cx="247204" cy="46953"/>
                  </a:xfrm>
                  <a:prstGeom prst="rect">
                    <a:avLst/>
                  </a:prstGeom>
                  <a:solidFill>
                    <a:srgbClr val="929292"/>
                  </a:solidFill>
                  <a:ln w="25400" cap="flat">
                    <a:solidFill>
                      <a:srgbClr val="929292"/>
                    </a:solidFill>
                    <a:prstDash val="solid"/>
                    <a:miter lim="400000"/>
                  </a:ln>
                  <a:effectLst/>
                </p:spPr>
                <p:txBody>
                  <a:bodyPr wrap="square" lIns="0" tIns="0" rIns="0" bIns="0" numCol="1" anchor="ctr">
                    <a:noAutofit/>
                  </a:bodyPr>
                  <a:lstStyle/>
                  <a:p>
                    <a:pPr defTabSz="237331">
                      <a:defRPr sz="4000">
                        <a:solidFill>
                          <a:srgbClr val="FFFFFF"/>
                        </a:solidFill>
                        <a:effectLst>
                          <a:outerShdw blurRad="38100" dist="12700" dir="5400000" rotWithShape="0">
                            <a:srgbClr val="000000">
                              <a:alpha val="50000"/>
                            </a:srgbClr>
                          </a:outerShdw>
                        </a:effectLst>
                      </a:defRPr>
                    </a:pPr>
                    <a:endParaRPr sz="1625">
                      <a:solidFill>
                        <a:srgbClr val="FFFFFF"/>
                      </a:solidFill>
                      <a:effectLst>
                        <a:outerShdw blurRad="38100" dist="12700" dir="5400000" rotWithShape="0">
                          <a:srgbClr val="000000">
                            <a:alpha val="50000"/>
                          </a:srgbClr>
                        </a:outerShdw>
                      </a:effectLst>
                    </a:endParaRPr>
                  </a:p>
                </p:txBody>
              </p:sp>
              <p:sp>
                <p:nvSpPr>
                  <p:cNvPr id="23" name="Shape 1208">
                    <a:extLst>
                      <a:ext uri="{FF2B5EF4-FFF2-40B4-BE49-F238E27FC236}">
                        <a16:creationId xmlns:a16="http://schemas.microsoft.com/office/drawing/2014/main" id="{7AC704FA-C9E9-0948-91B6-CF752954682E}"/>
                      </a:ext>
                    </a:extLst>
                  </p:cNvPr>
                  <p:cNvSpPr/>
                  <p:nvPr/>
                </p:nvSpPr>
                <p:spPr>
                  <a:xfrm>
                    <a:off x="0" y="182593"/>
                    <a:ext cx="247204" cy="46953"/>
                  </a:xfrm>
                  <a:prstGeom prst="rect">
                    <a:avLst/>
                  </a:prstGeom>
                  <a:solidFill>
                    <a:srgbClr val="929292"/>
                  </a:solidFill>
                  <a:ln w="25400" cap="flat">
                    <a:solidFill>
                      <a:srgbClr val="929292"/>
                    </a:solidFill>
                    <a:prstDash val="solid"/>
                    <a:miter lim="400000"/>
                  </a:ln>
                  <a:effectLst/>
                </p:spPr>
                <p:txBody>
                  <a:bodyPr wrap="square" lIns="0" tIns="0" rIns="0" bIns="0" numCol="1" anchor="ctr">
                    <a:noAutofit/>
                  </a:bodyPr>
                  <a:lstStyle/>
                  <a:p>
                    <a:pPr defTabSz="237331">
                      <a:defRPr sz="4000">
                        <a:solidFill>
                          <a:srgbClr val="FFFFFF"/>
                        </a:solidFill>
                        <a:effectLst>
                          <a:outerShdw blurRad="38100" dist="12700" dir="5400000" rotWithShape="0">
                            <a:srgbClr val="000000">
                              <a:alpha val="50000"/>
                            </a:srgbClr>
                          </a:outerShdw>
                        </a:effectLst>
                      </a:defRPr>
                    </a:pPr>
                    <a:endParaRPr sz="1625">
                      <a:solidFill>
                        <a:srgbClr val="FFFFFF"/>
                      </a:solidFill>
                      <a:effectLst>
                        <a:outerShdw blurRad="38100" dist="12700" dir="5400000" rotWithShape="0">
                          <a:srgbClr val="000000">
                            <a:alpha val="50000"/>
                          </a:srgbClr>
                        </a:outerShdw>
                      </a:effectLst>
                    </a:endParaRPr>
                  </a:p>
                </p:txBody>
              </p:sp>
            </p:grpSp>
            <p:sp>
              <p:nvSpPr>
                <p:cNvPr id="17" name="Shape 1210">
                  <a:extLst>
                    <a:ext uri="{FF2B5EF4-FFF2-40B4-BE49-F238E27FC236}">
                      <a16:creationId xmlns:a16="http://schemas.microsoft.com/office/drawing/2014/main" id="{06C1B79F-15AC-B444-8503-4BAD68208FFC}"/>
                    </a:ext>
                  </a:extLst>
                </p:cNvPr>
                <p:cNvSpPr/>
                <p:nvPr/>
              </p:nvSpPr>
              <p:spPr>
                <a:xfrm>
                  <a:off x="1769836" y="670489"/>
                  <a:ext cx="9328315" cy="381119"/>
                </a:xfrm>
                <a:prstGeom prst="rect">
                  <a:avLst/>
                </a:prstGeom>
                <a:solidFill>
                  <a:srgbClr val="FFFFFF"/>
                </a:solidFill>
                <a:ln w="25400" cap="flat">
                  <a:solidFill>
                    <a:srgbClr val="000000">
                      <a:alpha val="0"/>
                    </a:srgbClr>
                  </a:solidFill>
                  <a:prstDash val="solid"/>
                  <a:miter lim="400000"/>
                </a:ln>
                <a:effectLst/>
              </p:spPr>
              <p:txBody>
                <a:bodyPr wrap="square" lIns="0" tIns="0" rIns="0" bIns="0" numCol="1" anchor="ctr">
                  <a:noAutofit/>
                </a:bodyPr>
                <a:lstStyle/>
                <a:p>
                  <a:pPr defTabSz="237331">
                    <a:defRPr sz="4000">
                      <a:solidFill>
                        <a:srgbClr val="FFFFFF"/>
                      </a:solidFill>
                      <a:effectLst>
                        <a:outerShdw blurRad="38100" dist="12700" dir="5400000" rotWithShape="0">
                          <a:srgbClr val="000000">
                            <a:alpha val="50000"/>
                          </a:srgbClr>
                        </a:outerShdw>
                      </a:effectLst>
                    </a:defRPr>
                  </a:pPr>
                  <a:endParaRPr sz="1625">
                    <a:solidFill>
                      <a:srgbClr val="FFFFFF"/>
                    </a:solidFill>
                    <a:effectLst>
                      <a:outerShdw blurRad="38100" dist="12700" dir="5400000" rotWithShape="0">
                        <a:srgbClr val="000000">
                          <a:alpha val="50000"/>
                        </a:srgbClr>
                      </a:outerShdw>
                    </a:effectLst>
                  </a:endParaRPr>
                </a:p>
              </p:txBody>
            </p:sp>
            <p:grpSp>
              <p:nvGrpSpPr>
                <p:cNvPr id="18" name="Group 1213">
                  <a:extLst>
                    <a:ext uri="{FF2B5EF4-FFF2-40B4-BE49-F238E27FC236}">
                      <a16:creationId xmlns:a16="http://schemas.microsoft.com/office/drawing/2014/main" id="{6D050E8B-E69B-B04B-9211-A444CBB3A189}"/>
                    </a:ext>
                  </a:extLst>
                </p:cNvPr>
                <p:cNvGrpSpPr/>
                <p:nvPr/>
              </p:nvGrpSpPr>
              <p:grpSpPr>
                <a:xfrm>
                  <a:off x="6290226" y="309091"/>
                  <a:ext cx="144334" cy="144277"/>
                  <a:chOff x="0" y="0"/>
                  <a:chExt cx="144332" cy="144276"/>
                </a:xfrm>
              </p:grpSpPr>
              <p:sp>
                <p:nvSpPr>
                  <p:cNvPr id="19" name="Shape 1211">
                    <a:extLst>
                      <a:ext uri="{FF2B5EF4-FFF2-40B4-BE49-F238E27FC236}">
                        <a16:creationId xmlns:a16="http://schemas.microsoft.com/office/drawing/2014/main" id="{6684B782-01F6-4841-ACC7-BC019B847F18}"/>
                      </a:ext>
                    </a:extLst>
                  </p:cNvPr>
                  <p:cNvSpPr/>
                  <p:nvPr/>
                </p:nvSpPr>
                <p:spPr>
                  <a:xfrm rot="2814818">
                    <a:off x="-11706" y="56204"/>
                    <a:ext cx="167746" cy="31868"/>
                  </a:xfrm>
                  <a:prstGeom prst="rect">
                    <a:avLst/>
                  </a:prstGeom>
                  <a:solidFill>
                    <a:srgbClr val="AAAAAA"/>
                  </a:solidFill>
                  <a:ln w="25400" cap="flat">
                    <a:solidFill>
                      <a:srgbClr val="AAAAAA"/>
                    </a:solidFill>
                    <a:prstDash val="solid"/>
                    <a:miter lim="400000"/>
                  </a:ln>
                  <a:effectLst/>
                </p:spPr>
                <p:txBody>
                  <a:bodyPr wrap="square" lIns="0" tIns="0" rIns="0" bIns="0" numCol="1" anchor="ctr">
                    <a:noAutofit/>
                  </a:bodyPr>
                  <a:lstStyle/>
                  <a:p>
                    <a:pPr defTabSz="237331">
                      <a:defRPr sz="4000">
                        <a:solidFill>
                          <a:srgbClr val="FFFFFF"/>
                        </a:solidFill>
                        <a:effectLst>
                          <a:outerShdw blurRad="38100" dist="12700" dir="5400000" rotWithShape="0">
                            <a:srgbClr val="000000">
                              <a:alpha val="50000"/>
                            </a:srgbClr>
                          </a:outerShdw>
                        </a:effectLst>
                      </a:defRPr>
                    </a:pPr>
                    <a:endParaRPr sz="1625">
                      <a:solidFill>
                        <a:srgbClr val="FFFFFF"/>
                      </a:solidFill>
                      <a:effectLst>
                        <a:outerShdw blurRad="38100" dist="12700" dir="5400000" rotWithShape="0">
                          <a:srgbClr val="000000">
                            <a:alpha val="50000"/>
                          </a:srgbClr>
                        </a:outerShdw>
                      </a:effectLst>
                    </a:endParaRPr>
                  </a:p>
                </p:txBody>
              </p:sp>
              <p:sp>
                <p:nvSpPr>
                  <p:cNvPr id="20" name="Shape 1212">
                    <a:extLst>
                      <a:ext uri="{FF2B5EF4-FFF2-40B4-BE49-F238E27FC236}">
                        <a16:creationId xmlns:a16="http://schemas.microsoft.com/office/drawing/2014/main" id="{857A1649-7B84-2D42-8F0B-3CB57775B219}"/>
                      </a:ext>
                    </a:extLst>
                  </p:cNvPr>
                  <p:cNvSpPr/>
                  <p:nvPr/>
                </p:nvSpPr>
                <p:spPr>
                  <a:xfrm rot="19017563">
                    <a:off x="-11693" y="56202"/>
                    <a:ext cx="167719" cy="31872"/>
                  </a:xfrm>
                  <a:prstGeom prst="rect">
                    <a:avLst/>
                  </a:prstGeom>
                  <a:solidFill>
                    <a:srgbClr val="AAAAAA"/>
                  </a:solidFill>
                  <a:ln w="25400" cap="flat">
                    <a:solidFill>
                      <a:srgbClr val="AAAAAA"/>
                    </a:solidFill>
                    <a:prstDash val="solid"/>
                    <a:miter lim="400000"/>
                  </a:ln>
                  <a:effectLst/>
                </p:spPr>
                <p:txBody>
                  <a:bodyPr wrap="square" lIns="0" tIns="0" rIns="0" bIns="0" numCol="1" anchor="ctr">
                    <a:noAutofit/>
                  </a:bodyPr>
                  <a:lstStyle/>
                  <a:p>
                    <a:pPr defTabSz="237331">
                      <a:defRPr sz="4000">
                        <a:solidFill>
                          <a:srgbClr val="FFFFFF"/>
                        </a:solidFill>
                        <a:effectLst>
                          <a:outerShdw blurRad="38100" dist="12700" dir="5400000" rotWithShape="0">
                            <a:srgbClr val="000000">
                              <a:alpha val="50000"/>
                            </a:srgbClr>
                          </a:outerShdw>
                        </a:effectLst>
                      </a:defRPr>
                    </a:pPr>
                    <a:endParaRPr sz="1625">
                      <a:solidFill>
                        <a:srgbClr val="FFFFFF"/>
                      </a:solidFill>
                      <a:effectLst>
                        <a:outerShdw blurRad="38100" dist="12700" dir="5400000" rotWithShape="0">
                          <a:srgbClr val="000000">
                            <a:alpha val="50000"/>
                          </a:srgbClr>
                        </a:outerShdw>
                      </a:effectLst>
                    </a:endParaRPr>
                  </a:p>
                </p:txBody>
              </p:sp>
            </p:grpSp>
          </p:grpSp>
          <p:sp>
            <p:nvSpPr>
              <p:cNvPr id="9" name="Rectangle 8">
                <a:extLst>
                  <a:ext uri="{FF2B5EF4-FFF2-40B4-BE49-F238E27FC236}">
                    <a16:creationId xmlns:a16="http://schemas.microsoft.com/office/drawing/2014/main" id="{117128C3-23CC-7047-8D2C-621D10B2D5A6}"/>
                  </a:ext>
                </a:extLst>
              </p:cNvPr>
              <p:cNvSpPr/>
              <p:nvPr/>
            </p:nvSpPr>
            <p:spPr>
              <a:xfrm>
                <a:off x="6879345" y="1961899"/>
                <a:ext cx="4752385" cy="405499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463">
                  <a:solidFill>
                    <a:srgbClr val="F4F5FC"/>
                  </a:solidFill>
                </a:endParaRPr>
              </a:p>
            </p:txBody>
          </p:sp>
        </p:grpSp>
        <p:grpSp>
          <p:nvGrpSpPr>
            <p:cNvPr id="5" name="Group 4">
              <a:extLst>
                <a:ext uri="{FF2B5EF4-FFF2-40B4-BE49-F238E27FC236}">
                  <a16:creationId xmlns:a16="http://schemas.microsoft.com/office/drawing/2014/main" id="{847B7799-ED64-B648-9B09-A2EAF9A0546F}"/>
                </a:ext>
              </a:extLst>
            </p:cNvPr>
            <p:cNvGrpSpPr>
              <a:grpSpLocks noChangeAspect="1"/>
            </p:cNvGrpSpPr>
            <p:nvPr/>
          </p:nvGrpSpPr>
          <p:grpSpPr>
            <a:xfrm>
              <a:off x="3302013" y="1215174"/>
              <a:ext cx="5085509" cy="5214633"/>
              <a:chOff x="3124709" y="382266"/>
              <a:chExt cx="5942581" cy="6093467"/>
            </a:xfrm>
          </p:grpSpPr>
          <p:pic>
            <p:nvPicPr>
              <p:cNvPr id="6" name="Picture 5">
                <a:extLst>
                  <a:ext uri="{FF2B5EF4-FFF2-40B4-BE49-F238E27FC236}">
                    <a16:creationId xmlns:a16="http://schemas.microsoft.com/office/drawing/2014/main" id="{8159AA77-D0CE-514D-A3ED-336E018F1252}"/>
                  </a:ext>
                </a:extLst>
              </p:cNvPr>
              <p:cNvPicPr>
                <a:picLocks noChangeAspect="1"/>
              </p:cNvPicPr>
              <p:nvPr/>
            </p:nvPicPr>
            <p:blipFill>
              <a:blip r:embed="rId2"/>
              <a:stretch>
                <a:fillRect/>
              </a:stretch>
            </p:blipFill>
            <p:spPr>
              <a:xfrm>
                <a:off x="3124709" y="382266"/>
                <a:ext cx="5942581" cy="6093467"/>
              </a:xfrm>
              <a:prstGeom prst="rect">
                <a:avLst/>
              </a:prstGeom>
              <a:ln>
                <a:solidFill>
                  <a:schemeClr val="tx2"/>
                </a:solidFill>
              </a:ln>
            </p:spPr>
          </p:pic>
          <p:pic>
            <p:nvPicPr>
              <p:cNvPr id="7" name="Picture 6">
                <a:extLst>
                  <a:ext uri="{FF2B5EF4-FFF2-40B4-BE49-F238E27FC236}">
                    <a16:creationId xmlns:a16="http://schemas.microsoft.com/office/drawing/2014/main" id="{2CBB6629-8123-7E4A-934D-6F7147E334F0}"/>
                  </a:ext>
                </a:extLst>
              </p:cNvPr>
              <p:cNvPicPr>
                <a:picLocks noChangeAspect="1"/>
              </p:cNvPicPr>
              <p:nvPr/>
            </p:nvPicPr>
            <p:blipFill>
              <a:blip r:embed="rId3"/>
              <a:stretch>
                <a:fillRect/>
              </a:stretch>
            </p:blipFill>
            <p:spPr>
              <a:xfrm>
                <a:off x="3936874" y="3492375"/>
                <a:ext cx="2593695" cy="2126999"/>
              </a:xfrm>
              <a:prstGeom prst="rect">
                <a:avLst/>
              </a:prstGeom>
            </p:spPr>
          </p:pic>
        </p:grpSp>
      </p:grpSp>
      <p:grpSp>
        <p:nvGrpSpPr>
          <p:cNvPr id="24" name="Group 23">
            <a:extLst>
              <a:ext uri="{FF2B5EF4-FFF2-40B4-BE49-F238E27FC236}">
                <a16:creationId xmlns:a16="http://schemas.microsoft.com/office/drawing/2014/main" id="{A17B5F0D-4DA6-BB47-A8A8-694DCA57C92B}"/>
              </a:ext>
            </a:extLst>
          </p:cNvPr>
          <p:cNvGrpSpPr/>
          <p:nvPr/>
        </p:nvGrpSpPr>
        <p:grpSpPr>
          <a:xfrm>
            <a:off x="6829892" y="1359767"/>
            <a:ext cx="4610459" cy="4996583"/>
            <a:chOff x="5474086" y="1425650"/>
            <a:chExt cx="4630828" cy="5251502"/>
          </a:xfrm>
        </p:grpSpPr>
        <p:grpSp>
          <p:nvGrpSpPr>
            <p:cNvPr id="25" name="Group 24">
              <a:extLst>
                <a:ext uri="{FF2B5EF4-FFF2-40B4-BE49-F238E27FC236}">
                  <a16:creationId xmlns:a16="http://schemas.microsoft.com/office/drawing/2014/main" id="{7F0BEB43-21C0-2C41-B2A2-EFC1B3304C6E}"/>
                </a:ext>
              </a:extLst>
            </p:cNvPr>
            <p:cNvGrpSpPr/>
            <p:nvPr/>
          </p:nvGrpSpPr>
          <p:grpSpPr>
            <a:xfrm>
              <a:off x="5474086" y="1425650"/>
              <a:ext cx="4630828" cy="5251502"/>
              <a:chOff x="6868567" y="1535598"/>
              <a:chExt cx="4776327" cy="4516863"/>
            </a:xfrm>
          </p:grpSpPr>
          <p:grpSp>
            <p:nvGrpSpPr>
              <p:cNvPr id="27" name="Group 1214">
                <a:extLst>
                  <a:ext uri="{FF2B5EF4-FFF2-40B4-BE49-F238E27FC236}">
                    <a16:creationId xmlns:a16="http://schemas.microsoft.com/office/drawing/2014/main" id="{01952E9D-2878-5B47-8D11-969BB99EEC89}"/>
                  </a:ext>
                </a:extLst>
              </p:cNvPr>
              <p:cNvGrpSpPr/>
              <p:nvPr/>
            </p:nvGrpSpPr>
            <p:grpSpPr>
              <a:xfrm>
                <a:off x="6868567" y="1535598"/>
                <a:ext cx="4776327" cy="4516863"/>
                <a:chOff x="0" y="0"/>
                <a:chExt cx="11981276" cy="11963394"/>
              </a:xfrm>
            </p:grpSpPr>
            <p:sp>
              <p:nvSpPr>
                <p:cNvPr id="29" name="Shape 1199">
                  <a:extLst>
                    <a:ext uri="{FF2B5EF4-FFF2-40B4-BE49-F238E27FC236}">
                      <a16:creationId xmlns:a16="http://schemas.microsoft.com/office/drawing/2014/main" id="{82099E8E-FBAA-D547-B7AF-A84A9FB70ED3}"/>
                    </a:ext>
                  </a:extLst>
                </p:cNvPr>
                <p:cNvSpPr/>
                <p:nvPr/>
              </p:nvSpPr>
              <p:spPr>
                <a:xfrm>
                  <a:off x="17885" y="0"/>
                  <a:ext cx="11963391" cy="11963394"/>
                </a:xfrm>
                <a:prstGeom prst="roundRect">
                  <a:avLst>
                    <a:gd name="adj" fmla="val 1222"/>
                  </a:avLst>
                </a:prstGeom>
                <a:solidFill>
                  <a:srgbClr val="444444"/>
                </a:solidFill>
                <a:ln w="25400" cap="flat">
                  <a:solidFill>
                    <a:srgbClr val="000000">
                      <a:alpha val="0"/>
                    </a:srgbClr>
                  </a:solidFill>
                  <a:prstDash val="solid"/>
                  <a:miter lim="400000"/>
                </a:ln>
                <a:effectLst>
                  <a:outerShdw blurRad="533400" dir="5340000" rotWithShape="0">
                    <a:srgbClr val="000000">
                      <a:alpha val="81999"/>
                    </a:srgbClr>
                  </a:outerShdw>
                </a:effectLst>
              </p:spPr>
              <p:txBody>
                <a:bodyPr wrap="square" lIns="0" tIns="0" rIns="0" bIns="0" numCol="1" anchor="ctr">
                  <a:noAutofit/>
                </a:bodyPr>
                <a:lstStyle/>
                <a:p>
                  <a:pPr defTabSz="237331">
                    <a:defRPr sz="4000">
                      <a:solidFill>
                        <a:srgbClr val="FFFFFF"/>
                      </a:solidFill>
                      <a:effectLst>
                        <a:outerShdw blurRad="254000" dist="114300" dir="10080000" rotWithShape="0">
                          <a:srgbClr val="000000">
                            <a:alpha val="70999"/>
                          </a:srgbClr>
                        </a:outerShdw>
                      </a:effectLst>
                    </a:defRPr>
                  </a:pPr>
                  <a:endParaRPr sz="1625">
                    <a:solidFill>
                      <a:srgbClr val="FFFFFF"/>
                    </a:solidFill>
                    <a:effectLst>
                      <a:outerShdw blurRad="254000" dist="114300" dir="10080000" rotWithShape="0">
                        <a:srgbClr val="000000">
                          <a:alpha val="70999"/>
                        </a:srgbClr>
                      </a:outerShdw>
                    </a:effectLst>
                  </a:endParaRPr>
                </a:p>
              </p:txBody>
            </p:sp>
            <p:sp>
              <p:nvSpPr>
                <p:cNvPr id="30" name="Shape 1201">
                  <a:extLst>
                    <a:ext uri="{FF2B5EF4-FFF2-40B4-BE49-F238E27FC236}">
                      <a16:creationId xmlns:a16="http://schemas.microsoft.com/office/drawing/2014/main" id="{8341AB84-D53B-0244-9F08-D27407936BA0}"/>
                    </a:ext>
                  </a:extLst>
                </p:cNvPr>
                <p:cNvSpPr/>
                <p:nvPr/>
              </p:nvSpPr>
              <p:spPr>
                <a:xfrm>
                  <a:off x="0" y="582693"/>
                  <a:ext cx="11962887" cy="556208"/>
                </a:xfrm>
                <a:prstGeom prst="rect">
                  <a:avLst/>
                </a:prstGeom>
                <a:solidFill>
                  <a:srgbClr val="D6D6D6"/>
                </a:solidFill>
                <a:ln w="12700" cap="flat">
                  <a:noFill/>
                  <a:miter lim="400000"/>
                </a:ln>
                <a:effectLst/>
              </p:spPr>
              <p:txBody>
                <a:bodyPr wrap="square" lIns="0" tIns="0" rIns="0" bIns="0" numCol="1" anchor="ctr">
                  <a:noAutofit/>
                </a:bodyPr>
                <a:lstStyle/>
                <a:p>
                  <a:pPr defTabSz="237331">
                    <a:defRPr sz="4000">
                      <a:solidFill>
                        <a:srgbClr val="FFFFFF"/>
                      </a:solidFill>
                      <a:effectLst>
                        <a:outerShdw blurRad="38100" dist="12700" dir="5400000" rotWithShape="0">
                          <a:srgbClr val="000000">
                            <a:alpha val="50000"/>
                          </a:srgbClr>
                        </a:outerShdw>
                      </a:effectLst>
                    </a:defRPr>
                  </a:pPr>
                  <a:endParaRPr sz="1625">
                    <a:solidFill>
                      <a:srgbClr val="FFFFFF"/>
                    </a:solidFill>
                    <a:effectLst>
                      <a:outerShdw blurRad="38100" dist="12700" dir="5400000" rotWithShape="0">
                        <a:srgbClr val="000000">
                          <a:alpha val="50000"/>
                        </a:srgbClr>
                      </a:outerShdw>
                    </a:effectLst>
                  </a:endParaRPr>
                </a:p>
              </p:txBody>
            </p:sp>
            <p:sp>
              <p:nvSpPr>
                <p:cNvPr id="31" name="Shape 1202">
                  <a:extLst>
                    <a:ext uri="{FF2B5EF4-FFF2-40B4-BE49-F238E27FC236}">
                      <a16:creationId xmlns:a16="http://schemas.microsoft.com/office/drawing/2014/main" id="{2742707F-02CE-CA44-96EB-6BB46DE245E7}"/>
                    </a:ext>
                  </a:extLst>
                </p:cNvPr>
                <p:cNvSpPr/>
                <p:nvPr/>
              </p:nvSpPr>
              <p:spPr>
                <a:xfrm>
                  <a:off x="1810372" y="150087"/>
                  <a:ext cx="4785155" cy="988814"/>
                </a:xfrm>
                <a:prstGeom prst="roundRect">
                  <a:avLst>
                    <a:gd name="adj" fmla="val 7915"/>
                  </a:avLst>
                </a:prstGeom>
                <a:solidFill>
                  <a:srgbClr val="D6D6D6"/>
                </a:solidFill>
                <a:ln w="25400" cap="flat">
                  <a:solidFill>
                    <a:srgbClr val="D6D6D6"/>
                  </a:solidFill>
                  <a:prstDash val="solid"/>
                  <a:miter lim="400000"/>
                </a:ln>
                <a:effectLst/>
              </p:spPr>
              <p:txBody>
                <a:bodyPr wrap="square" lIns="0" tIns="0" rIns="0" bIns="0" numCol="1" anchor="ctr">
                  <a:noAutofit/>
                </a:bodyPr>
                <a:lstStyle/>
                <a:p>
                  <a:pPr defTabSz="237331">
                    <a:defRPr sz="4000">
                      <a:solidFill>
                        <a:srgbClr val="FFFFFF"/>
                      </a:solidFill>
                      <a:effectLst>
                        <a:outerShdw blurRad="38100" dist="12700" dir="5400000" rotWithShape="0">
                          <a:srgbClr val="000000">
                            <a:alpha val="50000"/>
                          </a:srgbClr>
                        </a:outerShdw>
                      </a:effectLst>
                    </a:defRPr>
                  </a:pPr>
                  <a:endParaRPr sz="1625">
                    <a:solidFill>
                      <a:srgbClr val="FFFFFF"/>
                    </a:solidFill>
                    <a:effectLst>
                      <a:outerShdw blurRad="38100" dist="12700" dir="5400000" rotWithShape="0">
                        <a:srgbClr val="000000">
                          <a:alpha val="50000"/>
                        </a:srgbClr>
                      </a:outerShdw>
                    </a:effectLst>
                  </a:endParaRPr>
                </a:p>
              </p:txBody>
            </p:sp>
            <p:sp>
              <p:nvSpPr>
                <p:cNvPr id="32" name="Shape 1203">
                  <a:extLst>
                    <a:ext uri="{FF2B5EF4-FFF2-40B4-BE49-F238E27FC236}">
                      <a16:creationId xmlns:a16="http://schemas.microsoft.com/office/drawing/2014/main" id="{E58401D3-314B-5D45-80E3-EB3F3FADDF4A}"/>
                    </a:ext>
                  </a:extLst>
                </p:cNvPr>
                <p:cNvSpPr/>
                <p:nvPr/>
              </p:nvSpPr>
              <p:spPr>
                <a:xfrm>
                  <a:off x="230037" y="211888"/>
                  <a:ext cx="169933" cy="1677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63B7A"/>
                </a:solidFill>
                <a:ln w="25400" cap="flat">
                  <a:solidFill>
                    <a:srgbClr val="000000">
                      <a:alpha val="0"/>
                    </a:srgbClr>
                  </a:solidFill>
                  <a:prstDash val="solid"/>
                  <a:miter lim="400000"/>
                </a:ln>
                <a:effectLst/>
              </p:spPr>
              <p:txBody>
                <a:bodyPr wrap="square" lIns="0" tIns="0" rIns="0" bIns="0" numCol="1" anchor="ctr">
                  <a:noAutofit/>
                </a:bodyPr>
                <a:lstStyle/>
                <a:p>
                  <a:pPr defTabSz="237331">
                    <a:defRPr sz="4000">
                      <a:solidFill>
                        <a:srgbClr val="FFFFFF"/>
                      </a:solidFill>
                      <a:effectLst>
                        <a:outerShdw blurRad="38100" dist="12700" dir="5400000" rotWithShape="0">
                          <a:srgbClr val="000000">
                            <a:alpha val="50000"/>
                          </a:srgbClr>
                        </a:outerShdw>
                      </a:effectLst>
                    </a:defRPr>
                  </a:pPr>
                  <a:endParaRPr sz="1625">
                    <a:solidFill>
                      <a:srgbClr val="FFFFFF"/>
                    </a:solidFill>
                    <a:effectLst>
                      <a:outerShdw blurRad="38100" dist="12700" dir="5400000" rotWithShape="0">
                        <a:srgbClr val="000000">
                          <a:alpha val="50000"/>
                        </a:srgbClr>
                      </a:outerShdw>
                    </a:effectLst>
                  </a:endParaRPr>
                </a:p>
              </p:txBody>
            </p:sp>
            <p:sp>
              <p:nvSpPr>
                <p:cNvPr id="33" name="Shape 1204">
                  <a:extLst>
                    <a:ext uri="{FF2B5EF4-FFF2-40B4-BE49-F238E27FC236}">
                      <a16:creationId xmlns:a16="http://schemas.microsoft.com/office/drawing/2014/main" id="{8CEF96E5-6222-F64C-9BF5-5A347A8873BF}"/>
                    </a:ext>
                  </a:extLst>
                </p:cNvPr>
                <p:cNvSpPr/>
                <p:nvPr/>
              </p:nvSpPr>
              <p:spPr>
                <a:xfrm>
                  <a:off x="529118" y="211888"/>
                  <a:ext cx="169934" cy="1677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AA00"/>
                </a:solidFill>
                <a:ln w="25400" cap="flat">
                  <a:solidFill>
                    <a:srgbClr val="000000">
                      <a:alpha val="0"/>
                    </a:srgbClr>
                  </a:solidFill>
                  <a:prstDash val="solid"/>
                  <a:miter lim="400000"/>
                </a:ln>
                <a:effectLst/>
              </p:spPr>
              <p:txBody>
                <a:bodyPr wrap="square" lIns="0" tIns="0" rIns="0" bIns="0" numCol="1" anchor="ctr">
                  <a:noAutofit/>
                </a:bodyPr>
                <a:lstStyle/>
                <a:p>
                  <a:pPr defTabSz="237331">
                    <a:defRPr sz="4000">
                      <a:solidFill>
                        <a:srgbClr val="FFFFFF"/>
                      </a:solidFill>
                      <a:effectLst>
                        <a:outerShdw blurRad="38100" dist="12700" dir="5400000" rotWithShape="0">
                          <a:srgbClr val="000000">
                            <a:alpha val="50000"/>
                          </a:srgbClr>
                        </a:outerShdw>
                      </a:effectLst>
                    </a:defRPr>
                  </a:pPr>
                  <a:endParaRPr sz="1625">
                    <a:solidFill>
                      <a:srgbClr val="FFFFFF"/>
                    </a:solidFill>
                    <a:effectLst>
                      <a:outerShdw blurRad="38100" dist="12700" dir="5400000" rotWithShape="0">
                        <a:srgbClr val="000000">
                          <a:alpha val="50000"/>
                        </a:srgbClr>
                      </a:outerShdw>
                    </a:effectLst>
                  </a:endParaRPr>
                </a:p>
              </p:txBody>
            </p:sp>
            <p:sp>
              <p:nvSpPr>
                <p:cNvPr id="34" name="Shape 1205">
                  <a:extLst>
                    <a:ext uri="{FF2B5EF4-FFF2-40B4-BE49-F238E27FC236}">
                      <a16:creationId xmlns:a16="http://schemas.microsoft.com/office/drawing/2014/main" id="{73F9CCB9-2DE6-4740-BFA3-398087BEF2FE}"/>
                    </a:ext>
                  </a:extLst>
                </p:cNvPr>
                <p:cNvSpPr/>
                <p:nvPr/>
              </p:nvSpPr>
              <p:spPr>
                <a:xfrm>
                  <a:off x="828200" y="211888"/>
                  <a:ext cx="169934" cy="1677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77BB41"/>
                </a:solidFill>
                <a:ln w="25400" cap="flat">
                  <a:solidFill>
                    <a:srgbClr val="000000">
                      <a:alpha val="0"/>
                    </a:srgbClr>
                  </a:solidFill>
                  <a:prstDash val="solid"/>
                  <a:miter lim="400000"/>
                </a:ln>
                <a:effectLst/>
              </p:spPr>
              <p:txBody>
                <a:bodyPr wrap="square" lIns="0" tIns="0" rIns="0" bIns="0" numCol="1" anchor="ctr">
                  <a:noAutofit/>
                </a:bodyPr>
                <a:lstStyle/>
                <a:p>
                  <a:pPr defTabSz="237331">
                    <a:defRPr sz="4000">
                      <a:solidFill>
                        <a:srgbClr val="FFFFFF"/>
                      </a:solidFill>
                      <a:effectLst>
                        <a:outerShdw blurRad="38100" dist="12700" dir="5400000" rotWithShape="0">
                          <a:srgbClr val="000000">
                            <a:alpha val="50000"/>
                          </a:srgbClr>
                        </a:outerShdw>
                      </a:effectLst>
                    </a:defRPr>
                  </a:pPr>
                  <a:endParaRPr sz="1625">
                    <a:solidFill>
                      <a:srgbClr val="FFFFFF"/>
                    </a:solidFill>
                    <a:effectLst>
                      <a:outerShdw blurRad="38100" dist="12700" dir="5400000" rotWithShape="0">
                        <a:srgbClr val="000000">
                          <a:alpha val="50000"/>
                        </a:srgbClr>
                      </a:outerShdw>
                    </a:effectLst>
                  </a:endParaRPr>
                </a:p>
              </p:txBody>
            </p:sp>
            <p:grpSp>
              <p:nvGrpSpPr>
                <p:cNvPr id="35" name="Group 1209">
                  <a:extLst>
                    <a:ext uri="{FF2B5EF4-FFF2-40B4-BE49-F238E27FC236}">
                      <a16:creationId xmlns:a16="http://schemas.microsoft.com/office/drawing/2014/main" id="{A73D0845-7228-E744-97C6-3D7FC25DAACB}"/>
                    </a:ext>
                  </a:extLst>
                </p:cNvPr>
                <p:cNvGrpSpPr/>
                <p:nvPr/>
              </p:nvGrpSpPr>
              <p:grpSpPr>
                <a:xfrm>
                  <a:off x="11486612" y="750437"/>
                  <a:ext cx="247205" cy="229547"/>
                  <a:chOff x="0" y="0"/>
                  <a:chExt cx="247203" cy="229545"/>
                </a:xfrm>
              </p:grpSpPr>
              <p:sp>
                <p:nvSpPr>
                  <p:cNvPr id="40" name="Shape 1206">
                    <a:extLst>
                      <a:ext uri="{FF2B5EF4-FFF2-40B4-BE49-F238E27FC236}">
                        <a16:creationId xmlns:a16="http://schemas.microsoft.com/office/drawing/2014/main" id="{9765D3FA-1879-C349-92F5-E8F939055377}"/>
                      </a:ext>
                    </a:extLst>
                  </p:cNvPr>
                  <p:cNvSpPr/>
                  <p:nvPr/>
                </p:nvSpPr>
                <p:spPr>
                  <a:xfrm>
                    <a:off x="0" y="0"/>
                    <a:ext cx="247204" cy="46953"/>
                  </a:xfrm>
                  <a:prstGeom prst="rect">
                    <a:avLst/>
                  </a:prstGeom>
                  <a:solidFill>
                    <a:srgbClr val="929292"/>
                  </a:solidFill>
                  <a:ln w="25400" cap="flat">
                    <a:solidFill>
                      <a:srgbClr val="929292"/>
                    </a:solidFill>
                    <a:prstDash val="solid"/>
                    <a:miter lim="400000"/>
                  </a:ln>
                  <a:effectLst/>
                </p:spPr>
                <p:txBody>
                  <a:bodyPr wrap="square" lIns="0" tIns="0" rIns="0" bIns="0" numCol="1" anchor="ctr">
                    <a:noAutofit/>
                  </a:bodyPr>
                  <a:lstStyle/>
                  <a:p>
                    <a:pPr defTabSz="237331">
                      <a:defRPr sz="4000">
                        <a:solidFill>
                          <a:srgbClr val="FFFFFF"/>
                        </a:solidFill>
                        <a:effectLst>
                          <a:outerShdw blurRad="38100" dist="12700" dir="5400000" rotWithShape="0">
                            <a:srgbClr val="000000">
                              <a:alpha val="50000"/>
                            </a:srgbClr>
                          </a:outerShdw>
                        </a:effectLst>
                      </a:defRPr>
                    </a:pPr>
                    <a:endParaRPr sz="1625">
                      <a:solidFill>
                        <a:srgbClr val="FFFFFF"/>
                      </a:solidFill>
                      <a:effectLst>
                        <a:outerShdw blurRad="38100" dist="12700" dir="5400000" rotWithShape="0">
                          <a:srgbClr val="000000">
                            <a:alpha val="50000"/>
                          </a:srgbClr>
                        </a:outerShdw>
                      </a:effectLst>
                    </a:endParaRPr>
                  </a:p>
                </p:txBody>
              </p:sp>
              <p:sp>
                <p:nvSpPr>
                  <p:cNvPr id="41" name="Shape 1207">
                    <a:extLst>
                      <a:ext uri="{FF2B5EF4-FFF2-40B4-BE49-F238E27FC236}">
                        <a16:creationId xmlns:a16="http://schemas.microsoft.com/office/drawing/2014/main" id="{2CE9C7C7-1639-2A4D-A2D2-67E295019694}"/>
                      </a:ext>
                    </a:extLst>
                  </p:cNvPr>
                  <p:cNvSpPr/>
                  <p:nvPr/>
                </p:nvSpPr>
                <p:spPr>
                  <a:xfrm>
                    <a:off x="0" y="88688"/>
                    <a:ext cx="247204" cy="46953"/>
                  </a:xfrm>
                  <a:prstGeom prst="rect">
                    <a:avLst/>
                  </a:prstGeom>
                  <a:solidFill>
                    <a:srgbClr val="929292"/>
                  </a:solidFill>
                  <a:ln w="25400" cap="flat">
                    <a:solidFill>
                      <a:srgbClr val="929292"/>
                    </a:solidFill>
                    <a:prstDash val="solid"/>
                    <a:miter lim="400000"/>
                  </a:ln>
                  <a:effectLst/>
                </p:spPr>
                <p:txBody>
                  <a:bodyPr wrap="square" lIns="0" tIns="0" rIns="0" bIns="0" numCol="1" anchor="ctr">
                    <a:noAutofit/>
                  </a:bodyPr>
                  <a:lstStyle/>
                  <a:p>
                    <a:pPr defTabSz="237331">
                      <a:defRPr sz="4000">
                        <a:solidFill>
                          <a:srgbClr val="FFFFFF"/>
                        </a:solidFill>
                        <a:effectLst>
                          <a:outerShdw blurRad="38100" dist="12700" dir="5400000" rotWithShape="0">
                            <a:srgbClr val="000000">
                              <a:alpha val="50000"/>
                            </a:srgbClr>
                          </a:outerShdw>
                        </a:effectLst>
                      </a:defRPr>
                    </a:pPr>
                    <a:endParaRPr sz="1625">
                      <a:solidFill>
                        <a:srgbClr val="FFFFFF"/>
                      </a:solidFill>
                      <a:effectLst>
                        <a:outerShdw blurRad="38100" dist="12700" dir="5400000" rotWithShape="0">
                          <a:srgbClr val="000000">
                            <a:alpha val="50000"/>
                          </a:srgbClr>
                        </a:outerShdw>
                      </a:effectLst>
                    </a:endParaRPr>
                  </a:p>
                </p:txBody>
              </p:sp>
              <p:sp>
                <p:nvSpPr>
                  <p:cNvPr id="42" name="Shape 1208">
                    <a:extLst>
                      <a:ext uri="{FF2B5EF4-FFF2-40B4-BE49-F238E27FC236}">
                        <a16:creationId xmlns:a16="http://schemas.microsoft.com/office/drawing/2014/main" id="{179A8EEE-A743-1341-BF61-B11FAF62BABD}"/>
                      </a:ext>
                    </a:extLst>
                  </p:cNvPr>
                  <p:cNvSpPr/>
                  <p:nvPr/>
                </p:nvSpPr>
                <p:spPr>
                  <a:xfrm>
                    <a:off x="0" y="182593"/>
                    <a:ext cx="247204" cy="46953"/>
                  </a:xfrm>
                  <a:prstGeom prst="rect">
                    <a:avLst/>
                  </a:prstGeom>
                  <a:solidFill>
                    <a:srgbClr val="929292"/>
                  </a:solidFill>
                  <a:ln w="25400" cap="flat">
                    <a:solidFill>
                      <a:srgbClr val="929292"/>
                    </a:solidFill>
                    <a:prstDash val="solid"/>
                    <a:miter lim="400000"/>
                  </a:ln>
                  <a:effectLst/>
                </p:spPr>
                <p:txBody>
                  <a:bodyPr wrap="square" lIns="0" tIns="0" rIns="0" bIns="0" numCol="1" anchor="ctr">
                    <a:noAutofit/>
                  </a:bodyPr>
                  <a:lstStyle/>
                  <a:p>
                    <a:pPr defTabSz="237331">
                      <a:defRPr sz="4000">
                        <a:solidFill>
                          <a:srgbClr val="FFFFFF"/>
                        </a:solidFill>
                        <a:effectLst>
                          <a:outerShdw blurRad="38100" dist="12700" dir="5400000" rotWithShape="0">
                            <a:srgbClr val="000000">
                              <a:alpha val="50000"/>
                            </a:srgbClr>
                          </a:outerShdw>
                        </a:effectLst>
                      </a:defRPr>
                    </a:pPr>
                    <a:endParaRPr sz="1625">
                      <a:solidFill>
                        <a:srgbClr val="FFFFFF"/>
                      </a:solidFill>
                      <a:effectLst>
                        <a:outerShdw blurRad="38100" dist="12700" dir="5400000" rotWithShape="0">
                          <a:srgbClr val="000000">
                            <a:alpha val="50000"/>
                          </a:srgbClr>
                        </a:outerShdw>
                      </a:effectLst>
                    </a:endParaRPr>
                  </a:p>
                </p:txBody>
              </p:sp>
            </p:grpSp>
            <p:sp>
              <p:nvSpPr>
                <p:cNvPr id="36" name="Shape 1210">
                  <a:extLst>
                    <a:ext uri="{FF2B5EF4-FFF2-40B4-BE49-F238E27FC236}">
                      <a16:creationId xmlns:a16="http://schemas.microsoft.com/office/drawing/2014/main" id="{6B8740AB-9484-3544-B429-9350B35AC67F}"/>
                    </a:ext>
                  </a:extLst>
                </p:cNvPr>
                <p:cNvSpPr/>
                <p:nvPr/>
              </p:nvSpPr>
              <p:spPr>
                <a:xfrm>
                  <a:off x="1769836" y="670489"/>
                  <a:ext cx="9328315" cy="381119"/>
                </a:xfrm>
                <a:prstGeom prst="rect">
                  <a:avLst/>
                </a:prstGeom>
                <a:solidFill>
                  <a:srgbClr val="FFFFFF"/>
                </a:solidFill>
                <a:ln w="25400" cap="flat">
                  <a:solidFill>
                    <a:srgbClr val="000000">
                      <a:alpha val="0"/>
                    </a:srgbClr>
                  </a:solidFill>
                  <a:prstDash val="solid"/>
                  <a:miter lim="400000"/>
                </a:ln>
                <a:effectLst/>
              </p:spPr>
              <p:txBody>
                <a:bodyPr wrap="square" lIns="0" tIns="0" rIns="0" bIns="0" numCol="1" anchor="ctr">
                  <a:noAutofit/>
                </a:bodyPr>
                <a:lstStyle/>
                <a:p>
                  <a:pPr defTabSz="237331">
                    <a:defRPr sz="4000">
                      <a:solidFill>
                        <a:srgbClr val="FFFFFF"/>
                      </a:solidFill>
                      <a:effectLst>
                        <a:outerShdw blurRad="38100" dist="12700" dir="5400000" rotWithShape="0">
                          <a:srgbClr val="000000">
                            <a:alpha val="50000"/>
                          </a:srgbClr>
                        </a:outerShdw>
                      </a:effectLst>
                    </a:defRPr>
                  </a:pPr>
                  <a:endParaRPr sz="1625">
                    <a:solidFill>
                      <a:srgbClr val="FFFFFF"/>
                    </a:solidFill>
                    <a:effectLst>
                      <a:outerShdw blurRad="38100" dist="12700" dir="5400000" rotWithShape="0">
                        <a:srgbClr val="000000">
                          <a:alpha val="50000"/>
                        </a:srgbClr>
                      </a:outerShdw>
                    </a:effectLst>
                  </a:endParaRPr>
                </a:p>
              </p:txBody>
            </p:sp>
            <p:grpSp>
              <p:nvGrpSpPr>
                <p:cNvPr id="37" name="Group 1213">
                  <a:extLst>
                    <a:ext uri="{FF2B5EF4-FFF2-40B4-BE49-F238E27FC236}">
                      <a16:creationId xmlns:a16="http://schemas.microsoft.com/office/drawing/2014/main" id="{1EAC1137-44F7-D348-BEC4-581860761232}"/>
                    </a:ext>
                  </a:extLst>
                </p:cNvPr>
                <p:cNvGrpSpPr/>
                <p:nvPr/>
              </p:nvGrpSpPr>
              <p:grpSpPr>
                <a:xfrm>
                  <a:off x="6290226" y="309091"/>
                  <a:ext cx="144334" cy="144277"/>
                  <a:chOff x="0" y="0"/>
                  <a:chExt cx="144332" cy="144276"/>
                </a:xfrm>
              </p:grpSpPr>
              <p:sp>
                <p:nvSpPr>
                  <p:cNvPr id="38" name="Shape 1211">
                    <a:extLst>
                      <a:ext uri="{FF2B5EF4-FFF2-40B4-BE49-F238E27FC236}">
                        <a16:creationId xmlns:a16="http://schemas.microsoft.com/office/drawing/2014/main" id="{7584857A-62C3-CB4D-A886-DB1C6C6B84BE}"/>
                      </a:ext>
                    </a:extLst>
                  </p:cNvPr>
                  <p:cNvSpPr/>
                  <p:nvPr/>
                </p:nvSpPr>
                <p:spPr>
                  <a:xfrm rot="2814818">
                    <a:off x="-11706" y="56204"/>
                    <a:ext cx="167746" cy="31868"/>
                  </a:xfrm>
                  <a:prstGeom prst="rect">
                    <a:avLst/>
                  </a:prstGeom>
                  <a:solidFill>
                    <a:srgbClr val="AAAAAA"/>
                  </a:solidFill>
                  <a:ln w="25400" cap="flat">
                    <a:solidFill>
                      <a:srgbClr val="AAAAAA"/>
                    </a:solidFill>
                    <a:prstDash val="solid"/>
                    <a:miter lim="400000"/>
                  </a:ln>
                  <a:effectLst/>
                </p:spPr>
                <p:txBody>
                  <a:bodyPr wrap="square" lIns="0" tIns="0" rIns="0" bIns="0" numCol="1" anchor="ctr">
                    <a:noAutofit/>
                  </a:bodyPr>
                  <a:lstStyle/>
                  <a:p>
                    <a:pPr defTabSz="237331">
                      <a:defRPr sz="4000">
                        <a:solidFill>
                          <a:srgbClr val="FFFFFF"/>
                        </a:solidFill>
                        <a:effectLst>
                          <a:outerShdw blurRad="38100" dist="12700" dir="5400000" rotWithShape="0">
                            <a:srgbClr val="000000">
                              <a:alpha val="50000"/>
                            </a:srgbClr>
                          </a:outerShdw>
                        </a:effectLst>
                      </a:defRPr>
                    </a:pPr>
                    <a:endParaRPr sz="1625">
                      <a:solidFill>
                        <a:srgbClr val="FFFFFF"/>
                      </a:solidFill>
                      <a:effectLst>
                        <a:outerShdw blurRad="38100" dist="12700" dir="5400000" rotWithShape="0">
                          <a:srgbClr val="000000">
                            <a:alpha val="50000"/>
                          </a:srgbClr>
                        </a:outerShdw>
                      </a:effectLst>
                    </a:endParaRPr>
                  </a:p>
                </p:txBody>
              </p:sp>
              <p:sp>
                <p:nvSpPr>
                  <p:cNvPr id="39" name="Shape 1212">
                    <a:extLst>
                      <a:ext uri="{FF2B5EF4-FFF2-40B4-BE49-F238E27FC236}">
                        <a16:creationId xmlns:a16="http://schemas.microsoft.com/office/drawing/2014/main" id="{89C5D09D-CC82-7249-83DC-03FF5ED387FE}"/>
                      </a:ext>
                    </a:extLst>
                  </p:cNvPr>
                  <p:cNvSpPr/>
                  <p:nvPr/>
                </p:nvSpPr>
                <p:spPr>
                  <a:xfrm rot="19017563">
                    <a:off x="-11693" y="56202"/>
                    <a:ext cx="167719" cy="31872"/>
                  </a:xfrm>
                  <a:prstGeom prst="rect">
                    <a:avLst/>
                  </a:prstGeom>
                  <a:solidFill>
                    <a:srgbClr val="AAAAAA"/>
                  </a:solidFill>
                  <a:ln w="25400" cap="flat">
                    <a:solidFill>
                      <a:srgbClr val="AAAAAA"/>
                    </a:solidFill>
                    <a:prstDash val="solid"/>
                    <a:miter lim="400000"/>
                  </a:ln>
                  <a:effectLst/>
                </p:spPr>
                <p:txBody>
                  <a:bodyPr wrap="square" lIns="0" tIns="0" rIns="0" bIns="0" numCol="1" anchor="ctr">
                    <a:noAutofit/>
                  </a:bodyPr>
                  <a:lstStyle/>
                  <a:p>
                    <a:pPr defTabSz="237331">
                      <a:defRPr sz="4000">
                        <a:solidFill>
                          <a:srgbClr val="FFFFFF"/>
                        </a:solidFill>
                        <a:effectLst>
                          <a:outerShdw blurRad="38100" dist="12700" dir="5400000" rotWithShape="0">
                            <a:srgbClr val="000000">
                              <a:alpha val="50000"/>
                            </a:srgbClr>
                          </a:outerShdw>
                        </a:effectLst>
                      </a:defRPr>
                    </a:pPr>
                    <a:endParaRPr sz="1625">
                      <a:solidFill>
                        <a:srgbClr val="FFFFFF"/>
                      </a:solidFill>
                      <a:effectLst>
                        <a:outerShdw blurRad="38100" dist="12700" dir="5400000" rotWithShape="0">
                          <a:srgbClr val="000000">
                            <a:alpha val="50000"/>
                          </a:srgbClr>
                        </a:outerShdw>
                      </a:effectLst>
                    </a:endParaRPr>
                  </a:p>
                </p:txBody>
              </p:sp>
            </p:grpSp>
          </p:grpSp>
          <p:sp>
            <p:nvSpPr>
              <p:cNvPr id="28" name="Rectangle 27">
                <a:extLst>
                  <a:ext uri="{FF2B5EF4-FFF2-40B4-BE49-F238E27FC236}">
                    <a16:creationId xmlns:a16="http://schemas.microsoft.com/office/drawing/2014/main" id="{6F6B9C1E-D806-6847-A98E-58508B5C9934}"/>
                  </a:ext>
                </a:extLst>
              </p:cNvPr>
              <p:cNvSpPr/>
              <p:nvPr/>
            </p:nvSpPr>
            <p:spPr>
              <a:xfrm>
                <a:off x="6879345" y="1961899"/>
                <a:ext cx="4752385" cy="405499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463">
                  <a:solidFill>
                    <a:srgbClr val="F4F5FC"/>
                  </a:solidFill>
                </a:endParaRPr>
              </a:p>
            </p:txBody>
          </p:sp>
        </p:grpSp>
        <p:pic>
          <p:nvPicPr>
            <p:cNvPr id="26" name="Content Placeholder 7">
              <a:extLst>
                <a:ext uri="{FF2B5EF4-FFF2-40B4-BE49-F238E27FC236}">
                  <a16:creationId xmlns:a16="http://schemas.microsoft.com/office/drawing/2014/main" id="{74CB5CA3-6D5C-9444-808A-2D40C10C444C}"/>
                </a:ext>
              </a:extLst>
            </p:cNvPr>
            <p:cNvPicPr>
              <a:picLocks noChangeAspect="1"/>
            </p:cNvPicPr>
            <p:nvPr/>
          </p:nvPicPr>
          <p:blipFill>
            <a:blip r:embed="rId4"/>
            <a:stretch>
              <a:fillRect/>
            </a:stretch>
          </p:blipFill>
          <p:spPr>
            <a:xfrm>
              <a:off x="5484535" y="1921286"/>
              <a:ext cx="4607615" cy="4714512"/>
            </a:xfrm>
            <a:prstGeom prst="rect">
              <a:avLst/>
            </a:prstGeom>
          </p:spPr>
        </p:pic>
      </p:grpSp>
      <p:sp>
        <p:nvSpPr>
          <p:cNvPr id="43" name="Slide Number Placeholder 11">
            <a:extLst>
              <a:ext uri="{FF2B5EF4-FFF2-40B4-BE49-F238E27FC236}">
                <a16:creationId xmlns:a16="http://schemas.microsoft.com/office/drawing/2014/main" id="{6B70EB2F-2380-9342-8615-70B07AA7F19F}"/>
              </a:ext>
            </a:extLst>
          </p:cNvPr>
          <p:cNvSpPr>
            <a:spLocks noGrp="1"/>
          </p:cNvSpPr>
          <p:nvPr>
            <p:ph type="sldNum" sz="quarter" idx="12"/>
          </p:nvPr>
        </p:nvSpPr>
        <p:spPr>
          <a:xfrm>
            <a:off x="8526520" y="6356350"/>
            <a:ext cx="2743200" cy="365125"/>
          </a:xfrm>
        </p:spPr>
        <p:txBody>
          <a:bodyPr/>
          <a:lstStyle/>
          <a:p>
            <a:fld id="{A2912448-FEEC-49E8-9588-2DF1F90D57C2}" type="slidenum">
              <a:rPr lang="en-US" smtClean="0">
                <a:solidFill>
                  <a:srgbClr val="238DC1">
                    <a:lumMod val="50000"/>
                  </a:srgbClr>
                </a:solidFill>
              </a:rPr>
              <a:pPr/>
              <a:t>41</a:t>
            </a:fld>
            <a:endParaRPr lang="en-US" dirty="0">
              <a:solidFill>
                <a:srgbClr val="238DC1">
                  <a:lumMod val="50000"/>
                </a:srgbClr>
              </a:solidFill>
            </a:endParaRPr>
          </a:p>
        </p:txBody>
      </p:sp>
      <p:sp>
        <p:nvSpPr>
          <p:cNvPr id="44" name="TextBox 43">
            <a:extLst>
              <a:ext uri="{FF2B5EF4-FFF2-40B4-BE49-F238E27FC236}">
                <a16:creationId xmlns:a16="http://schemas.microsoft.com/office/drawing/2014/main" id="{DD5A43CD-11CC-014A-9C54-75707E478E52}"/>
              </a:ext>
            </a:extLst>
          </p:cNvPr>
          <p:cNvSpPr txBox="1"/>
          <p:nvPr/>
        </p:nvSpPr>
        <p:spPr>
          <a:xfrm>
            <a:off x="473182" y="441895"/>
            <a:ext cx="8053338" cy="584775"/>
          </a:xfrm>
          <a:prstGeom prst="rect">
            <a:avLst/>
          </a:prstGeom>
          <a:noFill/>
        </p:spPr>
        <p:txBody>
          <a:bodyPr wrap="square" rtlCol="0">
            <a:spAutoFit/>
          </a:bodyPr>
          <a:lstStyle/>
          <a:p>
            <a:r>
              <a:rPr lang="en-US" sz="3200" b="1" dirty="0">
                <a:solidFill>
                  <a:srgbClr val="238DC1">
                    <a:lumMod val="50000"/>
                  </a:srgbClr>
                </a:solidFill>
                <a:latin typeface="Roboto" panose="02000000000000000000" pitchFamily="2" charset="0"/>
                <a:ea typeface="Roboto" panose="02000000000000000000" pitchFamily="2" charset="0"/>
              </a:rPr>
              <a:t>Connections App: Provider Dashboard</a:t>
            </a:r>
          </a:p>
        </p:txBody>
      </p:sp>
      <p:sp>
        <p:nvSpPr>
          <p:cNvPr id="45" name="Rectangle 44">
            <a:extLst>
              <a:ext uri="{FF2B5EF4-FFF2-40B4-BE49-F238E27FC236}">
                <a16:creationId xmlns:a16="http://schemas.microsoft.com/office/drawing/2014/main" id="{E4E12CB4-776C-724F-908F-39268E3E7A8A}"/>
              </a:ext>
            </a:extLst>
          </p:cNvPr>
          <p:cNvSpPr/>
          <p:nvPr/>
        </p:nvSpPr>
        <p:spPr>
          <a:xfrm>
            <a:off x="8672397" y="6444476"/>
            <a:ext cx="10314724" cy="276999"/>
          </a:xfrm>
          <a:prstGeom prst="rect">
            <a:avLst/>
          </a:prstGeom>
        </p:spPr>
        <p:txBody>
          <a:bodyPr wrap="square">
            <a:spAutoFit/>
          </a:bodyPr>
          <a:lstStyle/>
          <a:p>
            <a:pPr>
              <a:spcAft>
                <a:spcPts val="600"/>
              </a:spcAft>
            </a:pPr>
            <a:r>
              <a:rPr lang="en-US" sz="1200" dirty="0">
                <a:solidFill>
                  <a:srgbClr val="333639"/>
                </a:solidFill>
                <a:latin typeface="Roboto" panose="02000000000000000000"/>
              </a:rPr>
              <a:t>ISAM webinar, Potenza, 2020</a:t>
            </a:r>
          </a:p>
        </p:txBody>
      </p:sp>
    </p:spTree>
    <p:extLst>
      <p:ext uri="{BB962C8B-B14F-4D97-AF65-F5344CB8AC3E}">
        <p14:creationId xmlns:p14="http://schemas.microsoft.com/office/powerpoint/2010/main" val="252228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11">
            <a:extLst>
              <a:ext uri="{FF2B5EF4-FFF2-40B4-BE49-F238E27FC236}">
                <a16:creationId xmlns:a16="http://schemas.microsoft.com/office/drawing/2014/main" id="{42E2915D-85D2-A645-89AB-5B67E26EBA98}"/>
              </a:ext>
            </a:extLst>
          </p:cNvPr>
          <p:cNvSpPr>
            <a:spLocks noGrp="1"/>
          </p:cNvSpPr>
          <p:nvPr>
            <p:ph type="sldNum" sz="quarter" idx="12"/>
          </p:nvPr>
        </p:nvSpPr>
        <p:spPr>
          <a:xfrm>
            <a:off x="8526520" y="6356350"/>
            <a:ext cx="2743200" cy="365125"/>
          </a:xfrm>
        </p:spPr>
        <p:txBody>
          <a:bodyPr/>
          <a:lstStyle/>
          <a:p>
            <a:pPr>
              <a:defRPr/>
            </a:pPr>
            <a:fld id="{A2912448-FEEC-49E8-9588-2DF1F90D57C2}" type="slidenum">
              <a:rPr lang="en-US" smtClean="0">
                <a:solidFill>
                  <a:srgbClr val="238DC1">
                    <a:lumMod val="50000"/>
                  </a:srgbClr>
                </a:solidFill>
              </a:rPr>
              <a:pPr>
                <a:defRPr/>
              </a:pPr>
              <a:t>42</a:t>
            </a:fld>
            <a:endParaRPr lang="en-US" dirty="0">
              <a:solidFill>
                <a:srgbClr val="238DC1">
                  <a:lumMod val="50000"/>
                </a:srgbClr>
              </a:solidFill>
            </a:endParaRPr>
          </a:p>
        </p:txBody>
      </p:sp>
      <p:sp>
        <p:nvSpPr>
          <p:cNvPr id="38" name="TextBox 37">
            <a:extLst>
              <a:ext uri="{FF2B5EF4-FFF2-40B4-BE49-F238E27FC236}">
                <a16:creationId xmlns:a16="http://schemas.microsoft.com/office/drawing/2014/main" id="{E385F198-6128-3D4B-9126-505E4A8B0385}"/>
              </a:ext>
            </a:extLst>
          </p:cNvPr>
          <p:cNvSpPr txBox="1"/>
          <p:nvPr/>
        </p:nvSpPr>
        <p:spPr>
          <a:xfrm>
            <a:off x="954996" y="528846"/>
            <a:ext cx="6694632" cy="584775"/>
          </a:xfrm>
          <a:prstGeom prst="rect">
            <a:avLst/>
          </a:prstGeom>
          <a:noFill/>
        </p:spPr>
        <p:txBody>
          <a:bodyPr wrap="square" rtlCol="0">
            <a:spAutoFit/>
          </a:bodyPr>
          <a:lstStyle/>
          <a:p>
            <a:pPr>
              <a:defRPr/>
            </a:pPr>
            <a:r>
              <a:rPr lang="en-US" sz="3200" b="1" dirty="0">
                <a:solidFill>
                  <a:srgbClr val="238DC1">
                    <a:lumMod val="50000"/>
                  </a:srgbClr>
                </a:solidFill>
                <a:latin typeface="Roboto" panose="02000000000000000000" pitchFamily="2" charset="0"/>
                <a:ea typeface="Roboto" panose="02000000000000000000" pitchFamily="2" charset="0"/>
              </a:rPr>
              <a:t>Evidence-based Technology</a:t>
            </a:r>
          </a:p>
        </p:txBody>
      </p:sp>
      <p:pic>
        <p:nvPicPr>
          <p:cNvPr id="50" name="Picture 49">
            <a:extLst>
              <a:ext uri="{FF2B5EF4-FFF2-40B4-BE49-F238E27FC236}">
                <a16:creationId xmlns:a16="http://schemas.microsoft.com/office/drawing/2014/main" id="{4B38B4B4-211D-D845-B5EF-00BC8CA564AB}"/>
              </a:ext>
            </a:extLst>
          </p:cNvPr>
          <p:cNvPicPr>
            <a:picLocks noChangeAspect="1"/>
          </p:cNvPicPr>
          <p:nvPr/>
        </p:nvPicPr>
        <p:blipFill>
          <a:blip r:embed="rId3"/>
          <a:stretch>
            <a:fillRect/>
          </a:stretch>
        </p:blipFill>
        <p:spPr>
          <a:xfrm>
            <a:off x="6005956" y="5232428"/>
            <a:ext cx="2097197" cy="1175467"/>
          </a:xfrm>
          <a:prstGeom prst="rect">
            <a:avLst/>
          </a:prstGeom>
        </p:spPr>
      </p:pic>
      <p:pic>
        <p:nvPicPr>
          <p:cNvPr id="113" name="Picture 112">
            <a:extLst>
              <a:ext uri="{FF2B5EF4-FFF2-40B4-BE49-F238E27FC236}">
                <a16:creationId xmlns:a16="http://schemas.microsoft.com/office/drawing/2014/main" id="{E95C1B6A-6395-2643-BC2C-DF527FD992F3}"/>
              </a:ext>
            </a:extLst>
          </p:cNvPr>
          <p:cNvPicPr>
            <a:picLocks noChangeAspect="1"/>
          </p:cNvPicPr>
          <p:nvPr/>
        </p:nvPicPr>
        <p:blipFill>
          <a:blip r:embed="rId4"/>
          <a:stretch>
            <a:fillRect/>
          </a:stretch>
        </p:blipFill>
        <p:spPr>
          <a:xfrm>
            <a:off x="1260612" y="5464748"/>
            <a:ext cx="2904215" cy="747409"/>
          </a:xfrm>
          <a:prstGeom prst="rect">
            <a:avLst/>
          </a:prstGeom>
        </p:spPr>
      </p:pic>
      <p:sp>
        <p:nvSpPr>
          <p:cNvPr id="39" name="Rectangle 38">
            <a:extLst>
              <a:ext uri="{FF2B5EF4-FFF2-40B4-BE49-F238E27FC236}">
                <a16:creationId xmlns:a16="http://schemas.microsoft.com/office/drawing/2014/main" id="{C3B5DD7D-10A4-3F45-A1BC-06CE6A5233AF}"/>
              </a:ext>
            </a:extLst>
          </p:cNvPr>
          <p:cNvSpPr/>
          <p:nvPr/>
        </p:nvSpPr>
        <p:spPr>
          <a:xfrm>
            <a:off x="954996" y="1353572"/>
            <a:ext cx="10314724" cy="3785652"/>
          </a:xfrm>
          <a:prstGeom prst="rect">
            <a:avLst/>
          </a:prstGeom>
        </p:spPr>
        <p:txBody>
          <a:bodyPr wrap="square">
            <a:spAutoFit/>
          </a:bodyPr>
          <a:lstStyle/>
          <a:p>
            <a:pPr>
              <a:spcAft>
                <a:spcPts val="600"/>
              </a:spcAft>
            </a:pPr>
            <a:r>
              <a:rPr lang="en-US" sz="2000" dirty="0">
                <a:solidFill>
                  <a:srgbClr val="333639"/>
                </a:solidFill>
                <a:latin typeface="Roboto" panose="02000000000000000000"/>
              </a:rPr>
              <a:t>Originally called A-CHESS the platform was created by:</a:t>
            </a:r>
          </a:p>
          <a:p>
            <a:pPr marL="285750" indent="-285750">
              <a:spcAft>
                <a:spcPts val="600"/>
              </a:spcAft>
              <a:buFont typeface="Arial" panose="020B0604020202020204" pitchFamily="34" charset="0"/>
              <a:buChar char="•"/>
            </a:pPr>
            <a:r>
              <a:rPr lang="en-US" sz="2000" dirty="0">
                <a:solidFill>
                  <a:srgbClr val="333639"/>
                </a:solidFill>
                <a:latin typeface="Roboto" panose="02000000000000000000"/>
              </a:rPr>
              <a:t>University of Wisconsin</a:t>
            </a:r>
          </a:p>
          <a:p>
            <a:pPr marL="285750" indent="-285750">
              <a:spcAft>
                <a:spcPts val="600"/>
              </a:spcAft>
              <a:buFont typeface="Arial" panose="020B0604020202020204" pitchFamily="34" charset="0"/>
              <a:buChar char="•"/>
            </a:pPr>
            <a:r>
              <a:rPr lang="en-US" sz="2000" dirty="0">
                <a:solidFill>
                  <a:srgbClr val="333639"/>
                </a:solidFill>
                <a:latin typeface="Roboto" panose="02000000000000000000"/>
              </a:rPr>
              <a:t>National Institute on Drug Abuse</a:t>
            </a:r>
          </a:p>
          <a:p>
            <a:pPr marL="285750" indent="-285750">
              <a:spcAft>
                <a:spcPts val="600"/>
              </a:spcAft>
              <a:buFont typeface="Arial" panose="020B0604020202020204" pitchFamily="34" charset="0"/>
              <a:buChar char="•"/>
            </a:pPr>
            <a:r>
              <a:rPr lang="en-US" sz="2000" dirty="0">
                <a:solidFill>
                  <a:srgbClr val="333639"/>
                </a:solidFill>
                <a:latin typeface="Roboto" panose="02000000000000000000"/>
              </a:rPr>
              <a:t>National Institute on Alcohol Abuse and Alcoholism</a:t>
            </a:r>
          </a:p>
          <a:p>
            <a:pPr marL="285750" indent="-285750">
              <a:spcAft>
                <a:spcPts val="1200"/>
              </a:spcAft>
              <a:buFont typeface="Arial" panose="020B0604020202020204" pitchFamily="34" charset="0"/>
              <a:buChar char="•"/>
            </a:pPr>
            <a:r>
              <a:rPr lang="en-US" sz="2000" dirty="0" err="1">
                <a:solidFill>
                  <a:srgbClr val="333639"/>
                </a:solidFill>
                <a:latin typeface="Roboto" panose="02000000000000000000"/>
              </a:rPr>
              <a:t>NIATx</a:t>
            </a:r>
            <a:r>
              <a:rPr lang="en-US" sz="2000" dirty="0">
                <a:solidFill>
                  <a:srgbClr val="333639"/>
                </a:solidFill>
                <a:latin typeface="Roboto" panose="02000000000000000000"/>
              </a:rPr>
              <a:t> (formerly the Network for the Improvement of Addiction Treatment)</a:t>
            </a:r>
          </a:p>
          <a:p>
            <a:pPr>
              <a:spcAft>
                <a:spcPts val="1200"/>
              </a:spcAft>
            </a:pPr>
            <a:endParaRPr lang="en-US" sz="1200" dirty="0">
              <a:solidFill>
                <a:srgbClr val="333639"/>
              </a:solidFill>
              <a:latin typeface="Roboto" panose="02000000000000000000"/>
            </a:endParaRPr>
          </a:p>
          <a:p>
            <a:pPr>
              <a:spcAft>
                <a:spcPts val="1200"/>
              </a:spcAft>
            </a:pPr>
            <a:r>
              <a:rPr lang="en-US" sz="2000" dirty="0">
                <a:solidFill>
                  <a:srgbClr val="333639"/>
                </a:solidFill>
                <a:latin typeface="Roboto" panose="02000000000000000000"/>
              </a:rPr>
              <a:t>CHESS Health provides the licenses for the technology to providers and manages functionality. </a:t>
            </a:r>
            <a:r>
              <a:rPr lang="en-US" sz="2000" b="1" dirty="0">
                <a:solidFill>
                  <a:srgbClr val="333639"/>
                </a:solidFill>
                <a:latin typeface="Roboto" panose="02000000000000000000"/>
              </a:rPr>
              <a:t>The Connections mobile app utilizes scientifically proven methods to help individuals abstain from substance use &amp; increase their engagement in recovery supports </a:t>
            </a:r>
          </a:p>
        </p:txBody>
      </p:sp>
      <p:pic>
        <p:nvPicPr>
          <p:cNvPr id="40" name="Picture 39">
            <a:extLst>
              <a:ext uri="{FF2B5EF4-FFF2-40B4-BE49-F238E27FC236}">
                <a16:creationId xmlns:a16="http://schemas.microsoft.com/office/drawing/2014/main" id="{20BC89BF-6BDA-7C40-BC11-EA465E51DAC9}"/>
              </a:ext>
            </a:extLst>
          </p:cNvPr>
          <p:cNvPicPr>
            <a:picLocks noChangeAspect="1"/>
          </p:cNvPicPr>
          <p:nvPr/>
        </p:nvPicPr>
        <p:blipFill>
          <a:blip r:embed="rId5"/>
          <a:stretch>
            <a:fillRect/>
          </a:stretch>
        </p:blipFill>
        <p:spPr>
          <a:xfrm>
            <a:off x="4302312" y="5139224"/>
            <a:ext cx="1475384" cy="1475384"/>
          </a:xfrm>
          <a:prstGeom prst="rect">
            <a:avLst/>
          </a:prstGeom>
        </p:spPr>
      </p:pic>
      <p:pic>
        <p:nvPicPr>
          <p:cNvPr id="41" name="Picture 40">
            <a:extLst>
              <a:ext uri="{FF2B5EF4-FFF2-40B4-BE49-F238E27FC236}">
                <a16:creationId xmlns:a16="http://schemas.microsoft.com/office/drawing/2014/main" id="{3D92421E-A9E3-664A-B408-CFB45CFD20BC}"/>
              </a:ext>
            </a:extLst>
          </p:cNvPr>
          <p:cNvPicPr>
            <a:picLocks noChangeAspect="1"/>
          </p:cNvPicPr>
          <p:nvPr/>
        </p:nvPicPr>
        <p:blipFill>
          <a:blip r:embed="rId6"/>
          <a:stretch>
            <a:fillRect/>
          </a:stretch>
        </p:blipFill>
        <p:spPr>
          <a:xfrm>
            <a:off x="8349516" y="5139224"/>
            <a:ext cx="2930392" cy="1175468"/>
          </a:xfrm>
          <a:prstGeom prst="rect">
            <a:avLst/>
          </a:prstGeom>
        </p:spPr>
      </p:pic>
      <p:sp>
        <p:nvSpPr>
          <p:cNvPr id="9" name="Rectangle 8">
            <a:extLst>
              <a:ext uri="{FF2B5EF4-FFF2-40B4-BE49-F238E27FC236}">
                <a16:creationId xmlns:a16="http://schemas.microsoft.com/office/drawing/2014/main" id="{5D89297A-01AF-6243-A0F7-289DD467A76F}"/>
              </a:ext>
            </a:extLst>
          </p:cNvPr>
          <p:cNvSpPr/>
          <p:nvPr/>
        </p:nvSpPr>
        <p:spPr>
          <a:xfrm>
            <a:off x="8672397" y="6444476"/>
            <a:ext cx="10314724" cy="276999"/>
          </a:xfrm>
          <a:prstGeom prst="rect">
            <a:avLst/>
          </a:prstGeom>
        </p:spPr>
        <p:txBody>
          <a:bodyPr wrap="square">
            <a:spAutoFit/>
          </a:bodyPr>
          <a:lstStyle/>
          <a:p>
            <a:pPr>
              <a:spcAft>
                <a:spcPts val="600"/>
              </a:spcAft>
            </a:pPr>
            <a:r>
              <a:rPr lang="en-US" sz="1200" dirty="0">
                <a:solidFill>
                  <a:srgbClr val="333639"/>
                </a:solidFill>
                <a:latin typeface="Roboto" panose="02000000000000000000"/>
              </a:rPr>
              <a:t>ISAM webinar, Potenza, 2020</a:t>
            </a:r>
          </a:p>
        </p:txBody>
      </p:sp>
    </p:spTree>
    <p:extLst>
      <p:ext uri="{BB962C8B-B14F-4D97-AF65-F5344CB8AC3E}">
        <p14:creationId xmlns:p14="http://schemas.microsoft.com/office/powerpoint/2010/main" val="12456444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11">
            <a:extLst>
              <a:ext uri="{FF2B5EF4-FFF2-40B4-BE49-F238E27FC236}">
                <a16:creationId xmlns:a16="http://schemas.microsoft.com/office/drawing/2014/main" id="{42E2915D-85D2-A645-89AB-5B67E26EBA98}"/>
              </a:ext>
            </a:extLst>
          </p:cNvPr>
          <p:cNvSpPr>
            <a:spLocks noGrp="1"/>
          </p:cNvSpPr>
          <p:nvPr>
            <p:ph type="sldNum" sz="quarter" idx="12"/>
          </p:nvPr>
        </p:nvSpPr>
        <p:spPr>
          <a:xfrm>
            <a:off x="8526520" y="6356350"/>
            <a:ext cx="2743200" cy="365125"/>
          </a:xfrm>
        </p:spPr>
        <p:txBody>
          <a:bodyPr/>
          <a:lstStyle/>
          <a:p>
            <a:pPr>
              <a:defRPr/>
            </a:pPr>
            <a:fld id="{A2912448-FEEC-49E8-9588-2DF1F90D57C2}" type="slidenum">
              <a:rPr lang="en-US" smtClean="0">
                <a:solidFill>
                  <a:srgbClr val="238DC1">
                    <a:lumMod val="50000"/>
                  </a:srgbClr>
                </a:solidFill>
              </a:rPr>
              <a:pPr>
                <a:defRPr/>
              </a:pPr>
              <a:t>43</a:t>
            </a:fld>
            <a:endParaRPr lang="en-US" dirty="0">
              <a:solidFill>
                <a:srgbClr val="238DC1">
                  <a:lumMod val="50000"/>
                </a:srgbClr>
              </a:solidFill>
            </a:endParaRPr>
          </a:p>
        </p:txBody>
      </p:sp>
      <p:sp>
        <p:nvSpPr>
          <p:cNvPr id="38" name="TextBox 37">
            <a:extLst>
              <a:ext uri="{FF2B5EF4-FFF2-40B4-BE49-F238E27FC236}">
                <a16:creationId xmlns:a16="http://schemas.microsoft.com/office/drawing/2014/main" id="{E385F198-6128-3D4B-9126-505E4A8B0385}"/>
              </a:ext>
            </a:extLst>
          </p:cNvPr>
          <p:cNvSpPr txBox="1"/>
          <p:nvPr/>
        </p:nvSpPr>
        <p:spPr>
          <a:xfrm>
            <a:off x="474531" y="297929"/>
            <a:ext cx="6694632" cy="584775"/>
          </a:xfrm>
          <a:prstGeom prst="rect">
            <a:avLst/>
          </a:prstGeom>
          <a:noFill/>
        </p:spPr>
        <p:txBody>
          <a:bodyPr wrap="square" rtlCol="0">
            <a:spAutoFit/>
          </a:bodyPr>
          <a:lstStyle/>
          <a:p>
            <a:pPr>
              <a:defRPr/>
            </a:pPr>
            <a:r>
              <a:rPr lang="en-US" sz="3200" b="1" dirty="0">
                <a:solidFill>
                  <a:srgbClr val="238DC1">
                    <a:lumMod val="50000"/>
                  </a:srgbClr>
                </a:solidFill>
                <a:latin typeface="Roboto" panose="02000000000000000000" pitchFamily="2" charset="0"/>
                <a:ea typeface="Roboto" panose="02000000000000000000" pitchFamily="2" charset="0"/>
              </a:rPr>
              <a:t>More Information</a:t>
            </a:r>
          </a:p>
        </p:txBody>
      </p:sp>
      <p:sp>
        <p:nvSpPr>
          <p:cNvPr id="39" name="Rectangle 38">
            <a:extLst>
              <a:ext uri="{FF2B5EF4-FFF2-40B4-BE49-F238E27FC236}">
                <a16:creationId xmlns:a16="http://schemas.microsoft.com/office/drawing/2014/main" id="{C3B5DD7D-10A4-3F45-A1BC-06CE6A5233AF}"/>
              </a:ext>
            </a:extLst>
          </p:cNvPr>
          <p:cNvSpPr/>
          <p:nvPr/>
        </p:nvSpPr>
        <p:spPr>
          <a:xfrm>
            <a:off x="474531" y="1189917"/>
            <a:ext cx="10314724" cy="5001369"/>
          </a:xfrm>
          <a:prstGeom prst="rect">
            <a:avLst/>
          </a:prstGeom>
        </p:spPr>
        <p:txBody>
          <a:bodyPr wrap="square">
            <a:spAutoFit/>
          </a:bodyPr>
          <a:lstStyle/>
          <a:p>
            <a:pPr>
              <a:spcAft>
                <a:spcPts val="600"/>
              </a:spcAft>
            </a:pPr>
            <a:r>
              <a:rPr lang="en-US" sz="2400" dirty="0">
                <a:solidFill>
                  <a:srgbClr val="333639"/>
                </a:solidFill>
                <a:latin typeface="Roboto" panose="02000000000000000000"/>
              </a:rPr>
              <a:t>Addiction Policy Forum: </a:t>
            </a:r>
            <a:r>
              <a:rPr lang="en-US" sz="2400" dirty="0">
                <a:solidFill>
                  <a:srgbClr val="333639"/>
                </a:solidFill>
                <a:latin typeface="Roboto" panose="02000000000000000000"/>
                <a:hlinkClick r:id="rId3"/>
              </a:rPr>
              <a:t>https://www.addictionpolicy.org</a:t>
            </a:r>
            <a:endParaRPr lang="en-US" sz="2400" dirty="0">
              <a:solidFill>
                <a:srgbClr val="333639"/>
              </a:solidFill>
              <a:latin typeface="Roboto" panose="02000000000000000000"/>
            </a:endParaRPr>
          </a:p>
          <a:p>
            <a:pPr>
              <a:spcAft>
                <a:spcPts val="600"/>
              </a:spcAft>
            </a:pPr>
            <a:endParaRPr lang="en-US" sz="2400" dirty="0">
              <a:solidFill>
                <a:srgbClr val="333639"/>
              </a:solidFill>
              <a:latin typeface="Roboto" panose="02000000000000000000"/>
            </a:endParaRPr>
          </a:p>
          <a:p>
            <a:pPr>
              <a:spcAft>
                <a:spcPts val="600"/>
              </a:spcAft>
            </a:pPr>
            <a:r>
              <a:rPr lang="en-US" sz="2400" dirty="0">
                <a:solidFill>
                  <a:srgbClr val="333639"/>
                </a:solidFill>
                <a:latin typeface="Roboto" panose="02000000000000000000"/>
              </a:rPr>
              <a:t>Connection App Roll Out and COVID-19: </a:t>
            </a:r>
            <a:r>
              <a:rPr lang="en-US" sz="2400" dirty="0">
                <a:solidFill>
                  <a:srgbClr val="333639"/>
                </a:solidFill>
                <a:latin typeface="Roboto" panose="02000000000000000000"/>
                <a:hlinkClick r:id="rId4"/>
              </a:rPr>
              <a:t>https://www.addictionpolicy.org/post/free-smartphone-app-offering-telehealth-support-for-those-struggling-with-addiction-during-covid-19</a:t>
            </a:r>
            <a:endParaRPr lang="en-US" sz="2400" dirty="0">
              <a:solidFill>
                <a:srgbClr val="333639"/>
              </a:solidFill>
              <a:latin typeface="Roboto" panose="02000000000000000000"/>
            </a:endParaRPr>
          </a:p>
          <a:p>
            <a:pPr>
              <a:spcAft>
                <a:spcPts val="600"/>
              </a:spcAft>
            </a:pPr>
            <a:endParaRPr lang="en-US" sz="2400" dirty="0">
              <a:solidFill>
                <a:srgbClr val="333639"/>
              </a:solidFill>
              <a:latin typeface="Roboto" panose="02000000000000000000"/>
            </a:endParaRPr>
          </a:p>
          <a:p>
            <a:pPr>
              <a:spcAft>
                <a:spcPts val="600"/>
              </a:spcAft>
            </a:pPr>
            <a:r>
              <a:rPr lang="en-US" sz="2400" dirty="0">
                <a:solidFill>
                  <a:srgbClr val="333639"/>
                </a:solidFill>
                <a:latin typeface="Roboto" panose="02000000000000000000"/>
              </a:rPr>
              <a:t>Connection App Description: </a:t>
            </a:r>
            <a:r>
              <a:rPr lang="en-US" sz="2400" dirty="0">
                <a:solidFill>
                  <a:srgbClr val="333639"/>
                </a:solidFill>
                <a:latin typeface="Roboto" panose="02000000000000000000"/>
                <a:hlinkClick r:id="rId5"/>
              </a:rPr>
              <a:t>https://www.addictionpolicy.org/post/free-app-to-support-people-in-recovery-during-covid-19-outbreak</a:t>
            </a:r>
            <a:endParaRPr lang="en-US" sz="2400" dirty="0">
              <a:solidFill>
                <a:srgbClr val="333639"/>
              </a:solidFill>
              <a:latin typeface="Roboto" panose="02000000000000000000"/>
            </a:endParaRPr>
          </a:p>
          <a:p>
            <a:pPr>
              <a:spcAft>
                <a:spcPts val="600"/>
              </a:spcAft>
            </a:pPr>
            <a:endParaRPr lang="en-US" sz="2400" dirty="0">
              <a:solidFill>
                <a:srgbClr val="333639"/>
              </a:solidFill>
              <a:latin typeface="Roboto" panose="02000000000000000000"/>
            </a:endParaRPr>
          </a:p>
          <a:p>
            <a:pPr>
              <a:spcAft>
                <a:spcPts val="600"/>
              </a:spcAft>
            </a:pPr>
            <a:r>
              <a:rPr lang="en-US" sz="2400" dirty="0">
                <a:solidFill>
                  <a:srgbClr val="333639"/>
                </a:solidFill>
                <a:latin typeface="Roboto" panose="02000000000000000000"/>
              </a:rPr>
              <a:t>Connection App Download for Patients and Providers: </a:t>
            </a:r>
            <a:r>
              <a:rPr lang="en-US" sz="2400" dirty="0">
                <a:solidFill>
                  <a:srgbClr val="333639"/>
                </a:solidFill>
                <a:latin typeface="Roboto" panose="02000000000000000000"/>
                <a:hlinkClick r:id="rId6"/>
              </a:rPr>
              <a:t>https://www.addictionpolicy.org/connections-app</a:t>
            </a:r>
            <a:endParaRPr lang="en-US" sz="2400" dirty="0">
              <a:solidFill>
                <a:srgbClr val="333639"/>
              </a:solidFill>
              <a:latin typeface="Roboto" panose="02000000000000000000"/>
            </a:endParaRPr>
          </a:p>
          <a:p>
            <a:pPr>
              <a:spcAft>
                <a:spcPts val="600"/>
              </a:spcAft>
            </a:pPr>
            <a:endParaRPr lang="en-US" sz="2000" dirty="0">
              <a:solidFill>
                <a:srgbClr val="333639"/>
              </a:solidFill>
              <a:latin typeface="Roboto" panose="02000000000000000000"/>
            </a:endParaRPr>
          </a:p>
        </p:txBody>
      </p:sp>
      <p:pic>
        <p:nvPicPr>
          <p:cNvPr id="4" name="Picture 3">
            <a:extLst>
              <a:ext uri="{FF2B5EF4-FFF2-40B4-BE49-F238E27FC236}">
                <a16:creationId xmlns:a16="http://schemas.microsoft.com/office/drawing/2014/main" id="{AE53601A-435C-BA4E-847D-A8C6B65C76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568" y="6191286"/>
            <a:ext cx="2058330" cy="599600"/>
          </a:xfrm>
          <a:prstGeom prst="rect">
            <a:avLst/>
          </a:prstGeom>
        </p:spPr>
      </p:pic>
      <p:sp>
        <p:nvSpPr>
          <p:cNvPr id="12" name="Rectangle 11">
            <a:extLst>
              <a:ext uri="{FF2B5EF4-FFF2-40B4-BE49-F238E27FC236}">
                <a16:creationId xmlns:a16="http://schemas.microsoft.com/office/drawing/2014/main" id="{8695B5A2-A8E6-DF4C-AEA1-92ABFF5E2F60}"/>
              </a:ext>
            </a:extLst>
          </p:cNvPr>
          <p:cNvSpPr/>
          <p:nvPr/>
        </p:nvSpPr>
        <p:spPr>
          <a:xfrm>
            <a:off x="8672397" y="6444476"/>
            <a:ext cx="10314724" cy="276999"/>
          </a:xfrm>
          <a:prstGeom prst="rect">
            <a:avLst/>
          </a:prstGeom>
        </p:spPr>
        <p:txBody>
          <a:bodyPr wrap="square">
            <a:spAutoFit/>
          </a:bodyPr>
          <a:lstStyle/>
          <a:p>
            <a:pPr>
              <a:spcAft>
                <a:spcPts val="600"/>
              </a:spcAft>
            </a:pPr>
            <a:r>
              <a:rPr lang="en-US" sz="1200" dirty="0">
                <a:solidFill>
                  <a:srgbClr val="333639"/>
                </a:solidFill>
                <a:latin typeface="Roboto" panose="02000000000000000000"/>
              </a:rPr>
              <a:t>ISAM webinar, Potenza, 2020</a:t>
            </a:r>
          </a:p>
        </p:txBody>
      </p:sp>
    </p:spTree>
    <p:extLst>
      <p:ext uri="{BB962C8B-B14F-4D97-AF65-F5344CB8AC3E}">
        <p14:creationId xmlns:p14="http://schemas.microsoft.com/office/powerpoint/2010/main" val="4870738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0F7D824-2BC8-414B-AB8D-7D22C67C8835}"/>
              </a:ext>
            </a:extLst>
          </p:cNvPr>
          <p:cNvPicPr>
            <a:picLocks noChangeAspect="1"/>
          </p:cNvPicPr>
          <p:nvPr/>
        </p:nvPicPr>
        <p:blipFill>
          <a:blip r:embed="rId2"/>
          <a:stretch>
            <a:fillRect/>
          </a:stretch>
        </p:blipFill>
        <p:spPr>
          <a:xfrm>
            <a:off x="1678192" y="0"/>
            <a:ext cx="8835616" cy="6858000"/>
          </a:xfrm>
          <a:prstGeom prst="rect">
            <a:avLst/>
          </a:prstGeom>
        </p:spPr>
      </p:pic>
    </p:spTree>
    <p:extLst>
      <p:ext uri="{BB962C8B-B14F-4D97-AF65-F5344CB8AC3E}">
        <p14:creationId xmlns:p14="http://schemas.microsoft.com/office/powerpoint/2010/main" val="35454013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408" y="3893772"/>
            <a:ext cx="11260015" cy="1325563"/>
          </a:xfrm>
        </p:spPr>
        <p:txBody>
          <a:bodyPr>
            <a:noAutofit/>
          </a:bodyPr>
          <a:lstStyle/>
          <a:p>
            <a:r>
              <a:rPr lang="en-US" sz="6000" u="sng" dirty="0"/>
              <a:t>9:15-9:35,</a:t>
            </a:r>
            <a:r>
              <a:rPr lang="en-US" sz="6000" dirty="0"/>
              <a:t> </a:t>
            </a:r>
            <a:br>
              <a:rPr lang="en-US" sz="6000" dirty="0"/>
            </a:br>
            <a:r>
              <a:rPr lang="en-US" sz="6000" b="1" dirty="0">
                <a:latin typeface="+mn-lt"/>
              </a:rPr>
              <a:t>International Best Practices Panel:</a:t>
            </a:r>
            <a:br>
              <a:rPr lang="en-US" sz="6000" dirty="0"/>
            </a:br>
            <a:r>
              <a:rPr lang="en-US" sz="6000" b="1" dirty="0"/>
              <a:t>Oklahoma, USA, </a:t>
            </a:r>
            <a:r>
              <a:rPr lang="en-US" sz="6000" i="1" dirty="0"/>
              <a:t>Jason Beaman </a:t>
            </a:r>
            <a:br>
              <a:rPr lang="en-US" sz="6000" i="1" dirty="0"/>
            </a:br>
            <a:r>
              <a:rPr lang="en-US" sz="6000" b="1" dirty="0"/>
              <a:t>New Zealand</a:t>
            </a:r>
            <a:r>
              <a:rPr lang="en-US" sz="6000" i="1" dirty="0"/>
              <a:t>, Susanna Galea-Singer </a:t>
            </a:r>
            <a:br>
              <a:rPr lang="en-US" sz="6000" i="1" dirty="0"/>
            </a:br>
            <a:r>
              <a:rPr lang="en-US" sz="6000" b="1" dirty="0"/>
              <a:t>Norway,</a:t>
            </a:r>
            <a:r>
              <a:rPr lang="en-US" sz="6000" i="1" dirty="0"/>
              <a:t> Fatemeh </a:t>
            </a:r>
            <a:r>
              <a:rPr lang="en-US" sz="6000" i="1" dirty="0" err="1"/>
              <a:t>Chalabianloo</a:t>
            </a:r>
            <a:r>
              <a:rPr lang="en-US" sz="6000" i="1" dirty="0"/>
              <a:t> </a:t>
            </a:r>
            <a:br>
              <a:rPr lang="en-US" sz="6000" dirty="0"/>
            </a:br>
            <a:r>
              <a:rPr lang="en-US" sz="6000" b="1" dirty="0"/>
              <a:t>Iran,</a:t>
            </a:r>
            <a:r>
              <a:rPr lang="en-US" sz="6000" i="1" dirty="0"/>
              <a:t> </a:t>
            </a:r>
            <a:r>
              <a:rPr lang="en-US" sz="6000" i="1" dirty="0" err="1"/>
              <a:t>Gelareh</a:t>
            </a:r>
            <a:r>
              <a:rPr lang="en-US" sz="6000" i="1" dirty="0"/>
              <a:t> </a:t>
            </a:r>
            <a:r>
              <a:rPr lang="en-US" sz="6000" i="1" dirty="0" err="1"/>
              <a:t>Mostashari</a:t>
            </a:r>
            <a:r>
              <a:rPr lang="en-US" sz="6000" i="1" dirty="0"/>
              <a:t> </a:t>
            </a:r>
            <a:br>
              <a:rPr lang="en-US" sz="6000" i="1" dirty="0"/>
            </a:br>
            <a:r>
              <a:rPr lang="en-US" sz="6000" b="1" dirty="0"/>
              <a:t>Italy</a:t>
            </a:r>
            <a:r>
              <a:rPr lang="en-US" sz="6000" dirty="0"/>
              <a:t>, Giuseppe </a:t>
            </a:r>
            <a:r>
              <a:rPr lang="en-US" sz="6000" dirty="0" err="1"/>
              <a:t>Carra</a:t>
            </a:r>
            <a:r>
              <a:rPr lang="en-US" sz="6000" dirty="0"/>
              <a:t> </a:t>
            </a:r>
            <a:br>
              <a:rPr lang="en-US" sz="6000" dirty="0"/>
            </a:br>
            <a:br>
              <a:rPr lang="en-US" sz="6000" dirty="0"/>
            </a:br>
            <a:br>
              <a:rPr lang="en-US" sz="6000" dirty="0"/>
            </a:br>
            <a:endParaRPr lang="en-US" sz="4800" dirty="0"/>
          </a:p>
        </p:txBody>
      </p:sp>
    </p:spTree>
    <p:extLst>
      <p:ext uri="{BB962C8B-B14F-4D97-AF65-F5344CB8AC3E}">
        <p14:creationId xmlns:p14="http://schemas.microsoft.com/office/powerpoint/2010/main" val="5781871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E1D23-BA56-AD4E-B9D8-C2872F0F85F8}"/>
              </a:ext>
            </a:extLst>
          </p:cNvPr>
          <p:cNvSpPr>
            <a:spLocks noGrp="1"/>
          </p:cNvSpPr>
          <p:nvPr>
            <p:ph type="title"/>
          </p:nvPr>
        </p:nvSpPr>
        <p:spPr>
          <a:xfrm>
            <a:off x="838200" y="0"/>
            <a:ext cx="10515600" cy="1325563"/>
          </a:xfrm>
        </p:spPr>
        <p:txBody>
          <a:bodyPr/>
          <a:lstStyle/>
          <a:p>
            <a:r>
              <a:rPr lang="en-US" dirty="0"/>
              <a:t>COVID-19 in Oklahoma</a:t>
            </a:r>
          </a:p>
        </p:txBody>
      </p:sp>
      <p:sp>
        <p:nvSpPr>
          <p:cNvPr id="3" name="Content Placeholder 2">
            <a:extLst>
              <a:ext uri="{FF2B5EF4-FFF2-40B4-BE49-F238E27FC236}">
                <a16:creationId xmlns:a16="http://schemas.microsoft.com/office/drawing/2014/main" id="{9962E4AE-CF6E-AD47-ADC7-A6F509F153A6}"/>
              </a:ext>
            </a:extLst>
          </p:cNvPr>
          <p:cNvSpPr>
            <a:spLocks noGrp="1"/>
          </p:cNvSpPr>
          <p:nvPr>
            <p:ph idx="1"/>
          </p:nvPr>
        </p:nvSpPr>
        <p:spPr>
          <a:xfrm>
            <a:off x="838200" y="1091102"/>
            <a:ext cx="10515600" cy="5426928"/>
          </a:xfrm>
        </p:spPr>
        <p:txBody>
          <a:bodyPr>
            <a:noAutofit/>
          </a:bodyPr>
          <a:lstStyle/>
          <a:p>
            <a:r>
              <a:rPr lang="en-US" dirty="0"/>
              <a:t>Largest inpatient treatment center</a:t>
            </a:r>
          </a:p>
          <a:p>
            <a:pPr lvl="1"/>
            <a:r>
              <a:rPr lang="en-US" dirty="0"/>
              <a:t>Mostly indigent patients</a:t>
            </a:r>
          </a:p>
          <a:p>
            <a:pPr lvl="1"/>
            <a:r>
              <a:rPr lang="en-US" dirty="0"/>
              <a:t>Large homeless population</a:t>
            </a:r>
          </a:p>
          <a:p>
            <a:pPr lvl="1"/>
            <a:endParaRPr lang="en-US" dirty="0"/>
          </a:p>
          <a:p>
            <a:r>
              <a:rPr lang="en-US" dirty="0"/>
              <a:t>Stopped detox admissions </a:t>
            </a:r>
          </a:p>
          <a:p>
            <a:pPr lvl="1"/>
            <a:r>
              <a:rPr lang="en-US" dirty="0"/>
              <a:t>Week by week basis</a:t>
            </a:r>
          </a:p>
          <a:p>
            <a:pPr lvl="1"/>
            <a:endParaRPr lang="en-US" dirty="0"/>
          </a:p>
          <a:p>
            <a:r>
              <a:rPr lang="en-US" dirty="0"/>
              <a:t>Very aggressive infection control method</a:t>
            </a:r>
          </a:p>
          <a:p>
            <a:pPr lvl="1"/>
            <a:r>
              <a:rPr lang="en-US" dirty="0"/>
              <a:t>No PPE in the building</a:t>
            </a:r>
          </a:p>
          <a:p>
            <a:pPr lvl="1"/>
            <a:endParaRPr lang="en-US" dirty="0"/>
          </a:p>
          <a:p>
            <a:r>
              <a:rPr lang="en-US" dirty="0"/>
              <a:t>Starting conversation of closing facility	</a:t>
            </a:r>
          </a:p>
          <a:p>
            <a:pPr lvl="1"/>
            <a:r>
              <a:rPr lang="en-US" dirty="0"/>
              <a:t>May happen if there is an active case</a:t>
            </a:r>
          </a:p>
          <a:p>
            <a:pPr lvl="1"/>
            <a:r>
              <a:rPr lang="en-US" dirty="0"/>
              <a:t>Facility may not reopen if that occurs</a:t>
            </a:r>
          </a:p>
          <a:p>
            <a:pPr lvl="1"/>
            <a:endParaRPr lang="en-US" dirty="0"/>
          </a:p>
          <a:p>
            <a:endParaRPr lang="en-US" dirty="0"/>
          </a:p>
        </p:txBody>
      </p:sp>
      <p:sp>
        <p:nvSpPr>
          <p:cNvPr id="4" name="TextBox 3"/>
          <p:cNvSpPr txBox="1"/>
          <p:nvPr/>
        </p:nvSpPr>
        <p:spPr>
          <a:xfrm>
            <a:off x="9612923" y="222738"/>
            <a:ext cx="2485292" cy="369332"/>
          </a:xfrm>
          <a:prstGeom prst="rect">
            <a:avLst/>
          </a:prstGeom>
          <a:noFill/>
        </p:spPr>
        <p:txBody>
          <a:bodyPr wrap="square" rtlCol="0">
            <a:spAutoFit/>
          </a:bodyPr>
          <a:lstStyle/>
          <a:p>
            <a:r>
              <a:rPr lang="en-US" dirty="0"/>
              <a:t>Jason </a:t>
            </a:r>
            <a:r>
              <a:rPr lang="en-US" dirty="0" err="1"/>
              <a:t>Beaman</a:t>
            </a:r>
            <a:r>
              <a:rPr lang="en-US" dirty="0"/>
              <a:t>, OSU</a:t>
            </a:r>
          </a:p>
        </p:txBody>
      </p:sp>
    </p:spTree>
    <p:extLst>
      <p:ext uri="{BB962C8B-B14F-4D97-AF65-F5344CB8AC3E}">
        <p14:creationId xmlns:p14="http://schemas.microsoft.com/office/powerpoint/2010/main" val="4953758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055A2-DECC-1A41-82A5-44F9E863E567}"/>
              </a:ext>
            </a:extLst>
          </p:cNvPr>
          <p:cNvSpPr>
            <a:spLocks noGrp="1"/>
          </p:cNvSpPr>
          <p:nvPr>
            <p:ph type="title"/>
          </p:nvPr>
        </p:nvSpPr>
        <p:spPr/>
        <p:txBody>
          <a:bodyPr/>
          <a:lstStyle/>
          <a:p>
            <a:r>
              <a:rPr lang="en-GB" b="1" dirty="0"/>
              <a:t>New Zealand</a:t>
            </a:r>
          </a:p>
        </p:txBody>
      </p:sp>
      <p:sp>
        <p:nvSpPr>
          <p:cNvPr id="3" name="Text Placeholder 2">
            <a:extLst>
              <a:ext uri="{FF2B5EF4-FFF2-40B4-BE49-F238E27FC236}">
                <a16:creationId xmlns:a16="http://schemas.microsoft.com/office/drawing/2014/main" id="{A42FD978-F524-794E-AF33-B9626E605B9E}"/>
              </a:ext>
            </a:extLst>
          </p:cNvPr>
          <p:cNvSpPr>
            <a:spLocks noGrp="1"/>
          </p:cNvSpPr>
          <p:nvPr>
            <p:ph type="body" idx="1"/>
          </p:nvPr>
        </p:nvSpPr>
        <p:spPr>
          <a:xfrm>
            <a:off x="868755" y="1408031"/>
            <a:ext cx="5157787" cy="823912"/>
          </a:xfrm>
        </p:spPr>
        <p:txBody>
          <a:bodyPr/>
          <a:lstStyle/>
          <a:p>
            <a:r>
              <a:rPr lang="en-GB" dirty="0"/>
              <a:t>“Act early, decisively and go hard”</a:t>
            </a:r>
          </a:p>
        </p:txBody>
      </p:sp>
      <p:pic>
        <p:nvPicPr>
          <p:cNvPr id="7" name="Content Placeholder 6">
            <a:extLst>
              <a:ext uri="{FF2B5EF4-FFF2-40B4-BE49-F238E27FC236}">
                <a16:creationId xmlns:a16="http://schemas.microsoft.com/office/drawing/2014/main" id="{A34A1FA9-4C19-6345-8F99-0D0E7D03288F}"/>
              </a:ext>
            </a:extLst>
          </p:cNvPr>
          <p:cNvPicPr>
            <a:picLocks noGrp="1" noChangeAspect="1"/>
          </p:cNvPicPr>
          <p:nvPr>
            <p:ph sz="half" idx="2"/>
          </p:nvPr>
        </p:nvPicPr>
        <p:blipFill>
          <a:blip r:embed="rId2"/>
          <a:stretch>
            <a:fillRect/>
          </a:stretch>
        </p:blipFill>
        <p:spPr>
          <a:xfrm>
            <a:off x="931614" y="3089053"/>
            <a:ext cx="4493986" cy="2516632"/>
          </a:xfrm>
          <a:prstGeom prst="rect">
            <a:avLst/>
          </a:prstGeom>
        </p:spPr>
      </p:pic>
      <p:sp>
        <p:nvSpPr>
          <p:cNvPr id="5" name="Text Placeholder 4">
            <a:extLst>
              <a:ext uri="{FF2B5EF4-FFF2-40B4-BE49-F238E27FC236}">
                <a16:creationId xmlns:a16="http://schemas.microsoft.com/office/drawing/2014/main" id="{9D661BEA-9BCE-9542-A361-E47CA124325F}"/>
              </a:ext>
            </a:extLst>
          </p:cNvPr>
          <p:cNvSpPr>
            <a:spLocks noGrp="1"/>
          </p:cNvSpPr>
          <p:nvPr>
            <p:ph type="body" sz="quarter" idx="3"/>
          </p:nvPr>
        </p:nvSpPr>
        <p:spPr>
          <a:xfrm>
            <a:off x="6165460" y="1405733"/>
            <a:ext cx="5183188" cy="823912"/>
          </a:xfrm>
        </p:spPr>
        <p:txBody>
          <a:bodyPr/>
          <a:lstStyle/>
          <a:p>
            <a:r>
              <a:rPr lang="en-GB" dirty="0"/>
              <a:t>Level 3 ➣ Level 4 in the next 48 hours</a:t>
            </a:r>
          </a:p>
        </p:txBody>
      </p:sp>
      <p:sp>
        <p:nvSpPr>
          <p:cNvPr id="6" name="Content Placeholder 5">
            <a:extLst>
              <a:ext uri="{FF2B5EF4-FFF2-40B4-BE49-F238E27FC236}">
                <a16:creationId xmlns:a16="http://schemas.microsoft.com/office/drawing/2014/main" id="{2AC7D7A8-AC63-3448-885D-BADACDC35D82}"/>
              </a:ext>
            </a:extLst>
          </p:cNvPr>
          <p:cNvSpPr>
            <a:spLocks noGrp="1"/>
          </p:cNvSpPr>
          <p:nvPr>
            <p:ph sz="quarter" idx="4"/>
          </p:nvPr>
        </p:nvSpPr>
        <p:spPr/>
        <p:txBody>
          <a:bodyPr>
            <a:normAutofit fontScale="62500" lnSpcReduction="20000"/>
          </a:bodyPr>
          <a:lstStyle/>
          <a:p>
            <a:r>
              <a:rPr lang="en-GB" dirty="0"/>
              <a:t>Non face-to-face primary care consultations</a:t>
            </a:r>
          </a:p>
          <a:p>
            <a:r>
              <a:rPr lang="en-GB" dirty="0"/>
              <a:t>Non essential / elective interventions deferred</a:t>
            </a:r>
          </a:p>
          <a:p>
            <a:r>
              <a:rPr lang="en-GB" dirty="0"/>
              <a:t>Staff reprioritized</a:t>
            </a:r>
          </a:p>
          <a:p>
            <a:r>
              <a:rPr lang="en-GB" dirty="0"/>
              <a:t>Only urgent Outpatient care</a:t>
            </a:r>
          </a:p>
          <a:p>
            <a:r>
              <a:rPr lang="en-GB" dirty="0"/>
              <a:t>Virtual clinics &amp; Telehealth</a:t>
            </a:r>
          </a:p>
          <a:p>
            <a:r>
              <a:rPr lang="en-GB" dirty="0"/>
              <a:t>Video conferencing – compulsory assessment &amp; treatment</a:t>
            </a:r>
          </a:p>
          <a:p>
            <a:r>
              <a:rPr lang="en-GB" dirty="0"/>
              <a:t>Waiting rooms</a:t>
            </a:r>
          </a:p>
          <a:p>
            <a:r>
              <a:rPr lang="en-GB" dirty="0"/>
              <a:t>What is essential care for substance misuse services?</a:t>
            </a:r>
          </a:p>
          <a:p>
            <a:pPr lvl="1"/>
            <a:r>
              <a:rPr lang="en-GB" dirty="0"/>
              <a:t>Comorbid cognitive impairment;</a:t>
            </a:r>
          </a:p>
          <a:p>
            <a:pPr lvl="1"/>
            <a:r>
              <a:rPr lang="en-GB" dirty="0"/>
              <a:t>? Inpatient detoxification necessary;</a:t>
            </a:r>
          </a:p>
          <a:p>
            <a:pPr lvl="1"/>
            <a:r>
              <a:rPr lang="en-GB" dirty="0"/>
              <a:t>How essential is it to physically review;</a:t>
            </a:r>
          </a:p>
        </p:txBody>
      </p:sp>
      <p:pic>
        <p:nvPicPr>
          <p:cNvPr id="8" name="Picture 7">
            <a:extLst>
              <a:ext uri="{FF2B5EF4-FFF2-40B4-BE49-F238E27FC236}">
                <a16:creationId xmlns:a16="http://schemas.microsoft.com/office/drawing/2014/main" id="{6C3FE758-DDE8-8D4C-8157-EF55F7AE5949}"/>
              </a:ext>
            </a:extLst>
          </p:cNvPr>
          <p:cNvPicPr>
            <a:picLocks noChangeAspect="1"/>
          </p:cNvPicPr>
          <p:nvPr/>
        </p:nvPicPr>
        <p:blipFill>
          <a:blip r:embed="rId3"/>
          <a:stretch>
            <a:fillRect/>
          </a:stretch>
        </p:blipFill>
        <p:spPr>
          <a:xfrm>
            <a:off x="7148945" y="546584"/>
            <a:ext cx="2965337" cy="825259"/>
          </a:xfrm>
          <a:prstGeom prst="rect">
            <a:avLst/>
          </a:prstGeom>
        </p:spPr>
      </p:pic>
    </p:spTree>
    <p:extLst>
      <p:ext uri="{BB962C8B-B14F-4D97-AF65-F5344CB8AC3E}">
        <p14:creationId xmlns:p14="http://schemas.microsoft.com/office/powerpoint/2010/main" val="8153362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B7C94-D7CD-A945-831B-C87F139C3F11}"/>
              </a:ext>
            </a:extLst>
          </p:cNvPr>
          <p:cNvSpPr>
            <a:spLocks noGrp="1"/>
          </p:cNvSpPr>
          <p:nvPr>
            <p:ph type="title"/>
          </p:nvPr>
        </p:nvSpPr>
        <p:spPr/>
        <p:txBody>
          <a:bodyPr>
            <a:normAutofit/>
          </a:bodyPr>
          <a:lstStyle/>
          <a:p>
            <a:r>
              <a:rPr lang="en-US" dirty="0"/>
              <a:t>Germany, </a:t>
            </a:r>
            <a:r>
              <a:rPr lang="en-US" sz="1800" dirty="0"/>
              <a:t>Norbert </a:t>
            </a:r>
            <a:r>
              <a:rPr lang="en-US" sz="1800" dirty="0" err="1"/>
              <a:t>Scherbaum</a:t>
            </a:r>
            <a:r>
              <a:rPr lang="en-US" sz="1800" dirty="0"/>
              <a:t>, </a:t>
            </a:r>
            <a:r>
              <a:rPr lang="en-US" sz="1800" dirty="0" err="1"/>
              <a:t>Ärztlicher</a:t>
            </a:r>
            <a:r>
              <a:rPr lang="en-US" sz="1800" dirty="0"/>
              <a:t> </a:t>
            </a:r>
            <a:r>
              <a:rPr lang="en-US" sz="1800" dirty="0" err="1"/>
              <a:t>Direktor</a:t>
            </a:r>
            <a:r>
              <a:rPr lang="en-US" sz="1800" dirty="0"/>
              <a:t> des LVR-</a:t>
            </a:r>
            <a:r>
              <a:rPr lang="en-US" sz="1800" dirty="0" err="1"/>
              <a:t>Klinikums</a:t>
            </a:r>
            <a:r>
              <a:rPr lang="en-US" sz="1800" dirty="0"/>
              <a:t> Essen</a:t>
            </a:r>
            <a:br>
              <a:rPr lang="en-US" sz="1800" dirty="0"/>
            </a:br>
            <a:endParaRPr lang="en-US" dirty="0"/>
          </a:p>
        </p:txBody>
      </p:sp>
      <p:sp>
        <p:nvSpPr>
          <p:cNvPr id="3" name="Content Placeholder 2">
            <a:extLst>
              <a:ext uri="{FF2B5EF4-FFF2-40B4-BE49-F238E27FC236}">
                <a16:creationId xmlns:a16="http://schemas.microsoft.com/office/drawing/2014/main" id="{F7C608D9-F3CA-5D49-B188-9EBCA05560D1}"/>
              </a:ext>
            </a:extLst>
          </p:cNvPr>
          <p:cNvSpPr>
            <a:spLocks noGrp="1"/>
          </p:cNvSpPr>
          <p:nvPr>
            <p:ph idx="1"/>
          </p:nvPr>
        </p:nvSpPr>
        <p:spPr/>
        <p:txBody>
          <a:bodyPr>
            <a:normAutofit fontScale="92500" lnSpcReduction="10000"/>
          </a:bodyPr>
          <a:lstStyle/>
          <a:p>
            <a:r>
              <a:rPr lang="en-US" dirty="0"/>
              <a:t>In Germany we have a problematic development for the rehab clinics, which are even without Corona in a difficult economic state (they are now shut down with unclear </a:t>
            </a:r>
            <a:r>
              <a:rPr lang="en-US" dirty="0" err="1"/>
              <a:t>recompensation</a:t>
            </a:r>
            <a:r>
              <a:rPr lang="en-US" dirty="0"/>
              <a:t>).</a:t>
            </a:r>
          </a:p>
          <a:p>
            <a:endParaRPr lang="en-US" dirty="0"/>
          </a:p>
          <a:p>
            <a:r>
              <a:rPr lang="en-US" dirty="0"/>
              <a:t>Regarding MMT: the relatively strict rules are officially weakened (especially regarding take home prescription), in order to keep running maintenance treatment.</a:t>
            </a:r>
          </a:p>
          <a:p>
            <a:endParaRPr lang="en-US" dirty="0"/>
          </a:p>
          <a:p>
            <a:r>
              <a:rPr lang="en-US" dirty="0"/>
              <a:t>Inpatient detoxification is still available but limited; the therapeutic chain (detoxification &gt; rehab treatment) does not function now (see above : shut down of rehab clinics).</a:t>
            </a:r>
          </a:p>
          <a:p>
            <a:pPr marL="0" indent="0">
              <a:buNone/>
            </a:pPr>
            <a:endParaRPr lang="en-US" dirty="0"/>
          </a:p>
        </p:txBody>
      </p:sp>
    </p:spTree>
    <p:extLst>
      <p:ext uri="{BB962C8B-B14F-4D97-AF65-F5344CB8AC3E}">
        <p14:creationId xmlns:p14="http://schemas.microsoft.com/office/powerpoint/2010/main" val="17103084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D6004-6E8F-8749-85C6-BCDDA4FBF59A}"/>
              </a:ext>
            </a:extLst>
          </p:cNvPr>
          <p:cNvSpPr>
            <a:spLocks noGrp="1"/>
          </p:cNvSpPr>
          <p:nvPr>
            <p:ph type="title"/>
          </p:nvPr>
        </p:nvSpPr>
        <p:spPr>
          <a:xfrm>
            <a:off x="122582" y="-181527"/>
            <a:ext cx="10515600" cy="1325563"/>
          </a:xfrm>
        </p:spPr>
        <p:txBody>
          <a:bodyPr/>
          <a:lstStyle/>
          <a:p>
            <a:r>
              <a:rPr lang="en-US" dirty="0"/>
              <a:t>Greece, </a:t>
            </a:r>
            <a:r>
              <a:rPr lang="en-US" sz="2400" dirty="0"/>
              <a:t>Christos </a:t>
            </a:r>
            <a:r>
              <a:rPr lang="en-US" sz="2400" dirty="0" err="1"/>
              <a:t>Koumstiditis</a:t>
            </a:r>
            <a:r>
              <a:rPr lang="en-US" sz="2400" dirty="0"/>
              <a:t> </a:t>
            </a:r>
            <a:endParaRPr lang="en-US" dirty="0"/>
          </a:p>
        </p:txBody>
      </p:sp>
      <p:sp>
        <p:nvSpPr>
          <p:cNvPr id="3" name="Content Placeholder 2">
            <a:extLst>
              <a:ext uri="{FF2B5EF4-FFF2-40B4-BE49-F238E27FC236}">
                <a16:creationId xmlns:a16="http://schemas.microsoft.com/office/drawing/2014/main" id="{9F066DA4-399A-2346-AC6A-67C5E788A486}"/>
              </a:ext>
            </a:extLst>
          </p:cNvPr>
          <p:cNvSpPr>
            <a:spLocks noGrp="1"/>
          </p:cNvSpPr>
          <p:nvPr>
            <p:ph idx="1"/>
          </p:nvPr>
        </p:nvSpPr>
        <p:spPr>
          <a:xfrm>
            <a:off x="838200" y="1144036"/>
            <a:ext cx="10515600" cy="6102626"/>
          </a:xfrm>
        </p:spPr>
        <p:txBody>
          <a:bodyPr>
            <a:normAutofit fontScale="92500"/>
          </a:bodyPr>
          <a:lstStyle/>
          <a:p>
            <a:r>
              <a:rPr lang="en-US" dirty="0"/>
              <a:t>Major challenges for Greece, common I suspect to other countries are:</a:t>
            </a:r>
          </a:p>
          <a:p>
            <a:pPr lvl="1"/>
            <a:r>
              <a:rPr lang="en-US" dirty="0"/>
              <a:t>Continuation of provision of services and protection of opioid substitution treatment dispensing units. In Greece OST is provided from units based at local general hospitals across the country. As the need for space to provide treatment for COVID-19 increases, General Hospitals are instructed to find such spaces, hence OST units came under pressure to stop working. A compromised solution has been agreed, with a plan to reduce number of units where possible, which unfortunately will increase travelling and risk for clients.</a:t>
            </a:r>
          </a:p>
          <a:p>
            <a:pPr lvl="1"/>
            <a:r>
              <a:rPr lang="en-US" dirty="0"/>
              <a:t>Delay in treatment entries at all types of treatment facilities re-creating long waiting lists that the country worked very hard to absorb over the past 5 years.</a:t>
            </a:r>
          </a:p>
          <a:p>
            <a:pPr lvl="1"/>
            <a:r>
              <a:rPr lang="en-US" dirty="0"/>
              <a:t>The biggest challenge is the management and support to homeless people in the </a:t>
            </a:r>
            <a:r>
              <a:rPr lang="en-US" dirty="0" err="1"/>
              <a:t>centre</a:t>
            </a:r>
            <a:r>
              <a:rPr lang="en-US" dirty="0"/>
              <a:t> of Athens. A good percentage of those are IV drug users and migrants. Street work has now stopped, and needle distribution is only taking place at certain spots.</a:t>
            </a:r>
          </a:p>
          <a:p>
            <a:r>
              <a:rPr lang="en-US" dirty="0"/>
              <a:t>During such a crisis our vulnerable population could be further </a:t>
            </a:r>
            <a:r>
              <a:rPr lang="en-US" dirty="0" err="1"/>
              <a:t>stigmatised</a:t>
            </a:r>
            <a:r>
              <a:rPr lang="en-US" dirty="0"/>
              <a:t> and left without support.</a:t>
            </a:r>
          </a:p>
          <a:p>
            <a:endParaRPr lang="en-US" dirty="0"/>
          </a:p>
        </p:txBody>
      </p:sp>
    </p:spTree>
    <p:extLst>
      <p:ext uri="{BB962C8B-B14F-4D97-AF65-F5344CB8AC3E}">
        <p14:creationId xmlns:p14="http://schemas.microsoft.com/office/powerpoint/2010/main" val="1548377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F4A78-C1DB-B144-A092-03B09B2EE07A}"/>
              </a:ext>
            </a:extLst>
          </p:cNvPr>
          <p:cNvSpPr>
            <a:spLocks noGrp="1"/>
          </p:cNvSpPr>
          <p:nvPr>
            <p:ph type="title"/>
          </p:nvPr>
        </p:nvSpPr>
        <p:spPr/>
        <p:txBody>
          <a:bodyPr>
            <a:normAutofit/>
          </a:bodyPr>
          <a:lstStyle/>
          <a:p>
            <a:r>
              <a:rPr lang="en-US" sz="3600" dirty="0"/>
              <a:t>ISAM Policy and Practice Interest Group (ISAM PPIG)</a:t>
            </a:r>
          </a:p>
        </p:txBody>
      </p:sp>
      <p:sp>
        <p:nvSpPr>
          <p:cNvPr id="3" name="Content Placeholder 2">
            <a:extLst>
              <a:ext uri="{FF2B5EF4-FFF2-40B4-BE49-F238E27FC236}">
                <a16:creationId xmlns:a16="http://schemas.microsoft.com/office/drawing/2014/main" id="{16F0F0A2-2A4B-664D-9B5F-9E3EEECF315D}"/>
              </a:ext>
            </a:extLst>
          </p:cNvPr>
          <p:cNvSpPr>
            <a:spLocks noGrp="1"/>
          </p:cNvSpPr>
          <p:nvPr>
            <p:ph idx="1"/>
          </p:nvPr>
        </p:nvSpPr>
        <p:spPr>
          <a:xfrm>
            <a:off x="322118" y="1690688"/>
            <a:ext cx="10906991" cy="5354348"/>
          </a:xfrm>
        </p:spPr>
        <p:txBody>
          <a:bodyPr>
            <a:normAutofit/>
          </a:bodyPr>
          <a:lstStyle/>
          <a:p>
            <a:r>
              <a:rPr lang="en-US" dirty="0"/>
              <a:t>COVID-19 is a global problem that needs international solutions</a:t>
            </a:r>
          </a:p>
          <a:p>
            <a:r>
              <a:rPr lang="en-US" dirty="0"/>
              <a:t>Three major steps to have a global map of policies/practices</a:t>
            </a:r>
          </a:p>
          <a:p>
            <a:pPr lvl="1"/>
            <a:r>
              <a:rPr lang="en-US" dirty="0"/>
              <a:t>Representatives from different countries/regions/cities</a:t>
            </a:r>
          </a:p>
          <a:p>
            <a:pPr lvl="1"/>
            <a:r>
              <a:rPr lang="en-US" dirty="0"/>
              <a:t>A checklist of potential concerns/policies/practices on SUD and COVID19</a:t>
            </a:r>
          </a:p>
          <a:p>
            <a:pPr lvl="1"/>
            <a:r>
              <a:rPr lang="en-US" dirty="0"/>
              <a:t>Regular updates from representatives with filling the checklist</a:t>
            </a:r>
          </a:p>
          <a:p>
            <a:r>
              <a:rPr lang="en-US" dirty="0"/>
              <a:t>Short Communications Outputs</a:t>
            </a:r>
          </a:p>
          <a:p>
            <a:r>
              <a:rPr lang="en-US" dirty="0"/>
              <a:t>ISAM COVID-19 Repository</a:t>
            </a:r>
          </a:p>
          <a:p>
            <a:r>
              <a:rPr lang="en-US" dirty="0"/>
              <a:t>Please be in touch with </a:t>
            </a:r>
          </a:p>
          <a:p>
            <a:pPr marL="0" indent="0">
              <a:buNone/>
            </a:pPr>
            <a:r>
              <a:rPr lang="en-US" dirty="0">
                <a:hlinkClick r:id="rId2"/>
              </a:rPr>
              <a:t>ISAM.NIG@gmail.com</a:t>
            </a:r>
            <a:endParaRPr lang="en-US" dirty="0"/>
          </a:p>
          <a:p>
            <a:pPr marL="0" indent="0">
              <a:buNone/>
            </a:pPr>
            <a:endParaRPr lang="en-US" dirty="0"/>
          </a:p>
          <a:p>
            <a:endParaRPr lang="en-US" dirty="0"/>
          </a:p>
        </p:txBody>
      </p:sp>
      <p:pic>
        <p:nvPicPr>
          <p:cNvPr id="5" name="Picture 4" descr="A map with text&#10;&#10;Description automatically generated">
            <a:extLst>
              <a:ext uri="{FF2B5EF4-FFF2-40B4-BE49-F238E27FC236}">
                <a16:creationId xmlns:a16="http://schemas.microsoft.com/office/drawing/2014/main" id="{8848451D-F13B-0A47-8A74-F81A0D8DA89B}"/>
              </a:ext>
            </a:extLst>
          </p:cNvPr>
          <p:cNvPicPr>
            <a:picLocks noChangeAspect="1"/>
          </p:cNvPicPr>
          <p:nvPr/>
        </p:nvPicPr>
        <p:blipFill>
          <a:blip r:embed="rId3"/>
          <a:stretch>
            <a:fillRect/>
          </a:stretch>
        </p:blipFill>
        <p:spPr>
          <a:xfrm>
            <a:off x="7372782" y="4145281"/>
            <a:ext cx="4819218" cy="2703604"/>
          </a:xfrm>
          <a:prstGeom prst="rect">
            <a:avLst/>
          </a:prstGeom>
        </p:spPr>
      </p:pic>
    </p:spTree>
    <p:extLst>
      <p:ext uri="{BB962C8B-B14F-4D97-AF65-F5344CB8AC3E}">
        <p14:creationId xmlns:p14="http://schemas.microsoft.com/office/powerpoint/2010/main" val="378636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idx="4294967295"/>
          </p:nvPr>
        </p:nvSpPr>
        <p:spPr>
          <a:xfrm>
            <a:off x="7833455" y="329344"/>
            <a:ext cx="4194181" cy="6371902"/>
          </a:xfrm>
          <a:solidFill>
            <a:schemeClr val="accent1">
              <a:lumMod val="20000"/>
              <a:lumOff val="80000"/>
            </a:schemeClr>
          </a:solidFill>
        </p:spPr>
        <p:txBody>
          <a:bodyPr>
            <a:noAutofit/>
          </a:bodyPr>
          <a:lstStyle/>
          <a:p>
            <a:r>
              <a:rPr lang="en-US" sz="2000" b="1" dirty="0">
                <a:solidFill>
                  <a:schemeClr val="tx1"/>
                </a:solidFill>
              </a:rPr>
              <a:t>Main goals</a:t>
            </a:r>
            <a:br>
              <a:rPr lang="en-US" sz="1600" dirty="0">
                <a:solidFill>
                  <a:schemeClr val="tx1"/>
                </a:solidFill>
              </a:rPr>
            </a:br>
            <a:br>
              <a:rPr lang="en-US" sz="1600" dirty="0">
                <a:solidFill>
                  <a:schemeClr val="tx1"/>
                </a:solidFill>
              </a:rPr>
            </a:br>
            <a:r>
              <a:rPr lang="en-US" sz="1600" b="1" dirty="0">
                <a:solidFill>
                  <a:schemeClr val="tx1"/>
                </a:solidFill>
              </a:rPr>
              <a:t>Reduce the risk of infection among  patients and staff</a:t>
            </a:r>
            <a:br>
              <a:rPr lang="en-US" sz="1600" b="1" dirty="0">
                <a:solidFill>
                  <a:schemeClr val="tx1"/>
                </a:solidFill>
              </a:rPr>
            </a:br>
            <a:br>
              <a:rPr lang="en-US" sz="1600" b="1" dirty="0">
                <a:solidFill>
                  <a:schemeClr val="tx1"/>
                </a:solidFill>
              </a:rPr>
            </a:br>
            <a:r>
              <a:rPr lang="en-US" sz="1600" b="1" dirty="0">
                <a:solidFill>
                  <a:schemeClr val="tx1"/>
                </a:solidFill>
              </a:rPr>
              <a:t>Provide patients with sober information, how they can help themselves reduce the risk of being infected</a:t>
            </a:r>
            <a:br>
              <a:rPr lang="en-US" sz="1600" b="1" dirty="0">
                <a:solidFill>
                  <a:schemeClr val="tx1"/>
                </a:solidFill>
              </a:rPr>
            </a:br>
            <a:br>
              <a:rPr lang="en-US" sz="1600" b="1" dirty="0"/>
            </a:br>
            <a:r>
              <a:rPr lang="en-US" sz="1600" b="1" dirty="0">
                <a:solidFill>
                  <a:schemeClr val="tx1"/>
                </a:solidFill>
              </a:rPr>
              <a:t>Ensure proper medical treatment</a:t>
            </a:r>
            <a:br>
              <a:rPr lang="en-US" sz="1600" b="1" dirty="0">
                <a:solidFill>
                  <a:schemeClr val="tx1"/>
                </a:solidFill>
              </a:rPr>
            </a:br>
            <a:br>
              <a:rPr lang="en-US" sz="1600" b="1" dirty="0">
                <a:solidFill>
                  <a:schemeClr val="tx1"/>
                </a:solidFill>
              </a:rPr>
            </a:br>
            <a:r>
              <a:rPr lang="en-US" sz="1600" b="1" dirty="0">
                <a:solidFill>
                  <a:schemeClr val="tx1"/>
                </a:solidFill>
              </a:rPr>
              <a:t>Ensure continuous treatment with a substitute drug / reduce the risk of drop-out</a:t>
            </a:r>
            <a:br>
              <a:rPr lang="en-US" sz="1600" b="1" dirty="0">
                <a:solidFill>
                  <a:schemeClr val="tx1"/>
                </a:solidFill>
              </a:rPr>
            </a:br>
            <a:br>
              <a:rPr lang="en-US" sz="1600" b="1" dirty="0">
                <a:solidFill>
                  <a:schemeClr val="tx1"/>
                </a:solidFill>
              </a:rPr>
            </a:br>
            <a:r>
              <a:rPr lang="en-US" sz="1600" b="1" dirty="0">
                <a:solidFill>
                  <a:schemeClr val="tx1"/>
                </a:solidFill>
              </a:rPr>
              <a:t>Ensure outpatient services / home delivery</a:t>
            </a:r>
            <a:br>
              <a:rPr lang="en-US" sz="1600" b="1" dirty="0">
                <a:solidFill>
                  <a:schemeClr val="tx1"/>
                </a:solidFill>
              </a:rPr>
            </a:br>
            <a:br>
              <a:rPr lang="en-US" sz="1600" b="1" dirty="0">
                <a:solidFill>
                  <a:schemeClr val="tx1"/>
                </a:solidFill>
              </a:rPr>
            </a:br>
            <a:r>
              <a:rPr lang="en-US" sz="1600" b="1" dirty="0">
                <a:solidFill>
                  <a:schemeClr val="tx1"/>
                </a:solidFill>
              </a:rPr>
              <a:t>Reduce the risk of overdose and overdose deaths</a:t>
            </a:r>
            <a:br>
              <a:rPr lang="en-US" sz="1600" b="1" dirty="0">
                <a:solidFill>
                  <a:schemeClr val="tx1"/>
                </a:solidFill>
              </a:rPr>
            </a:br>
            <a:br>
              <a:rPr lang="en-US" sz="1600" b="1" dirty="0">
                <a:solidFill>
                  <a:schemeClr val="tx1"/>
                </a:solidFill>
              </a:rPr>
            </a:br>
            <a:r>
              <a:rPr lang="en-US" sz="1600" b="1" dirty="0"/>
              <a:t>Higher risk groups: o</a:t>
            </a:r>
            <a:r>
              <a:rPr lang="en-US" sz="1600" b="1" dirty="0">
                <a:solidFill>
                  <a:schemeClr val="tx1"/>
                </a:solidFill>
              </a:rPr>
              <a:t>lder age, comorbid chronic diseases  and malnutrition, lower life standard</a:t>
            </a:r>
            <a:br>
              <a:rPr lang="en-US" sz="1600" b="1" dirty="0">
                <a:solidFill>
                  <a:schemeClr val="tx1"/>
                </a:solidFill>
              </a:rPr>
            </a:br>
            <a:br>
              <a:rPr lang="en-US" sz="1600" b="1" dirty="0">
                <a:solidFill>
                  <a:schemeClr val="tx1"/>
                </a:solidFill>
              </a:rPr>
            </a:br>
            <a:r>
              <a:rPr lang="en-US" sz="1600" b="1" dirty="0">
                <a:solidFill>
                  <a:schemeClr val="tx1"/>
                </a:solidFill>
              </a:rPr>
              <a:t>Care and support to patients who may experience increased anxiety and social isolation (frequently phone consultations)</a:t>
            </a:r>
            <a:br>
              <a:rPr lang="en-US" sz="1600" b="1" dirty="0">
                <a:solidFill>
                  <a:schemeClr val="tx1"/>
                </a:solidFill>
              </a:rPr>
            </a:br>
            <a:br>
              <a:rPr lang="en-US" sz="1600" b="1" dirty="0">
                <a:solidFill>
                  <a:schemeClr val="tx1"/>
                </a:solidFill>
              </a:rPr>
            </a:br>
            <a:r>
              <a:rPr lang="en-US" sz="1600" b="1" dirty="0">
                <a:solidFill>
                  <a:schemeClr val="tx1"/>
                </a:solidFill>
              </a:rPr>
              <a:t>Enhance the low threshold capacity for treatment intake</a:t>
            </a:r>
            <a:br>
              <a:rPr lang="en-US" sz="1600" b="1" dirty="0">
                <a:solidFill>
                  <a:schemeClr val="tx1"/>
                </a:solidFill>
              </a:rPr>
            </a:br>
            <a:endParaRPr lang="nb-NO" sz="1600" b="1" dirty="0"/>
          </a:p>
        </p:txBody>
      </p:sp>
      <p:sp>
        <p:nvSpPr>
          <p:cNvPr id="3" name="Plassholder for innhold 2"/>
          <p:cNvSpPr>
            <a:spLocks noGrp="1"/>
          </p:cNvSpPr>
          <p:nvPr>
            <p:ph idx="4294967295"/>
          </p:nvPr>
        </p:nvSpPr>
        <p:spPr>
          <a:xfrm>
            <a:off x="222068" y="1616066"/>
            <a:ext cx="4023359" cy="5099247"/>
          </a:xfrm>
          <a:solidFill>
            <a:schemeClr val="accent6">
              <a:lumMod val="20000"/>
              <a:lumOff val="80000"/>
            </a:schemeClr>
          </a:solidFill>
        </p:spPr>
        <p:txBody>
          <a:bodyPr>
            <a:normAutofit fontScale="70000" lnSpcReduction="20000"/>
          </a:bodyPr>
          <a:lstStyle/>
          <a:p>
            <a:pPr marL="0" indent="0">
              <a:buNone/>
            </a:pPr>
            <a:r>
              <a:rPr lang="nb-NO" sz="2900" b="1" dirty="0" err="1"/>
              <a:t>Contingency</a:t>
            </a:r>
            <a:r>
              <a:rPr lang="nb-NO" sz="2900" b="1" dirty="0"/>
              <a:t> plan</a:t>
            </a:r>
          </a:p>
          <a:p>
            <a:pPr marL="0" indent="0">
              <a:buNone/>
            </a:pPr>
            <a:endParaRPr lang="nb-NO" sz="2600" b="1" dirty="0"/>
          </a:p>
          <a:p>
            <a:pPr marL="0" indent="0">
              <a:buNone/>
            </a:pPr>
            <a:r>
              <a:rPr lang="nb-NO" sz="2300" b="1" dirty="0" err="1"/>
              <a:t>Changes</a:t>
            </a:r>
            <a:r>
              <a:rPr lang="nb-NO" sz="2300" b="1" dirty="0"/>
              <a:t> in </a:t>
            </a:r>
            <a:r>
              <a:rPr lang="nb-NO" sz="2300" b="1" dirty="0" err="1"/>
              <a:t>structure</a:t>
            </a:r>
            <a:r>
              <a:rPr lang="nb-NO" sz="2300" b="1" dirty="0"/>
              <a:t> and management</a:t>
            </a:r>
          </a:p>
          <a:p>
            <a:pPr marL="0" indent="0">
              <a:buNone/>
            </a:pPr>
            <a:r>
              <a:rPr lang="en-US" sz="2300" b="1" dirty="0"/>
              <a:t>Resource allocation to ensure staffing</a:t>
            </a:r>
          </a:p>
          <a:p>
            <a:pPr marL="0" indent="0">
              <a:buNone/>
            </a:pPr>
            <a:r>
              <a:rPr lang="en-US" sz="2300" b="1" dirty="0"/>
              <a:t>Area utilization, reduction of elective activity, reserve capacity and prioritization</a:t>
            </a:r>
          </a:p>
          <a:p>
            <a:pPr marL="0" indent="0">
              <a:buNone/>
            </a:pPr>
            <a:r>
              <a:rPr lang="nb-NO" sz="2300" b="1" dirty="0"/>
              <a:t>Ensure up-to-date </a:t>
            </a:r>
            <a:r>
              <a:rPr lang="nb-NO" sz="2300" b="1" dirty="0" err="1"/>
              <a:t>information</a:t>
            </a:r>
            <a:r>
              <a:rPr lang="nb-NO" sz="2300" b="1" dirty="0"/>
              <a:t> and training </a:t>
            </a:r>
            <a:r>
              <a:rPr lang="nb-NO" sz="2300" b="1" dirty="0" err="1"/>
              <a:t>needs</a:t>
            </a:r>
            <a:endParaRPr lang="nb-NO" sz="2300" b="1" dirty="0"/>
          </a:p>
          <a:p>
            <a:pPr marL="0" indent="0">
              <a:buNone/>
            </a:pPr>
            <a:r>
              <a:rPr lang="en-US" sz="2300" b="1" dirty="0"/>
              <a:t>Changes in routines and procedures as the overall plan changes</a:t>
            </a:r>
          </a:p>
          <a:p>
            <a:pPr marL="0" indent="0">
              <a:buNone/>
            </a:pPr>
            <a:r>
              <a:rPr lang="en-US" sz="2300" b="1" dirty="0"/>
              <a:t>Equipment needs and transport routines</a:t>
            </a:r>
          </a:p>
          <a:p>
            <a:pPr marL="0" indent="0">
              <a:buNone/>
            </a:pPr>
            <a:r>
              <a:rPr lang="nb-NO" sz="2300" b="1" dirty="0"/>
              <a:t>General </a:t>
            </a:r>
            <a:r>
              <a:rPr lang="nb-NO" sz="2300" b="1" dirty="0" err="1"/>
              <a:t>rules</a:t>
            </a:r>
            <a:r>
              <a:rPr lang="nb-NO" sz="2300" b="1" dirty="0"/>
              <a:t> for </a:t>
            </a:r>
            <a:r>
              <a:rPr lang="nb-NO" sz="2300" b="1" dirty="0" err="1"/>
              <a:t>outpatient</a:t>
            </a:r>
            <a:r>
              <a:rPr lang="nb-NO" sz="2300" b="1" dirty="0"/>
              <a:t> </a:t>
            </a:r>
            <a:r>
              <a:rPr lang="nb-NO" sz="2300" b="1" dirty="0" err="1"/>
              <a:t>care</a:t>
            </a:r>
            <a:endParaRPr lang="nb-NO" sz="2300" b="1" dirty="0"/>
          </a:p>
          <a:p>
            <a:pPr marL="0" indent="0">
              <a:buNone/>
            </a:pPr>
            <a:r>
              <a:rPr lang="nb-NO" sz="2300" b="1" dirty="0"/>
              <a:t>General </a:t>
            </a:r>
            <a:r>
              <a:rPr lang="nb-NO" sz="2300" b="1" dirty="0" err="1"/>
              <a:t>rules</a:t>
            </a:r>
            <a:r>
              <a:rPr lang="nb-NO" sz="2300" b="1" dirty="0"/>
              <a:t> for </a:t>
            </a:r>
            <a:r>
              <a:rPr lang="nb-NO" sz="2300" b="1" dirty="0" err="1"/>
              <a:t>inpatient</a:t>
            </a:r>
            <a:r>
              <a:rPr lang="nb-NO" sz="2300" b="1" dirty="0"/>
              <a:t> </a:t>
            </a:r>
            <a:r>
              <a:rPr lang="nb-NO" sz="2300" b="1" dirty="0" err="1"/>
              <a:t>care</a:t>
            </a:r>
            <a:endParaRPr lang="nb-NO" sz="2300" b="1" dirty="0"/>
          </a:p>
          <a:p>
            <a:pPr marL="0" indent="0">
              <a:buNone/>
            </a:pPr>
            <a:r>
              <a:rPr lang="en-US" sz="2300" b="1" dirty="0"/>
              <a:t>Specialized </a:t>
            </a:r>
            <a:r>
              <a:rPr lang="en-US" sz="2300" b="1" dirty="0" err="1"/>
              <a:t>Covid</a:t>
            </a:r>
            <a:r>
              <a:rPr lang="en-US" sz="2300" b="1" dirty="0"/>
              <a:t> 19-SUD bed unit</a:t>
            </a:r>
          </a:p>
          <a:p>
            <a:pPr marL="0" indent="0">
              <a:buNone/>
            </a:pPr>
            <a:r>
              <a:rPr lang="nb-NO" sz="2300" b="1" dirty="0" err="1"/>
              <a:t>Follow</a:t>
            </a:r>
            <a:r>
              <a:rPr lang="nb-NO" sz="2300" b="1" dirty="0"/>
              <a:t> </a:t>
            </a:r>
            <a:r>
              <a:rPr lang="nb-NO" sz="2300" b="1" dirty="0" err="1"/>
              <a:t>the</a:t>
            </a:r>
            <a:r>
              <a:rPr lang="nb-NO" sz="2300" b="1" dirty="0"/>
              <a:t> </a:t>
            </a:r>
            <a:r>
              <a:rPr lang="nb-NO" sz="2300" b="1" dirty="0" err="1"/>
              <a:t>national</a:t>
            </a:r>
            <a:r>
              <a:rPr lang="nb-NO" sz="2300" b="1" dirty="0"/>
              <a:t> </a:t>
            </a:r>
            <a:r>
              <a:rPr lang="nb-NO" sz="2300" b="1" dirty="0" err="1"/>
              <a:t>advices</a:t>
            </a:r>
            <a:r>
              <a:rPr lang="nb-NO" sz="2300" b="1" dirty="0"/>
              <a:t> and </a:t>
            </a:r>
            <a:r>
              <a:rPr lang="nb-NO" sz="2300" b="1" dirty="0" err="1"/>
              <a:t>governance</a:t>
            </a:r>
            <a:endParaRPr lang="nb-NO" sz="2300" b="1" dirty="0"/>
          </a:p>
          <a:p>
            <a:pPr marL="0" indent="0">
              <a:buNone/>
            </a:pPr>
            <a:r>
              <a:rPr lang="nb-NO" sz="2300" b="1" dirty="0"/>
              <a:t>Norwegian Directory </a:t>
            </a:r>
            <a:r>
              <a:rPr lang="nb-NO" sz="2300" b="1" dirty="0" err="1"/>
              <a:t>of</a:t>
            </a:r>
            <a:r>
              <a:rPr lang="nb-NO" sz="2300" b="1" dirty="0"/>
              <a:t> Health </a:t>
            </a:r>
          </a:p>
          <a:p>
            <a:pPr marL="0" indent="0">
              <a:buNone/>
            </a:pPr>
            <a:r>
              <a:rPr lang="nb-NO" sz="2300" b="1" dirty="0"/>
              <a:t>Norwegian </a:t>
            </a:r>
            <a:r>
              <a:rPr lang="nb-NO" sz="2300" b="1" dirty="0" err="1"/>
              <a:t>Institute</a:t>
            </a:r>
            <a:r>
              <a:rPr lang="nb-NO" sz="2300" b="1" dirty="0"/>
              <a:t> </a:t>
            </a:r>
            <a:r>
              <a:rPr lang="nb-NO" sz="2300" b="1" dirty="0" err="1"/>
              <a:t>of</a:t>
            </a:r>
            <a:r>
              <a:rPr lang="nb-NO" sz="2300" b="1" dirty="0"/>
              <a:t> Public Health</a:t>
            </a:r>
          </a:p>
          <a:p>
            <a:pPr marL="0" indent="0">
              <a:buNone/>
            </a:pPr>
            <a:r>
              <a:rPr lang="nb-NO" sz="2300" b="1" dirty="0"/>
              <a:t>Norwegian Centre for </a:t>
            </a:r>
            <a:r>
              <a:rPr lang="nb-NO" sz="2300" b="1" dirty="0" err="1"/>
              <a:t>Addiction</a:t>
            </a:r>
            <a:r>
              <a:rPr lang="nb-NO" sz="2300" b="1" dirty="0"/>
              <a:t> Research </a:t>
            </a:r>
          </a:p>
        </p:txBody>
      </p:sp>
      <p:sp>
        <p:nvSpPr>
          <p:cNvPr id="4" name="TekstSylinder 3"/>
          <p:cNvSpPr txBox="1"/>
          <p:nvPr/>
        </p:nvSpPr>
        <p:spPr>
          <a:xfrm>
            <a:off x="222067" y="291982"/>
            <a:ext cx="4023360" cy="1200329"/>
          </a:xfrm>
          <a:prstGeom prst="rect">
            <a:avLst/>
          </a:prstGeom>
          <a:solidFill>
            <a:schemeClr val="bg2">
              <a:lumMod val="90000"/>
            </a:schemeClr>
          </a:solidFill>
        </p:spPr>
        <p:txBody>
          <a:bodyPr wrap="square" rtlCol="0">
            <a:spAutoFit/>
          </a:bodyPr>
          <a:lstStyle/>
          <a:p>
            <a:pPr algn="ctr"/>
            <a:r>
              <a:rPr lang="nb-NO" sz="2400" b="1" dirty="0" err="1">
                <a:solidFill>
                  <a:prstClr val="black"/>
                </a:solidFill>
              </a:rPr>
              <a:t>Pandemic</a:t>
            </a:r>
            <a:r>
              <a:rPr lang="nb-NO" sz="2400" b="1" dirty="0">
                <a:solidFill>
                  <a:prstClr val="black"/>
                </a:solidFill>
              </a:rPr>
              <a:t> plan Covid-19 SUD</a:t>
            </a:r>
          </a:p>
          <a:p>
            <a:pPr algn="ctr"/>
            <a:r>
              <a:rPr lang="nb-NO" sz="1600" dirty="0">
                <a:solidFill>
                  <a:prstClr val="black"/>
                </a:solidFill>
              </a:rPr>
              <a:t>Department </a:t>
            </a:r>
            <a:r>
              <a:rPr lang="nb-NO" sz="1600" dirty="0" err="1">
                <a:solidFill>
                  <a:prstClr val="black"/>
                </a:solidFill>
              </a:rPr>
              <a:t>of</a:t>
            </a:r>
            <a:r>
              <a:rPr lang="nb-NO" sz="1600" dirty="0">
                <a:solidFill>
                  <a:prstClr val="black"/>
                </a:solidFill>
              </a:rPr>
              <a:t> </a:t>
            </a:r>
            <a:r>
              <a:rPr lang="nb-NO" sz="1600" dirty="0" err="1">
                <a:solidFill>
                  <a:prstClr val="black"/>
                </a:solidFill>
              </a:rPr>
              <a:t>Addiction</a:t>
            </a:r>
            <a:r>
              <a:rPr lang="nb-NO" sz="1600" dirty="0">
                <a:solidFill>
                  <a:prstClr val="black"/>
                </a:solidFill>
              </a:rPr>
              <a:t> </a:t>
            </a:r>
            <a:r>
              <a:rPr lang="nb-NO" sz="1600" dirty="0" err="1">
                <a:solidFill>
                  <a:prstClr val="black"/>
                </a:solidFill>
              </a:rPr>
              <a:t>Medicine</a:t>
            </a:r>
            <a:endParaRPr lang="nb-NO" sz="1600" dirty="0">
              <a:solidFill>
                <a:prstClr val="black"/>
              </a:solidFill>
            </a:endParaRPr>
          </a:p>
          <a:p>
            <a:pPr algn="ctr"/>
            <a:r>
              <a:rPr lang="nb-NO" sz="1600" dirty="0">
                <a:solidFill>
                  <a:prstClr val="black"/>
                </a:solidFill>
              </a:rPr>
              <a:t>Haukeland </a:t>
            </a:r>
            <a:r>
              <a:rPr lang="nb-NO" sz="1600" dirty="0" err="1">
                <a:solidFill>
                  <a:prstClr val="black"/>
                </a:solidFill>
              </a:rPr>
              <a:t>University</a:t>
            </a:r>
            <a:r>
              <a:rPr lang="nb-NO" sz="1600" dirty="0">
                <a:solidFill>
                  <a:prstClr val="black"/>
                </a:solidFill>
              </a:rPr>
              <a:t> Hospital Bergen, Norway</a:t>
            </a:r>
          </a:p>
          <a:p>
            <a:pPr algn="ctr"/>
            <a:endParaRPr lang="nb-NO" sz="1600" dirty="0">
              <a:solidFill>
                <a:prstClr val="black"/>
              </a:solidFill>
            </a:endParaRPr>
          </a:p>
        </p:txBody>
      </p:sp>
      <p:sp>
        <p:nvSpPr>
          <p:cNvPr id="5" name="TekstSylinder 4"/>
          <p:cNvSpPr txBox="1"/>
          <p:nvPr/>
        </p:nvSpPr>
        <p:spPr>
          <a:xfrm>
            <a:off x="4428690" y="306050"/>
            <a:ext cx="3221502" cy="5786199"/>
          </a:xfrm>
          <a:prstGeom prst="rect">
            <a:avLst/>
          </a:prstGeom>
          <a:solidFill>
            <a:schemeClr val="accent2">
              <a:lumMod val="20000"/>
              <a:lumOff val="80000"/>
            </a:schemeClr>
          </a:solidFill>
        </p:spPr>
        <p:txBody>
          <a:bodyPr wrap="square" rtlCol="0">
            <a:spAutoFit/>
          </a:bodyPr>
          <a:lstStyle/>
          <a:p>
            <a:r>
              <a:rPr lang="en-US" sz="2000" b="1" dirty="0">
                <a:solidFill>
                  <a:prstClr val="black"/>
                </a:solidFill>
              </a:rPr>
              <a:t>General advice to drug users</a:t>
            </a:r>
          </a:p>
          <a:p>
            <a:endParaRPr lang="nb-NO" sz="1600" b="1" dirty="0">
              <a:solidFill>
                <a:prstClr val="black"/>
              </a:solidFill>
            </a:endParaRPr>
          </a:p>
          <a:p>
            <a:r>
              <a:rPr lang="nb-NO" sz="1600" b="1" dirty="0">
                <a:solidFill>
                  <a:prstClr val="black"/>
                </a:solidFill>
              </a:rPr>
              <a:t>Be </a:t>
            </a:r>
            <a:r>
              <a:rPr lang="nb-NO" sz="1600" b="1" dirty="0" err="1">
                <a:solidFill>
                  <a:prstClr val="black"/>
                </a:solidFill>
              </a:rPr>
              <a:t>aware</a:t>
            </a:r>
            <a:r>
              <a:rPr lang="nb-NO" sz="1600" b="1" dirty="0">
                <a:solidFill>
                  <a:prstClr val="black"/>
                </a:solidFill>
              </a:rPr>
              <a:t> </a:t>
            </a:r>
            <a:r>
              <a:rPr lang="nb-NO" sz="1600" b="1" dirty="0" err="1">
                <a:solidFill>
                  <a:prstClr val="black"/>
                </a:solidFill>
              </a:rPr>
              <a:t>of</a:t>
            </a:r>
            <a:r>
              <a:rPr lang="nb-NO" sz="1600" b="1" dirty="0">
                <a:solidFill>
                  <a:prstClr val="black"/>
                </a:solidFill>
              </a:rPr>
              <a:t> </a:t>
            </a:r>
            <a:r>
              <a:rPr lang="nb-NO" sz="1600" b="1" dirty="0" err="1">
                <a:solidFill>
                  <a:prstClr val="black"/>
                </a:solidFill>
              </a:rPr>
              <a:t>lower</a:t>
            </a:r>
            <a:r>
              <a:rPr lang="nb-NO" sz="1600" b="1" dirty="0">
                <a:solidFill>
                  <a:prstClr val="black"/>
                </a:solidFill>
              </a:rPr>
              <a:t> </a:t>
            </a:r>
            <a:r>
              <a:rPr lang="nb-NO" sz="1600" b="1" dirty="0" err="1">
                <a:solidFill>
                  <a:prstClr val="black"/>
                </a:solidFill>
              </a:rPr>
              <a:t>access</a:t>
            </a:r>
            <a:r>
              <a:rPr lang="nb-NO" sz="1600" b="1" dirty="0">
                <a:solidFill>
                  <a:prstClr val="black"/>
                </a:solidFill>
              </a:rPr>
              <a:t> to </a:t>
            </a:r>
            <a:r>
              <a:rPr lang="nb-NO" sz="1600" b="1" dirty="0" err="1">
                <a:solidFill>
                  <a:prstClr val="black"/>
                </a:solidFill>
              </a:rPr>
              <a:t>drugs</a:t>
            </a:r>
            <a:endParaRPr lang="nb-NO" sz="1600" b="1" dirty="0">
              <a:solidFill>
                <a:prstClr val="black"/>
              </a:solidFill>
            </a:endParaRPr>
          </a:p>
          <a:p>
            <a:endParaRPr lang="nb-NO" sz="1600" b="1" dirty="0">
              <a:solidFill>
                <a:prstClr val="black"/>
              </a:solidFill>
            </a:endParaRPr>
          </a:p>
          <a:p>
            <a:r>
              <a:rPr lang="en-US" sz="1600" b="1" dirty="0">
                <a:solidFill>
                  <a:prstClr val="black"/>
                </a:solidFill>
              </a:rPr>
              <a:t>Divide the dose and take less amounts than usual</a:t>
            </a:r>
          </a:p>
          <a:p>
            <a:endParaRPr lang="en-US" sz="1600" b="1" dirty="0">
              <a:solidFill>
                <a:prstClr val="black"/>
              </a:solidFill>
            </a:endParaRPr>
          </a:p>
          <a:p>
            <a:r>
              <a:rPr lang="en-US" sz="1600" b="1" dirty="0">
                <a:solidFill>
                  <a:prstClr val="black"/>
                </a:solidFill>
              </a:rPr>
              <a:t>Avoid injection and inhalation (smoking or vaping) more than sniffing or oral intake</a:t>
            </a:r>
          </a:p>
          <a:p>
            <a:endParaRPr lang="en-US" sz="1600" b="1" dirty="0">
              <a:solidFill>
                <a:prstClr val="black"/>
              </a:solidFill>
            </a:endParaRPr>
          </a:p>
          <a:p>
            <a:pPr fontAlgn="base"/>
            <a:r>
              <a:rPr lang="en-US" sz="1600" b="1" dirty="0">
                <a:solidFill>
                  <a:prstClr val="black"/>
                </a:solidFill>
              </a:rPr>
              <a:t>Avoid taking drugs while alone, at the same time keep more than usual distance to others</a:t>
            </a:r>
          </a:p>
          <a:p>
            <a:pPr fontAlgn="base"/>
            <a:endParaRPr lang="en-US" sz="1600" b="1" dirty="0">
              <a:solidFill>
                <a:prstClr val="black"/>
              </a:solidFill>
            </a:endParaRPr>
          </a:p>
          <a:p>
            <a:pPr fontAlgn="base"/>
            <a:r>
              <a:rPr lang="en-US" sz="1600" b="1" dirty="0">
                <a:solidFill>
                  <a:prstClr val="black"/>
                </a:solidFill>
              </a:rPr>
              <a:t>Get a Naloxone nasal spray as an overdose prevention</a:t>
            </a:r>
          </a:p>
          <a:p>
            <a:pPr fontAlgn="base"/>
            <a:endParaRPr lang="en-US" sz="1600" b="1" dirty="0">
              <a:solidFill>
                <a:prstClr val="black"/>
              </a:solidFill>
            </a:endParaRPr>
          </a:p>
          <a:p>
            <a:pPr fontAlgn="base"/>
            <a:r>
              <a:rPr lang="en-US" sz="1600" b="1" dirty="0">
                <a:solidFill>
                  <a:prstClr val="black"/>
                </a:solidFill>
              </a:rPr>
              <a:t>Keep a lower threshold to contact the doctor / health service for those who are particularly vulnerable during this time</a:t>
            </a:r>
          </a:p>
          <a:p>
            <a:pPr fontAlgn="base"/>
            <a:endParaRPr lang="en-US" sz="1600" b="1" dirty="0">
              <a:solidFill>
                <a:prstClr val="black"/>
              </a:solidFill>
            </a:endParaRPr>
          </a:p>
        </p:txBody>
      </p:sp>
      <p:pic>
        <p:nvPicPr>
          <p:cNvPr id="6" name="Bilde 5" descr="cid:image002.jpg@01D55799.8B8FD650"/>
          <p:cNvPicPr/>
          <p:nvPr/>
        </p:nvPicPr>
        <p:blipFill>
          <a:blip r:embed="rId2">
            <a:extLst>
              <a:ext uri="{28A0092B-C50C-407E-A947-70E740481C1C}">
                <a14:useLocalDpi xmlns:a14="http://schemas.microsoft.com/office/drawing/2010/main" val="0"/>
              </a:ext>
            </a:extLst>
          </a:blip>
          <a:srcRect/>
          <a:stretch>
            <a:fillRect/>
          </a:stretch>
        </p:blipFill>
        <p:spPr bwMode="auto">
          <a:xfrm>
            <a:off x="4480751" y="6211005"/>
            <a:ext cx="2405576" cy="466725"/>
          </a:xfrm>
          <a:prstGeom prst="rect">
            <a:avLst/>
          </a:prstGeom>
          <a:noFill/>
          <a:ln>
            <a:noFill/>
          </a:ln>
        </p:spPr>
      </p:pic>
      <p:pic>
        <p:nvPicPr>
          <p:cNvPr id="7" name="gmail-m_-3233614611631659274Bilde 2" descr="UiBs emblem"/>
          <p:cNvPicPr/>
          <p:nvPr/>
        </p:nvPicPr>
        <p:blipFill>
          <a:blip r:embed="rId3">
            <a:extLst>
              <a:ext uri="{28A0092B-C50C-407E-A947-70E740481C1C}">
                <a14:useLocalDpi xmlns:a14="http://schemas.microsoft.com/office/drawing/2010/main" val="0"/>
              </a:ext>
            </a:extLst>
          </a:blip>
          <a:srcRect/>
          <a:stretch>
            <a:fillRect/>
          </a:stretch>
        </p:blipFill>
        <p:spPr bwMode="auto">
          <a:xfrm>
            <a:off x="6977958" y="6117851"/>
            <a:ext cx="547421" cy="583395"/>
          </a:xfrm>
          <a:prstGeom prst="rect">
            <a:avLst/>
          </a:prstGeom>
          <a:noFill/>
          <a:ln>
            <a:noFill/>
          </a:ln>
        </p:spPr>
      </p:pic>
    </p:spTree>
    <p:extLst>
      <p:ext uri="{BB962C8B-B14F-4D97-AF65-F5344CB8AC3E}">
        <p14:creationId xmlns:p14="http://schemas.microsoft.com/office/powerpoint/2010/main" val="19042517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279D4-D6A4-4705-B3BD-06C175AB84CB}"/>
              </a:ext>
            </a:extLst>
          </p:cNvPr>
          <p:cNvSpPr>
            <a:spLocks noGrp="1"/>
          </p:cNvSpPr>
          <p:nvPr>
            <p:ph type="title"/>
          </p:nvPr>
        </p:nvSpPr>
        <p:spPr/>
        <p:txBody>
          <a:bodyPr>
            <a:normAutofit/>
          </a:bodyPr>
          <a:lstStyle/>
          <a:p>
            <a:r>
              <a:rPr lang="en-GB" sz="5400" dirty="0"/>
              <a:t>COVID-19 in Italy</a:t>
            </a:r>
            <a:endParaRPr lang="en-GB" sz="5400" b="1" dirty="0"/>
          </a:p>
        </p:txBody>
      </p:sp>
      <p:sp>
        <p:nvSpPr>
          <p:cNvPr id="3" name="Content Placeholder 2">
            <a:extLst>
              <a:ext uri="{FF2B5EF4-FFF2-40B4-BE49-F238E27FC236}">
                <a16:creationId xmlns:a16="http://schemas.microsoft.com/office/drawing/2014/main" id="{5D42D1FF-AE1B-4C14-91E7-B4CAFAB7ECD4}"/>
              </a:ext>
            </a:extLst>
          </p:cNvPr>
          <p:cNvSpPr>
            <a:spLocks noGrp="1"/>
          </p:cNvSpPr>
          <p:nvPr>
            <p:ph idx="1"/>
          </p:nvPr>
        </p:nvSpPr>
        <p:spPr>
          <a:xfrm>
            <a:off x="838200" y="1825624"/>
            <a:ext cx="10515600" cy="4809637"/>
          </a:xfrm>
        </p:spPr>
        <p:txBody>
          <a:bodyPr>
            <a:normAutofit fontScale="85000" lnSpcReduction="10000"/>
          </a:bodyPr>
          <a:lstStyle/>
          <a:p>
            <a:r>
              <a:rPr lang="en-GB" sz="2600" dirty="0"/>
              <a:t>Nearly catastrophe medicine scenario</a:t>
            </a:r>
          </a:p>
          <a:p>
            <a:r>
              <a:rPr lang="en-GB" sz="2600" dirty="0"/>
              <a:t>Almost any medical and surgical bed in wards reconverted to COVID-19 beds</a:t>
            </a:r>
          </a:p>
          <a:p>
            <a:r>
              <a:rPr lang="en-GB" sz="2600" dirty="0"/>
              <a:t>High proportion of health staff positive to COVID-19 and/sick or quarantined </a:t>
            </a:r>
          </a:p>
          <a:p>
            <a:r>
              <a:rPr lang="en-GB" sz="2600" dirty="0"/>
              <a:t>Shortage of specialist doctors and nurses&gt; community nurses and doctors redeployed in A&amp;E </a:t>
            </a:r>
            <a:r>
              <a:rPr lang="en-GB" sz="2600" dirty="0" err="1"/>
              <a:t>dpts</a:t>
            </a:r>
            <a:r>
              <a:rPr lang="en-GB" sz="2600" dirty="0"/>
              <a:t>. (including addiction and mental health staff)</a:t>
            </a:r>
          </a:p>
          <a:p>
            <a:r>
              <a:rPr lang="en-GB" sz="2600" dirty="0"/>
              <a:t>Disruption of dispensing Methadone, Naloxone, and safe equipments in the community</a:t>
            </a:r>
          </a:p>
          <a:p>
            <a:r>
              <a:rPr lang="en-GB" sz="2600" dirty="0"/>
              <a:t>Increasing clients with take-home methadone (weekly Provision)</a:t>
            </a:r>
          </a:p>
          <a:p>
            <a:r>
              <a:rPr lang="en-GB" sz="2600" dirty="0"/>
              <a:t>Prison riots: 12  suicidal deaths by deliberate methadone/buprenorphine overdoses</a:t>
            </a:r>
          </a:p>
          <a:p>
            <a:r>
              <a:rPr lang="en-GB" sz="2600" dirty="0"/>
              <a:t>Usual Drug dealers almost disappeared in the streets: significant risk from alternative, unknown sources</a:t>
            </a:r>
          </a:p>
          <a:p>
            <a:r>
              <a:rPr lang="en-GB" sz="2600" dirty="0"/>
              <a:t>Addiction services delivering only urgent and not </a:t>
            </a:r>
            <a:r>
              <a:rPr lang="en-GB" sz="2600" dirty="0" err="1"/>
              <a:t>delayable</a:t>
            </a:r>
            <a:r>
              <a:rPr lang="en-GB" sz="2600" dirty="0"/>
              <a:t> treatments</a:t>
            </a:r>
          </a:p>
          <a:p>
            <a:r>
              <a:rPr lang="en-GB" sz="2600" dirty="0"/>
              <a:t> Phone and web delivered interventions made legal with social workers and psychologists remotely working</a:t>
            </a:r>
          </a:p>
          <a:p>
            <a:pPr marL="0" indent="0">
              <a:buNone/>
            </a:pPr>
            <a:endParaRPr lang="en-GB" sz="2600" dirty="0"/>
          </a:p>
          <a:p>
            <a:endParaRPr lang="en-GB" dirty="0"/>
          </a:p>
        </p:txBody>
      </p:sp>
      <p:sp>
        <p:nvSpPr>
          <p:cNvPr id="4" name="TextBox 3"/>
          <p:cNvSpPr txBox="1"/>
          <p:nvPr/>
        </p:nvSpPr>
        <p:spPr>
          <a:xfrm>
            <a:off x="7004538" y="902295"/>
            <a:ext cx="5187462" cy="923330"/>
          </a:xfrm>
          <a:prstGeom prst="rect">
            <a:avLst/>
          </a:prstGeom>
          <a:noFill/>
        </p:spPr>
        <p:txBody>
          <a:bodyPr wrap="square" rtlCol="0">
            <a:spAutoFit/>
          </a:bodyPr>
          <a:lstStyle/>
          <a:p>
            <a:r>
              <a:rPr lang="en-US" dirty="0"/>
              <a:t>Giuseppe </a:t>
            </a:r>
            <a:r>
              <a:rPr lang="en-US" dirty="0" err="1"/>
              <a:t>Carra</a:t>
            </a:r>
            <a:r>
              <a:rPr lang="en-US" dirty="0"/>
              <a:t> (Milano </a:t>
            </a:r>
            <a:r>
              <a:rPr lang="en-US" dirty="0" err="1"/>
              <a:t>Bicocca</a:t>
            </a:r>
            <a:r>
              <a:rPr lang="en-US" dirty="0"/>
              <a:t> University, Italy)</a:t>
            </a:r>
          </a:p>
          <a:p>
            <a:br>
              <a:rPr lang="en-US" dirty="0"/>
            </a:br>
            <a:endParaRPr lang="en-US" dirty="0"/>
          </a:p>
        </p:txBody>
      </p:sp>
    </p:spTree>
    <p:extLst>
      <p:ext uri="{BB962C8B-B14F-4D97-AF65-F5344CB8AC3E}">
        <p14:creationId xmlns:p14="http://schemas.microsoft.com/office/powerpoint/2010/main" val="19993378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DBD0537-C736-4BB2-AF36-389AEE38F531}"/>
              </a:ext>
            </a:extLst>
          </p:cNvPr>
          <p:cNvSpPr>
            <a:spLocks noGrp="1"/>
          </p:cNvSpPr>
          <p:nvPr>
            <p:ph type="title"/>
          </p:nvPr>
        </p:nvSpPr>
        <p:spPr>
          <a:xfrm>
            <a:off x="5316532" y="148540"/>
            <a:ext cx="6759581" cy="1040497"/>
          </a:xfrm>
          <a:ln w="3175">
            <a:solidFill>
              <a:srgbClr val="0070C0"/>
            </a:solidFill>
          </a:ln>
        </p:spPr>
        <p:txBody>
          <a:bodyPr>
            <a:noAutofit/>
          </a:bodyPr>
          <a:lstStyle/>
          <a:p>
            <a:pPr algn="ctr"/>
            <a:r>
              <a:rPr lang="en-US" sz="3600" b="1" dirty="0">
                <a:solidFill>
                  <a:srgbClr val="0070C0"/>
                </a:solidFill>
                <a:latin typeface="+mn-lt"/>
              </a:rPr>
              <a:t>COVID-19 prevention in drug use hot spots</a:t>
            </a:r>
          </a:p>
        </p:txBody>
      </p:sp>
      <p:sp>
        <p:nvSpPr>
          <p:cNvPr id="11" name="Text Placeholder 10">
            <a:extLst>
              <a:ext uri="{FF2B5EF4-FFF2-40B4-BE49-F238E27FC236}">
                <a16:creationId xmlns:a16="http://schemas.microsoft.com/office/drawing/2014/main" id="{1B5F53E7-FC7B-48F6-900A-0345891DFD3C}"/>
              </a:ext>
            </a:extLst>
          </p:cNvPr>
          <p:cNvSpPr>
            <a:spLocks noGrp="1"/>
          </p:cNvSpPr>
          <p:nvPr>
            <p:ph type="body" idx="1"/>
          </p:nvPr>
        </p:nvSpPr>
        <p:spPr>
          <a:xfrm>
            <a:off x="2331884" y="1189037"/>
            <a:ext cx="2875039" cy="5544611"/>
          </a:xfrm>
        </p:spPr>
        <p:style>
          <a:lnRef idx="2">
            <a:schemeClr val="accent1"/>
          </a:lnRef>
          <a:fillRef idx="1">
            <a:schemeClr val="lt1"/>
          </a:fillRef>
          <a:effectRef idx="0">
            <a:schemeClr val="accent1"/>
          </a:effectRef>
          <a:fontRef idx="minor">
            <a:schemeClr val="dk1"/>
          </a:fontRef>
        </p:style>
        <p:txBody>
          <a:bodyPr>
            <a:normAutofit/>
          </a:bodyPr>
          <a:lstStyle/>
          <a:p>
            <a:r>
              <a:rPr lang="en-US" sz="2400" b="1" dirty="0">
                <a:solidFill>
                  <a:srgbClr val="002060"/>
                </a:solidFill>
              </a:rPr>
              <a:t>Situation:</a:t>
            </a:r>
          </a:p>
          <a:p>
            <a:r>
              <a:rPr lang="en-US" sz="2400" b="0" dirty="0">
                <a:solidFill>
                  <a:srgbClr val="002060"/>
                </a:solidFill>
              </a:rPr>
              <a:t>Iran has one of the highest opiate consumption rates worldwide. Also there is a significant prevalence of ATS use disorders. Due various reasons open drug use in the public is prevalent with increasing number of the young and women landing on the streets.</a:t>
            </a:r>
          </a:p>
        </p:txBody>
      </p:sp>
      <p:sp>
        <p:nvSpPr>
          <p:cNvPr id="15" name="Content Placeholder 14">
            <a:extLst>
              <a:ext uri="{FF2B5EF4-FFF2-40B4-BE49-F238E27FC236}">
                <a16:creationId xmlns:a16="http://schemas.microsoft.com/office/drawing/2014/main" id="{7AA7864D-FC65-451B-B6E3-546A709B59C9}"/>
              </a:ext>
            </a:extLst>
          </p:cNvPr>
          <p:cNvSpPr>
            <a:spLocks noGrp="1"/>
          </p:cNvSpPr>
          <p:nvPr>
            <p:ph sz="quarter" idx="4"/>
          </p:nvPr>
        </p:nvSpPr>
        <p:spPr>
          <a:xfrm>
            <a:off x="5316532" y="1189037"/>
            <a:ext cx="6759581" cy="2513013"/>
          </a:xfrm>
          <a:ln>
            <a:solidFill>
              <a:srgbClr val="0070C0"/>
            </a:solidFill>
          </a:ln>
        </p:spPr>
        <p:txBody>
          <a:bodyPr>
            <a:normAutofit fontScale="92500"/>
          </a:bodyPr>
          <a:lstStyle/>
          <a:p>
            <a:pPr marL="0" indent="0">
              <a:buNone/>
            </a:pPr>
            <a:r>
              <a:rPr lang="en-US" sz="3200" b="1" dirty="0">
                <a:solidFill>
                  <a:srgbClr val="002060"/>
                </a:solidFill>
              </a:rPr>
              <a:t>Action</a:t>
            </a:r>
          </a:p>
          <a:p>
            <a:pPr>
              <a:buFontTx/>
              <a:buChar char="-"/>
            </a:pPr>
            <a:r>
              <a:rPr lang="en-US" dirty="0"/>
              <a:t>Developed a brochure</a:t>
            </a:r>
          </a:p>
          <a:p>
            <a:pPr>
              <a:buFontTx/>
              <a:buChar char="-"/>
            </a:pPr>
            <a:r>
              <a:rPr lang="en-US" dirty="0"/>
              <a:t>Developed three short podcasts</a:t>
            </a:r>
          </a:p>
          <a:p>
            <a:pPr>
              <a:buFontTx/>
              <a:buChar char="-"/>
            </a:pPr>
            <a:r>
              <a:rPr lang="en-US" dirty="0"/>
              <a:t>Created WhatsApp group with CSOs </a:t>
            </a:r>
          </a:p>
          <a:p>
            <a:pPr>
              <a:buFontTx/>
              <a:buChar char="-"/>
            </a:pPr>
            <a:r>
              <a:rPr lang="en-US" dirty="0"/>
              <a:t>Started Coordination for COVID-19 Outreach  </a:t>
            </a:r>
          </a:p>
        </p:txBody>
      </p:sp>
      <p:pic>
        <p:nvPicPr>
          <p:cNvPr id="30" name="Picture 29">
            <a:extLst>
              <a:ext uri="{FF2B5EF4-FFF2-40B4-BE49-F238E27FC236}">
                <a16:creationId xmlns:a16="http://schemas.microsoft.com/office/drawing/2014/main" id="{15E0DC77-F9E3-4162-827F-E2D2B55A2446}"/>
              </a:ext>
            </a:extLst>
          </p:cNvPr>
          <p:cNvPicPr/>
          <p:nvPr/>
        </p:nvPicPr>
        <p:blipFill rotWithShape="1">
          <a:blip r:embed="rId2">
            <a:extLst>
              <a:ext uri="{28A0092B-C50C-407E-A947-70E740481C1C}">
                <a14:useLocalDpi xmlns:a14="http://schemas.microsoft.com/office/drawing/2010/main" val="0"/>
              </a:ext>
            </a:extLst>
          </a:blip>
          <a:srcRect b="22202"/>
          <a:stretch/>
        </p:blipFill>
        <p:spPr bwMode="auto">
          <a:xfrm>
            <a:off x="115886" y="1189037"/>
            <a:ext cx="2057511" cy="2878138"/>
          </a:xfrm>
          <a:prstGeom prst="rect">
            <a:avLst/>
          </a:prstGeom>
          <a:noFill/>
          <a:ln>
            <a:noFill/>
          </a:ln>
        </p:spPr>
      </p:pic>
      <p:pic>
        <p:nvPicPr>
          <p:cNvPr id="25" name="Content Placeholder 24">
            <a:extLst>
              <a:ext uri="{FF2B5EF4-FFF2-40B4-BE49-F238E27FC236}">
                <a16:creationId xmlns:a16="http://schemas.microsoft.com/office/drawing/2014/main" id="{29E2647F-4065-40E2-B37B-25FBBE0E9DC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09609" y="452683"/>
            <a:ext cx="2610958" cy="425302"/>
          </a:xfrm>
        </p:spPr>
      </p:pic>
      <p:pic>
        <p:nvPicPr>
          <p:cNvPr id="34" name="Picture 33">
            <a:extLst>
              <a:ext uri="{FF2B5EF4-FFF2-40B4-BE49-F238E27FC236}">
                <a16:creationId xmlns:a16="http://schemas.microsoft.com/office/drawing/2014/main" id="{E88D65DC-25B3-4585-9625-CF141B4B47D6}"/>
              </a:ext>
            </a:extLst>
          </p:cNvPr>
          <p:cNvPicPr/>
          <p:nvPr/>
        </p:nvPicPr>
        <p:blipFill rotWithShape="1">
          <a:blip r:embed="rId4">
            <a:extLst>
              <a:ext uri="{28A0092B-C50C-407E-A947-70E740481C1C}">
                <a14:useLocalDpi xmlns:a14="http://schemas.microsoft.com/office/drawing/2010/main" val="0"/>
              </a:ext>
            </a:extLst>
          </a:blip>
          <a:srcRect t="29559" r="19691"/>
          <a:stretch/>
        </p:blipFill>
        <p:spPr bwMode="auto">
          <a:xfrm>
            <a:off x="115886" y="4142452"/>
            <a:ext cx="2050502" cy="2715548"/>
          </a:xfrm>
          <a:prstGeom prst="rect">
            <a:avLst/>
          </a:prstGeom>
          <a:noFill/>
          <a:ln>
            <a:noFill/>
          </a:ln>
        </p:spPr>
      </p:pic>
      <p:pic>
        <p:nvPicPr>
          <p:cNvPr id="27" name="Picture 26" descr="A screenshot of a cell phone&#10;&#10;Description automatically generated">
            <a:extLst>
              <a:ext uri="{FF2B5EF4-FFF2-40B4-BE49-F238E27FC236}">
                <a16:creationId xmlns:a16="http://schemas.microsoft.com/office/drawing/2014/main" id="{A35DB47F-CCFC-4EBC-A611-5FA2A687C8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0176" y="394204"/>
            <a:ext cx="1809917" cy="483781"/>
          </a:xfrm>
          <a:prstGeom prst="rect">
            <a:avLst/>
          </a:prstGeom>
        </p:spPr>
      </p:pic>
      <p:pic>
        <p:nvPicPr>
          <p:cNvPr id="29" name="Picture 28">
            <a:extLst>
              <a:ext uri="{FF2B5EF4-FFF2-40B4-BE49-F238E27FC236}">
                <a16:creationId xmlns:a16="http://schemas.microsoft.com/office/drawing/2014/main" id="{7220CCAD-15C1-4DF2-B51D-D17F07D039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2419" y="3961341"/>
            <a:ext cx="3101730" cy="2413903"/>
          </a:xfrm>
          <a:prstGeom prst="rect">
            <a:avLst/>
          </a:prstGeom>
        </p:spPr>
      </p:pic>
      <p:pic>
        <p:nvPicPr>
          <p:cNvPr id="32" name="Picture 31" descr="A close up of text on a white background&#10;&#10;Description automatically generated">
            <a:extLst>
              <a:ext uri="{FF2B5EF4-FFF2-40B4-BE49-F238E27FC236}">
                <a16:creationId xmlns:a16="http://schemas.microsoft.com/office/drawing/2014/main" id="{DC39A5C9-357B-496B-854F-C79465703D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93437" y="3961342"/>
            <a:ext cx="2783129" cy="2413903"/>
          </a:xfrm>
          <a:prstGeom prst="rect">
            <a:avLst/>
          </a:prstGeom>
        </p:spPr>
      </p:pic>
    </p:spTree>
    <p:extLst>
      <p:ext uri="{BB962C8B-B14F-4D97-AF65-F5344CB8AC3E}">
        <p14:creationId xmlns:p14="http://schemas.microsoft.com/office/powerpoint/2010/main" val="2846652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076" y="3049710"/>
            <a:ext cx="11260015" cy="1325563"/>
          </a:xfrm>
        </p:spPr>
        <p:txBody>
          <a:bodyPr>
            <a:noAutofit/>
          </a:bodyPr>
          <a:lstStyle/>
          <a:p>
            <a:br>
              <a:rPr lang="en-US" sz="6000" dirty="0"/>
            </a:br>
            <a:r>
              <a:rPr lang="en-US" sz="6000" u="sng" dirty="0"/>
              <a:t>9:35-9:50</a:t>
            </a:r>
            <a:r>
              <a:rPr lang="en-US" sz="6000" u="sng"/>
              <a:t>,</a:t>
            </a:r>
            <a:r>
              <a:rPr lang="en-US" sz="6000"/>
              <a:t> </a:t>
            </a:r>
            <a:br>
              <a:rPr lang="en-US" sz="6000"/>
            </a:br>
            <a:r>
              <a:rPr lang="en-US" sz="6000" b="1"/>
              <a:t>Group </a:t>
            </a:r>
            <a:r>
              <a:rPr lang="en-US" sz="6000" b="1" dirty="0"/>
              <a:t>Discussions on Major Questions and Potential Answers</a:t>
            </a:r>
            <a:br>
              <a:rPr lang="en-US" sz="6000" dirty="0"/>
            </a:br>
            <a:br>
              <a:rPr lang="en-US" sz="6000"/>
            </a:br>
            <a:endParaRPr lang="en-US" sz="4800" dirty="0"/>
          </a:p>
        </p:txBody>
      </p:sp>
    </p:spTree>
    <p:extLst>
      <p:ext uri="{BB962C8B-B14F-4D97-AF65-F5344CB8AC3E}">
        <p14:creationId xmlns:p14="http://schemas.microsoft.com/office/powerpoint/2010/main" val="14553712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3436572"/>
            <a:ext cx="11260015" cy="1325563"/>
          </a:xfrm>
        </p:spPr>
        <p:txBody>
          <a:bodyPr>
            <a:noAutofit/>
          </a:bodyPr>
          <a:lstStyle/>
          <a:p>
            <a:br>
              <a:rPr lang="en-US" sz="6000" dirty="0"/>
            </a:br>
            <a:r>
              <a:rPr lang="en-US" sz="6000" u="sng" dirty="0"/>
              <a:t>9:50-9:55</a:t>
            </a:r>
            <a:r>
              <a:rPr lang="en-US" sz="6000" i="1" dirty="0"/>
              <a:t>, </a:t>
            </a:r>
            <a:r>
              <a:rPr lang="en-US" sz="6000" b="1" dirty="0">
                <a:latin typeface="+mn-lt"/>
              </a:rPr>
              <a:t>Meeting Conclusion: Challenges and Hope, </a:t>
            </a:r>
            <a:br>
              <a:rPr lang="en-US" sz="6000" b="1" dirty="0">
                <a:latin typeface="+mn-lt"/>
              </a:rPr>
            </a:br>
            <a:r>
              <a:rPr lang="en-US" sz="4000" i="1" dirty="0"/>
              <a:t>Alex </a:t>
            </a:r>
            <a:r>
              <a:rPr lang="en-US" sz="4000" i="1" dirty="0" err="1"/>
              <a:t>Baldachino</a:t>
            </a:r>
            <a:r>
              <a:rPr lang="en-US" sz="4000" i="1" dirty="0"/>
              <a:t> (ISAM President Elect, University of St Andrews), Kathleen Brady (ISAM President, Medical University of South Carolina)</a:t>
            </a:r>
            <a:br>
              <a:rPr lang="en-US" sz="6000" dirty="0"/>
            </a:br>
            <a:br>
              <a:rPr lang="en-US" sz="6000" dirty="0"/>
            </a:br>
            <a:endParaRPr lang="en-US" sz="4800" dirty="0"/>
          </a:p>
        </p:txBody>
      </p:sp>
    </p:spTree>
    <p:extLst>
      <p:ext uri="{BB962C8B-B14F-4D97-AF65-F5344CB8AC3E}">
        <p14:creationId xmlns:p14="http://schemas.microsoft.com/office/powerpoint/2010/main" val="17110895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123" y="4222019"/>
            <a:ext cx="11605845" cy="1325563"/>
          </a:xfrm>
        </p:spPr>
        <p:txBody>
          <a:bodyPr>
            <a:noAutofit/>
          </a:bodyPr>
          <a:lstStyle/>
          <a:p>
            <a:br>
              <a:rPr lang="en-US" sz="6000" dirty="0"/>
            </a:br>
            <a:r>
              <a:rPr lang="en-US" sz="6000" b="1" dirty="0">
                <a:latin typeface="+mn-lt"/>
              </a:rPr>
              <a:t>Next Steps!</a:t>
            </a:r>
            <a:br>
              <a:rPr lang="en-US" sz="6000" dirty="0"/>
            </a:br>
            <a:br>
              <a:rPr lang="en-US" sz="6000" dirty="0"/>
            </a:br>
            <a:r>
              <a:rPr lang="en-US" sz="3600" dirty="0"/>
              <a:t>Second Webinar: </a:t>
            </a:r>
            <a:br>
              <a:rPr lang="en-US" sz="3600" dirty="0"/>
            </a:br>
            <a:r>
              <a:rPr lang="en-US" sz="2800" dirty="0"/>
              <a:t>Wednesday, April 15, 2020, 8:00 AM - 10:00 AM (ET), 12:00 - 2:00 PM (GMT)</a:t>
            </a:r>
            <a:br>
              <a:rPr lang="en-US" sz="3600" dirty="0"/>
            </a:br>
            <a:r>
              <a:rPr lang="en-US" sz="2400" u="sng" dirty="0"/>
              <a:t>Please register in the second meeting with sending an email to</a:t>
            </a:r>
            <a:r>
              <a:rPr lang="en-US" sz="2400" dirty="0"/>
              <a:t> </a:t>
            </a:r>
            <a:r>
              <a:rPr lang="en-US" sz="2400" u="sng" dirty="0">
                <a:hlinkClick r:id="rId2"/>
              </a:rPr>
              <a:t>ISAM.NIG@gmail.com</a:t>
            </a:r>
            <a:br>
              <a:rPr lang="en-US" sz="3600" dirty="0"/>
            </a:br>
            <a:br>
              <a:rPr lang="en-US" sz="6000" dirty="0"/>
            </a:br>
            <a:br>
              <a:rPr lang="en-US" sz="6000" dirty="0"/>
            </a:br>
            <a:endParaRPr lang="en-US" sz="4800" dirty="0"/>
          </a:p>
        </p:txBody>
      </p:sp>
    </p:spTree>
    <p:extLst>
      <p:ext uri="{BB962C8B-B14F-4D97-AF65-F5344CB8AC3E}">
        <p14:creationId xmlns:p14="http://schemas.microsoft.com/office/powerpoint/2010/main" val="1483332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1CF95-4AA5-D744-AF01-25261A1F8E24}"/>
              </a:ext>
            </a:extLst>
          </p:cNvPr>
          <p:cNvSpPr>
            <a:spLocks noGrp="1"/>
          </p:cNvSpPr>
          <p:nvPr>
            <p:ph type="ctrTitle"/>
          </p:nvPr>
        </p:nvSpPr>
        <p:spPr/>
        <p:txBody>
          <a:bodyPr>
            <a:normAutofit fontScale="90000"/>
          </a:bodyPr>
          <a:lstStyle/>
          <a:p>
            <a:r>
              <a:rPr lang="en-US" dirty="0"/>
              <a:t>COVID-19:</a:t>
            </a:r>
            <a:br>
              <a:rPr lang="en-US" dirty="0"/>
            </a:br>
            <a:r>
              <a:rPr lang="en-US" dirty="0"/>
              <a:t>Key Ideas from Disaster Psychiatry</a:t>
            </a:r>
          </a:p>
        </p:txBody>
      </p:sp>
      <p:sp>
        <p:nvSpPr>
          <p:cNvPr id="3" name="Subtitle 2">
            <a:extLst>
              <a:ext uri="{FF2B5EF4-FFF2-40B4-BE49-F238E27FC236}">
                <a16:creationId xmlns:a16="http://schemas.microsoft.com/office/drawing/2014/main" id="{B12D95ED-2BF4-5148-BC09-839E112046C8}"/>
              </a:ext>
            </a:extLst>
          </p:cNvPr>
          <p:cNvSpPr>
            <a:spLocks noGrp="1"/>
          </p:cNvSpPr>
          <p:nvPr>
            <p:ph type="subTitle" idx="1"/>
          </p:nvPr>
        </p:nvSpPr>
        <p:spPr>
          <a:xfrm>
            <a:off x="1524000" y="4059238"/>
            <a:ext cx="9144000" cy="1655762"/>
          </a:xfrm>
        </p:spPr>
        <p:txBody>
          <a:bodyPr>
            <a:normAutofit fontScale="70000" lnSpcReduction="20000"/>
          </a:bodyPr>
          <a:lstStyle/>
          <a:p>
            <a:r>
              <a:rPr lang="en-US" sz="3300" dirty="0"/>
              <a:t>Craig L. Katz, M.D.</a:t>
            </a:r>
          </a:p>
          <a:p>
            <a:r>
              <a:rPr lang="en-US" sz="2200" dirty="0"/>
              <a:t>Clinical Professor of Psychiatry, Medical Education, System Design and Global Health</a:t>
            </a:r>
          </a:p>
          <a:p>
            <a:r>
              <a:rPr lang="en-US" dirty="0"/>
              <a:t>Icahn School of Medicine at Mount Sinai</a:t>
            </a:r>
          </a:p>
          <a:p>
            <a:r>
              <a:rPr lang="en-US" dirty="0"/>
              <a:t>New York, New York, USA</a:t>
            </a:r>
          </a:p>
          <a:p>
            <a:r>
              <a:rPr lang="en-US" dirty="0"/>
              <a:t>March 23, 2020</a:t>
            </a:r>
          </a:p>
          <a:p>
            <a:endParaRPr lang="en-US" dirty="0"/>
          </a:p>
        </p:txBody>
      </p:sp>
    </p:spTree>
    <p:extLst>
      <p:ext uri="{BB962C8B-B14F-4D97-AF65-F5344CB8AC3E}">
        <p14:creationId xmlns:p14="http://schemas.microsoft.com/office/powerpoint/2010/main" val="1095966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146" name="Rectangle 2"/>
          <p:cNvSpPr>
            <a:spLocks noGrp="1" noRot="1" noChangeArrowheads="1"/>
          </p:cNvSpPr>
          <p:nvPr>
            <p:ph type="title" idx="4294967295"/>
          </p:nvPr>
        </p:nvSpPr>
        <p:spPr>
          <a:xfrm>
            <a:off x="1524000" y="274638"/>
            <a:ext cx="8229600" cy="1143000"/>
          </a:xfrm>
        </p:spPr>
        <p:txBody>
          <a:bodyPr>
            <a:normAutofit/>
          </a:bodyPr>
          <a:lstStyle/>
          <a:p>
            <a:pPr algn="ctr" eaLnBrk="1" hangingPunct="1"/>
            <a:r>
              <a:rPr lang="en-US" sz="5400" dirty="0"/>
              <a:t>Psychological First Aid</a:t>
            </a:r>
          </a:p>
        </p:txBody>
      </p:sp>
      <p:sp>
        <p:nvSpPr>
          <p:cNvPr id="1398787" name="Rectangle 3"/>
          <p:cNvSpPr>
            <a:spLocks noGrp="1" noChangeArrowheads="1"/>
          </p:cNvSpPr>
          <p:nvPr>
            <p:ph idx="4294967295"/>
          </p:nvPr>
        </p:nvSpPr>
        <p:spPr>
          <a:xfrm>
            <a:off x="1333500" y="1279161"/>
            <a:ext cx="8610600" cy="4800600"/>
          </a:xfrm>
        </p:spPr>
        <p:txBody>
          <a:bodyPr>
            <a:normAutofit fontScale="92500" lnSpcReduction="20000"/>
          </a:bodyPr>
          <a:lstStyle/>
          <a:p>
            <a:pPr eaLnBrk="1" hangingPunct="1">
              <a:lnSpc>
                <a:spcPct val="90000"/>
              </a:lnSpc>
              <a:buFontTx/>
              <a:buNone/>
              <a:defRPr/>
            </a:pPr>
            <a:endParaRPr lang="en-US" dirty="0">
              <a:effectLst>
                <a:outerShdw blurRad="38100" dist="38100" dir="2700000" algn="tl">
                  <a:srgbClr val="C0C0C0"/>
                </a:outerShdw>
              </a:effectLst>
            </a:endParaRPr>
          </a:p>
          <a:p>
            <a:pPr lvl="1" eaLnBrk="1" hangingPunct="1">
              <a:lnSpc>
                <a:spcPct val="90000"/>
              </a:lnSpc>
              <a:buClr>
                <a:srgbClr val="FFCC00"/>
              </a:buClr>
              <a:defRPr/>
            </a:pPr>
            <a:r>
              <a:rPr lang="en-US" sz="3600" dirty="0"/>
              <a:t>Provide for basic needs</a:t>
            </a:r>
          </a:p>
          <a:p>
            <a:pPr lvl="1" eaLnBrk="1" hangingPunct="1">
              <a:lnSpc>
                <a:spcPct val="90000"/>
              </a:lnSpc>
              <a:buClr>
                <a:srgbClr val="FFCC00"/>
              </a:buClr>
              <a:defRPr/>
            </a:pPr>
            <a:r>
              <a:rPr lang="en-US" sz="3600" dirty="0"/>
              <a:t>Protect from further harm</a:t>
            </a:r>
          </a:p>
          <a:p>
            <a:pPr lvl="1" eaLnBrk="1" hangingPunct="1">
              <a:lnSpc>
                <a:spcPct val="90000"/>
              </a:lnSpc>
              <a:buClr>
                <a:srgbClr val="FFCC00"/>
              </a:buClr>
              <a:defRPr/>
            </a:pPr>
            <a:r>
              <a:rPr lang="en-US" sz="3600" dirty="0"/>
              <a:t>Reduce agitation &amp; arousal</a:t>
            </a:r>
          </a:p>
          <a:p>
            <a:pPr lvl="1" eaLnBrk="1" hangingPunct="1">
              <a:lnSpc>
                <a:spcPct val="90000"/>
              </a:lnSpc>
              <a:buClr>
                <a:srgbClr val="FFCC00"/>
              </a:buClr>
              <a:defRPr/>
            </a:pPr>
            <a:r>
              <a:rPr lang="en-US" sz="3600" dirty="0"/>
              <a:t>Support those in most distress</a:t>
            </a:r>
          </a:p>
          <a:p>
            <a:pPr lvl="1" eaLnBrk="1" hangingPunct="1">
              <a:lnSpc>
                <a:spcPct val="90000"/>
              </a:lnSpc>
              <a:buClr>
                <a:srgbClr val="FFCC00"/>
              </a:buClr>
              <a:defRPr/>
            </a:pPr>
            <a:r>
              <a:rPr lang="en-US" sz="3600" dirty="0"/>
              <a:t>Keep families together and provide social support</a:t>
            </a:r>
          </a:p>
          <a:p>
            <a:pPr lvl="1" eaLnBrk="1" hangingPunct="1">
              <a:lnSpc>
                <a:spcPct val="90000"/>
              </a:lnSpc>
              <a:buClr>
                <a:srgbClr val="FFCC00"/>
              </a:buClr>
              <a:defRPr/>
            </a:pPr>
            <a:r>
              <a:rPr lang="en-US" sz="3600" dirty="0"/>
              <a:t>Provide information, foster communication &amp; education</a:t>
            </a:r>
          </a:p>
          <a:p>
            <a:pPr lvl="1" eaLnBrk="1" hangingPunct="1">
              <a:lnSpc>
                <a:spcPct val="90000"/>
              </a:lnSpc>
              <a:buClr>
                <a:srgbClr val="FFCC00"/>
              </a:buClr>
              <a:defRPr/>
            </a:pPr>
            <a:r>
              <a:rPr lang="en-US" sz="3600" dirty="0"/>
              <a:t>Orient to available services</a:t>
            </a:r>
          </a:p>
          <a:p>
            <a:pPr lvl="1" eaLnBrk="1" hangingPunct="1">
              <a:lnSpc>
                <a:spcPct val="90000"/>
              </a:lnSpc>
              <a:buClr>
                <a:srgbClr val="FFCC00"/>
              </a:buClr>
              <a:defRPr/>
            </a:pPr>
            <a:r>
              <a:rPr lang="en-US" sz="3600" dirty="0"/>
              <a:t>Use effective risk communication techniques							</a:t>
            </a:r>
          </a:p>
        </p:txBody>
      </p:sp>
      <p:sp>
        <p:nvSpPr>
          <p:cNvPr id="6148" name="Rectangle 4"/>
          <p:cNvSpPr>
            <a:spLocks noChangeArrowheads="1"/>
          </p:cNvSpPr>
          <p:nvPr/>
        </p:nvSpPr>
        <p:spPr bwMode="auto">
          <a:xfrm>
            <a:off x="8839201" y="6400801"/>
            <a:ext cx="14525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lvl="1" algn="r">
              <a:lnSpc>
                <a:spcPct val="90000"/>
              </a:lnSpc>
              <a:spcBef>
                <a:spcPct val="20000"/>
              </a:spcBef>
              <a:buClr>
                <a:srgbClr val="4472C4"/>
              </a:buClr>
              <a:buSzPct val="65000"/>
              <a:buFont typeface="Wingdings" pitchFamily="2" charset="2"/>
              <a:buNone/>
            </a:pPr>
            <a:r>
              <a:rPr lang="en-US" sz="1200">
                <a:solidFill>
                  <a:prstClr val="black"/>
                </a:solidFill>
                <a:ea typeface="ＭＳ Ｐゴシック" charset="-128"/>
              </a:rPr>
              <a:t>NIMH, 2002</a:t>
            </a:r>
          </a:p>
        </p:txBody>
      </p:sp>
    </p:spTree>
    <p:extLst>
      <p:ext uri="{BB962C8B-B14F-4D97-AF65-F5344CB8AC3E}">
        <p14:creationId xmlns:p14="http://schemas.microsoft.com/office/powerpoint/2010/main" val="104152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19102A74-A0A5-974D-91A8-1473E4C2F2E3}"/>
              </a:ext>
            </a:extLst>
          </p:cNvPr>
          <p:cNvSpPr>
            <a:spLocks noGrp="1" noChangeArrowheads="1"/>
          </p:cNvSpPr>
          <p:nvPr>
            <p:ph type="title"/>
          </p:nvPr>
        </p:nvSpPr>
        <p:spPr>
          <a:xfrm>
            <a:off x="1981200" y="0"/>
            <a:ext cx="8229600" cy="1143000"/>
          </a:xfrm>
        </p:spPr>
        <p:txBody>
          <a:bodyPr>
            <a:normAutofit fontScale="90000"/>
          </a:bodyPr>
          <a:lstStyle/>
          <a:p>
            <a:pPr algn="ctr" eaLnBrk="1" hangingPunct="1">
              <a:defRPr/>
            </a:pPr>
            <a:br>
              <a:rPr lang="en-US" sz="4000" dirty="0"/>
            </a:br>
            <a:r>
              <a:rPr lang="en-US" sz="4000" dirty="0"/>
              <a:t> Risk Factors for Post-Disaster Psychopathology</a:t>
            </a:r>
          </a:p>
        </p:txBody>
      </p:sp>
      <p:sp>
        <p:nvSpPr>
          <p:cNvPr id="181251" name="Rectangle 3">
            <a:extLst>
              <a:ext uri="{FF2B5EF4-FFF2-40B4-BE49-F238E27FC236}">
                <a16:creationId xmlns:a16="http://schemas.microsoft.com/office/drawing/2014/main" id="{4283F73B-769A-6648-B5D6-1066E270CD20}"/>
              </a:ext>
            </a:extLst>
          </p:cNvPr>
          <p:cNvSpPr>
            <a:spLocks noGrp="1" noChangeArrowheads="1"/>
          </p:cNvSpPr>
          <p:nvPr>
            <p:ph idx="1"/>
          </p:nvPr>
        </p:nvSpPr>
        <p:spPr>
          <a:xfrm>
            <a:off x="1093033" y="1635000"/>
            <a:ext cx="10515600" cy="4351338"/>
          </a:xfrm>
        </p:spPr>
        <p:txBody>
          <a:bodyPr>
            <a:noAutofit/>
          </a:bodyPr>
          <a:lstStyle/>
          <a:p>
            <a:pPr eaLnBrk="1" hangingPunct="1">
              <a:lnSpc>
                <a:spcPct val="90000"/>
              </a:lnSpc>
              <a:defRPr/>
            </a:pPr>
            <a:r>
              <a:rPr lang="en-US" sz="2909" dirty="0"/>
              <a:t>Dose of trauma, level of exposure to the event</a:t>
            </a:r>
          </a:p>
          <a:p>
            <a:pPr eaLnBrk="1" hangingPunct="1">
              <a:lnSpc>
                <a:spcPct val="90000"/>
              </a:lnSpc>
              <a:defRPr/>
            </a:pPr>
            <a:r>
              <a:rPr lang="en-US" sz="2909" dirty="0"/>
              <a:t>Prior exposure to trauma such as disaster</a:t>
            </a:r>
          </a:p>
          <a:p>
            <a:pPr eaLnBrk="1" hangingPunct="1">
              <a:lnSpc>
                <a:spcPct val="90000"/>
              </a:lnSpc>
              <a:defRPr/>
            </a:pPr>
            <a:r>
              <a:rPr lang="en-US" sz="2909" dirty="0"/>
              <a:t>Prior psychiatric history</a:t>
            </a:r>
          </a:p>
          <a:p>
            <a:pPr eaLnBrk="1" hangingPunct="1">
              <a:lnSpc>
                <a:spcPct val="90000"/>
              </a:lnSpc>
              <a:defRPr/>
            </a:pPr>
            <a:r>
              <a:rPr lang="en-US" sz="2909" dirty="0"/>
              <a:t>Problems of living prior to the disaster/low socioeconomic status</a:t>
            </a:r>
          </a:p>
          <a:p>
            <a:pPr eaLnBrk="1" hangingPunct="1">
              <a:lnSpc>
                <a:spcPct val="90000"/>
              </a:lnSpc>
              <a:defRPr/>
            </a:pPr>
            <a:r>
              <a:rPr lang="en-US" sz="2909" dirty="0"/>
              <a:t>Lack of perceived or actual social supports after the event</a:t>
            </a:r>
          </a:p>
          <a:p>
            <a:pPr eaLnBrk="1" hangingPunct="1">
              <a:lnSpc>
                <a:spcPct val="90000"/>
              </a:lnSpc>
              <a:defRPr/>
            </a:pPr>
            <a:r>
              <a:rPr lang="en-US" sz="2909" dirty="0"/>
              <a:t>Presence of “secondary stresses”</a:t>
            </a:r>
          </a:p>
          <a:p>
            <a:pPr eaLnBrk="1" hangingPunct="1">
              <a:lnSpc>
                <a:spcPct val="90000"/>
              </a:lnSpc>
              <a:defRPr/>
            </a:pPr>
            <a:r>
              <a:rPr lang="en-US" sz="2909" dirty="0"/>
              <a:t>Female </a:t>
            </a:r>
          </a:p>
          <a:p>
            <a:pPr eaLnBrk="1" hangingPunct="1">
              <a:lnSpc>
                <a:spcPct val="90000"/>
              </a:lnSpc>
              <a:defRPr/>
            </a:pPr>
            <a:r>
              <a:rPr lang="en-US" sz="2909" dirty="0"/>
              <a:t>Middle age</a:t>
            </a:r>
          </a:p>
          <a:p>
            <a:pPr eaLnBrk="1" hangingPunct="1">
              <a:lnSpc>
                <a:spcPct val="90000"/>
              </a:lnSpc>
              <a:defRPr/>
            </a:pPr>
            <a:r>
              <a:rPr lang="en-US" sz="2909" dirty="0"/>
              <a:t>Ethnic minority</a:t>
            </a:r>
          </a:p>
          <a:p>
            <a:pPr eaLnBrk="1" hangingPunct="1">
              <a:lnSpc>
                <a:spcPct val="90000"/>
              </a:lnSpc>
              <a:buFont typeface="Wingdings" pitchFamily="2" charset="2"/>
              <a:buNone/>
              <a:defRPr/>
            </a:pPr>
            <a:r>
              <a:rPr lang="en-US" sz="2424" dirty="0">
                <a:solidFill>
                  <a:schemeClr val="accent1"/>
                </a:solidFill>
              </a:rPr>
              <a:t>							</a:t>
            </a:r>
            <a:endParaRPr lang="en-US" sz="2424" dirty="0"/>
          </a:p>
        </p:txBody>
      </p:sp>
      <p:sp>
        <p:nvSpPr>
          <p:cNvPr id="36868" name="Rectangle 4">
            <a:extLst>
              <a:ext uri="{FF2B5EF4-FFF2-40B4-BE49-F238E27FC236}">
                <a16:creationId xmlns:a16="http://schemas.microsoft.com/office/drawing/2014/main" id="{22D48236-A0E9-EE45-9835-FE1C537A1118}"/>
              </a:ext>
            </a:extLst>
          </p:cNvPr>
          <p:cNvSpPr>
            <a:spLocks noChangeArrowheads="1"/>
          </p:cNvSpPr>
          <p:nvPr/>
        </p:nvSpPr>
        <p:spPr bwMode="auto">
          <a:xfrm>
            <a:off x="8962341" y="6172200"/>
            <a:ext cx="1515159"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spcBef>
                <a:spcPct val="20000"/>
              </a:spcBef>
              <a:buClr>
                <a:srgbClr val="ED7D31"/>
              </a:buClr>
              <a:buSzPct val="75000"/>
              <a:buFont typeface="Wingdings" pitchFamily="2" charset="2"/>
              <a:buNone/>
            </a:pPr>
            <a:r>
              <a:rPr lang="en-US" altLang="en-US" sz="1212">
                <a:solidFill>
                  <a:srgbClr val="44546A"/>
                </a:solidFill>
              </a:rPr>
              <a:t>(Norris et al., 2002)</a:t>
            </a:r>
          </a:p>
          <a:p>
            <a:pPr algn="r">
              <a:spcBef>
                <a:spcPct val="20000"/>
              </a:spcBef>
              <a:buClr>
                <a:srgbClr val="ED7D31"/>
              </a:buClr>
              <a:buSzPct val="75000"/>
              <a:buFont typeface="Wingdings" pitchFamily="2" charset="2"/>
              <a:buNone/>
            </a:pPr>
            <a:r>
              <a:rPr lang="en-US" altLang="en-US" sz="1212">
                <a:solidFill>
                  <a:srgbClr val="44546A"/>
                </a:solidFill>
              </a:rPr>
              <a:t>(Katz et al, 2002)</a:t>
            </a:r>
          </a:p>
        </p:txBody>
      </p:sp>
    </p:spTree>
    <p:extLst>
      <p:ext uri="{BB962C8B-B14F-4D97-AF65-F5344CB8AC3E}">
        <p14:creationId xmlns:p14="http://schemas.microsoft.com/office/powerpoint/2010/main" val="82604764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pPr algn="ctr" eaLnBrk="1" hangingPunct="1">
              <a:defRPr/>
            </a:pPr>
            <a:r>
              <a:rPr lang="en-US" dirty="0"/>
              <a:t>Psychological Stages of Disaster </a:t>
            </a:r>
          </a:p>
        </p:txBody>
      </p:sp>
      <p:pic>
        <p:nvPicPr>
          <p:cNvPr id="4608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322547" y="1690688"/>
            <a:ext cx="9786461" cy="4480560"/>
          </a:xfrm>
          <a:noFill/>
          <a:ln w="12700">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925433"/>
      </p:ext>
    </p:extLst>
  </p:cSld>
  <p:clrMapOvr>
    <a:masterClrMapping/>
  </p:clrMapOvr>
</p:sld>
</file>

<file path=ppt/theme/_rels/theme10.xml.rels><?xml version="1.0" encoding="UTF-8" standalone="yes"?>
<Relationships xmlns="http://schemas.openxmlformats.org/package/2006/relationships"><Relationship Id="rId1" Type="http://schemas.openxmlformats.org/officeDocument/2006/relationships/image" Target="../media/image15.jpeg"/></Relationships>
</file>

<file path=ppt/theme/_rels/theme4.xml.rels><?xml version="1.0" encoding="UTF-8" standalone="yes"?>
<Relationships xmlns="http://schemas.openxmlformats.org/package/2006/relationships"><Relationship Id="rId1" Type="http://schemas.openxmlformats.org/officeDocument/2006/relationships/image" Target="../media/image1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lateVTI">
  <a:themeElements>
    <a:clrScheme name="AnalogousFromDarkSeedLeftStep">
      <a:dk1>
        <a:srgbClr val="000000"/>
      </a:dk1>
      <a:lt1>
        <a:srgbClr val="FFFFFF"/>
      </a:lt1>
      <a:dk2>
        <a:srgbClr val="2F3C22"/>
      </a:dk2>
      <a:lt2>
        <a:srgbClr val="E8E2E3"/>
      </a:lt2>
      <a:accent1>
        <a:srgbClr val="45B199"/>
      </a:accent1>
      <a:accent2>
        <a:srgbClr val="3BB166"/>
      </a:accent2>
      <a:accent3>
        <a:srgbClr val="4EB748"/>
      </a:accent3>
      <a:accent4>
        <a:srgbClr val="73B13B"/>
      </a:accent4>
      <a:accent5>
        <a:srgbClr val="9CA742"/>
      </a:accent5>
      <a:accent6>
        <a:srgbClr val="B18D3B"/>
      </a:accent6>
      <a:hlink>
        <a:srgbClr val="718B2E"/>
      </a:hlink>
      <a:folHlink>
        <a:srgbClr val="828282"/>
      </a:folHlink>
    </a:clrScheme>
    <a:fontScheme name="Slate">
      <a:majorFont>
        <a:latin typeface="Goudy Old Style"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oudy Old Style"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MCDDA-presentation_PPT_EN">
  <a:themeElements>
    <a:clrScheme name="emcdda">
      <a:dk1>
        <a:sysClr val="windowText" lastClr="000000"/>
      </a:dk1>
      <a:lt1>
        <a:sysClr val="window" lastClr="FFFFFF"/>
      </a:lt1>
      <a:dk2>
        <a:srgbClr val="000000"/>
      </a:dk2>
      <a:lt2>
        <a:srgbClr val="FFFFFF"/>
      </a:lt2>
      <a:accent1>
        <a:srgbClr val="7DA7D9"/>
      </a:accent1>
      <a:accent2>
        <a:srgbClr val="B3D455"/>
      </a:accent2>
      <a:accent3>
        <a:srgbClr val="F58466"/>
      </a:accent3>
      <a:accent4>
        <a:srgbClr val="87D3E1"/>
      </a:accent4>
      <a:accent5>
        <a:srgbClr val="FEC357"/>
      </a:accent5>
      <a:accent6>
        <a:srgbClr val="034EA2"/>
      </a:accent6>
      <a:hlink>
        <a:srgbClr val="0000FF"/>
      </a:hlink>
      <a:folHlink>
        <a:srgbClr val="800080"/>
      </a:folHlink>
    </a:clrScheme>
    <a:fontScheme name="emcdd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ormAutofit/>
      </a:bodyPr>
      <a:lstStyle>
        <a:defPPr>
          <a:defRPr sz="2000" dirty="0" smtClean="0"/>
        </a:defPPr>
      </a:lstStyle>
    </a:txDef>
  </a:objectDefaults>
  <a:extraClrSchemeLst/>
</a:theme>
</file>

<file path=ppt/theme/theme4.xml><?xml version="1.0" encoding="utf-8"?>
<a:theme xmlns:a="http://schemas.openxmlformats.org/drawingml/2006/main" name="1_SlateVTI">
  <a:themeElements>
    <a:clrScheme name="AnalogousFromDarkSeedLeftStep">
      <a:dk1>
        <a:srgbClr val="000000"/>
      </a:dk1>
      <a:lt1>
        <a:srgbClr val="FFFFFF"/>
      </a:lt1>
      <a:dk2>
        <a:srgbClr val="2F3C22"/>
      </a:dk2>
      <a:lt2>
        <a:srgbClr val="E8E2E3"/>
      </a:lt2>
      <a:accent1>
        <a:srgbClr val="45B199"/>
      </a:accent1>
      <a:accent2>
        <a:srgbClr val="3BB166"/>
      </a:accent2>
      <a:accent3>
        <a:srgbClr val="4EB748"/>
      </a:accent3>
      <a:accent4>
        <a:srgbClr val="73B13B"/>
      </a:accent4>
      <a:accent5>
        <a:srgbClr val="9CA742"/>
      </a:accent5>
      <a:accent6>
        <a:srgbClr val="B18D3B"/>
      </a:accent6>
      <a:hlink>
        <a:srgbClr val="718B2E"/>
      </a:hlink>
      <a:folHlink>
        <a:srgbClr val="828282"/>
      </a:folHlink>
    </a:clrScheme>
    <a:fontScheme name="Slate">
      <a:majorFont>
        <a:latin typeface="Goudy Old Style"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oudy Old Style"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Custom 7">
      <a:dk1>
        <a:srgbClr val="333639"/>
      </a:dk1>
      <a:lt1>
        <a:srgbClr val="F4F5FC"/>
      </a:lt1>
      <a:dk2>
        <a:srgbClr val="353A42"/>
      </a:dk2>
      <a:lt2>
        <a:srgbClr val="FFFFFF"/>
      </a:lt2>
      <a:accent1>
        <a:srgbClr val="185A7D"/>
      </a:accent1>
      <a:accent2>
        <a:srgbClr val="789C4A"/>
      </a:accent2>
      <a:accent3>
        <a:srgbClr val="D70444"/>
      </a:accent3>
      <a:accent4>
        <a:srgbClr val="FFC629"/>
      </a:accent4>
      <a:accent5>
        <a:srgbClr val="4B858E"/>
      </a:accent5>
      <a:accent6>
        <a:srgbClr val="238DC1"/>
      </a:accent6>
      <a:hlink>
        <a:srgbClr val="A2C7E2"/>
      </a:hlink>
      <a:folHlink>
        <a:srgbClr val="D70444"/>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Default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1500</TotalTime>
  <Words>5720</Words>
  <Application>Microsoft Macintosh PowerPoint</Application>
  <PresentationFormat>Widescreen</PresentationFormat>
  <Paragraphs>521</Paragraphs>
  <Slides>55</Slides>
  <Notes>19</Notes>
  <HiddenSlides>0</HiddenSlides>
  <MMClips>0</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55</vt:i4>
      </vt:variant>
    </vt:vector>
  </HeadingPairs>
  <TitlesOfParts>
    <vt:vector size="78" baseType="lpstr">
      <vt:lpstr>Arial</vt:lpstr>
      <vt:lpstr>Bodoni MT</vt:lpstr>
      <vt:lpstr>Calibri</vt:lpstr>
      <vt:lpstr>Calibri Light</vt:lpstr>
      <vt:lpstr>Century Gothic</vt:lpstr>
      <vt:lpstr>Courier New</vt:lpstr>
      <vt:lpstr>Goudy Old Style</vt:lpstr>
      <vt:lpstr>Helvetica</vt:lpstr>
      <vt:lpstr>Roboto</vt:lpstr>
      <vt:lpstr>Roboto Condensed Light</vt:lpstr>
      <vt:lpstr>Times New Roman</vt:lpstr>
      <vt:lpstr>Wingdings</vt:lpstr>
      <vt:lpstr>Wingdings 2</vt:lpstr>
      <vt:lpstr>Office Theme</vt:lpstr>
      <vt:lpstr>1_Office Theme</vt:lpstr>
      <vt:lpstr>EMCDDA-presentation_PPT_EN</vt:lpstr>
      <vt:lpstr>1_SlateVTI</vt:lpstr>
      <vt:lpstr>2_Office Theme</vt:lpstr>
      <vt:lpstr>3_Office Theme</vt:lpstr>
      <vt:lpstr>4_Office Theme</vt:lpstr>
      <vt:lpstr>Office-tema</vt:lpstr>
      <vt:lpstr>Default Design</vt:lpstr>
      <vt:lpstr>SlateVTI</vt:lpstr>
      <vt:lpstr>PowerPoint Presentation</vt:lpstr>
      <vt:lpstr>PowerPoint Presentation</vt:lpstr>
      <vt:lpstr>ISAM 1st Webinar on COVID19 and SUD:  23rd March 2020</vt:lpstr>
      <vt:lpstr>PowerPoint Presentation</vt:lpstr>
      <vt:lpstr>ISAM Policy and Practice Interest Group (ISAM PPIG)</vt:lpstr>
      <vt:lpstr>COVID-19: Key Ideas from Disaster Psychiatry</vt:lpstr>
      <vt:lpstr>Psychological First Aid</vt:lpstr>
      <vt:lpstr>  Risk Factors for Post-Disaster Psychopathology</vt:lpstr>
      <vt:lpstr>Psychological Stages of Disaster </vt:lpstr>
      <vt:lpstr>“It’s a marathon, not a sprint.”  US Agency For International Development Office    Sri Lanka, January 2005</vt:lpstr>
      <vt:lpstr>The ideal credo of the disaster psychiatrist…</vt:lpstr>
      <vt:lpstr>Harm Reduction Panel  8:15-8:35  Brian Conway (Canada), Marica Ferri (EMCDDA), Ryan McNeil (US), Ramin Radfar (Iran)  </vt:lpstr>
      <vt:lpstr>Harm Reduction &amp; the COVID-19 Pandemic Brian Conway MD, FRCPC</vt:lpstr>
      <vt:lpstr>COVID-19 issues for SUD</vt:lpstr>
      <vt:lpstr>Europe is the new epicenter of Coronavirus WHO, 13-3-2020</vt:lpstr>
      <vt:lpstr>Covid-19 in people with SUD</vt:lpstr>
      <vt:lpstr>Covid-19 concerns of frontline professional*</vt:lpstr>
      <vt:lpstr>EMCDDA</vt:lpstr>
      <vt:lpstr>PowerPoint Presentation</vt:lpstr>
      <vt:lpstr>COVID-19 as a Threat for Harm Reduction Services Harm Reduction Panel Ramin Radfar MD, MPH, NIDA/IAS fellowship</vt:lpstr>
      <vt:lpstr>Opioid Substitution Treatment (OST) and Other Addiction Pharmacotherapies Panel: 8:35-8:55  Ali Farhoudian (Iran), Alex Baldacchino (UK), Nico Clark (Australia)</vt:lpstr>
      <vt:lpstr>PowerPoint Presentation</vt:lpstr>
      <vt:lpstr>Provision Methadone and Buprenorphine</vt:lpstr>
      <vt:lpstr>Different stages of maintenance treatment</vt:lpstr>
      <vt:lpstr>1st ISAM COVID19 and SUD webinar: Alex Baldachino OST and other pharmacological interventions (UK).  Provision of medication</vt:lpstr>
      <vt:lpstr>Framework for preparing a COVID plan for any health service</vt:lpstr>
      <vt:lpstr>Some specific pharmacotherapy considerations</vt:lpstr>
      <vt:lpstr>Abstinence and Recovery Based Interventions and Psychosocial Support Panel: 8:55-9:15  Richard Rawson (US), Marc Potenza (ISAM), Gregory Bunt (ISAM)  </vt:lpstr>
      <vt:lpstr>Behavioral Treatments for Addiction in the COVID-19 Pandemic: Some Considerations </vt:lpstr>
      <vt:lpstr>Good Practices in the CV-19 Pandemic</vt:lpstr>
      <vt:lpstr>Good Practices in the CV-19 Pandemic</vt:lpstr>
      <vt:lpstr>Good Practices in the CV-19 Pandemic</vt:lpstr>
      <vt:lpstr>Good Practices in the CV-19 Pandemic</vt:lpstr>
      <vt:lpstr>Good Practices in the CV-19 Pandemic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9:15-9:35,  International Best Practices Panel: Oklahoma, USA, Jason Beaman  New Zealand, Susanna Galea-Singer  Norway, Fatemeh Chalabianloo  Iran, Gelareh Mostashari  Italy, Giuseppe Carra    </vt:lpstr>
      <vt:lpstr>COVID-19 in Oklahoma</vt:lpstr>
      <vt:lpstr>New Zealand</vt:lpstr>
      <vt:lpstr>Germany, Norbert Scherbaum, Ärztlicher Direktor des LVR-Klinikums Essen </vt:lpstr>
      <vt:lpstr>Greece, Christos Koumstiditis </vt:lpstr>
      <vt:lpstr>Main goals  Reduce the risk of infection among  patients and staff  Provide patients with sober information, how they can help themselves reduce the risk of being infected  Ensure proper medical treatment  Ensure continuous treatment with a substitute drug / reduce the risk of drop-out  Ensure outpatient services / home delivery  Reduce the risk of overdose and overdose deaths  Higher risk groups: older age, comorbid chronic diseases  and malnutrition, lower life standard  Care and support to patients who may experience increased anxiety and social isolation (frequently phone consultations)  Enhance the low threshold capacity for treatment intake </vt:lpstr>
      <vt:lpstr>COVID-19 in Italy</vt:lpstr>
      <vt:lpstr>COVID-19 prevention in drug use hot spots</vt:lpstr>
      <vt:lpstr> 9:35-9:50,  Group Discussions on Major Questions and Potential Answers  </vt:lpstr>
      <vt:lpstr> 9:50-9:55, Meeting Conclusion: Challenges and Hope,  Alex Baldachino (ISAM President Elect, University of St Andrews), Kathleen Brady (ISAM President, Medical University of South Carolina)  </vt:lpstr>
      <vt:lpstr> Next Steps!  Second Webinar:  Wednesday, April 15, 2020, 8:00 AM - 10:00 AM (ET), 12:00 - 2:00 PM (GMT) Please register in the second meeting with sending an email to ISAM.NIG@gmail.com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Hamed Ekhtiari</dc:creator>
  <cp:lastModifiedBy>Hamed Ekhtiari</cp:lastModifiedBy>
  <cp:revision>41</cp:revision>
  <dcterms:created xsi:type="dcterms:W3CDTF">2020-02-26T01:23:55Z</dcterms:created>
  <dcterms:modified xsi:type="dcterms:W3CDTF">2020-03-23T16:16:09Z</dcterms:modified>
</cp:coreProperties>
</file>