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2"/>
  </p:notesMasterIdLst>
  <p:sldIdLst>
    <p:sldId id="256" r:id="rId2"/>
    <p:sldId id="263" r:id="rId3"/>
    <p:sldId id="257" r:id="rId4"/>
    <p:sldId id="293" r:id="rId5"/>
    <p:sldId id="347" r:id="rId6"/>
    <p:sldId id="294" r:id="rId7"/>
    <p:sldId id="299" r:id="rId8"/>
    <p:sldId id="346" r:id="rId9"/>
    <p:sldId id="353" r:id="rId10"/>
    <p:sldId id="354" r:id="rId11"/>
    <p:sldId id="357" r:id="rId12"/>
    <p:sldId id="356" r:id="rId13"/>
    <p:sldId id="358" r:id="rId14"/>
    <p:sldId id="359" r:id="rId15"/>
    <p:sldId id="360" r:id="rId16"/>
    <p:sldId id="295" r:id="rId17"/>
    <p:sldId id="296" r:id="rId18"/>
    <p:sldId id="348" r:id="rId19"/>
    <p:sldId id="352" r:id="rId20"/>
    <p:sldId id="297" r:id="rId21"/>
    <p:sldId id="355" r:id="rId22"/>
    <p:sldId id="361" r:id="rId23"/>
    <p:sldId id="349" r:id="rId24"/>
    <p:sldId id="350" r:id="rId25"/>
    <p:sldId id="362" r:id="rId26"/>
    <p:sldId id="363" r:id="rId27"/>
    <p:sldId id="364" r:id="rId28"/>
    <p:sldId id="365" r:id="rId29"/>
    <p:sldId id="369" r:id="rId30"/>
    <p:sldId id="368" r:id="rId31"/>
    <p:sldId id="366" r:id="rId32"/>
    <p:sldId id="351" r:id="rId33"/>
    <p:sldId id="374" r:id="rId34"/>
    <p:sldId id="376" r:id="rId35"/>
    <p:sldId id="373" r:id="rId36"/>
    <p:sldId id="372" r:id="rId37"/>
    <p:sldId id="370" r:id="rId38"/>
    <p:sldId id="371" r:id="rId39"/>
    <p:sldId id="377" r:id="rId40"/>
    <p:sldId id="378" r:id="rId4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DFCF4E2-C31C-4FEF-9ACA-8234E71833F5}" v="279" dt="2020-02-16T22:08:33.21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571" autoAdjust="0"/>
    <p:restoredTop sz="67742" autoAdjust="0"/>
  </p:normalViewPr>
  <p:slideViewPr>
    <p:cSldViewPr snapToGrid="0" showGuides="1">
      <p:cViewPr varScale="1">
        <p:scale>
          <a:sx n="58" d="100"/>
          <a:sy n="58" d="100"/>
        </p:scale>
        <p:origin x="1301" y="53"/>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a Sierra" userId="4c4bd6b974aa8bff" providerId="LiveId" clId="{5DB4DF16-AC6D-4131-810D-ADE56D2E9C1E}"/>
    <pc:docChg chg="undo custSel mod addSld delSld modSld">
      <pc:chgData name="Ana Sierra" userId="4c4bd6b974aa8bff" providerId="LiveId" clId="{5DB4DF16-AC6D-4131-810D-ADE56D2E9C1E}" dt="2020-02-02T02:36:06.831" v="2612" actId="6549"/>
      <pc:docMkLst>
        <pc:docMk/>
      </pc:docMkLst>
      <pc:sldChg chg="modNotesTx">
        <pc:chgData name="Ana Sierra" userId="4c4bd6b974aa8bff" providerId="LiveId" clId="{5DB4DF16-AC6D-4131-810D-ADE56D2E9C1E}" dt="2020-02-02T02:09:13.344" v="2590" actId="20577"/>
        <pc:sldMkLst>
          <pc:docMk/>
          <pc:sldMk cId="3731891030" sldId="256"/>
        </pc:sldMkLst>
      </pc:sldChg>
      <pc:sldChg chg="modSp modNotesTx">
        <pc:chgData name="Ana Sierra" userId="4c4bd6b974aa8bff" providerId="LiveId" clId="{5DB4DF16-AC6D-4131-810D-ADE56D2E9C1E}" dt="2020-02-02T01:18:05.719" v="504" actId="20577"/>
        <pc:sldMkLst>
          <pc:docMk/>
          <pc:sldMk cId="3182833411" sldId="257"/>
        </pc:sldMkLst>
        <pc:spChg chg="mod">
          <ac:chgData name="Ana Sierra" userId="4c4bd6b974aa8bff" providerId="LiveId" clId="{5DB4DF16-AC6D-4131-810D-ADE56D2E9C1E}" dt="2020-02-02T01:16:49.473" v="503" actId="20578"/>
          <ac:spMkLst>
            <pc:docMk/>
            <pc:sldMk cId="3182833411" sldId="257"/>
            <ac:spMk id="3" creationId="{D358953F-1C3C-40DC-BDDD-969B29D7CA47}"/>
          </ac:spMkLst>
        </pc:spChg>
      </pc:sldChg>
      <pc:sldChg chg="modNotesTx">
        <pc:chgData name="Ana Sierra" userId="4c4bd6b974aa8bff" providerId="LiveId" clId="{5DB4DF16-AC6D-4131-810D-ADE56D2E9C1E}" dt="2020-02-02T01:18:14.777" v="505" actId="5793"/>
        <pc:sldMkLst>
          <pc:docMk/>
          <pc:sldMk cId="2317389119" sldId="293"/>
        </pc:sldMkLst>
      </pc:sldChg>
      <pc:sldChg chg="delSp">
        <pc:chgData name="Ana Sierra" userId="4c4bd6b974aa8bff" providerId="LiveId" clId="{5DB4DF16-AC6D-4131-810D-ADE56D2E9C1E}" dt="2020-02-02T02:07:53.640" v="2272" actId="478"/>
        <pc:sldMkLst>
          <pc:docMk/>
          <pc:sldMk cId="4152304305" sldId="294"/>
        </pc:sldMkLst>
        <pc:spChg chg="del">
          <ac:chgData name="Ana Sierra" userId="4c4bd6b974aa8bff" providerId="LiveId" clId="{5DB4DF16-AC6D-4131-810D-ADE56D2E9C1E}" dt="2020-02-02T02:07:53.640" v="2272" actId="478"/>
          <ac:spMkLst>
            <pc:docMk/>
            <pc:sldMk cId="4152304305" sldId="294"/>
            <ac:spMk id="3" creationId="{80F5D7FF-6043-4DDD-AC7D-34794A94F4A5}"/>
          </ac:spMkLst>
        </pc:spChg>
      </pc:sldChg>
      <pc:sldChg chg="modNotesTx">
        <pc:chgData name="Ana Sierra" userId="4c4bd6b974aa8bff" providerId="LiveId" clId="{5DB4DF16-AC6D-4131-810D-ADE56D2E9C1E}" dt="2020-02-02T02:10:31.908" v="2591" actId="20577"/>
        <pc:sldMkLst>
          <pc:docMk/>
          <pc:sldMk cId="1829478898" sldId="296"/>
        </pc:sldMkLst>
      </pc:sldChg>
      <pc:sldChg chg="addSp delSp modSp modNotesTx">
        <pc:chgData name="Ana Sierra" userId="4c4bd6b974aa8bff" providerId="LiveId" clId="{5DB4DF16-AC6D-4131-810D-ADE56D2E9C1E}" dt="2020-02-02T00:56:09.303" v="322" actId="20577"/>
        <pc:sldMkLst>
          <pc:docMk/>
          <pc:sldMk cId="1629760392" sldId="301"/>
        </pc:sldMkLst>
        <pc:spChg chg="mod ord">
          <ac:chgData name="Ana Sierra" userId="4c4bd6b974aa8bff" providerId="LiveId" clId="{5DB4DF16-AC6D-4131-810D-ADE56D2E9C1E}" dt="2020-02-02T00:42:27.113" v="14" actId="14100"/>
          <ac:spMkLst>
            <pc:docMk/>
            <pc:sldMk cId="1629760392" sldId="301"/>
            <ac:spMk id="2" creationId="{ACECB19B-A390-4324-A5DC-4026BF09CA35}"/>
          </ac:spMkLst>
        </pc:spChg>
        <pc:spChg chg="del">
          <ac:chgData name="Ana Sierra" userId="4c4bd6b974aa8bff" providerId="LiveId" clId="{5DB4DF16-AC6D-4131-810D-ADE56D2E9C1E}" dt="2020-02-02T00:41:48.220" v="0" actId="478"/>
          <ac:spMkLst>
            <pc:docMk/>
            <pc:sldMk cId="1629760392" sldId="301"/>
            <ac:spMk id="8" creationId="{36BAA8C7-BB35-4085-A5E8-92464616E0FE}"/>
          </ac:spMkLst>
        </pc:spChg>
        <pc:spChg chg="del">
          <ac:chgData name="Ana Sierra" userId="4c4bd6b974aa8bff" providerId="LiveId" clId="{5DB4DF16-AC6D-4131-810D-ADE56D2E9C1E}" dt="2020-02-02T00:41:52.499" v="1" actId="26606"/>
          <ac:spMkLst>
            <pc:docMk/>
            <pc:sldMk cId="1629760392" sldId="301"/>
            <ac:spMk id="23" creationId="{284B70D5-875B-433D-BDBD-1522A85D6C1D}"/>
          </ac:spMkLst>
        </pc:spChg>
        <pc:spChg chg="del">
          <ac:chgData name="Ana Sierra" userId="4c4bd6b974aa8bff" providerId="LiveId" clId="{5DB4DF16-AC6D-4131-810D-ADE56D2E9C1E}" dt="2020-02-02T00:41:52.499" v="1" actId="26606"/>
          <ac:spMkLst>
            <pc:docMk/>
            <pc:sldMk cId="1629760392" sldId="301"/>
            <ac:spMk id="25" creationId="{1E299956-A9E7-4FC1-A0B1-D590CA9730E8}"/>
          </ac:spMkLst>
        </pc:spChg>
        <pc:spChg chg="del">
          <ac:chgData name="Ana Sierra" userId="4c4bd6b974aa8bff" providerId="LiveId" clId="{5DB4DF16-AC6D-4131-810D-ADE56D2E9C1E}" dt="2020-02-02T00:41:52.499" v="1" actId="26606"/>
          <ac:spMkLst>
            <pc:docMk/>
            <pc:sldMk cId="1629760392" sldId="301"/>
            <ac:spMk id="26" creationId="{17FC539C-B783-4B03-9F9E-D13430F3F64F}"/>
          </ac:spMkLst>
        </pc:spChg>
        <pc:spChg chg="add">
          <ac:chgData name="Ana Sierra" userId="4c4bd6b974aa8bff" providerId="LiveId" clId="{5DB4DF16-AC6D-4131-810D-ADE56D2E9C1E}" dt="2020-02-02T00:41:52.499" v="1" actId="26606"/>
          <ac:spMkLst>
            <pc:docMk/>
            <pc:sldMk cId="1629760392" sldId="301"/>
            <ac:spMk id="31" creationId="{4E4490D0-3672-446A-AC12-B4830333BDDD}"/>
          </ac:spMkLst>
        </pc:spChg>
        <pc:spChg chg="add">
          <ac:chgData name="Ana Sierra" userId="4c4bd6b974aa8bff" providerId="LiveId" clId="{5DB4DF16-AC6D-4131-810D-ADE56D2E9C1E}" dt="2020-02-02T00:41:52.499" v="1" actId="26606"/>
          <ac:spMkLst>
            <pc:docMk/>
            <pc:sldMk cId="1629760392" sldId="301"/>
            <ac:spMk id="33" creationId="{39CB82C2-DF65-4EC1-8280-F201D50F570B}"/>
          </ac:spMkLst>
        </pc:spChg>
        <pc:spChg chg="add">
          <ac:chgData name="Ana Sierra" userId="4c4bd6b974aa8bff" providerId="LiveId" clId="{5DB4DF16-AC6D-4131-810D-ADE56D2E9C1E}" dt="2020-02-02T00:41:52.499" v="1" actId="26606"/>
          <ac:spMkLst>
            <pc:docMk/>
            <pc:sldMk cId="1629760392" sldId="301"/>
            <ac:spMk id="37" creationId="{5A1B47C8-47A0-4A88-8830-6DEA3B5DE392}"/>
          </ac:spMkLst>
        </pc:spChg>
        <pc:spChg chg="add">
          <ac:chgData name="Ana Sierra" userId="4c4bd6b974aa8bff" providerId="LiveId" clId="{5DB4DF16-AC6D-4131-810D-ADE56D2E9C1E}" dt="2020-02-02T00:41:52.499" v="1" actId="26606"/>
          <ac:spMkLst>
            <pc:docMk/>
            <pc:sldMk cId="1629760392" sldId="301"/>
            <ac:spMk id="39" creationId="{984BBFDD-E720-4805-A9C8-129FBBF6DD70}"/>
          </ac:spMkLst>
        </pc:spChg>
        <pc:spChg chg="add">
          <ac:chgData name="Ana Sierra" userId="4c4bd6b974aa8bff" providerId="LiveId" clId="{5DB4DF16-AC6D-4131-810D-ADE56D2E9C1E}" dt="2020-02-02T00:41:52.499" v="1" actId="26606"/>
          <ac:spMkLst>
            <pc:docMk/>
            <pc:sldMk cId="1629760392" sldId="301"/>
            <ac:spMk id="41" creationId="{5AC4BE46-4A77-42FE-9D15-065CDB2F847C}"/>
          </ac:spMkLst>
        </pc:spChg>
        <pc:picChg chg="mod">
          <ac:chgData name="Ana Sierra" userId="4c4bd6b974aa8bff" providerId="LiveId" clId="{5DB4DF16-AC6D-4131-810D-ADE56D2E9C1E}" dt="2020-02-02T00:41:52.499" v="1" actId="26606"/>
          <ac:picMkLst>
            <pc:docMk/>
            <pc:sldMk cId="1629760392" sldId="301"/>
            <ac:picMk id="4" creationId="{23F522D3-5467-49A0-BA91-FAC3CBFF339F}"/>
          </ac:picMkLst>
        </pc:picChg>
        <pc:cxnChg chg="del">
          <ac:chgData name="Ana Sierra" userId="4c4bd6b974aa8bff" providerId="LiveId" clId="{5DB4DF16-AC6D-4131-810D-ADE56D2E9C1E}" dt="2020-02-02T00:41:52.499" v="1" actId="26606"/>
          <ac:cxnSpMkLst>
            <pc:docMk/>
            <pc:sldMk cId="1629760392" sldId="301"/>
            <ac:cxnSpMk id="24" creationId="{C947DF4A-614C-4B4C-8B80-E5B9D8E8CFED}"/>
          </ac:cxnSpMkLst>
        </pc:cxnChg>
        <pc:cxnChg chg="add">
          <ac:chgData name="Ana Sierra" userId="4c4bd6b974aa8bff" providerId="LiveId" clId="{5DB4DF16-AC6D-4131-810D-ADE56D2E9C1E}" dt="2020-02-02T00:41:52.499" v="1" actId="26606"/>
          <ac:cxnSpMkLst>
            <pc:docMk/>
            <pc:sldMk cId="1629760392" sldId="301"/>
            <ac:cxnSpMk id="35" creationId="{7E1D4427-852B-4B37-8E76-0E9F1810BA2A}"/>
          </ac:cxnSpMkLst>
        </pc:cxnChg>
      </pc:sldChg>
      <pc:sldChg chg="modSp modNotesTx">
        <pc:chgData name="Ana Sierra" userId="4c4bd6b974aa8bff" providerId="LiveId" clId="{5DB4DF16-AC6D-4131-810D-ADE56D2E9C1E}" dt="2020-02-02T01:53:55.411" v="2271" actId="20577"/>
        <pc:sldMkLst>
          <pc:docMk/>
          <pc:sldMk cId="3744156741" sldId="302"/>
        </pc:sldMkLst>
        <pc:spChg chg="mod">
          <ac:chgData name="Ana Sierra" userId="4c4bd6b974aa8bff" providerId="LiveId" clId="{5DB4DF16-AC6D-4131-810D-ADE56D2E9C1E}" dt="2020-02-02T01:15:56.187" v="502" actId="113"/>
          <ac:spMkLst>
            <pc:docMk/>
            <pc:sldMk cId="3744156741" sldId="302"/>
            <ac:spMk id="2" creationId="{FA5ED877-87D2-418D-BC21-EBDB2D9CEA1C}"/>
          </ac:spMkLst>
        </pc:spChg>
        <pc:spChg chg="mod">
          <ac:chgData name="Ana Sierra" userId="4c4bd6b974aa8bff" providerId="LiveId" clId="{5DB4DF16-AC6D-4131-810D-ADE56D2E9C1E}" dt="2020-02-02T01:53:55.411" v="2271" actId="20577"/>
          <ac:spMkLst>
            <pc:docMk/>
            <pc:sldMk cId="3744156741" sldId="302"/>
            <ac:spMk id="3" creationId="{C93013FA-A98F-4875-88FF-8666EED1344A}"/>
          </ac:spMkLst>
        </pc:spChg>
      </pc:sldChg>
      <pc:sldChg chg="addSp delSp modSp modNotesTx">
        <pc:chgData name="Ana Sierra" userId="4c4bd6b974aa8bff" providerId="LiveId" clId="{5DB4DF16-AC6D-4131-810D-ADE56D2E9C1E}" dt="2020-02-02T01:30:19.013" v="1787" actId="20577"/>
        <pc:sldMkLst>
          <pc:docMk/>
          <pc:sldMk cId="2426118415" sldId="326"/>
        </pc:sldMkLst>
        <pc:spChg chg="mod">
          <ac:chgData name="Ana Sierra" userId="4c4bd6b974aa8bff" providerId="LiveId" clId="{5DB4DF16-AC6D-4131-810D-ADE56D2E9C1E}" dt="2020-02-02T00:43:11.874" v="87" actId="207"/>
          <ac:spMkLst>
            <pc:docMk/>
            <pc:sldMk cId="2426118415" sldId="326"/>
            <ac:spMk id="2" creationId="{EADAEAB2-6417-4170-B862-79E48042AEED}"/>
          </ac:spMkLst>
        </pc:spChg>
        <pc:spChg chg="del">
          <ac:chgData name="Ana Sierra" userId="4c4bd6b974aa8bff" providerId="LiveId" clId="{5DB4DF16-AC6D-4131-810D-ADE56D2E9C1E}" dt="2020-02-02T00:45:00.941" v="88" actId="1032"/>
          <ac:spMkLst>
            <pc:docMk/>
            <pc:sldMk cId="2426118415" sldId="326"/>
            <ac:spMk id="3" creationId="{FA5199CE-238A-40A7-8D41-B1013CF47136}"/>
          </ac:spMkLst>
        </pc:spChg>
        <pc:graphicFrameChg chg="add mod modGraphic">
          <ac:chgData name="Ana Sierra" userId="4c4bd6b974aa8bff" providerId="LiveId" clId="{5DB4DF16-AC6D-4131-810D-ADE56D2E9C1E}" dt="2020-02-02T01:04:27.052" v="461" actId="20577"/>
          <ac:graphicFrameMkLst>
            <pc:docMk/>
            <pc:sldMk cId="2426118415" sldId="326"/>
            <ac:graphicFrameMk id="4" creationId="{7601CA0C-98B3-4C22-99EA-9C9329C95AD5}"/>
          </ac:graphicFrameMkLst>
        </pc:graphicFrameChg>
      </pc:sldChg>
      <pc:sldChg chg="addSp delSp modSp mod setBg">
        <pc:chgData name="Ana Sierra" userId="4c4bd6b974aa8bff" providerId="LiveId" clId="{5DB4DF16-AC6D-4131-810D-ADE56D2E9C1E}" dt="2020-02-02T01:15:08.770" v="498" actId="1076"/>
        <pc:sldMkLst>
          <pc:docMk/>
          <pc:sldMk cId="2832135518" sldId="327"/>
        </pc:sldMkLst>
        <pc:spChg chg="mod ord">
          <ac:chgData name="Ana Sierra" userId="4c4bd6b974aa8bff" providerId="LiveId" clId="{5DB4DF16-AC6D-4131-810D-ADE56D2E9C1E}" dt="2020-02-02T01:15:04.464" v="496" actId="26606"/>
          <ac:spMkLst>
            <pc:docMk/>
            <pc:sldMk cId="2832135518" sldId="327"/>
            <ac:spMk id="2" creationId="{248423D2-5AC9-483B-9B8B-08A34DBD0F2D}"/>
          </ac:spMkLst>
        </pc:spChg>
        <pc:spChg chg="del">
          <ac:chgData name="Ana Sierra" userId="4c4bd6b974aa8bff" providerId="LiveId" clId="{5DB4DF16-AC6D-4131-810D-ADE56D2E9C1E}" dt="2020-02-02T01:14:09.445" v="488" actId="478"/>
          <ac:spMkLst>
            <pc:docMk/>
            <pc:sldMk cId="2832135518" sldId="327"/>
            <ac:spMk id="3" creationId="{8321860D-A422-4CE7-9A06-E5A8E7F20C76}"/>
          </ac:spMkLst>
        </pc:spChg>
        <pc:spChg chg="add del">
          <ac:chgData name="Ana Sierra" userId="4c4bd6b974aa8bff" providerId="LiveId" clId="{5DB4DF16-AC6D-4131-810D-ADE56D2E9C1E}" dt="2020-02-02T01:14:53.906" v="494" actId="26606"/>
          <ac:spMkLst>
            <pc:docMk/>
            <pc:sldMk cId="2832135518" sldId="327"/>
            <ac:spMk id="71" creationId="{25C8D2C1-DA83-420D-9635-D52CE066B5DA}"/>
          </ac:spMkLst>
        </pc:spChg>
        <pc:spChg chg="add del">
          <ac:chgData name="Ana Sierra" userId="4c4bd6b974aa8bff" providerId="LiveId" clId="{5DB4DF16-AC6D-4131-810D-ADE56D2E9C1E}" dt="2020-02-02T01:14:53.906" v="494" actId="26606"/>
          <ac:spMkLst>
            <pc:docMk/>
            <pc:sldMk cId="2832135518" sldId="327"/>
            <ac:spMk id="73" creationId="{434F74C9-6A0B-409E-AD1C-45B58BE91BB8}"/>
          </ac:spMkLst>
        </pc:spChg>
        <pc:spChg chg="add del">
          <ac:chgData name="Ana Sierra" userId="4c4bd6b974aa8bff" providerId="LiveId" clId="{5DB4DF16-AC6D-4131-810D-ADE56D2E9C1E}" dt="2020-02-02T01:14:53.906" v="494" actId="26606"/>
          <ac:spMkLst>
            <pc:docMk/>
            <pc:sldMk cId="2832135518" sldId="327"/>
            <ac:spMk id="77" creationId="{B76D919A-FC3E-4B4E-BAF0-ED6CFB8DC4AE}"/>
          </ac:spMkLst>
        </pc:spChg>
        <pc:spChg chg="add del">
          <ac:chgData name="Ana Sierra" userId="4c4bd6b974aa8bff" providerId="LiveId" clId="{5DB4DF16-AC6D-4131-810D-ADE56D2E9C1E}" dt="2020-02-02T01:14:53.906" v="494" actId="26606"/>
          <ac:spMkLst>
            <pc:docMk/>
            <pc:sldMk cId="2832135518" sldId="327"/>
            <ac:spMk id="79" creationId="{8F66ACBD-1C82-4782-AA7C-05504DD7DE77}"/>
          </ac:spMkLst>
        </pc:spChg>
        <pc:spChg chg="add del">
          <ac:chgData name="Ana Sierra" userId="4c4bd6b974aa8bff" providerId="LiveId" clId="{5DB4DF16-AC6D-4131-810D-ADE56D2E9C1E}" dt="2020-02-02T01:15:04.464" v="496" actId="26606"/>
          <ac:spMkLst>
            <pc:docMk/>
            <pc:sldMk cId="2832135518" sldId="327"/>
            <ac:spMk id="81" creationId="{B4C27B90-DF2B-4D00-BA07-18ED774CD2F1}"/>
          </ac:spMkLst>
        </pc:spChg>
        <pc:spChg chg="add del">
          <ac:chgData name="Ana Sierra" userId="4c4bd6b974aa8bff" providerId="LiveId" clId="{5DB4DF16-AC6D-4131-810D-ADE56D2E9C1E}" dt="2020-02-02T01:15:04.464" v="496" actId="26606"/>
          <ac:spMkLst>
            <pc:docMk/>
            <pc:sldMk cId="2832135518" sldId="327"/>
            <ac:spMk id="83" creationId="{593ACC25-C262-417A-8AA9-0641C772BDB6}"/>
          </ac:spMkLst>
        </pc:spChg>
        <pc:spChg chg="add del">
          <ac:chgData name="Ana Sierra" userId="4c4bd6b974aa8bff" providerId="LiveId" clId="{5DB4DF16-AC6D-4131-810D-ADE56D2E9C1E}" dt="2020-02-02T01:15:04.464" v="496" actId="26606"/>
          <ac:spMkLst>
            <pc:docMk/>
            <pc:sldMk cId="2832135518" sldId="327"/>
            <ac:spMk id="1028" creationId="{4E4490D0-3672-446A-AC12-B4830333BDDD}"/>
          </ac:spMkLst>
        </pc:spChg>
        <pc:spChg chg="add del">
          <ac:chgData name="Ana Sierra" userId="4c4bd6b974aa8bff" providerId="LiveId" clId="{5DB4DF16-AC6D-4131-810D-ADE56D2E9C1E}" dt="2020-02-02T01:15:04.464" v="496" actId="26606"/>
          <ac:spMkLst>
            <pc:docMk/>
            <pc:sldMk cId="2832135518" sldId="327"/>
            <ac:spMk id="1029" creationId="{39CB82C2-DF65-4EC1-8280-F201D50F570B}"/>
          </ac:spMkLst>
        </pc:spChg>
        <pc:spChg chg="add del">
          <ac:chgData name="Ana Sierra" userId="4c4bd6b974aa8bff" providerId="LiveId" clId="{5DB4DF16-AC6D-4131-810D-ADE56D2E9C1E}" dt="2020-02-02T01:15:04.464" v="496" actId="26606"/>
          <ac:spMkLst>
            <pc:docMk/>
            <pc:sldMk cId="2832135518" sldId="327"/>
            <ac:spMk id="1031" creationId="{FA4CD5CB-D209-4D70-8CA4-629731C59219}"/>
          </ac:spMkLst>
        </pc:spChg>
        <pc:picChg chg="add mod">
          <ac:chgData name="Ana Sierra" userId="4c4bd6b974aa8bff" providerId="LiveId" clId="{5DB4DF16-AC6D-4131-810D-ADE56D2E9C1E}" dt="2020-02-02T01:15:08.770" v="498" actId="1076"/>
          <ac:picMkLst>
            <pc:docMk/>
            <pc:sldMk cId="2832135518" sldId="327"/>
            <ac:picMk id="1026" creationId="{7A8B14BB-4C62-4F14-8F05-6B12AA89349B}"/>
          </ac:picMkLst>
        </pc:picChg>
        <pc:cxnChg chg="add del">
          <ac:chgData name="Ana Sierra" userId="4c4bd6b974aa8bff" providerId="LiveId" clId="{5DB4DF16-AC6D-4131-810D-ADE56D2E9C1E}" dt="2020-02-02T01:14:53.906" v="494" actId="26606"/>
          <ac:cxnSpMkLst>
            <pc:docMk/>
            <pc:sldMk cId="2832135518" sldId="327"/>
            <ac:cxnSpMk id="75" creationId="{F5486A9D-1265-4B57-91E6-68E666B978BC}"/>
          </ac:cxnSpMkLst>
        </pc:cxnChg>
        <pc:cxnChg chg="add del">
          <ac:chgData name="Ana Sierra" userId="4c4bd6b974aa8bff" providerId="LiveId" clId="{5DB4DF16-AC6D-4131-810D-ADE56D2E9C1E}" dt="2020-02-02T01:15:04.464" v="496" actId="26606"/>
          <ac:cxnSpMkLst>
            <pc:docMk/>
            <pc:sldMk cId="2832135518" sldId="327"/>
            <ac:cxnSpMk id="1030" creationId="{7E1D4427-852B-4B37-8E76-0E9F1810BA2A}"/>
          </ac:cxnSpMkLst>
        </pc:cxnChg>
        <pc:cxnChg chg="add del">
          <ac:chgData name="Ana Sierra" userId="4c4bd6b974aa8bff" providerId="LiveId" clId="{5DB4DF16-AC6D-4131-810D-ADE56D2E9C1E}" dt="2020-02-02T01:15:04.464" v="496" actId="26606"/>
          <ac:cxnSpMkLst>
            <pc:docMk/>
            <pc:sldMk cId="2832135518" sldId="327"/>
            <ac:cxnSpMk id="1032" creationId="{5C6A2BAE-B461-4B55-8E1F-0722ABDD1393}"/>
          </ac:cxnSpMkLst>
        </pc:cxnChg>
      </pc:sldChg>
      <pc:sldChg chg="del">
        <pc:chgData name="Ana Sierra" userId="4c4bd6b974aa8bff" providerId="LiveId" clId="{5DB4DF16-AC6D-4131-810D-ADE56D2E9C1E}" dt="2020-02-02T02:12:27.359" v="2598" actId="47"/>
        <pc:sldMkLst>
          <pc:docMk/>
          <pc:sldMk cId="2619881506" sldId="328"/>
        </pc:sldMkLst>
      </pc:sldChg>
      <pc:sldChg chg="addSp delSp modSp">
        <pc:chgData name="Ana Sierra" userId="4c4bd6b974aa8bff" providerId="LiveId" clId="{5DB4DF16-AC6D-4131-810D-ADE56D2E9C1E}" dt="2020-02-02T02:12:15.665" v="2597"/>
        <pc:sldMkLst>
          <pc:docMk/>
          <pc:sldMk cId="3086920751" sldId="331"/>
        </pc:sldMkLst>
        <pc:spChg chg="del mod">
          <ac:chgData name="Ana Sierra" userId="4c4bd6b974aa8bff" providerId="LiveId" clId="{5DB4DF16-AC6D-4131-810D-ADE56D2E9C1E}" dt="2020-02-02T02:12:00.170" v="2594" actId="478"/>
          <ac:spMkLst>
            <pc:docMk/>
            <pc:sldMk cId="3086920751" sldId="331"/>
            <ac:spMk id="3" creationId="{8A3E9791-3ADF-4F82-99D6-80C982C64763}"/>
          </ac:spMkLst>
        </pc:spChg>
        <pc:spChg chg="add mod">
          <ac:chgData name="Ana Sierra" userId="4c4bd6b974aa8bff" providerId="LiveId" clId="{5DB4DF16-AC6D-4131-810D-ADE56D2E9C1E}" dt="2020-02-02T02:12:00.170" v="2594" actId="478"/>
          <ac:spMkLst>
            <pc:docMk/>
            <pc:sldMk cId="3086920751" sldId="331"/>
            <ac:spMk id="5" creationId="{3424F2D6-E974-42E9-9691-B08B530C47DA}"/>
          </ac:spMkLst>
        </pc:spChg>
        <pc:spChg chg="add del">
          <ac:chgData name="Ana Sierra" userId="4c4bd6b974aa8bff" providerId="LiveId" clId="{5DB4DF16-AC6D-4131-810D-ADE56D2E9C1E}" dt="2020-02-02T02:12:10.326" v="2596"/>
          <ac:spMkLst>
            <pc:docMk/>
            <pc:sldMk cId="3086920751" sldId="331"/>
            <ac:spMk id="6" creationId="{80E52E67-036A-4E78-94F9-5EBF43D9FAFA}"/>
          </ac:spMkLst>
        </pc:spChg>
        <pc:spChg chg="add">
          <ac:chgData name="Ana Sierra" userId="4c4bd6b974aa8bff" providerId="LiveId" clId="{5DB4DF16-AC6D-4131-810D-ADE56D2E9C1E}" dt="2020-02-02T02:12:15.665" v="2597"/>
          <ac:spMkLst>
            <pc:docMk/>
            <pc:sldMk cId="3086920751" sldId="331"/>
            <ac:spMk id="15" creationId="{DEE66818-7A89-406A-AD9F-F4FC59C64665}"/>
          </ac:spMkLst>
        </pc:spChg>
      </pc:sldChg>
      <pc:sldChg chg="addSp modSp add mod setBg modNotesTx">
        <pc:chgData name="Ana Sierra" userId="4c4bd6b974aa8bff" providerId="LiveId" clId="{5DB4DF16-AC6D-4131-810D-ADE56D2E9C1E}" dt="2020-02-02T01:19:38.010" v="506" actId="20577"/>
        <pc:sldMkLst>
          <pc:docMk/>
          <pc:sldMk cId="3815705623" sldId="332"/>
        </pc:sldMkLst>
        <pc:spChg chg="mod">
          <ac:chgData name="Ana Sierra" userId="4c4bd6b974aa8bff" providerId="LiveId" clId="{5DB4DF16-AC6D-4131-810D-ADE56D2E9C1E}" dt="2020-02-02T00:57:40.630" v="348" actId="26606"/>
          <ac:spMkLst>
            <pc:docMk/>
            <pc:sldMk cId="3815705623" sldId="332"/>
            <ac:spMk id="2" creationId="{24EE2E8E-D562-43A2-99F6-60FE7BF8317D}"/>
          </ac:spMkLst>
        </pc:spChg>
        <pc:spChg chg="mod ord">
          <ac:chgData name="Ana Sierra" userId="4c4bd6b974aa8bff" providerId="LiveId" clId="{5DB4DF16-AC6D-4131-810D-ADE56D2E9C1E}" dt="2020-02-02T00:59:10.074" v="425" actId="948"/>
          <ac:spMkLst>
            <pc:docMk/>
            <pc:sldMk cId="3815705623" sldId="332"/>
            <ac:spMk id="3" creationId="{A018C013-4C5A-4F28-B8A3-C9850D505FD0}"/>
          </ac:spMkLst>
        </pc:spChg>
        <pc:spChg chg="add">
          <ac:chgData name="Ana Sierra" userId="4c4bd6b974aa8bff" providerId="LiveId" clId="{5DB4DF16-AC6D-4131-810D-ADE56D2E9C1E}" dt="2020-02-02T00:57:40.630" v="348" actId="26606"/>
          <ac:spMkLst>
            <pc:docMk/>
            <pc:sldMk cId="3815705623" sldId="332"/>
            <ac:spMk id="9" creationId="{52ABB703-2B0E-4C3B-B4A2-F3973548E561}"/>
          </ac:spMkLst>
        </pc:spChg>
        <pc:spChg chg="add">
          <ac:chgData name="Ana Sierra" userId="4c4bd6b974aa8bff" providerId="LiveId" clId="{5DB4DF16-AC6D-4131-810D-ADE56D2E9C1E}" dt="2020-02-02T00:57:40.630" v="348" actId="26606"/>
          <ac:spMkLst>
            <pc:docMk/>
            <pc:sldMk cId="3815705623" sldId="332"/>
            <ac:spMk id="13" creationId="{E95DA498-D9A2-4DA9-B9DA-B3776E08CF7E}"/>
          </ac:spMkLst>
        </pc:spChg>
        <pc:spChg chg="add">
          <ac:chgData name="Ana Sierra" userId="4c4bd6b974aa8bff" providerId="LiveId" clId="{5DB4DF16-AC6D-4131-810D-ADE56D2E9C1E}" dt="2020-02-02T00:57:40.630" v="348" actId="26606"/>
          <ac:spMkLst>
            <pc:docMk/>
            <pc:sldMk cId="3815705623" sldId="332"/>
            <ac:spMk id="15" creationId="{82A73093-4B9D-420D-B17E-52293703A1D4}"/>
          </ac:spMkLst>
        </pc:spChg>
        <pc:picChg chg="add mod">
          <ac:chgData name="Ana Sierra" userId="4c4bd6b974aa8bff" providerId="LiveId" clId="{5DB4DF16-AC6D-4131-810D-ADE56D2E9C1E}" dt="2020-02-02T00:57:40.630" v="348" actId="26606"/>
          <ac:picMkLst>
            <pc:docMk/>
            <pc:sldMk cId="3815705623" sldId="332"/>
            <ac:picMk id="4" creationId="{F28569FB-255A-4EBF-81A8-A45D0828A575}"/>
          </ac:picMkLst>
        </pc:picChg>
        <pc:cxnChg chg="add">
          <ac:chgData name="Ana Sierra" userId="4c4bd6b974aa8bff" providerId="LiveId" clId="{5DB4DF16-AC6D-4131-810D-ADE56D2E9C1E}" dt="2020-02-02T00:57:40.630" v="348" actId="26606"/>
          <ac:cxnSpMkLst>
            <pc:docMk/>
            <pc:sldMk cId="3815705623" sldId="332"/>
            <ac:cxnSpMk id="11" creationId="{9C21570E-E159-49A6-9891-FA397B7A92D3}"/>
          </ac:cxnSpMkLst>
        </pc:cxnChg>
      </pc:sldChg>
      <pc:sldChg chg="modSp add">
        <pc:chgData name="Ana Sierra" userId="4c4bd6b974aa8bff" providerId="LiveId" clId="{5DB4DF16-AC6D-4131-810D-ADE56D2E9C1E}" dt="2020-02-02T02:36:06.831" v="2612" actId="6549"/>
        <pc:sldMkLst>
          <pc:docMk/>
          <pc:sldMk cId="1244342295" sldId="333"/>
        </pc:sldMkLst>
        <pc:spChg chg="mod">
          <ac:chgData name="Ana Sierra" userId="4c4bd6b974aa8bff" providerId="LiveId" clId="{5DB4DF16-AC6D-4131-810D-ADE56D2E9C1E}" dt="2020-02-02T02:34:31.770" v="2606" actId="2711"/>
          <ac:spMkLst>
            <pc:docMk/>
            <pc:sldMk cId="1244342295" sldId="333"/>
            <ac:spMk id="2" creationId="{2CD07C5A-BE25-4224-B87B-95CC1A844BEF}"/>
          </ac:spMkLst>
        </pc:spChg>
        <pc:spChg chg="mod">
          <ac:chgData name="Ana Sierra" userId="4c4bd6b974aa8bff" providerId="LiveId" clId="{5DB4DF16-AC6D-4131-810D-ADE56D2E9C1E}" dt="2020-02-02T02:36:06.831" v="2612" actId="6549"/>
          <ac:spMkLst>
            <pc:docMk/>
            <pc:sldMk cId="1244342295" sldId="333"/>
            <ac:spMk id="3" creationId="{0D6976E9-F0A2-4F02-9595-DAD3CF47684A}"/>
          </ac:spMkLst>
        </pc:spChg>
      </pc:sldChg>
    </pc:docChg>
  </pc:docChgLst>
  <pc:docChgLst>
    <pc:chgData name="Ana Sierra" userId="4c4bd6b974aa8bff" providerId="LiveId" clId="{FDFCF4E2-C31C-4FEF-9ACA-8234E71833F5}"/>
    <pc:docChg chg="undo custSel mod addSld delSld modSld sldOrd">
      <pc:chgData name="Ana Sierra" userId="4c4bd6b974aa8bff" providerId="LiveId" clId="{FDFCF4E2-C31C-4FEF-9ACA-8234E71833F5}" dt="2020-02-16T22:14:57.799" v="36886" actId="1076"/>
      <pc:docMkLst>
        <pc:docMk/>
      </pc:docMkLst>
      <pc:sldChg chg="modSp modNotesTx">
        <pc:chgData name="Ana Sierra" userId="4c4bd6b974aa8bff" providerId="LiveId" clId="{FDFCF4E2-C31C-4FEF-9ACA-8234E71833F5}" dt="2020-02-08T00:17:42.601" v="131" actId="20577"/>
        <pc:sldMkLst>
          <pc:docMk/>
          <pc:sldMk cId="3731891030" sldId="256"/>
        </pc:sldMkLst>
        <pc:spChg chg="mod">
          <ac:chgData name="Ana Sierra" userId="4c4bd6b974aa8bff" providerId="LiveId" clId="{FDFCF4E2-C31C-4FEF-9ACA-8234E71833F5}" dt="2020-02-08T00:17:18.719" v="23" actId="20577"/>
          <ac:spMkLst>
            <pc:docMk/>
            <pc:sldMk cId="3731891030" sldId="256"/>
            <ac:spMk id="2" creationId="{43A4799E-C616-4205-BA7C-87A4D58E15C4}"/>
          </ac:spMkLst>
        </pc:spChg>
      </pc:sldChg>
      <pc:sldChg chg="modSp modNotesTx">
        <pc:chgData name="Ana Sierra" userId="4c4bd6b974aa8bff" providerId="LiveId" clId="{FDFCF4E2-C31C-4FEF-9ACA-8234E71833F5}" dt="2020-02-11T00:05:02.874" v="4098" actId="5793"/>
        <pc:sldMkLst>
          <pc:docMk/>
          <pc:sldMk cId="3182833411" sldId="257"/>
        </pc:sldMkLst>
        <pc:spChg chg="mod">
          <ac:chgData name="Ana Sierra" userId="4c4bd6b974aa8bff" providerId="LiveId" clId="{FDFCF4E2-C31C-4FEF-9ACA-8234E71833F5}" dt="2020-02-08T00:18:29.269" v="193" actId="20577"/>
          <ac:spMkLst>
            <pc:docMk/>
            <pc:sldMk cId="3182833411" sldId="257"/>
            <ac:spMk id="2" creationId="{B4C75D1F-9920-459D-AB77-0FDC9B13F32E}"/>
          </ac:spMkLst>
        </pc:spChg>
        <pc:spChg chg="mod">
          <ac:chgData name="Ana Sierra" userId="4c4bd6b974aa8bff" providerId="LiveId" clId="{FDFCF4E2-C31C-4FEF-9ACA-8234E71833F5}" dt="2020-02-11T00:04:56.631" v="4096" actId="27636"/>
          <ac:spMkLst>
            <pc:docMk/>
            <pc:sldMk cId="3182833411" sldId="257"/>
            <ac:spMk id="3" creationId="{D358953F-1C3C-40DC-BDDD-969B29D7CA47}"/>
          </ac:spMkLst>
        </pc:spChg>
      </pc:sldChg>
      <pc:sldChg chg="modSp">
        <pc:chgData name="Ana Sierra" userId="4c4bd6b974aa8bff" providerId="LiveId" clId="{FDFCF4E2-C31C-4FEF-9ACA-8234E71833F5}" dt="2020-02-08T00:18:19.983" v="170" actId="20577"/>
        <pc:sldMkLst>
          <pc:docMk/>
          <pc:sldMk cId="2686553820" sldId="263"/>
        </pc:sldMkLst>
        <pc:spChg chg="mod">
          <ac:chgData name="Ana Sierra" userId="4c4bd6b974aa8bff" providerId="LiveId" clId="{FDFCF4E2-C31C-4FEF-9ACA-8234E71833F5}" dt="2020-02-08T00:18:19.983" v="170" actId="20577"/>
          <ac:spMkLst>
            <pc:docMk/>
            <pc:sldMk cId="2686553820" sldId="263"/>
            <ac:spMk id="2" creationId="{33D50FC1-E52A-415A-B2B8-30A25A10CD0B}"/>
          </ac:spMkLst>
        </pc:spChg>
      </pc:sldChg>
      <pc:sldChg chg="addSp delSp modSp modNotesTx">
        <pc:chgData name="Ana Sierra" userId="4c4bd6b974aa8bff" providerId="LiveId" clId="{FDFCF4E2-C31C-4FEF-9ACA-8234E71833F5}" dt="2020-02-11T19:30:41.795" v="9936" actId="20577"/>
        <pc:sldMkLst>
          <pc:docMk/>
          <pc:sldMk cId="2317389119" sldId="293"/>
        </pc:sldMkLst>
        <pc:spChg chg="mod">
          <ac:chgData name="Ana Sierra" userId="4c4bd6b974aa8bff" providerId="LiveId" clId="{FDFCF4E2-C31C-4FEF-9ACA-8234E71833F5}" dt="2020-02-11T19:29:56.873" v="9909" actId="20577"/>
          <ac:spMkLst>
            <pc:docMk/>
            <pc:sldMk cId="2317389119" sldId="293"/>
            <ac:spMk id="3" creationId="{F0E7F3C2-495A-4FE7-B961-C4C7DF465E79}"/>
          </ac:spMkLst>
        </pc:spChg>
        <pc:spChg chg="mod">
          <ac:chgData name="Ana Sierra" userId="4c4bd6b974aa8bff" providerId="LiveId" clId="{FDFCF4E2-C31C-4FEF-9ACA-8234E71833F5}" dt="2020-02-08T00:18:40.483" v="230" actId="20577"/>
          <ac:spMkLst>
            <pc:docMk/>
            <pc:sldMk cId="2317389119" sldId="293"/>
            <ac:spMk id="4" creationId="{68AB6BA8-DE7E-43CB-8F8B-AE0B43E6FE0A}"/>
          </ac:spMkLst>
        </pc:spChg>
        <pc:picChg chg="add del">
          <ac:chgData name="Ana Sierra" userId="4c4bd6b974aa8bff" providerId="LiveId" clId="{FDFCF4E2-C31C-4FEF-9ACA-8234E71833F5}" dt="2020-02-10T20:54:56.965" v="1425"/>
          <ac:picMkLst>
            <pc:docMk/>
            <pc:sldMk cId="2317389119" sldId="293"/>
            <ac:picMk id="2" creationId="{CCB97698-C7EF-4210-B4A0-B46B47C40750}"/>
          </ac:picMkLst>
        </pc:picChg>
      </pc:sldChg>
      <pc:sldChg chg="addSp modSp add modNotesTx">
        <pc:chgData name="Ana Sierra" userId="4c4bd6b974aa8bff" providerId="LiveId" clId="{FDFCF4E2-C31C-4FEF-9ACA-8234E71833F5}" dt="2020-02-10T23:58:21.073" v="3617" actId="20577"/>
        <pc:sldMkLst>
          <pc:docMk/>
          <pc:sldMk cId="197389531" sldId="294"/>
        </pc:sldMkLst>
        <pc:spChg chg="mod">
          <ac:chgData name="Ana Sierra" userId="4c4bd6b974aa8bff" providerId="LiveId" clId="{FDFCF4E2-C31C-4FEF-9ACA-8234E71833F5}" dt="2020-02-08T00:19:40.977" v="302" actId="113"/>
          <ac:spMkLst>
            <pc:docMk/>
            <pc:sldMk cId="197389531" sldId="294"/>
            <ac:spMk id="2" creationId="{CB205835-E141-4341-BEDE-B479C93AB531}"/>
          </ac:spMkLst>
        </pc:spChg>
        <pc:spChg chg="mod">
          <ac:chgData name="Ana Sierra" userId="4c4bd6b974aa8bff" providerId="LiveId" clId="{FDFCF4E2-C31C-4FEF-9ACA-8234E71833F5}" dt="2020-02-10T20:35:29.415" v="990" actId="403"/>
          <ac:spMkLst>
            <pc:docMk/>
            <pc:sldMk cId="197389531" sldId="294"/>
            <ac:spMk id="3" creationId="{1950C0AE-1F1E-48E6-8C51-CE9F1A8858FD}"/>
          </ac:spMkLst>
        </pc:spChg>
        <pc:spChg chg="add mod">
          <ac:chgData name="Ana Sierra" userId="4c4bd6b974aa8bff" providerId="LiveId" clId="{FDFCF4E2-C31C-4FEF-9ACA-8234E71833F5}" dt="2020-02-10T20:31:24.644" v="882" actId="1076"/>
          <ac:spMkLst>
            <pc:docMk/>
            <pc:sldMk cId="197389531" sldId="294"/>
            <ac:spMk id="4" creationId="{F833B6B6-BDCA-49AB-ADC8-13ED4DF25A8C}"/>
          </ac:spMkLst>
        </pc:spChg>
      </pc:sldChg>
      <pc:sldChg chg="modSp del">
        <pc:chgData name="Ana Sierra" userId="4c4bd6b974aa8bff" providerId="LiveId" clId="{FDFCF4E2-C31C-4FEF-9ACA-8234E71833F5}" dt="2020-02-08T00:19:12.529" v="269" actId="47"/>
        <pc:sldMkLst>
          <pc:docMk/>
          <pc:sldMk cId="4152304305" sldId="294"/>
        </pc:sldMkLst>
        <pc:spChg chg="mod">
          <ac:chgData name="Ana Sierra" userId="4c4bd6b974aa8bff" providerId="LiveId" clId="{FDFCF4E2-C31C-4FEF-9ACA-8234E71833F5}" dt="2020-02-08T00:19:10.578" v="268" actId="20577"/>
          <ac:spMkLst>
            <pc:docMk/>
            <pc:sldMk cId="4152304305" sldId="294"/>
            <ac:spMk id="2" creationId="{A05865D2-33A4-4DBB-B801-0E50B8E9D996}"/>
          </ac:spMkLst>
        </pc:spChg>
      </pc:sldChg>
      <pc:sldChg chg="addSp modSp add mod setBg modNotesTx">
        <pc:chgData name="Ana Sierra" userId="4c4bd6b974aa8bff" providerId="LiveId" clId="{FDFCF4E2-C31C-4FEF-9ACA-8234E71833F5}" dt="2020-02-16T22:05:18.952" v="36602" actId="403"/>
        <pc:sldMkLst>
          <pc:docMk/>
          <pc:sldMk cId="2856412394" sldId="295"/>
        </pc:sldMkLst>
        <pc:spChg chg="mod">
          <ac:chgData name="Ana Sierra" userId="4c4bd6b974aa8bff" providerId="LiveId" clId="{FDFCF4E2-C31C-4FEF-9ACA-8234E71833F5}" dt="2020-02-11T00:14:13.495" v="4577" actId="207"/>
          <ac:spMkLst>
            <pc:docMk/>
            <pc:sldMk cId="2856412394" sldId="295"/>
            <ac:spMk id="2" creationId="{575840B9-05A7-474F-8CFB-351C37C35CC7}"/>
          </ac:spMkLst>
        </pc:spChg>
        <pc:spChg chg="mod ord">
          <ac:chgData name="Ana Sierra" userId="4c4bd6b974aa8bff" providerId="LiveId" clId="{FDFCF4E2-C31C-4FEF-9ACA-8234E71833F5}" dt="2020-02-16T22:05:18.952" v="36602" actId="403"/>
          <ac:spMkLst>
            <pc:docMk/>
            <pc:sldMk cId="2856412394" sldId="295"/>
            <ac:spMk id="3" creationId="{EF34B150-2973-41A4-B6B6-B43786A1A4D2}"/>
          </ac:spMkLst>
        </pc:spChg>
        <pc:spChg chg="add">
          <ac:chgData name="Ana Sierra" userId="4c4bd6b974aa8bff" providerId="LiveId" clId="{FDFCF4E2-C31C-4FEF-9ACA-8234E71833F5}" dt="2020-02-11T00:37:41.789" v="5920"/>
          <ac:spMkLst>
            <pc:docMk/>
            <pc:sldMk cId="2856412394" sldId="295"/>
            <ac:spMk id="9" creationId="{B824134A-9BE1-4995-BB04-1E47CA5E27C4}"/>
          </ac:spMkLst>
        </pc:spChg>
        <pc:spChg chg="add">
          <ac:chgData name="Ana Sierra" userId="4c4bd6b974aa8bff" providerId="LiveId" clId="{FDFCF4E2-C31C-4FEF-9ACA-8234E71833F5}" dt="2020-02-11T00:12:58.464" v="4328" actId="26606"/>
          <ac:spMkLst>
            <pc:docMk/>
            <pc:sldMk cId="2856412394" sldId="295"/>
            <ac:spMk id="71" creationId="{284B70D5-875B-433D-BDBD-1522A85D6C1D}"/>
          </ac:spMkLst>
        </pc:spChg>
        <pc:spChg chg="add">
          <ac:chgData name="Ana Sierra" userId="4c4bd6b974aa8bff" providerId="LiveId" clId="{FDFCF4E2-C31C-4FEF-9ACA-8234E71833F5}" dt="2020-02-11T00:12:58.464" v="4328" actId="26606"/>
          <ac:spMkLst>
            <pc:docMk/>
            <pc:sldMk cId="2856412394" sldId="295"/>
            <ac:spMk id="75" creationId="{1E299956-A9E7-4FC1-A0B1-D590CA9730E8}"/>
          </ac:spMkLst>
        </pc:spChg>
        <pc:spChg chg="add">
          <ac:chgData name="Ana Sierra" userId="4c4bd6b974aa8bff" providerId="LiveId" clId="{FDFCF4E2-C31C-4FEF-9ACA-8234E71833F5}" dt="2020-02-11T00:12:58.464" v="4328" actId="26606"/>
          <ac:spMkLst>
            <pc:docMk/>
            <pc:sldMk cId="2856412394" sldId="295"/>
            <ac:spMk id="77" creationId="{17FC539C-B783-4B03-9F9E-D13430F3F64F}"/>
          </ac:spMkLst>
        </pc:spChg>
        <pc:picChg chg="add mod">
          <ac:chgData name="Ana Sierra" userId="4c4bd6b974aa8bff" providerId="LiveId" clId="{FDFCF4E2-C31C-4FEF-9ACA-8234E71833F5}" dt="2020-02-11T00:12:58.464" v="4328" actId="26606"/>
          <ac:picMkLst>
            <pc:docMk/>
            <pc:sldMk cId="2856412394" sldId="295"/>
            <ac:picMk id="1026" creationId="{AB152CE7-6E52-4E9A-B38C-5AE9D70A7C39}"/>
          </ac:picMkLst>
        </pc:picChg>
        <pc:cxnChg chg="add">
          <ac:chgData name="Ana Sierra" userId="4c4bd6b974aa8bff" providerId="LiveId" clId="{FDFCF4E2-C31C-4FEF-9ACA-8234E71833F5}" dt="2020-02-11T00:12:58.464" v="4328" actId="26606"/>
          <ac:cxnSpMkLst>
            <pc:docMk/>
            <pc:sldMk cId="2856412394" sldId="295"/>
            <ac:cxnSpMk id="73" creationId="{C947DF4A-614C-4B4C-8B80-E5B9D8E8CFED}"/>
          </ac:cxnSpMkLst>
        </pc:cxnChg>
      </pc:sldChg>
      <pc:sldChg chg="del">
        <pc:chgData name="Ana Sierra" userId="4c4bd6b974aa8bff" providerId="LiveId" clId="{FDFCF4E2-C31C-4FEF-9ACA-8234E71833F5}" dt="2020-02-08T00:18:53.382" v="236" actId="47"/>
        <pc:sldMkLst>
          <pc:docMk/>
          <pc:sldMk cId="4214993583" sldId="295"/>
        </pc:sldMkLst>
      </pc:sldChg>
      <pc:sldChg chg="del">
        <pc:chgData name="Ana Sierra" userId="4c4bd6b974aa8bff" providerId="LiveId" clId="{FDFCF4E2-C31C-4FEF-9ACA-8234E71833F5}" dt="2020-02-08T00:18:54.429" v="237" actId="47"/>
        <pc:sldMkLst>
          <pc:docMk/>
          <pc:sldMk cId="1829478898" sldId="296"/>
        </pc:sldMkLst>
      </pc:sldChg>
      <pc:sldChg chg="modSp add modNotesTx">
        <pc:chgData name="Ana Sierra" userId="4c4bd6b974aa8bff" providerId="LiveId" clId="{FDFCF4E2-C31C-4FEF-9ACA-8234E71833F5}" dt="2020-02-16T22:05:36.257" v="36605" actId="1076"/>
        <pc:sldMkLst>
          <pc:docMk/>
          <pc:sldMk cId="2151643163" sldId="296"/>
        </pc:sldMkLst>
        <pc:spChg chg="mod">
          <ac:chgData name="Ana Sierra" userId="4c4bd6b974aa8bff" providerId="LiveId" clId="{FDFCF4E2-C31C-4FEF-9ACA-8234E71833F5}" dt="2020-02-11T00:14:55.242" v="4601" actId="2711"/>
          <ac:spMkLst>
            <pc:docMk/>
            <pc:sldMk cId="2151643163" sldId="296"/>
            <ac:spMk id="2" creationId="{D8E3F315-E279-4644-B854-CCEBC580F3E1}"/>
          </ac:spMkLst>
        </pc:spChg>
        <pc:spChg chg="mod">
          <ac:chgData name="Ana Sierra" userId="4c4bd6b974aa8bff" providerId="LiveId" clId="{FDFCF4E2-C31C-4FEF-9ACA-8234E71833F5}" dt="2020-02-16T22:05:36.257" v="36605" actId="1076"/>
          <ac:spMkLst>
            <pc:docMk/>
            <pc:sldMk cId="2151643163" sldId="296"/>
            <ac:spMk id="3" creationId="{D1680FD0-BBB4-425F-86D5-9E2C1320D480}"/>
          </ac:spMkLst>
        </pc:spChg>
      </pc:sldChg>
      <pc:sldChg chg="addSp delSp modSp add mod setBg modNotesTx">
        <pc:chgData name="Ana Sierra" userId="4c4bd6b974aa8bff" providerId="LiveId" clId="{FDFCF4E2-C31C-4FEF-9ACA-8234E71833F5}" dt="2020-02-16T22:06:00.379" v="36606" actId="12"/>
        <pc:sldMkLst>
          <pc:docMk/>
          <pc:sldMk cId="1206785906" sldId="297"/>
        </pc:sldMkLst>
        <pc:spChg chg="mod">
          <ac:chgData name="Ana Sierra" userId="4c4bd6b974aa8bff" providerId="LiveId" clId="{FDFCF4E2-C31C-4FEF-9ACA-8234E71833F5}" dt="2020-02-11T00:46:33.228" v="6407" actId="122"/>
          <ac:spMkLst>
            <pc:docMk/>
            <pc:sldMk cId="1206785906" sldId="297"/>
            <ac:spMk id="2" creationId="{A4E48E3C-0847-4F18-ADB1-AF8D2B39037A}"/>
          </ac:spMkLst>
        </pc:spChg>
        <pc:spChg chg="mod ord">
          <ac:chgData name="Ana Sierra" userId="4c4bd6b974aa8bff" providerId="LiveId" clId="{FDFCF4E2-C31C-4FEF-9ACA-8234E71833F5}" dt="2020-02-11T19:14:18.869" v="8843" actId="20577"/>
          <ac:spMkLst>
            <pc:docMk/>
            <pc:sldMk cId="1206785906" sldId="297"/>
            <ac:spMk id="3" creationId="{10C820BE-FD81-45CB-9DC5-3EDC37788DBA}"/>
          </ac:spMkLst>
        </pc:spChg>
        <pc:spChg chg="add del">
          <ac:chgData name="Ana Sierra" userId="4c4bd6b974aa8bff" providerId="LiveId" clId="{FDFCF4E2-C31C-4FEF-9ACA-8234E71833F5}" dt="2020-02-11T18:08:38.051" v="6415"/>
          <ac:spMkLst>
            <pc:docMk/>
            <pc:sldMk cId="1206785906" sldId="297"/>
            <ac:spMk id="5" creationId="{962A4555-8C31-4A04-AD0A-E9F2E27DEA59}"/>
          </ac:spMkLst>
        </pc:spChg>
        <pc:spChg chg="add mod">
          <ac:chgData name="Ana Sierra" userId="4c4bd6b974aa8bff" providerId="LiveId" clId="{FDFCF4E2-C31C-4FEF-9ACA-8234E71833F5}" dt="2020-02-11T18:09:13.558" v="6438" actId="1076"/>
          <ac:spMkLst>
            <pc:docMk/>
            <pc:sldMk cId="1206785906" sldId="297"/>
            <ac:spMk id="6" creationId="{23EB96F0-273A-4045-AAD2-B4E6AD991621}"/>
          </ac:spMkLst>
        </pc:spChg>
        <pc:spChg chg="add">
          <ac:chgData name="Ana Sierra" userId="4c4bd6b974aa8bff" providerId="LiveId" clId="{FDFCF4E2-C31C-4FEF-9ACA-8234E71833F5}" dt="2020-02-11T00:45:12.554" v="6394" actId="26606"/>
          <ac:spMkLst>
            <pc:docMk/>
            <pc:sldMk cId="1206785906" sldId="297"/>
            <ac:spMk id="9" creationId="{284B70D5-875B-433D-BDBD-1522A85D6C1D}"/>
          </ac:spMkLst>
        </pc:spChg>
        <pc:spChg chg="add">
          <ac:chgData name="Ana Sierra" userId="4c4bd6b974aa8bff" providerId="LiveId" clId="{FDFCF4E2-C31C-4FEF-9ACA-8234E71833F5}" dt="2020-02-11T00:45:12.554" v="6394" actId="26606"/>
          <ac:spMkLst>
            <pc:docMk/>
            <pc:sldMk cId="1206785906" sldId="297"/>
            <ac:spMk id="13" creationId="{1E299956-A9E7-4FC1-A0B1-D590CA9730E8}"/>
          </ac:spMkLst>
        </pc:spChg>
        <pc:spChg chg="add">
          <ac:chgData name="Ana Sierra" userId="4c4bd6b974aa8bff" providerId="LiveId" clId="{FDFCF4E2-C31C-4FEF-9ACA-8234E71833F5}" dt="2020-02-11T00:45:12.554" v="6394" actId="26606"/>
          <ac:spMkLst>
            <pc:docMk/>
            <pc:sldMk cId="1206785906" sldId="297"/>
            <ac:spMk id="15" creationId="{17FC539C-B783-4B03-9F9E-D13430F3F64F}"/>
          </ac:spMkLst>
        </pc:spChg>
        <pc:picChg chg="add mod">
          <ac:chgData name="Ana Sierra" userId="4c4bd6b974aa8bff" providerId="LiveId" clId="{FDFCF4E2-C31C-4FEF-9ACA-8234E71833F5}" dt="2020-02-11T18:08:37.640" v="6414" actId="1076"/>
          <ac:picMkLst>
            <pc:docMk/>
            <pc:sldMk cId="1206785906" sldId="297"/>
            <ac:picMk id="4" creationId="{D49E5790-E094-43D9-B7A5-BB59F9A3B3E7}"/>
          </ac:picMkLst>
        </pc:picChg>
        <pc:cxnChg chg="add">
          <ac:chgData name="Ana Sierra" userId="4c4bd6b974aa8bff" providerId="LiveId" clId="{FDFCF4E2-C31C-4FEF-9ACA-8234E71833F5}" dt="2020-02-11T00:45:12.554" v="6394" actId="26606"/>
          <ac:cxnSpMkLst>
            <pc:docMk/>
            <pc:sldMk cId="1206785906" sldId="297"/>
            <ac:cxnSpMk id="11" creationId="{C947DF4A-614C-4B4C-8B80-E5B9D8E8CFED}"/>
          </ac:cxnSpMkLst>
        </pc:cxnChg>
      </pc:sldChg>
      <pc:sldChg chg="del">
        <pc:chgData name="Ana Sierra" userId="4c4bd6b974aa8bff" providerId="LiveId" clId="{FDFCF4E2-C31C-4FEF-9ACA-8234E71833F5}" dt="2020-02-08T00:18:55.369" v="238" actId="47"/>
        <pc:sldMkLst>
          <pc:docMk/>
          <pc:sldMk cId="3577146850" sldId="297"/>
        </pc:sldMkLst>
      </pc:sldChg>
      <pc:sldChg chg="modSp add del">
        <pc:chgData name="Ana Sierra" userId="4c4bd6b974aa8bff" providerId="LiveId" clId="{FDFCF4E2-C31C-4FEF-9ACA-8234E71833F5}" dt="2020-02-10T21:42:24.135" v="1505" actId="47"/>
        <pc:sldMkLst>
          <pc:docMk/>
          <pc:sldMk cId="1403592857" sldId="298"/>
        </pc:sldMkLst>
        <pc:spChg chg="mod">
          <ac:chgData name="Ana Sierra" userId="4c4bd6b974aa8bff" providerId="LiveId" clId="{FDFCF4E2-C31C-4FEF-9ACA-8234E71833F5}" dt="2020-02-10T21:40:23.337" v="1504" actId="207"/>
          <ac:spMkLst>
            <pc:docMk/>
            <pc:sldMk cId="1403592857" sldId="298"/>
            <ac:spMk id="2" creationId="{A5F0F31C-1AB6-439D-BD14-72A6566CC2C7}"/>
          </ac:spMkLst>
        </pc:spChg>
      </pc:sldChg>
      <pc:sldChg chg="addSp modSp add ord modNotesTx">
        <pc:chgData name="Ana Sierra" userId="4c4bd6b974aa8bff" providerId="LiveId" clId="{FDFCF4E2-C31C-4FEF-9ACA-8234E71833F5}" dt="2020-02-10T23:57:41.572" v="3400" actId="20577"/>
        <pc:sldMkLst>
          <pc:docMk/>
          <pc:sldMk cId="2955529929" sldId="299"/>
        </pc:sldMkLst>
        <pc:spChg chg="mod">
          <ac:chgData name="Ana Sierra" userId="4c4bd6b974aa8bff" providerId="LiveId" clId="{FDFCF4E2-C31C-4FEF-9ACA-8234E71833F5}" dt="2020-02-10T21:47:36.563" v="1565" actId="20577"/>
          <ac:spMkLst>
            <pc:docMk/>
            <pc:sldMk cId="2955529929" sldId="299"/>
            <ac:spMk id="2" creationId="{7F19975F-9FAA-4F11-B98B-EB242AE150AD}"/>
          </ac:spMkLst>
        </pc:spChg>
        <pc:spChg chg="mod">
          <ac:chgData name="Ana Sierra" userId="4c4bd6b974aa8bff" providerId="LiveId" clId="{FDFCF4E2-C31C-4FEF-9ACA-8234E71833F5}" dt="2020-02-10T23:42:36.628" v="3121" actId="1076"/>
          <ac:spMkLst>
            <pc:docMk/>
            <pc:sldMk cId="2955529929" sldId="299"/>
            <ac:spMk id="3" creationId="{766E74F0-F093-463D-8AF3-AB4A770CA9A5}"/>
          </ac:spMkLst>
        </pc:spChg>
        <pc:spChg chg="add mod">
          <ac:chgData name="Ana Sierra" userId="4c4bd6b974aa8bff" providerId="LiveId" clId="{FDFCF4E2-C31C-4FEF-9ACA-8234E71833F5}" dt="2020-02-10T21:51:01.927" v="1671" actId="1076"/>
          <ac:spMkLst>
            <pc:docMk/>
            <pc:sldMk cId="2955529929" sldId="299"/>
            <ac:spMk id="4" creationId="{BD666CD0-BC6B-46CC-802D-F76FDEBBC7AB}"/>
          </ac:spMkLst>
        </pc:spChg>
        <pc:spChg chg="add mod">
          <ac:chgData name="Ana Sierra" userId="4c4bd6b974aa8bff" providerId="LiveId" clId="{FDFCF4E2-C31C-4FEF-9ACA-8234E71833F5}" dt="2020-02-10T23:42:29.413" v="3119" actId="1076"/>
          <ac:spMkLst>
            <pc:docMk/>
            <pc:sldMk cId="2955529929" sldId="299"/>
            <ac:spMk id="5" creationId="{B8BF1E02-77F0-4DF8-B324-63E7711EEE2E}"/>
          </ac:spMkLst>
        </pc:spChg>
      </pc:sldChg>
      <pc:sldChg chg="del">
        <pc:chgData name="Ana Sierra" userId="4c4bd6b974aa8bff" providerId="LiveId" clId="{FDFCF4E2-C31C-4FEF-9ACA-8234E71833F5}" dt="2020-02-08T00:19:01.139" v="246" actId="47"/>
        <pc:sldMkLst>
          <pc:docMk/>
          <pc:sldMk cId="1629760392" sldId="301"/>
        </pc:sldMkLst>
      </pc:sldChg>
      <pc:sldChg chg="del">
        <pc:chgData name="Ana Sierra" userId="4c4bd6b974aa8bff" providerId="LiveId" clId="{FDFCF4E2-C31C-4FEF-9ACA-8234E71833F5}" dt="2020-02-08T00:19:01.719" v="250" actId="47"/>
        <pc:sldMkLst>
          <pc:docMk/>
          <pc:sldMk cId="3744156741" sldId="302"/>
        </pc:sldMkLst>
      </pc:sldChg>
      <pc:sldChg chg="del">
        <pc:chgData name="Ana Sierra" userId="4c4bd6b974aa8bff" providerId="LiveId" clId="{FDFCF4E2-C31C-4FEF-9ACA-8234E71833F5}" dt="2020-02-08T00:19:02.782" v="257" actId="47"/>
        <pc:sldMkLst>
          <pc:docMk/>
          <pc:sldMk cId="3296721291" sldId="303"/>
        </pc:sldMkLst>
      </pc:sldChg>
      <pc:sldChg chg="del">
        <pc:chgData name="Ana Sierra" userId="4c4bd6b974aa8bff" providerId="LiveId" clId="{FDFCF4E2-C31C-4FEF-9ACA-8234E71833F5}" dt="2020-02-08T00:19:02.924" v="258" actId="47"/>
        <pc:sldMkLst>
          <pc:docMk/>
          <pc:sldMk cId="2243519566" sldId="304"/>
        </pc:sldMkLst>
      </pc:sldChg>
      <pc:sldChg chg="del">
        <pc:chgData name="Ana Sierra" userId="4c4bd6b974aa8bff" providerId="LiveId" clId="{FDFCF4E2-C31C-4FEF-9ACA-8234E71833F5}" dt="2020-02-08T00:19:03.127" v="259" actId="47"/>
        <pc:sldMkLst>
          <pc:docMk/>
          <pc:sldMk cId="861770230" sldId="305"/>
        </pc:sldMkLst>
      </pc:sldChg>
      <pc:sldChg chg="del">
        <pc:chgData name="Ana Sierra" userId="4c4bd6b974aa8bff" providerId="LiveId" clId="{FDFCF4E2-C31C-4FEF-9ACA-8234E71833F5}" dt="2020-02-08T00:19:02.647" v="256" actId="47"/>
        <pc:sldMkLst>
          <pc:docMk/>
          <pc:sldMk cId="1021454174" sldId="306"/>
        </pc:sldMkLst>
      </pc:sldChg>
      <pc:sldChg chg="del">
        <pc:chgData name="Ana Sierra" userId="4c4bd6b974aa8bff" providerId="LiveId" clId="{FDFCF4E2-C31C-4FEF-9ACA-8234E71833F5}" dt="2020-02-08T00:19:03.822" v="263" actId="47"/>
        <pc:sldMkLst>
          <pc:docMk/>
          <pc:sldMk cId="2142185813" sldId="307"/>
        </pc:sldMkLst>
      </pc:sldChg>
      <pc:sldChg chg="del">
        <pc:chgData name="Ana Sierra" userId="4c4bd6b974aa8bff" providerId="LiveId" clId="{FDFCF4E2-C31C-4FEF-9ACA-8234E71833F5}" dt="2020-02-08T00:19:04.152" v="265" actId="47"/>
        <pc:sldMkLst>
          <pc:docMk/>
          <pc:sldMk cId="2512220800" sldId="309"/>
        </pc:sldMkLst>
      </pc:sldChg>
      <pc:sldChg chg="del">
        <pc:chgData name="Ana Sierra" userId="4c4bd6b974aa8bff" providerId="LiveId" clId="{FDFCF4E2-C31C-4FEF-9ACA-8234E71833F5}" dt="2020-02-08T00:19:03.259" v="260" actId="47"/>
        <pc:sldMkLst>
          <pc:docMk/>
          <pc:sldMk cId="3068822127" sldId="310"/>
        </pc:sldMkLst>
      </pc:sldChg>
      <pc:sldChg chg="del">
        <pc:chgData name="Ana Sierra" userId="4c4bd6b974aa8bff" providerId="LiveId" clId="{FDFCF4E2-C31C-4FEF-9ACA-8234E71833F5}" dt="2020-02-08T00:19:01.911" v="251" actId="47"/>
        <pc:sldMkLst>
          <pc:docMk/>
          <pc:sldMk cId="889442111" sldId="312"/>
        </pc:sldMkLst>
      </pc:sldChg>
      <pc:sldChg chg="del">
        <pc:chgData name="Ana Sierra" userId="4c4bd6b974aa8bff" providerId="LiveId" clId="{FDFCF4E2-C31C-4FEF-9ACA-8234E71833F5}" dt="2020-02-08T00:18:57.243" v="240" actId="47"/>
        <pc:sldMkLst>
          <pc:docMk/>
          <pc:sldMk cId="3328472331" sldId="313"/>
        </pc:sldMkLst>
      </pc:sldChg>
      <pc:sldChg chg="del">
        <pc:chgData name="Ana Sierra" userId="4c4bd6b974aa8bff" providerId="LiveId" clId="{FDFCF4E2-C31C-4FEF-9ACA-8234E71833F5}" dt="2020-02-08T00:18:59.557" v="241" actId="47"/>
        <pc:sldMkLst>
          <pc:docMk/>
          <pc:sldMk cId="3521577177" sldId="314"/>
        </pc:sldMkLst>
      </pc:sldChg>
      <pc:sldChg chg="del">
        <pc:chgData name="Ana Sierra" userId="4c4bd6b974aa8bff" providerId="LiveId" clId="{FDFCF4E2-C31C-4FEF-9ACA-8234E71833F5}" dt="2020-02-08T00:18:59.952" v="242" actId="47"/>
        <pc:sldMkLst>
          <pc:docMk/>
          <pc:sldMk cId="799869395" sldId="315"/>
        </pc:sldMkLst>
      </pc:sldChg>
      <pc:sldChg chg="del">
        <pc:chgData name="Ana Sierra" userId="4c4bd6b974aa8bff" providerId="LiveId" clId="{FDFCF4E2-C31C-4FEF-9ACA-8234E71833F5}" dt="2020-02-08T00:19:04.566" v="267" actId="47"/>
        <pc:sldMkLst>
          <pc:docMk/>
          <pc:sldMk cId="285227998" sldId="317"/>
        </pc:sldMkLst>
      </pc:sldChg>
      <pc:sldChg chg="del">
        <pc:chgData name="Ana Sierra" userId="4c4bd6b974aa8bff" providerId="LiveId" clId="{FDFCF4E2-C31C-4FEF-9ACA-8234E71833F5}" dt="2020-02-08T00:19:04.348" v="266" actId="47"/>
        <pc:sldMkLst>
          <pc:docMk/>
          <pc:sldMk cId="2078525695" sldId="318"/>
        </pc:sldMkLst>
      </pc:sldChg>
      <pc:sldChg chg="del">
        <pc:chgData name="Ana Sierra" userId="4c4bd6b974aa8bff" providerId="LiveId" clId="{FDFCF4E2-C31C-4FEF-9ACA-8234E71833F5}" dt="2020-02-08T00:18:55.971" v="239" actId="47"/>
        <pc:sldMkLst>
          <pc:docMk/>
          <pc:sldMk cId="3367696704" sldId="319"/>
        </pc:sldMkLst>
      </pc:sldChg>
      <pc:sldChg chg="del">
        <pc:chgData name="Ana Sierra" userId="4c4bd6b974aa8bff" providerId="LiveId" clId="{FDFCF4E2-C31C-4FEF-9ACA-8234E71833F5}" dt="2020-02-08T00:19:03.517" v="261" actId="47"/>
        <pc:sldMkLst>
          <pc:docMk/>
          <pc:sldMk cId="485554023" sldId="320"/>
        </pc:sldMkLst>
      </pc:sldChg>
      <pc:sldChg chg="del">
        <pc:chgData name="Ana Sierra" userId="4c4bd6b974aa8bff" providerId="LiveId" clId="{FDFCF4E2-C31C-4FEF-9ACA-8234E71833F5}" dt="2020-02-08T00:19:03.984" v="264" actId="47"/>
        <pc:sldMkLst>
          <pc:docMk/>
          <pc:sldMk cId="1469475256" sldId="321"/>
        </pc:sldMkLst>
      </pc:sldChg>
      <pc:sldChg chg="del">
        <pc:chgData name="Ana Sierra" userId="4c4bd6b974aa8bff" providerId="LiveId" clId="{FDFCF4E2-C31C-4FEF-9ACA-8234E71833F5}" dt="2020-02-08T00:19:00.772" v="244" actId="47"/>
        <pc:sldMkLst>
          <pc:docMk/>
          <pc:sldMk cId="210194282" sldId="322"/>
        </pc:sldMkLst>
      </pc:sldChg>
      <pc:sldChg chg="del">
        <pc:chgData name="Ana Sierra" userId="4c4bd6b974aa8bff" providerId="LiveId" clId="{FDFCF4E2-C31C-4FEF-9ACA-8234E71833F5}" dt="2020-02-08T00:19:03.580" v="262" actId="47"/>
        <pc:sldMkLst>
          <pc:docMk/>
          <pc:sldMk cId="4066621871" sldId="323"/>
        </pc:sldMkLst>
      </pc:sldChg>
      <pc:sldChg chg="del">
        <pc:chgData name="Ana Sierra" userId="4c4bd6b974aa8bff" providerId="LiveId" clId="{FDFCF4E2-C31C-4FEF-9ACA-8234E71833F5}" dt="2020-02-08T00:19:00.935" v="245" actId="47"/>
        <pc:sldMkLst>
          <pc:docMk/>
          <pc:sldMk cId="2414967207" sldId="324"/>
        </pc:sldMkLst>
      </pc:sldChg>
      <pc:sldChg chg="del">
        <pc:chgData name="Ana Sierra" userId="4c4bd6b974aa8bff" providerId="LiveId" clId="{FDFCF4E2-C31C-4FEF-9ACA-8234E71833F5}" dt="2020-02-08T00:19:00.430" v="243" actId="47"/>
        <pc:sldMkLst>
          <pc:docMk/>
          <pc:sldMk cId="377718406" sldId="325"/>
        </pc:sldMkLst>
      </pc:sldChg>
      <pc:sldChg chg="del">
        <pc:chgData name="Ana Sierra" userId="4c4bd6b974aa8bff" providerId="LiveId" clId="{FDFCF4E2-C31C-4FEF-9ACA-8234E71833F5}" dt="2020-02-08T00:19:01.456" v="248" actId="47"/>
        <pc:sldMkLst>
          <pc:docMk/>
          <pc:sldMk cId="2426118415" sldId="326"/>
        </pc:sldMkLst>
      </pc:sldChg>
      <pc:sldChg chg="del">
        <pc:chgData name="Ana Sierra" userId="4c4bd6b974aa8bff" providerId="LiveId" clId="{FDFCF4E2-C31C-4FEF-9ACA-8234E71833F5}" dt="2020-02-08T00:19:01.485" v="249" actId="47"/>
        <pc:sldMkLst>
          <pc:docMk/>
          <pc:sldMk cId="2832135518" sldId="327"/>
        </pc:sldMkLst>
      </pc:sldChg>
      <pc:sldChg chg="del">
        <pc:chgData name="Ana Sierra" userId="4c4bd6b974aa8bff" providerId="LiveId" clId="{FDFCF4E2-C31C-4FEF-9ACA-8234E71833F5}" dt="2020-02-08T00:19:02.246" v="253" actId="47"/>
        <pc:sldMkLst>
          <pc:docMk/>
          <pc:sldMk cId="1044326415" sldId="329"/>
        </pc:sldMkLst>
      </pc:sldChg>
      <pc:sldChg chg="del">
        <pc:chgData name="Ana Sierra" userId="4c4bd6b974aa8bff" providerId="LiveId" clId="{FDFCF4E2-C31C-4FEF-9ACA-8234E71833F5}" dt="2020-02-08T00:19:02.411" v="254" actId="47"/>
        <pc:sldMkLst>
          <pc:docMk/>
          <pc:sldMk cId="3887650682" sldId="330"/>
        </pc:sldMkLst>
      </pc:sldChg>
      <pc:sldChg chg="del">
        <pc:chgData name="Ana Sierra" userId="4c4bd6b974aa8bff" providerId="LiveId" clId="{FDFCF4E2-C31C-4FEF-9ACA-8234E71833F5}" dt="2020-02-08T00:19:02.087" v="252" actId="47"/>
        <pc:sldMkLst>
          <pc:docMk/>
          <pc:sldMk cId="3086920751" sldId="331"/>
        </pc:sldMkLst>
      </pc:sldChg>
      <pc:sldChg chg="del">
        <pc:chgData name="Ana Sierra" userId="4c4bd6b974aa8bff" providerId="LiveId" clId="{FDFCF4E2-C31C-4FEF-9ACA-8234E71833F5}" dt="2020-02-08T00:19:01.275" v="247" actId="47"/>
        <pc:sldMkLst>
          <pc:docMk/>
          <pc:sldMk cId="3815705623" sldId="332"/>
        </pc:sldMkLst>
      </pc:sldChg>
      <pc:sldChg chg="del">
        <pc:chgData name="Ana Sierra" userId="4c4bd6b974aa8bff" providerId="LiveId" clId="{FDFCF4E2-C31C-4FEF-9ACA-8234E71833F5}" dt="2020-02-08T00:19:02.484" v="255" actId="47"/>
        <pc:sldMkLst>
          <pc:docMk/>
          <pc:sldMk cId="1244342295" sldId="333"/>
        </pc:sldMkLst>
      </pc:sldChg>
      <pc:sldChg chg="modSp modNotesTx">
        <pc:chgData name="Ana Sierra" userId="4c4bd6b974aa8bff" providerId="LiveId" clId="{FDFCF4E2-C31C-4FEF-9ACA-8234E71833F5}" dt="2020-02-11T21:30:46.357" v="18228" actId="1076"/>
        <pc:sldMkLst>
          <pc:docMk/>
          <pc:sldMk cId="3365360177" sldId="346"/>
        </pc:sldMkLst>
        <pc:spChg chg="mod">
          <ac:chgData name="Ana Sierra" userId="4c4bd6b974aa8bff" providerId="LiveId" clId="{FDFCF4E2-C31C-4FEF-9ACA-8234E71833F5}" dt="2020-02-10T21:44:09.678" v="1509" actId="120"/>
          <ac:spMkLst>
            <pc:docMk/>
            <pc:sldMk cId="3365360177" sldId="346"/>
            <ac:spMk id="3" creationId="{00000000-0000-0000-0000-000000000000}"/>
          </ac:spMkLst>
        </pc:spChg>
        <pc:spChg chg="mod">
          <ac:chgData name="Ana Sierra" userId="4c4bd6b974aa8bff" providerId="LiveId" clId="{FDFCF4E2-C31C-4FEF-9ACA-8234E71833F5}" dt="2020-02-11T21:30:46.357" v="18228" actId="1076"/>
          <ac:spMkLst>
            <pc:docMk/>
            <pc:sldMk cId="3365360177" sldId="346"/>
            <ac:spMk id="4" creationId="{00000000-0000-0000-0000-000000000000}"/>
          </ac:spMkLst>
        </pc:spChg>
      </pc:sldChg>
      <pc:sldChg chg="addSp delSp modSp add modNotesTx">
        <pc:chgData name="Ana Sierra" userId="4c4bd6b974aa8bff" providerId="LiveId" clId="{FDFCF4E2-C31C-4FEF-9ACA-8234E71833F5}" dt="2020-02-11T21:38:58.603" v="18460" actId="20577"/>
        <pc:sldMkLst>
          <pc:docMk/>
          <pc:sldMk cId="3160164808" sldId="347"/>
        </pc:sldMkLst>
        <pc:spChg chg="del">
          <ac:chgData name="Ana Sierra" userId="4c4bd6b974aa8bff" providerId="LiveId" clId="{FDFCF4E2-C31C-4FEF-9ACA-8234E71833F5}" dt="2020-02-11T00:03:45.726" v="4073" actId="478"/>
          <ac:spMkLst>
            <pc:docMk/>
            <pc:sldMk cId="3160164808" sldId="347"/>
            <ac:spMk id="2" creationId="{B3D1F88A-5BE8-4C6D-AE12-4577D5283B63}"/>
          </ac:spMkLst>
        </pc:spChg>
        <pc:spChg chg="mod">
          <ac:chgData name="Ana Sierra" userId="4c4bd6b974aa8bff" providerId="LiveId" clId="{FDFCF4E2-C31C-4FEF-9ACA-8234E71833F5}" dt="2020-02-11T21:38:46.823" v="18412" actId="20577"/>
          <ac:spMkLst>
            <pc:docMk/>
            <pc:sldMk cId="3160164808" sldId="347"/>
            <ac:spMk id="3" creationId="{5A2E7D76-F146-40C6-BF0A-6BD531ACFCDC}"/>
          </ac:spMkLst>
        </pc:spChg>
        <pc:spChg chg="add">
          <ac:chgData name="Ana Sierra" userId="4c4bd6b974aa8bff" providerId="LiveId" clId="{FDFCF4E2-C31C-4FEF-9ACA-8234E71833F5}" dt="2020-02-11T00:03:43.035" v="4072"/>
          <ac:spMkLst>
            <pc:docMk/>
            <pc:sldMk cId="3160164808" sldId="347"/>
            <ac:spMk id="4" creationId="{1F77CA3E-A8FE-45F1-8AF3-12A259AD014B}"/>
          </ac:spMkLst>
        </pc:spChg>
      </pc:sldChg>
      <pc:sldChg chg="addSp delSp modSp add mod setBg modNotesTx">
        <pc:chgData name="Ana Sierra" userId="4c4bd6b974aa8bff" providerId="LiveId" clId="{FDFCF4E2-C31C-4FEF-9ACA-8234E71833F5}" dt="2020-02-11T18:14:47.379" v="6751" actId="20577"/>
        <pc:sldMkLst>
          <pc:docMk/>
          <pc:sldMk cId="3510709900" sldId="348"/>
        </pc:sldMkLst>
        <pc:spChg chg="mod">
          <ac:chgData name="Ana Sierra" userId="4c4bd6b974aa8bff" providerId="LiveId" clId="{FDFCF4E2-C31C-4FEF-9ACA-8234E71833F5}" dt="2020-02-11T18:06:39.565" v="6411" actId="207"/>
          <ac:spMkLst>
            <pc:docMk/>
            <pc:sldMk cId="3510709900" sldId="348"/>
            <ac:spMk id="2" creationId="{A6DEDAEC-8919-464A-95C5-DE446855F4F7}"/>
          </ac:spMkLst>
        </pc:spChg>
        <pc:spChg chg="mod ord">
          <ac:chgData name="Ana Sierra" userId="4c4bd6b974aa8bff" providerId="LiveId" clId="{FDFCF4E2-C31C-4FEF-9ACA-8234E71833F5}" dt="2020-02-11T00:46:19.636" v="6402" actId="403"/>
          <ac:spMkLst>
            <pc:docMk/>
            <pc:sldMk cId="3510709900" sldId="348"/>
            <ac:spMk id="3" creationId="{B3481953-CBE9-415E-AA86-9197BF33BE39}"/>
          </ac:spMkLst>
        </pc:spChg>
        <pc:spChg chg="add del">
          <ac:chgData name="Ana Sierra" userId="4c4bd6b974aa8bff" providerId="LiveId" clId="{FDFCF4E2-C31C-4FEF-9ACA-8234E71833F5}" dt="2020-02-11T00:41:38.120" v="6140" actId="26606"/>
          <ac:spMkLst>
            <pc:docMk/>
            <pc:sldMk cId="3510709900" sldId="348"/>
            <ac:spMk id="11" creationId="{52ABB703-2B0E-4C3B-B4A2-F3973548E561}"/>
          </ac:spMkLst>
        </pc:spChg>
        <pc:spChg chg="add del">
          <ac:chgData name="Ana Sierra" userId="4c4bd6b974aa8bff" providerId="LiveId" clId="{FDFCF4E2-C31C-4FEF-9ACA-8234E71833F5}" dt="2020-02-11T00:41:38.120" v="6140" actId="26606"/>
          <ac:spMkLst>
            <pc:docMk/>
            <pc:sldMk cId="3510709900" sldId="348"/>
            <ac:spMk id="15" creationId="{E95DA498-D9A2-4DA9-B9DA-B3776E08CF7E}"/>
          </ac:spMkLst>
        </pc:spChg>
        <pc:spChg chg="add del">
          <ac:chgData name="Ana Sierra" userId="4c4bd6b974aa8bff" providerId="LiveId" clId="{FDFCF4E2-C31C-4FEF-9ACA-8234E71833F5}" dt="2020-02-11T00:41:38.120" v="6140" actId="26606"/>
          <ac:spMkLst>
            <pc:docMk/>
            <pc:sldMk cId="3510709900" sldId="348"/>
            <ac:spMk id="17" creationId="{82A73093-4B9D-420D-B17E-52293703A1D4}"/>
          </ac:spMkLst>
        </pc:spChg>
        <pc:spChg chg="add">
          <ac:chgData name="Ana Sierra" userId="4c4bd6b974aa8bff" providerId="LiveId" clId="{FDFCF4E2-C31C-4FEF-9ACA-8234E71833F5}" dt="2020-02-11T00:41:38.120" v="6140" actId="26606"/>
          <ac:spMkLst>
            <pc:docMk/>
            <pc:sldMk cId="3510709900" sldId="348"/>
            <ac:spMk id="22" creationId="{284B70D5-875B-433D-BDBD-1522A85D6C1D}"/>
          </ac:spMkLst>
        </pc:spChg>
        <pc:spChg chg="add">
          <ac:chgData name="Ana Sierra" userId="4c4bd6b974aa8bff" providerId="LiveId" clId="{FDFCF4E2-C31C-4FEF-9ACA-8234E71833F5}" dt="2020-02-11T00:41:38.120" v="6140" actId="26606"/>
          <ac:spMkLst>
            <pc:docMk/>
            <pc:sldMk cId="3510709900" sldId="348"/>
            <ac:spMk id="26" creationId="{1E299956-A9E7-4FC1-A0B1-D590CA9730E8}"/>
          </ac:spMkLst>
        </pc:spChg>
        <pc:spChg chg="add">
          <ac:chgData name="Ana Sierra" userId="4c4bd6b974aa8bff" providerId="LiveId" clId="{FDFCF4E2-C31C-4FEF-9ACA-8234E71833F5}" dt="2020-02-11T00:41:38.120" v="6140" actId="26606"/>
          <ac:spMkLst>
            <pc:docMk/>
            <pc:sldMk cId="3510709900" sldId="348"/>
            <ac:spMk id="28" creationId="{17FC539C-B783-4B03-9F9E-D13430F3F64F}"/>
          </ac:spMkLst>
        </pc:spChg>
        <pc:picChg chg="add mod">
          <ac:chgData name="Ana Sierra" userId="4c4bd6b974aa8bff" providerId="LiveId" clId="{FDFCF4E2-C31C-4FEF-9ACA-8234E71833F5}" dt="2020-02-11T18:12:59.949" v="6525" actId="1076"/>
          <ac:picMkLst>
            <pc:docMk/>
            <pc:sldMk cId="3510709900" sldId="348"/>
            <ac:picMk id="6" creationId="{F20492FE-FAB6-417E-82DB-CC6771151216}"/>
          </ac:picMkLst>
        </pc:picChg>
        <pc:cxnChg chg="add del">
          <ac:chgData name="Ana Sierra" userId="4c4bd6b974aa8bff" providerId="LiveId" clId="{FDFCF4E2-C31C-4FEF-9ACA-8234E71833F5}" dt="2020-02-11T00:41:38.120" v="6140" actId="26606"/>
          <ac:cxnSpMkLst>
            <pc:docMk/>
            <pc:sldMk cId="3510709900" sldId="348"/>
            <ac:cxnSpMk id="13" creationId="{9C21570E-E159-49A6-9891-FA397B7A92D3}"/>
          </ac:cxnSpMkLst>
        </pc:cxnChg>
        <pc:cxnChg chg="add">
          <ac:chgData name="Ana Sierra" userId="4c4bd6b974aa8bff" providerId="LiveId" clId="{FDFCF4E2-C31C-4FEF-9ACA-8234E71833F5}" dt="2020-02-11T00:41:38.120" v="6140" actId="26606"/>
          <ac:cxnSpMkLst>
            <pc:docMk/>
            <pc:sldMk cId="3510709900" sldId="348"/>
            <ac:cxnSpMk id="24" creationId="{C947DF4A-614C-4B4C-8B80-E5B9D8E8CFED}"/>
          </ac:cxnSpMkLst>
        </pc:cxnChg>
      </pc:sldChg>
      <pc:sldChg chg="modSp add modNotesTx">
        <pc:chgData name="Ana Sierra" userId="4c4bd6b974aa8bff" providerId="LiveId" clId="{FDFCF4E2-C31C-4FEF-9ACA-8234E71833F5}" dt="2020-02-16T00:30:01.825" v="21840" actId="403"/>
        <pc:sldMkLst>
          <pc:docMk/>
          <pc:sldMk cId="2430329772" sldId="349"/>
        </pc:sldMkLst>
        <pc:spChg chg="mod">
          <ac:chgData name="Ana Sierra" userId="4c4bd6b974aa8bff" providerId="LiveId" clId="{FDFCF4E2-C31C-4FEF-9ACA-8234E71833F5}" dt="2020-02-11T19:18:09.460" v="9032" actId="207"/>
          <ac:spMkLst>
            <pc:docMk/>
            <pc:sldMk cId="2430329772" sldId="349"/>
            <ac:spMk id="2" creationId="{A8F73E33-5330-4565-BCBA-6B887856F602}"/>
          </ac:spMkLst>
        </pc:spChg>
        <pc:spChg chg="mod">
          <ac:chgData name="Ana Sierra" userId="4c4bd6b974aa8bff" providerId="LiveId" clId="{FDFCF4E2-C31C-4FEF-9ACA-8234E71833F5}" dt="2020-02-16T00:30:01.825" v="21840" actId="403"/>
          <ac:spMkLst>
            <pc:docMk/>
            <pc:sldMk cId="2430329772" sldId="349"/>
            <ac:spMk id="3" creationId="{CA9C0913-9EE4-48F0-A2F1-98253185CF9B}"/>
          </ac:spMkLst>
        </pc:spChg>
      </pc:sldChg>
      <pc:sldChg chg="addSp delSp modSp add">
        <pc:chgData name="Ana Sierra" userId="4c4bd6b974aa8bff" providerId="LiveId" clId="{FDFCF4E2-C31C-4FEF-9ACA-8234E71833F5}" dt="2020-02-16T00:30:39.591" v="21848" actId="20577"/>
        <pc:sldMkLst>
          <pc:docMk/>
          <pc:sldMk cId="1107734008" sldId="350"/>
        </pc:sldMkLst>
        <pc:spChg chg="del">
          <ac:chgData name="Ana Sierra" userId="4c4bd6b974aa8bff" providerId="LiveId" clId="{FDFCF4E2-C31C-4FEF-9ACA-8234E71833F5}" dt="2020-02-16T00:30:23.394" v="21842" actId="478"/>
          <ac:spMkLst>
            <pc:docMk/>
            <pc:sldMk cId="1107734008" sldId="350"/>
            <ac:spMk id="2" creationId="{9C79E143-4E0D-4745-A8B8-185A0B87F586}"/>
          </ac:spMkLst>
        </pc:spChg>
        <pc:spChg chg="mod">
          <ac:chgData name="Ana Sierra" userId="4c4bd6b974aa8bff" providerId="LiveId" clId="{FDFCF4E2-C31C-4FEF-9ACA-8234E71833F5}" dt="2020-02-16T00:30:39.591" v="21848" actId="20577"/>
          <ac:spMkLst>
            <pc:docMk/>
            <pc:sldMk cId="1107734008" sldId="350"/>
            <ac:spMk id="3" creationId="{477731F9-C19A-425D-BA5B-31F98CFB6A31}"/>
          </ac:spMkLst>
        </pc:spChg>
        <pc:spChg chg="add">
          <ac:chgData name="Ana Sierra" userId="4c4bd6b974aa8bff" providerId="LiveId" clId="{FDFCF4E2-C31C-4FEF-9ACA-8234E71833F5}" dt="2020-02-16T00:30:24.254" v="21843"/>
          <ac:spMkLst>
            <pc:docMk/>
            <pc:sldMk cId="1107734008" sldId="350"/>
            <ac:spMk id="4" creationId="{51871D01-AA70-45C2-B2BC-0F5048C5AD6F}"/>
          </ac:spMkLst>
        </pc:spChg>
      </pc:sldChg>
      <pc:sldChg chg="addSp modSp add modNotesTx">
        <pc:chgData name="Ana Sierra" userId="4c4bd6b974aa8bff" providerId="LiveId" clId="{FDFCF4E2-C31C-4FEF-9ACA-8234E71833F5}" dt="2020-02-16T02:53:34.007" v="26796" actId="1076"/>
        <pc:sldMkLst>
          <pc:docMk/>
          <pc:sldMk cId="2007351690" sldId="351"/>
        </pc:sldMkLst>
        <pc:spChg chg="mod">
          <ac:chgData name="Ana Sierra" userId="4c4bd6b974aa8bff" providerId="LiveId" clId="{FDFCF4E2-C31C-4FEF-9ACA-8234E71833F5}" dt="2020-02-11T21:37:44.389" v="18275" actId="2711"/>
          <ac:spMkLst>
            <pc:docMk/>
            <pc:sldMk cId="2007351690" sldId="351"/>
            <ac:spMk id="2" creationId="{49F6661C-FBA9-445B-978C-3B6DB51D9DD7}"/>
          </ac:spMkLst>
        </pc:spChg>
        <pc:spChg chg="mod">
          <ac:chgData name="Ana Sierra" userId="4c4bd6b974aa8bff" providerId="LiveId" clId="{FDFCF4E2-C31C-4FEF-9ACA-8234E71833F5}" dt="2020-02-16T02:29:47.953" v="25907" actId="1076"/>
          <ac:spMkLst>
            <pc:docMk/>
            <pc:sldMk cId="2007351690" sldId="351"/>
            <ac:spMk id="3" creationId="{946E1198-A557-4209-99FE-823156A34751}"/>
          </ac:spMkLst>
        </pc:spChg>
        <pc:spChg chg="add mod">
          <ac:chgData name="Ana Sierra" userId="4c4bd6b974aa8bff" providerId="LiveId" clId="{FDFCF4E2-C31C-4FEF-9ACA-8234E71833F5}" dt="2020-02-16T02:17:12.321" v="25290" actId="1076"/>
          <ac:spMkLst>
            <pc:docMk/>
            <pc:sldMk cId="2007351690" sldId="351"/>
            <ac:spMk id="4" creationId="{F075FBAD-0B93-4E96-B525-807895190B49}"/>
          </ac:spMkLst>
        </pc:spChg>
        <pc:picChg chg="add mod">
          <ac:chgData name="Ana Sierra" userId="4c4bd6b974aa8bff" providerId="LiveId" clId="{FDFCF4E2-C31C-4FEF-9ACA-8234E71833F5}" dt="2020-02-16T02:53:34.007" v="26796" actId="1076"/>
          <ac:picMkLst>
            <pc:docMk/>
            <pc:sldMk cId="2007351690" sldId="351"/>
            <ac:picMk id="2050" creationId="{7F2BD751-E7AC-4050-A776-F962F3D15EE0}"/>
          </ac:picMkLst>
        </pc:picChg>
      </pc:sldChg>
      <pc:sldChg chg="addSp delSp modSp add mod setBg modNotesTx">
        <pc:chgData name="Ana Sierra" userId="4c4bd6b974aa8bff" providerId="LiveId" clId="{FDFCF4E2-C31C-4FEF-9ACA-8234E71833F5}" dt="2020-02-16T01:27:24.361" v="24135" actId="20577"/>
        <pc:sldMkLst>
          <pc:docMk/>
          <pc:sldMk cId="3113634401" sldId="352"/>
        </pc:sldMkLst>
        <pc:spChg chg="mod">
          <ac:chgData name="Ana Sierra" userId="4c4bd6b974aa8bff" providerId="LiveId" clId="{FDFCF4E2-C31C-4FEF-9ACA-8234E71833F5}" dt="2020-02-11T18:20:39.304" v="7542" actId="207"/>
          <ac:spMkLst>
            <pc:docMk/>
            <pc:sldMk cId="3113634401" sldId="352"/>
            <ac:spMk id="2" creationId="{AB77820B-1CE7-4CF8-A760-91CE79B2A6E5}"/>
          </ac:spMkLst>
        </pc:spChg>
        <pc:spChg chg="del mod">
          <ac:chgData name="Ana Sierra" userId="4c4bd6b974aa8bff" providerId="LiveId" clId="{FDFCF4E2-C31C-4FEF-9ACA-8234E71833F5}" dt="2020-02-11T18:19:51.409" v="7537" actId="478"/>
          <ac:spMkLst>
            <pc:docMk/>
            <pc:sldMk cId="3113634401" sldId="352"/>
            <ac:spMk id="3" creationId="{91DD2D5A-5763-42FD-8165-6180F845B2A9}"/>
          </ac:spMkLst>
        </pc:spChg>
        <pc:spChg chg="add">
          <ac:chgData name="Ana Sierra" userId="4c4bd6b974aa8bff" providerId="LiveId" clId="{FDFCF4E2-C31C-4FEF-9ACA-8234E71833F5}" dt="2020-02-11T18:20:31.647" v="7539" actId="26606"/>
          <ac:spMkLst>
            <pc:docMk/>
            <pc:sldMk cId="3113634401" sldId="352"/>
            <ac:spMk id="71" creationId="{4E4490D0-3672-446A-AC12-B4830333BDDD}"/>
          </ac:spMkLst>
        </pc:spChg>
        <pc:spChg chg="add">
          <ac:chgData name="Ana Sierra" userId="4c4bd6b974aa8bff" providerId="LiveId" clId="{FDFCF4E2-C31C-4FEF-9ACA-8234E71833F5}" dt="2020-02-11T18:20:31.647" v="7539" actId="26606"/>
          <ac:spMkLst>
            <pc:docMk/>
            <pc:sldMk cId="3113634401" sldId="352"/>
            <ac:spMk id="73" creationId="{39CB82C2-DF65-4EC1-8280-F201D50F570B}"/>
          </ac:spMkLst>
        </pc:spChg>
        <pc:spChg chg="add">
          <ac:chgData name="Ana Sierra" userId="4c4bd6b974aa8bff" providerId="LiveId" clId="{FDFCF4E2-C31C-4FEF-9ACA-8234E71833F5}" dt="2020-02-11T18:20:31.647" v="7539" actId="26606"/>
          <ac:spMkLst>
            <pc:docMk/>
            <pc:sldMk cId="3113634401" sldId="352"/>
            <ac:spMk id="77" creationId="{5AE6C737-FF55-4064-94B7-0B21D2EB6045}"/>
          </ac:spMkLst>
        </pc:spChg>
        <pc:spChg chg="add">
          <ac:chgData name="Ana Sierra" userId="4c4bd6b974aa8bff" providerId="LiveId" clId="{FDFCF4E2-C31C-4FEF-9ACA-8234E71833F5}" dt="2020-02-11T18:20:31.647" v="7539" actId="26606"/>
          <ac:spMkLst>
            <pc:docMk/>
            <pc:sldMk cId="3113634401" sldId="352"/>
            <ac:spMk id="81" creationId="{D8218D9F-38B6-4AE0-9051-5434D19A5277}"/>
          </ac:spMkLst>
        </pc:spChg>
        <pc:spChg chg="add">
          <ac:chgData name="Ana Sierra" userId="4c4bd6b974aa8bff" providerId="LiveId" clId="{FDFCF4E2-C31C-4FEF-9ACA-8234E71833F5}" dt="2020-02-11T18:20:31.647" v="7539" actId="26606"/>
          <ac:spMkLst>
            <pc:docMk/>
            <pc:sldMk cId="3113634401" sldId="352"/>
            <ac:spMk id="83" creationId="{2D3DCA99-84AF-487A-BF72-91C5FA6B0B70}"/>
          </ac:spMkLst>
        </pc:spChg>
        <pc:picChg chg="add mod">
          <ac:chgData name="Ana Sierra" userId="4c4bd6b974aa8bff" providerId="LiveId" clId="{FDFCF4E2-C31C-4FEF-9ACA-8234E71833F5}" dt="2020-02-11T18:20:31.647" v="7539" actId="26606"/>
          <ac:picMkLst>
            <pc:docMk/>
            <pc:sldMk cId="3113634401" sldId="352"/>
            <ac:picMk id="2050" creationId="{CEFEC84D-C2FF-46B5-9257-62285C64E202}"/>
          </ac:picMkLst>
        </pc:picChg>
        <pc:cxnChg chg="add">
          <ac:chgData name="Ana Sierra" userId="4c4bd6b974aa8bff" providerId="LiveId" clId="{FDFCF4E2-C31C-4FEF-9ACA-8234E71833F5}" dt="2020-02-11T18:20:31.647" v="7539" actId="26606"/>
          <ac:cxnSpMkLst>
            <pc:docMk/>
            <pc:sldMk cId="3113634401" sldId="352"/>
            <ac:cxnSpMk id="75" creationId="{7E1D4427-852B-4B37-8E76-0E9F1810BA2A}"/>
          </ac:cxnSpMkLst>
        </pc:cxnChg>
        <pc:cxnChg chg="add">
          <ac:chgData name="Ana Sierra" userId="4c4bd6b974aa8bff" providerId="LiveId" clId="{FDFCF4E2-C31C-4FEF-9ACA-8234E71833F5}" dt="2020-02-11T18:20:31.647" v="7539" actId="26606"/>
          <ac:cxnSpMkLst>
            <pc:docMk/>
            <pc:sldMk cId="3113634401" sldId="352"/>
            <ac:cxnSpMk id="79" creationId="{6B5B1DD8-6224-4137-8621-32982B00F9FC}"/>
          </ac:cxnSpMkLst>
        </pc:cxnChg>
      </pc:sldChg>
      <pc:sldChg chg="addSp modSp add mod setBg modNotesTx">
        <pc:chgData name="Ana Sierra" userId="4c4bd6b974aa8bff" providerId="LiveId" clId="{FDFCF4E2-C31C-4FEF-9ACA-8234E71833F5}" dt="2020-02-11T20:23:02.259" v="13073" actId="1076"/>
        <pc:sldMkLst>
          <pc:docMk/>
          <pc:sldMk cId="3738066562" sldId="353"/>
        </pc:sldMkLst>
        <pc:spChg chg="mod">
          <ac:chgData name="Ana Sierra" userId="4c4bd6b974aa8bff" providerId="LiveId" clId="{FDFCF4E2-C31C-4FEF-9ACA-8234E71833F5}" dt="2020-02-11T20:12:19.227" v="11884" actId="122"/>
          <ac:spMkLst>
            <pc:docMk/>
            <pc:sldMk cId="3738066562" sldId="353"/>
            <ac:spMk id="2" creationId="{BBB2F2B2-F0BA-4858-9E09-C5E3545A224A}"/>
          </ac:spMkLst>
        </pc:spChg>
        <pc:spChg chg="mod ord">
          <ac:chgData name="Ana Sierra" userId="4c4bd6b974aa8bff" providerId="LiveId" clId="{FDFCF4E2-C31C-4FEF-9ACA-8234E71833F5}" dt="2020-02-11T20:14:24.731" v="12088" actId="1076"/>
          <ac:spMkLst>
            <pc:docMk/>
            <pc:sldMk cId="3738066562" sldId="353"/>
            <ac:spMk id="3" creationId="{7E5EBEF8-D011-4E82-A244-D3DC5CA7A5C7}"/>
          </ac:spMkLst>
        </pc:spChg>
        <pc:spChg chg="add">
          <ac:chgData name="Ana Sierra" userId="4c4bd6b974aa8bff" providerId="LiveId" clId="{FDFCF4E2-C31C-4FEF-9ACA-8234E71833F5}" dt="2020-02-11T20:12:14.409" v="11882" actId="26606"/>
          <ac:spMkLst>
            <pc:docMk/>
            <pc:sldMk cId="3738066562" sldId="353"/>
            <ac:spMk id="71" creationId="{52ABB703-2B0E-4C3B-B4A2-F3973548E561}"/>
          </ac:spMkLst>
        </pc:spChg>
        <pc:spChg chg="add">
          <ac:chgData name="Ana Sierra" userId="4c4bd6b974aa8bff" providerId="LiveId" clId="{FDFCF4E2-C31C-4FEF-9ACA-8234E71833F5}" dt="2020-02-11T20:12:14.409" v="11882" actId="26606"/>
          <ac:spMkLst>
            <pc:docMk/>
            <pc:sldMk cId="3738066562" sldId="353"/>
            <ac:spMk id="75" creationId="{E95DA498-D9A2-4DA9-B9DA-B3776E08CF7E}"/>
          </ac:spMkLst>
        </pc:spChg>
        <pc:spChg chg="add">
          <ac:chgData name="Ana Sierra" userId="4c4bd6b974aa8bff" providerId="LiveId" clId="{FDFCF4E2-C31C-4FEF-9ACA-8234E71833F5}" dt="2020-02-11T20:12:14.409" v="11882" actId="26606"/>
          <ac:spMkLst>
            <pc:docMk/>
            <pc:sldMk cId="3738066562" sldId="353"/>
            <ac:spMk id="77" creationId="{82A73093-4B9D-420D-B17E-52293703A1D4}"/>
          </ac:spMkLst>
        </pc:spChg>
        <pc:picChg chg="add mod">
          <ac:chgData name="Ana Sierra" userId="4c4bd6b974aa8bff" providerId="LiveId" clId="{FDFCF4E2-C31C-4FEF-9ACA-8234E71833F5}" dt="2020-02-11T20:23:02.259" v="13073" actId="1076"/>
          <ac:picMkLst>
            <pc:docMk/>
            <pc:sldMk cId="3738066562" sldId="353"/>
            <ac:picMk id="3074" creationId="{8D73BAFE-518E-4473-8C88-74086F73B064}"/>
          </ac:picMkLst>
        </pc:picChg>
        <pc:cxnChg chg="add">
          <ac:chgData name="Ana Sierra" userId="4c4bd6b974aa8bff" providerId="LiveId" clId="{FDFCF4E2-C31C-4FEF-9ACA-8234E71833F5}" dt="2020-02-11T20:12:14.409" v="11882" actId="26606"/>
          <ac:cxnSpMkLst>
            <pc:docMk/>
            <pc:sldMk cId="3738066562" sldId="353"/>
            <ac:cxnSpMk id="73" creationId="{9C21570E-E159-49A6-9891-FA397B7A92D3}"/>
          </ac:cxnSpMkLst>
        </pc:cxnChg>
      </pc:sldChg>
      <pc:sldChg chg="addSp delSp modSp add mod ord setBg modNotesTx">
        <pc:chgData name="Ana Sierra" userId="4c4bd6b974aa8bff" providerId="LiveId" clId="{FDFCF4E2-C31C-4FEF-9ACA-8234E71833F5}" dt="2020-02-11T21:07:55.037" v="17412" actId="20577"/>
        <pc:sldMkLst>
          <pc:docMk/>
          <pc:sldMk cId="3691272709" sldId="354"/>
        </pc:sldMkLst>
        <pc:spChg chg="del">
          <ac:chgData name="Ana Sierra" userId="4c4bd6b974aa8bff" providerId="LiveId" clId="{FDFCF4E2-C31C-4FEF-9ACA-8234E71833F5}" dt="2020-02-11T20:27:17.104" v="13136" actId="478"/>
          <ac:spMkLst>
            <pc:docMk/>
            <pc:sldMk cId="3691272709" sldId="354"/>
            <ac:spMk id="2" creationId="{8E694130-8F58-48A1-AC34-404240BC465F}"/>
          </ac:spMkLst>
        </pc:spChg>
        <pc:spChg chg="del mod ord">
          <ac:chgData name="Ana Sierra" userId="4c4bd6b974aa8bff" providerId="LiveId" clId="{FDFCF4E2-C31C-4FEF-9ACA-8234E71833F5}" dt="2020-02-11T20:28:40.010" v="13334" actId="478"/>
          <ac:spMkLst>
            <pc:docMk/>
            <pc:sldMk cId="3691272709" sldId="354"/>
            <ac:spMk id="3" creationId="{1384B47F-32DB-4DE5-9876-021CA01786AE}"/>
          </ac:spMkLst>
        </pc:spChg>
        <pc:spChg chg="add del mod">
          <ac:chgData name="Ana Sierra" userId="4c4bd6b974aa8bff" providerId="LiveId" clId="{FDFCF4E2-C31C-4FEF-9ACA-8234E71833F5}" dt="2020-02-11T20:28:02.076" v="13269" actId="26606"/>
          <ac:spMkLst>
            <pc:docMk/>
            <pc:sldMk cId="3691272709" sldId="354"/>
            <ac:spMk id="4" creationId="{11BABA52-AD72-4AE4-AB30-918115B14777}"/>
          </ac:spMkLst>
        </pc:spChg>
        <pc:spChg chg="add del">
          <ac:chgData name="Ana Sierra" userId="4c4bd6b974aa8bff" providerId="LiveId" clId="{FDFCF4E2-C31C-4FEF-9ACA-8234E71833F5}" dt="2020-02-11T20:27:53.304" v="13267" actId="478"/>
          <ac:spMkLst>
            <pc:docMk/>
            <pc:sldMk cId="3691272709" sldId="354"/>
            <ac:spMk id="5" creationId="{1FF7C68B-0194-448F-91E6-2D22BB0B6C4C}"/>
          </ac:spMkLst>
        </pc:spChg>
        <pc:spChg chg="add mod ord">
          <ac:chgData name="Ana Sierra" userId="4c4bd6b974aa8bff" providerId="LiveId" clId="{FDFCF4E2-C31C-4FEF-9ACA-8234E71833F5}" dt="2020-02-11T21:07:55.037" v="17412" actId="20577"/>
          <ac:spMkLst>
            <pc:docMk/>
            <pc:sldMk cId="3691272709" sldId="354"/>
            <ac:spMk id="7" creationId="{91E55FE0-1920-42B0-85AD-3F1C59175D65}"/>
          </ac:spMkLst>
        </pc:spChg>
        <pc:spChg chg="add del mod">
          <ac:chgData name="Ana Sierra" userId="4c4bd6b974aa8bff" providerId="LiveId" clId="{FDFCF4E2-C31C-4FEF-9ACA-8234E71833F5}" dt="2020-02-11T20:28:42.899" v="13335" actId="26606"/>
          <ac:spMkLst>
            <pc:docMk/>
            <pc:sldMk cId="3691272709" sldId="354"/>
            <ac:spMk id="10" creationId="{19476E85-843D-4AA2-B990-46B5CD1277E4}"/>
          </ac:spMkLst>
        </pc:spChg>
        <pc:spChg chg="add mod">
          <ac:chgData name="Ana Sierra" userId="4c4bd6b974aa8bff" providerId="LiveId" clId="{FDFCF4E2-C31C-4FEF-9ACA-8234E71833F5}" dt="2020-02-11T20:29:46.204" v="13378" actId="1076"/>
          <ac:spMkLst>
            <pc:docMk/>
            <pc:sldMk cId="3691272709" sldId="354"/>
            <ac:spMk id="11" creationId="{0AE96F7D-C410-471A-86E2-8D48A2D14C65}"/>
          </ac:spMkLst>
        </pc:spChg>
        <pc:spChg chg="add del">
          <ac:chgData name="Ana Sierra" userId="4c4bd6b974aa8bff" providerId="LiveId" clId="{FDFCF4E2-C31C-4FEF-9ACA-8234E71833F5}" dt="2020-02-11T20:28:42.899" v="13335" actId="26606"/>
          <ac:spMkLst>
            <pc:docMk/>
            <pc:sldMk cId="3691272709" sldId="354"/>
            <ac:spMk id="13" creationId="{52ABB703-2B0E-4C3B-B4A2-F3973548E561}"/>
          </ac:spMkLst>
        </pc:spChg>
        <pc:spChg chg="add del">
          <ac:chgData name="Ana Sierra" userId="4c4bd6b974aa8bff" providerId="LiveId" clId="{FDFCF4E2-C31C-4FEF-9ACA-8234E71833F5}" dt="2020-02-11T20:28:42.899" v="13335" actId="26606"/>
          <ac:spMkLst>
            <pc:docMk/>
            <pc:sldMk cId="3691272709" sldId="354"/>
            <ac:spMk id="17" creationId="{E95DA498-D9A2-4DA9-B9DA-B3776E08CF7E}"/>
          </ac:spMkLst>
        </pc:spChg>
        <pc:spChg chg="add del">
          <ac:chgData name="Ana Sierra" userId="4c4bd6b974aa8bff" providerId="LiveId" clId="{FDFCF4E2-C31C-4FEF-9ACA-8234E71833F5}" dt="2020-02-11T20:28:42.899" v="13335" actId="26606"/>
          <ac:spMkLst>
            <pc:docMk/>
            <pc:sldMk cId="3691272709" sldId="354"/>
            <ac:spMk id="19" creationId="{82A73093-4B9D-420D-B17E-52293703A1D4}"/>
          </ac:spMkLst>
        </pc:spChg>
        <pc:spChg chg="add">
          <ac:chgData name="Ana Sierra" userId="4c4bd6b974aa8bff" providerId="LiveId" clId="{FDFCF4E2-C31C-4FEF-9ACA-8234E71833F5}" dt="2020-02-11T20:28:42.899" v="13335" actId="26606"/>
          <ac:spMkLst>
            <pc:docMk/>
            <pc:sldMk cId="3691272709" sldId="354"/>
            <ac:spMk id="24" creationId="{4E4490D0-3672-446A-AC12-B4830333BDDD}"/>
          </ac:spMkLst>
        </pc:spChg>
        <pc:spChg chg="add">
          <ac:chgData name="Ana Sierra" userId="4c4bd6b974aa8bff" providerId="LiveId" clId="{FDFCF4E2-C31C-4FEF-9ACA-8234E71833F5}" dt="2020-02-11T20:28:42.899" v="13335" actId="26606"/>
          <ac:spMkLst>
            <pc:docMk/>
            <pc:sldMk cId="3691272709" sldId="354"/>
            <ac:spMk id="26" creationId="{39CB82C2-DF65-4EC1-8280-F201D50F570B}"/>
          </ac:spMkLst>
        </pc:spChg>
        <pc:spChg chg="add">
          <ac:chgData name="Ana Sierra" userId="4c4bd6b974aa8bff" providerId="LiveId" clId="{FDFCF4E2-C31C-4FEF-9ACA-8234E71833F5}" dt="2020-02-11T20:28:42.899" v="13335" actId="26606"/>
          <ac:spMkLst>
            <pc:docMk/>
            <pc:sldMk cId="3691272709" sldId="354"/>
            <ac:spMk id="30" creationId="{5A1B47C8-47A0-4A88-8830-6DEA3B5DE392}"/>
          </ac:spMkLst>
        </pc:spChg>
        <pc:spChg chg="add">
          <ac:chgData name="Ana Sierra" userId="4c4bd6b974aa8bff" providerId="LiveId" clId="{FDFCF4E2-C31C-4FEF-9ACA-8234E71833F5}" dt="2020-02-11T20:28:42.899" v="13335" actId="26606"/>
          <ac:spMkLst>
            <pc:docMk/>
            <pc:sldMk cId="3691272709" sldId="354"/>
            <ac:spMk id="32" creationId="{984BBFDD-E720-4805-A9C8-129FBBF6DD70}"/>
          </ac:spMkLst>
        </pc:spChg>
        <pc:spChg chg="add">
          <ac:chgData name="Ana Sierra" userId="4c4bd6b974aa8bff" providerId="LiveId" clId="{FDFCF4E2-C31C-4FEF-9ACA-8234E71833F5}" dt="2020-02-11T20:28:42.899" v="13335" actId="26606"/>
          <ac:spMkLst>
            <pc:docMk/>
            <pc:sldMk cId="3691272709" sldId="354"/>
            <ac:spMk id="34" creationId="{5AC4BE46-4A77-42FE-9D15-065CDB2F847C}"/>
          </ac:spMkLst>
        </pc:spChg>
        <pc:picChg chg="add mod">
          <ac:chgData name="Ana Sierra" userId="4c4bd6b974aa8bff" providerId="LiveId" clId="{FDFCF4E2-C31C-4FEF-9ACA-8234E71833F5}" dt="2020-02-11T20:29:01.262" v="13341" actId="27614"/>
          <ac:picMkLst>
            <pc:docMk/>
            <pc:sldMk cId="3691272709" sldId="354"/>
            <ac:picMk id="8" creationId="{D0E663E0-A1B3-44C8-BF0A-F9C33D752B24}"/>
          </ac:picMkLst>
        </pc:picChg>
        <pc:cxnChg chg="add del">
          <ac:chgData name="Ana Sierra" userId="4c4bd6b974aa8bff" providerId="LiveId" clId="{FDFCF4E2-C31C-4FEF-9ACA-8234E71833F5}" dt="2020-02-11T20:28:42.899" v="13335" actId="26606"/>
          <ac:cxnSpMkLst>
            <pc:docMk/>
            <pc:sldMk cId="3691272709" sldId="354"/>
            <ac:cxnSpMk id="15" creationId="{9C21570E-E159-49A6-9891-FA397B7A92D3}"/>
          </ac:cxnSpMkLst>
        </pc:cxnChg>
        <pc:cxnChg chg="add">
          <ac:chgData name="Ana Sierra" userId="4c4bd6b974aa8bff" providerId="LiveId" clId="{FDFCF4E2-C31C-4FEF-9ACA-8234E71833F5}" dt="2020-02-11T20:28:42.899" v="13335" actId="26606"/>
          <ac:cxnSpMkLst>
            <pc:docMk/>
            <pc:sldMk cId="3691272709" sldId="354"/>
            <ac:cxnSpMk id="28" creationId="{7E1D4427-852B-4B37-8E76-0E9F1810BA2A}"/>
          </ac:cxnSpMkLst>
        </pc:cxnChg>
      </pc:sldChg>
      <pc:sldChg chg="delSp add ord setBg delDesignElem modNotesTx">
        <pc:chgData name="Ana Sierra" userId="4c4bd6b974aa8bff" providerId="LiveId" clId="{FDFCF4E2-C31C-4FEF-9ACA-8234E71833F5}" dt="2020-02-11T19:16:26.007" v="9011" actId="20577"/>
        <pc:sldMkLst>
          <pc:docMk/>
          <pc:sldMk cId="4282238990" sldId="355"/>
        </pc:sldMkLst>
        <pc:spChg chg="del">
          <ac:chgData name="Ana Sierra" userId="4c4bd6b974aa8bff" providerId="LiveId" clId="{FDFCF4E2-C31C-4FEF-9ACA-8234E71833F5}" dt="2020-02-11T19:15:37.651" v="8929"/>
          <ac:spMkLst>
            <pc:docMk/>
            <pc:sldMk cId="4282238990" sldId="355"/>
            <ac:spMk id="71" creationId="{4E4490D0-3672-446A-AC12-B4830333BDDD}"/>
          </ac:spMkLst>
        </pc:spChg>
        <pc:spChg chg="del">
          <ac:chgData name="Ana Sierra" userId="4c4bd6b974aa8bff" providerId="LiveId" clId="{FDFCF4E2-C31C-4FEF-9ACA-8234E71833F5}" dt="2020-02-11T19:15:37.651" v="8929"/>
          <ac:spMkLst>
            <pc:docMk/>
            <pc:sldMk cId="4282238990" sldId="355"/>
            <ac:spMk id="73" creationId="{39CB82C2-DF65-4EC1-8280-F201D50F570B}"/>
          </ac:spMkLst>
        </pc:spChg>
        <pc:spChg chg="del">
          <ac:chgData name="Ana Sierra" userId="4c4bd6b974aa8bff" providerId="LiveId" clId="{FDFCF4E2-C31C-4FEF-9ACA-8234E71833F5}" dt="2020-02-11T19:15:37.651" v="8929"/>
          <ac:spMkLst>
            <pc:docMk/>
            <pc:sldMk cId="4282238990" sldId="355"/>
            <ac:spMk id="77" creationId="{5AE6C737-FF55-4064-94B7-0B21D2EB6045}"/>
          </ac:spMkLst>
        </pc:spChg>
        <pc:spChg chg="del">
          <ac:chgData name="Ana Sierra" userId="4c4bd6b974aa8bff" providerId="LiveId" clId="{FDFCF4E2-C31C-4FEF-9ACA-8234E71833F5}" dt="2020-02-11T19:15:37.651" v="8929"/>
          <ac:spMkLst>
            <pc:docMk/>
            <pc:sldMk cId="4282238990" sldId="355"/>
            <ac:spMk id="81" creationId="{D8218D9F-38B6-4AE0-9051-5434D19A5277}"/>
          </ac:spMkLst>
        </pc:spChg>
        <pc:spChg chg="del">
          <ac:chgData name="Ana Sierra" userId="4c4bd6b974aa8bff" providerId="LiveId" clId="{FDFCF4E2-C31C-4FEF-9ACA-8234E71833F5}" dt="2020-02-11T19:15:37.651" v="8929"/>
          <ac:spMkLst>
            <pc:docMk/>
            <pc:sldMk cId="4282238990" sldId="355"/>
            <ac:spMk id="83" creationId="{2D3DCA99-84AF-487A-BF72-91C5FA6B0B70}"/>
          </ac:spMkLst>
        </pc:spChg>
        <pc:cxnChg chg="del">
          <ac:chgData name="Ana Sierra" userId="4c4bd6b974aa8bff" providerId="LiveId" clId="{FDFCF4E2-C31C-4FEF-9ACA-8234E71833F5}" dt="2020-02-11T19:15:37.651" v="8929"/>
          <ac:cxnSpMkLst>
            <pc:docMk/>
            <pc:sldMk cId="4282238990" sldId="355"/>
            <ac:cxnSpMk id="75" creationId="{7E1D4427-852B-4B37-8E76-0E9F1810BA2A}"/>
          </ac:cxnSpMkLst>
        </pc:cxnChg>
        <pc:cxnChg chg="del">
          <ac:chgData name="Ana Sierra" userId="4c4bd6b974aa8bff" providerId="LiveId" clId="{FDFCF4E2-C31C-4FEF-9ACA-8234E71833F5}" dt="2020-02-11T19:15:37.651" v="8929"/>
          <ac:cxnSpMkLst>
            <pc:docMk/>
            <pc:sldMk cId="4282238990" sldId="355"/>
            <ac:cxnSpMk id="79" creationId="{6B5B1DD8-6224-4137-8621-32982B00F9FC}"/>
          </ac:cxnSpMkLst>
        </pc:cxnChg>
      </pc:sldChg>
      <pc:sldChg chg="addSp delSp modSp add mod setBg modNotesTx">
        <pc:chgData name="Ana Sierra" userId="4c4bd6b974aa8bff" providerId="LiveId" clId="{FDFCF4E2-C31C-4FEF-9ACA-8234E71833F5}" dt="2020-02-11T21:15:51.077" v="17846" actId="113"/>
        <pc:sldMkLst>
          <pc:docMk/>
          <pc:sldMk cId="886395071" sldId="356"/>
        </pc:sldMkLst>
        <pc:spChg chg="mod">
          <ac:chgData name="Ana Sierra" userId="4c4bd6b974aa8bff" providerId="LiveId" clId="{FDFCF4E2-C31C-4FEF-9ACA-8234E71833F5}" dt="2020-02-11T21:01:57.201" v="16756" actId="26606"/>
          <ac:spMkLst>
            <pc:docMk/>
            <pc:sldMk cId="886395071" sldId="356"/>
            <ac:spMk id="2" creationId="{18B0C410-1814-4D08-BC27-D7A1D0C15F46}"/>
          </ac:spMkLst>
        </pc:spChg>
        <pc:spChg chg="mod">
          <ac:chgData name="Ana Sierra" userId="4c4bd6b974aa8bff" providerId="LiveId" clId="{FDFCF4E2-C31C-4FEF-9ACA-8234E71833F5}" dt="2020-02-11T21:03:28.680" v="17021" actId="20577"/>
          <ac:spMkLst>
            <pc:docMk/>
            <pc:sldMk cId="886395071" sldId="356"/>
            <ac:spMk id="3" creationId="{D66CB528-C00C-4622-91F9-3C10C0FB1339}"/>
          </ac:spMkLst>
        </pc:spChg>
        <pc:spChg chg="add mod ord">
          <ac:chgData name="Ana Sierra" userId="4c4bd6b974aa8bff" providerId="LiveId" clId="{FDFCF4E2-C31C-4FEF-9ACA-8234E71833F5}" dt="2020-02-11T21:01:57.201" v="16756" actId="26606"/>
          <ac:spMkLst>
            <pc:docMk/>
            <pc:sldMk cId="886395071" sldId="356"/>
            <ac:spMk id="4" creationId="{FF381A63-8B1E-4947-8835-681068547CFF}"/>
          </ac:spMkLst>
        </pc:spChg>
        <pc:spChg chg="add del">
          <ac:chgData name="Ana Sierra" userId="4c4bd6b974aa8bff" providerId="LiveId" clId="{FDFCF4E2-C31C-4FEF-9ACA-8234E71833F5}" dt="2020-02-11T21:01:52.342" v="16752" actId="26606"/>
          <ac:spMkLst>
            <pc:docMk/>
            <pc:sldMk cId="886395071" sldId="356"/>
            <ac:spMk id="71" creationId="{52ABB703-2B0E-4C3B-B4A2-F3973548E561}"/>
          </ac:spMkLst>
        </pc:spChg>
        <pc:spChg chg="add del">
          <ac:chgData name="Ana Sierra" userId="4c4bd6b974aa8bff" providerId="LiveId" clId="{FDFCF4E2-C31C-4FEF-9ACA-8234E71833F5}" dt="2020-02-11T21:01:52.342" v="16752" actId="26606"/>
          <ac:spMkLst>
            <pc:docMk/>
            <pc:sldMk cId="886395071" sldId="356"/>
            <ac:spMk id="75" creationId="{E95DA498-D9A2-4DA9-B9DA-B3776E08CF7E}"/>
          </ac:spMkLst>
        </pc:spChg>
        <pc:spChg chg="add del">
          <ac:chgData name="Ana Sierra" userId="4c4bd6b974aa8bff" providerId="LiveId" clId="{FDFCF4E2-C31C-4FEF-9ACA-8234E71833F5}" dt="2020-02-11T21:01:52.342" v="16752" actId="26606"/>
          <ac:spMkLst>
            <pc:docMk/>
            <pc:sldMk cId="886395071" sldId="356"/>
            <ac:spMk id="77" creationId="{82A73093-4B9D-420D-B17E-52293703A1D4}"/>
          </ac:spMkLst>
        </pc:spChg>
        <pc:picChg chg="add mod ord">
          <ac:chgData name="Ana Sierra" userId="4c4bd6b974aa8bff" providerId="LiveId" clId="{FDFCF4E2-C31C-4FEF-9ACA-8234E71833F5}" dt="2020-02-11T21:02:02.187" v="16758" actId="1076"/>
          <ac:picMkLst>
            <pc:docMk/>
            <pc:sldMk cId="886395071" sldId="356"/>
            <ac:picMk id="7170" creationId="{DD42CB4D-97CA-4A83-B532-C620B27C48F9}"/>
          </ac:picMkLst>
        </pc:picChg>
        <pc:cxnChg chg="add del">
          <ac:chgData name="Ana Sierra" userId="4c4bd6b974aa8bff" providerId="LiveId" clId="{FDFCF4E2-C31C-4FEF-9ACA-8234E71833F5}" dt="2020-02-11T21:01:52.342" v="16752" actId="26606"/>
          <ac:cxnSpMkLst>
            <pc:docMk/>
            <pc:sldMk cId="886395071" sldId="356"/>
            <ac:cxnSpMk id="73" creationId="{9C21570E-E159-49A6-9891-FA397B7A92D3}"/>
          </ac:cxnSpMkLst>
        </pc:cxnChg>
      </pc:sldChg>
      <pc:sldChg chg="addSp delSp modSp add mod ord setBg setClrOvrMap modNotesTx">
        <pc:chgData name="Ana Sierra" userId="4c4bd6b974aa8bff" providerId="LiveId" clId="{FDFCF4E2-C31C-4FEF-9ACA-8234E71833F5}" dt="2020-02-11T20:42:04.473" v="14346" actId="20577"/>
        <pc:sldMkLst>
          <pc:docMk/>
          <pc:sldMk cId="2479576864" sldId="357"/>
        </pc:sldMkLst>
        <pc:spChg chg="mod">
          <ac:chgData name="Ana Sierra" userId="4c4bd6b974aa8bff" providerId="LiveId" clId="{FDFCF4E2-C31C-4FEF-9ACA-8234E71833F5}" dt="2020-02-11T20:39:58.095" v="13920" actId="20577"/>
          <ac:spMkLst>
            <pc:docMk/>
            <pc:sldMk cId="2479576864" sldId="357"/>
            <ac:spMk id="2" creationId="{3AD0D6AC-D3DF-4C14-96C9-B3311DE1DA14}"/>
          </ac:spMkLst>
        </pc:spChg>
        <pc:spChg chg="mod">
          <ac:chgData name="Ana Sierra" userId="4c4bd6b974aa8bff" providerId="LiveId" clId="{FDFCF4E2-C31C-4FEF-9ACA-8234E71833F5}" dt="2020-02-11T20:42:04.473" v="14346" actId="20577"/>
          <ac:spMkLst>
            <pc:docMk/>
            <pc:sldMk cId="2479576864" sldId="357"/>
            <ac:spMk id="3" creationId="{A0BCC5A5-88E6-4845-8B9B-B885246A7051}"/>
          </ac:spMkLst>
        </pc:spChg>
        <pc:spChg chg="add del">
          <ac:chgData name="Ana Sierra" userId="4c4bd6b974aa8bff" providerId="LiveId" clId="{FDFCF4E2-C31C-4FEF-9ACA-8234E71833F5}" dt="2020-02-11T20:38:08.103" v="13892" actId="26606"/>
          <ac:spMkLst>
            <pc:docMk/>
            <pc:sldMk cId="2479576864" sldId="357"/>
            <ac:spMk id="73" creationId="{C609E9FA-BDDE-45C4-8F5E-974D4208D2EA}"/>
          </ac:spMkLst>
        </pc:spChg>
        <pc:spChg chg="add del">
          <ac:chgData name="Ana Sierra" userId="4c4bd6b974aa8bff" providerId="LiveId" clId="{FDFCF4E2-C31C-4FEF-9ACA-8234E71833F5}" dt="2020-02-11T20:38:08.103" v="13892" actId="26606"/>
          <ac:spMkLst>
            <pc:docMk/>
            <pc:sldMk cId="2479576864" sldId="357"/>
            <ac:spMk id="75" creationId="{7737E529-E43B-4948-B3C4-7F6B806FCCFD}"/>
          </ac:spMkLst>
        </pc:spChg>
        <pc:spChg chg="add">
          <ac:chgData name="Ana Sierra" userId="4c4bd6b974aa8bff" providerId="LiveId" clId="{FDFCF4E2-C31C-4FEF-9ACA-8234E71833F5}" dt="2020-02-11T20:38:08.103" v="13892" actId="26606"/>
          <ac:spMkLst>
            <pc:docMk/>
            <pc:sldMk cId="2479576864" sldId="357"/>
            <ac:spMk id="135" creationId="{284B70D5-875B-433D-BDBD-1522A85D6C1D}"/>
          </ac:spMkLst>
        </pc:spChg>
        <pc:spChg chg="add">
          <ac:chgData name="Ana Sierra" userId="4c4bd6b974aa8bff" providerId="LiveId" clId="{FDFCF4E2-C31C-4FEF-9ACA-8234E71833F5}" dt="2020-02-11T20:38:08.103" v="13892" actId="26606"/>
          <ac:spMkLst>
            <pc:docMk/>
            <pc:sldMk cId="2479576864" sldId="357"/>
            <ac:spMk id="139" creationId="{1E299956-A9E7-4FC1-A0B1-D590CA9730E8}"/>
          </ac:spMkLst>
        </pc:spChg>
        <pc:spChg chg="add">
          <ac:chgData name="Ana Sierra" userId="4c4bd6b974aa8bff" providerId="LiveId" clId="{FDFCF4E2-C31C-4FEF-9ACA-8234E71833F5}" dt="2020-02-11T20:38:08.103" v="13892" actId="26606"/>
          <ac:spMkLst>
            <pc:docMk/>
            <pc:sldMk cId="2479576864" sldId="357"/>
            <ac:spMk id="141" creationId="{17FC539C-B783-4B03-9F9E-D13430F3F64F}"/>
          </ac:spMkLst>
        </pc:spChg>
        <pc:picChg chg="add mod ord">
          <ac:chgData name="Ana Sierra" userId="4c4bd6b974aa8bff" providerId="LiveId" clId="{FDFCF4E2-C31C-4FEF-9ACA-8234E71833F5}" dt="2020-02-11T20:39:51.139" v="13915" actId="1076"/>
          <ac:picMkLst>
            <pc:docMk/>
            <pc:sldMk cId="2479576864" sldId="357"/>
            <ac:picMk id="5122" creationId="{1713783A-B5F9-4EB4-B5FC-24E349B56371}"/>
          </ac:picMkLst>
        </pc:picChg>
        <pc:cxnChg chg="add del">
          <ac:chgData name="Ana Sierra" userId="4c4bd6b974aa8bff" providerId="LiveId" clId="{FDFCF4E2-C31C-4FEF-9ACA-8234E71833F5}" dt="2020-02-11T20:38:08.103" v="13892" actId="26606"/>
          <ac:cxnSpMkLst>
            <pc:docMk/>
            <pc:sldMk cId="2479576864" sldId="357"/>
            <ac:cxnSpMk id="71" creationId="{45549E29-E797-4A00-B030-3AB01640CFDC}"/>
          </ac:cxnSpMkLst>
        </pc:cxnChg>
        <pc:cxnChg chg="add">
          <ac:chgData name="Ana Sierra" userId="4c4bd6b974aa8bff" providerId="LiveId" clId="{FDFCF4E2-C31C-4FEF-9ACA-8234E71833F5}" dt="2020-02-11T20:38:08.103" v="13892" actId="26606"/>
          <ac:cxnSpMkLst>
            <pc:docMk/>
            <pc:sldMk cId="2479576864" sldId="357"/>
            <ac:cxnSpMk id="137" creationId="{C947DF4A-614C-4B4C-8B80-E5B9D8E8CFED}"/>
          </ac:cxnSpMkLst>
        </pc:cxnChg>
      </pc:sldChg>
      <pc:sldChg chg="addSp delSp modSp add mod ord setBg modNotesTx">
        <pc:chgData name="Ana Sierra" userId="4c4bd6b974aa8bff" providerId="LiveId" clId="{FDFCF4E2-C31C-4FEF-9ACA-8234E71833F5}" dt="2020-02-11T21:28:17.702" v="18211" actId="403"/>
        <pc:sldMkLst>
          <pc:docMk/>
          <pc:sldMk cId="26713492" sldId="358"/>
        </pc:sldMkLst>
        <pc:spChg chg="del">
          <ac:chgData name="Ana Sierra" userId="4c4bd6b974aa8bff" providerId="LiveId" clId="{FDFCF4E2-C31C-4FEF-9ACA-8234E71833F5}" dt="2020-02-11T21:07:38.828" v="17410" actId="478"/>
          <ac:spMkLst>
            <pc:docMk/>
            <pc:sldMk cId="26713492" sldId="358"/>
            <ac:spMk id="2" creationId="{4F4063B6-7FD3-4392-9F53-41E798F5009D}"/>
          </ac:spMkLst>
        </pc:spChg>
        <pc:spChg chg="mod ord">
          <ac:chgData name="Ana Sierra" userId="4c4bd6b974aa8bff" providerId="LiveId" clId="{FDFCF4E2-C31C-4FEF-9ACA-8234E71833F5}" dt="2020-02-11T21:28:17.702" v="18211" actId="403"/>
          <ac:spMkLst>
            <pc:docMk/>
            <pc:sldMk cId="26713492" sldId="358"/>
            <ac:spMk id="3" creationId="{9EF78921-5866-42F7-A5D7-CE4DBBE127A7}"/>
          </ac:spMkLst>
        </pc:spChg>
        <pc:spChg chg="add mod">
          <ac:chgData name="Ana Sierra" userId="4c4bd6b974aa8bff" providerId="LiveId" clId="{FDFCF4E2-C31C-4FEF-9ACA-8234E71833F5}" dt="2020-02-11T21:28:08.372" v="18209" actId="14100"/>
          <ac:spMkLst>
            <pc:docMk/>
            <pc:sldMk cId="26713492" sldId="358"/>
            <ac:spMk id="4" creationId="{72281862-A805-4177-B023-ED3B63362DBC}"/>
          </ac:spMkLst>
        </pc:spChg>
        <pc:spChg chg="add mod ord">
          <ac:chgData name="Ana Sierra" userId="4c4bd6b974aa8bff" providerId="LiveId" clId="{FDFCF4E2-C31C-4FEF-9ACA-8234E71833F5}" dt="2020-02-11T21:27:38.149" v="18198" actId="26606"/>
          <ac:spMkLst>
            <pc:docMk/>
            <pc:sldMk cId="26713492" sldId="358"/>
            <ac:spMk id="5" creationId="{76E47166-AF9B-40A7-A088-69BCF7F3A10D}"/>
          </ac:spMkLst>
        </pc:spChg>
        <pc:spChg chg="add del">
          <ac:chgData name="Ana Sierra" userId="4c4bd6b974aa8bff" providerId="LiveId" clId="{FDFCF4E2-C31C-4FEF-9ACA-8234E71833F5}" dt="2020-02-11T21:27:53.704" v="18203" actId="26606"/>
          <ac:spMkLst>
            <pc:docMk/>
            <pc:sldMk cId="26713492" sldId="358"/>
            <ac:spMk id="11" creationId="{52ABB703-2B0E-4C3B-B4A2-F3973548E561}"/>
          </ac:spMkLst>
        </pc:spChg>
        <pc:spChg chg="add del">
          <ac:chgData name="Ana Sierra" userId="4c4bd6b974aa8bff" providerId="LiveId" clId="{FDFCF4E2-C31C-4FEF-9ACA-8234E71833F5}" dt="2020-02-11T21:27:53.704" v="18203" actId="26606"/>
          <ac:spMkLst>
            <pc:docMk/>
            <pc:sldMk cId="26713492" sldId="358"/>
            <ac:spMk id="15" creationId="{E95DA498-D9A2-4DA9-B9DA-B3776E08CF7E}"/>
          </ac:spMkLst>
        </pc:spChg>
        <pc:spChg chg="add del">
          <ac:chgData name="Ana Sierra" userId="4c4bd6b974aa8bff" providerId="LiveId" clId="{FDFCF4E2-C31C-4FEF-9ACA-8234E71833F5}" dt="2020-02-11T21:27:53.704" v="18203" actId="26606"/>
          <ac:spMkLst>
            <pc:docMk/>
            <pc:sldMk cId="26713492" sldId="358"/>
            <ac:spMk id="17" creationId="{82A73093-4B9D-420D-B17E-52293703A1D4}"/>
          </ac:spMkLst>
        </pc:spChg>
        <pc:spChg chg="add del">
          <ac:chgData name="Ana Sierra" userId="4c4bd6b974aa8bff" providerId="LiveId" clId="{FDFCF4E2-C31C-4FEF-9ACA-8234E71833F5}" dt="2020-02-11T21:27:53.666" v="18202" actId="26606"/>
          <ac:spMkLst>
            <pc:docMk/>
            <pc:sldMk cId="26713492" sldId="358"/>
            <ac:spMk id="22" creationId="{52ABB703-2B0E-4C3B-B4A2-F3973548E561}"/>
          </ac:spMkLst>
        </pc:spChg>
        <pc:spChg chg="add del">
          <ac:chgData name="Ana Sierra" userId="4c4bd6b974aa8bff" providerId="LiveId" clId="{FDFCF4E2-C31C-4FEF-9ACA-8234E71833F5}" dt="2020-02-11T21:27:53.666" v="18202" actId="26606"/>
          <ac:spMkLst>
            <pc:docMk/>
            <pc:sldMk cId="26713492" sldId="358"/>
            <ac:spMk id="26" creationId="{E95DA498-D9A2-4DA9-B9DA-B3776E08CF7E}"/>
          </ac:spMkLst>
        </pc:spChg>
        <pc:spChg chg="add del">
          <ac:chgData name="Ana Sierra" userId="4c4bd6b974aa8bff" providerId="LiveId" clId="{FDFCF4E2-C31C-4FEF-9ACA-8234E71833F5}" dt="2020-02-11T21:27:53.666" v="18202" actId="26606"/>
          <ac:spMkLst>
            <pc:docMk/>
            <pc:sldMk cId="26713492" sldId="358"/>
            <ac:spMk id="28" creationId="{82A73093-4B9D-420D-B17E-52293703A1D4}"/>
          </ac:spMkLst>
        </pc:spChg>
        <pc:spChg chg="add">
          <ac:chgData name="Ana Sierra" userId="4c4bd6b974aa8bff" providerId="LiveId" clId="{FDFCF4E2-C31C-4FEF-9ACA-8234E71833F5}" dt="2020-02-11T21:27:53.704" v="18203" actId="26606"/>
          <ac:spMkLst>
            <pc:docMk/>
            <pc:sldMk cId="26713492" sldId="358"/>
            <ac:spMk id="30" creationId="{284B70D5-875B-433D-BDBD-1522A85D6C1D}"/>
          </ac:spMkLst>
        </pc:spChg>
        <pc:spChg chg="add">
          <ac:chgData name="Ana Sierra" userId="4c4bd6b974aa8bff" providerId="LiveId" clId="{FDFCF4E2-C31C-4FEF-9ACA-8234E71833F5}" dt="2020-02-11T21:27:53.704" v="18203" actId="26606"/>
          <ac:spMkLst>
            <pc:docMk/>
            <pc:sldMk cId="26713492" sldId="358"/>
            <ac:spMk id="32" creationId="{1E299956-A9E7-4FC1-A0B1-D590CA9730E8}"/>
          </ac:spMkLst>
        </pc:spChg>
        <pc:spChg chg="add">
          <ac:chgData name="Ana Sierra" userId="4c4bd6b974aa8bff" providerId="LiveId" clId="{FDFCF4E2-C31C-4FEF-9ACA-8234E71833F5}" dt="2020-02-11T21:27:53.704" v="18203" actId="26606"/>
          <ac:spMkLst>
            <pc:docMk/>
            <pc:sldMk cId="26713492" sldId="358"/>
            <ac:spMk id="33" creationId="{17FC539C-B783-4B03-9F9E-D13430F3F64F}"/>
          </ac:spMkLst>
        </pc:spChg>
        <pc:picChg chg="add mod">
          <ac:chgData name="Ana Sierra" userId="4c4bd6b974aa8bff" providerId="LiveId" clId="{FDFCF4E2-C31C-4FEF-9ACA-8234E71833F5}" dt="2020-02-11T21:27:59.431" v="18204" actId="27614"/>
          <ac:picMkLst>
            <pc:docMk/>
            <pc:sldMk cId="26713492" sldId="358"/>
            <ac:picMk id="6" creationId="{61BBFBA5-9BF0-4C88-A3A7-58E33AA6609B}"/>
          </ac:picMkLst>
        </pc:picChg>
        <pc:cxnChg chg="add del">
          <ac:chgData name="Ana Sierra" userId="4c4bd6b974aa8bff" providerId="LiveId" clId="{FDFCF4E2-C31C-4FEF-9ACA-8234E71833F5}" dt="2020-02-11T21:27:53.704" v="18203" actId="26606"/>
          <ac:cxnSpMkLst>
            <pc:docMk/>
            <pc:sldMk cId="26713492" sldId="358"/>
            <ac:cxnSpMk id="13" creationId="{9C21570E-E159-49A6-9891-FA397B7A92D3}"/>
          </ac:cxnSpMkLst>
        </pc:cxnChg>
        <pc:cxnChg chg="add del">
          <ac:chgData name="Ana Sierra" userId="4c4bd6b974aa8bff" providerId="LiveId" clId="{FDFCF4E2-C31C-4FEF-9ACA-8234E71833F5}" dt="2020-02-11T21:27:53.666" v="18202" actId="26606"/>
          <ac:cxnSpMkLst>
            <pc:docMk/>
            <pc:sldMk cId="26713492" sldId="358"/>
            <ac:cxnSpMk id="24" creationId="{9C21570E-E159-49A6-9891-FA397B7A92D3}"/>
          </ac:cxnSpMkLst>
        </pc:cxnChg>
        <pc:cxnChg chg="add">
          <ac:chgData name="Ana Sierra" userId="4c4bd6b974aa8bff" providerId="LiveId" clId="{FDFCF4E2-C31C-4FEF-9ACA-8234E71833F5}" dt="2020-02-11T21:27:53.704" v="18203" actId="26606"/>
          <ac:cxnSpMkLst>
            <pc:docMk/>
            <pc:sldMk cId="26713492" sldId="358"/>
            <ac:cxnSpMk id="31" creationId="{C947DF4A-614C-4B4C-8B80-E5B9D8E8CFED}"/>
          </ac:cxnSpMkLst>
        </pc:cxnChg>
      </pc:sldChg>
      <pc:sldChg chg="add del">
        <pc:chgData name="Ana Sierra" userId="4c4bd6b974aa8bff" providerId="LiveId" clId="{FDFCF4E2-C31C-4FEF-9ACA-8234E71833F5}" dt="2020-02-11T20:33:39.289" v="13551" actId="47"/>
        <pc:sldMkLst>
          <pc:docMk/>
          <pc:sldMk cId="2798808205" sldId="359"/>
        </pc:sldMkLst>
      </pc:sldChg>
      <pc:sldChg chg="addSp delSp modSp add mod ord setBg modNotesTx">
        <pc:chgData name="Ana Sierra" userId="4c4bd6b974aa8bff" providerId="LiveId" clId="{FDFCF4E2-C31C-4FEF-9ACA-8234E71833F5}" dt="2020-02-16T22:14:57.799" v="36886" actId="1076"/>
        <pc:sldMkLst>
          <pc:docMk/>
          <pc:sldMk cId="2992283818" sldId="359"/>
        </pc:sldMkLst>
        <pc:spChg chg="add mod">
          <ac:chgData name="Ana Sierra" userId="4c4bd6b974aa8bff" providerId="LiveId" clId="{FDFCF4E2-C31C-4FEF-9ACA-8234E71833F5}" dt="2020-02-16T22:14:57.799" v="36886" actId="1076"/>
          <ac:spMkLst>
            <pc:docMk/>
            <pc:sldMk cId="2992283818" sldId="359"/>
            <ac:spMk id="2" creationId="{AD2A3DDC-05B8-4FF2-80A9-28627AD33EF6}"/>
          </ac:spMkLst>
        </pc:spChg>
        <pc:spChg chg="del mod">
          <ac:chgData name="Ana Sierra" userId="4c4bd6b974aa8bff" providerId="LiveId" clId="{FDFCF4E2-C31C-4FEF-9ACA-8234E71833F5}" dt="2020-02-11T21:07:33.241" v="17408" actId="478"/>
          <ac:spMkLst>
            <pc:docMk/>
            <pc:sldMk cId="2992283818" sldId="359"/>
            <ac:spMk id="2" creationId="{F336E5B1-F9E0-4550-AEDC-1A35C4B2BB41}"/>
          </ac:spMkLst>
        </pc:spChg>
        <pc:spChg chg="mod ord">
          <ac:chgData name="Ana Sierra" userId="4c4bd6b974aa8bff" providerId="LiveId" clId="{FDFCF4E2-C31C-4FEF-9ACA-8234E71833F5}" dt="2020-02-16T00:23:12.339" v="21110" actId="20577"/>
          <ac:spMkLst>
            <pc:docMk/>
            <pc:sldMk cId="2992283818" sldId="359"/>
            <ac:spMk id="3" creationId="{FF8840A6-E15D-4C49-A14A-1A80C0E5E50E}"/>
          </ac:spMkLst>
        </pc:spChg>
        <pc:spChg chg="add mod">
          <ac:chgData name="Ana Sierra" userId="4c4bd6b974aa8bff" providerId="LiveId" clId="{FDFCF4E2-C31C-4FEF-9ACA-8234E71833F5}" dt="2020-02-11T21:53:52.847" v="19474" actId="207"/>
          <ac:spMkLst>
            <pc:docMk/>
            <pc:sldMk cId="2992283818" sldId="359"/>
            <ac:spMk id="5" creationId="{31ADDF10-4237-4918-A843-D6B8D955D760}"/>
          </ac:spMkLst>
        </pc:spChg>
        <pc:spChg chg="add">
          <ac:chgData name="Ana Sierra" userId="4c4bd6b974aa8bff" providerId="LiveId" clId="{FDFCF4E2-C31C-4FEF-9ACA-8234E71833F5}" dt="2020-02-11T21:53:48.547" v="19473" actId="26606"/>
          <ac:spMkLst>
            <pc:docMk/>
            <pc:sldMk cId="2992283818" sldId="359"/>
            <ac:spMk id="71" creationId="{311973C2-EB8B-452A-A698-4A252FD3AE28}"/>
          </ac:spMkLst>
        </pc:spChg>
        <pc:spChg chg="add">
          <ac:chgData name="Ana Sierra" userId="4c4bd6b974aa8bff" providerId="LiveId" clId="{FDFCF4E2-C31C-4FEF-9ACA-8234E71833F5}" dt="2020-02-11T21:53:48.547" v="19473" actId="26606"/>
          <ac:spMkLst>
            <pc:docMk/>
            <pc:sldMk cId="2992283818" sldId="359"/>
            <ac:spMk id="73" creationId="{10162E77-11AD-44A7-84EC-40C59EEFBD2E}"/>
          </ac:spMkLst>
        </pc:spChg>
        <pc:picChg chg="add mod">
          <ac:chgData name="Ana Sierra" userId="4c4bd6b974aa8bff" providerId="LiveId" clId="{FDFCF4E2-C31C-4FEF-9ACA-8234E71833F5}" dt="2020-02-11T21:53:48.547" v="19473" actId="26606"/>
          <ac:picMkLst>
            <pc:docMk/>
            <pc:sldMk cId="2992283818" sldId="359"/>
            <ac:picMk id="8194" creationId="{574C332B-4BFC-4086-B8A1-10FA7C880000}"/>
          </ac:picMkLst>
        </pc:picChg>
        <pc:cxnChg chg="add">
          <ac:chgData name="Ana Sierra" userId="4c4bd6b974aa8bff" providerId="LiveId" clId="{FDFCF4E2-C31C-4FEF-9ACA-8234E71833F5}" dt="2020-02-11T21:53:48.547" v="19473" actId="26606"/>
          <ac:cxnSpMkLst>
            <pc:docMk/>
            <pc:sldMk cId="2992283818" sldId="359"/>
            <ac:cxnSpMk id="75" creationId="{5AB158E9-1B40-4CD6-95F0-95CA11DF7B7A}"/>
          </ac:cxnSpMkLst>
        </pc:cxnChg>
      </pc:sldChg>
      <pc:sldChg chg="delSp modSp add">
        <pc:chgData name="Ana Sierra" userId="4c4bd6b974aa8bff" providerId="LiveId" clId="{FDFCF4E2-C31C-4FEF-9ACA-8234E71833F5}" dt="2020-02-11T21:29:11.341" v="18227" actId="1076"/>
        <pc:sldMkLst>
          <pc:docMk/>
          <pc:sldMk cId="1182752554" sldId="360"/>
        </pc:sldMkLst>
        <pc:spChg chg="mod">
          <ac:chgData name="Ana Sierra" userId="4c4bd6b974aa8bff" providerId="LiveId" clId="{FDFCF4E2-C31C-4FEF-9ACA-8234E71833F5}" dt="2020-02-11T21:29:11.341" v="18227" actId="1076"/>
          <ac:spMkLst>
            <pc:docMk/>
            <pc:sldMk cId="1182752554" sldId="360"/>
            <ac:spMk id="2" creationId="{5E880FFA-B3CD-4174-8AFB-C5DEC3378344}"/>
          </ac:spMkLst>
        </pc:spChg>
        <pc:spChg chg="del">
          <ac:chgData name="Ana Sierra" userId="4c4bd6b974aa8bff" providerId="LiveId" clId="{FDFCF4E2-C31C-4FEF-9ACA-8234E71833F5}" dt="2020-02-11T21:29:06.790" v="18226" actId="478"/>
          <ac:spMkLst>
            <pc:docMk/>
            <pc:sldMk cId="1182752554" sldId="360"/>
            <ac:spMk id="3" creationId="{7BE48B15-D850-4DA6-A23B-2BCBEE72DEE1}"/>
          </ac:spMkLst>
        </pc:spChg>
      </pc:sldChg>
      <pc:sldChg chg="modSp add">
        <pc:chgData name="Ana Sierra" userId="4c4bd6b974aa8bff" providerId="LiveId" clId="{FDFCF4E2-C31C-4FEF-9ACA-8234E71833F5}" dt="2020-02-11T21:36:55.019" v="18240" actId="20577"/>
        <pc:sldMkLst>
          <pc:docMk/>
          <pc:sldMk cId="1552249278" sldId="361"/>
        </pc:sldMkLst>
        <pc:spChg chg="mod">
          <ac:chgData name="Ana Sierra" userId="4c4bd6b974aa8bff" providerId="LiveId" clId="{FDFCF4E2-C31C-4FEF-9ACA-8234E71833F5}" dt="2020-02-11T21:36:55.019" v="18240" actId="20577"/>
          <ac:spMkLst>
            <pc:docMk/>
            <pc:sldMk cId="1552249278" sldId="361"/>
            <ac:spMk id="2" creationId="{5E880FFA-B3CD-4174-8AFB-C5DEC3378344}"/>
          </ac:spMkLst>
        </pc:spChg>
      </pc:sldChg>
      <pc:sldChg chg="addSp delSp modSp add modNotesTx">
        <pc:chgData name="Ana Sierra" userId="4c4bd6b974aa8bff" providerId="LiveId" clId="{FDFCF4E2-C31C-4FEF-9ACA-8234E71833F5}" dt="2020-02-16T00:50:19.282" v="22662" actId="20577"/>
        <pc:sldMkLst>
          <pc:docMk/>
          <pc:sldMk cId="4160712237" sldId="362"/>
        </pc:sldMkLst>
        <pc:spChg chg="del">
          <ac:chgData name="Ana Sierra" userId="4c4bd6b974aa8bff" providerId="LiveId" clId="{FDFCF4E2-C31C-4FEF-9ACA-8234E71833F5}" dt="2020-02-16T00:31:08.369" v="21851" actId="478"/>
          <ac:spMkLst>
            <pc:docMk/>
            <pc:sldMk cId="4160712237" sldId="362"/>
            <ac:spMk id="2" creationId="{D7124130-3C43-4D23-A6CD-5BFD563FA923}"/>
          </ac:spMkLst>
        </pc:spChg>
        <pc:spChg chg="mod">
          <ac:chgData name="Ana Sierra" userId="4c4bd6b974aa8bff" providerId="LiveId" clId="{FDFCF4E2-C31C-4FEF-9ACA-8234E71833F5}" dt="2020-02-16T00:50:19.282" v="22662" actId="20577"/>
          <ac:spMkLst>
            <pc:docMk/>
            <pc:sldMk cId="4160712237" sldId="362"/>
            <ac:spMk id="3" creationId="{B0C9961D-0BC8-4E9D-8155-14CC2EFC2491}"/>
          </ac:spMkLst>
        </pc:spChg>
        <pc:spChg chg="add">
          <ac:chgData name="Ana Sierra" userId="4c4bd6b974aa8bff" providerId="LiveId" clId="{FDFCF4E2-C31C-4FEF-9ACA-8234E71833F5}" dt="2020-02-16T00:31:08.663" v="21852"/>
          <ac:spMkLst>
            <pc:docMk/>
            <pc:sldMk cId="4160712237" sldId="362"/>
            <ac:spMk id="4" creationId="{1C1B70CA-14FD-41EF-AE04-37DB7D8300CA}"/>
          </ac:spMkLst>
        </pc:spChg>
      </pc:sldChg>
      <pc:sldChg chg="addSp delSp modSp add mod setBg">
        <pc:chgData name="Ana Sierra" userId="4c4bd6b974aa8bff" providerId="LiveId" clId="{FDFCF4E2-C31C-4FEF-9ACA-8234E71833F5}" dt="2020-02-16T01:21:19.814" v="23575" actId="1076"/>
        <pc:sldMkLst>
          <pc:docMk/>
          <pc:sldMk cId="3316961990" sldId="363"/>
        </pc:sldMkLst>
        <pc:spChg chg="del">
          <ac:chgData name="Ana Sierra" userId="4c4bd6b974aa8bff" providerId="LiveId" clId="{FDFCF4E2-C31C-4FEF-9ACA-8234E71833F5}" dt="2020-02-16T00:50:42.721" v="22664" actId="478"/>
          <ac:spMkLst>
            <pc:docMk/>
            <pc:sldMk cId="3316961990" sldId="363"/>
            <ac:spMk id="2" creationId="{340742F2-0E5A-435E-BC13-BF814151D1D2}"/>
          </ac:spMkLst>
        </pc:spChg>
        <pc:spChg chg="mod ord">
          <ac:chgData name="Ana Sierra" userId="4c4bd6b974aa8bff" providerId="LiveId" clId="{FDFCF4E2-C31C-4FEF-9ACA-8234E71833F5}" dt="2020-02-16T01:21:14.255" v="23571" actId="26606"/>
          <ac:spMkLst>
            <pc:docMk/>
            <pc:sldMk cId="3316961990" sldId="363"/>
            <ac:spMk id="3" creationId="{BAD2CEA3-FD33-4F41-B971-E4540BC049A9}"/>
          </ac:spMkLst>
        </pc:spChg>
        <pc:spChg chg="add mod">
          <ac:chgData name="Ana Sierra" userId="4c4bd6b974aa8bff" providerId="LiveId" clId="{FDFCF4E2-C31C-4FEF-9ACA-8234E71833F5}" dt="2020-02-16T01:21:14.255" v="23571" actId="26606"/>
          <ac:spMkLst>
            <pc:docMk/>
            <pc:sldMk cId="3316961990" sldId="363"/>
            <ac:spMk id="4" creationId="{AB4156BE-873E-468F-B25D-C81CC65C662C}"/>
          </ac:spMkLst>
        </pc:spChg>
        <pc:spChg chg="add del">
          <ac:chgData name="Ana Sierra" userId="4c4bd6b974aa8bff" providerId="LiveId" clId="{FDFCF4E2-C31C-4FEF-9ACA-8234E71833F5}" dt="2020-02-16T01:21:08.303" v="23567" actId="26606"/>
          <ac:spMkLst>
            <pc:docMk/>
            <pc:sldMk cId="3316961990" sldId="363"/>
            <ac:spMk id="71" creationId="{52ABB703-2B0E-4C3B-B4A2-F3973548E561}"/>
          </ac:spMkLst>
        </pc:spChg>
        <pc:spChg chg="add del">
          <ac:chgData name="Ana Sierra" userId="4c4bd6b974aa8bff" providerId="LiveId" clId="{FDFCF4E2-C31C-4FEF-9ACA-8234E71833F5}" dt="2020-02-16T01:21:08.303" v="23567" actId="26606"/>
          <ac:spMkLst>
            <pc:docMk/>
            <pc:sldMk cId="3316961990" sldId="363"/>
            <ac:spMk id="75" creationId="{E95DA498-D9A2-4DA9-B9DA-B3776E08CF7E}"/>
          </ac:spMkLst>
        </pc:spChg>
        <pc:spChg chg="add del">
          <ac:chgData name="Ana Sierra" userId="4c4bd6b974aa8bff" providerId="LiveId" clId="{FDFCF4E2-C31C-4FEF-9ACA-8234E71833F5}" dt="2020-02-16T01:21:08.303" v="23567" actId="26606"/>
          <ac:spMkLst>
            <pc:docMk/>
            <pc:sldMk cId="3316961990" sldId="363"/>
            <ac:spMk id="77" creationId="{82A73093-4B9D-420D-B17E-52293703A1D4}"/>
          </ac:spMkLst>
        </pc:spChg>
        <pc:spChg chg="add del">
          <ac:chgData name="Ana Sierra" userId="4c4bd6b974aa8bff" providerId="LiveId" clId="{FDFCF4E2-C31C-4FEF-9ACA-8234E71833F5}" dt="2020-02-16T01:21:11.365" v="23569" actId="26606"/>
          <ac:spMkLst>
            <pc:docMk/>
            <pc:sldMk cId="3316961990" sldId="363"/>
            <ac:spMk id="1028" creationId="{284B70D5-875B-433D-BDBD-1522A85D6C1D}"/>
          </ac:spMkLst>
        </pc:spChg>
        <pc:spChg chg="add del">
          <ac:chgData name="Ana Sierra" userId="4c4bd6b974aa8bff" providerId="LiveId" clId="{FDFCF4E2-C31C-4FEF-9ACA-8234E71833F5}" dt="2020-02-16T01:21:11.365" v="23569" actId="26606"/>
          <ac:spMkLst>
            <pc:docMk/>
            <pc:sldMk cId="3316961990" sldId="363"/>
            <ac:spMk id="1030" creationId="{1E299956-A9E7-4FC1-A0B1-D590CA9730E8}"/>
          </ac:spMkLst>
        </pc:spChg>
        <pc:spChg chg="add del">
          <ac:chgData name="Ana Sierra" userId="4c4bd6b974aa8bff" providerId="LiveId" clId="{FDFCF4E2-C31C-4FEF-9ACA-8234E71833F5}" dt="2020-02-16T01:21:11.365" v="23569" actId="26606"/>
          <ac:spMkLst>
            <pc:docMk/>
            <pc:sldMk cId="3316961990" sldId="363"/>
            <ac:spMk id="1031" creationId="{17FC539C-B783-4B03-9F9E-D13430F3F64F}"/>
          </ac:spMkLst>
        </pc:spChg>
        <pc:spChg chg="add del">
          <ac:chgData name="Ana Sierra" userId="4c4bd6b974aa8bff" providerId="LiveId" clId="{FDFCF4E2-C31C-4FEF-9ACA-8234E71833F5}" dt="2020-02-16T01:21:14.255" v="23571" actId="26606"/>
          <ac:spMkLst>
            <pc:docMk/>
            <pc:sldMk cId="3316961990" sldId="363"/>
            <ac:spMk id="1033" creationId="{52ABB703-2B0E-4C3B-B4A2-F3973548E561}"/>
          </ac:spMkLst>
        </pc:spChg>
        <pc:spChg chg="add del">
          <ac:chgData name="Ana Sierra" userId="4c4bd6b974aa8bff" providerId="LiveId" clId="{FDFCF4E2-C31C-4FEF-9ACA-8234E71833F5}" dt="2020-02-16T01:21:14.255" v="23571" actId="26606"/>
          <ac:spMkLst>
            <pc:docMk/>
            <pc:sldMk cId="3316961990" sldId="363"/>
            <ac:spMk id="1035" creationId="{E95DA498-D9A2-4DA9-B9DA-B3776E08CF7E}"/>
          </ac:spMkLst>
        </pc:spChg>
        <pc:spChg chg="add del">
          <ac:chgData name="Ana Sierra" userId="4c4bd6b974aa8bff" providerId="LiveId" clId="{FDFCF4E2-C31C-4FEF-9ACA-8234E71833F5}" dt="2020-02-16T01:21:14.255" v="23571" actId="26606"/>
          <ac:spMkLst>
            <pc:docMk/>
            <pc:sldMk cId="3316961990" sldId="363"/>
            <ac:spMk id="1036" creationId="{82A73093-4B9D-420D-B17E-52293703A1D4}"/>
          </ac:spMkLst>
        </pc:spChg>
        <pc:picChg chg="add mod">
          <ac:chgData name="Ana Sierra" userId="4c4bd6b974aa8bff" providerId="LiveId" clId="{FDFCF4E2-C31C-4FEF-9ACA-8234E71833F5}" dt="2020-02-16T01:21:19.814" v="23575" actId="1076"/>
          <ac:picMkLst>
            <pc:docMk/>
            <pc:sldMk cId="3316961990" sldId="363"/>
            <ac:picMk id="1026" creationId="{417046DB-9941-4BBA-B2EC-C4BCD5D93549}"/>
          </ac:picMkLst>
        </pc:picChg>
        <pc:cxnChg chg="add del">
          <ac:chgData name="Ana Sierra" userId="4c4bd6b974aa8bff" providerId="LiveId" clId="{FDFCF4E2-C31C-4FEF-9ACA-8234E71833F5}" dt="2020-02-16T01:21:08.303" v="23567" actId="26606"/>
          <ac:cxnSpMkLst>
            <pc:docMk/>
            <pc:sldMk cId="3316961990" sldId="363"/>
            <ac:cxnSpMk id="73" creationId="{9C21570E-E159-49A6-9891-FA397B7A92D3}"/>
          </ac:cxnSpMkLst>
        </pc:cxnChg>
        <pc:cxnChg chg="add del">
          <ac:chgData name="Ana Sierra" userId="4c4bd6b974aa8bff" providerId="LiveId" clId="{FDFCF4E2-C31C-4FEF-9ACA-8234E71833F5}" dt="2020-02-16T01:21:11.365" v="23569" actId="26606"/>
          <ac:cxnSpMkLst>
            <pc:docMk/>
            <pc:sldMk cId="3316961990" sldId="363"/>
            <ac:cxnSpMk id="1029" creationId="{C947DF4A-614C-4B4C-8B80-E5B9D8E8CFED}"/>
          </ac:cxnSpMkLst>
        </pc:cxnChg>
        <pc:cxnChg chg="add del">
          <ac:chgData name="Ana Sierra" userId="4c4bd6b974aa8bff" providerId="LiveId" clId="{FDFCF4E2-C31C-4FEF-9ACA-8234E71833F5}" dt="2020-02-16T01:21:14.255" v="23571" actId="26606"/>
          <ac:cxnSpMkLst>
            <pc:docMk/>
            <pc:sldMk cId="3316961990" sldId="363"/>
            <ac:cxnSpMk id="1034" creationId="{9C21570E-E159-49A6-9891-FA397B7A92D3}"/>
          </ac:cxnSpMkLst>
        </pc:cxnChg>
      </pc:sldChg>
      <pc:sldChg chg="addSp modSp add modNotesTx">
        <pc:chgData name="Ana Sierra" userId="4c4bd6b974aa8bff" providerId="LiveId" clId="{FDFCF4E2-C31C-4FEF-9ACA-8234E71833F5}" dt="2020-02-16T01:03:35.658" v="22981" actId="2711"/>
        <pc:sldMkLst>
          <pc:docMk/>
          <pc:sldMk cId="793515917" sldId="364"/>
        </pc:sldMkLst>
        <pc:spChg chg="mod">
          <ac:chgData name="Ana Sierra" userId="4c4bd6b974aa8bff" providerId="LiveId" clId="{FDFCF4E2-C31C-4FEF-9ACA-8234E71833F5}" dt="2020-02-16T01:00:46.408" v="22682" actId="1076"/>
          <ac:spMkLst>
            <pc:docMk/>
            <pc:sldMk cId="793515917" sldId="364"/>
            <ac:spMk id="2" creationId="{E1BCFFDE-7BB6-4B28-A843-5C921004C52A}"/>
          </ac:spMkLst>
        </pc:spChg>
        <pc:spChg chg="mod">
          <ac:chgData name="Ana Sierra" userId="4c4bd6b974aa8bff" providerId="LiveId" clId="{FDFCF4E2-C31C-4FEF-9ACA-8234E71833F5}" dt="2020-02-16T01:02:31.363" v="22946" actId="404"/>
          <ac:spMkLst>
            <pc:docMk/>
            <pc:sldMk cId="793515917" sldId="364"/>
            <ac:spMk id="3" creationId="{2AB23093-55EE-4563-8278-941436A2A21C}"/>
          </ac:spMkLst>
        </pc:spChg>
        <pc:spChg chg="add mod">
          <ac:chgData name="Ana Sierra" userId="4c4bd6b974aa8bff" providerId="LiveId" clId="{FDFCF4E2-C31C-4FEF-9ACA-8234E71833F5}" dt="2020-02-16T01:03:35.658" v="22981" actId="2711"/>
          <ac:spMkLst>
            <pc:docMk/>
            <pc:sldMk cId="793515917" sldId="364"/>
            <ac:spMk id="5" creationId="{270CD933-2B9F-40B2-9447-A45B6BE0783E}"/>
          </ac:spMkLst>
        </pc:spChg>
        <pc:picChg chg="add mod modCrop">
          <ac:chgData name="Ana Sierra" userId="4c4bd6b974aa8bff" providerId="LiveId" clId="{FDFCF4E2-C31C-4FEF-9ACA-8234E71833F5}" dt="2020-02-16T01:02:34.704" v="22947" actId="1076"/>
          <ac:picMkLst>
            <pc:docMk/>
            <pc:sldMk cId="793515917" sldId="364"/>
            <ac:picMk id="4" creationId="{3C1A2899-2ECC-4ED6-BEC0-74B8DAD12E99}"/>
          </ac:picMkLst>
        </pc:picChg>
      </pc:sldChg>
      <pc:sldChg chg="addSp modSp add modNotesTx">
        <pc:chgData name="Ana Sierra" userId="4c4bd6b974aa8bff" providerId="LiveId" clId="{FDFCF4E2-C31C-4FEF-9ACA-8234E71833F5}" dt="2020-02-16T01:19:10.475" v="23560" actId="20577"/>
        <pc:sldMkLst>
          <pc:docMk/>
          <pc:sldMk cId="1981567251" sldId="365"/>
        </pc:sldMkLst>
        <pc:spChg chg="mod">
          <ac:chgData name="Ana Sierra" userId="4c4bd6b974aa8bff" providerId="LiveId" clId="{FDFCF4E2-C31C-4FEF-9ACA-8234E71833F5}" dt="2020-02-16T01:04:56.008" v="22994" actId="1076"/>
          <ac:spMkLst>
            <pc:docMk/>
            <pc:sldMk cId="1981567251" sldId="365"/>
            <ac:spMk id="2" creationId="{9867A784-F82E-449D-9526-C4E1096FEADA}"/>
          </ac:spMkLst>
        </pc:spChg>
        <pc:spChg chg="mod">
          <ac:chgData name="Ana Sierra" userId="4c4bd6b974aa8bff" providerId="LiveId" clId="{FDFCF4E2-C31C-4FEF-9ACA-8234E71833F5}" dt="2020-02-16T01:12:38.987" v="23210" actId="20577"/>
          <ac:spMkLst>
            <pc:docMk/>
            <pc:sldMk cId="1981567251" sldId="365"/>
            <ac:spMk id="3" creationId="{A0934F20-AB17-4A2E-9EE4-8E0FC3C05C01}"/>
          </ac:spMkLst>
        </pc:spChg>
        <pc:spChg chg="add mod">
          <ac:chgData name="Ana Sierra" userId="4c4bd6b974aa8bff" providerId="LiveId" clId="{FDFCF4E2-C31C-4FEF-9ACA-8234E71833F5}" dt="2020-02-16T01:12:29.713" v="23208" actId="403"/>
          <ac:spMkLst>
            <pc:docMk/>
            <pc:sldMk cId="1981567251" sldId="365"/>
            <ac:spMk id="5" creationId="{AD8C098A-810D-4C80-8B2E-2FAF635DA785}"/>
          </ac:spMkLst>
        </pc:spChg>
        <pc:picChg chg="add mod modCrop">
          <ac:chgData name="Ana Sierra" userId="4c4bd6b974aa8bff" providerId="LiveId" clId="{FDFCF4E2-C31C-4FEF-9ACA-8234E71833F5}" dt="2020-02-16T01:07:09.142" v="23003" actId="1076"/>
          <ac:picMkLst>
            <pc:docMk/>
            <pc:sldMk cId="1981567251" sldId="365"/>
            <ac:picMk id="4" creationId="{00281885-6C3D-47DA-9AE7-A3835A12B022}"/>
          </ac:picMkLst>
        </pc:picChg>
      </pc:sldChg>
      <pc:sldChg chg="modSp add del">
        <pc:chgData name="Ana Sierra" userId="4c4bd6b974aa8bff" providerId="LiveId" clId="{FDFCF4E2-C31C-4FEF-9ACA-8234E71833F5}" dt="2020-02-16T01:16:45.399" v="23224" actId="2696"/>
        <pc:sldMkLst>
          <pc:docMk/>
          <pc:sldMk cId="1862743923" sldId="366"/>
        </pc:sldMkLst>
        <pc:spChg chg="mod">
          <ac:chgData name="Ana Sierra" userId="4c4bd6b974aa8bff" providerId="LiveId" clId="{FDFCF4E2-C31C-4FEF-9ACA-8234E71833F5}" dt="2020-02-16T01:13:35.465" v="23219" actId="20577"/>
          <ac:spMkLst>
            <pc:docMk/>
            <pc:sldMk cId="1862743923" sldId="366"/>
            <ac:spMk id="2" creationId="{3A67DC82-29E1-4DC2-90CF-B326B53C2948}"/>
          </ac:spMkLst>
        </pc:spChg>
        <pc:spChg chg="mod">
          <ac:chgData name="Ana Sierra" userId="4c4bd6b974aa8bff" providerId="LiveId" clId="{FDFCF4E2-C31C-4FEF-9ACA-8234E71833F5}" dt="2020-02-16T01:15:38.056" v="23223" actId="14100"/>
          <ac:spMkLst>
            <pc:docMk/>
            <pc:sldMk cId="1862743923" sldId="366"/>
            <ac:spMk id="3" creationId="{B4D3A4ED-F645-4DA8-8215-6179A1ABAA27}"/>
          </ac:spMkLst>
        </pc:spChg>
      </pc:sldChg>
      <pc:sldChg chg="addSp delSp modSp add ord modNotesTx">
        <pc:chgData name="Ana Sierra" userId="4c4bd6b974aa8bff" providerId="LiveId" clId="{FDFCF4E2-C31C-4FEF-9ACA-8234E71833F5}" dt="2020-02-16T01:56:07.926" v="24735" actId="20577"/>
        <pc:sldMkLst>
          <pc:docMk/>
          <pc:sldMk cId="2322846483" sldId="366"/>
        </pc:sldMkLst>
        <pc:spChg chg="del">
          <ac:chgData name="Ana Sierra" userId="4c4bd6b974aa8bff" providerId="LiveId" clId="{FDFCF4E2-C31C-4FEF-9ACA-8234E71833F5}" dt="2020-02-16T01:16:57.317" v="23227" actId="478"/>
          <ac:spMkLst>
            <pc:docMk/>
            <pc:sldMk cId="2322846483" sldId="366"/>
            <ac:spMk id="2" creationId="{38D31CEB-38D5-44CE-B9C6-B41D945775C3}"/>
          </ac:spMkLst>
        </pc:spChg>
        <pc:spChg chg="mod">
          <ac:chgData name="Ana Sierra" userId="4c4bd6b974aa8bff" providerId="LiveId" clId="{FDFCF4E2-C31C-4FEF-9ACA-8234E71833F5}" dt="2020-02-16T01:52:06.657" v="24531" actId="1076"/>
          <ac:spMkLst>
            <pc:docMk/>
            <pc:sldMk cId="2322846483" sldId="366"/>
            <ac:spMk id="3" creationId="{C9391C3B-FC99-4756-827F-DA9040F26BD7}"/>
          </ac:spMkLst>
        </pc:spChg>
        <pc:spChg chg="add mod">
          <ac:chgData name="Ana Sierra" userId="4c4bd6b974aa8bff" providerId="LiveId" clId="{FDFCF4E2-C31C-4FEF-9ACA-8234E71833F5}" dt="2020-02-16T01:48:58.098" v="24487" actId="20577"/>
          <ac:spMkLst>
            <pc:docMk/>
            <pc:sldMk cId="2322846483" sldId="366"/>
            <ac:spMk id="4" creationId="{6CA2A617-D743-497D-AF71-D7422EFC3D9E}"/>
          </ac:spMkLst>
        </pc:spChg>
      </pc:sldChg>
      <pc:sldChg chg="add del">
        <pc:chgData name="Ana Sierra" userId="4c4bd6b974aa8bff" providerId="LiveId" clId="{FDFCF4E2-C31C-4FEF-9ACA-8234E71833F5}" dt="2020-02-16T01:55:48.968" v="24650" actId="47"/>
        <pc:sldMkLst>
          <pc:docMk/>
          <pc:sldMk cId="3698557209" sldId="367"/>
        </pc:sldMkLst>
      </pc:sldChg>
      <pc:sldChg chg="add ord modNotesTx">
        <pc:chgData name="Ana Sierra" userId="4c4bd6b974aa8bff" providerId="LiveId" clId="{FDFCF4E2-C31C-4FEF-9ACA-8234E71833F5}" dt="2020-02-16T01:45:10.749" v="24402" actId="20577"/>
        <pc:sldMkLst>
          <pc:docMk/>
          <pc:sldMk cId="1422875889" sldId="368"/>
        </pc:sldMkLst>
      </pc:sldChg>
      <pc:sldChg chg="addSp modSp add modNotesTx">
        <pc:chgData name="Ana Sierra" userId="4c4bd6b974aa8bff" providerId="LiveId" clId="{FDFCF4E2-C31C-4FEF-9ACA-8234E71833F5}" dt="2020-02-16T01:48:19.615" v="24465" actId="20577"/>
        <pc:sldMkLst>
          <pc:docMk/>
          <pc:sldMk cId="1462046871" sldId="369"/>
        </pc:sldMkLst>
        <pc:spChg chg="mod">
          <ac:chgData name="Ana Sierra" userId="4c4bd6b974aa8bff" providerId="LiveId" clId="{FDFCF4E2-C31C-4FEF-9ACA-8234E71833F5}" dt="2020-02-16T01:45:06.902" v="24401" actId="6549"/>
          <ac:spMkLst>
            <pc:docMk/>
            <pc:sldMk cId="1462046871" sldId="369"/>
            <ac:spMk id="2" creationId="{2DBA3F7E-5CF0-48D9-B820-72316D7F8BED}"/>
          </ac:spMkLst>
        </pc:spChg>
        <pc:spChg chg="mod">
          <ac:chgData name="Ana Sierra" userId="4c4bd6b974aa8bff" providerId="LiveId" clId="{FDFCF4E2-C31C-4FEF-9ACA-8234E71833F5}" dt="2020-02-16T01:41:54.312" v="24328" actId="1076"/>
          <ac:spMkLst>
            <pc:docMk/>
            <pc:sldMk cId="1462046871" sldId="369"/>
            <ac:spMk id="3" creationId="{917474F3-937C-4E8A-8835-C5D78657D901}"/>
          </ac:spMkLst>
        </pc:spChg>
        <pc:spChg chg="add mod">
          <ac:chgData name="Ana Sierra" userId="4c4bd6b974aa8bff" providerId="LiveId" clId="{FDFCF4E2-C31C-4FEF-9ACA-8234E71833F5}" dt="2020-02-16T01:44:29.743" v="24366" actId="1076"/>
          <ac:spMkLst>
            <pc:docMk/>
            <pc:sldMk cId="1462046871" sldId="369"/>
            <ac:spMk id="5" creationId="{F00AC36E-187F-4B10-BF4B-0A95073967AA}"/>
          </ac:spMkLst>
        </pc:spChg>
        <pc:picChg chg="add mod modCrop">
          <ac:chgData name="Ana Sierra" userId="4c4bd6b974aa8bff" providerId="LiveId" clId="{FDFCF4E2-C31C-4FEF-9ACA-8234E71833F5}" dt="2020-02-16T01:41:44.064" v="24322" actId="1076"/>
          <ac:picMkLst>
            <pc:docMk/>
            <pc:sldMk cId="1462046871" sldId="369"/>
            <ac:picMk id="4" creationId="{D90EA309-D202-4DA6-9374-7B7CF9A642EF}"/>
          </ac:picMkLst>
        </pc:picChg>
      </pc:sldChg>
      <pc:sldChg chg="addSp delSp modSp add mod setBg modNotesTx">
        <pc:chgData name="Ana Sierra" userId="4c4bd6b974aa8bff" providerId="LiveId" clId="{FDFCF4E2-C31C-4FEF-9ACA-8234E71833F5}" dt="2020-02-16T02:35:00.945" v="26106" actId="403"/>
        <pc:sldMkLst>
          <pc:docMk/>
          <pc:sldMk cId="2518299671" sldId="370"/>
        </pc:sldMkLst>
        <pc:spChg chg="mod">
          <ac:chgData name="Ana Sierra" userId="4c4bd6b974aa8bff" providerId="LiveId" clId="{FDFCF4E2-C31C-4FEF-9ACA-8234E71833F5}" dt="2020-02-16T02:26:53.882" v="25670" actId="404"/>
          <ac:spMkLst>
            <pc:docMk/>
            <pc:sldMk cId="2518299671" sldId="370"/>
            <ac:spMk id="2" creationId="{B0B3A341-E53B-4225-A779-93B7DB23FB1A}"/>
          </ac:spMkLst>
        </pc:spChg>
        <pc:spChg chg="del mod">
          <ac:chgData name="Ana Sierra" userId="4c4bd6b974aa8bff" providerId="LiveId" clId="{FDFCF4E2-C31C-4FEF-9ACA-8234E71833F5}" dt="2020-02-16T02:26:33.251" v="25661" actId="478"/>
          <ac:spMkLst>
            <pc:docMk/>
            <pc:sldMk cId="2518299671" sldId="370"/>
            <ac:spMk id="3" creationId="{8E69753B-FFCA-4408-AFC6-F7F30CCA5DFE}"/>
          </ac:spMkLst>
        </pc:spChg>
        <pc:spChg chg="add mod">
          <ac:chgData name="Ana Sierra" userId="4c4bd6b974aa8bff" providerId="LiveId" clId="{FDFCF4E2-C31C-4FEF-9ACA-8234E71833F5}" dt="2020-02-16T02:35:00.945" v="26106" actId="403"/>
          <ac:spMkLst>
            <pc:docMk/>
            <pc:sldMk cId="2518299671" sldId="370"/>
            <ac:spMk id="5" creationId="{21907243-D314-4606-9C63-605958A3888D}"/>
          </ac:spMkLst>
        </pc:spChg>
        <pc:spChg chg="add del">
          <ac:chgData name="Ana Sierra" userId="4c4bd6b974aa8bff" providerId="LiveId" clId="{FDFCF4E2-C31C-4FEF-9ACA-8234E71833F5}" dt="2020-02-16T02:26:37.132" v="25662" actId="26606"/>
          <ac:spMkLst>
            <pc:docMk/>
            <pc:sldMk cId="2518299671" sldId="370"/>
            <ac:spMk id="9" creationId="{44CC594A-A820-450F-B363-C19201FCFEC6}"/>
          </ac:spMkLst>
        </pc:spChg>
        <pc:spChg chg="add del">
          <ac:chgData name="Ana Sierra" userId="4c4bd6b974aa8bff" providerId="LiveId" clId="{FDFCF4E2-C31C-4FEF-9ACA-8234E71833F5}" dt="2020-02-16T02:26:37.132" v="25662" actId="26606"/>
          <ac:spMkLst>
            <pc:docMk/>
            <pc:sldMk cId="2518299671" sldId="370"/>
            <ac:spMk id="11" creationId="{59FAB3DA-E9ED-4574-ABCC-378BC0FF1BBC}"/>
          </ac:spMkLst>
        </pc:spChg>
        <pc:spChg chg="add del">
          <ac:chgData name="Ana Sierra" userId="4c4bd6b974aa8bff" providerId="LiveId" clId="{FDFCF4E2-C31C-4FEF-9ACA-8234E71833F5}" dt="2020-02-16T02:26:37.132" v="25662" actId="26606"/>
          <ac:spMkLst>
            <pc:docMk/>
            <pc:sldMk cId="2518299671" sldId="370"/>
            <ac:spMk id="13" creationId="{53B8D6B0-55D6-48DC-86D8-FD95D5F118AB}"/>
          </ac:spMkLst>
        </pc:spChg>
        <pc:spChg chg="add">
          <ac:chgData name="Ana Sierra" userId="4c4bd6b974aa8bff" providerId="LiveId" clId="{FDFCF4E2-C31C-4FEF-9ACA-8234E71833F5}" dt="2020-02-16T02:26:37.132" v="25662" actId="26606"/>
          <ac:spMkLst>
            <pc:docMk/>
            <pc:sldMk cId="2518299671" sldId="370"/>
            <ac:spMk id="18" creationId="{4E4490D0-3672-446A-AC12-B4830333BDDD}"/>
          </ac:spMkLst>
        </pc:spChg>
        <pc:spChg chg="add">
          <ac:chgData name="Ana Sierra" userId="4c4bd6b974aa8bff" providerId="LiveId" clId="{FDFCF4E2-C31C-4FEF-9ACA-8234E71833F5}" dt="2020-02-16T02:26:37.132" v="25662" actId="26606"/>
          <ac:spMkLst>
            <pc:docMk/>
            <pc:sldMk cId="2518299671" sldId="370"/>
            <ac:spMk id="20" creationId="{39CB82C2-DF65-4EC1-8280-F201D50F570B}"/>
          </ac:spMkLst>
        </pc:spChg>
        <pc:spChg chg="add">
          <ac:chgData name="Ana Sierra" userId="4c4bd6b974aa8bff" providerId="LiveId" clId="{FDFCF4E2-C31C-4FEF-9ACA-8234E71833F5}" dt="2020-02-16T02:26:37.132" v="25662" actId="26606"/>
          <ac:spMkLst>
            <pc:docMk/>
            <pc:sldMk cId="2518299671" sldId="370"/>
            <ac:spMk id="24" creationId="{FA4CD5CB-D209-4D70-8CA4-629731C59219}"/>
          </ac:spMkLst>
        </pc:spChg>
        <pc:spChg chg="add">
          <ac:chgData name="Ana Sierra" userId="4c4bd6b974aa8bff" providerId="LiveId" clId="{FDFCF4E2-C31C-4FEF-9ACA-8234E71833F5}" dt="2020-02-16T02:26:37.132" v="25662" actId="26606"/>
          <ac:spMkLst>
            <pc:docMk/>
            <pc:sldMk cId="2518299671" sldId="370"/>
            <ac:spMk id="28" creationId="{B4C27B90-DF2B-4D00-BA07-18ED774CD2F1}"/>
          </ac:spMkLst>
        </pc:spChg>
        <pc:spChg chg="add">
          <ac:chgData name="Ana Sierra" userId="4c4bd6b974aa8bff" providerId="LiveId" clId="{FDFCF4E2-C31C-4FEF-9ACA-8234E71833F5}" dt="2020-02-16T02:26:37.132" v="25662" actId="26606"/>
          <ac:spMkLst>
            <pc:docMk/>
            <pc:sldMk cId="2518299671" sldId="370"/>
            <ac:spMk id="30" creationId="{593ACC25-C262-417A-8AA9-0641C772BDB6}"/>
          </ac:spMkLst>
        </pc:spChg>
        <pc:picChg chg="add mod modCrop">
          <ac:chgData name="Ana Sierra" userId="4c4bd6b974aa8bff" providerId="LiveId" clId="{FDFCF4E2-C31C-4FEF-9ACA-8234E71833F5}" dt="2020-02-16T02:27:00.727" v="25671" actId="1076"/>
          <ac:picMkLst>
            <pc:docMk/>
            <pc:sldMk cId="2518299671" sldId="370"/>
            <ac:picMk id="4" creationId="{45431A93-5DCA-4D43-BE12-70C6EF2BF2B8}"/>
          </ac:picMkLst>
        </pc:picChg>
        <pc:cxnChg chg="add">
          <ac:chgData name="Ana Sierra" userId="4c4bd6b974aa8bff" providerId="LiveId" clId="{FDFCF4E2-C31C-4FEF-9ACA-8234E71833F5}" dt="2020-02-16T02:26:37.132" v="25662" actId="26606"/>
          <ac:cxnSpMkLst>
            <pc:docMk/>
            <pc:sldMk cId="2518299671" sldId="370"/>
            <ac:cxnSpMk id="22" creationId="{7E1D4427-852B-4B37-8E76-0E9F1810BA2A}"/>
          </ac:cxnSpMkLst>
        </pc:cxnChg>
        <pc:cxnChg chg="add">
          <ac:chgData name="Ana Sierra" userId="4c4bd6b974aa8bff" providerId="LiveId" clId="{FDFCF4E2-C31C-4FEF-9ACA-8234E71833F5}" dt="2020-02-16T02:26:37.132" v="25662" actId="26606"/>
          <ac:cxnSpMkLst>
            <pc:docMk/>
            <pc:sldMk cId="2518299671" sldId="370"/>
            <ac:cxnSpMk id="26" creationId="{5C6A2BAE-B461-4B55-8E1F-0722ABDD1393}"/>
          </ac:cxnSpMkLst>
        </pc:cxnChg>
      </pc:sldChg>
      <pc:sldChg chg="addSp delSp modSp add mod setBg modNotesTx">
        <pc:chgData name="Ana Sierra" userId="4c4bd6b974aa8bff" providerId="LiveId" clId="{FDFCF4E2-C31C-4FEF-9ACA-8234E71833F5}" dt="2020-02-16T20:04:32.879" v="26858" actId="20577"/>
        <pc:sldMkLst>
          <pc:docMk/>
          <pc:sldMk cId="906351054" sldId="371"/>
        </pc:sldMkLst>
        <pc:spChg chg="mod">
          <ac:chgData name="Ana Sierra" userId="4c4bd6b974aa8bff" providerId="LiveId" clId="{FDFCF4E2-C31C-4FEF-9ACA-8234E71833F5}" dt="2020-02-16T02:43:47.045" v="26612" actId="207"/>
          <ac:spMkLst>
            <pc:docMk/>
            <pc:sldMk cId="906351054" sldId="371"/>
            <ac:spMk id="2" creationId="{73DBB2B6-A6CF-4057-9DA7-1EA537AA4C3F}"/>
          </ac:spMkLst>
        </pc:spChg>
        <pc:spChg chg="mod">
          <ac:chgData name="Ana Sierra" userId="4c4bd6b974aa8bff" providerId="LiveId" clId="{FDFCF4E2-C31C-4FEF-9ACA-8234E71833F5}" dt="2020-02-16T02:44:37.816" v="26626" actId="1076"/>
          <ac:spMkLst>
            <pc:docMk/>
            <pc:sldMk cId="906351054" sldId="371"/>
            <ac:spMk id="3" creationId="{2D2C7B48-5505-46A5-A94B-A68F22264818}"/>
          </ac:spMkLst>
        </pc:spChg>
        <pc:spChg chg="add del mod">
          <ac:chgData name="Ana Sierra" userId="4c4bd6b974aa8bff" providerId="LiveId" clId="{FDFCF4E2-C31C-4FEF-9ACA-8234E71833F5}" dt="2020-02-16T02:43:30.479" v="26607" actId="26606"/>
          <ac:spMkLst>
            <pc:docMk/>
            <pc:sldMk cId="906351054" sldId="371"/>
            <ac:spMk id="4" creationId="{94860058-AA6E-4D1B-AD8B-40434CAAB0E3}"/>
          </ac:spMkLst>
        </pc:spChg>
        <pc:spChg chg="add">
          <ac:chgData name="Ana Sierra" userId="4c4bd6b974aa8bff" providerId="LiveId" clId="{FDFCF4E2-C31C-4FEF-9ACA-8234E71833F5}" dt="2020-02-16T02:43:30.479" v="26607" actId="26606"/>
          <ac:spMkLst>
            <pc:docMk/>
            <pc:sldMk cId="906351054" sldId="371"/>
            <ac:spMk id="10" creationId="{4E4490D0-3672-446A-AC12-B4830333BDDD}"/>
          </ac:spMkLst>
        </pc:spChg>
        <pc:spChg chg="add">
          <ac:chgData name="Ana Sierra" userId="4c4bd6b974aa8bff" providerId="LiveId" clId="{FDFCF4E2-C31C-4FEF-9ACA-8234E71833F5}" dt="2020-02-16T02:43:30.479" v="26607" actId="26606"/>
          <ac:spMkLst>
            <pc:docMk/>
            <pc:sldMk cId="906351054" sldId="371"/>
            <ac:spMk id="12" creationId="{39CB82C2-DF65-4EC1-8280-F201D50F570B}"/>
          </ac:spMkLst>
        </pc:spChg>
        <pc:spChg chg="add">
          <ac:chgData name="Ana Sierra" userId="4c4bd6b974aa8bff" providerId="LiveId" clId="{FDFCF4E2-C31C-4FEF-9ACA-8234E71833F5}" dt="2020-02-16T02:43:30.479" v="26607" actId="26606"/>
          <ac:spMkLst>
            <pc:docMk/>
            <pc:sldMk cId="906351054" sldId="371"/>
            <ac:spMk id="16" creationId="{FA4CD5CB-D209-4D70-8CA4-629731C59219}"/>
          </ac:spMkLst>
        </pc:spChg>
        <pc:spChg chg="add">
          <ac:chgData name="Ana Sierra" userId="4c4bd6b974aa8bff" providerId="LiveId" clId="{FDFCF4E2-C31C-4FEF-9ACA-8234E71833F5}" dt="2020-02-16T02:43:30.479" v="26607" actId="26606"/>
          <ac:spMkLst>
            <pc:docMk/>
            <pc:sldMk cId="906351054" sldId="371"/>
            <ac:spMk id="20" creationId="{B4C27B90-DF2B-4D00-BA07-18ED774CD2F1}"/>
          </ac:spMkLst>
        </pc:spChg>
        <pc:spChg chg="add">
          <ac:chgData name="Ana Sierra" userId="4c4bd6b974aa8bff" providerId="LiveId" clId="{FDFCF4E2-C31C-4FEF-9ACA-8234E71833F5}" dt="2020-02-16T02:43:30.479" v="26607" actId="26606"/>
          <ac:spMkLst>
            <pc:docMk/>
            <pc:sldMk cId="906351054" sldId="371"/>
            <ac:spMk id="22" creationId="{593ACC25-C262-417A-8AA9-0641C772BDB6}"/>
          </ac:spMkLst>
        </pc:spChg>
        <pc:picChg chg="add mod modCrop">
          <ac:chgData name="Ana Sierra" userId="4c4bd6b974aa8bff" providerId="LiveId" clId="{FDFCF4E2-C31C-4FEF-9ACA-8234E71833F5}" dt="2020-02-16T02:43:35.490" v="26609" actId="14100"/>
          <ac:picMkLst>
            <pc:docMk/>
            <pc:sldMk cId="906351054" sldId="371"/>
            <ac:picMk id="5" creationId="{AE7CB83B-2EA0-489D-963B-FB43A0D584BD}"/>
          </ac:picMkLst>
        </pc:picChg>
        <pc:cxnChg chg="add">
          <ac:chgData name="Ana Sierra" userId="4c4bd6b974aa8bff" providerId="LiveId" clId="{FDFCF4E2-C31C-4FEF-9ACA-8234E71833F5}" dt="2020-02-16T02:43:30.479" v="26607" actId="26606"/>
          <ac:cxnSpMkLst>
            <pc:docMk/>
            <pc:sldMk cId="906351054" sldId="371"/>
            <ac:cxnSpMk id="14" creationId="{7E1D4427-852B-4B37-8E76-0E9F1810BA2A}"/>
          </ac:cxnSpMkLst>
        </pc:cxnChg>
        <pc:cxnChg chg="add">
          <ac:chgData name="Ana Sierra" userId="4c4bd6b974aa8bff" providerId="LiveId" clId="{FDFCF4E2-C31C-4FEF-9ACA-8234E71833F5}" dt="2020-02-16T02:43:30.479" v="26607" actId="26606"/>
          <ac:cxnSpMkLst>
            <pc:docMk/>
            <pc:sldMk cId="906351054" sldId="371"/>
            <ac:cxnSpMk id="18" creationId="{5C6A2BAE-B461-4B55-8E1F-0722ABDD1393}"/>
          </ac:cxnSpMkLst>
        </pc:cxnChg>
      </pc:sldChg>
      <pc:sldChg chg="addSp delSp modSp add">
        <pc:chgData name="Ana Sierra" userId="4c4bd6b974aa8bff" providerId="LiveId" clId="{FDFCF4E2-C31C-4FEF-9ACA-8234E71833F5}" dt="2020-02-16T02:27:30.033" v="25686" actId="1076"/>
        <pc:sldMkLst>
          <pc:docMk/>
          <pc:sldMk cId="1295471890" sldId="372"/>
        </pc:sldMkLst>
        <pc:spChg chg="del">
          <ac:chgData name="Ana Sierra" userId="4c4bd6b974aa8bff" providerId="LiveId" clId="{FDFCF4E2-C31C-4FEF-9ACA-8234E71833F5}" dt="2020-02-16T02:27:24.624" v="25684" actId="478"/>
          <ac:spMkLst>
            <pc:docMk/>
            <pc:sldMk cId="1295471890" sldId="372"/>
            <ac:spMk id="2" creationId="{558D6526-2091-4FA8-8207-6E45D766A62F}"/>
          </ac:spMkLst>
        </pc:spChg>
        <pc:spChg chg="del mod">
          <ac:chgData name="Ana Sierra" userId="4c4bd6b974aa8bff" providerId="LiveId" clId="{FDFCF4E2-C31C-4FEF-9ACA-8234E71833F5}" dt="2020-02-16T02:27:25.929" v="25685" actId="478"/>
          <ac:spMkLst>
            <pc:docMk/>
            <pc:sldMk cId="1295471890" sldId="372"/>
            <ac:spMk id="3" creationId="{9A2D308F-D548-459F-9DFC-1FE94021F6A6}"/>
          </ac:spMkLst>
        </pc:spChg>
        <pc:spChg chg="add mod">
          <ac:chgData name="Ana Sierra" userId="4c4bd6b974aa8bff" providerId="LiveId" clId="{FDFCF4E2-C31C-4FEF-9ACA-8234E71833F5}" dt="2020-02-16T02:27:30.033" v="25686" actId="1076"/>
          <ac:spMkLst>
            <pc:docMk/>
            <pc:sldMk cId="1295471890" sldId="372"/>
            <ac:spMk id="4" creationId="{4C962255-2449-4FF4-ADD4-913C4C10D1A5}"/>
          </ac:spMkLst>
        </pc:spChg>
      </pc:sldChg>
      <pc:sldChg chg="addSp modSp add mod ord setBg modNotesTx">
        <pc:chgData name="Ana Sierra" userId="4c4bd6b974aa8bff" providerId="LiveId" clId="{FDFCF4E2-C31C-4FEF-9ACA-8234E71833F5}" dt="2020-02-16T21:16:12.441" v="31127" actId="122"/>
        <pc:sldMkLst>
          <pc:docMk/>
          <pc:sldMk cId="3279259435" sldId="373"/>
        </pc:sldMkLst>
        <pc:spChg chg="mod">
          <ac:chgData name="Ana Sierra" userId="4c4bd6b974aa8bff" providerId="LiveId" clId="{FDFCF4E2-C31C-4FEF-9ACA-8234E71833F5}" dt="2020-02-16T21:16:12.441" v="31127" actId="122"/>
          <ac:spMkLst>
            <pc:docMk/>
            <pc:sldMk cId="3279259435" sldId="373"/>
            <ac:spMk id="2" creationId="{991EF615-B9DC-4488-B1BA-17E79308AE35}"/>
          </ac:spMkLst>
        </pc:spChg>
        <pc:spChg chg="mod">
          <ac:chgData name="Ana Sierra" userId="4c4bd6b974aa8bff" providerId="LiveId" clId="{FDFCF4E2-C31C-4FEF-9ACA-8234E71833F5}" dt="2020-02-16T20:16:04.595" v="27586" actId="2711"/>
          <ac:spMkLst>
            <pc:docMk/>
            <pc:sldMk cId="3279259435" sldId="373"/>
            <ac:spMk id="3" creationId="{465E208B-3F34-4398-9A21-392F0A216A2D}"/>
          </ac:spMkLst>
        </pc:spChg>
        <pc:spChg chg="add mod">
          <ac:chgData name="Ana Sierra" userId="4c4bd6b974aa8bff" providerId="LiveId" clId="{FDFCF4E2-C31C-4FEF-9ACA-8234E71833F5}" dt="2020-02-16T20:13:34.595" v="27332" actId="26606"/>
          <ac:spMkLst>
            <pc:docMk/>
            <pc:sldMk cId="3279259435" sldId="373"/>
            <ac:spMk id="4" creationId="{AE8EF796-83AB-46E8-9E36-689CC6B53EC6}"/>
          </ac:spMkLst>
        </pc:spChg>
        <pc:spChg chg="add">
          <ac:chgData name="Ana Sierra" userId="4c4bd6b974aa8bff" providerId="LiveId" clId="{FDFCF4E2-C31C-4FEF-9ACA-8234E71833F5}" dt="2020-02-16T20:13:34.595" v="27332" actId="26606"/>
          <ac:spMkLst>
            <pc:docMk/>
            <pc:sldMk cId="3279259435" sldId="373"/>
            <ac:spMk id="10" creationId="{284B70D5-875B-433D-BDBD-1522A85D6C1D}"/>
          </ac:spMkLst>
        </pc:spChg>
        <pc:spChg chg="add">
          <ac:chgData name="Ana Sierra" userId="4c4bd6b974aa8bff" providerId="LiveId" clId="{FDFCF4E2-C31C-4FEF-9ACA-8234E71833F5}" dt="2020-02-16T20:13:34.595" v="27332" actId="26606"/>
          <ac:spMkLst>
            <pc:docMk/>
            <pc:sldMk cId="3279259435" sldId="373"/>
            <ac:spMk id="14" creationId="{1E299956-A9E7-4FC1-A0B1-D590CA9730E8}"/>
          </ac:spMkLst>
        </pc:spChg>
        <pc:spChg chg="add">
          <ac:chgData name="Ana Sierra" userId="4c4bd6b974aa8bff" providerId="LiveId" clId="{FDFCF4E2-C31C-4FEF-9ACA-8234E71833F5}" dt="2020-02-16T20:13:34.595" v="27332" actId="26606"/>
          <ac:spMkLst>
            <pc:docMk/>
            <pc:sldMk cId="3279259435" sldId="373"/>
            <ac:spMk id="16" creationId="{17FC539C-B783-4B03-9F9E-D13430F3F64F}"/>
          </ac:spMkLst>
        </pc:spChg>
        <pc:picChg chg="add mod ord modCrop">
          <ac:chgData name="Ana Sierra" userId="4c4bd6b974aa8bff" providerId="LiveId" clId="{FDFCF4E2-C31C-4FEF-9ACA-8234E71833F5}" dt="2020-02-16T20:13:49.441" v="27335" actId="1076"/>
          <ac:picMkLst>
            <pc:docMk/>
            <pc:sldMk cId="3279259435" sldId="373"/>
            <ac:picMk id="5" creationId="{3523A928-1C0E-4A19-B346-652F82BEB414}"/>
          </ac:picMkLst>
        </pc:picChg>
        <pc:cxnChg chg="add">
          <ac:chgData name="Ana Sierra" userId="4c4bd6b974aa8bff" providerId="LiveId" clId="{FDFCF4E2-C31C-4FEF-9ACA-8234E71833F5}" dt="2020-02-16T20:13:34.595" v="27332" actId="26606"/>
          <ac:cxnSpMkLst>
            <pc:docMk/>
            <pc:sldMk cId="3279259435" sldId="373"/>
            <ac:cxnSpMk id="12" creationId="{C947DF4A-614C-4B4C-8B80-E5B9D8E8CFED}"/>
          </ac:cxnSpMkLst>
        </pc:cxnChg>
      </pc:sldChg>
      <pc:sldChg chg="modSp add modNotesTx">
        <pc:chgData name="Ana Sierra" userId="4c4bd6b974aa8bff" providerId="LiveId" clId="{FDFCF4E2-C31C-4FEF-9ACA-8234E71833F5}" dt="2020-02-16T21:14:19.857" v="31095" actId="20577"/>
        <pc:sldMkLst>
          <pc:docMk/>
          <pc:sldMk cId="3096945758" sldId="374"/>
        </pc:sldMkLst>
        <pc:spChg chg="mod">
          <ac:chgData name="Ana Sierra" userId="4c4bd6b974aa8bff" providerId="LiveId" clId="{FDFCF4E2-C31C-4FEF-9ACA-8234E71833F5}" dt="2020-02-16T02:53:54.415" v="26804" actId="20577"/>
          <ac:spMkLst>
            <pc:docMk/>
            <pc:sldMk cId="3096945758" sldId="374"/>
            <ac:spMk id="4" creationId="{4C962255-2449-4FF4-ADD4-913C4C10D1A5}"/>
          </ac:spMkLst>
        </pc:spChg>
      </pc:sldChg>
      <pc:sldChg chg="add del">
        <pc:chgData name="Ana Sierra" userId="4c4bd6b974aa8bff" providerId="LiveId" clId="{FDFCF4E2-C31C-4FEF-9ACA-8234E71833F5}" dt="2020-02-16T21:33:38.960" v="33203" actId="47"/>
        <pc:sldMkLst>
          <pc:docMk/>
          <pc:sldMk cId="346052827" sldId="375"/>
        </pc:sldMkLst>
      </pc:sldChg>
      <pc:sldChg chg="addSp delSp modSp add mod setBg modNotesTx">
        <pc:chgData name="Ana Sierra" userId="4c4bd6b974aa8bff" providerId="LiveId" clId="{FDFCF4E2-C31C-4FEF-9ACA-8234E71833F5}" dt="2020-02-16T21:33:18.858" v="33202" actId="1076"/>
        <pc:sldMkLst>
          <pc:docMk/>
          <pc:sldMk cId="3878911350" sldId="376"/>
        </pc:sldMkLst>
        <pc:spChg chg="mod">
          <ac:chgData name="Ana Sierra" userId="4c4bd6b974aa8bff" providerId="LiveId" clId="{FDFCF4E2-C31C-4FEF-9ACA-8234E71833F5}" dt="2020-02-16T21:32:48.605" v="33195" actId="14100"/>
          <ac:spMkLst>
            <pc:docMk/>
            <pc:sldMk cId="3878911350" sldId="376"/>
            <ac:spMk id="2" creationId="{2556DCD6-B137-46F6-AA52-5DFB999A9A7C}"/>
          </ac:spMkLst>
        </pc:spChg>
        <pc:spChg chg="del mod">
          <ac:chgData name="Ana Sierra" userId="4c4bd6b974aa8bff" providerId="LiveId" clId="{FDFCF4E2-C31C-4FEF-9ACA-8234E71833F5}" dt="2020-02-16T21:32:31.168" v="33188" actId="26606"/>
          <ac:spMkLst>
            <pc:docMk/>
            <pc:sldMk cId="3878911350" sldId="376"/>
            <ac:spMk id="3" creationId="{3F8CE50B-E5E0-4B94-9B0A-C6E818EEEA9A}"/>
          </ac:spMkLst>
        </pc:spChg>
        <pc:spChg chg="add">
          <ac:chgData name="Ana Sierra" userId="4c4bd6b974aa8bff" providerId="LiveId" clId="{FDFCF4E2-C31C-4FEF-9ACA-8234E71833F5}" dt="2020-02-16T21:32:31.168" v="33188" actId="26606"/>
          <ac:spMkLst>
            <pc:docMk/>
            <pc:sldMk cId="3878911350" sldId="376"/>
            <ac:spMk id="10" creationId="{FB5993E2-C02B-4335-ABA5-D8EC465551E3}"/>
          </ac:spMkLst>
        </pc:spChg>
        <pc:spChg chg="add">
          <ac:chgData name="Ana Sierra" userId="4c4bd6b974aa8bff" providerId="LiveId" clId="{FDFCF4E2-C31C-4FEF-9ACA-8234E71833F5}" dt="2020-02-16T21:32:31.168" v="33188" actId="26606"/>
          <ac:spMkLst>
            <pc:docMk/>
            <pc:sldMk cId="3878911350" sldId="376"/>
            <ac:spMk id="12" creationId="{C0B801A2-5622-4BE8-9AD2-C337A2CD0022}"/>
          </ac:spMkLst>
        </pc:spChg>
        <pc:spChg chg="add">
          <ac:chgData name="Ana Sierra" userId="4c4bd6b974aa8bff" providerId="LiveId" clId="{FDFCF4E2-C31C-4FEF-9ACA-8234E71833F5}" dt="2020-02-16T21:32:31.168" v="33188" actId="26606"/>
          <ac:spMkLst>
            <pc:docMk/>
            <pc:sldMk cId="3878911350" sldId="376"/>
            <ac:spMk id="14" creationId="{B7AF614F-5BC3-4086-99F5-B87C5847A071}"/>
          </ac:spMkLst>
        </pc:spChg>
        <pc:graphicFrameChg chg="add mod">
          <ac:chgData name="Ana Sierra" userId="4c4bd6b974aa8bff" providerId="LiveId" clId="{FDFCF4E2-C31C-4FEF-9ACA-8234E71833F5}" dt="2020-02-16T21:33:18.858" v="33202" actId="1076"/>
          <ac:graphicFrameMkLst>
            <pc:docMk/>
            <pc:sldMk cId="3878911350" sldId="376"/>
            <ac:graphicFrameMk id="5" creationId="{D9CB5F36-E2A1-482D-8BF5-3218FB341785}"/>
          </ac:graphicFrameMkLst>
        </pc:graphicFrameChg>
      </pc:sldChg>
      <pc:sldChg chg="modNotesTx">
        <pc:chgData name="Ana Sierra" userId="4c4bd6b974aa8bff" providerId="LiveId" clId="{FDFCF4E2-C31C-4FEF-9ACA-8234E71833F5}" dt="2020-02-16T22:07:19.425" v="36607" actId="20577"/>
        <pc:sldMkLst>
          <pc:docMk/>
          <pc:sldMk cId="2033538437" sldId="377"/>
        </pc:sldMkLst>
      </pc:sldChg>
      <pc:sldChg chg="modSp add modNotesTx">
        <pc:chgData name="Ana Sierra" userId="4c4bd6b974aa8bff" providerId="LiveId" clId="{FDFCF4E2-C31C-4FEF-9ACA-8234E71833F5}" dt="2020-02-16T22:08:36.174" v="36871" actId="6549"/>
        <pc:sldMkLst>
          <pc:docMk/>
          <pc:sldMk cId="1022313459" sldId="378"/>
        </pc:sldMkLst>
        <pc:spChg chg="mod">
          <ac:chgData name="Ana Sierra" userId="4c4bd6b974aa8bff" providerId="LiveId" clId="{FDFCF4E2-C31C-4FEF-9ACA-8234E71833F5}" dt="2020-02-16T21:58:44.360" v="35784" actId="20577"/>
          <ac:spMkLst>
            <pc:docMk/>
            <pc:sldMk cId="1022313459" sldId="378"/>
            <ac:spMk id="2" creationId="{3C792A99-FFAA-4161-8BF8-36CDF2C3F166}"/>
          </ac:spMkLst>
        </pc:spChg>
        <pc:spChg chg="mod">
          <ac:chgData name="Ana Sierra" userId="4c4bd6b974aa8bff" providerId="LiveId" clId="{FDFCF4E2-C31C-4FEF-9ACA-8234E71833F5}" dt="2020-02-16T21:56:54.207" v="35524" actId="1076"/>
          <ac:spMkLst>
            <pc:docMk/>
            <pc:sldMk cId="1022313459" sldId="378"/>
            <ac:spMk id="3" creationId="{59C3D353-440D-4AD9-9494-24F0B2382452}"/>
          </ac:spMkLst>
        </pc:spChg>
      </pc:sldChg>
      <pc:sldChg chg="modSp add del">
        <pc:chgData name="Ana Sierra" userId="4c4bd6b974aa8bff" providerId="LiveId" clId="{FDFCF4E2-C31C-4FEF-9ACA-8234E71833F5}" dt="2020-02-16T21:57:08.996" v="35553" actId="47"/>
        <pc:sldMkLst>
          <pc:docMk/>
          <pc:sldMk cId="38481510" sldId="379"/>
        </pc:sldMkLst>
        <pc:spChg chg="mod">
          <ac:chgData name="Ana Sierra" userId="4c4bd6b974aa8bff" providerId="LiveId" clId="{FDFCF4E2-C31C-4FEF-9ACA-8234E71833F5}" dt="2020-02-16T21:57:05.575" v="35552" actId="20577"/>
          <ac:spMkLst>
            <pc:docMk/>
            <pc:sldMk cId="38481510" sldId="379"/>
            <ac:spMk id="2" creationId="{238F6607-4324-4E37-9437-1BB1084CBABC}"/>
          </ac:spMkLst>
        </pc:spChg>
      </pc:sldChg>
    </pc:docChg>
  </pc:docChgLst>
  <pc:docChgLst>
    <pc:chgData name="Ana Sierra" userId="4c4bd6b974aa8bff" providerId="LiveId" clId="{8C609551-5216-4812-BCDA-7FEC91401851}"/>
    <pc:docChg chg="undo custSel mod addSld delSld modSld sldOrd">
      <pc:chgData name="Ana Sierra" userId="4c4bd6b974aa8bff" providerId="LiveId" clId="{8C609551-5216-4812-BCDA-7FEC91401851}" dt="2020-02-01T00:00:28.086" v="16416" actId="1076"/>
      <pc:docMkLst>
        <pc:docMk/>
      </pc:docMkLst>
      <pc:sldChg chg="modSp">
        <pc:chgData name="Ana Sierra" userId="4c4bd6b974aa8bff" providerId="LiveId" clId="{8C609551-5216-4812-BCDA-7FEC91401851}" dt="2020-01-28T20:15:39.359" v="151" actId="20577"/>
        <pc:sldMkLst>
          <pc:docMk/>
          <pc:sldMk cId="3731891030" sldId="256"/>
        </pc:sldMkLst>
        <pc:spChg chg="mod">
          <ac:chgData name="Ana Sierra" userId="4c4bd6b974aa8bff" providerId="LiveId" clId="{8C609551-5216-4812-BCDA-7FEC91401851}" dt="2020-01-28T20:15:39.359" v="151" actId="20577"/>
          <ac:spMkLst>
            <pc:docMk/>
            <pc:sldMk cId="3731891030" sldId="256"/>
            <ac:spMk id="2" creationId="{43A4799E-C616-4205-BA7C-87A4D58E15C4}"/>
          </ac:spMkLst>
        </pc:spChg>
      </pc:sldChg>
      <pc:sldChg chg="modSp modNotesTx">
        <pc:chgData name="Ana Sierra" userId="4c4bd6b974aa8bff" providerId="LiveId" clId="{8C609551-5216-4812-BCDA-7FEC91401851}" dt="2020-01-31T22:10:18.802" v="14587" actId="20577"/>
        <pc:sldMkLst>
          <pc:docMk/>
          <pc:sldMk cId="3182833411" sldId="257"/>
        </pc:sldMkLst>
        <pc:spChg chg="mod">
          <ac:chgData name="Ana Sierra" userId="4c4bd6b974aa8bff" providerId="LiveId" clId="{8C609551-5216-4812-BCDA-7FEC91401851}" dt="2020-01-28T20:16:52.325" v="191"/>
          <ac:spMkLst>
            <pc:docMk/>
            <pc:sldMk cId="3182833411" sldId="257"/>
            <ac:spMk id="2" creationId="{B4C75D1F-9920-459D-AB77-0FDC9B13F32E}"/>
          </ac:spMkLst>
        </pc:spChg>
        <pc:spChg chg="mod">
          <ac:chgData name="Ana Sierra" userId="4c4bd6b974aa8bff" providerId="LiveId" clId="{8C609551-5216-4812-BCDA-7FEC91401851}" dt="2020-01-31T22:10:18.802" v="14587" actId="20577"/>
          <ac:spMkLst>
            <pc:docMk/>
            <pc:sldMk cId="3182833411" sldId="257"/>
            <ac:spMk id="3" creationId="{D358953F-1C3C-40DC-BDDD-969B29D7CA47}"/>
          </ac:spMkLst>
        </pc:spChg>
      </pc:sldChg>
      <pc:sldChg chg="del">
        <pc:chgData name="Ana Sierra" userId="4c4bd6b974aa8bff" providerId="LiveId" clId="{8C609551-5216-4812-BCDA-7FEC91401851}" dt="2020-01-28T20:16:13.743" v="157" actId="2696"/>
        <pc:sldMkLst>
          <pc:docMk/>
          <pc:sldMk cId="2601551725" sldId="258"/>
        </pc:sldMkLst>
      </pc:sldChg>
      <pc:sldChg chg="del">
        <pc:chgData name="Ana Sierra" userId="4c4bd6b974aa8bff" providerId="LiveId" clId="{8C609551-5216-4812-BCDA-7FEC91401851}" dt="2020-01-28T20:16:22.424" v="159" actId="2696"/>
        <pc:sldMkLst>
          <pc:docMk/>
          <pc:sldMk cId="3996698811" sldId="259"/>
        </pc:sldMkLst>
      </pc:sldChg>
      <pc:sldChg chg="modSp modNotesTx">
        <pc:chgData name="Ana Sierra" userId="4c4bd6b974aa8bff" providerId="LiveId" clId="{8C609551-5216-4812-BCDA-7FEC91401851}" dt="2020-01-28T20:15:16.301" v="114" actId="20577"/>
        <pc:sldMkLst>
          <pc:docMk/>
          <pc:sldMk cId="2686553820" sldId="263"/>
        </pc:sldMkLst>
        <pc:spChg chg="mod">
          <ac:chgData name="Ana Sierra" userId="4c4bd6b974aa8bff" providerId="LiveId" clId="{8C609551-5216-4812-BCDA-7FEC91401851}" dt="2020-01-28T20:14:53.626" v="103" actId="1076"/>
          <ac:spMkLst>
            <pc:docMk/>
            <pc:sldMk cId="2686553820" sldId="263"/>
            <ac:spMk id="2" creationId="{33D50FC1-E52A-415A-B2B8-30A25A10CD0B}"/>
          </ac:spMkLst>
        </pc:spChg>
        <pc:graphicFrameChg chg="mod">
          <ac:chgData name="Ana Sierra" userId="4c4bd6b974aa8bff" providerId="LiveId" clId="{8C609551-5216-4812-BCDA-7FEC91401851}" dt="2020-01-28T20:15:16.301" v="114" actId="20577"/>
          <ac:graphicFrameMkLst>
            <pc:docMk/>
            <pc:sldMk cId="2686553820" sldId="263"/>
            <ac:graphicFrameMk id="5" creationId="{3D4442AC-FB86-4D90-90CD-9FF789590751}"/>
          </ac:graphicFrameMkLst>
        </pc:graphicFrameChg>
      </pc:sldChg>
      <pc:sldChg chg="del">
        <pc:chgData name="Ana Sierra" userId="4c4bd6b974aa8bff" providerId="LiveId" clId="{8C609551-5216-4812-BCDA-7FEC91401851}" dt="2020-01-28T20:16:18.190" v="158" actId="2696"/>
        <pc:sldMkLst>
          <pc:docMk/>
          <pc:sldMk cId="2440002270" sldId="264"/>
        </pc:sldMkLst>
      </pc:sldChg>
      <pc:sldChg chg="del">
        <pc:chgData name="Ana Sierra" userId="4c4bd6b974aa8bff" providerId="LiveId" clId="{8C609551-5216-4812-BCDA-7FEC91401851}" dt="2020-01-28T20:16:41.331" v="190" actId="2696"/>
        <pc:sldMkLst>
          <pc:docMk/>
          <pc:sldMk cId="4070873136" sldId="265"/>
        </pc:sldMkLst>
      </pc:sldChg>
      <pc:sldChg chg="del">
        <pc:chgData name="Ana Sierra" userId="4c4bd6b974aa8bff" providerId="LiveId" clId="{8C609551-5216-4812-BCDA-7FEC91401851}" dt="2020-01-28T20:16:27.971" v="168" actId="2696"/>
        <pc:sldMkLst>
          <pc:docMk/>
          <pc:sldMk cId="215555071" sldId="266"/>
        </pc:sldMkLst>
      </pc:sldChg>
      <pc:sldChg chg="del">
        <pc:chgData name="Ana Sierra" userId="4c4bd6b974aa8bff" providerId="LiveId" clId="{8C609551-5216-4812-BCDA-7FEC91401851}" dt="2020-01-28T20:16:25.551" v="164" actId="2696"/>
        <pc:sldMkLst>
          <pc:docMk/>
          <pc:sldMk cId="164255264" sldId="267"/>
        </pc:sldMkLst>
      </pc:sldChg>
      <pc:sldChg chg="del">
        <pc:chgData name="Ana Sierra" userId="4c4bd6b974aa8bff" providerId="LiveId" clId="{8C609551-5216-4812-BCDA-7FEC91401851}" dt="2020-01-28T20:16:24.337" v="162" actId="2696"/>
        <pc:sldMkLst>
          <pc:docMk/>
          <pc:sldMk cId="1090586407" sldId="268"/>
        </pc:sldMkLst>
      </pc:sldChg>
      <pc:sldChg chg="del">
        <pc:chgData name="Ana Sierra" userId="4c4bd6b974aa8bff" providerId="LiveId" clId="{8C609551-5216-4812-BCDA-7FEC91401851}" dt="2020-01-28T20:16:24.934" v="163" actId="2696"/>
        <pc:sldMkLst>
          <pc:docMk/>
          <pc:sldMk cId="493730677" sldId="269"/>
        </pc:sldMkLst>
      </pc:sldChg>
      <pc:sldChg chg="del">
        <pc:chgData name="Ana Sierra" userId="4c4bd6b974aa8bff" providerId="LiveId" clId="{8C609551-5216-4812-BCDA-7FEC91401851}" dt="2020-01-28T20:16:23.003" v="160" actId="2696"/>
        <pc:sldMkLst>
          <pc:docMk/>
          <pc:sldMk cId="2246510719" sldId="270"/>
        </pc:sldMkLst>
      </pc:sldChg>
      <pc:sldChg chg="del">
        <pc:chgData name="Ana Sierra" userId="4c4bd6b974aa8bff" providerId="LiveId" clId="{8C609551-5216-4812-BCDA-7FEC91401851}" dt="2020-01-28T20:16:26.228" v="165" actId="2696"/>
        <pc:sldMkLst>
          <pc:docMk/>
          <pc:sldMk cId="225066789" sldId="271"/>
        </pc:sldMkLst>
      </pc:sldChg>
      <pc:sldChg chg="del">
        <pc:chgData name="Ana Sierra" userId="4c4bd6b974aa8bff" providerId="LiveId" clId="{8C609551-5216-4812-BCDA-7FEC91401851}" dt="2020-01-28T20:16:23.734" v="161" actId="2696"/>
        <pc:sldMkLst>
          <pc:docMk/>
          <pc:sldMk cId="2690996688" sldId="272"/>
        </pc:sldMkLst>
      </pc:sldChg>
      <pc:sldChg chg="del">
        <pc:chgData name="Ana Sierra" userId="4c4bd6b974aa8bff" providerId="LiveId" clId="{8C609551-5216-4812-BCDA-7FEC91401851}" dt="2020-01-28T20:16:26.795" v="166" actId="2696"/>
        <pc:sldMkLst>
          <pc:docMk/>
          <pc:sldMk cId="3419225540" sldId="276"/>
        </pc:sldMkLst>
      </pc:sldChg>
      <pc:sldChg chg="del">
        <pc:chgData name="Ana Sierra" userId="4c4bd6b974aa8bff" providerId="LiveId" clId="{8C609551-5216-4812-BCDA-7FEC91401851}" dt="2020-01-28T20:16:27.354" v="167" actId="2696"/>
        <pc:sldMkLst>
          <pc:docMk/>
          <pc:sldMk cId="1738616718" sldId="277"/>
        </pc:sldMkLst>
      </pc:sldChg>
      <pc:sldChg chg="del">
        <pc:chgData name="Ana Sierra" userId="4c4bd6b974aa8bff" providerId="LiveId" clId="{8C609551-5216-4812-BCDA-7FEC91401851}" dt="2020-01-28T20:16:33.684" v="177" actId="2696"/>
        <pc:sldMkLst>
          <pc:docMk/>
          <pc:sldMk cId="1555793164" sldId="278"/>
        </pc:sldMkLst>
      </pc:sldChg>
      <pc:sldChg chg="del">
        <pc:chgData name="Ana Sierra" userId="4c4bd6b974aa8bff" providerId="LiveId" clId="{8C609551-5216-4812-BCDA-7FEC91401851}" dt="2020-01-28T20:16:34.249" v="178" actId="2696"/>
        <pc:sldMkLst>
          <pc:docMk/>
          <pc:sldMk cId="2434952750" sldId="279"/>
        </pc:sldMkLst>
      </pc:sldChg>
      <pc:sldChg chg="del">
        <pc:chgData name="Ana Sierra" userId="4c4bd6b974aa8bff" providerId="LiveId" clId="{8C609551-5216-4812-BCDA-7FEC91401851}" dt="2020-01-28T20:16:34.845" v="179" actId="2696"/>
        <pc:sldMkLst>
          <pc:docMk/>
          <pc:sldMk cId="3535638136" sldId="280"/>
        </pc:sldMkLst>
      </pc:sldChg>
      <pc:sldChg chg="del">
        <pc:chgData name="Ana Sierra" userId="4c4bd6b974aa8bff" providerId="LiveId" clId="{8C609551-5216-4812-BCDA-7FEC91401851}" dt="2020-01-28T20:16:35.488" v="180" actId="2696"/>
        <pc:sldMkLst>
          <pc:docMk/>
          <pc:sldMk cId="1487542379" sldId="283"/>
        </pc:sldMkLst>
      </pc:sldChg>
      <pc:sldChg chg="del">
        <pc:chgData name="Ana Sierra" userId="4c4bd6b974aa8bff" providerId="LiveId" clId="{8C609551-5216-4812-BCDA-7FEC91401851}" dt="2020-01-28T20:16:36.122" v="181" actId="2696"/>
        <pc:sldMkLst>
          <pc:docMk/>
          <pc:sldMk cId="3480591506" sldId="285"/>
        </pc:sldMkLst>
      </pc:sldChg>
      <pc:sldChg chg="del">
        <pc:chgData name="Ana Sierra" userId="4c4bd6b974aa8bff" providerId="LiveId" clId="{8C609551-5216-4812-BCDA-7FEC91401851}" dt="2020-01-28T20:16:36.753" v="182" actId="2696"/>
        <pc:sldMkLst>
          <pc:docMk/>
          <pc:sldMk cId="701157480" sldId="287"/>
        </pc:sldMkLst>
      </pc:sldChg>
      <pc:sldChg chg="del">
        <pc:chgData name="Ana Sierra" userId="4c4bd6b974aa8bff" providerId="LiveId" clId="{8C609551-5216-4812-BCDA-7FEC91401851}" dt="2020-01-28T20:16:29.138" v="170" actId="2696"/>
        <pc:sldMkLst>
          <pc:docMk/>
          <pc:sldMk cId="1098428791" sldId="288"/>
        </pc:sldMkLst>
      </pc:sldChg>
      <pc:sldChg chg="del">
        <pc:chgData name="Ana Sierra" userId="4c4bd6b974aa8bff" providerId="LiveId" clId="{8C609551-5216-4812-BCDA-7FEC91401851}" dt="2020-01-28T20:16:40.763" v="189" actId="2696"/>
        <pc:sldMkLst>
          <pc:docMk/>
          <pc:sldMk cId="2326918045" sldId="289"/>
        </pc:sldMkLst>
      </pc:sldChg>
      <pc:sldChg chg="del">
        <pc:chgData name="Ana Sierra" userId="4c4bd6b974aa8bff" providerId="LiveId" clId="{8C609551-5216-4812-BCDA-7FEC91401851}" dt="2020-01-28T20:16:37.956" v="184" actId="2696"/>
        <pc:sldMkLst>
          <pc:docMk/>
          <pc:sldMk cId="2730873557" sldId="291"/>
        </pc:sldMkLst>
      </pc:sldChg>
      <pc:sldChg chg="del">
        <pc:chgData name="Ana Sierra" userId="4c4bd6b974aa8bff" providerId="LiveId" clId="{8C609551-5216-4812-BCDA-7FEC91401851}" dt="2020-01-28T20:16:38.509" v="185" actId="2696"/>
        <pc:sldMkLst>
          <pc:docMk/>
          <pc:sldMk cId="3145105176" sldId="292"/>
        </pc:sldMkLst>
      </pc:sldChg>
      <pc:sldChg chg="modSp modNotesTx">
        <pc:chgData name="Ana Sierra" userId="4c4bd6b974aa8bff" providerId="LiveId" clId="{8C609551-5216-4812-BCDA-7FEC91401851}" dt="2020-01-28T20:23:47.759" v="954" actId="20577"/>
        <pc:sldMkLst>
          <pc:docMk/>
          <pc:sldMk cId="2317389119" sldId="293"/>
        </pc:sldMkLst>
        <pc:spChg chg="mod">
          <ac:chgData name="Ana Sierra" userId="4c4bd6b974aa8bff" providerId="LiveId" clId="{8C609551-5216-4812-BCDA-7FEC91401851}" dt="2020-01-28T20:22:37.002" v="925" actId="20577"/>
          <ac:spMkLst>
            <pc:docMk/>
            <pc:sldMk cId="2317389119" sldId="293"/>
            <ac:spMk id="3" creationId="{F0E7F3C2-495A-4FE7-B961-C4C7DF465E79}"/>
          </ac:spMkLst>
        </pc:spChg>
        <pc:spChg chg="mod">
          <ac:chgData name="Ana Sierra" userId="4c4bd6b974aa8bff" providerId="LiveId" clId="{8C609551-5216-4812-BCDA-7FEC91401851}" dt="2020-01-28T20:20:58.299" v="643"/>
          <ac:spMkLst>
            <pc:docMk/>
            <pc:sldMk cId="2317389119" sldId="293"/>
            <ac:spMk id="4" creationId="{68AB6BA8-DE7E-43CB-8F8B-AE0B43E6FE0A}"/>
          </ac:spMkLst>
        </pc:spChg>
      </pc:sldChg>
      <pc:sldChg chg="del">
        <pc:chgData name="Ana Sierra" userId="4c4bd6b974aa8bff" providerId="LiveId" clId="{8C609551-5216-4812-BCDA-7FEC91401851}" dt="2020-01-28T20:16:29.781" v="171" actId="2696"/>
        <pc:sldMkLst>
          <pc:docMk/>
          <pc:sldMk cId="2096930679" sldId="294"/>
        </pc:sldMkLst>
      </pc:sldChg>
      <pc:sldChg chg="modSp add modNotesTx">
        <pc:chgData name="Ana Sierra" userId="4c4bd6b974aa8bff" providerId="LiveId" clId="{8C609551-5216-4812-BCDA-7FEC91401851}" dt="2020-01-28T20:23:27.429" v="953" actId="20577"/>
        <pc:sldMkLst>
          <pc:docMk/>
          <pc:sldMk cId="4152304305" sldId="294"/>
        </pc:sldMkLst>
        <pc:spChg chg="mod">
          <ac:chgData name="Ana Sierra" userId="4c4bd6b974aa8bff" providerId="LiveId" clId="{8C609551-5216-4812-BCDA-7FEC91401851}" dt="2020-01-28T20:23:23.804" v="952" actId="1076"/>
          <ac:spMkLst>
            <pc:docMk/>
            <pc:sldMk cId="4152304305" sldId="294"/>
            <ac:spMk id="2" creationId="{A05865D2-33A4-4DBB-B801-0E50B8E9D996}"/>
          </ac:spMkLst>
        </pc:spChg>
      </pc:sldChg>
      <pc:sldChg chg="del">
        <pc:chgData name="Ana Sierra" userId="4c4bd6b974aa8bff" providerId="LiveId" clId="{8C609551-5216-4812-BCDA-7FEC91401851}" dt="2020-01-28T20:16:31.084" v="173" actId="2696"/>
        <pc:sldMkLst>
          <pc:docMk/>
          <pc:sldMk cId="3895899159" sldId="295"/>
        </pc:sldMkLst>
      </pc:sldChg>
      <pc:sldChg chg="modSp add">
        <pc:chgData name="Ana Sierra" userId="4c4bd6b974aa8bff" providerId="LiveId" clId="{8C609551-5216-4812-BCDA-7FEC91401851}" dt="2020-01-31T22:24:41.491" v="14696" actId="14100"/>
        <pc:sldMkLst>
          <pc:docMk/>
          <pc:sldMk cId="4214993583" sldId="295"/>
        </pc:sldMkLst>
        <pc:spChg chg="mod">
          <ac:chgData name="Ana Sierra" userId="4c4bd6b974aa8bff" providerId="LiveId" clId="{8C609551-5216-4812-BCDA-7FEC91401851}" dt="2020-01-28T20:28:05.793" v="977" actId="207"/>
          <ac:spMkLst>
            <pc:docMk/>
            <pc:sldMk cId="4214993583" sldId="295"/>
            <ac:spMk id="2" creationId="{4608D287-33E2-4010-BF9D-78B182E1447E}"/>
          </ac:spMkLst>
        </pc:spChg>
        <pc:spChg chg="mod">
          <ac:chgData name="Ana Sierra" userId="4c4bd6b974aa8bff" providerId="LiveId" clId="{8C609551-5216-4812-BCDA-7FEC91401851}" dt="2020-01-31T22:24:41.491" v="14696" actId="14100"/>
          <ac:spMkLst>
            <pc:docMk/>
            <pc:sldMk cId="4214993583" sldId="295"/>
            <ac:spMk id="3" creationId="{36A0E7F9-1FA6-49D2-B734-DEF5A86D3634}"/>
          </ac:spMkLst>
        </pc:spChg>
      </pc:sldChg>
      <pc:sldChg chg="modSp add">
        <pc:chgData name="Ana Sierra" userId="4c4bd6b974aa8bff" providerId="LiveId" clId="{8C609551-5216-4812-BCDA-7FEC91401851}" dt="2020-01-31T22:24:46.370" v="14698" actId="20577"/>
        <pc:sldMkLst>
          <pc:docMk/>
          <pc:sldMk cId="1829478898" sldId="296"/>
        </pc:sldMkLst>
        <pc:spChg chg="mod">
          <ac:chgData name="Ana Sierra" userId="4c4bd6b974aa8bff" providerId="LiveId" clId="{8C609551-5216-4812-BCDA-7FEC91401851}" dt="2020-01-28T20:30:01.619" v="1028" actId="122"/>
          <ac:spMkLst>
            <pc:docMk/>
            <pc:sldMk cId="1829478898" sldId="296"/>
            <ac:spMk id="2" creationId="{3C7929C6-554E-486D-9B32-325ACCCBB576}"/>
          </ac:spMkLst>
        </pc:spChg>
        <pc:spChg chg="mod">
          <ac:chgData name="Ana Sierra" userId="4c4bd6b974aa8bff" providerId="LiveId" clId="{8C609551-5216-4812-BCDA-7FEC91401851}" dt="2020-01-31T22:24:46.370" v="14698" actId="20577"/>
          <ac:spMkLst>
            <pc:docMk/>
            <pc:sldMk cId="1829478898" sldId="296"/>
            <ac:spMk id="3" creationId="{4BDD1CC8-B3FF-47E4-8E81-5F04972BAA5B}"/>
          </ac:spMkLst>
        </pc:spChg>
      </pc:sldChg>
      <pc:sldChg chg="del">
        <pc:chgData name="Ana Sierra" userId="4c4bd6b974aa8bff" providerId="LiveId" clId="{8C609551-5216-4812-BCDA-7FEC91401851}" dt="2020-01-28T20:16:30.424" v="172" actId="2696"/>
        <pc:sldMkLst>
          <pc:docMk/>
          <pc:sldMk cId="3047082920" sldId="296"/>
        </pc:sldMkLst>
      </pc:sldChg>
      <pc:sldChg chg="del">
        <pc:chgData name="Ana Sierra" userId="4c4bd6b974aa8bff" providerId="LiveId" clId="{8C609551-5216-4812-BCDA-7FEC91401851}" dt="2020-01-28T20:16:31.700" v="174" actId="2696"/>
        <pc:sldMkLst>
          <pc:docMk/>
          <pc:sldMk cId="411112789" sldId="297"/>
        </pc:sldMkLst>
      </pc:sldChg>
      <pc:sldChg chg="addSp modSp add modNotesTx">
        <pc:chgData name="Ana Sierra" userId="4c4bd6b974aa8bff" providerId="LiveId" clId="{8C609551-5216-4812-BCDA-7FEC91401851}" dt="2020-01-29T22:02:01.648" v="2817" actId="20577"/>
        <pc:sldMkLst>
          <pc:docMk/>
          <pc:sldMk cId="3577146850" sldId="297"/>
        </pc:sldMkLst>
        <pc:spChg chg="mod">
          <ac:chgData name="Ana Sierra" userId="4c4bd6b974aa8bff" providerId="LiveId" clId="{8C609551-5216-4812-BCDA-7FEC91401851}" dt="2020-01-29T21:35:51.767" v="1395" actId="113"/>
          <ac:spMkLst>
            <pc:docMk/>
            <pc:sldMk cId="3577146850" sldId="297"/>
            <ac:spMk id="2" creationId="{4EFD9000-C70A-4CBD-83B3-06BA635F8ACD}"/>
          </ac:spMkLst>
        </pc:spChg>
        <pc:spChg chg="mod">
          <ac:chgData name="Ana Sierra" userId="4c4bd6b974aa8bff" providerId="LiveId" clId="{8C609551-5216-4812-BCDA-7FEC91401851}" dt="2020-01-29T22:00:21.438" v="2708" actId="1076"/>
          <ac:spMkLst>
            <pc:docMk/>
            <pc:sldMk cId="3577146850" sldId="297"/>
            <ac:spMk id="3" creationId="{C0B92B07-20FC-48FF-928B-9320D8B554F9}"/>
          </ac:spMkLst>
        </pc:spChg>
        <pc:spChg chg="add mod">
          <ac:chgData name="Ana Sierra" userId="4c4bd6b974aa8bff" providerId="LiveId" clId="{8C609551-5216-4812-BCDA-7FEC91401851}" dt="2020-01-29T22:00:12.678" v="2704" actId="1076"/>
          <ac:spMkLst>
            <pc:docMk/>
            <pc:sldMk cId="3577146850" sldId="297"/>
            <ac:spMk id="4" creationId="{4FA8007A-DC7E-4F11-998B-42FD7553B939}"/>
          </ac:spMkLst>
        </pc:spChg>
      </pc:sldChg>
      <pc:sldChg chg="del">
        <pc:chgData name="Ana Sierra" userId="4c4bd6b974aa8bff" providerId="LiveId" clId="{8C609551-5216-4812-BCDA-7FEC91401851}" dt="2020-01-28T20:16:37.364" v="183" actId="2696"/>
        <pc:sldMkLst>
          <pc:docMk/>
          <pc:sldMk cId="707382882" sldId="298"/>
        </pc:sldMkLst>
      </pc:sldChg>
      <pc:sldChg chg="addSp delSp modSp add del modNotesTx">
        <pc:chgData name="Ana Sierra" userId="4c4bd6b974aa8bff" providerId="LiveId" clId="{8C609551-5216-4812-BCDA-7FEC91401851}" dt="2020-01-31T21:58:49.126" v="14442" actId="47"/>
        <pc:sldMkLst>
          <pc:docMk/>
          <pc:sldMk cId="2699711846" sldId="298"/>
        </pc:sldMkLst>
        <pc:spChg chg="del mod">
          <ac:chgData name="Ana Sierra" userId="4c4bd6b974aa8bff" providerId="LiveId" clId="{8C609551-5216-4812-BCDA-7FEC91401851}" dt="2020-01-31T21:28:10.418" v="14237" actId="478"/>
          <ac:spMkLst>
            <pc:docMk/>
            <pc:sldMk cId="2699711846" sldId="298"/>
            <ac:spMk id="2" creationId="{C8ADE043-1464-46D6-87F5-C288A6D69654}"/>
          </ac:spMkLst>
        </pc:spChg>
        <pc:spChg chg="mod">
          <ac:chgData name="Ana Sierra" userId="4c4bd6b974aa8bff" providerId="LiveId" clId="{8C609551-5216-4812-BCDA-7FEC91401851}" dt="2020-01-29T22:04:36.756" v="2833" actId="20577"/>
          <ac:spMkLst>
            <pc:docMk/>
            <pc:sldMk cId="2699711846" sldId="298"/>
            <ac:spMk id="3" creationId="{3C39B382-FD16-479D-9CB9-79C490C2E6E2}"/>
          </ac:spMkLst>
        </pc:spChg>
        <pc:spChg chg="add mod">
          <ac:chgData name="Ana Sierra" userId="4c4bd6b974aa8bff" providerId="LiveId" clId="{8C609551-5216-4812-BCDA-7FEC91401851}" dt="2020-01-31T17:27:59.425" v="5605" actId="767"/>
          <ac:spMkLst>
            <pc:docMk/>
            <pc:sldMk cId="2699711846" sldId="298"/>
            <ac:spMk id="4" creationId="{70A3E659-FACA-4594-9A1F-C9E4B5AA8670}"/>
          </ac:spMkLst>
        </pc:spChg>
        <pc:spChg chg="add mod">
          <ac:chgData name="Ana Sierra" userId="4c4bd6b974aa8bff" providerId="LiveId" clId="{8C609551-5216-4812-BCDA-7FEC91401851}" dt="2020-01-31T21:28:10.418" v="14237" actId="478"/>
          <ac:spMkLst>
            <pc:docMk/>
            <pc:sldMk cId="2699711846" sldId="298"/>
            <ac:spMk id="6" creationId="{16D59128-35C3-47ED-A1BB-D659C89C5D94}"/>
          </ac:spMkLst>
        </pc:spChg>
      </pc:sldChg>
      <pc:sldChg chg="del">
        <pc:chgData name="Ana Sierra" userId="4c4bd6b974aa8bff" providerId="LiveId" clId="{8C609551-5216-4812-BCDA-7FEC91401851}" dt="2020-01-28T20:16:39.111" v="186" actId="2696"/>
        <pc:sldMkLst>
          <pc:docMk/>
          <pc:sldMk cId="2075304059" sldId="299"/>
        </pc:sldMkLst>
      </pc:sldChg>
      <pc:sldChg chg="modSp add del">
        <pc:chgData name="Ana Sierra" userId="4c4bd6b974aa8bff" providerId="LiveId" clId="{8C609551-5216-4812-BCDA-7FEC91401851}" dt="2020-01-31T21:36:36.008" v="14439" actId="47"/>
        <pc:sldMkLst>
          <pc:docMk/>
          <pc:sldMk cId="2245405885" sldId="299"/>
        </pc:sldMkLst>
        <pc:spChg chg="mod">
          <ac:chgData name="Ana Sierra" userId="4c4bd6b974aa8bff" providerId="LiveId" clId="{8C609551-5216-4812-BCDA-7FEC91401851}" dt="2020-01-28T20:51:52.281" v="1189" actId="20577"/>
          <ac:spMkLst>
            <pc:docMk/>
            <pc:sldMk cId="2245405885" sldId="299"/>
            <ac:spMk id="2" creationId="{58D29805-0FF7-45DB-9430-3B3694B29B71}"/>
          </ac:spMkLst>
        </pc:spChg>
        <pc:spChg chg="mod">
          <ac:chgData name="Ana Sierra" userId="4c4bd6b974aa8bff" providerId="LiveId" clId="{8C609551-5216-4812-BCDA-7FEC91401851}" dt="2020-01-28T20:52:26.650" v="1219" actId="20577"/>
          <ac:spMkLst>
            <pc:docMk/>
            <pc:sldMk cId="2245405885" sldId="299"/>
            <ac:spMk id="3" creationId="{75F43DCA-C1C8-4A9E-839D-83CDEBDDC25E}"/>
          </ac:spMkLst>
        </pc:spChg>
      </pc:sldChg>
      <pc:sldChg chg="del">
        <pc:chgData name="Ana Sierra" userId="4c4bd6b974aa8bff" providerId="LiveId" clId="{8C609551-5216-4812-BCDA-7FEC91401851}" dt="2020-01-28T20:16:39.653" v="187" actId="2696"/>
        <pc:sldMkLst>
          <pc:docMk/>
          <pc:sldMk cId="240790750" sldId="300"/>
        </pc:sldMkLst>
      </pc:sldChg>
      <pc:sldChg chg="add del">
        <pc:chgData name="Ana Sierra" userId="4c4bd6b974aa8bff" providerId="LiveId" clId="{8C609551-5216-4812-BCDA-7FEC91401851}" dt="2020-01-28T20:49:58.602" v="1102"/>
        <pc:sldMkLst>
          <pc:docMk/>
          <pc:sldMk cId="1136602714" sldId="300"/>
        </pc:sldMkLst>
      </pc:sldChg>
      <pc:sldChg chg="modSp add del">
        <pc:chgData name="Ana Sierra" userId="4c4bd6b974aa8bff" providerId="LiveId" clId="{8C609551-5216-4812-BCDA-7FEC91401851}" dt="2020-01-31T00:03:47.215" v="5370" actId="47"/>
        <pc:sldMkLst>
          <pc:docMk/>
          <pc:sldMk cId="2985013491" sldId="300"/>
        </pc:sldMkLst>
        <pc:spChg chg="mod">
          <ac:chgData name="Ana Sierra" userId="4c4bd6b974aa8bff" providerId="LiveId" clId="{8C609551-5216-4812-BCDA-7FEC91401851}" dt="2020-01-28T20:52:03.820" v="1210" actId="20577"/>
          <ac:spMkLst>
            <pc:docMk/>
            <pc:sldMk cId="2985013491" sldId="300"/>
            <ac:spMk id="2" creationId="{30EEC4D4-3F7B-4B51-A6EC-8823888597E5}"/>
          </ac:spMkLst>
        </pc:spChg>
      </pc:sldChg>
      <pc:sldChg chg="addSp delSp modSp add mod ord setBg modNotesTx">
        <pc:chgData name="Ana Sierra" userId="4c4bd6b974aa8bff" providerId="LiveId" clId="{8C609551-5216-4812-BCDA-7FEC91401851}" dt="2020-01-31T22:23:14.316" v="14659"/>
        <pc:sldMkLst>
          <pc:docMk/>
          <pc:sldMk cId="1629760392" sldId="301"/>
        </pc:sldMkLst>
        <pc:spChg chg="mod">
          <ac:chgData name="Ana Sierra" userId="4c4bd6b974aa8bff" providerId="LiveId" clId="{8C609551-5216-4812-BCDA-7FEC91401851}" dt="2020-01-31T22:06:50.010" v="14451" actId="207"/>
          <ac:spMkLst>
            <pc:docMk/>
            <pc:sldMk cId="1629760392" sldId="301"/>
            <ac:spMk id="2" creationId="{ACECB19B-A390-4324-A5DC-4026BF09CA35}"/>
          </ac:spMkLst>
        </pc:spChg>
        <pc:spChg chg="del">
          <ac:chgData name="Ana Sierra" userId="4c4bd6b974aa8bff" providerId="LiveId" clId="{8C609551-5216-4812-BCDA-7FEC91401851}" dt="2020-01-31T22:06:38.257" v="14447"/>
          <ac:spMkLst>
            <pc:docMk/>
            <pc:sldMk cId="1629760392" sldId="301"/>
            <ac:spMk id="3" creationId="{49F5FFE4-EBA8-4DEB-B01A-F93F0D2EE7C9}"/>
          </ac:spMkLst>
        </pc:spChg>
        <pc:spChg chg="add">
          <ac:chgData name="Ana Sierra" userId="4c4bd6b974aa8bff" providerId="LiveId" clId="{8C609551-5216-4812-BCDA-7FEC91401851}" dt="2020-01-31T22:06:47.077" v="14450" actId="26606"/>
          <ac:spMkLst>
            <pc:docMk/>
            <pc:sldMk cId="1629760392" sldId="301"/>
            <ac:spMk id="8" creationId="{36BAA8C7-BB35-4085-A5E8-92464616E0FE}"/>
          </ac:spMkLst>
        </pc:spChg>
        <pc:spChg chg="add del">
          <ac:chgData name="Ana Sierra" userId="4c4bd6b974aa8bff" providerId="LiveId" clId="{8C609551-5216-4812-BCDA-7FEC91401851}" dt="2020-01-31T22:06:47.064" v="14449" actId="26606"/>
          <ac:spMkLst>
            <pc:docMk/>
            <pc:sldMk cId="1629760392" sldId="301"/>
            <ac:spMk id="9" creationId="{4E4490D0-3672-446A-AC12-B4830333BDDD}"/>
          </ac:spMkLst>
        </pc:spChg>
        <pc:spChg chg="add del">
          <ac:chgData name="Ana Sierra" userId="4c4bd6b974aa8bff" providerId="LiveId" clId="{8C609551-5216-4812-BCDA-7FEC91401851}" dt="2020-01-31T22:06:47.064" v="14449" actId="26606"/>
          <ac:spMkLst>
            <pc:docMk/>
            <pc:sldMk cId="1629760392" sldId="301"/>
            <ac:spMk id="11" creationId="{39CB82C2-DF65-4EC1-8280-F201D50F570B}"/>
          </ac:spMkLst>
        </pc:spChg>
        <pc:spChg chg="add del">
          <ac:chgData name="Ana Sierra" userId="4c4bd6b974aa8bff" providerId="LiveId" clId="{8C609551-5216-4812-BCDA-7FEC91401851}" dt="2020-01-31T22:06:47.064" v="14449" actId="26606"/>
          <ac:spMkLst>
            <pc:docMk/>
            <pc:sldMk cId="1629760392" sldId="301"/>
            <ac:spMk id="15" creationId="{FA4CD5CB-D209-4D70-8CA4-629731C59219}"/>
          </ac:spMkLst>
        </pc:spChg>
        <pc:spChg chg="add del">
          <ac:chgData name="Ana Sierra" userId="4c4bd6b974aa8bff" providerId="LiveId" clId="{8C609551-5216-4812-BCDA-7FEC91401851}" dt="2020-01-31T22:06:47.064" v="14449" actId="26606"/>
          <ac:spMkLst>
            <pc:docMk/>
            <pc:sldMk cId="1629760392" sldId="301"/>
            <ac:spMk id="19" creationId="{B4C27B90-DF2B-4D00-BA07-18ED774CD2F1}"/>
          </ac:spMkLst>
        </pc:spChg>
        <pc:spChg chg="add del">
          <ac:chgData name="Ana Sierra" userId="4c4bd6b974aa8bff" providerId="LiveId" clId="{8C609551-5216-4812-BCDA-7FEC91401851}" dt="2020-01-31T22:06:47.064" v="14449" actId="26606"/>
          <ac:spMkLst>
            <pc:docMk/>
            <pc:sldMk cId="1629760392" sldId="301"/>
            <ac:spMk id="21" creationId="{593ACC25-C262-417A-8AA9-0641C772BDB6}"/>
          </ac:spMkLst>
        </pc:spChg>
        <pc:spChg chg="add">
          <ac:chgData name="Ana Sierra" userId="4c4bd6b974aa8bff" providerId="LiveId" clId="{8C609551-5216-4812-BCDA-7FEC91401851}" dt="2020-01-31T22:06:47.077" v="14450" actId="26606"/>
          <ac:spMkLst>
            <pc:docMk/>
            <pc:sldMk cId="1629760392" sldId="301"/>
            <ac:spMk id="23" creationId="{284B70D5-875B-433D-BDBD-1522A85D6C1D}"/>
          </ac:spMkLst>
        </pc:spChg>
        <pc:spChg chg="add">
          <ac:chgData name="Ana Sierra" userId="4c4bd6b974aa8bff" providerId="LiveId" clId="{8C609551-5216-4812-BCDA-7FEC91401851}" dt="2020-01-31T22:06:47.077" v="14450" actId="26606"/>
          <ac:spMkLst>
            <pc:docMk/>
            <pc:sldMk cId="1629760392" sldId="301"/>
            <ac:spMk id="25" creationId="{1E299956-A9E7-4FC1-A0B1-D590CA9730E8}"/>
          </ac:spMkLst>
        </pc:spChg>
        <pc:spChg chg="add">
          <ac:chgData name="Ana Sierra" userId="4c4bd6b974aa8bff" providerId="LiveId" clId="{8C609551-5216-4812-BCDA-7FEC91401851}" dt="2020-01-31T22:06:47.077" v="14450" actId="26606"/>
          <ac:spMkLst>
            <pc:docMk/>
            <pc:sldMk cId="1629760392" sldId="301"/>
            <ac:spMk id="26" creationId="{17FC539C-B783-4B03-9F9E-D13430F3F64F}"/>
          </ac:spMkLst>
        </pc:spChg>
        <pc:picChg chg="add mod">
          <ac:chgData name="Ana Sierra" userId="4c4bd6b974aa8bff" providerId="LiveId" clId="{8C609551-5216-4812-BCDA-7FEC91401851}" dt="2020-01-31T22:06:56.625" v="14452" actId="27614"/>
          <ac:picMkLst>
            <pc:docMk/>
            <pc:sldMk cId="1629760392" sldId="301"/>
            <ac:picMk id="4" creationId="{23F522D3-5467-49A0-BA91-FAC3CBFF339F}"/>
          </ac:picMkLst>
        </pc:picChg>
        <pc:cxnChg chg="add del">
          <ac:chgData name="Ana Sierra" userId="4c4bd6b974aa8bff" providerId="LiveId" clId="{8C609551-5216-4812-BCDA-7FEC91401851}" dt="2020-01-31T22:06:47.064" v="14449" actId="26606"/>
          <ac:cxnSpMkLst>
            <pc:docMk/>
            <pc:sldMk cId="1629760392" sldId="301"/>
            <ac:cxnSpMk id="13" creationId="{7E1D4427-852B-4B37-8E76-0E9F1810BA2A}"/>
          </ac:cxnSpMkLst>
        </pc:cxnChg>
        <pc:cxnChg chg="add del">
          <ac:chgData name="Ana Sierra" userId="4c4bd6b974aa8bff" providerId="LiveId" clId="{8C609551-5216-4812-BCDA-7FEC91401851}" dt="2020-01-31T22:06:47.064" v="14449" actId="26606"/>
          <ac:cxnSpMkLst>
            <pc:docMk/>
            <pc:sldMk cId="1629760392" sldId="301"/>
            <ac:cxnSpMk id="17" creationId="{5C6A2BAE-B461-4B55-8E1F-0722ABDD1393}"/>
          </ac:cxnSpMkLst>
        </pc:cxnChg>
        <pc:cxnChg chg="add">
          <ac:chgData name="Ana Sierra" userId="4c4bd6b974aa8bff" providerId="LiveId" clId="{8C609551-5216-4812-BCDA-7FEC91401851}" dt="2020-01-31T22:06:47.077" v="14450" actId="26606"/>
          <ac:cxnSpMkLst>
            <pc:docMk/>
            <pc:sldMk cId="1629760392" sldId="301"/>
            <ac:cxnSpMk id="24" creationId="{C947DF4A-614C-4B4C-8B80-E5B9D8E8CFED}"/>
          </ac:cxnSpMkLst>
        </pc:cxnChg>
      </pc:sldChg>
      <pc:sldChg chg="del">
        <pc:chgData name="Ana Sierra" userId="4c4bd6b974aa8bff" providerId="LiveId" clId="{8C609551-5216-4812-BCDA-7FEC91401851}" dt="2020-01-28T20:16:32.905" v="176" actId="2696"/>
        <pc:sldMkLst>
          <pc:docMk/>
          <pc:sldMk cId="3672038523" sldId="301"/>
        </pc:sldMkLst>
      </pc:sldChg>
      <pc:sldChg chg="del">
        <pc:chgData name="Ana Sierra" userId="4c4bd6b974aa8bff" providerId="LiveId" clId="{8C609551-5216-4812-BCDA-7FEC91401851}" dt="2020-01-28T20:16:32.268" v="175" actId="2696"/>
        <pc:sldMkLst>
          <pc:docMk/>
          <pc:sldMk cId="1561856901" sldId="302"/>
        </pc:sldMkLst>
      </pc:sldChg>
      <pc:sldChg chg="modSp add ord">
        <pc:chgData name="Ana Sierra" userId="4c4bd6b974aa8bff" providerId="LiveId" clId="{8C609551-5216-4812-BCDA-7FEC91401851}" dt="2020-01-31T22:23:25.279" v="14665"/>
        <pc:sldMkLst>
          <pc:docMk/>
          <pc:sldMk cId="3744156741" sldId="302"/>
        </pc:sldMkLst>
        <pc:spChg chg="mod">
          <ac:chgData name="Ana Sierra" userId="4c4bd6b974aa8bff" providerId="LiveId" clId="{8C609551-5216-4812-BCDA-7FEC91401851}" dt="2020-01-28T20:55:01.756" v="1256" actId="20577"/>
          <ac:spMkLst>
            <pc:docMk/>
            <pc:sldMk cId="3744156741" sldId="302"/>
            <ac:spMk id="2" creationId="{FA5ED877-87D2-418D-BC21-EBDB2D9CEA1C}"/>
          </ac:spMkLst>
        </pc:spChg>
      </pc:sldChg>
      <pc:sldChg chg="del">
        <pc:chgData name="Ana Sierra" userId="4c4bd6b974aa8bff" providerId="LiveId" clId="{8C609551-5216-4812-BCDA-7FEC91401851}" dt="2020-01-28T20:16:40.206" v="188" actId="2696"/>
        <pc:sldMkLst>
          <pc:docMk/>
          <pc:sldMk cId="1682845630" sldId="303"/>
        </pc:sldMkLst>
      </pc:sldChg>
      <pc:sldChg chg="addSp modSp add modNotesTx">
        <pc:chgData name="Ana Sierra" userId="4c4bd6b974aa8bff" providerId="LiveId" clId="{8C609551-5216-4812-BCDA-7FEC91401851}" dt="2020-01-31T17:39:47.680" v="5688" actId="207"/>
        <pc:sldMkLst>
          <pc:docMk/>
          <pc:sldMk cId="3296721291" sldId="303"/>
        </pc:sldMkLst>
        <pc:spChg chg="mod">
          <ac:chgData name="Ana Sierra" userId="4c4bd6b974aa8bff" providerId="LiveId" clId="{8C609551-5216-4812-BCDA-7FEC91401851}" dt="2020-01-31T00:29:13.715" v="5484" actId="207"/>
          <ac:spMkLst>
            <pc:docMk/>
            <pc:sldMk cId="3296721291" sldId="303"/>
            <ac:spMk id="2" creationId="{1FEC950F-FB7E-46E5-8B2A-DDBDA51D9F22}"/>
          </ac:spMkLst>
        </pc:spChg>
        <pc:spChg chg="mod">
          <ac:chgData name="Ana Sierra" userId="4c4bd6b974aa8bff" providerId="LiveId" clId="{8C609551-5216-4812-BCDA-7FEC91401851}" dt="2020-01-31T00:42:37.822" v="5604" actId="403"/>
          <ac:spMkLst>
            <pc:docMk/>
            <pc:sldMk cId="3296721291" sldId="303"/>
            <ac:spMk id="3" creationId="{57C47779-8FE0-41BF-B729-D248F1723310}"/>
          </ac:spMkLst>
        </pc:spChg>
        <pc:spChg chg="add mod">
          <ac:chgData name="Ana Sierra" userId="4c4bd6b974aa8bff" providerId="LiveId" clId="{8C609551-5216-4812-BCDA-7FEC91401851}" dt="2020-01-31T17:39:47.680" v="5688" actId="207"/>
          <ac:spMkLst>
            <pc:docMk/>
            <pc:sldMk cId="3296721291" sldId="303"/>
            <ac:spMk id="4" creationId="{688655C0-D062-41F4-89EA-B4249D6595B6}"/>
          </ac:spMkLst>
        </pc:spChg>
      </pc:sldChg>
      <pc:sldChg chg="del">
        <pc:chgData name="Ana Sierra" userId="4c4bd6b974aa8bff" providerId="LiveId" clId="{8C609551-5216-4812-BCDA-7FEC91401851}" dt="2020-01-28T20:16:28.514" v="169" actId="2696"/>
        <pc:sldMkLst>
          <pc:docMk/>
          <pc:sldMk cId="1657229068" sldId="304"/>
        </pc:sldMkLst>
      </pc:sldChg>
      <pc:sldChg chg="addSp modSp add">
        <pc:chgData name="Ana Sierra" userId="4c4bd6b974aa8bff" providerId="LiveId" clId="{8C609551-5216-4812-BCDA-7FEC91401851}" dt="2020-01-31T17:42:04.737" v="5689"/>
        <pc:sldMkLst>
          <pc:docMk/>
          <pc:sldMk cId="2243519566" sldId="304"/>
        </pc:sldMkLst>
        <pc:spChg chg="mod">
          <ac:chgData name="Ana Sierra" userId="4c4bd6b974aa8bff" providerId="LiveId" clId="{8C609551-5216-4812-BCDA-7FEC91401851}" dt="2020-01-31T00:29:33.610" v="5490" actId="113"/>
          <ac:spMkLst>
            <pc:docMk/>
            <pc:sldMk cId="2243519566" sldId="304"/>
            <ac:spMk id="2" creationId="{3D9CB0D1-27F9-45F3-8CE0-F93DC0DAA1E8}"/>
          </ac:spMkLst>
        </pc:spChg>
        <pc:spChg chg="mod">
          <ac:chgData name="Ana Sierra" userId="4c4bd6b974aa8bff" providerId="LiveId" clId="{8C609551-5216-4812-BCDA-7FEC91401851}" dt="2020-01-31T00:29:44.818" v="5492" actId="12"/>
          <ac:spMkLst>
            <pc:docMk/>
            <pc:sldMk cId="2243519566" sldId="304"/>
            <ac:spMk id="3" creationId="{899CCA3A-BA81-44B2-9B46-16E0F3D21435}"/>
          </ac:spMkLst>
        </pc:spChg>
        <pc:spChg chg="add">
          <ac:chgData name="Ana Sierra" userId="4c4bd6b974aa8bff" providerId="LiveId" clId="{8C609551-5216-4812-BCDA-7FEC91401851}" dt="2020-01-31T17:42:04.737" v="5689"/>
          <ac:spMkLst>
            <pc:docMk/>
            <pc:sldMk cId="2243519566" sldId="304"/>
            <ac:spMk id="4" creationId="{43FD5F9F-B59A-4BE0-A954-2E28600FEB8B}"/>
          </ac:spMkLst>
        </pc:spChg>
      </pc:sldChg>
      <pc:sldChg chg="addSp modSp add modNotesTx">
        <pc:chgData name="Ana Sierra" userId="4c4bd6b974aa8bff" providerId="LiveId" clId="{8C609551-5216-4812-BCDA-7FEC91401851}" dt="2020-01-31T17:46:04.913" v="6412" actId="20577"/>
        <pc:sldMkLst>
          <pc:docMk/>
          <pc:sldMk cId="861770230" sldId="305"/>
        </pc:sldMkLst>
        <pc:spChg chg="mod">
          <ac:chgData name="Ana Sierra" userId="4c4bd6b974aa8bff" providerId="LiveId" clId="{8C609551-5216-4812-BCDA-7FEC91401851}" dt="2020-01-31T00:30:07.260" v="5496" actId="122"/>
          <ac:spMkLst>
            <pc:docMk/>
            <pc:sldMk cId="861770230" sldId="305"/>
            <ac:spMk id="2" creationId="{B6A67E2B-8DE3-4FDD-AFAC-B7E497D99DF9}"/>
          </ac:spMkLst>
        </pc:spChg>
        <pc:spChg chg="mod">
          <ac:chgData name="Ana Sierra" userId="4c4bd6b974aa8bff" providerId="LiveId" clId="{8C609551-5216-4812-BCDA-7FEC91401851}" dt="2020-01-31T17:42:25.350" v="5692" actId="20577"/>
          <ac:spMkLst>
            <pc:docMk/>
            <pc:sldMk cId="861770230" sldId="305"/>
            <ac:spMk id="3" creationId="{AD6AC1AF-3F90-4571-A85B-59A3BF22CE6B}"/>
          </ac:spMkLst>
        </pc:spChg>
        <pc:spChg chg="add mod">
          <ac:chgData name="Ana Sierra" userId="4c4bd6b974aa8bff" providerId="LiveId" clId="{8C609551-5216-4812-BCDA-7FEC91401851}" dt="2020-01-31T17:42:50.633" v="5700" actId="1076"/>
          <ac:spMkLst>
            <pc:docMk/>
            <pc:sldMk cId="861770230" sldId="305"/>
            <ac:spMk id="4" creationId="{AB7A44BF-B2D4-45E6-87F5-142AC66AD7A4}"/>
          </ac:spMkLst>
        </pc:spChg>
      </pc:sldChg>
      <pc:sldChg chg="delSp modSp add">
        <pc:chgData name="Ana Sierra" userId="4c4bd6b974aa8bff" providerId="LiveId" clId="{8C609551-5216-4812-BCDA-7FEC91401851}" dt="2020-01-31T19:12:22.812" v="12308" actId="1076"/>
        <pc:sldMkLst>
          <pc:docMk/>
          <pc:sldMk cId="1021454174" sldId="306"/>
        </pc:sldMkLst>
        <pc:spChg chg="mod">
          <ac:chgData name="Ana Sierra" userId="4c4bd6b974aa8bff" providerId="LiveId" clId="{8C609551-5216-4812-BCDA-7FEC91401851}" dt="2020-01-31T19:12:22.812" v="12308" actId="1076"/>
          <ac:spMkLst>
            <pc:docMk/>
            <pc:sldMk cId="1021454174" sldId="306"/>
            <ac:spMk id="2" creationId="{9A46D237-0506-4742-B59B-46E789596850}"/>
          </ac:spMkLst>
        </pc:spChg>
        <pc:spChg chg="del">
          <ac:chgData name="Ana Sierra" userId="4c4bd6b974aa8bff" providerId="LiveId" clId="{8C609551-5216-4812-BCDA-7FEC91401851}" dt="2020-01-31T17:38:02.044" v="5642" actId="478"/>
          <ac:spMkLst>
            <pc:docMk/>
            <pc:sldMk cId="1021454174" sldId="306"/>
            <ac:spMk id="3" creationId="{6C5FF75E-1C78-421D-99A2-6F35D9EB88EA}"/>
          </ac:spMkLst>
        </pc:spChg>
      </pc:sldChg>
      <pc:sldChg chg="addSp modSp add ord modNotesTx">
        <pc:chgData name="Ana Sierra" userId="4c4bd6b974aa8bff" providerId="LiveId" clId="{8C609551-5216-4812-BCDA-7FEC91401851}" dt="2020-01-31T19:11:55.260" v="12300" actId="20577"/>
        <pc:sldMkLst>
          <pc:docMk/>
          <pc:sldMk cId="2142185813" sldId="307"/>
        </pc:sldMkLst>
        <pc:spChg chg="mod">
          <ac:chgData name="Ana Sierra" userId="4c4bd6b974aa8bff" providerId="LiveId" clId="{8C609551-5216-4812-BCDA-7FEC91401851}" dt="2020-01-31T19:00:22.684" v="11916" actId="14100"/>
          <ac:spMkLst>
            <pc:docMk/>
            <pc:sldMk cId="2142185813" sldId="307"/>
            <ac:spMk id="2" creationId="{A2A23941-A5B0-423E-9C1A-D587DC2C33E0}"/>
          </ac:spMkLst>
        </pc:spChg>
        <pc:spChg chg="mod">
          <ac:chgData name="Ana Sierra" userId="4c4bd6b974aa8bff" providerId="LiveId" clId="{8C609551-5216-4812-BCDA-7FEC91401851}" dt="2020-01-31T19:11:38.700" v="12294" actId="1076"/>
          <ac:spMkLst>
            <pc:docMk/>
            <pc:sldMk cId="2142185813" sldId="307"/>
            <ac:spMk id="3" creationId="{C06DF0EA-F54E-462C-8EF8-2134801D8D14}"/>
          </ac:spMkLst>
        </pc:spChg>
        <pc:spChg chg="add mod">
          <ac:chgData name="Ana Sierra" userId="4c4bd6b974aa8bff" providerId="LiveId" clId="{8C609551-5216-4812-BCDA-7FEC91401851}" dt="2020-01-31T19:04:33.084" v="12032" actId="2711"/>
          <ac:spMkLst>
            <pc:docMk/>
            <pc:sldMk cId="2142185813" sldId="307"/>
            <ac:spMk id="4" creationId="{60B7BD4E-3ED8-436C-A42B-EC01AB11643B}"/>
          </ac:spMkLst>
        </pc:spChg>
      </pc:sldChg>
      <pc:sldChg chg="modSp add del">
        <pc:chgData name="Ana Sierra" userId="4c4bd6b974aa8bff" providerId="LiveId" clId="{8C609551-5216-4812-BCDA-7FEC91401851}" dt="2020-01-31T19:12:07.229" v="12301" actId="47"/>
        <pc:sldMkLst>
          <pc:docMk/>
          <pc:sldMk cId="2098137046" sldId="308"/>
        </pc:sldMkLst>
        <pc:spChg chg="mod">
          <ac:chgData name="Ana Sierra" userId="4c4bd6b974aa8bff" providerId="LiveId" clId="{8C609551-5216-4812-BCDA-7FEC91401851}" dt="2020-01-28T21:32:18.125" v="1387" actId="20577"/>
          <ac:spMkLst>
            <pc:docMk/>
            <pc:sldMk cId="2098137046" sldId="308"/>
            <ac:spMk id="2" creationId="{2B44537C-F7E0-4E1E-A5A5-487154AF8CF6}"/>
          </ac:spMkLst>
        </pc:spChg>
      </pc:sldChg>
      <pc:sldChg chg="addSp modSp add">
        <pc:chgData name="Ana Sierra" userId="4c4bd6b974aa8bff" providerId="LiveId" clId="{8C609551-5216-4812-BCDA-7FEC91401851}" dt="2020-01-31T19:11:27.687" v="12292" actId="20577"/>
        <pc:sldMkLst>
          <pc:docMk/>
          <pc:sldMk cId="2512220800" sldId="309"/>
        </pc:sldMkLst>
        <pc:spChg chg="mod">
          <ac:chgData name="Ana Sierra" userId="4c4bd6b974aa8bff" providerId="LiveId" clId="{8C609551-5216-4812-BCDA-7FEC91401851}" dt="2020-01-31T19:11:27.687" v="12292" actId="20577"/>
          <ac:spMkLst>
            <pc:docMk/>
            <pc:sldMk cId="2512220800" sldId="309"/>
            <ac:spMk id="3" creationId="{5D9B30EF-21A1-4D30-8390-8B30B396EEF4}"/>
          </ac:spMkLst>
        </pc:spChg>
        <pc:spChg chg="add">
          <ac:chgData name="Ana Sierra" userId="4c4bd6b974aa8bff" providerId="LiveId" clId="{8C609551-5216-4812-BCDA-7FEC91401851}" dt="2020-01-31T19:04:37.043" v="12033"/>
          <ac:spMkLst>
            <pc:docMk/>
            <pc:sldMk cId="2512220800" sldId="309"/>
            <ac:spMk id="4" creationId="{1B0328B4-0881-481C-BA18-C255396AB3FB}"/>
          </ac:spMkLst>
        </pc:spChg>
      </pc:sldChg>
      <pc:sldChg chg="addSp delSp modSp add modNotesTx">
        <pc:chgData name="Ana Sierra" userId="4c4bd6b974aa8bff" providerId="LiveId" clId="{8C609551-5216-4812-BCDA-7FEC91401851}" dt="2020-01-31T18:14:15.666" v="9454" actId="20577"/>
        <pc:sldMkLst>
          <pc:docMk/>
          <pc:sldMk cId="3068822127" sldId="310"/>
        </pc:sldMkLst>
        <pc:spChg chg="mod">
          <ac:chgData name="Ana Sierra" userId="4c4bd6b974aa8bff" providerId="LiveId" clId="{8C609551-5216-4812-BCDA-7FEC91401851}" dt="2020-01-31T00:33:53.666" v="5506" actId="122"/>
          <ac:spMkLst>
            <pc:docMk/>
            <pc:sldMk cId="3068822127" sldId="310"/>
            <ac:spMk id="2" creationId="{A76C5197-8C87-4437-8C0F-7B3DA34B38E4}"/>
          </ac:spMkLst>
        </pc:spChg>
        <pc:spChg chg="mod">
          <ac:chgData name="Ana Sierra" userId="4c4bd6b974aa8bff" providerId="LiveId" clId="{8C609551-5216-4812-BCDA-7FEC91401851}" dt="2020-01-31T18:12:06.799" v="9126" actId="20577"/>
          <ac:spMkLst>
            <pc:docMk/>
            <pc:sldMk cId="3068822127" sldId="310"/>
            <ac:spMk id="3" creationId="{1C456F0E-1419-4FCB-BA59-700F28D265B9}"/>
          </ac:spMkLst>
        </pc:spChg>
        <pc:spChg chg="add del">
          <ac:chgData name="Ana Sierra" userId="4c4bd6b974aa8bff" providerId="LiveId" clId="{8C609551-5216-4812-BCDA-7FEC91401851}" dt="2020-01-31T17:46:27.886" v="6414"/>
          <ac:spMkLst>
            <pc:docMk/>
            <pc:sldMk cId="3068822127" sldId="310"/>
            <ac:spMk id="4" creationId="{062F75D0-86D6-4B1C-9596-58287931FA8D}"/>
          </ac:spMkLst>
        </pc:spChg>
        <pc:spChg chg="add">
          <ac:chgData name="Ana Sierra" userId="4c4bd6b974aa8bff" providerId="LiveId" clId="{8C609551-5216-4812-BCDA-7FEC91401851}" dt="2020-01-31T17:46:37.253" v="6415"/>
          <ac:spMkLst>
            <pc:docMk/>
            <pc:sldMk cId="3068822127" sldId="310"/>
            <ac:spMk id="5" creationId="{AA817DE1-9DC4-4388-9A93-40D09289FAE3}"/>
          </ac:spMkLst>
        </pc:spChg>
      </pc:sldChg>
      <pc:sldChg chg="addSp delSp modSp add del mod setBg">
        <pc:chgData name="Ana Sierra" userId="4c4bd6b974aa8bff" providerId="LiveId" clId="{8C609551-5216-4812-BCDA-7FEC91401851}" dt="2020-01-29T22:02:18.695" v="2818" actId="47"/>
        <pc:sldMkLst>
          <pc:docMk/>
          <pc:sldMk cId="3447374945" sldId="311"/>
        </pc:sldMkLst>
        <pc:spChg chg="mod">
          <ac:chgData name="Ana Sierra" userId="4c4bd6b974aa8bff" providerId="LiveId" clId="{8C609551-5216-4812-BCDA-7FEC91401851}" dt="2020-01-28T21:14:30.566" v="1333" actId="26606"/>
          <ac:spMkLst>
            <pc:docMk/>
            <pc:sldMk cId="3447374945" sldId="311"/>
            <ac:spMk id="2" creationId="{28163196-0819-4C2D-93D7-3B2812757175}"/>
          </ac:spMkLst>
        </pc:spChg>
        <pc:spChg chg="del">
          <ac:chgData name="Ana Sierra" userId="4c4bd6b974aa8bff" providerId="LiveId" clId="{8C609551-5216-4812-BCDA-7FEC91401851}" dt="2020-01-28T21:14:27.954" v="1332"/>
          <ac:spMkLst>
            <pc:docMk/>
            <pc:sldMk cId="3447374945" sldId="311"/>
            <ac:spMk id="3" creationId="{83A6D62D-78F9-47B4-ADE1-6F7D44A24635}"/>
          </ac:spMkLst>
        </pc:spChg>
        <pc:spChg chg="add">
          <ac:chgData name="Ana Sierra" userId="4c4bd6b974aa8bff" providerId="LiveId" clId="{8C609551-5216-4812-BCDA-7FEC91401851}" dt="2020-01-28T21:14:30.566" v="1333" actId="26606"/>
          <ac:spMkLst>
            <pc:docMk/>
            <pc:sldMk cId="3447374945" sldId="311"/>
            <ac:spMk id="9" creationId="{6517882C-E539-4198-A23F-AD90EF9293F8}"/>
          </ac:spMkLst>
        </pc:spChg>
        <pc:spChg chg="add">
          <ac:chgData name="Ana Sierra" userId="4c4bd6b974aa8bff" providerId="LiveId" clId="{8C609551-5216-4812-BCDA-7FEC91401851}" dt="2020-01-28T21:14:30.566" v="1333" actId="26606"/>
          <ac:spMkLst>
            <pc:docMk/>
            <pc:sldMk cId="3447374945" sldId="311"/>
            <ac:spMk id="12" creationId="{44CC594A-A820-450F-B363-C19201FCFEC6}"/>
          </ac:spMkLst>
        </pc:spChg>
        <pc:spChg chg="add">
          <ac:chgData name="Ana Sierra" userId="4c4bd6b974aa8bff" providerId="LiveId" clId="{8C609551-5216-4812-BCDA-7FEC91401851}" dt="2020-01-28T21:14:30.566" v="1333" actId="26606"/>
          <ac:spMkLst>
            <pc:docMk/>
            <pc:sldMk cId="3447374945" sldId="311"/>
            <ac:spMk id="14" creationId="{59FAB3DA-E9ED-4574-ABCC-378BC0FF1BBC}"/>
          </ac:spMkLst>
        </pc:spChg>
        <pc:spChg chg="add">
          <ac:chgData name="Ana Sierra" userId="4c4bd6b974aa8bff" providerId="LiveId" clId="{8C609551-5216-4812-BCDA-7FEC91401851}" dt="2020-01-28T21:14:30.566" v="1333" actId="26606"/>
          <ac:spMkLst>
            <pc:docMk/>
            <pc:sldMk cId="3447374945" sldId="311"/>
            <ac:spMk id="16" creationId="{53B8D6B0-55D6-48DC-86D8-FD95D5F118AB}"/>
          </ac:spMkLst>
        </pc:spChg>
        <pc:graphicFrameChg chg="add del mod">
          <ac:chgData name="Ana Sierra" userId="4c4bd6b974aa8bff" providerId="LiveId" clId="{8C609551-5216-4812-BCDA-7FEC91401851}" dt="2020-01-28T21:14:30.566" v="1333" actId="26606"/>
          <ac:graphicFrameMkLst>
            <pc:docMk/>
            <pc:sldMk cId="3447374945" sldId="311"/>
            <ac:graphicFrameMk id="4" creationId="{6212F8A0-EACB-4577-B3B9-47DA546BAE91}"/>
          </ac:graphicFrameMkLst>
        </pc:graphicFrameChg>
        <pc:graphicFrameChg chg="add">
          <ac:chgData name="Ana Sierra" userId="4c4bd6b974aa8bff" providerId="LiveId" clId="{8C609551-5216-4812-BCDA-7FEC91401851}" dt="2020-01-28T21:14:30.566" v="1333" actId="26606"/>
          <ac:graphicFrameMkLst>
            <pc:docMk/>
            <pc:sldMk cId="3447374945" sldId="311"/>
            <ac:graphicFrameMk id="7" creationId="{6212F8A0-EACB-4577-B3B9-47DA546BAE91}"/>
          </ac:graphicFrameMkLst>
        </pc:graphicFrameChg>
      </pc:sldChg>
      <pc:sldChg chg="addSp modSp add modNotesTx">
        <pc:chgData name="Ana Sierra" userId="4c4bd6b974aa8bff" providerId="LiveId" clId="{8C609551-5216-4812-BCDA-7FEC91401851}" dt="2020-01-31T22:54:25.445" v="16398" actId="20577"/>
        <pc:sldMkLst>
          <pc:docMk/>
          <pc:sldMk cId="889442111" sldId="312"/>
        </pc:sldMkLst>
        <pc:spChg chg="mod">
          <ac:chgData name="Ana Sierra" userId="4c4bd6b974aa8bff" providerId="LiveId" clId="{8C609551-5216-4812-BCDA-7FEC91401851}" dt="2020-01-29T21:49:39.601" v="2476" actId="20577"/>
          <ac:spMkLst>
            <pc:docMk/>
            <pc:sldMk cId="889442111" sldId="312"/>
            <ac:spMk id="2" creationId="{F7540EBB-30D3-4DCF-9C16-1D4B1A3E404C}"/>
          </ac:spMkLst>
        </pc:spChg>
        <pc:spChg chg="mod">
          <ac:chgData name="Ana Sierra" userId="4c4bd6b974aa8bff" providerId="LiveId" clId="{8C609551-5216-4812-BCDA-7FEC91401851}" dt="2020-01-31T22:53:25.597" v="16387" actId="20578"/>
          <ac:spMkLst>
            <pc:docMk/>
            <pc:sldMk cId="889442111" sldId="312"/>
            <ac:spMk id="3" creationId="{E3854A80-0E82-4178-836B-4F3CC79FD1D5}"/>
          </ac:spMkLst>
        </pc:spChg>
        <pc:spChg chg="add mod">
          <ac:chgData name="Ana Sierra" userId="4c4bd6b974aa8bff" providerId="LiveId" clId="{8C609551-5216-4812-BCDA-7FEC91401851}" dt="2020-01-29T21:49:23.966" v="2471" actId="1076"/>
          <ac:spMkLst>
            <pc:docMk/>
            <pc:sldMk cId="889442111" sldId="312"/>
            <ac:spMk id="4" creationId="{4EB2787B-DB93-4337-AB04-445A31299BAD}"/>
          </ac:spMkLst>
        </pc:spChg>
      </pc:sldChg>
      <pc:sldChg chg="addSp delSp modSp add mod ord setBg modNotesTx">
        <pc:chgData name="Ana Sierra" userId="4c4bd6b974aa8bff" providerId="LiveId" clId="{8C609551-5216-4812-BCDA-7FEC91401851}" dt="2020-01-31T22:08:49.268" v="14470"/>
        <pc:sldMkLst>
          <pc:docMk/>
          <pc:sldMk cId="3328472331" sldId="313"/>
        </pc:sldMkLst>
        <pc:spChg chg="mod">
          <ac:chgData name="Ana Sierra" userId="4c4bd6b974aa8bff" providerId="LiveId" clId="{8C609551-5216-4812-BCDA-7FEC91401851}" dt="2020-01-29T22:35:14.725" v="2984" actId="207"/>
          <ac:spMkLst>
            <pc:docMk/>
            <pc:sldMk cId="3328472331" sldId="313"/>
            <ac:spMk id="2" creationId="{5A309935-1B25-4294-A917-F5926070B0AF}"/>
          </ac:spMkLst>
        </pc:spChg>
        <pc:spChg chg="del mod">
          <ac:chgData name="Ana Sierra" userId="4c4bd6b974aa8bff" providerId="LiveId" clId="{8C609551-5216-4812-BCDA-7FEC91401851}" dt="2020-01-29T22:31:10" v="2926"/>
          <ac:spMkLst>
            <pc:docMk/>
            <pc:sldMk cId="3328472331" sldId="313"/>
            <ac:spMk id="3" creationId="{5107569D-82A7-4D9C-B181-EF318FA5FDB8}"/>
          </ac:spMkLst>
        </pc:spChg>
        <pc:spChg chg="add del mod ord">
          <ac:chgData name="Ana Sierra" userId="4c4bd6b974aa8bff" providerId="LiveId" clId="{8C609551-5216-4812-BCDA-7FEC91401851}" dt="2020-01-29T22:33:04.419" v="2938" actId="26606"/>
          <ac:spMkLst>
            <pc:docMk/>
            <pc:sldMk cId="3328472331" sldId="313"/>
            <ac:spMk id="4" creationId="{7B5AF5D1-9D76-43CF-B01E-240CC8C98213}"/>
          </ac:spMkLst>
        </pc:spChg>
        <pc:spChg chg="add mod">
          <ac:chgData name="Ana Sierra" userId="4c4bd6b974aa8bff" providerId="LiveId" clId="{8C609551-5216-4812-BCDA-7FEC91401851}" dt="2020-01-30T23:50:53.139" v="5132" actId="122"/>
          <ac:spMkLst>
            <pc:docMk/>
            <pc:sldMk cId="3328472331" sldId="313"/>
            <ac:spMk id="7" creationId="{5C221FA6-D2DD-45AC-84D9-C562B3FD9D12}"/>
          </ac:spMkLst>
        </pc:spChg>
        <pc:spChg chg="add del">
          <ac:chgData name="Ana Sierra" userId="4c4bd6b974aa8bff" providerId="LiveId" clId="{8C609551-5216-4812-BCDA-7FEC91401851}" dt="2020-01-29T22:31:07.424" v="2925" actId="26606"/>
          <ac:spMkLst>
            <pc:docMk/>
            <pc:sldMk cId="3328472331" sldId="313"/>
            <ac:spMk id="10" creationId="{4E4490D0-3672-446A-AC12-B4830333BDDD}"/>
          </ac:spMkLst>
        </pc:spChg>
        <pc:spChg chg="add del">
          <ac:chgData name="Ana Sierra" userId="4c4bd6b974aa8bff" providerId="LiveId" clId="{8C609551-5216-4812-BCDA-7FEC91401851}" dt="2020-01-29T22:31:07.424" v="2925" actId="26606"/>
          <ac:spMkLst>
            <pc:docMk/>
            <pc:sldMk cId="3328472331" sldId="313"/>
            <ac:spMk id="12" creationId="{39CB82C2-DF65-4EC1-8280-F201D50F570B}"/>
          </ac:spMkLst>
        </pc:spChg>
        <pc:spChg chg="add del">
          <ac:chgData name="Ana Sierra" userId="4c4bd6b974aa8bff" providerId="LiveId" clId="{8C609551-5216-4812-BCDA-7FEC91401851}" dt="2020-01-29T22:33:04.419" v="2938" actId="26606"/>
          <ac:spMkLst>
            <pc:docMk/>
            <pc:sldMk cId="3328472331" sldId="313"/>
            <ac:spMk id="15" creationId="{BB2B8762-61F0-4F1B-9364-D633EE9D6AF5}"/>
          </ac:spMkLst>
        </pc:spChg>
        <pc:spChg chg="add del">
          <ac:chgData name="Ana Sierra" userId="4c4bd6b974aa8bff" providerId="LiveId" clId="{8C609551-5216-4812-BCDA-7FEC91401851}" dt="2020-01-29T22:31:07.424" v="2925" actId="26606"/>
          <ac:spMkLst>
            <pc:docMk/>
            <pc:sldMk cId="3328472331" sldId="313"/>
            <ac:spMk id="16" creationId="{5A1B47C8-47A0-4A88-8830-6DEA3B5DE392}"/>
          </ac:spMkLst>
        </pc:spChg>
        <pc:spChg chg="add del">
          <ac:chgData name="Ana Sierra" userId="4c4bd6b974aa8bff" providerId="LiveId" clId="{8C609551-5216-4812-BCDA-7FEC91401851}" dt="2020-01-29T22:33:04.419" v="2938" actId="26606"/>
          <ac:spMkLst>
            <pc:docMk/>
            <pc:sldMk cId="3328472331" sldId="313"/>
            <ac:spMk id="17" creationId="{E97675C8-1328-460C-9EBF-6B446B67EAD3}"/>
          </ac:spMkLst>
        </pc:spChg>
        <pc:spChg chg="add del">
          <ac:chgData name="Ana Sierra" userId="4c4bd6b974aa8bff" providerId="LiveId" clId="{8C609551-5216-4812-BCDA-7FEC91401851}" dt="2020-01-29T22:31:07.424" v="2925" actId="26606"/>
          <ac:spMkLst>
            <pc:docMk/>
            <pc:sldMk cId="3328472331" sldId="313"/>
            <ac:spMk id="18" creationId="{984BBFDD-E720-4805-A9C8-129FBBF6DD70}"/>
          </ac:spMkLst>
        </pc:spChg>
        <pc:spChg chg="add del">
          <ac:chgData name="Ana Sierra" userId="4c4bd6b974aa8bff" providerId="LiveId" clId="{8C609551-5216-4812-BCDA-7FEC91401851}" dt="2020-01-29T22:31:07.424" v="2925" actId="26606"/>
          <ac:spMkLst>
            <pc:docMk/>
            <pc:sldMk cId="3328472331" sldId="313"/>
            <ac:spMk id="20" creationId="{5AC4BE46-4A77-42FE-9D15-065CDB2F847C}"/>
          </ac:spMkLst>
        </pc:spChg>
        <pc:spChg chg="add del">
          <ac:chgData name="Ana Sierra" userId="4c4bd6b974aa8bff" providerId="LiveId" clId="{8C609551-5216-4812-BCDA-7FEC91401851}" dt="2020-01-29T22:33:04.419" v="2938" actId="26606"/>
          <ac:spMkLst>
            <pc:docMk/>
            <pc:sldMk cId="3328472331" sldId="313"/>
            <ac:spMk id="24" creationId="{C6417104-D4C1-4710-9982-2154A7F48492}"/>
          </ac:spMkLst>
        </pc:spChg>
        <pc:spChg chg="add del">
          <ac:chgData name="Ana Sierra" userId="4c4bd6b974aa8bff" providerId="LiveId" clId="{8C609551-5216-4812-BCDA-7FEC91401851}" dt="2020-01-29T22:33:04.419" v="2938" actId="26606"/>
          <ac:spMkLst>
            <pc:docMk/>
            <pc:sldMk cId="3328472331" sldId="313"/>
            <ac:spMk id="26" creationId="{626F1402-2DEC-4071-84AF-350C7BF00D43}"/>
          </ac:spMkLst>
        </pc:spChg>
        <pc:spChg chg="add del">
          <ac:chgData name="Ana Sierra" userId="4c4bd6b974aa8bff" providerId="LiveId" clId="{8C609551-5216-4812-BCDA-7FEC91401851}" dt="2020-01-29T22:33:04.419" v="2938" actId="26606"/>
          <ac:spMkLst>
            <pc:docMk/>
            <pc:sldMk cId="3328472331" sldId="313"/>
            <ac:spMk id="30" creationId="{DA52A394-10F4-4AA5-90E4-634D1E919DBA}"/>
          </ac:spMkLst>
        </pc:spChg>
        <pc:spChg chg="add del">
          <ac:chgData name="Ana Sierra" userId="4c4bd6b974aa8bff" providerId="LiveId" clId="{8C609551-5216-4812-BCDA-7FEC91401851}" dt="2020-01-29T22:33:04.419" v="2938" actId="26606"/>
          <ac:spMkLst>
            <pc:docMk/>
            <pc:sldMk cId="3328472331" sldId="313"/>
            <ac:spMk id="32" creationId="{07BDDC51-8BB2-42BE-8EA8-39B3E9AC1EF6}"/>
          </ac:spMkLst>
        </pc:spChg>
        <pc:spChg chg="add del">
          <ac:chgData name="Ana Sierra" userId="4c4bd6b974aa8bff" providerId="LiveId" clId="{8C609551-5216-4812-BCDA-7FEC91401851}" dt="2020-01-29T22:34:09.182" v="2952" actId="26606"/>
          <ac:spMkLst>
            <pc:docMk/>
            <pc:sldMk cId="3328472331" sldId="313"/>
            <ac:spMk id="37" creationId="{CF6BB2E5-F5C5-4876-9282-B0246E035740}"/>
          </ac:spMkLst>
        </pc:spChg>
        <pc:spChg chg="add del">
          <ac:chgData name="Ana Sierra" userId="4c4bd6b974aa8bff" providerId="LiveId" clId="{8C609551-5216-4812-BCDA-7FEC91401851}" dt="2020-01-29T22:34:09.182" v="2952" actId="26606"/>
          <ac:spMkLst>
            <pc:docMk/>
            <pc:sldMk cId="3328472331" sldId="313"/>
            <ac:spMk id="39" creationId="{6E53EAE7-3851-4CE7-BE81-EF90F19EF019}"/>
          </ac:spMkLst>
        </pc:spChg>
        <pc:spChg chg="add del">
          <ac:chgData name="Ana Sierra" userId="4c4bd6b974aa8bff" providerId="LiveId" clId="{8C609551-5216-4812-BCDA-7FEC91401851}" dt="2020-01-29T22:34:09.182" v="2952" actId="26606"/>
          <ac:spMkLst>
            <pc:docMk/>
            <pc:sldMk cId="3328472331" sldId="313"/>
            <ac:spMk id="43" creationId="{C20A2D63-0D7E-4B4F-A9F2-F9852CC72C04}"/>
          </ac:spMkLst>
        </pc:spChg>
        <pc:spChg chg="add del">
          <ac:chgData name="Ana Sierra" userId="4c4bd6b974aa8bff" providerId="LiveId" clId="{8C609551-5216-4812-BCDA-7FEC91401851}" dt="2020-01-29T22:34:09.182" v="2952" actId="26606"/>
          <ac:spMkLst>
            <pc:docMk/>
            <pc:sldMk cId="3328472331" sldId="313"/>
            <ac:spMk id="45" creationId="{A6A4E53B-937C-4A41-886E-0E12FC9A2842}"/>
          </ac:spMkLst>
        </pc:spChg>
        <pc:spChg chg="add del">
          <ac:chgData name="Ana Sierra" userId="4c4bd6b974aa8bff" providerId="LiveId" clId="{8C609551-5216-4812-BCDA-7FEC91401851}" dt="2020-01-29T22:34:09.182" v="2952" actId="26606"/>
          <ac:spMkLst>
            <pc:docMk/>
            <pc:sldMk cId="3328472331" sldId="313"/>
            <ac:spMk id="47" creationId="{2C4AFC42-E333-4873-8029-5F670A05D850}"/>
          </ac:spMkLst>
        </pc:spChg>
        <pc:spChg chg="add del">
          <ac:chgData name="Ana Sierra" userId="4c4bd6b974aa8bff" providerId="LiveId" clId="{8C609551-5216-4812-BCDA-7FEC91401851}" dt="2020-01-29T22:34:09.182" v="2952" actId="26606"/>
          <ac:spMkLst>
            <pc:docMk/>
            <pc:sldMk cId="3328472331" sldId="313"/>
            <ac:spMk id="49" creationId="{7D4F7319-24E1-4DA3-8865-13E84F3C24E9}"/>
          </ac:spMkLst>
        </pc:spChg>
        <pc:spChg chg="add del">
          <ac:chgData name="Ana Sierra" userId="4c4bd6b974aa8bff" providerId="LiveId" clId="{8C609551-5216-4812-BCDA-7FEC91401851}" dt="2020-01-29T22:34:09.182" v="2952" actId="26606"/>
          <ac:spMkLst>
            <pc:docMk/>
            <pc:sldMk cId="3328472331" sldId="313"/>
            <ac:spMk id="51" creationId="{677E6F63-A90A-46ED-8EDD-86C8FFE6AE36}"/>
          </ac:spMkLst>
        </pc:spChg>
        <pc:spChg chg="add del">
          <ac:chgData name="Ana Sierra" userId="4c4bd6b974aa8bff" providerId="LiveId" clId="{8C609551-5216-4812-BCDA-7FEC91401851}" dt="2020-01-29T22:34:09.139" v="2951" actId="26606"/>
          <ac:spMkLst>
            <pc:docMk/>
            <pc:sldMk cId="3328472331" sldId="313"/>
            <ac:spMk id="56" creationId="{52C0B2E1-0268-42EC-ABD3-94F81A05BCBD}"/>
          </ac:spMkLst>
        </pc:spChg>
        <pc:spChg chg="add del">
          <ac:chgData name="Ana Sierra" userId="4c4bd6b974aa8bff" providerId="LiveId" clId="{8C609551-5216-4812-BCDA-7FEC91401851}" dt="2020-01-29T22:34:09.139" v="2951" actId="26606"/>
          <ac:spMkLst>
            <pc:docMk/>
            <pc:sldMk cId="3328472331" sldId="313"/>
            <ac:spMk id="58" creationId="{7D2256B4-48EA-40FC-BBC0-AA1EE6E0080C}"/>
          </ac:spMkLst>
        </pc:spChg>
        <pc:spChg chg="add del">
          <ac:chgData name="Ana Sierra" userId="4c4bd6b974aa8bff" providerId="LiveId" clId="{8C609551-5216-4812-BCDA-7FEC91401851}" dt="2020-01-29T22:34:09.139" v="2951" actId="26606"/>
          <ac:spMkLst>
            <pc:docMk/>
            <pc:sldMk cId="3328472331" sldId="313"/>
            <ac:spMk id="62" creationId="{8C6E698C-8155-4B8B-BDC9-B7299772B509}"/>
          </ac:spMkLst>
        </pc:spChg>
        <pc:spChg chg="add del">
          <ac:chgData name="Ana Sierra" userId="4c4bd6b974aa8bff" providerId="LiveId" clId="{8C609551-5216-4812-BCDA-7FEC91401851}" dt="2020-01-29T22:34:09.139" v="2951" actId="26606"/>
          <ac:spMkLst>
            <pc:docMk/>
            <pc:sldMk cId="3328472331" sldId="313"/>
            <ac:spMk id="66" creationId="{8A549DE7-671D-4575-AF43-858FD99981CF}"/>
          </ac:spMkLst>
        </pc:spChg>
        <pc:spChg chg="add del">
          <ac:chgData name="Ana Sierra" userId="4c4bd6b974aa8bff" providerId="LiveId" clId="{8C609551-5216-4812-BCDA-7FEC91401851}" dt="2020-01-29T22:34:09.139" v="2951" actId="26606"/>
          <ac:spMkLst>
            <pc:docMk/>
            <pc:sldMk cId="3328472331" sldId="313"/>
            <ac:spMk id="68" creationId="{C22D9B36-9BE7-472B-8808-7E0D6810738F}"/>
          </ac:spMkLst>
        </pc:spChg>
        <pc:spChg chg="add">
          <ac:chgData name="Ana Sierra" userId="4c4bd6b974aa8bff" providerId="LiveId" clId="{8C609551-5216-4812-BCDA-7FEC91401851}" dt="2020-01-29T22:34:09.182" v="2952" actId="26606"/>
          <ac:spMkLst>
            <pc:docMk/>
            <pc:sldMk cId="3328472331" sldId="313"/>
            <ac:spMk id="70" creationId="{52C0B2E1-0268-42EC-ABD3-94F81A05BCBD}"/>
          </ac:spMkLst>
        </pc:spChg>
        <pc:spChg chg="add">
          <ac:chgData name="Ana Sierra" userId="4c4bd6b974aa8bff" providerId="LiveId" clId="{8C609551-5216-4812-BCDA-7FEC91401851}" dt="2020-01-29T22:34:09.182" v="2952" actId="26606"/>
          <ac:spMkLst>
            <pc:docMk/>
            <pc:sldMk cId="3328472331" sldId="313"/>
            <ac:spMk id="71" creationId="{7D2256B4-48EA-40FC-BBC0-AA1EE6E0080C}"/>
          </ac:spMkLst>
        </pc:spChg>
        <pc:spChg chg="add">
          <ac:chgData name="Ana Sierra" userId="4c4bd6b974aa8bff" providerId="LiveId" clId="{8C609551-5216-4812-BCDA-7FEC91401851}" dt="2020-01-29T22:34:09.182" v="2952" actId="26606"/>
          <ac:spMkLst>
            <pc:docMk/>
            <pc:sldMk cId="3328472331" sldId="313"/>
            <ac:spMk id="73" creationId="{FBDCECDC-EEE3-4128-AA5E-82A8C08796E8}"/>
          </ac:spMkLst>
        </pc:spChg>
        <pc:spChg chg="add">
          <ac:chgData name="Ana Sierra" userId="4c4bd6b974aa8bff" providerId="LiveId" clId="{8C609551-5216-4812-BCDA-7FEC91401851}" dt="2020-01-29T22:34:09.182" v="2952" actId="26606"/>
          <ac:spMkLst>
            <pc:docMk/>
            <pc:sldMk cId="3328472331" sldId="313"/>
            <ac:spMk id="74" creationId="{4260EDE0-989C-4E16-AF94-F652294D828E}"/>
          </ac:spMkLst>
        </pc:spChg>
        <pc:spChg chg="add">
          <ac:chgData name="Ana Sierra" userId="4c4bd6b974aa8bff" providerId="LiveId" clId="{8C609551-5216-4812-BCDA-7FEC91401851}" dt="2020-01-29T22:34:09.182" v="2952" actId="26606"/>
          <ac:spMkLst>
            <pc:docMk/>
            <pc:sldMk cId="3328472331" sldId="313"/>
            <ac:spMk id="75" creationId="{1F3985C0-E548-44D2-B30E-F3E42DADE133}"/>
          </ac:spMkLst>
        </pc:spChg>
        <pc:picChg chg="add del mod ord">
          <ac:chgData name="Ana Sierra" userId="4c4bd6b974aa8bff" providerId="LiveId" clId="{8C609551-5216-4812-BCDA-7FEC91401851}" dt="2020-01-29T22:33:15.270" v="2943" actId="478"/>
          <ac:picMkLst>
            <pc:docMk/>
            <pc:sldMk cId="3328472331" sldId="313"/>
            <ac:picMk id="5" creationId="{F6658EEF-34F5-460A-88C1-05489D098E33}"/>
          </ac:picMkLst>
        </pc:picChg>
        <pc:picChg chg="add del mod">
          <ac:chgData name="Ana Sierra" userId="4c4bd6b974aa8bff" providerId="LiveId" clId="{8C609551-5216-4812-BCDA-7FEC91401851}" dt="2020-01-29T22:32:43.766" v="2934" actId="478"/>
          <ac:picMkLst>
            <pc:docMk/>
            <pc:sldMk cId="3328472331" sldId="313"/>
            <ac:picMk id="13" creationId="{3721321D-DC98-4D94-AD8D-F7FFE6ACF87B}"/>
          </ac:picMkLst>
        </pc:picChg>
        <pc:picChg chg="add del mod">
          <ac:chgData name="Ana Sierra" userId="4c4bd6b974aa8bff" providerId="LiveId" clId="{8C609551-5216-4812-BCDA-7FEC91401851}" dt="2020-01-29T22:33:56.591" v="2947"/>
          <ac:picMkLst>
            <pc:docMk/>
            <pc:sldMk cId="3328472331" sldId="313"/>
            <ac:picMk id="31" creationId="{66582996-F031-4335-83DE-4C84C4B85813}"/>
          </ac:picMkLst>
        </pc:picChg>
        <pc:cxnChg chg="add del">
          <ac:chgData name="Ana Sierra" userId="4c4bd6b974aa8bff" providerId="LiveId" clId="{8C609551-5216-4812-BCDA-7FEC91401851}" dt="2020-01-29T22:31:07.424" v="2925" actId="26606"/>
          <ac:cxnSpMkLst>
            <pc:docMk/>
            <pc:sldMk cId="3328472331" sldId="313"/>
            <ac:cxnSpMk id="14" creationId="{7E1D4427-852B-4B37-8E76-0E9F1810BA2A}"/>
          </ac:cxnSpMkLst>
        </pc:cxnChg>
        <pc:cxnChg chg="add del">
          <ac:chgData name="Ana Sierra" userId="4c4bd6b974aa8bff" providerId="LiveId" clId="{8C609551-5216-4812-BCDA-7FEC91401851}" dt="2020-01-29T22:33:04.419" v="2938" actId="26606"/>
          <ac:cxnSpMkLst>
            <pc:docMk/>
            <pc:sldMk cId="3328472331" sldId="313"/>
            <ac:cxnSpMk id="22" creationId="{514EE78B-AF71-4195-A01B-F1165D9233BF}"/>
          </ac:cxnSpMkLst>
        </pc:cxnChg>
        <pc:cxnChg chg="add del">
          <ac:chgData name="Ana Sierra" userId="4c4bd6b974aa8bff" providerId="LiveId" clId="{8C609551-5216-4812-BCDA-7FEC91401851}" dt="2020-01-29T22:33:04.419" v="2938" actId="26606"/>
          <ac:cxnSpMkLst>
            <pc:docMk/>
            <pc:sldMk cId="3328472331" sldId="313"/>
            <ac:cxnSpMk id="28" creationId="{04733B62-1719-4677-A612-CA0AC0AD7482}"/>
          </ac:cxnSpMkLst>
        </pc:cxnChg>
        <pc:cxnChg chg="add del">
          <ac:chgData name="Ana Sierra" userId="4c4bd6b974aa8bff" providerId="LiveId" clId="{8C609551-5216-4812-BCDA-7FEC91401851}" dt="2020-01-29T22:34:09.182" v="2952" actId="26606"/>
          <ac:cxnSpMkLst>
            <pc:docMk/>
            <pc:sldMk cId="3328472331" sldId="313"/>
            <ac:cxnSpMk id="41" creationId="{5C5EFB6A-0AF1-46B2-B103-4AA6C7B31025}"/>
          </ac:cxnSpMkLst>
        </pc:cxnChg>
        <pc:cxnChg chg="add del">
          <ac:chgData name="Ana Sierra" userId="4c4bd6b974aa8bff" providerId="LiveId" clId="{8C609551-5216-4812-BCDA-7FEC91401851}" dt="2020-01-29T22:34:09.139" v="2951" actId="26606"/>
          <ac:cxnSpMkLst>
            <pc:docMk/>
            <pc:sldMk cId="3328472331" sldId="313"/>
            <ac:cxnSpMk id="60" creationId="{3D44BCCA-102D-4A9D-B1E4-2450CAF0B05E}"/>
          </ac:cxnSpMkLst>
        </pc:cxnChg>
        <pc:cxnChg chg="add del">
          <ac:chgData name="Ana Sierra" userId="4c4bd6b974aa8bff" providerId="LiveId" clId="{8C609551-5216-4812-BCDA-7FEC91401851}" dt="2020-01-29T22:34:09.139" v="2951" actId="26606"/>
          <ac:cxnSpMkLst>
            <pc:docMk/>
            <pc:sldMk cId="3328472331" sldId="313"/>
            <ac:cxnSpMk id="64" creationId="{09525C9A-1972-4836-BA7A-706C946EF4DA}"/>
          </ac:cxnSpMkLst>
        </pc:cxnChg>
        <pc:cxnChg chg="add">
          <ac:chgData name="Ana Sierra" userId="4c4bd6b974aa8bff" providerId="LiveId" clId="{8C609551-5216-4812-BCDA-7FEC91401851}" dt="2020-01-29T22:34:09.182" v="2952" actId="26606"/>
          <ac:cxnSpMkLst>
            <pc:docMk/>
            <pc:sldMk cId="3328472331" sldId="313"/>
            <ac:cxnSpMk id="72" creationId="{3D44BCCA-102D-4A9D-B1E4-2450CAF0B05E}"/>
          </ac:cxnSpMkLst>
        </pc:cxnChg>
      </pc:sldChg>
      <pc:sldChg chg="addSp delSp modSp add ord modNotesTx">
        <pc:chgData name="Ana Sierra" userId="4c4bd6b974aa8bff" providerId="LiveId" clId="{8C609551-5216-4812-BCDA-7FEC91401851}" dt="2020-01-31T22:08:56.877" v="14474"/>
        <pc:sldMkLst>
          <pc:docMk/>
          <pc:sldMk cId="3521577177" sldId="314"/>
        </pc:sldMkLst>
        <pc:spChg chg="mod">
          <ac:chgData name="Ana Sierra" userId="4c4bd6b974aa8bff" providerId="LiveId" clId="{8C609551-5216-4812-BCDA-7FEC91401851}" dt="2020-01-30T23:56:19.634" v="5286" actId="2711"/>
          <ac:spMkLst>
            <pc:docMk/>
            <pc:sldMk cId="3521577177" sldId="314"/>
            <ac:spMk id="2" creationId="{7E1FCD82-D2D1-4EF5-B00A-C9DA59383013}"/>
          </ac:spMkLst>
        </pc:spChg>
        <pc:spChg chg="del">
          <ac:chgData name="Ana Sierra" userId="4c4bd6b974aa8bff" providerId="LiveId" clId="{8C609551-5216-4812-BCDA-7FEC91401851}" dt="2020-01-29T22:32:48.665" v="2937"/>
          <ac:spMkLst>
            <pc:docMk/>
            <pc:sldMk cId="3521577177" sldId="314"/>
            <ac:spMk id="3" creationId="{DF640EBB-23E5-4013-A2EF-B32DCE655831}"/>
          </ac:spMkLst>
        </pc:spChg>
        <pc:spChg chg="add del mod">
          <ac:chgData name="Ana Sierra" userId="4c4bd6b974aa8bff" providerId="LiveId" clId="{8C609551-5216-4812-BCDA-7FEC91401851}" dt="2020-01-30T23:56:28.434" v="5288" actId="478"/>
          <ac:spMkLst>
            <pc:docMk/>
            <pc:sldMk cId="3521577177" sldId="314"/>
            <ac:spMk id="6" creationId="{34FFD8F1-1CF6-473C-B49B-7221DBEE91C8}"/>
          </ac:spMkLst>
        </pc:spChg>
        <pc:spChg chg="add mod">
          <ac:chgData name="Ana Sierra" userId="4c4bd6b974aa8bff" providerId="LiveId" clId="{8C609551-5216-4812-BCDA-7FEC91401851}" dt="2020-01-30T23:57:15.846" v="5300" actId="1076"/>
          <ac:spMkLst>
            <pc:docMk/>
            <pc:sldMk cId="3521577177" sldId="314"/>
            <ac:spMk id="7" creationId="{51603099-5FE3-4CB3-A998-7C88DC4CBC5F}"/>
          </ac:spMkLst>
        </pc:spChg>
        <pc:spChg chg="add mod">
          <ac:chgData name="Ana Sierra" userId="4c4bd6b974aa8bff" providerId="LiveId" clId="{8C609551-5216-4812-BCDA-7FEC91401851}" dt="2020-01-30T23:57:11.401" v="5299" actId="14100"/>
          <ac:spMkLst>
            <pc:docMk/>
            <pc:sldMk cId="3521577177" sldId="314"/>
            <ac:spMk id="8" creationId="{2ADA1656-4CE5-409C-A0ED-863E838CFA45}"/>
          </ac:spMkLst>
        </pc:spChg>
        <pc:picChg chg="add del">
          <ac:chgData name="Ana Sierra" userId="4c4bd6b974aa8bff" providerId="LiveId" clId="{8C609551-5216-4812-BCDA-7FEC91401851}" dt="2020-01-29T22:46:27.214" v="4280" actId="478"/>
          <ac:picMkLst>
            <pc:docMk/>
            <pc:sldMk cId="3521577177" sldId="314"/>
            <ac:picMk id="4" creationId="{3DD8EAF6-770B-4E91-826B-8612E6E7D505}"/>
          </ac:picMkLst>
        </pc:picChg>
      </pc:sldChg>
      <pc:sldChg chg="addSp delSp modSp add mod ord setBg modNotesTx">
        <pc:chgData name="Ana Sierra" userId="4c4bd6b974aa8bff" providerId="LiveId" clId="{8C609551-5216-4812-BCDA-7FEC91401851}" dt="2020-01-31T22:09:00.308" v="14476"/>
        <pc:sldMkLst>
          <pc:docMk/>
          <pc:sldMk cId="799869395" sldId="315"/>
        </pc:sldMkLst>
        <pc:spChg chg="del">
          <ac:chgData name="Ana Sierra" userId="4c4bd6b974aa8bff" providerId="LiveId" clId="{8C609551-5216-4812-BCDA-7FEC91401851}" dt="2020-01-31T00:18:26.603" v="5372" actId="26606"/>
          <ac:spMkLst>
            <pc:docMk/>
            <pc:sldMk cId="799869395" sldId="315"/>
            <ac:spMk id="2" creationId="{06FBCCB0-3D28-47BF-9D44-1C2659EB668B}"/>
          </ac:spMkLst>
        </pc:spChg>
        <pc:spChg chg="del">
          <ac:chgData name="Ana Sierra" userId="4c4bd6b974aa8bff" providerId="LiveId" clId="{8C609551-5216-4812-BCDA-7FEC91401851}" dt="2020-01-31T00:18:26.603" v="5372" actId="26606"/>
          <ac:spMkLst>
            <pc:docMk/>
            <pc:sldMk cId="799869395" sldId="315"/>
            <ac:spMk id="3" creationId="{0F070365-8F7C-4ABC-A077-5B51474E3DFA}"/>
          </ac:spMkLst>
        </pc:spChg>
        <pc:spChg chg="add">
          <ac:chgData name="Ana Sierra" userId="4c4bd6b974aa8bff" providerId="LiveId" clId="{8C609551-5216-4812-BCDA-7FEC91401851}" dt="2020-01-31T00:18:26.603" v="5372" actId="26606"/>
          <ac:spMkLst>
            <pc:docMk/>
            <pc:sldMk cId="799869395" sldId="315"/>
            <ac:spMk id="9" creationId="{C2579DAE-C141-48DB-810E-C070C300819E}"/>
          </ac:spMkLst>
        </pc:spChg>
        <pc:spChg chg="add">
          <ac:chgData name="Ana Sierra" userId="4c4bd6b974aa8bff" providerId="LiveId" clId="{8C609551-5216-4812-BCDA-7FEC91401851}" dt="2020-01-31T00:21:53.701" v="5480"/>
          <ac:spMkLst>
            <pc:docMk/>
            <pc:sldMk cId="799869395" sldId="315"/>
            <ac:spMk id="10" creationId="{C3C514C7-AD9A-4E92-972B-39080FD0CDD9}"/>
          </ac:spMkLst>
        </pc:spChg>
        <pc:spChg chg="add">
          <ac:chgData name="Ana Sierra" userId="4c4bd6b974aa8bff" providerId="LiveId" clId="{8C609551-5216-4812-BCDA-7FEC91401851}" dt="2020-01-31T00:18:26.603" v="5372" actId="26606"/>
          <ac:spMkLst>
            <pc:docMk/>
            <pc:sldMk cId="799869395" sldId="315"/>
            <ac:spMk id="11" creationId="{02FD90C3-6350-4D5B-9738-6E94EDF30F74}"/>
          </ac:spMkLst>
        </pc:spChg>
        <pc:spChg chg="add">
          <ac:chgData name="Ana Sierra" userId="4c4bd6b974aa8bff" providerId="LiveId" clId="{8C609551-5216-4812-BCDA-7FEC91401851}" dt="2020-01-31T00:18:26.603" v="5372" actId="26606"/>
          <ac:spMkLst>
            <pc:docMk/>
            <pc:sldMk cId="799869395" sldId="315"/>
            <ac:spMk id="13" creationId="{41497DE5-0939-4D1D-9350-0C5E1B209C68}"/>
          </ac:spMkLst>
        </pc:spChg>
        <pc:spChg chg="add">
          <ac:chgData name="Ana Sierra" userId="4c4bd6b974aa8bff" providerId="LiveId" clId="{8C609551-5216-4812-BCDA-7FEC91401851}" dt="2020-01-31T00:18:26.603" v="5372" actId="26606"/>
          <ac:spMkLst>
            <pc:docMk/>
            <pc:sldMk cId="799869395" sldId="315"/>
            <ac:spMk id="15" creationId="{5CCC70ED-6C63-4537-B7EB-51990D6C0A6F}"/>
          </ac:spMkLst>
        </pc:spChg>
        <pc:spChg chg="add">
          <ac:chgData name="Ana Sierra" userId="4c4bd6b974aa8bff" providerId="LiveId" clId="{8C609551-5216-4812-BCDA-7FEC91401851}" dt="2020-01-31T00:18:26.603" v="5372" actId="26606"/>
          <ac:spMkLst>
            <pc:docMk/>
            <pc:sldMk cId="799869395" sldId="315"/>
            <ac:spMk id="17" creationId="{B76E24C1-2968-40DC-A36E-F6B85F0F0752}"/>
          </ac:spMkLst>
        </pc:spChg>
        <pc:picChg chg="add mod">
          <ac:chgData name="Ana Sierra" userId="4c4bd6b974aa8bff" providerId="LiveId" clId="{8C609551-5216-4812-BCDA-7FEC91401851}" dt="2020-01-31T00:20:07.720" v="5479" actId="1076"/>
          <ac:picMkLst>
            <pc:docMk/>
            <pc:sldMk cId="799869395" sldId="315"/>
            <ac:picMk id="4" creationId="{D4400E95-F7AE-4466-BC9D-17E956BB0909}"/>
          </ac:picMkLst>
        </pc:picChg>
      </pc:sldChg>
      <pc:sldChg chg="addSp delSp modSp add del">
        <pc:chgData name="Ana Sierra" userId="4c4bd6b974aa8bff" providerId="LiveId" clId="{8C609551-5216-4812-BCDA-7FEC91401851}" dt="2020-01-29T22:45:45.773" v="4254" actId="2696"/>
        <pc:sldMkLst>
          <pc:docMk/>
          <pc:sldMk cId="1106326814" sldId="316"/>
        </pc:sldMkLst>
        <pc:spChg chg="del">
          <ac:chgData name="Ana Sierra" userId="4c4bd6b974aa8bff" providerId="LiveId" clId="{8C609551-5216-4812-BCDA-7FEC91401851}" dt="2020-01-29T22:34:02.961" v="2949"/>
          <ac:spMkLst>
            <pc:docMk/>
            <pc:sldMk cId="1106326814" sldId="316"/>
            <ac:spMk id="3" creationId="{9B700501-BB77-4396-BEFC-CBC9F0D34D22}"/>
          </ac:spMkLst>
        </pc:spChg>
        <pc:picChg chg="add mod">
          <ac:chgData name="Ana Sierra" userId="4c4bd6b974aa8bff" providerId="LiveId" clId="{8C609551-5216-4812-BCDA-7FEC91401851}" dt="2020-01-29T22:34:02.961" v="2949"/>
          <ac:picMkLst>
            <pc:docMk/>
            <pc:sldMk cId="1106326814" sldId="316"/>
            <ac:picMk id="4" creationId="{37F7C4BE-B2A7-47AF-8487-ABC2E4423F05}"/>
          </ac:picMkLst>
        </pc:picChg>
      </pc:sldChg>
      <pc:sldChg chg="addSp modSp add mod ord setBg modNotesTx">
        <pc:chgData name="Ana Sierra" userId="4c4bd6b974aa8bff" providerId="LiveId" clId="{8C609551-5216-4812-BCDA-7FEC91401851}" dt="2020-01-31T22:08:42.636" v="14468"/>
        <pc:sldMkLst>
          <pc:docMk/>
          <pc:sldMk cId="285227998" sldId="317"/>
        </pc:sldMkLst>
        <pc:spChg chg="mod">
          <ac:chgData name="Ana Sierra" userId="4c4bd6b974aa8bff" providerId="LiveId" clId="{8C609551-5216-4812-BCDA-7FEC91401851}" dt="2020-01-29T22:39:32.575" v="3202" actId="207"/>
          <ac:spMkLst>
            <pc:docMk/>
            <pc:sldMk cId="285227998" sldId="317"/>
            <ac:spMk id="2" creationId="{47B5E1D0-F35E-4B95-AF8E-B680559B2F28}"/>
          </ac:spMkLst>
        </pc:spChg>
        <pc:spChg chg="mod ord">
          <ac:chgData name="Ana Sierra" userId="4c4bd6b974aa8bff" providerId="LiveId" clId="{8C609551-5216-4812-BCDA-7FEC91401851}" dt="2020-01-30T23:44:47.167" v="4723" actId="20577"/>
          <ac:spMkLst>
            <pc:docMk/>
            <pc:sldMk cId="285227998" sldId="317"/>
            <ac:spMk id="3" creationId="{B1DC20ED-9AB8-4F57-8A4A-4ADFA3E62C69}"/>
          </ac:spMkLst>
        </pc:spChg>
        <pc:spChg chg="add">
          <ac:chgData name="Ana Sierra" userId="4c4bd6b974aa8bff" providerId="LiveId" clId="{8C609551-5216-4812-BCDA-7FEC91401851}" dt="2020-01-29T22:39:02.642" v="3134" actId="26606"/>
          <ac:spMkLst>
            <pc:docMk/>
            <pc:sldMk cId="285227998" sldId="317"/>
            <ac:spMk id="9" creationId="{52ABB703-2B0E-4C3B-B4A2-F3973548E561}"/>
          </ac:spMkLst>
        </pc:spChg>
        <pc:spChg chg="add mod">
          <ac:chgData name="Ana Sierra" userId="4c4bd6b974aa8bff" providerId="LiveId" clId="{8C609551-5216-4812-BCDA-7FEC91401851}" dt="2020-01-30T23:50:44.481" v="5130" actId="120"/>
          <ac:spMkLst>
            <pc:docMk/>
            <pc:sldMk cId="285227998" sldId="317"/>
            <ac:spMk id="10" creationId="{B6BA50BE-6684-4FA7-9089-79A52008AFE1}"/>
          </ac:spMkLst>
        </pc:spChg>
        <pc:spChg chg="add">
          <ac:chgData name="Ana Sierra" userId="4c4bd6b974aa8bff" providerId="LiveId" clId="{8C609551-5216-4812-BCDA-7FEC91401851}" dt="2020-01-29T22:39:02.642" v="3134" actId="26606"/>
          <ac:spMkLst>
            <pc:docMk/>
            <pc:sldMk cId="285227998" sldId="317"/>
            <ac:spMk id="13" creationId="{E95DA498-D9A2-4DA9-B9DA-B3776E08CF7E}"/>
          </ac:spMkLst>
        </pc:spChg>
        <pc:spChg chg="add">
          <ac:chgData name="Ana Sierra" userId="4c4bd6b974aa8bff" providerId="LiveId" clId="{8C609551-5216-4812-BCDA-7FEC91401851}" dt="2020-01-29T22:39:02.642" v="3134" actId="26606"/>
          <ac:spMkLst>
            <pc:docMk/>
            <pc:sldMk cId="285227998" sldId="317"/>
            <ac:spMk id="15" creationId="{82A73093-4B9D-420D-B17E-52293703A1D4}"/>
          </ac:spMkLst>
        </pc:spChg>
        <pc:picChg chg="add mod">
          <ac:chgData name="Ana Sierra" userId="4c4bd6b974aa8bff" providerId="LiveId" clId="{8C609551-5216-4812-BCDA-7FEC91401851}" dt="2020-01-29T22:39:02.642" v="3134" actId="26606"/>
          <ac:picMkLst>
            <pc:docMk/>
            <pc:sldMk cId="285227998" sldId="317"/>
            <ac:picMk id="4" creationId="{E2E64A2C-E36C-4665-8027-2E2B4C15E1F7}"/>
          </ac:picMkLst>
        </pc:picChg>
        <pc:cxnChg chg="add">
          <ac:chgData name="Ana Sierra" userId="4c4bd6b974aa8bff" providerId="LiveId" clId="{8C609551-5216-4812-BCDA-7FEC91401851}" dt="2020-01-29T22:39:02.642" v="3134" actId="26606"/>
          <ac:cxnSpMkLst>
            <pc:docMk/>
            <pc:sldMk cId="285227998" sldId="317"/>
            <ac:cxnSpMk id="11" creationId="{9C21570E-E159-49A6-9891-FA397B7A92D3}"/>
          </ac:cxnSpMkLst>
        </pc:cxnChg>
      </pc:sldChg>
      <pc:sldChg chg="addSp delSp modSp add mod ord setBg modNotesTx">
        <pc:chgData name="Ana Sierra" userId="4c4bd6b974aa8bff" providerId="LiveId" clId="{8C609551-5216-4812-BCDA-7FEC91401851}" dt="2020-01-31T22:08:53.407" v="14472"/>
        <pc:sldMkLst>
          <pc:docMk/>
          <pc:sldMk cId="2078525695" sldId="318"/>
        </pc:sldMkLst>
        <pc:spChg chg="mod">
          <ac:chgData name="Ana Sierra" userId="4c4bd6b974aa8bff" providerId="LiveId" clId="{8C609551-5216-4812-BCDA-7FEC91401851}" dt="2020-01-30T23:50:03.845" v="5126" actId="255"/>
          <ac:spMkLst>
            <pc:docMk/>
            <pc:sldMk cId="2078525695" sldId="318"/>
            <ac:spMk id="2" creationId="{A95119D8-0434-4C9F-961D-27D3AAD7A9AC}"/>
          </ac:spMkLst>
        </pc:spChg>
        <pc:spChg chg="del mod">
          <ac:chgData name="Ana Sierra" userId="4c4bd6b974aa8bff" providerId="LiveId" clId="{8C609551-5216-4812-BCDA-7FEC91401851}" dt="2020-01-29T22:46:03.426" v="4256"/>
          <ac:spMkLst>
            <pc:docMk/>
            <pc:sldMk cId="2078525695" sldId="318"/>
            <ac:spMk id="3" creationId="{B7133369-47C9-4386-B989-2CBFC95DD1B4}"/>
          </ac:spMkLst>
        </pc:spChg>
        <pc:spChg chg="add mod ord">
          <ac:chgData name="Ana Sierra" userId="4c4bd6b974aa8bff" providerId="LiveId" clId="{8C609551-5216-4812-BCDA-7FEC91401851}" dt="2020-01-30T23:50:38.487" v="5129" actId="14100"/>
          <ac:spMkLst>
            <pc:docMk/>
            <pc:sldMk cId="2078525695" sldId="318"/>
            <ac:spMk id="5" creationId="{7822AF65-4952-4C02-89B7-A1721AE281FD}"/>
          </ac:spMkLst>
        </pc:spChg>
        <pc:spChg chg="add mod ord">
          <ac:chgData name="Ana Sierra" userId="4c4bd6b974aa8bff" providerId="LiveId" clId="{8C609551-5216-4812-BCDA-7FEC91401851}" dt="2020-01-30T23:49:42.315" v="5122" actId="2711"/>
          <ac:spMkLst>
            <pc:docMk/>
            <pc:sldMk cId="2078525695" sldId="318"/>
            <ac:spMk id="6" creationId="{3F5DE5EA-59E4-4A0E-9C61-1CA2A093FEEA}"/>
          </ac:spMkLst>
        </pc:spChg>
        <pc:spChg chg="add">
          <ac:chgData name="Ana Sierra" userId="4c4bd6b974aa8bff" providerId="LiveId" clId="{8C609551-5216-4812-BCDA-7FEC91401851}" dt="2020-01-30T23:49:35.622" v="5121" actId="26606"/>
          <ac:spMkLst>
            <pc:docMk/>
            <pc:sldMk cId="2078525695" sldId="318"/>
            <ac:spMk id="8" creationId="{284B70D5-875B-433D-BDBD-1522A85D6C1D}"/>
          </ac:spMkLst>
        </pc:spChg>
        <pc:spChg chg="add">
          <ac:chgData name="Ana Sierra" userId="4c4bd6b974aa8bff" providerId="LiveId" clId="{8C609551-5216-4812-BCDA-7FEC91401851}" dt="2020-01-30T23:49:35.622" v="5121" actId="26606"/>
          <ac:spMkLst>
            <pc:docMk/>
            <pc:sldMk cId="2078525695" sldId="318"/>
            <ac:spMk id="10" creationId="{1E299956-A9E7-4FC1-A0B1-D590CA9730E8}"/>
          </ac:spMkLst>
        </pc:spChg>
        <pc:spChg chg="add del">
          <ac:chgData name="Ana Sierra" userId="4c4bd6b974aa8bff" providerId="LiveId" clId="{8C609551-5216-4812-BCDA-7FEC91401851}" dt="2020-01-30T23:49:34.061" v="5118" actId="26606"/>
          <ac:spMkLst>
            <pc:docMk/>
            <pc:sldMk cId="2078525695" sldId="318"/>
            <ac:spMk id="11" creationId="{44CC594A-A820-450F-B363-C19201FCFEC6}"/>
          </ac:spMkLst>
        </pc:spChg>
        <pc:spChg chg="add del">
          <ac:chgData name="Ana Sierra" userId="4c4bd6b974aa8bff" providerId="LiveId" clId="{8C609551-5216-4812-BCDA-7FEC91401851}" dt="2020-01-30T23:49:34.061" v="5118" actId="26606"/>
          <ac:spMkLst>
            <pc:docMk/>
            <pc:sldMk cId="2078525695" sldId="318"/>
            <ac:spMk id="13" creationId="{59FAB3DA-E9ED-4574-ABCC-378BC0FF1BBC}"/>
          </ac:spMkLst>
        </pc:spChg>
        <pc:spChg chg="add del">
          <ac:chgData name="Ana Sierra" userId="4c4bd6b974aa8bff" providerId="LiveId" clId="{8C609551-5216-4812-BCDA-7FEC91401851}" dt="2020-01-30T23:49:34.061" v="5118" actId="26606"/>
          <ac:spMkLst>
            <pc:docMk/>
            <pc:sldMk cId="2078525695" sldId="318"/>
            <ac:spMk id="15" creationId="{53B8D6B0-55D6-48DC-86D8-FD95D5F118AB}"/>
          </ac:spMkLst>
        </pc:spChg>
        <pc:spChg chg="add">
          <ac:chgData name="Ana Sierra" userId="4c4bd6b974aa8bff" providerId="LiveId" clId="{8C609551-5216-4812-BCDA-7FEC91401851}" dt="2020-01-30T23:49:35.622" v="5121" actId="26606"/>
          <ac:spMkLst>
            <pc:docMk/>
            <pc:sldMk cId="2078525695" sldId="318"/>
            <ac:spMk id="17" creationId="{17FC539C-B783-4B03-9F9E-D13430F3F64F}"/>
          </ac:spMkLst>
        </pc:spChg>
        <pc:picChg chg="add mod">
          <ac:chgData name="Ana Sierra" userId="4c4bd6b974aa8bff" providerId="LiveId" clId="{8C609551-5216-4812-BCDA-7FEC91401851}" dt="2020-01-30T23:49:35.622" v="5121" actId="26606"/>
          <ac:picMkLst>
            <pc:docMk/>
            <pc:sldMk cId="2078525695" sldId="318"/>
            <ac:picMk id="4" creationId="{2DFFCF8A-C9C6-44D5-BB8A-AF9D916FB8A4}"/>
          </ac:picMkLst>
        </pc:picChg>
        <pc:cxnChg chg="add">
          <ac:chgData name="Ana Sierra" userId="4c4bd6b974aa8bff" providerId="LiveId" clId="{8C609551-5216-4812-BCDA-7FEC91401851}" dt="2020-01-30T23:49:35.622" v="5121" actId="26606"/>
          <ac:cxnSpMkLst>
            <pc:docMk/>
            <pc:sldMk cId="2078525695" sldId="318"/>
            <ac:cxnSpMk id="9" creationId="{C947DF4A-614C-4B4C-8B80-E5B9D8E8CFED}"/>
          </ac:cxnSpMkLst>
        </pc:cxnChg>
      </pc:sldChg>
      <pc:sldChg chg="addSp modSp add ord modNotesTx">
        <pc:chgData name="Ana Sierra" userId="4c4bd6b974aa8bff" providerId="LiveId" clId="{8C609551-5216-4812-BCDA-7FEC91401851}" dt="2020-01-31T22:08:34.228" v="14466"/>
        <pc:sldMkLst>
          <pc:docMk/>
          <pc:sldMk cId="3367696704" sldId="319"/>
        </pc:sldMkLst>
        <pc:spChg chg="mod">
          <ac:chgData name="Ana Sierra" userId="4c4bd6b974aa8bff" providerId="LiveId" clId="{8C609551-5216-4812-BCDA-7FEC91401851}" dt="2020-01-31T00:00:40.178" v="5334" actId="207"/>
          <ac:spMkLst>
            <pc:docMk/>
            <pc:sldMk cId="3367696704" sldId="319"/>
            <ac:spMk id="2" creationId="{9A2A5BA8-65B3-49EB-86F6-DC4DF1864B0C}"/>
          </ac:spMkLst>
        </pc:spChg>
        <pc:spChg chg="mod">
          <ac:chgData name="Ana Sierra" userId="4c4bd6b974aa8bff" providerId="LiveId" clId="{8C609551-5216-4812-BCDA-7FEC91401851}" dt="2020-01-31T00:00:44.728" v="5335" actId="2711"/>
          <ac:spMkLst>
            <pc:docMk/>
            <pc:sldMk cId="3367696704" sldId="319"/>
            <ac:spMk id="3" creationId="{EC830E87-8944-4450-B100-0393135F2C58}"/>
          </ac:spMkLst>
        </pc:spChg>
        <pc:spChg chg="add mod">
          <ac:chgData name="Ana Sierra" userId="4c4bd6b974aa8bff" providerId="LiveId" clId="{8C609551-5216-4812-BCDA-7FEC91401851}" dt="2020-01-31T00:01:24.727" v="5361" actId="1076"/>
          <ac:spMkLst>
            <pc:docMk/>
            <pc:sldMk cId="3367696704" sldId="319"/>
            <ac:spMk id="4" creationId="{E83D08F3-70DD-4AE9-A766-8F58942100F6}"/>
          </ac:spMkLst>
        </pc:spChg>
      </pc:sldChg>
      <pc:sldChg chg="addSp delSp modSp add mod setBg modNotesTx">
        <pc:chgData name="Ana Sierra" userId="4c4bd6b974aa8bff" providerId="LiveId" clId="{8C609551-5216-4812-BCDA-7FEC91401851}" dt="2020-01-31T18:42:29.957" v="11908" actId="313"/>
        <pc:sldMkLst>
          <pc:docMk/>
          <pc:sldMk cId="485554023" sldId="320"/>
        </pc:sldMkLst>
        <pc:spChg chg="del mod">
          <ac:chgData name="Ana Sierra" userId="4c4bd6b974aa8bff" providerId="LiveId" clId="{8C609551-5216-4812-BCDA-7FEC91401851}" dt="2020-01-31T18:19:13.351" v="9516" actId="478"/>
          <ac:spMkLst>
            <pc:docMk/>
            <pc:sldMk cId="485554023" sldId="320"/>
            <ac:spMk id="2" creationId="{C6CAB9F0-E5B9-4618-9E8F-F27852B796F5}"/>
          </ac:spMkLst>
        </pc:spChg>
        <pc:spChg chg="del">
          <ac:chgData name="Ana Sierra" userId="4c4bd6b974aa8bff" providerId="LiveId" clId="{8C609551-5216-4812-BCDA-7FEC91401851}" dt="2020-01-31T18:19:14.909" v="9517" actId="26606"/>
          <ac:spMkLst>
            <pc:docMk/>
            <pc:sldMk cId="485554023" sldId="320"/>
            <ac:spMk id="3" creationId="{5BC8A72D-6118-4D38-80B7-F29F9C167D35}"/>
          </ac:spMkLst>
        </pc:spChg>
        <pc:spChg chg="add del mod">
          <ac:chgData name="Ana Sierra" userId="4c4bd6b974aa8bff" providerId="LiveId" clId="{8C609551-5216-4812-BCDA-7FEC91401851}" dt="2020-01-31T18:19:14.909" v="9517" actId="26606"/>
          <ac:spMkLst>
            <pc:docMk/>
            <pc:sldMk cId="485554023" sldId="320"/>
            <ac:spMk id="5" creationId="{A1FF0F95-A2AE-4E23-B748-03CB8DD588F7}"/>
          </ac:spMkLst>
        </pc:spChg>
        <pc:spChg chg="add del mod">
          <ac:chgData name="Ana Sierra" userId="4c4bd6b974aa8bff" providerId="LiveId" clId="{8C609551-5216-4812-BCDA-7FEC91401851}" dt="2020-01-31T18:20:15.710" v="9522" actId="26606"/>
          <ac:spMkLst>
            <pc:docMk/>
            <pc:sldMk cId="485554023" sldId="320"/>
            <ac:spMk id="6" creationId="{6C14EE27-2AB0-4FBA-A9E4-3611E1350E6D}"/>
          </ac:spMkLst>
        </pc:spChg>
        <pc:spChg chg="add del">
          <ac:chgData name="Ana Sierra" userId="4c4bd6b974aa8bff" providerId="LiveId" clId="{8C609551-5216-4812-BCDA-7FEC91401851}" dt="2020-01-31T18:20:15.710" v="9522" actId="26606"/>
          <ac:spMkLst>
            <pc:docMk/>
            <pc:sldMk cId="485554023" sldId="320"/>
            <ac:spMk id="71" creationId="{C2579DAE-C141-48DB-810E-C070C300819E}"/>
          </ac:spMkLst>
        </pc:spChg>
        <pc:spChg chg="add del">
          <ac:chgData name="Ana Sierra" userId="4c4bd6b974aa8bff" providerId="LiveId" clId="{8C609551-5216-4812-BCDA-7FEC91401851}" dt="2020-01-31T18:20:15.710" v="9522" actId="26606"/>
          <ac:spMkLst>
            <pc:docMk/>
            <pc:sldMk cId="485554023" sldId="320"/>
            <ac:spMk id="73" creationId="{02FD90C3-6350-4D5B-9738-6E94EDF30F74}"/>
          </ac:spMkLst>
        </pc:spChg>
        <pc:spChg chg="add del">
          <ac:chgData name="Ana Sierra" userId="4c4bd6b974aa8bff" providerId="LiveId" clId="{8C609551-5216-4812-BCDA-7FEC91401851}" dt="2020-01-31T18:20:15.710" v="9522" actId="26606"/>
          <ac:spMkLst>
            <pc:docMk/>
            <pc:sldMk cId="485554023" sldId="320"/>
            <ac:spMk id="75" creationId="{41497DE5-0939-4D1D-9350-0C5E1B209C68}"/>
          </ac:spMkLst>
        </pc:spChg>
        <pc:spChg chg="add del">
          <ac:chgData name="Ana Sierra" userId="4c4bd6b974aa8bff" providerId="LiveId" clId="{8C609551-5216-4812-BCDA-7FEC91401851}" dt="2020-01-31T18:20:15.710" v="9522" actId="26606"/>
          <ac:spMkLst>
            <pc:docMk/>
            <pc:sldMk cId="485554023" sldId="320"/>
            <ac:spMk id="77" creationId="{5CCC70ED-6C63-4537-B7EB-51990D6C0A6F}"/>
          </ac:spMkLst>
        </pc:spChg>
        <pc:spChg chg="add del">
          <ac:chgData name="Ana Sierra" userId="4c4bd6b974aa8bff" providerId="LiveId" clId="{8C609551-5216-4812-BCDA-7FEC91401851}" dt="2020-01-31T18:20:15.710" v="9522" actId="26606"/>
          <ac:spMkLst>
            <pc:docMk/>
            <pc:sldMk cId="485554023" sldId="320"/>
            <ac:spMk id="79" creationId="{B76E24C1-2968-40DC-A36E-F6B85F0F0752}"/>
          </ac:spMkLst>
        </pc:spChg>
        <pc:spChg chg="add del">
          <ac:chgData name="Ana Sierra" userId="4c4bd6b974aa8bff" providerId="LiveId" clId="{8C609551-5216-4812-BCDA-7FEC91401851}" dt="2020-01-31T18:20:34.310" v="9526" actId="26606"/>
          <ac:spMkLst>
            <pc:docMk/>
            <pc:sldMk cId="485554023" sldId="320"/>
            <ac:spMk id="137" creationId="{C2579DAE-C141-48DB-810E-C070C300819E}"/>
          </ac:spMkLst>
        </pc:spChg>
        <pc:spChg chg="add del">
          <ac:chgData name="Ana Sierra" userId="4c4bd6b974aa8bff" providerId="LiveId" clId="{8C609551-5216-4812-BCDA-7FEC91401851}" dt="2020-01-31T18:20:34.310" v="9526" actId="26606"/>
          <ac:spMkLst>
            <pc:docMk/>
            <pc:sldMk cId="485554023" sldId="320"/>
            <ac:spMk id="139" creationId="{02FD90C3-6350-4D5B-9738-6E94EDF30F74}"/>
          </ac:spMkLst>
        </pc:spChg>
        <pc:spChg chg="add del">
          <ac:chgData name="Ana Sierra" userId="4c4bd6b974aa8bff" providerId="LiveId" clId="{8C609551-5216-4812-BCDA-7FEC91401851}" dt="2020-01-31T18:20:34.310" v="9526" actId="26606"/>
          <ac:spMkLst>
            <pc:docMk/>
            <pc:sldMk cId="485554023" sldId="320"/>
            <ac:spMk id="141" creationId="{41497DE5-0939-4D1D-9350-0C5E1B209C68}"/>
          </ac:spMkLst>
        </pc:spChg>
        <pc:spChg chg="add del">
          <ac:chgData name="Ana Sierra" userId="4c4bd6b974aa8bff" providerId="LiveId" clId="{8C609551-5216-4812-BCDA-7FEC91401851}" dt="2020-01-31T18:20:34.310" v="9526" actId="26606"/>
          <ac:spMkLst>
            <pc:docMk/>
            <pc:sldMk cId="485554023" sldId="320"/>
            <ac:spMk id="143" creationId="{5CCC70ED-6C63-4537-B7EB-51990D6C0A6F}"/>
          </ac:spMkLst>
        </pc:spChg>
        <pc:spChg chg="add del">
          <ac:chgData name="Ana Sierra" userId="4c4bd6b974aa8bff" providerId="LiveId" clId="{8C609551-5216-4812-BCDA-7FEC91401851}" dt="2020-01-31T18:20:34.310" v="9526" actId="26606"/>
          <ac:spMkLst>
            <pc:docMk/>
            <pc:sldMk cId="485554023" sldId="320"/>
            <ac:spMk id="145" creationId="{B76E24C1-2968-40DC-A36E-F6B85F0F0752}"/>
          </ac:spMkLst>
        </pc:spChg>
        <pc:spChg chg="add del">
          <ac:chgData name="Ana Sierra" userId="4c4bd6b974aa8bff" providerId="LiveId" clId="{8C609551-5216-4812-BCDA-7FEC91401851}" dt="2020-01-31T18:28:30.775" v="9529" actId="26606"/>
          <ac:spMkLst>
            <pc:docMk/>
            <pc:sldMk cId="485554023" sldId="320"/>
            <ac:spMk id="192" creationId="{44CC594A-A820-450F-B363-C19201FCFEC6}"/>
          </ac:spMkLst>
        </pc:spChg>
        <pc:spChg chg="add del">
          <ac:chgData name="Ana Sierra" userId="4c4bd6b974aa8bff" providerId="LiveId" clId="{8C609551-5216-4812-BCDA-7FEC91401851}" dt="2020-01-31T18:28:30.775" v="9529" actId="26606"/>
          <ac:spMkLst>
            <pc:docMk/>
            <pc:sldMk cId="485554023" sldId="320"/>
            <ac:spMk id="193" creationId="{59FAB3DA-E9ED-4574-ABCC-378BC0FF1BBC}"/>
          </ac:spMkLst>
        </pc:spChg>
        <pc:spChg chg="add del">
          <ac:chgData name="Ana Sierra" userId="4c4bd6b974aa8bff" providerId="LiveId" clId="{8C609551-5216-4812-BCDA-7FEC91401851}" dt="2020-01-31T18:28:30.775" v="9529" actId="26606"/>
          <ac:spMkLst>
            <pc:docMk/>
            <pc:sldMk cId="485554023" sldId="320"/>
            <ac:spMk id="194" creationId="{53B8D6B0-55D6-48DC-86D8-FD95D5F118AB}"/>
          </ac:spMkLst>
        </pc:spChg>
        <pc:spChg chg="add mod">
          <ac:chgData name="Ana Sierra" userId="4c4bd6b974aa8bff" providerId="LiveId" clId="{8C609551-5216-4812-BCDA-7FEC91401851}" dt="2020-01-31T18:31:12.643" v="9699" actId="1076"/>
          <ac:spMkLst>
            <pc:docMk/>
            <pc:sldMk cId="485554023" sldId="320"/>
            <ac:spMk id="2056" creationId="{6C2BD4C8-0F2E-4D13-BE7A-7A6DB432C4C9}"/>
          </ac:spMkLst>
        </pc:spChg>
        <pc:spChg chg="add">
          <ac:chgData name="Ana Sierra" userId="4c4bd6b974aa8bff" providerId="LiveId" clId="{8C609551-5216-4812-BCDA-7FEC91401851}" dt="2020-01-31T18:28:30.775" v="9529" actId="26606"/>
          <ac:spMkLst>
            <pc:docMk/>
            <pc:sldMk cId="485554023" sldId="320"/>
            <ac:spMk id="2058" creationId="{44CC594A-A820-450F-B363-C19201FCFEC6}"/>
          </ac:spMkLst>
        </pc:spChg>
        <pc:spChg chg="add">
          <ac:chgData name="Ana Sierra" userId="4c4bd6b974aa8bff" providerId="LiveId" clId="{8C609551-5216-4812-BCDA-7FEC91401851}" dt="2020-01-31T18:28:30.775" v="9529" actId="26606"/>
          <ac:spMkLst>
            <pc:docMk/>
            <pc:sldMk cId="485554023" sldId="320"/>
            <ac:spMk id="2059" creationId="{59FAB3DA-E9ED-4574-ABCC-378BC0FF1BBC}"/>
          </ac:spMkLst>
        </pc:spChg>
        <pc:spChg chg="add">
          <ac:chgData name="Ana Sierra" userId="4c4bd6b974aa8bff" providerId="LiveId" clId="{8C609551-5216-4812-BCDA-7FEC91401851}" dt="2020-01-31T18:28:30.775" v="9529" actId="26606"/>
          <ac:spMkLst>
            <pc:docMk/>
            <pc:sldMk cId="485554023" sldId="320"/>
            <ac:spMk id="2060" creationId="{53B8D6B0-55D6-48DC-86D8-FD95D5F118AB}"/>
          </ac:spMkLst>
        </pc:spChg>
        <pc:picChg chg="add mod">
          <ac:chgData name="Ana Sierra" userId="4c4bd6b974aa8bff" providerId="LiveId" clId="{8C609551-5216-4812-BCDA-7FEC91401851}" dt="2020-01-31T18:28:39.738" v="9533" actId="14100"/>
          <ac:picMkLst>
            <pc:docMk/>
            <pc:sldMk cId="485554023" sldId="320"/>
            <ac:picMk id="23" creationId="{01D308DA-FB23-42A0-8CFC-E6544F59DBC7}"/>
          </ac:picMkLst>
        </pc:picChg>
        <pc:picChg chg="add del mod">
          <ac:chgData name="Ana Sierra" userId="4c4bd6b974aa8bff" providerId="LiveId" clId="{8C609551-5216-4812-BCDA-7FEC91401851}" dt="2020-01-31T18:19:49.655" v="9520" actId="478"/>
          <ac:picMkLst>
            <pc:docMk/>
            <pc:sldMk cId="485554023" sldId="320"/>
            <ac:picMk id="2050" creationId="{B4DEF1AA-4AB0-461E-A8E6-E199E09E66A4}"/>
          </ac:picMkLst>
        </pc:picChg>
        <pc:picChg chg="add del mod">
          <ac:chgData name="Ana Sierra" userId="4c4bd6b974aa8bff" providerId="LiveId" clId="{8C609551-5216-4812-BCDA-7FEC91401851}" dt="2020-01-31T18:28:26.820" v="9527" actId="478"/>
          <ac:picMkLst>
            <pc:docMk/>
            <pc:sldMk cId="485554023" sldId="320"/>
            <ac:picMk id="2052" creationId="{137D00C7-AA3B-40B6-B400-348A69DB452F}"/>
          </ac:picMkLst>
        </pc:picChg>
      </pc:sldChg>
      <pc:sldChg chg="addSp delSp modSp add">
        <pc:chgData name="Ana Sierra" userId="4c4bd6b974aa8bff" providerId="LiveId" clId="{8C609551-5216-4812-BCDA-7FEC91401851}" dt="2020-01-31T19:11:47.022" v="12299" actId="27636"/>
        <pc:sldMkLst>
          <pc:docMk/>
          <pc:sldMk cId="1469475256" sldId="321"/>
        </pc:sldMkLst>
        <pc:spChg chg="del">
          <ac:chgData name="Ana Sierra" userId="4c4bd6b974aa8bff" providerId="LiveId" clId="{8C609551-5216-4812-BCDA-7FEC91401851}" dt="2020-01-31T19:10:42.660" v="12276" actId="478"/>
          <ac:spMkLst>
            <pc:docMk/>
            <pc:sldMk cId="1469475256" sldId="321"/>
            <ac:spMk id="2" creationId="{A36E4841-00DF-4C8E-B1D1-483B87CFE0DD}"/>
          </ac:spMkLst>
        </pc:spChg>
        <pc:spChg chg="mod">
          <ac:chgData name="Ana Sierra" userId="4c4bd6b974aa8bff" providerId="LiveId" clId="{8C609551-5216-4812-BCDA-7FEC91401851}" dt="2020-01-31T19:11:47.022" v="12299" actId="27636"/>
          <ac:spMkLst>
            <pc:docMk/>
            <pc:sldMk cId="1469475256" sldId="321"/>
            <ac:spMk id="3" creationId="{8E1C6D39-54CF-4E51-A94E-E90305354982}"/>
          </ac:spMkLst>
        </pc:spChg>
        <pc:spChg chg="add">
          <ac:chgData name="Ana Sierra" userId="4c4bd6b974aa8bff" providerId="LiveId" clId="{8C609551-5216-4812-BCDA-7FEC91401851}" dt="2020-01-31T19:11:06.272" v="12287"/>
          <ac:spMkLst>
            <pc:docMk/>
            <pc:sldMk cId="1469475256" sldId="321"/>
            <ac:spMk id="4" creationId="{DA61047B-94E0-4462-8BD7-08D7A3D033AD}"/>
          </ac:spMkLst>
        </pc:spChg>
      </pc:sldChg>
      <pc:sldChg chg="addSp delSp modSp add mod ord setBg modNotesTx">
        <pc:chgData name="Ana Sierra" userId="4c4bd6b974aa8bff" providerId="LiveId" clId="{8C609551-5216-4812-BCDA-7FEC91401851}" dt="2020-01-31T22:09:10.348" v="14480"/>
        <pc:sldMkLst>
          <pc:docMk/>
          <pc:sldMk cId="210194282" sldId="322"/>
        </pc:sldMkLst>
        <pc:spChg chg="mod">
          <ac:chgData name="Ana Sierra" userId="4c4bd6b974aa8bff" providerId="LiveId" clId="{8C609551-5216-4812-BCDA-7FEC91401851}" dt="2020-01-31T19:43:07.712" v="13642" actId="207"/>
          <ac:spMkLst>
            <pc:docMk/>
            <pc:sldMk cId="210194282" sldId="322"/>
            <ac:spMk id="2" creationId="{E850C815-0F70-4419-92B8-E4B3E0138899}"/>
          </ac:spMkLst>
        </pc:spChg>
        <pc:spChg chg="mod ord">
          <ac:chgData name="Ana Sierra" userId="4c4bd6b974aa8bff" providerId="LiveId" clId="{8C609551-5216-4812-BCDA-7FEC91401851}" dt="2020-01-31T19:44:01.917" v="13651" actId="20577"/>
          <ac:spMkLst>
            <pc:docMk/>
            <pc:sldMk cId="210194282" sldId="322"/>
            <ac:spMk id="3" creationId="{8C3AA2C9-828C-48DE-94E9-A8B9DDA78884}"/>
          </ac:spMkLst>
        </pc:spChg>
        <pc:spChg chg="add del">
          <ac:chgData name="Ana Sierra" userId="4c4bd6b974aa8bff" providerId="LiveId" clId="{8C609551-5216-4812-BCDA-7FEC91401851}" dt="2020-01-31T19:41:34.138" v="13628" actId="478"/>
          <ac:spMkLst>
            <pc:docMk/>
            <pc:sldMk cId="210194282" sldId="322"/>
            <ac:spMk id="4" creationId="{5F73ABCE-3D1C-4AD1-9998-D9149CC2FC8E}"/>
          </ac:spMkLst>
        </pc:spChg>
        <pc:spChg chg="add del">
          <ac:chgData name="Ana Sierra" userId="4c4bd6b974aa8bff" providerId="LiveId" clId="{8C609551-5216-4812-BCDA-7FEC91401851}" dt="2020-01-31T19:41:33.029" v="13627" actId="478"/>
          <ac:spMkLst>
            <pc:docMk/>
            <pc:sldMk cId="210194282" sldId="322"/>
            <ac:spMk id="5" creationId="{382904C3-37A6-4E42-9E33-DF10B704930C}"/>
          </ac:spMkLst>
        </pc:spChg>
        <pc:spChg chg="add mod">
          <ac:chgData name="Ana Sierra" userId="4c4bd6b974aa8bff" providerId="LiveId" clId="{8C609551-5216-4812-BCDA-7FEC91401851}" dt="2020-01-31T21:33:31.449" v="14436" actId="1076"/>
          <ac:spMkLst>
            <pc:docMk/>
            <pc:sldMk cId="210194282" sldId="322"/>
            <ac:spMk id="7" creationId="{48B7B693-2B52-44B3-8F4C-4F710E2BB834}"/>
          </ac:spMkLst>
        </pc:spChg>
        <pc:spChg chg="add del">
          <ac:chgData name="Ana Sierra" userId="4c4bd6b974aa8bff" providerId="LiveId" clId="{8C609551-5216-4812-BCDA-7FEC91401851}" dt="2020-01-31T19:42:38.785" v="13631" actId="26606"/>
          <ac:spMkLst>
            <pc:docMk/>
            <pc:sldMk cId="210194282" sldId="322"/>
            <ac:spMk id="11" creationId="{52ABB703-2B0E-4C3B-B4A2-F3973548E561}"/>
          </ac:spMkLst>
        </pc:spChg>
        <pc:spChg chg="add del">
          <ac:chgData name="Ana Sierra" userId="4c4bd6b974aa8bff" providerId="LiveId" clId="{8C609551-5216-4812-BCDA-7FEC91401851}" dt="2020-01-31T19:42:38.785" v="13631" actId="26606"/>
          <ac:spMkLst>
            <pc:docMk/>
            <pc:sldMk cId="210194282" sldId="322"/>
            <ac:spMk id="15" creationId="{E95DA498-D9A2-4DA9-B9DA-B3776E08CF7E}"/>
          </ac:spMkLst>
        </pc:spChg>
        <pc:spChg chg="add del">
          <ac:chgData name="Ana Sierra" userId="4c4bd6b974aa8bff" providerId="LiveId" clId="{8C609551-5216-4812-BCDA-7FEC91401851}" dt="2020-01-31T19:42:38.785" v="13631" actId="26606"/>
          <ac:spMkLst>
            <pc:docMk/>
            <pc:sldMk cId="210194282" sldId="322"/>
            <ac:spMk id="17" creationId="{82A73093-4B9D-420D-B17E-52293703A1D4}"/>
          </ac:spMkLst>
        </pc:spChg>
        <pc:spChg chg="add">
          <ac:chgData name="Ana Sierra" userId="4c4bd6b974aa8bff" providerId="LiveId" clId="{8C609551-5216-4812-BCDA-7FEC91401851}" dt="2020-01-31T19:42:38.797" v="13632" actId="26606"/>
          <ac:spMkLst>
            <pc:docMk/>
            <pc:sldMk cId="210194282" sldId="322"/>
            <ac:spMk id="19" creationId="{284B70D5-875B-433D-BDBD-1522A85D6C1D}"/>
          </ac:spMkLst>
        </pc:spChg>
        <pc:spChg chg="add">
          <ac:chgData name="Ana Sierra" userId="4c4bd6b974aa8bff" providerId="LiveId" clId="{8C609551-5216-4812-BCDA-7FEC91401851}" dt="2020-01-31T19:42:38.797" v="13632" actId="26606"/>
          <ac:spMkLst>
            <pc:docMk/>
            <pc:sldMk cId="210194282" sldId="322"/>
            <ac:spMk id="21" creationId="{1E299956-A9E7-4FC1-A0B1-D590CA9730E8}"/>
          </ac:spMkLst>
        </pc:spChg>
        <pc:spChg chg="add">
          <ac:chgData name="Ana Sierra" userId="4c4bd6b974aa8bff" providerId="LiveId" clId="{8C609551-5216-4812-BCDA-7FEC91401851}" dt="2020-01-31T19:42:38.797" v="13632" actId="26606"/>
          <ac:spMkLst>
            <pc:docMk/>
            <pc:sldMk cId="210194282" sldId="322"/>
            <ac:spMk id="22" creationId="{17FC539C-B783-4B03-9F9E-D13430F3F64F}"/>
          </ac:spMkLst>
        </pc:spChg>
        <pc:picChg chg="add mod">
          <ac:chgData name="Ana Sierra" userId="4c4bd6b974aa8bff" providerId="LiveId" clId="{8C609551-5216-4812-BCDA-7FEC91401851}" dt="2020-01-31T19:43:18.910" v="13644" actId="1076"/>
          <ac:picMkLst>
            <pc:docMk/>
            <pc:sldMk cId="210194282" sldId="322"/>
            <ac:picMk id="6" creationId="{D13B8C31-7BC1-40B5-9118-B323FD60298C}"/>
          </ac:picMkLst>
        </pc:picChg>
        <pc:cxnChg chg="add del">
          <ac:chgData name="Ana Sierra" userId="4c4bd6b974aa8bff" providerId="LiveId" clId="{8C609551-5216-4812-BCDA-7FEC91401851}" dt="2020-01-31T19:42:38.785" v="13631" actId="26606"/>
          <ac:cxnSpMkLst>
            <pc:docMk/>
            <pc:sldMk cId="210194282" sldId="322"/>
            <ac:cxnSpMk id="13" creationId="{9C21570E-E159-49A6-9891-FA397B7A92D3}"/>
          </ac:cxnSpMkLst>
        </pc:cxnChg>
        <pc:cxnChg chg="add">
          <ac:chgData name="Ana Sierra" userId="4c4bd6b974aa8bff" providerId="LiveId" clId="{8C609551-5216-4812-BCDA-7FEC91401851}" dt="2020-01-31T19:42:38.797" v="13632" actId="26606"/>
          <ac:cxnSpMkLst>
            <pc:docMk/>
            <pc:sldMk cId="210194282" sldId="322"/>
            <ac:cxnSpMk id="20" creationId="{C947DF4A-614C-4B4C-8B80-E5B9D8E8CFED}"/>
          </ac:cxnSpMkLst>
        </pc:cxnChg>
      </pc:sldChg>
      <pc:sldChg chg="addSp delSp modSp add">
        <pc:chgData name="Ana Sierra" userId="4c4bd6b974aa8bff" providerId="LiveId" clId="{8C609551-5216-4812-BCDA-7FEC91401851}" dt="2020-01-31T19:35:09.086" v="13225" actId="313"/>
        <pc:sldMkLst>
          <pc:docMk/>
          <pc:sldMk cId="4066621871" sldId="323"/>
        </pc:sldMkLst>
        <pc:spChg chg="mod">
          <ac:chgData name="Ana Sierra" userId="4c4bd6b974aa8bff" providerId="LiveId" clId="{8C609551-5216-4812-BCDA-7FEC91401851}" dt="2020-01-31T19:30:17.699" v="12364" actId="207"/>
          <ac:spMkLst>
            <pc:docMk/>
            <pc:sldMk cId="4066621871" sldId="323"/>
            <ac:spMk id="2" creationId="{D75054A8-7106-49C9-ADD2-B4E30DB0584E}"/>
          </ac:spMkLst>
        </pc:spChg>
        <pc:spChg chg="del">
          <ac:chgData name="Ana Sierra" userId="4c4bd6b974aa8bff" providerId="LiveId" clId="{8C609551-5216-4812-BCDA-7FEC91401851}" dt="2020-01-31T19:30:24.996" v="12365" actId="3680"/>
          <ac:spMkLst>
            <pc:docMk/>
            <pc:sldMk cId="4066621871" sldId="323"/>
            <ac:spMk id="3" creationId="{59E8174A-04D5-4FD3-BDF0-4700DF20D448}"/>
          </ac:spMkLst>
        </pc:spChg>
        <pc:graphicFrameChg chg="add mod ord modGraphic">
          <ac:chgData name="Ana Sierra" userId="4c4bd6b974aa8bff" providerId="LiveId" clId="{8C609551-5216-4812-BCDA-7FEC91401851}" dt="2020-01-31T19:35:09.086" v="13225" actId="313"/>
          <ac:graphicFrameMkLst>
            <pc:docMk/>
            <pc:sldMk cId="4066621871" sldId="323"/>
            <ac:graphicFrameMk id="4" creationId="{9413EE38-E09B-4695-BF88-D5E398F68D22}"/>
          </ac:graphicFrameMkLst>
        </pc:graphicFrameChg>
      </pc:sldChg>
      <pc:sldChg chg="addSp delSp modSp add ord modNotesTx">
        <pc:chgData name="Ana Sierra" userId="4c4bd6b974aa8bff" providerId="LiveId" clId="{8C609551-5216-4812-BCDA-7FEC91401851}" dt="2020-02-01T00:00:28.086" v="16416" actId="1076"/>
        <pc:sldMkLst>
          <pc:docMk/>
          <pc:sldMk cId="2414967207" sldId="324"/>
        </pc:sldMkLst>
        <pc:spChg chg="del mod">
          <ac:chgData name="Ana Sierra" userId="4c4bd6b974aa8bff" providerId="LiveId" clId="{8C609551-5216-4812-BCDA-7FEC91401851}" dt="2020-01-31T19:53:46.535" v="13658" actId="478"/>
          <ac:spMkLst>
            <pc:docMk/>
            <pc:sldMk cId="2414967207" sldId="324"/>
            <ac:spMk id="2" creationId="{98F0897D-53A1-4F10-A00B-A4C84ED80716}"/>
          </ac:spMkLst>
        </pc:spChg>
        <pc:spChg chg="mod">
          <ac:chgData name="Ana Sierra" userId="4c4bd6b974aa8bff" providerId="LiveId" clId="{8C609551-5216-4812-BCDA-7FEC91401851}" dt="2020-01-31T21:28:29.080" v="14239" actId="14100"/>
          <ac:spMkLst>
            <pc:docMk/>
            <pc:sldMk cId="2414967207" sldId="324"/>
            <ac:spMk id="3" creationId="{8C00589E-A547-4761-BFEF-9658259512ED}"/>
          </ac:spMkLst>
        </pc:spChg>
        <pc:spChg chg="add mod">
          <ac:chgData name="Ana Sierra" userId="4c4bd6b974aa8bff" providerId="LiveId" clId="{8C609551-5216-4812-BCDA-7FEC91401851}" dt="2020-01-31T19:54:02.757" v="13674" actId="1076"/>
          <ac:spMkLst>
            <pc:docMk/>
            <pc:sldMk cId="2414967207" sldId="324"/>
            <ac:spMk id="4" creationId="{3C54295B-E712-4FCC-92E2-64F0BC9A5D79}"/>
          </ac:spMkLst>
        </pc:spChg>
        <pc:spChg chg="add mod">
          <ac:chgData name="Ana Sierra" userId="4c4bd6b974aa8bff" providerId="LiveId" clId="{8C609551-5216-4812-BCDA-7FEC91401851}" dt="2020-02-01T00:00:28.086" v="16416" actId="1076"/>
          <ac:spMkLst>
            <pc:docMk/>
            <pc:sldMk cId="2414967207" sldId="324"/>
            <ac:spMk id="5" creationId="{FCD1EC8C-128F-4EFF-90BA-B2FA90DE34B2}"/>
          </ac:spMkLst>
        </pc:spChg>
      </pc:sldChg>
      <pc:sldChg chg="delSp modSp add ord modNotesTx">
        <pc:chgData name="Ana Sierra" userId="4c4bd6b974aa8bff" providerId="LiveId" clId="{8C609551-5216-4812-BCDA-7FEC91401851}" dt="2020-01-31T22:09:05.790" v="14478"/>
        <pc:sldMkLst>
          <pc:docMk/>
          <pc:sldMk cId="377718406" sldId="325"/>
        </pc:sldMkLst>
        <pc:spChg chg="mod">
          <ac:chgData name="Ana Sierra" userId="4c4bd6b974aa8bff" providerId="LiveId" clId="{8C609551-5216-4812-BCDA-7FEC91401851}" dt="2020-01-31T21:13:18.213" v="14231" actId="20577"/>
          <ac:spMkLst>
            <pc:docMk/>
            <pc:sldMk cId="377718406" sldId="325"/>
            <ac:spMk id="2" creationId="{B719C805-AEDA-4FF8-AA2C-26278DBFA38A}"/>
          </ac:spMkLst>
        </pc:spChg>
        <pc:spChg chg="del">
          <ac:chgData name="Ana Sierra" userId="4c4bd6b974aa8bff" providerId="LiveId" clId="{8C609551-5216-4812-BCDA-7FEC91401851}" dt="2020-01-31T21:13:10.674" v="14225" actId="478"/>
          <ac:spMkLst>
            <pc:docMk/>
            <pc:sldMk cId="377718406" sldId="325"/>
            <ac:spMk id="3" creationId="{ECE09CF0-E3B1-47CE-86A4-A55DC877F054}"/>
          </ac:spMkLst>
        </pc:spChg>
      </pc:sldChg>
      <pc:sldChg chg="add ord">
        <pc:chgData name="Ana Sierra" userId="4c4bd6b974aa8bff" providerId="LiveId" clId="{8C609551-5216-4812-BCDA-7FEC91401851}" dt="2020-01-31T22:23:16.437" v="14661"/>
        <pc:sldMkLst>
          <pc:docMk/>
          <pc:sldMk cId="2426118415" sldId="326"/>
        </pc:sldMkLst>
      </pc:sldChg>
      <pc:sldChg chg="add del">
        <pc:chgData name="Ana Sierra" userId="4c4bd6b974aa8bff" providerId="LiveId" clId="{8C609551-5216-4812-BCDA-7FEC91401851}" dt="2020-01-31T21:29:58.738" v="14241" actId="47"/>
        <pc:sldMkLst>
          <pc:docMk/>
          <pc:sldMk cId="3731010589" sldId="326"/>
        </pc:sldMkLst>
      </pc:sldChg>
      <pc:sldChg chg="add ord">
        <pc:chgData name="Ana Sierra" userId="4c4bd6b974aa8bff" providerId="LiveId" clId="{8C609551-5216-4812-BCDA-7FEC91401851}" dt="2020-01-31T22:23:17.734" v="14663"/>
        <pc:sldMkLst>
          <pc:docMk/>
          <pc:sldMk cId="2832135518" sldId="327"/>
        </pc:sldMkLst>
      </pc:sldChg>
      <pc:sldChg chg="modSp add">
        <pc:chgData name="Ana Sierra" userId="4c4bd6b974aa8bff" providerId="LiveId" clId="{8C609551-5216-4812-BCDA-7FEC91401851}" dt="2020-01-31T22:24:30.488" v="14695" actId="113"/>
        <pc:sldMkLst>
          <pc:docMk/>
          <pc:sldMk cId="2619881506" sldId="328"/>
        </pc:sldMkLst>
        <pc:spChg chg="mod">
          <ac:chgData name="Ana Sierra" userId="4c4bd6b974aa8bff" providerId="LiveId" clId="{8C609551-5216-4812-BCDA-7FEC91401851}" dt="2020-01-31T22:24:30.488" v="14695" actId="113"/>
          <ac:spMkLst>
            <pc:docMk/>
            <pc:sldMk cId="2619881506" sldId="328"/>
            <ac:spMk id="2" creationId="{5BC10B43-3144-401F-BD08-3255C2174B71}"/>
          </ac:spMkLst>
        </pc:spChg>
      </pc:sldChg>
      <pc:sldChg chg="addSp delSp modSp add mod setBg modNotesTx">
        <pc:chgData name="Ana Sierra" userId="4c4bd6b974aa8bff" providerId="LiveId" clId="{8C609551-5216-4812-BCDA-7FEC91401851}" dt="2020-01-31T22:50:12.676" v="16171"/>
        <pc:sldMkLst>
          <pc:docMk/>
          <pc:sldMk cId="1044326415" sldId="329"/>
        </pc:sldMkLst>
        <pc:spChg chg="mod">
          <ac:chgData name="Ana Sierra" userId="4c4bd6b974aa8bff" providerId="LiveId" clId="{8C609551-5216-4812-BCDA-7FEC91401851}" dt="2020-01-31T22:47:47.211" v="15703" actId="20577"/>
          <ac:spMkLst>
            <pc:docMk/>
            <pc:sldMk cId="1044326415" sldId="329"/>
            <ac:spMk id="2" creationId="{664B99EB-BA1E-4D95-8298-E3A3BC8548C7}"/>
          </ac:spMkLst>
        </pc:spChg>
        <pc:spChg chg="add del">
          <ac:chgData name="Ana Sierra" userId="4c4bd6b974aa8bff" providerId="LiveId" clId="{8C609551-5216-4812-BCDA-7FEC91401851}" dt="2020-01-31T22:31:28.972" v="14967" actId="26606"/>
          <ac:spMkLst>
            <pc:docMk/>
            <pc:sldMk cId="1044326415" sldId="329"/>
            <ac:spMk id="3" creationId="{D6B14F3E-9CD4-4842-A3A8-E659412F9182}"/>
          </ac:spMkLst>
        </pc:spChg>
        <pc:spChg chg="add">
          <ac:chgData name="Ana Sierra" userId="4c4bd6b974aa8bff" providerId="LiveId" clId="{8C609551-5216-4812-BCDA-7FEC91401851}" dt="2020-01-31T22:50:12.676" v="16171"/>
          <ac:spMkLst>
            <pc:docMk/>
            <pc:sldMk cId="1044326415" sldId="329"/>
            <ac:spMk id="29" creationId="{29E40F3A-1CCA-499B-AB31-DFA97B68D5C7}"/>
          </ac:spMkLst>
        </pc:spChg>
        <pc:spChg chg="add del">
          <ac:chgData name="Ana Sierra" userId="4c4bd6b974aa8bff" providerId="LiveId" clId="{8C609551-5216-4812-BCDA-7FEC91401851}" dt="2020-01-31T22:31:28.950" v="14966" actId="26606"/>
          <ac:spMkLst>
            <pc:docMk/>
            <pc:sldMk cId="1044326415" sldId="329"/>
            <ac:spMk id="71" creationId="{4E4490D0-3672-446A-AC12-B4830333BDDD}"/>
          </ac:spMkLst>
        </pc:spChg>
        <pc:spChg chg="add del">
          <ac:chgData name="Ana Sierra" userId="4c4bd6b974aa8bff" providerId="LiveId" clId="{8C609551-5216-4812-BCDA-7FEC91401851}" dt="2020-01-31T22:31:28.950" v="14966" actId="26606"/>
          <ac:spMkLst>
            <pc:docMk/>
            <pc:sldMk cId="1044326415" sldId="329"/>
            <ac:spMk id="73" creationId="{39CB82C2-DF65-4EC1-8280-F201D50F570B}"/>
          </ac:spMkLst>
        </pc:spChg>
        <pc:spChg chg="add del">
          <ac:chgData name="Ana Sierra" userId="4c4bd6b974aa8bff" providerId="LiveId" clId="{8C609551-5216-4812-BCDA-7FEC91401851}" dt="2020-01-31T22:33:02.199" v="14981" actId="26606"/>
          <ac:spMkLst>
            <pc:docMk/>
            <pc:sldMk cId="1044326415" sldId="329"/>
            <ac:spMk id="76" creationId="{4E4490D0-3672-446A-AC12-B4830333BDDD}"/>
          </ac:spMkLst>
        </pc:spChg>
        <pc:spChg chg="add del">
          <ac:chgData name="Ana Sierra" userId="4c4bd6b974aa8bff" providerId="LiveId" clId="{8C609551-5216-4812-BCDA-7FEC91401851}" dt="2020-01-31T22:31:28.950" v="14966" actId="26606"/>
          <ac:spMkLst>
            <pc:docMk/>
            <pc:sldMk cId="1044326415" sldId="329"/>
            <ac:spMk id="77" creationId="{FA4CD5CB-D209-4D70-8CA4-629731C59219}"/>
          </ac:spMkLst>
        </pc:spChg>
        <pc:spChg chg="add del">
          <ac:chgData name="Ana Sierra" userId="4c4bd6b974aa8bff" providerId="LiveId" clId="{8C609551-5216-4812-BCDA-7FEC91401851}" dt="2020-01-31T22:33:02.199" v="14981" actId="26606"/>
          <ac:spMkLst>
            <pc:docMk/>
            <pc:sldMk cId="1044326415" sldId="329"/>
            <ac:spMk id="78" creationId="{39CB82C2-DF65-4EC1-8280-F201D50F570B}"/>
          </ac:spMkLst>
        </pc:spChg>
        <pc:spChg chg="add del">
          <ac:chgData name="Ana Sierra" userId="4c4bd6b974aa8bff" providerId="LiveId" clId="{8C609551-5216-4812-BCDA-7FEC91401851}" dt="2020-01-31T22:31:28.950" v="14966" actId="26606"/>
          <ac:spMkLst>
            <pc:docMk/>
            <pc:sldMk cId="1044326415" sldId="329"/>
            <ac:spMk id="81" creationId="{B4C27B90-DF2B-4D00-BA07-18ED774CD2F1}"/>
          </ac:spMkLst>
        </pc:spChg>
        <pc:spChg chg="add del">
          <ac:chgData name="Ana Sierra" userId="4c4bd6b974aa8bff" providerId="LiveId" clId="{8C609551-5216-4812-BCDA-7FEC91401851}" dt="2020-01-31T22:33:02.199" v="14981" actId="26606"/>
          <ac:spMkLst>
            <pc:docMk/>
            <pc:sldMk cId="1044326415" sldId="329"/>
            <ac:spMk id="82" creationId="{FA4CD5CB-D209-4D70-8CA4-629731C59219}"/>
          </ac:spMkLst>
        </pc:spChg>
        <pc:spChg chg="add del">
          <ac:chgData name="Ana Sierra" userId="4c4bd6b974aa8bff" providerId="LiveId" clId="{8C609551-5216-4812-BCDA-7FEC91401851}" dt="2020-01-31T22:31:28.950" v="14966" actId="26606"/>
          <ac:spMkLst>
            <pc:docMk/>
            <pc:sldMk cId="1044326415" sldId="329"/>
            <ac:spMk id="83" creationId="{593ACC25-C262-417A-8AA9-0641C772BDB6}"/>
          </ac:spMkLst>
        </pc:spChg>
        <pc:spChg chg="add del">
          <ac:chgData name="Ana Sierra" userId="4c4bd6b974aa8bff" providerId="LiveId" clId="{8C609551-5216-4812-BCDA-7FEC91401851}" dt="2020-01-31T22:33:02.199" v="14981" actId="26606"/>
          <ac:spMkLst>
            <pc:docMk/>
            <pc:sldMk cId="1044326415" sldId="329"/>
            <ac:spMk id="86" creationId="{B4C27B90-DF2B-4D00-BA07-18ED774CD2F1}"/>
          </ac:spMkLst>
        </pc:spChg>
        <pc:spChg chg="add del">
          <ac:chgData name="Ana Sierra" userId="4c4bd6b974aa8bff" providerId="LiveId" clId="{8C609551-5216-4812-BCDA-7FEC91401851}" dt="2020-01-31T22:33:02.199" v="14981" actId="26606"/>
          <ac:spMkLst>
            <pc:docMk/>
            <pc:sldMk cId="1044326415" sldId="329"/>
            <ac:spMk id="88" creationId="{593ACC25-C262-417A-8AA9-0641C772BDB6}"/>
          </ac:spMkLst>
        </pc:spChg>
        <pc:spChg chg="add del">
          <ac:chgData name="Ana Sierra" userId="4c4bd6b974aa8bff" providerId="LiveId" clId="{8C609551-5216-4812-BCDA-7FEC91401851}" dt="2020-01-31T22:33:02.214" v="14982" actId="26606"/>
          <ac:spMkLst>
            <pc:docMk/>
            <pc:sldMk cId="1044326415" sldId="329"/>
            <ac:spMk id="5124" creationId="{44CC594A-A820-450F-B363-C19201FCFEC6}"/>
          </ac:spMkLst>
        </pc:spChg>
        <pc:spChg chg="add del">
          <ac:chgData name="Ana Sierra" userId="4c4bd6b974aa8bff" providerId="LiveId" clId="{8C609551-5216-4812-BCDA-7FEC91401851}" dt="2020-01-31T22:33:02.214" v="14982" actId="26606"/>
          <ac:spMkLst>
            <pc:docMk/>
            <pc:sldMk cId="1044326415" sldId="329"/>
            <ac:spMk id="5125" creationId="{59FAB3DA-E9ED-4574-ABCC-378BC0FF1BBC}"/>
          </ac:spMkLst>
        </pc:spChg>
        <pc:spChg chg="add del">
          <ac:chgData name="Ana Sierra" userId="4c4bd6b974aa8bff" providerId="LiveId" clId="{8C609551-5216-4812-BCDA-7FEC91401851}" dt="2020-01-31T22:33:02.214" v="14982" actId="26606"/>
          <ac:spMkLst>
            <pc:docMk/>
            <pc:sldMk cId="1044326415" sldId="329"/>
            <ac:spMk id="5126" creationId="{D6B14F3E-9CD4-4842-A3A8-E659412F9182}"/>
          </ac:spMkLst>
        </pc:spChg>
        <pc:spChg chg="add del">
          <ac:chgData name="Ana Sierra" userId="4c4bd6b974aa8bff" providerId="LiveId" clId="{8C609551-5216-4812-BCDA-7FEC91401851}" dt="2020-01-31T22:33:02.214" v="14982" actId="26606"/>
          <ac:spMkLst>
            <pc:docMk/>
            <pc:sldMk cId="1044326415" sldId="329"/>
            <ac:spMk id="5127" creationId="{53B8D6B0-55D6-48DC-86D8-FD95D5F118AB}"/>
          </ac:spMkLst>
        </pc:spChg>
        <pc:spChg chg="add">
          <ac:chgData name="Ana Sierra" userId="4c4bd6b974aa8bff" providerId="LiveId" clId="{8C609551-5216-4812-BCDA-7FEC91401851}" dt="2020-01-31T22:33:02.214" v="14982" actId="26606"/>
          <ac:spMkLst>
            <pc:docMk/>
            <pc:sldMk cId="1044326415" sldId="329"/>
            <ac:spMk id="5129" creationId="{10162E77-11AD-44A7-84EC-40C59EEFBD2E}"/>
          </ac:spMkLst>
        </pc:spChg>
        <pc:spChg chg="add mod">
          <ac:chgData name="Ana Sierra" userId="4c4bd6b974aa8bff" providerId="LiveId" clId="{8C609551-5216-4812-BCDA-7FEC91401851}" dt="2020-01-31T22:34:41.355" v="15172" actId="14100"/>
          <ac:spMkLst>
            <pc:docMk/>
            <pc:sldMk cId="1044326415" sldId="329"/>
            <ac:spMk id="5131" creationId="{D6B14F3E-9CD4-4842-A3A8-E659412F9182}"/>
          </ac:spMkLst>
        </pc:spChg>
        <pc:spChg chg="add">
          <ac:chgData name="Ana Sierra" userId="4c4bd6b974aa8bff" providerId="LiveId" clId="{8C609551-5216-4812-BCDA-7FEC91401851}" dt="2020-01-31T22:33:02.214" v="14982" actId="26606"/>
          <ac:spMkLst>
            <pc:docMk/>
            <pc:sldMk cId="1044326415" sldId="329"/>
            <ac:spMk id="5132" creationId="{6329CBCE-21AE-419D-AC1F-8ACF510A6670}"/>
          </ac:spMkLst>
        </pc:spChg>
        <pc:spChg chg="add">
          <ac:chgData name="Ana Sierra" userId="4c4bd6b974aa8bff" providerId="LiveId" clId="{8C609551-5216-4812-BCDA-7FEC91401851}" dt="2020-01-31T22:33:02.214" v="14982" actId="26606"/>
          <ac:spMkLst>
            <pc:docMk/>
            <pc:sldMk cId="1044326415" sldId="329"/>
            <ac:spMk id="5133" creationId="{FF2DA012-1414-493D-888F-5D99D0BDA322}"/>
          </ac:spMkLst>
        </pc:spChg>
        <pc:picChg chg="add mod">
          <ac:chgData name="Ana Sierra" userId="4c4bd6b974aa8bff" providerId="LiveId" clId="{8C609551-5216-4812-BCDA-7FEC91401851}" dt="2020-01-31T22:45:35.947" v="15680" actId="1076"/>
          <ac:picMkLst>
            <pc:docMk/>
            <pc:sldMk cId="1044326415" sldId="329"/>
            <ac:picMk id="4" creationId="{D78C1266-524D-42AE-AC1B-709578E6DD03}"/>
          </ac:picMkLst>
        </pc:picChg>
        <pc:picChg chg="add del mod">
          <ac:chgData name="Ana Sierra" userId="4c4bd6b974aa8bff" providerId="LiveId" clId="{8C609551-5216-4812-BCDA-7FEC91401851}" dt="2020-01-31T22:32:47.492" v="14978" actId="478"/>
          <ac:picMkLst>
            <pc:docMk/>
            <pc:sldMk cId="1044326415" sldId="329"/>
            <ac:picMk id="5122" creationId="{BA1F95E7-575E-4CEC-9F6D-F87BB4606740}"/>
          </ac:picMkLst>
        </pc:picChg>
        <pc:cxnChg chg="add del">
          <ac:chgData name="Ana Sierra" userId="4c4bd6b974aa8bff" providerId="LiveId" clId="{8C609551-5216-4812-BCDA-7FEC91401851}" dt="2020-01-31T22:31:28.950" v="14966" actId="26606"/>
          <ac:cxnSpMkLst>
            <pc:docMk/>
            <pc:sldMk cId="1044326415" sldId="329"/>
            <ac:cxnSpMk id="75" creationId="{7E1D4427-852B-4B37-8E76-0E9F1810BA2A}"/>
          </ac:cxnSpMkLst>
        </pc:cxnChg>
        <pc:cxnChg chg="add del">
          <ac:chgData name="Ana Sierra" userId="4c4bd6b974aa8bff" providerId="LiveId" clId="{8C609551-5216-4812-BCDA-7FEC91401851}" dt="2020-01-31T22:31:28.950" v="14966" actId="26606"/>
          <ac:cxnSpMkLst>
            <pc:docMk/>
            <pc:sldMk cId="1044326415" sldId="329"/>
            <ac:cxnSpMk id="79" creationId="{5C6A2BAE-B461-4B55-8E1F-0722ABDD1393}"/>
          </ac:cxnSpMkLst>
        </pc:cxnChg>
        <pc:cxnChg chg="add del">
          <ac:chgData name="Ana Sierra" userId="4c4bd6b974aa8bff" providerId="LiveId" clId="{8C609551-5216-4812-BCDA-7FEC91401851}" dt="2020-01-31T22:33:02.199" v="14981" actId="26606"/>
          <ac:cxnSpMkLst>
            <pc:docMk/>
            <pc:sldMk cId="1044326415" sldId="329"/>
            <ac:cxnSpMk id="80" creationId="{7E1D4427-852B-4B37-8E76-0E9F1810BA2A}"/>
          </ac:cxnSpMkLst>
        </pc:cxnChg>
        <pc:cxnChg chg="add del">
          <ac:chgData name="Ana Sierra" userId="4c4bd6b974aa8bff" providerId="LiveId" clId="{8C609551-5216-4812-BCDA-7FEC91401851}" dt="2020-01-31T22:33:02.199" v="14981" actId="26606"/>
          <ac:cxnSpMkLst>
            <pc:docMk/>
            <pc:sldMk cId="1044326415" sldId="329"/>
            <ac:cxnSpMk id="84" creationId="{5C6A2BAE-B461-4B55-8E1F-0722ABDD1393}"/>
          </ac:cxnSpMkLst>
        </pc:cxnChg>
        <pc:cxnChg chg="add">
          <ac:chgData name="Ana Sierra" userId="4c4bd6b974aa8bff" providerId="LiveId" clId="{8C609551-5216-4812-BCDA-7FEC91401851}" dt="2020-01-31T22:33:02.214" v="14982" actId="26606"/>
          <ac:cxnSpMkLst>
            <pc:docMk/>
            <pc:sldMk cId="1044326415" sldId="329"/>
            <ac:cxnSpMk id="5130" creationId="{5AB158E9-1B40-4CD6-95F0-95CA11DF7B7A}"/>
          </ac:cxnSpMkLst>
        </pc:cxnChg>
      </pc:sldChg>
      <pc:sldChg chg="addSp delSp modSp add mod setBg modNotesTx">
        <pc:chgData name="Ana Sierra" userId="4c4bd6b974aa8bff" providerId="LiveId" clId="{8C609551-5216-4812-BCDA-7FEC91401851}" dt="2020-01-31T22:52:50.763" v="16361" actId="1076"/>
        <pc:sldMkLst>
          <pc:docMk/>
          <pc:sldMk cId="3887650682" sldId="330"/>
        </pc:sldMkLst>
        <pc:spChg chg="mod">
          <ac:chgData name="Ana Sierra" userId="4c4bd6b974aa8bff" providerId="LiveId" clId="{8C609551-5216-4812-BCDA-7FEC91401851}" dt="2020-01-31T22:52:18.973" v="16355" actId="1076"/>
          <ac:spMkLst>
            <pc:docMk/>
            <pc:sldMk cId="3887650682" sldId="330"/>
            <ac:spMk id="2" creationId="{82F70680-97DB-469D-B9C6-9E069E57D635}"/>
          </ac:spMkLst>
        </pc:spChg>
        <pc:spChg chg="del">
          <ac:chgData name="Ana Sierra" userId="4c4bd6b974aa8bff" providerId="LiveId" clId="{8C609551-5216-4812-BCDA-7FEC91401851}" dt="2020-01-31T22:44:54.626" v="15667" actId="26606"/>
          <ac:spMkLst>
            <pc:docMk/>
            <pc:sldMk cId="3887650682" sldId="330"/>
            <ac:spMk id="3" creationId="{5EE557E1-18EE-4019-A6A7-8B68AED9AFD7}"/>
          </ac:spMkLst>
        </pc:spChg>
        <pc:spChg chg="add">
          <ac:chgData name="Ana Sierra" userId="4c4bd6b974aa8bff" providerId="LiveId" clId="{8C609551-5216-4812-BCDA-7FEC91401851}" dt="2020-01-31T22:50:13.670" v="16172"/>
          <ac:spMkLst>
            <pc:docMk/>
            <pc:sldMk cId="3887650682" sldId="330"/>
            <ac:spMk id="42" creationId="{24890D84-5CBB-4A15-99B5-8840B853F6BF}"/>
          </ac:spMkLst>
        </pc:spChg>
        <pc:spChg chg="add del">
          <ac:chgData name="Ana Sierra" userId="4c4bd6b974aa8bff" providerId="LiveId" clId="{8C609551-5216-4812-BCDA-7FEC91401851}" dt="2020-01-31T22:45:22.517" v="15674" actId="26606"/>
          <ac:spMkLst>
            <pc:docMk/>
            <pc:sldMk cId="3887650682" sldId="330"/>
            <ac:spMk id="71" creationId="{4E4490D0-3672-446A-AC12-B4830333BDDD}"/>
          </ac:spMkLst>
        </pc:spChg>
        <pc:spChg chg="add del">
          <ac:chgData name="Ana Sierra" userId="4c4bd6b974aa8bff" providerId="LiveId" clId="{8C609551-5216-4812-BCDA-7FEC91401851}" dt="2020-01-31T22:45:22.517" v="15674" actId="26606"/>
          <ac:spMkLst>
            <pc:docMk/>
            <pc:sldMk cId="3887650682" sldId="330"/>
            <ac:spMk id="73" creationId="{39CB82C2-DF65-4EC1-8280-F201D50F570B}"/>
          </ac:spMkLst>
        </pc:spChg>
        <pc:spChg chg="add del">
          <ac:chgData name="Ana Sierra" userId="4c4bd6b974aa8bff" providerId="LiveId" clId="{8C609551-5216-4812-BCDA-7FEC91401851}" dt="2020-01-31T22:45:22.517" v="15674" actId="26606"/>
          <ac:spMkLst>
            <pc:docMk/>
            <pc:sldMk cId="3887650682" sldId="330"/>
            <ac:spMk id="77" creationId="{FA4CD5CB-D209-4D70-8CA4-629731C59219}"/>
          </ac:spMkLst>
        </pc:spChg>
        <pc:spChg chg="add del">
          <ac:chgData name="Ana Sierra" userId="4c4bd6b974aa8bff" providerId="LiveId" clId="{8C609551-5216-4812-BCDA-7FEC91401851}" dt="2020-01-31T22:46:57.321" v="15687" actId="26606"/>
          <ac:spMkLst>
            <pc:docMk/>
            <pc:sldMk cId="3887650682" sldId="330"/>
            <ac:spMk id="80" creationId="{284B70D5-875B-433D-BDBD-1522A85D6C1D}"/>
          </ac:spMkLst>
        </pc:spChg>
        <pc:spChg chg="add del">
          <ac:chgData name="Ana Sierra" userId="4c4bd6b974aa8bff" providerId="LiveId" clId="{8C609551-5216-4812-BCDA-7FEC91401851}" dt="2020-01-31T22:45:22.517" v="15674" actId="26606"/>
          <ac:spMkLst>
            <pc:docMk/>
            <pc:sldMk cId="3887650682" sldId="330"/>
            <ac:spMk id="81" creationId="{B4C27B90-DF2B-4D00-BA07-18ED774CD2F1}"/>
          </ac:spMkLst>
        </pc:spChg>
        <pc:spChg chg="add del">
          <ac:chgData name="Ana Sierra" userId="4c4bd6b974aa8bff" providerId="LiveId" clId="{8C609551-5216-4812-BCDA-7FEC91401851}" dt="2020-01-31T22:45:22.517" v="15674" actId="26606"/>
          <ac:spMkLst>
            <pc:docMk/>
            <pc:sldMk cId="3887650682" sldId="330"/>
            <ac:spMk id="83" creationId="{593ACC25-C262-417A-8AA9-0641C772BDB6}"/>
          </ac:spMkLst>
        </pc:spChg>
        <pc:spChg chg="add del">
          <ac:chgData name="Ana Sierra" userId="4c4bd6b974aa8bff" providerId="LiveId" clId="{8C609551-5216-4812-BCDA-7FEC91401851}" dt="2020-01-31T22:46:57.321" v="15687" actId="26606"/>
          <ac:spMkLst>
            <pc:docMk/>
            <pc:sldMk cId="3887650682" sldId="330"/>
            <ac:spMk id="84" creationId="{1E299956-A9E7-4FC1-A0B1-D590CA9730E8}"/>
          </ac:spMkLst>
        </pc:spChg>
        <pc:spChg chg="add del">
          <ac:chgData name="Ana Sierra" userId="4c4bd6b974aa8bff" providerId="LiveId" clId="{8C609551-5216-4812-BCDA-7FEC91401851}" dt="2020-01-31T22:46:55.609" v="15684" actId="26606"/>
          <ac:spMkLst>
            <pc:docMk/>
            <pc:sldMk cId="3887650682" sldId="330"/>
            <ac:spMk id="85" creationId="{FA4CD5CB-D209-4D70-8CA4-629731C59219}"/>
          </ac:spMkLst>
        </pc:spChg>
        <pc:spChg chg="add del">
          <ac:chgData name="Ana Sierra" userId="4c4bd6b974aa8bff" providerId="LiveId" clId="{8C609551-5216-4812-BCDA-7FEC91401851}" dt="2020-01-31T22:46:57.321" v="15687" actId="26606"/>
          <ac:spMkLst>
            <pc:docMk/>
            <pc:sldMk cId="3887650682" sldId="330"/>
            <ac:spMk id="86" creationId="{17FC539C-B783-4B03-9F9E-D13430F3F64F}"/>
          </ac:spMkLst>
        </pc:spChg>
        <pc:spChg chg="add del">
          <ac:chgData name="Ana Sierra" userId="4c4bd6b974aa8bff" providerId="LiveId" clId="{8C609551-5216-4812-BCDA-7FEC91401851}" dt="2020-01-31T22:46:55.609" v="15684" actId="26606"/>
          <ac:spMkLst>
            <pc:docMk/>
            <pc:sldMk cId="3887650682" sldId="330"/>
            <ac:spMk id="89" creationId="{B4C27B90-DF2B-4D00-BA07-18ED774CD2F1}"/>
          </ac:spMkLst>
        </pc:spChg>
        <pc:spChg chg="add del">
          <ac:chgData name="Ana Sierra" userId="4c4bd6b974aa8bff" providerId="LiveId" clId="{8C609551-5216-4812-BCDA-7FEC91401851}" dt="2020-01-31T22:46:55.609" v="15684" actId="26606"/>
          <ac:spMkLst>
            <pc:docMk/>
            <pc:sldMk cId="3887650682" sldId="330"/>
            <ac:spMk id="91" creationId="{593ACC25-C262-417A-8AA9-0641C772BDB6}"/>
          </ac:spMkLst>
        </pc:spChg>
        <pc:spChg chg="add">
          <ac:chgData name="Ana Sierra" userId="4c4bd6b974aa8bff" providerId="LiveId" clId="{8C609551-5216-4812-BCDA-7FEC91401851}" dt="2020-01-31T22:47:11.772" v="15690" actId="26606"/>
          <ac:spMkLst>
            <pc:docMk/>
            <pc:sldMk cId="3887650682" sldId="330"/>
            <ac:spMk id="95" creationId="{52ABB703-2B0E-4C3B-B4A2-F3973548E561}"/>
          </ac:spMkLst>
        </pc:spChg>
        <pc:spChg chg="add">
          <ac:chgData name="Ana Sierra" userId="4c4bd6b974aa8bff" providerId="LiveId" clId="{8C609551-5216-4812-BCDA-7FEC91401851}" dt="2020-01-31T22:47:11.772" v="15690" actId="26606"/>
          <ac:spMkLst>
            <pc:docMk/>
            <pc:sldMk cId="3887650682" sldId="330"/>
            <ac:spMk id="99" creationId="{E95DA498-D9A2-4DA9-B9DA-B3776E08CF7E}"/>
          </ac:spMkLst>
        </pc:spChg>
        <pc:spChg chg="add">
          <ac:chgData name="Ana Sierra" userId="4c4bd6b974aa8bff" providerId="LiveId" clId="{8C609551-5216-4812-BCDA-7FEC91401851}" dt="2020-01-31T22:47:11.772" v="15690" actId="26606"/>
          <ac:spMkLst>
            <pc:docMk/>
            <pc:sldMk cId="3887650682" sldId="330"/>
            <ac:spMk id="101" creationId="{82A73093-4B9D-420D-B17E-52293703A1D4}"/>
          </ac:spMkLst>
        </pc:spChg>
        <pc:spChg chg="add del">
          <ac:chgData name="Ana Sierra" userId="4c4bd6b974aa8bff" providerId="LiveId" clId="{8C609551-5216-4812-BCDA-7FEC91401851}" dt="2020-01-31T22:46:57.321" v="15687" actId="26606"/>
          <ac:spMkLst>
            <pc:docMk/>
            <pc:sldMk cId="3887650682" sldId="330"/>
            <ac:spMk id="7174" creationId="{FECA70C5-7654-431A-BD29-9F13019C2C28}"/>
          </ac:spMkLst>
        </pc:spChg>
        <pc:spChg chg="add del">
          <ac:chgData name="Ana Sierra" userId="4c4bd6b974aa8bff" providerId="LiveId" clId="{8C609551-5216-4812-BCDA-7FEC91401851}" dt="2020-01-31T22:46:55.609" v="15684" actId="26606"/>
          <ac:spMkLst>
            <pc:docMk/>
            <pc:sldMk cId="3887650682" sldId="330"/>
            <ac:spMk id="7176" creationId="{4E4490D0-3672-446A-AC12-B4830333BDDD}"/>
          </ac:spMkLst>
        </pc:spChg>
        <pc:spChg chg="add del">
          <ac:chgData name="Ana Sierra" userId="4c4bd6b974aa8bff" providerId="LiveId" clId="{8C609551-5216-4812-BCDA-7FEC91401851}" dt="2020-01-31T22:46:55.609" v="15684" actId="26606"/>
          <ac:spMkLst>
            <pc:docMk/>
            <pc:sldMk cId="3887650682" sldId="330"/>
            <ac:spMk id="7177" creationId="{39CB82C2-DF65-4EC1-8280-F201D50F570B}"/>
          </ac:spMkLst>
        </pc:spChg>
        <pc:spChg chg="add del">
          <ac:chgData name="Ana Sierra" userId="4c4bd6b974aa8bff" providerId="LiveId" clId="{8C609551-5216-4812-BCDA-7FEC91401851}" dt="2020-01-31T22:46:57.302" v="15686" actId="26606"/>
          <ac:spMkLst>
            <pc:docMk/>
            <pc:sldMk cId="3887650682" sldId="330"/>
            <ac:spMk id="7180" creationId="{10162E77-11AD-44A7-84EC-40C59EEFBD2E}"/>
          </ac:spMkLst>
        </pc:spChg>
        <pc:spChg chg="add del">
          <ac:chgData name="Ana Sierra" userId="4c4bd6b974aa8bff" providerId="LiveId" clId="{8C609551-5216-4812-BCDA-7FEC91401851}" dt="2020-01-31T22:46:57.302" v="15686" actId="26606"/>
          <ac:spMkLst>
            <pc:docMk/>
            <pc:sldMk cId="3887650682" sldId="330"/>
            <ac:spMk id="7182" creationId="{FECA70C5-7654-431A-BD29-9F13019C2C28}"/>
          </ac:spMkLst>
        </pc:spChg>
        <pc:spChg chg="add del">
          <ac:chgData name="Ana Sierra" userId="4c4bd6b974aa8bff" providerId="LiveId" clId="{8C609551-5216-4812-BCDA-7FEC91401851}" dt="2020-01-31T22:46:57.302" v="15686" actId="26606"/>
          <ac:spMkLst>
            <pc:docMk/>
            <pc:sldMk cId="3887650682" sldId="330"/>
            <ac:spMk id="7183" creationId="{6329CBCE-21AE-419D-AC1F-8ACF510A6670}"/>
          </ac:spMkLst>
        </pc:spChg>
        <pc:spChg chg="add del">
          <ac:chgData name="Ana Sierra" userId="4c4bd6b974aa8bff" providerId="LiveId" clId="{8C609551-5216-4812-BCDA-7FEC91401851}" dt="2020-01-31T22:46:57.302" v="15686" actId="26606"/>
          <ac:spMkLst>
            <pc:docMk/>
            <pc:sldMk cId="3887650682" sldId="330"/>
            <ac:spMk id="7184" creationId="{FF2DA012-1414-493D-888F-5D99D0BDA322}"/>
          </ac:spMkLst>
        </pc:spChg>
        <pc:spChg chg="add del">
          <ac:chgData name="Ana Sierra" userId="4c4bd6b974aa8bff" providerId="LiveId" clId="{8C609551-5216-4812-BCDA-7FEC91401851}" dt="2020-01-31T22:47:11.772" v="15690" actId="26606"/>
          <ac:spMkLst>
            <pc:docMk/>
            <pc:sldMk cId="3887650682" sldId="330"/>
            <ac:spMk id="7186" creationId="{4E4490D0-3672-446A-AC12-B4830333BDDD}"/>
          </ac:spMkLst>
        </pc:spChg>
        <pc:spChg chg="add del">
          <ac:chgData name="Ana Sierra" userId="4c4bd6b974aa8bff" providerId="LiveId" clId="{8C609551-5216-4812-BCDA-7FEC91401851}" dt="2020-01-31T22:47:11.772" v="15690" actId="26606"/>
          <ac:spMkLst>
            <pc:docMk/>
            <pc:sldMk cId="3887650682" sldId="330"/>
            <ac:spMk id="7187" creationId="{39CB82C2-DF65-4EC1-8280-F201D50F570B}"/>
          </ac:spMkLst>
        </pc:spChg>
        <pc:spChg chg="add del">
          <ac:chgData name="Ana Sierra" userId="4c4bd6b974aa8bff" providerId="LiveId" clId="{8C609551-5216-4812-BCDA-7FEC91401851}" dt="2020-01-31T22:47:11.772" v="15690" actId="26606"/>
          <ac:spMkLst>
            <pc:docMk/>
            <pc:sldMk cId="3887650682" sldId="330"/>
            <ac:spMk id="7189" creationId="{FA4CD5CB-D209-4D70-8CA4-629731C59219}"/>
          </ac:spMkLst>
        </pc:spChg>
        <pc:spChg chg="add del">
          <ac:chgData name="Ana Sierra" userId="4c4bd6b974aa8bff" providerId="LiveId" clId="{8C609551-5216-4812-BCDA-7FEC91401851}" dt="2020-01-31T22:47:11.772" v="15690" actId="26606"/>
          <ac:spMkLst>
            <pc:docMk/>
            <pc:sldMk cId="3887650682" sldId="330"/>
            <ac:spMk id="7191" creationId="{B4C27B90-DF2B-4D00-BA07-18ED774CD2F1}"/>
          </ac:spMkLst>
        </pc:spChg>
        <pc:spChg chg="add del">
          <ac:chgData name="Ana Sierra" userId="4c4bd6b974aa8bff" providerId="LiveId" clId="{8C609551-5216-4812-BCDA-7FEC91401851}" dt="2020-01-31T22:47:11.772" v="15690" actId="26606"/>
          <ac:spMkLst>
            <pc:docMk/>
            <pc:sldMk cId="3887650682" sldId="330"/>
            <ac:spMk id="7192" creationId="{593ACC25-C262-417A-8AA9-0641C772BDB6}"/>
          </ac:spMkLst>
        </pc:spChg>
        <pc:spChg chg="add mod">
          <ac:chgData name="Ana Sierra" userId="4c4bd6b974aa8bff" providerId="LiveId" clId="{8C609551-5216-4812-BCDA-7FEC91401851}" dt="2020-01-31T22:51:46.396" v="16349" actId="20577"/>
          <ac:spMkLst>
            <pc:docMk/>
            <pc:sldMk cId="3887650682" sldId="330"/>
            <ac:spMk id="7196" creationId="{3C5097BA-74D0-4993-9CAD-5AED95F3525D}"/>
          </ac:spMkLst>
        </pc:spChg>
        <pc:picChg chg="add mod modCrop">
          <ac:chgData name="Ana Sierra" userId="4c4bd6b974aa8bff" providerId="LiveId" clId="{8C609551-5216-4812-BCDA-7FEC91401851}" dt="2020-01-31T22:52:50.763" v="16361" actId="1076"/>
          <ac:picMkLst>
            <pc:docMk/>
            <pc:sldMk cId="3887650682" sldId="330"/>
            <ac:picMk id="17" creationId="{1CDEF68E-810F-4BEB-8D62-B950C5E8C59A}"/>
          </ac:picMkLst>
        </pc:picChg>
        <pc:picChg chg="add del mod">
          <ac:chgData name="Ana Sierra" userId="4c4bd6b974aa8bff" providerId="LiveId" clId="{8C609551-5216-4812-BCDA-7FEC91401851}" dt="2020-01-31T22:46:43.616" v="15681" actId="478"/>
          <ac:picMkLst>
            <pc:docMk/>
            <pc:sldMk cId="3887650682" sldId="330"/>
            <ac:picMk id="7170" creationId="{AB80B6C6-2118-4DD4-9794-22340CF0652C}"/>
          </ac:picMkLst>
        </pc:picChg>
        <pc:cxnChg chg="add del">
          <ac:chgData name="Ana Sierra" userId="4c4bd6b974aa8bff" providerId="LiveId" clId="{8C609551-5216-4812-BCDA-7FEC91401851}" dt="2020-01-31T22:45:22.517" v="15674" actId="26606"/>
          <ac:cxnSpMkLst>
            <pc:docMk/>
            <pc:sldMk cId="3887650682" sldId="330"/>
            <ac:cxnSpMk id="75" creationId="{7E1D4427-852B-4B37-8E76-0E9F1810BA2A}"/>
          </ac:cxnSpMkLst>
        </pc:cxnChg>
        <pc:cxnChg chg="add del">
          <ac:chgData name="Ana Sierra" userId="4c4bd6b974aa8bff" providerId="LiveId" clId="{8C609551-5216-4812-BCDA-7FEC91401851}" dt="2020-01-31T22:45:22.517" v="15674" actId="26606"/>
          <ac:cxnSpMkLst>
            <pc:docMk/>
            <pc:sldMk cId="3887650682" sldId="330"/>
            <ac:cxnSpMk id="79" creationId="{5C6A2BAE-B461-4B55-8E1F-0722ABDD1393}"/>
          </ac:cxnSpMkLst>
        </pc:cxnChg>
        <pc:cxnChg chg="add del">
          <ac:chgData name="Ana Sierra" userId="4c4bd6b974aa8bff" providerId="LiveId" clId="{8C609551-5216-4812-BCDA-7FEC91401851}" dt="2020-01-31T22:46:57.321" v="15687" actId="26606"/>
          <ac:cxnSpMkLst>
            <pc:docMk/>
            <pc:sldMk cId="3887650682" sldId="330"/>
            <ac:cxnSpMk id="82" creationId="{C947DF4A-614C-4B4C-8B80-E5B9D8E8CFED}"/>
          </ac:cxnSpMkLst>
        </pc:cxnChg>
        <pc:cxnChg chg="add del">
          <ac:chgData name="Ana Sierra" userId="4c4bd6b974aa8bff" providerId="LiveId" clId="{8C609551-5216-4812-BCDA-7FEC91401851}" dt="2020-01-31T22:46:55.609" v="15684" actId="26606"/>
          <ac:cxnSpMkLst>
            <pc:docMk/>
            <pc:sldMk cId="3887650682" sldId="330"/>
            <ac:cxnSpMk id="87" creationId="{5C6A2BAE-B461-4B55-8E1F-0722ABDD1393}"/>
          </ac:cxnSpMkLst>
        </pc:cxnChg>
        <pc:cxnChg chg="add">
          <ac:chgData name="Ana Sierra" userId="4c4bd6b974aa8bff" providerId="LiveId" clId="{8C609551-5216-4812-BCDA-7FEC91401851}" dt="2020-01-31T22:47:11.772" v="15690" actId="26606"/>
          <ac:cxnSpMkLst>
            <pc:docMk/>
            <pc:sldMk cId="3887650682" sldId="330"/>
            <ac:cxnSpMk id="97" creationId="{9C21570E-E159-49A6-9891-FA397B7A92D3}"/>
          </ac:cxnSpMkLst>
        </pc:cxnChg>
        <pc:cxnChg chg="add del">
          <ac:chgData name="Ana Sierra" userId="4c4bd6b974aa8bff" providerId="LiveId" clId="{8C609551-5216-4812-BCDA-7FEC91401851}" dt="2020-01-31T22:46:55.609" v="15684" actId="26606"/>
          <ac:cxnSpMkLst>
            <pc:docMk/>
            <pc:sldMk cId="3887650682" sldId="330"/>
            <ac:cxnSpMk id="7178" creationId="{7E1D4427-852B-4B37-8E76-0E9F1810BA2A}"/>
          </ac:cxnSpMkLst>
        </pc:cxnChg>
        <pc:cxnChg chg="add del">
          <ac:chgData name="Ana Sierra" userId="4c4bd6b974aa8bff" providerId="LiveId" clId="{8C609551-5216-4812-BCDA-7FEC91401851}" dt="2020-01-31T22:46:57.302" v="15686" actId="26606"/>
          <ac:cxnSpMkLst>
            <pc:docMk/>
            <pc:sldMk cId="3887650682" sldId="330"/>
            <ac:cxnSpMk id="7181" creationId="{5AB158E9-1B40-4CD6-95F0-95CA11DF7B7A}"/>
          </ac:cxnSpMkLst>
        </pc:cxnChg>
        <pc:cxnChg chg="add del">
          <ac:chgData name="Ana Sierra" userId="4c4bd6b974aa8bff" providerId="LiveId" clId="{8C609551-5216-4812-BCDA-7FEC91401851}" dt="2020-01-31T22:47:11.772" v="15690" actId="26606"/>
          <ac:cxnSpMkLst>
            <pc:docMk/>
            <pc:sldMk cId="3887650682" sldId="330"/>
            <ac:cxnSpMk id="7188" creationId="{7E1D4427-852B-4B37-8E76-0E9F1810BA2A}"/>
          </ac:cxnSpMkLst>
        </pc:cxnChg>
        <pc:cxnChg chg="add del">
          <ac:chgData name="Ana Sierra" userId="4c4bd6b974aa8bff" providerId="LiveId" clId="{8C609551-5216-4812-BCDA-7FEC91401851}" dt="2020-01-31T22:47:11.772" v="15690" actId="26606"/>
          <ac:cxnSpMkLst>
            <pc:docMk/>
            <pc:sldMk cId="3887650682" sldId="330"/>
            <ac:cxnSpMk id="7190" creationId="{5C6A2BAE-B461-4B55-8E1F-0722ABDD1393}"/>
          </ac:cxnSpMkLst>
        </pc:cxnChg>
      </pc:sldChg>
      <pc:sldChg chg="addSp delSp modSp add mod ord setBg modNotesTx">
        <pc:chgData name="Ana Sierra" userId="4c4bd6b974aa8bff" providerId="LiveId" clId="{8C609551-5216-4812-BCDA-7FEC91401851}" dt="2020-01-31T23:02:10.866" v="16404" actId="20577"/>
        <pc:sldMkLst>
          <pc:docMk/>
          <pc:sldMk cId="3086920751" sldId="331"/>
        </pc:sldMkLst>
        <pc:spChg chg="mod">
          <ac:chgData name="Ana Sierra" userId="4c4bd6b974aa8bff" providerId="LiveId" clId="{8C609551-5216-4812-BCDA-7FEC91401851}" dt="2020-01-31T23:00:50.831" v="16402" actId="26606"/>
          <ac:spMkLst>
            <pc:docMk/>
            <pc:sldMk cId="3086920751" sldId="331"/>
            <ac:spMk id="2" creationId="{48A0053B-80F0-42CE-8CF0-DEFBAAC0BC08}"/>
          </ac:spMkLst>
        </pc:spChg>
        <pc:spChg chg="mod ord">
          <ac:chgData name="Ana Sierra" userId="4c4bd6b974aa8bff" providerId="LiveId" clId="{8C609551-5216-4812-BCDA-7FEC91401851}" dt="2020-01-31T23:00:50.831" v="16402" actId="26606"/>
          <ac:spMkLst>
            <pc:docMk/>
            <pc:sldMk cId="3086920751" sldId="331"/>
            <ac:spMk id="3" creationId="{8A3E9791-3ADF-4F82-99D6-80C982C64763}"/>
          </ac:spMkLst>
        </pc:spChg>
        <pc:spChg chg="add del">
          <ac:chgData name="Ana Sierra" userId="4c4bd6b974aa8bff" providerId="LiveId" clId="{8C609551-5216-4812-BCDA-7FEC91401851}" dt="2020-01-31T23:00:50.831" v="16402" actId="26606"/>
          <ac:spMkLst>
            <pc:docMk/>
            <pc:sldMk cId="3086920751" sldId="331"/>
            <ac:spMk id="4" creationId="{640012B1-1AF4-4E9F-AF68-F5351CA907BC}"/>
          </ac:spMkLst>
        </pc:spChg>
        <pc:spChg chg="add del">
          <ac:chgData name="Ana Sierra" userId="4c4bd6b974aa8bff" providerId="LiveId" clId="{8C609551-5216-4812-BCDA-7FEC91401851}" dt="2020-01-31T23:00:50.811" v="16401" actId="26606"/>
          <ac:spMkLst>
            <pc:docMk/>
            <pc:sldMk cId="3086920751" sldId="331"/>
            <ac:spMk id="71" creationId="{284B70D5-875B-433D-BDBD-1522A85D6C1D}"/>
          </ac:spMkLst>
        </pc:spChg>
        <pc:spChg chg="add del">
          <ac:chgData name="Ana Sierra" userId="4c4bd6b974aa8bff" providerId="LiveId" clId="{8C609551-5216-4812-BCDA-7FEC91401851}" dt="2020-01-31T23:00:50.811" v="16401" actId="26606"/>
          <ac:spMkLst>
            <pc:docMk/>
            <pc:sldMk cId="3086920751" sldId="331"/>
            <ac:spMk id="75" creationId="{1E299956-A9E7-4FC1-A0B1-D590CA9730E8}"/>
          </ac:spMkLst>
        </pc:spChg>
        <pc:spChg chg="add del">
          <ac:chgData name="Ana Sierra" userId="4c4bd6b974aa8bff" providerId="LiveId" clId="{8C609551-5216-4812-BCDA-7FEC91401851}" dt="2020-01-31T23:00:50.811" v="16401" actId="26606"/>
          <ac:spMkLst>
            <pc:docMk/>
            <pc:sldMk cId="3086920751" sldId="331"/>
            <ac:spMk id="77" creationId="{17FC539C-B783-4B03-9F9E-D13430F3F64F}"/>
          </ac:spMkLst>
        </pc:spChg>
        <pc:spChg chg="add">
          <ac:chgData name="Ana Sierra" userId="4c4bd6b974aa8bff" providerId="LiveId" clId="{8C609551-5216-4812-BCDA-7FEC91401851}" dt="2020-01-31T23:00:50.831" v="16402" actId="26606"/>
          <ac:spMkLst>
            <pc:docMk/>
            <pc:sldMk cId="3086920751" sldId="331"/>
            <ac:spMk id="81" creationId="{F85B92BC-678C-4E14-97E6-3227DEF86371}"/>
          </ac:spMkLst>
        </pc:spChg>
        <pc:spChg chg="add">
          <ac:chgData name="Ana Sierra" userId="4c4bd6b974aa8bff" providerId="LiveId" clId="{8C609551-5216-4812-BCDA-7FEC91401851}" dt="2020-01-31T23:00:50.831" v="16402" actId="26606"/>
          <ac:spMkLst>
            <pc:docMk/>
            <pc:sldMk cId="3086920751" sldId="331"/>
            <ac:spMk id="83" creationId="{D2644120-A6B9-4D5C-8A60-E2F4CC220E77}"/>
          </ac:spMkLst>
        </pc:spChg>
        <pc:spChg chg="add">
          <ac:chgData name="Ana Sierra" userId="4c4bd6b974aa8bff" providerId="LiveId" clId="{8C609551-5216-4812-BCDA-7FEC91401851}" dt="2020-01-31T23:00:50.831" v="16402" actId="26606"/>
          <ac:spMkLst>
            <pc:docMk/>
            <pc:sldMk cId="3086920751" sldId="331"/>
            <ac:spMk id="8196" creationId="{25C8D2C1-DA83-420D-9635-D52CE066B5DA}"/>
          </ac:spMkLst>
        </pc:spChg>
        <pc:spChg chg="add">
          <ac:chgData name="Ana Sierra" userId="4c4bd6b974aa8bff" providerId="LiveId" clId="{8C609551-5216-4812-BCDA-7FEC91401851}" dt="2020-01-31T23:00:50.831" v="16402" actId="26606"/>
          <ac:spMkLst>
            <pc:docMk/>
            <pc:sldMk cId="3086920751" sldId="331"/>
            <ac:spMk id="8197" creationId="{434F74C9-6A0B-409E-AD1C-45B58BE91BB8}"/>
          </ac:spMkLst>
        </pc:spChg>
        <pc:spChg chg="add">
          <ac:chgData name="Ana Sierra" userId="4c4bd6b974aa8bff" providerId="LiveId" clId="{8C609551-5216-4812-BCDA-7FEC91401851}" dt="2020-01-31T23:00:50.831" v="16402" actId="26606"/>
          <ac:spMkLst>
            <pc:docMk/>
            <pc:sldMk cId="3086920751" sldId="331"/>
            <ac:spMk id="8199" creationId="{F452A527-3631-41ED-858D-3777A7D1496A}"/>
          </ac:spMkLst>
        </pc:spChg>
        <pc:picChg chg="add mod">
          <ac:chgData name="Ana Sierra" userId="4c4bd6b974aa8bff" providerId="LiveId" clId="{8C609551-5216-4812-BCDA-7FEC91401851}" dt="2020-01-31T23:00:50.831" v="16402" actId="26606"/>
          <ac:picMkLst>
            <pc:docMk/>
            <pc:sldMk cId="3086920751" sldId="331"/>
            <ac:picMk id="8194" creationId="{19F1E32B-EDEB-48C8-A85C-EF7F2D70F19E}"/>
          </ac:picMkLst>
        </pc:picChg>
        <pc:cxnChg chg="add del">
          <ac:chgData name="Ana Sierra" userId="4c4bd6b974aa8bff" providerId="LiveId" clId="{8C609551-5216-4812-BCDA-7FEC91401851}" dt="2020-01-31T23:00:50.811" v="16401" actId="26606"/>
          <ac:cxnSpMkLst>
            <pc:docMk/>
            <pc:sldMk cId="3086920751" sldId="331"/>
            <ac:cxnSpMk id="73" creationId="{C947DF4A-614C-4B4C-8B80-E5B9D8E8CFED}"/>
          </ac:cxnSpMkLst>
        </pc:cxnChg>
        <pc:cxnChg chg="add">
          <ac:chgData name="Ana Sierra" userId="4c4bd6b974aa8bff" providerId="LiveId" clId="{8C609551-5216-4812-BCDA-7FEC91401851}" dt="2020-01-31T23:00:50.831" v="16402" actId="26606"/>
          <ac:cxnSpMkLst>
            <pc:docMk/>
            <pc:sldMk cId="3086920751" sldId="331"/>
            <ac:cxnSpMk id="79" creationId="{D28A9C89-B313-458F-9C85-515930A51A93}"/>
          </ac:cxnSpMkLst>
        </pc:cxnChg>
        <pc:cxnChg chg="add">
          <ac:chgData name="Ana Sierra" userId="4c4bd6b974aa8bff" providerId="LiveId" clId="{8C609551-5216-4812-BCDA-7FEC91401851}" dt="2020-01-31T23:00:50.831" v="16402" actId="26606"/>
          <ac:cxnSpMkLst>
            <pc:docMk/>
            <pc:sldMk cId="3086920751" sldId="331"/>
            <ac:cxnSpMk id="8198" creationId="{F5486A9D-1265-4B57-91E6-68E666B978BC}"/>
          </ac:cxnSpMkLst>
        </pc:cxn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ata2.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5" Type="http://schemas.openxmlformats.org/officeDocument/2006/relationships/image" Target="../media/image29.png"/><Relationship Id="rId10" Type="http://schemas.openxmlformats.org/officeDocument/2006/relationships/image" Target="../media/image34.svg"/><Relationship Id="rId4" Type="http://schemas.openxmlformats.org/officeDocument/2006/relationships/image" Target="../media/image28.svg"/><Relationship Id="rId9" Type="http://schemas.openxmlformats.org/officeDocument/2006/relationships/image" Target="../media/image33.pn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2.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36.png"/><Relationship Id="rId7" Type="http://schemas.openxmlformats.org/officeDocument/2006/relationships/image" Target="../media/image38.png"/><Relationship Id="rId2" Type="http://schemas.openxmlformats.org/officeDocument/2006/relationships/image" Target="../media/image26.svg"/><Relationship Id="rId1" Type="http://schemas.openxmlformats.org/officeDocument/2006/relationships/image" Target="../media/image35.png"/><Relationship Id="rId6" Type="http://schemas.openxmlformats.org/officeDocument/2006/relationships/image" Target="../media/image30.svg"/><Relationship Id="rId5" Type="http://schemas.openxmlformats.org/officeDocument/2006/relationships/image" Target="../media/image37.png"/><Relationship Id="rId10" Type="http://schemas.openxmlformats.org/officeDocument/2006/relationships/image" Target="../media/image34.svg"/><Relationship Id="rId4" Type="http://schemas.openxmlformats.org/officeDocument/2006/relationships/image" Target="../media/image28.svg"/><Relationship Id="rId9" Type="http://schemas.openxmlformats.org/officeDocument/2006/relationships/image" Target="../media/image39.pn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3FE596-3CF0-434D-A1C6-54201BAB80A8}" type="doc">
      <dgm:prSet loTypeId="urn:microsoft.com/office/officeart/2018/2/layout/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75D83B07-374C-477C-9B12-D7757104603E}">
      <dgm:prSet/>
      <dgm:spPr/>
      <dgm:t>
        <a:bodyPr/>
        <a:lstStyle/>
        <a:p>
          <a:pPr>
            <a:defRPr b="1"/>
          </a:pPr>
          <a:r>
            <a:rPr lang="en-US">
              <a:latin typeface="Times New Roman" panose="02020603050405020304" pitchFamily="18" charset="0"/>
              <a:cs typeface="Times New Roman" panose="02020603050405020304" pitchFamily="18" charset="0"/>
            </a:rPr>
            <a:t>Methodology:</a:t>
          </a:r>
        </a:p>
      </dgm:t>
    </dgm:pt>
    <dgm:pt modelId="{42CDFC25-9B5B-45EC-99B6-58DB8CEF1D7B}" type="parTrans" cxnId="{0E1CB648-74A8-40CB-A2E8-05DABCEA0C5D}">
      <dgm:prSet/>
      <dgm:spPr/>
      <dgm:t>
        <a:bodyPr/>
        <a:lstStyle/>
        <a:p>
          <a:endParaRPr lang="en-US"/>
        </a:p>
      </dgm:t>
    </dgm:pt>
    <dgm:pt modelId="{B784F67C-1798-4EBC-B597-D9404D4CF269}" type="sibTrans" cxnId="{0E1CB648-74A8-40CB-A2E8-05DABCEA0C5D}">
      <dgm:prSet/>
      <dgm:spPr/>
      <dgm:t>
        <a:bodyPr/>
        <a:lstStyle/>
        <a:p>
          <a:endParaRPr lang="en-US"/>
        </a:p>
      </dgm:t>
    </dgm:pt>
    <dgm:pt modelId="{232E04ED-E4D2-4BF8-A4BB-A43C2C616649}">
      <dgm:prSet/>
      <dgm:spPr/>
      <dgm:t>
        <a:bodyPr/>
        <a:lstStyle/>
        <a:p>
          <a:r>
            <a:rPr lang="en-US" dirty="0">
              <a:latin typeface="Times New Roman" panose="02020603050405020304" pitchFamily="18" charset="0"/>
              <a:cs typeface="Times New Roman" panose="02020603050405020304" pitchFamily="18" charset="0"/>
            </a:rPr>
            <a:t>Active discussion</a:t>
          </a:r>
        </a:p>
        <a:p>
          <a:r>
            <a:rPr lang="en-US" dirty="0">
              <a:latin typeface="Times New Roman" panose="02020603050405020304" pitchFamily="18" charset="0"/>
              <a:cs typeface="Times New Roman" panose="02020603050405020304" pitchFamily="18" charset="0"/>
            </a:rPr>
            <a:t>Case Study </a:t>
          </a:r>
        </a:p>
        <a:p>
          <a:r>
            <a:rPr lang="en-US" dirty="0">
              <a:latin typeface="Times New Roman" panose="02020603050405020304" pitchFamily="18" charset="0"/>
              <a:cs typeface="Times New Roman" panose="02020603050405020304" pitchFamily="18" charset="0"/>
            </a:rPr>
            <a:t>Role Play</a:t>
          </a:r>
        </a:p>
      </dgm:t>
    </dgm:pt>
    <dgm:pt modelId="{7CE81A0E-B4B8-4FC8-8188-71BDBC86D111}" type="parTrans" cxnId="{E25AFD91-52AC-49B2-99C0-638A4DDDE85C}">
      <dgm:prSet/>
      <dgm:spPr/>
      <dgm:t>
        <a:bodyPr/>
        <a:lstStyle/>
        <a:p>
          <a:endParaRPr lang="en-US"/>
        </a:p>
      </dgm:t>
    </dgm:pt>
    <dgm:pt modelId="{D9291C23-9ABB-4BBB-917B-F1B05B557B41}" type="sibTrans" cxnId="{E25AFD91-52AC-49B2-99C0-638A4DDDE85C}">
      <dgm:prSet/>
      <dgm:spPr/>
      <dgm:t>
        <a:bodyPr/>
        <a:lstStyle/>
        <a:p>
          <a:endParaRPr lang="en-US"/>
        </a:p>
      </dgm:t>
    </dgm:pt>
    <dgm:pt modelId="{D1F64DF3-6125-4020-A1BF-4C1641C86F41}">
      <dgm:prSet/>
      <dgm:spPr/>
      <dgm:t>
        <a:bodyPr/>
        <a:lstStyle/>
        <a:p>
          <a:pPr>
            <a:defRPr b="1"/>
          </a:pPr>
          <a:r>
            <a:rPr lang="en-US">
              <a:latin typeface="Times New Roman" panose="02020603050405020304" pitchFamily="18" charset="0"/>
              <a:cs typeface="Times New Roman" panose="02020603050405020304" pitchFamily="18" charset="0"/>
            </a:rPr>
            <a:t>Required Materials: </a:t>
          </a:r>
        </a:p>
      </dgm:t>
    </dgm:pt>
    <dgm:pt modelId="{C4E2B429-B64B-4EB6-AFB8-8F51421195A8}" type="parTrans" cxnId="{E43ECA58-3716-4F11-85BE-0440683A84C8}">
      <dgm:prSet/>
      <dgm:spPr/>
      <dgm:t>
        <a:bodyPr/>
        <a:lstStyle/>
        <a:p>
          <a:endParaRPr lang="en-US"/>
        </a:p>
      </dgm:t>
    </dgm:pt>
    <dgm:pt modelId="{F25C987E-B789-493B-9CC3-509C8C9D122F}" type="sibTrans" cxnId="{E43ECA58-3716-4F11-85BE-0440683A84C8}">
      <dgm:prSet/>
      <dgm:spPr/>
      <dgm:t>
        <a:bodyPr/>
        <a:lstStyle/>
        <a:p>
          <a:endParaRPr lang="en-US"/>
        </a:p>
      </dgm:t>
    </dgm:pt>
    <dgm:pt modelId="{E8064D49-015A-4AB3-A8E7-14D37E6C1EB8}">
      <dgm:prSet/>
      <dgm:spPr/>
      <dgm:t>
        <a:bodyPr/>
        <a:lstStyle/>
        <a:p>
          <a:r>
            <a:rPr lang="en-US">
              <a:latin typeface="Times New Roman" panose="02020603050405020304" pitchFamily="18" charset="0"/>
              <a:cs typeface="Times New Roman" panose="02020603050405020304" pitchFamily="18" charset="0"/>
            </a:rPr>
            <a:t>Easel Pad</a:t>
          </a:r>
        </a:p>
      </dgm:t>
    </dgm:pt>
    <dgm:pt modelId="{62F86A01-263F-4DB2-85F2-56705072EB6B}" type="parTrans" cxnId="{53C37610-B051-4788-B83D-DCD159BB9F3F}">
      <dgm:prSet/>
      <dgm:spPr/>
      <dgm:t>
        <a:bodyPr/>
        <a:lstStyle/>
        <a:p>
          <a:endParaRPr lang="en-US"/>
        </a:p>
      </dgm:t>
    </dgm:pt>
    <dgm:pt modelId="{4378843C-BD7A-4649-BAF6-86348380F72E}" type="sibTrans" cxnId="{53C37610-B051-4788-B83D-DCD159BB9F3F}">
      <dgm:prSet/>
      <dgm:spPr/>
      <dgm:t>
        <a:bodyPr/>
        <a:lstStyle/>
        <a:p>
          <a:endParaRPr lang="en-US"/>
        </a:p>
      </dgm:t>
    </dgm:pt>
    <dgm:pt modelId="{9FD146ED-7B5F-4640-8F2F-E15AEDCB979C}">
      <dgm:prSet/>
      <dgm:spPr/>
      <dgm:t>
        <a:bodyPr/>
        <a:lstStyle/>
        <a:p>
          <a:r>
            <a:rPr lang="en-US">
              <a:latin typeface="Times New Roman" panose="02020603050405020304" pitchFamily="18" charset="0"/>
              <a:cs typeface="Times New Roman" panose="02020603050405020304" pitchFamily="18" charset="0"/>
            </a:rPr>
            <a:t>Participant Manual </a:t>
          </a:r>
        </a:p>
      </dgm:t>
    </dgm:pt>
    <dgm:pt modelId="{82DD20DF-CC19-4ACE-9DF3-36B2459F325A}" type="parTrans" cxnId="{38122E3D-4165-40F8-9530-75DE0C665C36}">
      <dgm:prSet/>
      <dgm:spPr/>
      <dgm:t>
        <a:bodyPr/>
        <a:lstStyle/>
        <a:p>
          <a:endParaRPr lang="en-US"/>
        </a:p>
      </dgm:t>
    </dgm:pt>
    <dgm:pt modelId="{0BA51CBE-E29C-4B72-85FB-FDDDE427191E}" type="sibTrans" cxnId="{38122E3D-4165-40F8-9530-75DE0C665C36}">
      <dgm:prSet/>
      <dgm:spPr/>
      <dgm:t>
        <a:bodyPr/>
        <a:lstStyle/>
        <a:p>
          <a:endParaRPr lang="en-US"/>
        </a:p>
      </dgm:t>
    </dgm:pt>
    <dgm:pt modelId="{F90CF6D8-B6DD-479D-8816-F04CA6C70CDB}">
      <dgm:prSet/>
      <dgm:spPr/>
      <dgm:t>
        <a:bodyPr/>
        <a:lstStyle/>
        <a:p>
          <a:r>
            <a:rPr lang="en-US" dirty="0">
              <a:latin typeface="Times New Roman" panose="02020603050405020304" pitchFamily="18" charset="0"/>
              <a:cs typeface="Times New Roman" panose="02020603050405020304" pitchFamily="18" charset="0"/>
            </a:rPr>
            <a:t>Notepad for each participant</a:t>
          </a:r>
        </a:p>
      </dgm:t>
    </dgm:pt>
    <dgm:pt modelId="{D5E980DA-F9BC-485D-943C-97D0983ED79C}" type="parTrans" cxnId="{BD8A3A89-0976-4442-9967-988DEF5943F1}">
      <dgm:prSet/>
      <dgm:spPr/>
      <dgm:t>
        <a:bodyPr/>
        <a:lstStyle/>
        <a:p>
          <a:endParaRPr lang="en-US"/>
        </a:p>
      </dgm:t>
    </dgm:pt>
    <dgm:pt modelId="{7CF11DF5-7740-4335-AF6E-0EE858B50FB2}" type="sibTrans" cxnId="{BD8A3A89-0976-4442-9967-988DEF5943F1}">
      <dgm:prSet/>
      <dgm:spPr/>
      <dgm:t>
        <a:bodyPr/>
        <a:lstStyle/>
        <a:p>
          <a:endParaRPr lang="en-US"/>
        </a:p>
      </dgm:t>
    </dgm:pt>
    <dgm:pt modelId="{F3A745F7-E315-4914-8251-97B9DFC345E6}">
      <dgm:prSet/>
      <dgm:spPr/>
      <dgm:t>
        <a:bodyPr/>
        <a:lstStyle/>
        <a:p>
          <a:r>
            <a:rPr lang="en-US">
              <a:latin typeface="Times New Roman" panose="02020603050405020304" pitchFamily="18" charset="0"/>
              <a:cs typeface="Times New Roman" panose="02020603050405020304" pitchFamily="18" charset="0"/>
            </a:rPr>
            <a:t>Pens &amp; Pencils </a:t>
          </a:r>
        </a:p>
      </dgm:t>
    </dgm:pt>
    <dgm:pt modelId="{2740E72E-D18D-48C4-BF1A-E62453F4FD69}" type="parTrans" cxnId="{B8A1A6B5-B8D0-4210-BB3F-2DA0A768CC16}">
      <dgm:prSet/>
      <dgm:spPr/>
      <dgm:t>
        <a:bodyPr/>
        <a:lstStyle/>
        <a:p>
          <a:endParaRPr lang="en-US"/>
        </a:p>
      </dgm:t>
    </dgm:pt>
    <dgm:pt modelId="{EC72AF8E-7259-4ACE-9546-A18033CB6FB3}" type="sibTrans" cxnId="{B8A1A6B5-B8D0-4210-BB3F-2DA0A768CC16}">
      <dgm:prSet/>
      <dgm:spPr/>
      <dgm:t>
        <a:bodyPr/>
        <a:lstStyle/>
        <a:p>
          <a:endParaRPr lang="en-US"/>
        </a:p>
      </dgm:t>
    </dgm:pt>
    <dgm:pt modelId="{6C374E8C-A8E6-45F2-A298-A5853C4DFD18}">
      <dgm:prSet/>
      <dgm:spPr/>
      <dgm:t>
        <a:bodyPr/>
        <a:lstStyle/>
        <a:p>
          <a:pPr>
            <a:defRPr b="1"/>
          </a:pPr>
          <a:r>
            <a:rPr lang="en-US" dirty="0">
              <a:latin typeface="Times New Roman" panose="02020603050405020304" pitchFamily="18" charset="0"/>
              <a:cs typeface="Times New Roman" panose="02020603050405020304" pitchFamily="18" charset="0"/>
            </a:rPr>
            <a:t>Duration: 6 hours</a:t>
          </a:r>
        </a:p>
      </dgm:t>
    </dgm:pt>
    <dgm:pt modelId="{6252417E-81FD-4EE0-83DD-D3BAC8E3D767}" type="parTrans" cxnId="{155E3321-2606-4F4F-AE7C-A76C07C37E91}">
      <dgm:prSet/>
      <dgm:spPr/>
      <dgm:t>
        <a:bodyPr/>
        <a:lstStyle/>
        <a:p>
          <a:endParaRPr lang="en-US"/>
        </a:p>
      </dgm:t>
    </dgm:pt>
    <dgm:pt modelId="{B2CE9B67-B0B3-41A7-B8BB-45DFF0C8BE5A}" type="sibTrans" cxnId="{155E3321-2606-4F4F-AE7C-A76C07C37E91}">
      <dgm:prSet/>
      <dgm:spPr/>
      <dgm:t>
        <a:bodyPr/>
        <a:lstStyle/>
        <a:p>
          <a:endParaRPr lang="en-US"/>
        </a:p>
      </dgm:t>
    </dgm:pt>
    <dgm:pt modelId="{A35A9966-A9A0-4097-8845-857D24AE6010}" type="pres">
      <dgm:prSet presAssocID="{5C3FE596-3CF0-434D-A1C6-54201BAB80A8}" presName="root" presStyleCnt="0">
        <dgm:presLayoutVars>
          <dgm:dir/>
          <dgm:resizeHandles val="exact"/>
        </dgm:presLayoutVars>
      </dgm:prSet>
      <dgm:spPr/>
    </dgm:pt>
    <dgm:pt modelId="{1D2E8717-97E9-43A6-A405-CB1C4807641C}" type="pres">
      <dgm:prSet presAssocID="{75D83B07-374C-477C-9B12-D7757104603E}" presName="compNode" presStyleCnt="0"/>
      <dgm:spPr/>
    </dgm:pt>
    <dgm:pt modelId="{2E5ED103-CC3F-48A5-AA84-11D650D9E4BC}" type="pres">
      <dgm:prSet presAssocID="{75D83B07-374C-477C-9B12-D7757104603E}"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ad with Gears"/>
        </a:ext>
      </dgm:extLst>
    </dgm:pt>
    <dgm:pt modelId="{C5AD1A9F-4AAB-45DB-8E80-541626910560}" type="pres">
      <dgm:prSet presAssocID="{75D83B07-374C-477C-9B12-D7757104603E}" presName="iconSpace" presStyleCnt="0"/>
      <dgm:spPr/>
    </dgm:pt>
    <dgm:pt modelId="{D7F1D983-5749-4809-AD6C-892344DB3E57}" type="pres">
      <dgm:prSet presAssocID="{75D83B07-374C-477C-9B12-D7757104603E}" presName="parTx" presStyleLbl="revTx" presStyleIdx="0" presStyleCnt="6">
        <dgm:presLayoutVars>
          <dgm:chMax val="0"/>
          <dgm:chPref val="0"/>
        </dgm:presLayoutVars>
      </dgm:prSet>
      <dgm:spPr/>
    </dgm:pt>
    <dgm:pt modelId="{C95561F9-07F8-4942-839A-4AE1C6CAF497}" type="pres">
      <dgm:prSet presAssocID="{75D83B07-374C-477C-9B12-D7757104603E}" presName="txSpace" presStyleCnt="0"/>
      <dgm:spPr/>
    </dgm:pt>
    <dgm:pt modelId="{F4E559CF-8D59-41A0-A4EC-743A65D9DDA1}" type="pres">
      <dgm:prSet presAssocID="{75D83B07-374C-477C-9B12-D7757104603E}" presName="desTx" presStyleLbl="revTx" presStyleIdx="1" presStyleCnt="6">
        <dgm:presLayoutVars/>
      </dgm:prSet>
      <dgm:spPr/>
    </dgm:pt>
    <dgm:pt modelId="{65AFFAAC-D037-478D-905D-6EC3B548E8EF}" type="pres">
      <dgm:prSet presAssocID="{B784F67C-1798-4EBC-B597-D9404D4CF269}" presName="sibTrans" presStyleCnt="0"/>
      <dgm:spPr/>
    </dgm:pt>
    <dgm:pt modelId="{1BBB6522-6DF4-4233-A807-8F8534274BC6}" type="pres">
      <dgm:prSet presAssocID="{D1F64DF3-6125-4020-A1BF-4C1641C86F41}" presName="compNode" presStyleCnt="0"/>
      <dgm:spPr/>
    </dgm:pt>
    <dgm:pt modelId="{9FFF9C76-5FFF-489A-9D5E-8B2291B67E18}" type="pres">
      <dgm:prSet presAssocID="{D1F64DF3-6125-4020-A1BF-4C1641C86F41}"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encil"/>
        </a:ext>
      </dgm:extLst>
    </dgm:pt>
    <dgm:pt modelId="{61A1245C-E0C9-4442-B794-0CDAD3DB5922}" type="pres">
      <dgm:prSet presAssocID="{D1F64DF3-6125-4020-A1BF-4C1641C86F41}" presName="iconSpace" presStyleCnt="0"/>
      <dgm:spPr/>
    </dgm:pt>
    <dgm:pt modelId="{928BD0F5-35AF-4EA0-9411-242645764909}" type="pres">
      <dgm:prSet presAssocID="{D1F64DF3-6125-4020-A1BF-4C1641C86F41}" presName="parTx" presStyleLbl="revTx" presStyleIdx="2" presStyleCnt="6">
        <dgm:presLayoutVars>
          <dgm:chMax val="0"/>
          <dgm:chPref val="0"/>
        </dgm:presLayoutVars>
      </dgm:prSet>
      <dgm:spPr/>
    </dgm:pt>
    <dgm:pt modelId="{CAD8C53F-7C9A-447D-9048-53EB3226FDB4}" type="pres">
      <dgm:prSet presAssocID="{D1F64DF3-6125-4020-A1BF-4C1641C86F41}" presName="txSpace" presStyleCnt="0"/>
      <dgm:spPr/>
    </dgm:pt>
    <dgm:pt modelId="{9A7599B2-73E9-41BB-9AED-45A8F8A3037D}" type="pres">
      <dgm:prSet presAssocID="{D1F64DF3-6125-4020-A1BF-4C1641C86F41}" presName="desTx" presStyleLbl="revTx" presStyleIdx="3" presStyleCnt="6">
        <dgm:presLayoutVars/>
      </dgm:prSet>
      <dgm:spPr/>
    </dgm:pt>
    <dgm:pt modelId="{066D25B0-C4F0-488A-AA24-2D2C9C39961D}" type="pres">
      <dgm:prSet presAssocID="{F25C987E-B789-493B-9CC3-509C8C9D122F}" presName="sibTrans" presStyleCnt="0"/>
      <dgm:spPr/>
    </dgm:pt>
    <dgm:pt modelId="{9B697A01-F563-43B5-AD48-8CC08A6606FC}" type="pres">
      <dgm:prSet presAssocID="{6C374E8C-A8E6-45F2-A298-A5853C4DFD18}" presName="compNode" presStyleCnt="0"/>
      <dgm:spPr/>
    </dgm:pt>
    <dgm:pt modelId="{FE35D783-6DB6-46F1-980D-EF9C4C65D716}" type="pres">
      <dgm:prSet presAssocID="{6C374E8C-A8E6-45F2-A298-A5853C4DFD18}"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topwatch"/>
        </a:ext>
      </dgm:extLst>
    </dgm:pt>
    <dgm:pt modelId="{7A8D225A-FC1A-4A4A-BB97-5166D96FB5AF}" type="pres">
      <dgm:prSet presAssocID="{6C374E8C-A8E6-45F2-A298-A5853C4DFD18}" presName="iconSpace" presStyleCnt="0"/>
      <dgm:spPr/>
    </dgm:pt>
    <dgm:pt modelId="{3B40013B-ACBA-4478-8B60-362EF1FD0937}" type="pres">
      <dgm:prSet presAssocID="{6C374E8C-A8E6-45F2-A298-A5853C4DFD18}" presName="parTx" presStyleLbl="revTx" presStyleIdx="4" presStyleCnt="6">
        <dgm:presLayoutVars>
          <dgm:chMax val="0"/>
          <dgm:chPref val="0"/>
        </dgm:presLayoutVars>
      </dgm:prSet>
      <dgm:spPr/>
    </dgm:pt>
    <dgm:pt modelId="{C77B7831-CA77-4F6F-B792-8BEBA63E1791}" type="pres">
      <dgm:prSet presAssocID="{6C374E8C-A8E6-45F2-A298-A5853C4DFD18}" presName="txSpace" presStyleCnt="0"/>
      <dgm:spPr/>
    </dgm:pt>
    <dgm:pt modelId="{696D68A6-120B-4A6A-B67A-61242D930D93}" type="pres">
      <dgm:prSet presAssocID="{6C374E8C-A8E6-45F2-A298-A5853C4DFD18}" presName="desTx" presStyleLbl="revTx" presStyleIdx="5" presStyleCnt="6">
        <dgm:presLayoutVars/>
      </dgm:prSet>
      <dgm:spPr/>
    </dgm:pt>
  </dgm:ptLst>
  <dgm:cxnLst>
    <dgm:cxn modelId="{53C37610-B051-4788-B83D-DCD159BB9F3F}" srcId="{D1F64DF3-6125-4020-A1BF-4C1641C86F41}" destId="{E8064D49-015A-4AB3-A8E7-14D37E6C1EB8}" srcOrd="0" destOrd="0" parTransId="{62F86A01-263F-4DB2-85F2-56705072EB6B}" sibTransId="{4378843C-BD7A-4649-BAF6-86348380F72E}"/>
    <dgm:cxn modelId="{155E3321-2606-4F4F-AE7C-A76C07C37E91}" srcId="{5C3FE596-3CF0-434D-A1C6-54201BAB80A8}" destId="{6C374E8C-A8E6-45F2-A298-A5853C4DFD18}" srcOrd="2" destOrd="0" parTransId="{6252417E-81FD-4EE0-83DD-D3BAC8E3D767}" sibTransId="{B2CE9B67-B0B3-41A7-B8BB-45DFF0C8BE5A}"/>
    <dgm:cxn modelId="{38122E3D-4165-40F8-9530-75DE0C665C36}" srcId="{D1F64DF3-6125-4020-A1BF-4C1641C86F41}" destId="{9FD146ED-7B5F-4640-8F2F-E15AEDCB979C}" srcOrd="1" destOrd="0" parTransId="{82DD20DF-CC19-4ACE-9DF3-36B2459F325A}" sibTransId="{0BA51CBE-E29C-4B72-85FB-FDDDE427191E}"/>
    <dgm:cxn modelId="{05277544-8E8F-46BA-ABAC-7C0E95E61145}" type="presOf" srcId="{E8064D49-015A-4AB3-A8E7-14D37E6C1EB8}" destId="{9A7599B2-73E9-41BB-9AED-45A8F8A3037D}" srcOrd="0" destOrd="0" presId="urn:microsoft.com/office/officeart/2018/2/layout/IconLabelDescriptionList"/>
    <dgm:cxn modelId="{0E1CB648-74A8-40CB-A2E8-05DABCEA0C5D}" srcId="{5C3FE596-3CF0-434D-A1C6-54201BAB80A8}" destId="{75D83B07-374C-477C-9B12-D7757104603E}" srcOrd="0" destOrd="0" parTransId="{42CDFC25-9B5B-45EC-99B6-58DB8CEF1D7B}" sibTransId="{B784F67C-1798-4EBC-B597-D9404D4CF269}"/>
    <dgm:cxn modelId="{D60DD86A-42CC-4F2B-A150-470905999B74}" type="presOf" srcId="{75D83B07-374C-477C-9B12-D7757104603E}" destId="{D7F1D983-5749-4809-AD6C-892344DB3E57}" srcOrd="0" destOrd="0" presId="urn:microsoft.com/office/officeart/2018/2/layout/IconLabelDescriptionList"/>
    <dgm:cxn modelId="{97B1374D-F044-4DE6-A695-94E4C200352A}" type="presOf" srcId="{6C374E8C-A8E6-45F2-A298-A5853C4DFD18}" destId="{3B40013B-ACBA-4478-8B60-362EF1FD0937}" srcOrd="0" destOrd="0" presId="urn:microsoft.com/office/officeart/2018/2/layout/IconLabelDescriptionList"/>
    <dgm:cxn modelId="{E22D8778-30F7-4090-B755-9D5D21493F67}" type="presOf" srcId="{9FD146ED-7B5F-4640-8F2F-E15AEDCB979C}" destId="{9A7599B2-73E9-41BB-9AED-45A8F8A3037D}" srcOrd="0" destOrd="1" presId="urn:microsoft.com/office/officeart/2018/2/layout/IconLabelDescriptionList"/>
    <dgm:cxn modelId="{E43ECA58-3716-4F11-85BE-0440683A84C8}" srcId="{5C3FE596-3CF0-434D-A1C6-54201BAB80A8}" destId="{D1F64DF3-6125-4020-A1BF-4C1641C86F41}" srcOrd="1" destOrd="0" parTransId="{C4E2B429-B64B-4EB6-AFB8-8F51421195A8}" sibTransId="{F25C987E-B789-493B-9CC3-509C8C9D122F}"/>
    <dgm:cxn modelId="{A886AF59-F58F-42FE-823F-0FF02C8885B8}" type="presOf" srcId="{5C3FE596-3CF0-434D-A1C6-54201BAB80A8}" destId="{A35A9966-A9A0-4097-8845-857D24AE6010}" srcOrd="0" destOrd="0" presId="urn:microsoft.com/office/officeart/2018/2/layout/IconLabelDescriptionList"/>
    <dgm:cxn modelId="{D167F45A-2283-4E11-938F-0E70E535E06C}" type="presOf" srcId="{F3A745F7-E315-4914-8251-97B9DFC345E6}" destId="{9A7599B2-73E9-41BB-9AED-45A8F8A3037D}" srcOrd="0" destOrd="3" presId="urn:microsoft.com/office/officeart/2018/2/layout/IconLabelDescriptionList"/>
    <dgm:cxn modelId="{BD8A3A89-0976-4442-9967-988DEF5943F1}" srcId="{D1F64DF3-6125-4020-A1BF-4C1641C86F41}" destId="{F90CF6D8-B6DD-479D-8816-F04CA6C70CDB}" srcOrd="2" destOrd="0" parTransId="{D5E980DA-F9BC-485D-943C-97D0983ED79C}" sibTransId="{7CF11DF5-7740-4335-AF6E-0EE858B50FB2}"/>
    <dgm:cxn modelId="{E25AFD91-52AC-49B2-99C0-638A4DDDE85C}" srcId="{75D83B07-374C-477C-9B12-D7757104603E}" destId="{232E04ED-E4D2-4BF8-A4BB-A43C2C616649}" srcOrd="0" destOrd="0" parTransId="{7CE81A0E-B4B8-4FC8-8188-71BDBC86D111}" sibTransId="{D9291C23-9ABB-4BBB-917B-F1B05B557B41}"/>
    <dgm:cxn modelId="{B8A1A6B5-B8D0-4210-BB3F-2DA0A768CC16}" srcId="{D1F64DF3-6125-4020-A1BF-4C1641C86F41}" destId="{F3A745F7-E315-4914-8251-97B9DFC345E6}" srcOrd="3" destOrd="0" parTransId="{2740E72E-D18D-48C4-BF1A-E62453F4FD69}" sibTransId="{EC72AF8E-7259-4ACE-9546-A18033CB6FB3}"/>
    <dgm:cxn modelId="{863E64E0-14C0-4CFF-8AB8-100D4B5C7254}" type="presOf" srcId="{D1F64DF3-6125-4020-A1BF-4C1641C86F41}" destId="{928BD0F5-35AF-4EA0-9411-242645764909}" srcOrd="0" destOrd="0" presId="urn:microsoft.com/office/officeart/2018/2/layout/IconLabelDescriptionList"/>
    <dgm:cxn modelId="{0458AFE1-4558-4C45-8AF0-C870E3EB0C86}" type="presOf" srcId="{232E04ED-E4D2-4BF8-A4BB-A43C2C616649}" destId="{F4E559CF-8D59-41A0-A4EC-743A65D9DDA1}" srcOrd="0" destOrd="0" presId="urn:microsoft.com/office/officeart/2018/2/layout/IconLabelDescriptionList"/>
    <dgm:cxn modelId="{3143EEEB-72B6-4444-A577-7B80193D78CE}" type="presOf" srcId="{F90CF6D8-B6DD-479D-8816-F04CA6C70CDB}" destId="{9A7599B2-73E9-41BB-9AED-45A8F8A3037D}" srcOrd="0" destOrd="2" presId="urn:microsoft.com/office/officeart/2018/2/layout/IconLabelDescriptionList"/>
    <dgm:cxn modelId="{36A1601B-C385-4F13-BF7D-88BE4CEE7D29}" type="presParOf" srcId="{A35A9966-A9A0-4097-8845-857D24AE6010}" destId="{1D2E8717-97E9-43A6-A405-CB1C4807641C}" srcOrd="0" destOrd="0" presId="urn:microsoft.com/office/officeart/2018/2/layout/IconLabelDescriptionList"/>
    <dgm:cxn modelId="{6EEF6218-D68D-4D79-AB0C-3C79E5782004}" type="presParOf" srcId="{1D2E8717-97E9-43A6-A405-CB1C4807641C}" destId="{2E5ED103-CC3F-48A5-AA84-11D650D9E4BC}" srcOrd="0" destOrd="0" presId="urn:microsoft.com/office/officeart/2018/2/layout/IconLabelDescriptionList"/>
    <dgm:cxn modelId="{19B3847D-D503-403E-AEB9-49B1FEEB1370}" type="presParOf" srcId="{1D2E8717-97E9-43A6-A405-CB1C4807641C}" destId="{C5AD1A9F-4AAB-45DB-8E80-541626910560}" srcOrd="1" destOrd="0" presId="urn:microsoft.com/office/officeart/2018/2/layout/IconLabelDescriptionList"/>
    <dgm:cxn modelId="{E908D26D-5076-4A38-841A-9F3EB7FDB1C9}" type="presParOf" srcId="{1D2E8717-97E9-43A6-A405-CB1C4807641C}" destId="{D7F1D983-5749-4809-AD6C-892344DB3E57}" srcOrd="2" destOrd="0" presId="urn:microsoft.com/office/officeart/2018/2/layout/IconLabelDescriptionList"/>
    <dgm:cxn modelId="{037F6A7F-EE47-4269-9AE1-F347CA5E2A28}" type="presParOf" srcId="{1D2E8717-97E9-43A6-A405-CB1C4807641C}" destId="{C95561F9-07F8-4942-839A-4AE1C6CAF497}" srcOrd="3" destOrd="0" presId="urn:microsoft.com/office/officeart/2018/2/layout/IconLabelDescriptionList"/>
    <dgm:cxn modelId="{B33C0B19-EC5C-4E82-BF1F-A116DD02EAE5}" type="presParOf" srcId="{1D2E8717-97E9-43A6-A405-CB1C4807641C}" destId="{F4E559CF-8D59-41A0-A4EC-743A65D9DDA1}" srcOrd="4" destOrd="0" presId="urn:microsoft.com/office/officeart/2018/2/layout/IconLabelDescriptionList"/>
    <dgm:cxn modelId="{9F675D7D-C832-4F13-856E-7567A632E1B2}" type="presParOf" srcId="{A35A9966-A9A0-4097-8845-857D24AE6010}" destId="{65AFFAAC-D037-478D-905D-6EC3B548E8EF}" srcOrd="1" destOrd="0" presId="urn:microsoft.com/office/officeart/2018/2/layout/IconLabelDescriptionList"/>
    <dgm:cxn modelId="{9589726F-9125-485E-9F8A-E8AC7885559B}" type="presParOf" srcId="{A35A9966-A9A0-4097-8845-857D24AE6010}" destId="{1BBB6522-6DF4-4233-A807-8F8534274BC6}" srcOrd="2" destOrd="0" presId="urn:microsoft.com/office/officeart/2018/2/layout/IconLabelDescriptionList"/>
    <dgm:cxn modelId="{92F9F6DC-EEED-486D-8E5D-1B811EB2DF36}" type="presParOf" srcId="{1BBB6522-6DF4-4233-A807-8F8534274BC6}" destId="{9FFF9C76-5FFF-489A-9D5E-8B2291B67E18}" srcOrd="0" destOrd="0" presId="urn:microsoft.com/office/officeart/2018/2/layout/IconLabelDescriptionList"/>
    <dgm:cxn modelId="{2A36EA7F-2BF9-48D1-B4B2-85876B2444D7}" type="presParOf" srcId="{1BBB6522-6DF4-4233-A807-8F8534274BC6}" destId="{61A1245C-E0C9-4442-B794-0CDAD3DB5922}" srcOrd="1" destOrd="0" presId="urn:microsoft.com/office/officeart/2018/2/layout/IconLabelDescriptionList"/>
    <dgm:cxn modelId="{BADF9C0C-E364-4BB9-8CF8-AF16A51F6288}" type="presParOf" srcId="{1BBB6522-6DF4-4233-A807-8F8534274BC6}" destId="{928BD0F5-35AF-4EA0-9411-242645764909}" srcOrd="2" destOrd="0" presId="urn:microsoft.com/office/officeart/2018/2/layout/IconLabelDescriptionList"/>
    <dgm:cxn modelId="{3993953A-3E33-4F34-99E6-16AAF55E553A}" type="presParOf" srcId="{1BBB6522-6DF4-4233-A807-8F8534274BC6}" destId="{CAD8C53F-7C9A-447D-9048-53EB3226FDB4}" srcOrd="3" destOrd="0" presId="urn:microsoft.com/office/officeart/2018/2/layout/IconLabelDescriptionList"/>
    <dgm:cxn modelId="{76D06F2A-CAEF-4A6E-BC91-B2CF3EAD4D73}" type="presParOf" srcId="{1BBB6522-6DF4-4233-A807-8F8534274BC6}" destId="{9A7599B2-73E9-41BB-9AED-45A8F8A3037D}" srcOrd="4" destOrd="0" presId="urn:microsoft.com/office/officeart/2018/2/layout/IconLabelDescriptionList"/>
    <dgm:cxn modelId="{6FCAA603-C9AF-482E-B94B-6A25991D87A1}" type="presParOf" srcId="{A35A9966-A9A0-4097-8845-857D24AE6010}" destId="{066D25B0-C4F0-488A-AA24-2D2C9C39961D}" srcOrd="3" destOrd="0" presId="urn:microsoft.com/office/officeart/2018/2/layout/IconLabelDescriptionList"/>
    <dgm:cxn modelId="{C0A87FA9-D256-4B9F-9550-F88360B9EAC7}" type="presParOf" srcId="{A35A9966-A9A0-4097-8845-857D24AE6010}" destId="{9B697A01-F563-43B5-AD48-8CC08A6606FC}" srcOrd="4" destOrd="0" presId="urn:microsoft.com/office/officeart/2018/2/layout/IconLabelDescriptionList"/>
    <dgm:cxn modelId="{325936CB-B642-4592-9A5E-B56945277FB8}" type="presParOf" srcId="{9B697A01-F563-43B5-AD48-8CC08A6606FC}" destId="{FE35D783-6DB6-46F1-980D-EF9C4C65D716}" srcOrd="0" destOrd="0" presId="urn:microsoft.com/office/officeart/2018/2/layout/IconLabelDescriptionList"/>
    <dgm:cxn modelId="{1E9ECEBA-26B6-442C-979E-3EDE0F7617AA}" type="presParOf" srcId="{9B697A01-F563-43B5-AD48-8CC08A6606FC}" destId="{7A8D225A-FC1A-4A4A-BB97-5166D96FB5AF}" srcOrd="1" destOrd="0" presId="urn:microsoft.com/office/officeart/2018/2/layout/IconLabelDescriptionList"/>
    <dgm:cxn modelId="{B64D972A-5627-4493-AB62-DB263845B8F3}" type="presParOf" srcId="{9B697A01-F563-43B5-AD48-8CC08A6606FC}" destId="{3B40013B-ACBA-4478-8B60-362EF1FD0937}" srcOrd="2" destOrd="0" presId="urn:microsoft.com/office/officeart/2018/2/layout/IconLabelDescriptionList"/>
    <dgm:cxn modelId="{5D882028-3564-448A-B7E4-C00694DA501A}" type="presParOf" srcId="{9B697A01-F563-43B5-AD48-8CC08A6606FC}" destId="{C77B7831-CA77-4F6F-B792-8BEBA63E1791}" srcOrd="3" destOrd="0" presId="urn:microsoft.com/office/officeart/2018/2/layout/IconLabelDescriptionList"/>
    <dgm:cxn modelId="{F59887A3-CEDD-4A90-B366-07DF929E0D50}" type="presParOf" srcId="{9B697A01-F563-43B5-AD48-8CC08A6606FC}" destId="{696D68A6-120B-4A6A-B67A-61242D930D93}" srcOrd="4" destOrd="0" presId="urn:microsoft.com/office/officeart/2018/2/layout/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5F170FA-2406-46CA-AED1-681865E3B891}"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62BEFC75-C176-4866-B434-3BE3859F2CE0}">
      <dgm:prSet/>
      <dgm:spPr/>
      <dgm:t>
        <a:bodyPr/>
        <a:lstStyle/>
        <a:p>
          <a:pPr>
            <a:defRPr cap="all"/>
          </a:pPr>
          <a:r>
            <a:rPr lang="en-US" dirty="0">
              <a:latin typeface="Times New Roman" panose="02020603050405020304" pitchFamily="18" charset="0"/>
              <a:cs typeface="Times New Roman" panose="02020603050405020304" pitchFamily="18" charset="0"/>
            </a:rPr>
            <a:t>Trust and relationships</a:t>
          </a:r>
        </a:p>
      </dgm:t>
    </dgm:pt>
    <dgm:pt modelId="{54E95022-89D0-4139-AB45-E77667A5F8C0}" type="parTrans" cxnId="{5C59AB26-23CB-4263-9F8C-5EC20B493E9D}">
      <dgm:prSet/>
      <dgm:spPr/>
      <dgm:t>
        <a:bodyPr/>
        <a:lstStyle/>
        <a:p>
          <a:endParaRPr lang="en-US"/>
        </a:p>
      </dgm:t>
    </dgm:pt>
    <dgm:pt modelId="{9E81D71F-AD9E-4BE5-B10B-ADC2DA2CEF17}" type="sibTrans" cxnId="{5C59AB26-23CB-4263-9F8C-5EC20B493E9D}">
      <dgm:prSet/>
      <dgm:spPr/>
      <dgm:t>
        <a:bodyPr/>
        <a:lstStyle/>
        <a:p>
          <a:endParaRPr lang="en-US"/>
        </a:p>
      </dgm:t>
    </dgm:pt>
    <dgm:pt modelId="{ED21B157-243E-4E04-9329-C02ED1526613}">
      <dgm:prSet/>
      <dgm:spPr/>
      <dgm:t>
        <a:bodyPr/>
        <a:lstStyle/>
        <a:p>
          <a:pPr>
            <a:defRPr cap="all"/>
          </a:pPr>
          <a:r>
            <a:rPr lang="en-US" dirty="0">
              <a:latin typeface="Times New Roman" panose="02020603050405020304" pitchFamily="18" charset="0"/>
              <a:cs typeface="Times New Roman" panose="02020603050405020304" pitchFamily="18" charset="0"/>
            </a:rPr>
            <a:t>Provision of Resources</a:t>
          </a:r>
        </a:p>
      </dgm:t>
    </dgm:pt>
    <dgm:pt modelId="{5D23FFD3-7719-4CD3-ACF3-89D9F4E16B80}" type="parTrans" cxnId="{BDB78653-511E-4FA2-8DF2-92252EC79C41}">
      <dgm:prSet/>
      <dgm:spPr/>
      <dgm:t>
        <a:bodyPr/>
        <a:lstStyle/>
        <a:p>
          <a:endParaRPr lang="en-US"/>
        </a:p>
      </dgm:t>
    </dgm:pt>
    <dgm:pt modelId="{404AA47F-6019-4351-981E-22A232A6448F}" type="sibTrans" cxnId="{BDB78653-511E-4FA2-8DF2-92252EC79C41}">
      <dgm:prSet/>
      <dgm:spPr/>
      <dgm:t>
        <a:bodyPr/>
        <a:lstStyle/>
        <a:p>
          <a:endParaRPr lang="en-US"/>
        </a:p>
      </dgm:t>
    </dgm:pt>
    <dgm:pt modelId="{856424E8-92DF-4E70-82EB-73EDEA538DA6}">
      <dgm:prSet/>
      <dgm:spPr/>
      <dgm:t>
        <a:bodyPr/>
        <a:lstStyle/>
        <a:p>
          <a:pPr>
            <a:defRPr cap="all"/>
          </a:pPr>
          <a:r>
            <a:rPr lang="en-US" dirty="0">
              <a:latin typeface="Times New Roman" panose="02020603050405020304" pitchFamily="18" charset="0"/>
              <a:cs typeface="Times New Roman" panose="02020603050405020304" pitchFamily="18" charset="0"/>
            </a:rPr>
            <a:t>Provision of Services</a:t>
          </a:r>
        </a:p>
      </dgm:t>
    </dgm:pt>
    <dgm:pt modelId="{0880E527-2644-42FF-9B1A-1E034C0B58AA}" type="parTrans" cxnId="{502A97D0-1683-41E7-8391-E9A0436216C8}">
      <dgm:prSet/>
      <dgm:spPr/>
      <dgm:t>
        <a:bodyPr/>
        <a:lstStyle/>
        <a:p>
          <a:endParaRPr lang="en-US"/>
        </a:p>
      </dgm:t>
    </dgm:pt>
    <dgm:pt modelId="{D837EAF9-0753-4FD0-9E9D-76768E92B7E7}" type="sibTrans" cxnId="{502A97D0-1683-41E7-8391-E9A0436216C8}">
      <dgm:prSet/>
      <dgm:spPr/>
      <dgm:t>
        <a:bodyPr/>
        <a:lstStyle/>
        <a:p>
          <a:endParaRPr lang="en-US"/>
        </a:p>
      </dgm:t>
    </dgm:pt>
    <dgm:pt modelId="{33ED13FA-9125-46FF-B984-DF77A0D58658}">
      <dgm:prSet/>
      <dgm:spPr/>
      <dgm:t>
        <a:bodyPr/>
        <a:lstStyle/>
        <a:p>
          <a:pPr>
            <a:defRPr cap="all"/>
          </a:pPr>
          <a:r>
            <a:rPr lang="en-US" dirty="0">
              <a:latin typeface="Times New Roman" panose="02020603050405020304" pitchFamily="18" charset="0"/>
              <a:cs typeface="Times New Roman" panose="02020603050405020304" pitchFamily="18" charset="0"/>
            </a:rPr>
            <a:t>Follow up</a:t>
          </a:r>
        </a:p>
      </dgm:t>
    </dgm:pt>
    <dgm:pt modelId="{FB2BC4E5-3720-46B8-893C-75513391AC75}" type="parTrans" cxnId="{C342E48A-0958-4731-B5D3-CB4A3505F959}">
      <dgm:prSet/>
      <dgm:spPr/>
      <dgm:t>
        <a:bodyPr/>
        <a:lstStyle/>
        <a:p>
          <a:endParaRPr lang="en-US"/>
        </a:p>
      </dgm:t>
    </dgm:pt>
    <dgm:pt modelId="{26CF7337-8B20-4302-90AF-7C34D3A4F5F9}" type="sibTrans" cxnId="{C342E48A-0958-4731-B5D3-CB4A3505F959}">
      <dgm:prSet/>
      <dgm:spPr/>
      <dgm:t>
        <a:bodyPr/>
        <a:lstStyle/>
        <a:p>
          <a:endParaRPr lang="en-US"/>
        </a:p>
      </dgm:t>
    </dgm:pt>
    <dgm:pt modelId="{556A0912-6BD7-406E-B13D-1ED082D7B5AB}">
      <dgm:prSet/>
      <dgm:spPr/>
      <dgm:t>
        <a:bodyPr/>
        <a:lstStyle/>
        <a:p>
          <a:pPr>
            <a:defRPr cap="all"/>
          </a:pPr>
          <a:r>
            <a:rPr lang="en-US" dirty="0">
              <a:latin typeface="Times New Roman" panose="02020603050405020304" pitchFamily="18" charset="0"/>
              <a:cs typeface="Times New Roman" panose="02020603050405020304" pitchFamily="18" charset="0"/>
            </a:rPr>
            <a:t>Constant adaptation to meet client’s needs</a:t>
          </a:r>
        </a:p>
      </dgm:t>
    </dgm:pt>
    <dgm:pt modelId="{F2DC4B64-2207-482D-8A0A-2F3F245A6F38}" type="parTrans" cxnId="{CB7A79F2-8A3D-4320-93C9-622AD42474B4}">
      <dgm:prSet/>
      <dgm:spPr/>
      <dgm:t>
        <a:bodyPr/>
        <a:lstStyle/>
        <a:p>
          <a:endParaRPr lang="en-US"/>
        </a:p>
      </dgm:t>
    </dgm:pt>
    <dgm:pt modelId="{AD81D946-72FD-4C72-99AB-936DF4E4F256}" type="sibTrans" cxnId="{CB7A79F2-8A3D-4320-93C9-622AD42474B4}">
      <dgm:prSet/>
      <dgm:spPr/>
      <dgm:t>
        <a:bodyPr/>
        <a:lstStyle/>
        <a:p>
          <a:endParaRPr lang="en-US"/>
        </a:p>
      </dgm:t>
    </dgm:pt>
    <dgm:pt modelId="{6CA67EF7-ED24-4C8E-A557-311CDCDF149F}" type="pres">
      <dgm:prSet presAssocID="{F5F170FA-2406-46CA-AED1-681865E3B891}" presName="root" presStyleCnt="0">
        <dgm:presLayoutVars>
          <dgm:dir/>
          <dgm:resizeHandles val="exact"/>
        </dgm:presLayoutVars>
      </dgm:prSet>
      <dgm:spPr/>
    </dgm:pt>
    <dgm:pt modelId="{DD80C66F-98A5-4E80-93F2-C3E0BBB905F8}" type="pres">
      <dgm:prSet presAssocID="{62BEFC75-C176-4866-B434-3BE3859F2CE0}" presName="compNode" presStyleCnt="0"/>
      <dgm:spPr/>
    </dgm:pt>
    <dgm:pt modelId="{0EBDFF16-B73C-4205-B133-3AD098F2FF32}" type="pres">
      <dgm:prSet presAssocID="{62BEFC75-C176-4866-B434-3BE3859F2CE0}" presName="iconBgRect" presStyleLbl="bgShp" presStyleIdx="0" presStyleCnt="5"/>
      <dgm:spPr/>
    </dgm:pt>
    <dgm:pt modelId="{91061F3B-20ED-41DA-ADD3-A0CF52D70A24}" type="pres">
      <dgm:prSet presAssocID="{62BEFC75-C176-4866-B434-3BE3859F2CE0}"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andshake"/>
        </a:ext>
      </dgm:extLst>
    </dgm:pt>
    <dgm:pt modelId="{FBE3A640-CB1A-447F-B59B-D27417A7A746}" type="pres">
      <dgm:prSet presAssocID="{62BEFC75-C176-4866-B434-3BE3859F2CE0}" presName="spaceRect" presStyleCnt="0"/>
      <dgm:spPr/>
    </dgm:pt>
    <dgm:pt modelId="{7BEC3054-278C-4881-BAE5-9AE34B6278CC}" type="pres">
      <dgm:prSet presAssocID="{62BEFC75-C176-4866-B434-3BE3859F2CE0}" presName="textRect" presStyleLbl="revTx" presStyleIdx="0" presStyleCnt="5">
        <dgm:presLayoutVars>
          <dgm:chMax val="1"/>
          <dgm:chPref val="1"/>
        </dgm:presLayoutVars>
      </dgm:prSet>
      <dgm:spPr/>
    </dgm:pt>
    <dgm:pt modelId="{BF71FDDE-925C-48DA-B06D-0E68E679F4F4}" type="pres">
      <dgm:prSet presAssocID="{9E81D71F-AD9E-4BE5-B10B-ADC2DA2CEF17}" presName="sibTrans" presStyleCnt="0"/>
      <dgm:spPr/>
    </dgm:pt>
    <dgm:pt modelId="{CC4DD8B1-12C7-44A5-93F5-245C3DA93723}" type="pres">
      <dgm:prSet presAssocID="{ED21B157-243E-4E04-9329-C02ED1526613}" presName="compNode" presStyleCnt="0"/>
      <dgm:spPr/>
    </dgm:pt>
    <dgm:pt modelId="{65B7A96C-360C-4CC0-995B-3F70D9BC51E4}" type="pres">
      <dgm:prSet presAssocID="{ED21B157-243E-4E04-9329-C02ED1526613}" presName="iconBgRect" presStyleLbl="bgShp" presStyleIdx="1" presStyleCnt="5"/>
      <dgm:spPr/>
    </dgm:pt>
    <dgm:pt modelId="{0222BB56-C3D2-4BA3-B526-DD33AB943518}" type="pres">
      <dgm:prSet presAssocID="{ED21B157-243E-4E04-9329-C02ED1526613}"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ooks on Shelf"/>
        </a:ext>
      </dgm:extLst>
    </dgm:pt>
    <dgm:pt modelId="{7FAD9EEF-0B26-42C9-AC88-AF1F9748577A}" type="pres">
      <dgm:prSet presAssocID="{ED21B157-243E-4E04-9329-C02ED1526613}" presName="spaceRect" presStyleCnt="0"/>
      <dgm:spPr/>
    </dgm:pt>
    <dgm:pt modelId="{4F64CD87-FE01-4B2B-AB5F-888D4D533E9E}" type="pres">
      <dgm:prSet presAssocID="{ED21B157-243E-4E04-9329-C02ED1526613}" presName="textRect" presStyleLbl="revTx" presStyleIdx="1" presStyleCnt="5">
        <dgm:presLayoutVars>
          <dgm:chMax val="1"/>
          <dgm:chPref val="1"/>
        </dgm:presLayoutVars>
      </dgm:prSet>
      <dgm:spPr/>
    </dgm:pt>
    <dgm:pt modelId="{F220AB1F-9966-49CF-AA98-A9B7413D0B62}" type="pres">
      <dgm:prSet presAssocID="{404AA47F-6019-4351-981E-22A232A6448F}" presName="sibTrans" presStyleCnt="0"/>
      <dgm:spPr/>
    </dgm:pt>
    <dgm:pt modelId="{628E38F3-7D7A-48E1-BB02-8C6104598A6D}" type="pres">
      <dgm:prSet presAssocID="{856424E8-92DF-4E70-82EB-73EDEA538DA6}" presName="compNode" presStyleCnt="0"/>
      <dgm:spPr/>
    </dgm:pt>
    <dgm:pt modelId="{AED62BD2-6F98-468A-BAA2-FCE1361F409F}" type="pres">
      <dgm:prSet presAssocID="{856424E8-92DF-4E70-82EB-73EDEA538DA6}" presName="iconBgRect" presStyleLbl="bgShp" presStyleIdx="2" presStyleCnt="5"/>
      <dgm:spPr/>
    </dgm:pt>
    <dgm:pt modelId="{F588D918-19EC-42CD-9761-F159B51429B9}" type="pres">
      <dgm:prSet presAssocID="{856424E8-92DF-4E70-82EB-73EDEA538DA6}"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 List"/>
        </a:ext>
      </dgm:extLst>
    </dgm:pt>
    <dgm:pt modelId="{0A235055-B0A5-4DBB-8754-93AE1309B923}" type="pres">
      <dgm:prSet presAssocID="{856424E8-92DF-4E70-82EB-73EDEA538DA6}" presName="spaceRect" presStyleCnt="0"/>
      <dgm:spPr/>
    </dgm:pt>
    <dgm:pt modelId="{68502595-C077-42E2-8169-3CBE689CB6A6}" type="pres">
      <dgm:prSet presAssocID="{856424E8-92DF-4E70-82EB-73EDEA538DA6}" presName="textRect" presStyleLbl="revTx" presStyleIdx="2" presStyleCnt="5">
        <dgm:presLayoutVars>
          <dgm:chMax val="1"/>
          <dgm:chPref val="1"/>
        </dgm:presLayoutVars>
      </dgm:prSet>
      <dgm:spPr/>
    </dgm:pt>
    <dgm:pt modelId="{97C5AA9F-0EF1-4CFA-963E-DF95A1DF9818}" type="pres">
      <dgm:prSet presAssocID="{D837EAF9-0753-4FD0-9E9D-76768E92B7E7}" presName="sibTrans" presStyleCnt="0"/>
      <dgm:spPr/>
    </dgm:pt>
    <dgm:pt modelId="{E5C0F8EA-2721-4F53-A8D6-264539667AAB}" type="pres">
      <dgm:prSet presAssocID="{33ED13FA-9125-46FF-B984-DF77A0D58658}" presName="compNode" presStyleCnt="0"/>
      <dgm:spPr/>
    </dgm:pt>
    <dgm:pt modelId="{26E5D2BA-5C94-483F-905A-C02B14113070}" type="pres">
      <dgm:prSet presAssocID="{33ED13FA-9125-46FF-B984-DF77A0D58658}" presName="iconBgRect" presStyleLbl="bgShp" presStyleIdx="3" presStyleCnt="5"/>
      <dgm:spPr/>
    </dgm:pt>
    <dgm:pt modelId="{50F5E662-9719-4EAD-A9F1-D1F357EBEBE5}" type="pres">
      <dgm:prSet presAssocID="{33ED13FA-9125-46FF-B984-DF77A0D58658}"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Footprint"/>
        </a:ext>
      </dgm:extLst>
    </dgm:pt>
    <dgm:pt modelId="{7D49B9A8-5D3D-4BE3-A1BF-D342B2CB500B}" type="pres">
      <dgm:prSet presAssocID="{33ED13FA-9125-46FF-B984-DF77A0D58658}" presName="spaceRect" presStyleCnt="0"/>
      <dgm:spPr/>
    </dgm:pt>
    <dgm:pt modelId="{7369A413-D819-4846-846E-DFCF8B4FCE04}" type="pres">
      <dgm:prSet presAssocID="{33ED13FA-9125-46FF-B984-DF77A0D58658}" presName="textRect" presStyleLbl="revTx" presStyleIdx="3" presStyleCnt="5">
        <dgm:presLayoutVars>
          <dgm:chMax val="1"/>
          <dgm:chPref val="1"/>
        </dgm:presLayoutVars>
      </dgm:prSet>
      <dgm:spPr/>
    </dgm:pt>
    <dgm:pt modelId="{49447DBD-94D3-427D-A573-2A77CE86C8B2}" type="pres">
      <dgm:prSet presAssocID="{26CF7337-8B20-4302-90AF-7C34D3A4F5F9}" presName="sibTrans" presStyleCnt="0"/>
      <dgm:spPr/>
    </dgm:pt>
    <dgm:pt modelId="{9932E71F-38F2-4D81-84A1-3BB82AF2E01F}" type="pres">
      <dgm:prSet presAssocID="{556A0912-6BD7-406E-B13D-1ED082D7B5AB}" presName="compNode" presStyleCnt="0"/>
      <dgm:spPr/>
    </dgm:pt>
    <dgm:pt modelId="{A939A6DE-A6EB-416B-B632-B5F71ED77012}" type="pres">
      <dgm:prSet presAssocID="{556A0912-6BD7-406E-B13D-1ED082D7B5AB}" presName="iconBgRect" presStyleLbl="bgShp" presStyleIdx="4" presStyleCnt="5"/>
      <dgm:spPr/>
    </dgm:pt>
    <dgm:pt modelId="{6010AB66-C94D-4BFF-A8B9-317874EBCDEE}" type="pres">
      <dgm:prSet presAssocID="{556A0912-6BD7-406E-B13D-1ED082D7B5AB}"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Head with Gears"/>
        </a:ext>
      </dgm:extLst>
    </dgm:pt>
    <dgm:pt modelId="{BA2D18A5-CEF3-4E6C-B252-B288859621C1}" type="pres">
      <dgm:prSet presAssocID="{556A0912-6BD7-406E-B13D-1ED082D7B5AB}" presName="spaceRect" presStyleCnt="0"/>
      <dgm:spPr/>
    </dgm:pt>
    <dgm:pt modelId="{94376E76-624A-4F74-BC6F-FDB1BC00B6EE}" type="pres">
      <dgm:prSet presAssocID="{556A0912-6BD7-406E-B13D-1ED082D7B5AB}" presName="textRect" presStyleLbl="revTx" presStyleIdx="4" presStyleCnt="5">
        <dgm:presLayoutVars>
          <dgm:chMax val="1"/>
          <dgm:chPref val="1"/>
        </dgm:presLayoutVars>
      </dgm:prSet>
      <dgm:spPr/>
    </dgm:pt>
  </dgm:ptLst>
  <dgm:cxnLst>
    <dgm:cxn modelId="{5C59AB26-23CB-4263-9F8C-5EC20B493E9D}" srcId="{F5F170FA-2406-46CA-AED1-681865E3B891}" destId="{62BEFC75-C176-4866-B434-3BE3859F2CE0}" srcOrd="0" destOrd="0" parTransId="{54E95022-89D0-4139-AB45-E77667A5F8C0}" sibTransId="{9E81D71F-AD9E-4BE5-B10B-ADC2DA2CEF17}"/>
    <dgm:cxn modelId="{8F5F2A47-5BAF-47B8-88FB-693F88B0EDA8}" type="presOf" srcId="{ED21B157-243E-4E04-9329-C02ED1526613}" destId="{4F64CD87-FE01-4B2B-AB5F-888D4D533E9E}" srcOrd="0" destOrd="0" presId="urn:microsoft.com/office/officeart/2018/5/layout/IconCircleLabelList"/>
    <dgm:cxn modelId="{56ECFC6E-E5A5-4972-8FF7-C12D71E8872B}" type="presOf" srcId="{F5F170FA-2406-46CA-AED1-681865E3B891}" destId="{6CA67EF7-ED24-4C8E-A557-311CDCDF149F}" srcOrd="0" destOrd="0" presId="urn:microsoft.com/office/officeart/2018/5/layout/IconCircleLabelList"/>
    <dgm:cxn modelId="{BDB78653-511E-4FA2-8DF2-92252EC79C41}" srcId="{F5F170FA-2406-46CA-AED1-681865E3B891}" destId="{ED21B157-243E-4E04-9329-C02ED1526613}" srcOrd="1" destOrd="0" parTransId="{5D23FFD3-7719-4CD3-ACF3-89D9F4E16B80}" sibTransId="{404AA47F-6019-4351-981E-22A232A6448F}"/>
    <dgm:cxn modelId="{C63A0E5A-9FA6-4742-92A4-EAF03977C73B}" type="presOf" srcId="{856424E8-92DF-4E70-82EB-73EDEA538DA6}" destId="{68502595-C077-42E2-8169-3CBE689CB6A6}" srcOrd="0" destOrd="0" presId="urn:microsoft.com/office/officeart/2018/5/layout/IconCircleLabelList"/>
    <dgm:cxn modelId="{C342E48A-0958-4731-B5D3-CB4A3505F959}" srcId="{F5F170FA-2406-46CA-AED1-681865E3B891}" destId="{33ED13FA-9125-46FF-B984-DF77A0D58658}" srcOrd="3" destOrd="0" parTransId="{FB2BC4E5-3720-46B8-893C-75513391AC75}" sibTransId="{26CF7337-8B20-4302-90AF-7C34D3A4F5F9}"/>
    <dgm:cxn modelId="{B5EB29AB-F26D-4351-9BE6-507CD4B5BF35}" type="presOf" srcId="{62BEFC75-C176-4866-B434-3BE3859F2CE0}" destId="{7BEC3054-278C-4881-BAE5-9AE34B6278CC}" srcOrd="0" destOrd="0" presId="urn:microsoft.com/office/officeart/2018/5/layout/IconCircleLabelList"/>
    <dgm:cxn modelId="{502A97D0-1683-41E7-8391-E9A0436216C8}" srcId="{F5F170FA-2406-46CA-AED1-681865E3B891}" destId="{856424E8-92DF-4E70-82EB-73EDEA538DA6}" srcOrd="2" destOrd="0" parTransId="{0880E527-2644-42FF-9B1A-1E034C0B58AA}" sibTransId="{D837EAF9-0753-4FD0-9E9D-76768E92B7E7}"/>
    <dgm:cxn modelId="{EF6107EA-7DE6-4709-BC33-59A2DD9A20D8}" type="presOf" srcId="{556A0912-6BD7-406E-B13D-1ED082D7B5AB}" destId="{94376E76-624A-4F74-BC6F-FDB1BC00B6EE}" srcOrd="0" destOrd="0" presId="urn:microsoft.com/office/officeart/2018/5/layout/IconCircleLabelList"/>
    <dgm:cxn modelId="{338E7DEC-DC5B-4AC9-8ADB-2AC38D7202D7}" type="presOf" srcId="{33ED13FA-9125-46FF-B984-DF77A0D58658}" destId="{7369A413-D819-4846-846E-DFCF8B4FCE04}" srcOrd="0" destOrd="0" presId="urn:microsoft.com/office/officeart/2018/5/layout/IconCircleLabelList"/>
    <dgm:cxn modelId="{CB7A79F2-8A3D-4320-93C9-622AD42474B4}" srcId="{F5F170FA-2406-46CA-AED1-681865E3B891}" destId="{556A0912-6BD7-406E-B13D-1ED082D7B5AB}" srcOrd="4" destOrd="0" parTransId="{F2DC4B64-2207-482D-8A0A-2F3F245A6F38}" sibTransId="{AD81D946-72FD-4C72-99AB-936DF4E4F256}"/>
    <dgm:cxn modelId="{4AB0DF8C-6D78-431A-B298-E7720AC3D984}" type="presParOf" srcId="{6CA67EF7-ED24-4C8E-A557-311CDCDF149F}" destId="{DD80C66F-98A5-4E80-93F2-C3E0BBB905F8}" srcOrd="0" destOrd="0" presId="urn:microsoft.com/office/officeart/2018/5/layout/IconCircleLabelList"/>
    <dgm:cxn modelId="{77B991F9-F57F-4ED3-B4F6-0614EBAF0237}" type="presParOf" srcId="{DD80C66F-98A5-4E80-93F2-C3E0BBB905F8}" destId="{0EBDFF16-B73C-4205-B133-3AD098F2FF32}" srcOrd="0" destOrd="0" presId="urn:microsoft.com/office/officeart/2018/5/layout/IconCircleLabelList"/>
    <dgm:cxn modelId="{83C0D6E2-BE34-4040-95AF-BE2AD089842A}" type="presParOf" srcId="{DD80C66F-98A5-4E80-93F2-C3E0BBB905F8}" destId="{91061F3B-20ED-41DA-ADD3-A0CF52D70A24}" srcOrd="1" destOrd="0" presId="urn:microsoft.com/office/officeart/2018/5/layout/IconCircleLabelList"/>
    <dgm:cxn modelId="{BA5E950D-0B28-4E84-BDE9-765CC9CCE18D}" type="presParOf" srcId="{DD80C66F-98A5-4E80-93F2-C3E0BBB905F8}" destId="{FBE3A640-CB1A-447F-B59B-D27417A7A746}" srcOrd="2" destOrd="0" presId="urn:microsoft.com/office/officeart/2018/5/layout/IconCircleLabelList"/>
    <dgm:cxn modelId="{AFF0A05F-1233-45CF-BEB4-C0042EE5DB3C}" type="presParOf" srcId="{DD80C66F-98A5-4E80-93F2-C3E0BBB905F8}" destId="{7BEC3054-278C-4881-BAE5-9AE34B6278CC}" srcOrd="3" destOrd="0" presId="urn:microsoft.com/office/officeart/2018/5/layout/IconCircleLabelList"/>
    <dgm:cxn modelId="{CFCBFF4F-2221-4AC0-A8EB-3E62CD8F998A}" type="presParOf" srcId="{6CA67EF7-ED24-4C8E-A557-311CDCDF149F}" destId="{BF71FDDE-925C-48DA-B06D-0E68E679F4F4}" srcOrd="1" destOrd="0" presId="urn:microsoft.com/office/officeart/2018/5/layout/IconCircleLabelList"/>
    <dgm:cxn modelId="{27B20B06-9CC9-40C6-A548-C7E88298C98F}" type="presParOf" srcId="{6CA67EF7-ED24-4C8E-A557-311CDCDF149F}" destId="{CC4DD8B1-12C7-44A5-93F5-245C3DA93723}" srcOrd="2" destOrd="0" presId="urn:microsoft.com/office/officeart/2018/5/layout/IconCircleLabelList"/>
    <dgm:cxn modelId="{F4DE445B-8205-4C89-8CA3-003EB315C2CF}" type="presParOf" srcId="{CC4DD8B1-12C7-44A5-93F5-245C3DA93723}" destId="{65B7A96C-360C-4CC0-995B-3F70D9BC51E4}" srcOrd="0" destOrd="0" presId="urn:microsoft.com/office/officeart/2018/5/layout/IconCircleLabelList"/>
    <dgm:cxn modelId="{9430F6F9-D7DA-4926-B347-C29C77F6626F}" type="presParOf" srcId="{CC4DD8B1-12C7-44A5-93F5-245C3DA93723}" destId="{0222BB56-C3D2-4BA3-B526-DD33AB943518}" srcOrd="1" destOrd="0" presId="urn:microsoft.com/office/officeart/2018/5/layout/IconCircleLabelList"/>
    <dgm:cxn modelId="{93014B22-4CC6-492B-912F-95DBE68F1149}" type="presParOf" srcId="{CC4DD8B1-12C7-44A5-93F5-245C3DA93723}" destId="{7FAD9EEF-0B26-42C9-AC88-AF1F9748577A}" srcOrd="2" destOrd="0" presId="urn:microsoft.com/office/officeart/2018/5/layout/IconCircleLabelList"/>
    <dgm:cxn modelId="{E628437B-91A0-469D-B5D2-1D07EF744E4D}" type="presParOf" srcId="{CC4DD8B1-12C7-44A5-93F5-245C3DA93723}" destId="{4F64CD87-FE01-4B2B-AB5F-888D4D533E9E}" srcOrd="3" destOrd="0" presId="urn:microsoft.com/office/officeart/2018/5/layout/IconCircleLabelList"/>
    <dgm:cxn modelId="{B0F0CBF1-55E0-492D-BF00-9A33225A3665}" type="presParOf" srcId="{6CA67EF7-ED24-4C8E-A557-311CDCDF149F}" destId="{F220AB1F-9966-49CF-AA98-A9B7413D0B62}" srcOrd="3" destOrd="0" presId="urn:microsoft.com/office/officeart/2018/5/layout/IconCircleLabelList"/>
    <dgm:cxn modelId="{7A7F9527-A3DC-4243-88C4-E867DB528F49}" type="presParOf" srcId="{6CA67EF7-ED24-4C8E-A557-311CDCDF149F}" destId="{628E38F3-7D7A-48E1-BB02-8C6104598A6D}" srcOrd="4" destOrd="0" presId="urn:microsoft.com/office/officeart/2018/5/layout/IconCircleLabelList"/>
    <dgm:cxn modelId="{5BAED942-5926-4B87-8540-21D6FE7B5D8A}" type="presParOf" srcId="{628E38F3-7D7A-48E1-BB02-8C6104598A6D}" destId="{AED62BD2-6F98-468A-BAA2-FCE1361F409F}" srcOrd="0" destOrd="0" presId="urn:microsoft.com/office/officeart/2018/5/layout/IconCircleLabelList"/>
    <dgm:cxn modelId="{60F8A652-0D11-47FF-AA10-42ECBD80A521}" type="presParOf" srcId="{628E38F3-7D7A-48E1-BB02-8C6104598A6D}" destId="{F588D918-19EC-42CD-9761-F159B51429B9}" srcOrd="1" destOrd="0" presId="urn:microsoft.com/office/officeart/2018/5/layout/IconCircleLabelList"/>
    <dgm:cxn modelId="{A25F4F24-FA7D-442C-972F-C7893C896A85}" type="presParOf" srcId="{628E38F3-7D7A-48E1-BB02-8C6104598A6D}" destId="{0A235055-B0A5-4DBB-8754-93AE1309B923}" srcOrd="2" destOrd="0" presId="urn:microsoft.com/office/officeart/2018/5/layout/IconCircleLabelList"/>
    <dgm:cxn modelId="{BF5E3530-2757-4B2B-98BA-986BD5E839DA}" type="presParOf" srcId="{628E38F3-7D7A-48E1-BB02-8C6104598A6D}" destId="{68502595-C077-42E2-8169-3CBE689CB6A6}" srcOrd="3" destOrd="0" presId="urn:microsoft.com/office/officeart/2018/5/layout/IconCircleLabelList"/>
    <dgm:cxn modelId="{A9BA9F89-9F1A-47A9-BB50-8569C5C0D850}" type="presParOf" srcId="{6CA67EF7-ED24-4C8E-A557-311CDCDF149F}" destId="{97C5AA9F-0EF1-4CFA-963E-DF95A1DF9818}" srcOrd="5" destOrd="0" presId="urn:microsoft.com/office/officeart/2018/5/layout/IconCircleLabelList"/>
    <dgm:cxn modelId="{984E35EA-D337-48C5-9CF5-A3170A45DC26}" type="presParOf" srcId="{6CA67EF7-ED24-4C8E-A557-311CDCDF149F}" destId="{E5C0F8EA-2721-4F53-A8D6-264539667AAB}" srcOrd="6" destOrd="0" presId="urn:microsoft.com/office/officeart/2018/5/layout/IconCircleLabelList"/>
    <dgm:cxn modelId="{F28E8DE4-7185-48B0-B0FC-B3E8EB3D8653}" type="presParOf" srcId="{E5C0F8EA-2721-4F53-A8D6-264539667AAB}" destId="{26E5D2BA-5C94-483F-905A-C02B14113070}" srcOrd="0" destOrd="0" presId="urn:microsoft.com/office/officeart/2018/5/layout/IconCircleLabelList"/>
    <dgm:cxn modelId="{272FB11C-519A-40F7-BB81-3A438F7D84C3}" type="presParOf" srcId="{E5C0F8EA-2721-4F53-A8D6-264539667AAB}" destId="{50F5E662-9719-4EAD-A9F1-D1F357EBEBE5}" srcOrd="1" destOrd="0" presId="urn:microsoft.com/office/officeart/2018/5/layout/IconCircleLabelList"/>
    <dgm:cxn modelId="{886D79CF-1EE8-429B-AF00-967EC55D4D42}" type="presParOf" srcId="{E5C0F8EA-2721-4F53-A8D6-264539667AAB}" destId="{7D49B9A8-5D3D-4BE3-A1BF-D342B2CB500B}" srcOrd="2" destOrd="0" presId="urn:microsoft.com/office/officeart/2018/5/layout/IconCircleLabelList"/>
    <dgm:cxn modelId="{DE5D962A-B7B8-4E4D-8A91-9832770EF366}" type="presParOf" srcId="{E5C0F8EA-2721-4F53-A8D6-264539667AAB}" destId="{7369A413-D819-4846-846E-DFCF8B4FCE04}" srcOrd="3" destOrd="0" presId="urn:microsoft.com/office/officeart/2018/5/layout/IconCircleLabelList"/>
    <dgm:cxn modelId="{BF9DCA22-C232-4E9C-AD3D-3B6EA4917BE9}" type="presParOf" srcId="{6CA67EF7-ED24-4C8E-A557-311CDCDF149F}" destId="{49447DBD-94D3-427D-A573-2A77CE86C8B2}" srcOrd="7" destOrd="0" presId="urn:microsoft.com/office/officeart/2018/5/layout/IconCircleLabelList"/>
    <dgm:cxn modelId="{8510BF03-F559-4D7D-AEC0-01A30D0B6898}" type="presParOf" srcId="{6CA67EF7-ED24-4C8E-A557-311CDCDF149F}" destId="{9932E71F-38F2-4D81-84A1-3BB82AF2E01F}" srcOrd="8" destOrd="0" presId="urn:microsoft.com/office/officeart/2018/5/layout/IconCircleLabelList"/>
    <dgm:cxn modelId="{0C469EE4-ED0A-41F0-9FC9-8AF6CB118BB2}" type="presParOf" srcId="{9932E71F-38F2-4D81-84A1-3BB82AF2E01F}" destId="{A939A6DE-A6EB-416B-B632-B5F71ED77012}" srcOrd="0" destOrd="0" presId="urn:microsoft.com/office/officeart/2018/5/layout/IconCircleLabelList"/>
    <dgm:cxn modelId="{59F75A1C-A4A9-46E5-8920-EEB389863776}" type="presParOf" srcId="{9932E71F-38F2-4D81-84A1-3BB82AF2E01F}" destId="{6010AB66-C94D-4BFF-A8B9-317874EBCDEE}" srcOrd="1" destOrd="0" presId="urn:microsoft.com/office/officeart/2018/5/layout/IconCircleLabelList"/>
    <dgm:cxn modelId="{660546FA-054E-46CC-B654-71FEDDF080C4}" type="presParOf" srcId="{9932E71F-38F2-4D81-84A1-3BB82AF2E01F}" destId="{BA2D18A5-CEF3-4E6C-B252-B288859621C1}" srcOrd="2" destOrd="0" presId="urn:microsoft.com/office/officeart/2018/5/layout/IconCircleLabelList"/>
    <dgm:cxn modelId="{FEE95AFC-2999-459A-BE0B-A8941AF8CB20}" type="presParOf" srcId="{9932E71F-38F2-4D81-84A1-3BB82AF2E01F}" destId="{94376E76-624A-4F74-BC6F-FDB1BC00B6EE}"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5ED103-CC3F-48A5-AA84-11D650D9E4BC}">
      <dsp:nvSpPr>
        <dsp:cNvPr id="0" name=""/>
        <dsp:cNvSpPr/>
      </dsp:nvSpPr>
      <dsp:spPr>
        <a:xfrm>
          <a:off x="2039" y="315718"/>
          <a:ext cx="1138429" cy="113842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7F1D983-5749-4809-AD6C-892344DB3E57}">
      <dsp:nvSpPr>
        <dsp:cNvPr id="0" name=""/>
        <dsp:cNvSpPr/>
      </dsp:nvSpPr>
      <dsp:spPr>
        <a:xfrm>
          <a:off x="2039" y="1582623"/>
          <a:ext cx="3252656" cy="4878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289050">
            <a:lnSpc>
              <a:spcPct val="90000"/>
            </a:lnSpc>
            <a:spcBef>
              <a:spcPct val="0"/>
            </a:spcBef>
            <a:spcAft>
              <a:spcPct val="35000"/>
            </a:spcAft>
            <a:buNone/>
            <a:defRPr b="1"/>
          </a:pPr>
          <a:r>
            <a:rPr lang="en-US" sz="2900" kern="1200">
              <a:latin typeface="Times New Roman" panose="02020603050405020304" pitchFamily="18" charset="0"/>
              <a:cs typeface="Times New Roman" panose="02020603050405020304" pitchFamily="18" charset="0"/>
            </a:rPr>
            <a:t>Methodology:</a:t>
          </a:r>
        </a:p>
      </dsp:txBody>
      <dsp:txXfrm>
        <a:off x="2039" y="1582623"/>
        <a:ext cx="3252656" cy="487898"/>
      </dsp:txXfrm>
    </dsp:sp>
    <dsp:sp modelId="{F4E559CF-8D59-41A0-A4EC-743A65D9DDA1}">
      <dsp:nvSpPr>
        <dsp:cNvPr id="0" name=""/>
        <dsp:cNvSpPr/>
      </dsp:nvSpPr>
      <dsp:spPr>
        <a:xfrm>
          <a:off x="2039" y="2130278"/>
          <a:ext cx="3252656" cy="11732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90000"/>
            </a:lnSpc>
            <a:spcBef>
              <a:spcPct val="0"/>
            </a:spcBef>
            <a:spcAft>
              <a:spcPct val="35000"/>
            </a:spcAft>
            <a:buNone/>
          </a:pPr>
          <a:r>
            <a:rPr lang="en-US" sz="1700" kern="1200" dirty="0">
              <a:latin typeface="Times New Roman" panose="02020603050405020304" pitchFamily="18" charset="0"/>
              <a:cs typeface="Times New Roman" panose="02020603050405020304" pitchFamily="18" charset="0"/>
            </a:rPr>
            <a:t>Active discussion</a:t>
          </a:r>
        </a:p>
        <a:p>
          <a:pPr marL="0" lvl="0" indent="0" algn="l" defTabSz="755650">
            <a:lnSpc>
              <a:spcPct val="90000"/>
            </a:lnSpc>
            <a:spcBef>
              <a:spcPct val="0"/>
            </a:spcBef>
            <a:spcAft>
              <a:spcPct val="35000"/>
            </a:spcAft>
            <a:buNone/>
          </a:pPr>
          <a:r>
            <a:rPr lang="en-US" sz="1700" kern="1200" dirty="0">
              <a:latin typeface="Times New Roman" panose="02020603050405020304" pitchFamily="18" charset="0"/>
              <a:cs typeface="Times New Roman" panose="02020603050405020304" pitchFamily="18" charset="0"/>
            </a:rPr>
            <a:t>Case Study </a:t>
          </a:r>
        </a:p>
        <a:p>
          <a:pPr marL="0" lvl="0" indent="0" algn="l" defTabSz="755650">
            <a:lnSpc>
              <a:spcPct val="90000"/>
            </a:lnSpc>
            <a:spcBef>
              <a:spcPct val="0"/>
            </a:spcBef>
            <a:spcAft>
              <a:spcPct val="35000"/>
            </a:spcAft>
            <a:buNone/>
          </a:pPr>
          <a:r>
            <a:rPr lang="en-US" sz="1700" kern="1200" dirty="0">
              <a:latin typeface="Times New Roman" panose="02020603050405020304" pitchFamily="18" charset="0"/>
              <a:cs typeface="Times New Roman" panose="02020603050405020304" pitchFamily="18" charset="0"/>
            </a:rPr>
            <a:t>Role Play</a:t>
          </a:r>
        </a:p>
      </dsp:txBody>
      <dsp:txXfrm>
        <a:off x="2039" y="2130278"/>
        <a:ext cx="3252656" cy="1173245"/>
      </dsp:txXfrm>
    </dsp:sp>
    <dsp:sp modelId="{9FFF9C76-5FFF-489A-9D5E-8B2291B67E18}">
      <dsp:nvSpPr>
        <dsp:cNvPr id="0" name=""/>
        <dsp:cNvSpPr/>
      </dsp:nvSpPr>
      <dsp:spPr>
        <a:xfrm>
          <a:off x="3823910" y="315718"/>
          <a:ext cx="1138429" cy="113842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28BD0F5-35AF-4EA0-9411-242645764909}">
      <dsp:nvSpPr>
        <dsp:cNvPr id="0" name=""/>
        <dsp:cNvSpPr/>
      </dsp:nvSpPr>
      <dsp:spPr>
        <a:xfrm>
          <a:off x="3823910" y="1582623"/>
          <a:ext cx="3252656" cy="4878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289050">
            <a:lnSpc>
              <a:spcPct val="90000"/>
            </a:lnSpc>
            <a:spcBef>
              <a:spcPct val="0"/>
            </a:spcBef>
            <a:spcAft>
              <a:spcPct val="35000"/>
            </a:spcAft>
            <a:buNone/>
            <a:defRPr b="1"/>
          </a:pPr>
          <a:r>
            <a:rPr lang="en-US" sz="2900" kern="1200">
              <a:latin typeface="Times New Roman" panose="02020603050405020304" pitchFamily="18" charset="0"/>
              <a:cs typeface="Times New Roman" panose="02020603050405020304" pitchFamily="18" charset="0"/>
            </a:rPr>
            <a:t>Required Materials: </a:t>
          </a:r>
        </a:p>
      </dsp:txBody>
      <dsp:txXfrm>
        <a:off x="3823910" y="1582623"/>
        <a:ext cx="3252656" cy="487898"/>
      </dsp:txXfrm>
    </dsp:sp>
    <dsp:sp modelId="{9A7599B2-73E9-41BB-9AED-45A8F8A3037D}">
      <dsp:nvSpPr>
        <dsp:cNvPr id="0" name=""/>
        <dsp:cNvSpPr/>
      </dsp:nvSpPr>
      <dsp:spPr>
        <a:xfrm>
          <a:off x="3823910" y="2130278"/>
          <a:ext cx="3252656" cy="11732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90000"/>
            </a:lnSpc>
            <a:spcBef>
              <a:spcPct val="0"/>
            </a:spcBef>
            <a:spcAft>
              <a:spcPct val="35000"/>
            </a:spcAft>
            <a:buNone/>
          </a:pPr>
          <a:r>
            <a:rPr lang="en-US" sz="1700" kern="1200">
              <a:latin typeface="Times New Roman" panose="02020603050405020304" pitchFamily="18" charset="0"/>
              <a:cs typeface="Times New Roman" panose="02020603050405020304" pitchFamily="18" charset="0"/>
            </a:rPr>
            <a:t>Easel Pad</a:t>
          </a:r>
        </a:p>
        <a:p>
          <a:pPr marL="0" lvl="0" indent="0" algn="l" defTabSz="755650">
            <a:lnSpc>
              <a:spcPct val="90000"/>
            </a:lnSpc>
            <a:spcBef>
              <a:spcPct val="0"/>
            </a:spcBef>
            <a:spcAft>
              <a:spcPct val="35000"/>
            </a:spcAft>
            <a:buNone/>
          </a:pPr>
          <a:r>
            <a:rPr lang="en-US" sz="1700" kern="1200">
              <a:latin typeface="Times New Roman" panose="02020603050405020304" pitchFamily="18" charset="0"/>
              <a:cs typeface="Times New Roman" panose="02020603050405020304" pitchFamily="18" charset="0"/>
            </a:rPr>
            <a:t>Participant Manual </a:t>
          </a:r>
        </a:p>
        <a:p>
          <a:pPr marL="0" lvl="0" indent="0" algn="l" defTabSz="755650">
            <a:lnSpc>
              <a:spcPct val="90000"/>
            </a:lnSpc>
            <a:spcBef>
              <a:spcPct val="0"/>
            </a:spcBef>
            <a:spcAft>
              <a:spcPct val="35000"/>
            </a:spcAft>
            <a:buNone/>
          </a:pPr>
          <a:r>
            <a:rPr lang="en-US" sz="1700" kern="1200" dirty="0">
              <a:latin typeface="Times New Roman" panose="02020603050405020304" pitchFamily="18" charset="0"/>
              <a:cs typeface="Times New Roman" panose="02020603050405020304" pitchFamily="18" charset="0"/>
            </a:rPr>
            <a:t>Notepad for each participant</a:t>
          </a:r>
        </a:p>
        <a:p>
          <a:pPr marL="0" lvl="0" indent="0" algn="l" defTabSz="755650">
            <a:lnSpc>
              <a:spcPct val="90000"/>
            </a:lnSpc>
            <a:spcBef>
              <a:spcPct val="0"/>
            </a:spcBef>
            <a:spcAft>
              <a:spcPct val="35000"/>
            </a:spcAft>
            <a:buNone/>
          </a:pPr>
          <a:r>
            <a:rPr lang="en-US" sz="1700" kern="1200">
              <a:latin typeface="Times New Roman" panose="02020603050405020304" pitchFamily="18" charset="0"/>
              <a:cs typeface="Times New Roman" panose="02020603050405020304" pitchFamily="18" charset="0"/>
            </a:rPr>
            <a:t>Pens &amp; Pencils </a:t>
          </a:r>
        </a:p>
      </dsp:txBody>
      <dsp:txXfrm>
        <a:off x="3823910" y="2130278"/>
        <a:ext cx="3252656" cy="1173245"/>
      </dsp:txXfrm>
    </dsp:sp>
    <dsp:sp modelId="{FE35D783-6DB6-46F1-980D-EF9C4C65D716}">
      <dsp:nvSpPr>
        <dsp:cNvPr id="0" name=""/>
        <dsp:cNvSpPr/>
      </dsp:nvSpPr>
      <dsp:spPr>
        <a:xfrm>
          <a:off x="7645781" y="315718"/>
          <a:ext cx="1138429" cy="113842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B40013B-ACBA-4478-8B60-362EF1FD0937}">
      <dsp:nvSpPr>
        <dsp:cNvPr id="0" name=""/>
        <dsp:cNvSpPr/>
      </dsp:nvSpPr>
      <dsp:spPr>
        <a:xfrm>
          <a:off x="7645781" y="1582623"/>
          <a:ext cx="3252656" cy="4878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289050">
            <a:lnSpc>
              <a:spcPct val="90000"/>
            </a:lnSpc>
            <a:spcBef>
              <a:spcPct val="0"/>
            </a:spcBef>
            <a:spcAft>
              <a:spcPct val="35000"/>
            </a:spcAft>
            <a:buNone/>
            <a:defRPr b="1"/>
          </a:pPr>
          <a:r>
            <a:rPr lang="en-US" sz="2900" kern="1200" dirty="0">
              <a:latin typeface="Times New Roman" panose="02020603050405020304" pitchFamily="18" charset="0"/>
              <a:cs typeface="Times New Roman" panose="02020603050405020304" pitchFamily="18" charset="0"/>
            </a:rPr>
            <a:t>Duration: 6 hours</a:t>
          </a:r>
        </a:p>
      </dsp:txBody>
      <dsp:txXfrm>
        <a:off x="7645781" y="1582623"/>
        <a:ext cx="3252656" cy="487898"/>
      </dsp:txXfrm>
    </dsp:sp>
    <dsp:sp modelId="{696D68A6-120B-4A6A-B67A-61242D930D93}">
      <dsp:nvSpPr>
        <dsp:cNvPr id="0" name=""/>
        <dsp:cNvSpPr/>
      </dsp:nvSpPr>
      <dsp:spPr>
        <a:xfrm>
          <a:off x="7645781" y="2130278"/>
          <a:ext cx="3252656" cy="1173245"/>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BDFF16-B73C-4205-B133-3AD098F2FF32}">
      <dsp:nvSpPr>
        <dsp:cNvPr id="0" name=""/>
        <dsp:cNvSpPr/>
      </dsp:nvSpPr>
      <dsp:spPr>
        <a:xfrm>
          <a:off x="662946" y="433674"/>
          <a:ext cx="1199958" cy="1199958"/>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1061F3B-20ED-41DA-ADD3-A0CF52D70A24}">
      <dsp:nvSpPr>
        <dsp:cNvPr id="0" name=""/>
        <dsp:cNvSpPr/>
      </dsp:nvSpPr>
      <dsp:spPr>
        <a:xfrm>
          <a:off x="918675" y="689403"/>
          <a:ext cx="688500" cy="6885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BEC3054-278C-4881-BAE5-9AE34B6278CC}">
      <dsp:nvSpPr>
        <dsp:cNvPr id="0" name=""/>
        <dsp:cNvSpPr/>
      </dsp:nvSpPr>
      <dsp:spPr>
        <a:xfrm>
          <a:off x="279353" y="2007390"/>
          <a:ext cx="1967145"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cap="all"/>
          </a:pPr>
          <a:r>
            <a:rPr lang="en-US" sz="1400" kern="1200" dirty="0">
              <a:latin typeface="Times New Roman" panose="02020603050405020304" pitchFamily="18" charset="0"/>
              <a:cs typeface="Times New Roman" panose="02020603050405020304" pitchFamily="18" charset="0"/>
            </a:rPr>
            <a:t>Trust and relationships</a:t>
          </a:r>
        </a:p>
      </dsp:txBody>
      <dsp:txXfrm>
        <a:off x="279353" y="2007390"/>
        <a:ext cx="1967145" cy="720000"/>
      </dsp:txXfrm>
    </dsp:sp>
    <dsp:sp modelId="{65B7A96C-360C-4CC0-995B-3F70D9BC51E4}">
      <dsp:nvSpPr>
        <dsp:cNvPr id="0" name=""/>
        <dsp:cNvSpPr/>
      </dsp:nvSpPr>
      <dsp:spPr>
        <a:xfrm>
          <a:off x="2974342" y="433674"/>
          <a:ext cx="1199958" cy="1199958"/>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222BB56-C3D2-4BA3-B526-DD33AB943518}">
      <dsp:nvSpPr>
        <dsp:cNvPr id="0" name=""/>
        <dsp:cNvSpPr/>
      </dsp:nvSpPr>
      <dsp:spPr>
        <a:xfrm>
          <a:off x="3230071" y="689403"/>
          <a:ext cx="688500" cy="6885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F64CD87-FE01-4B2B-AB5F-888D4D533E9E}">
      <dsp:nvSpPr>
        <dsp:cNvPr id="0" name=""/>
        <dsp:cNvSpPr/>
      </dsp:nvSpPr>
      <dsp:spPr>
        <a:xfrm>
          <a:off x="2590748" y="2007390"/>
          <a:ext cx="1967145"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cap="all"/>
          </a:pPr>
          <a:r>
            <a:rPr lang="en-US" sz="1400" kern="1200" dirty="0">
              <a:latin typeface="Times New Roman" panose="02020603050405020304" pitchFamily="18" charset="0"/>
              <a:cs typeface="Times New Roman" panose="02020603050405020304" pitchFamily="18" charset="0"/>
            </a:rPr>
            <a:t>Provision of Resources</a:t>
          </a:r>
        </a:p>
      </dsp:txBody>
      <dsp:txXfrm>
        <a:off x="2590748" y="2007390"/>
        <a:ext cx="1967145" cy="720000"/>
      </dsp:txXfrm>
    </dsp:sp>
    <dsp:sp modelId="{AED62BD2-6F98-468A-BAA2-FCE1361F409F}">
      <dsp:nvSpPr>
        <dsp:cNvPr id="0" name=""/>
        <dsp:cNvSpPr/>
      </dsp:nvSpPr>
      <dsp:spPr>
        <a:xfrm>
          <a:off x="5285737" y="433674"/>
          <a:ext cx="1199958" cy="1199958"/>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588D918-19EC-42CD-9761-F159B51429B9}">
      <dsp:nvSpPr>
        <dsp:cNvPr id="0" name=""/>
        <dsp:cNvSpPr/>
      </dsp:nvSpPr>
      <dsp:spPr>
        <a:xfrm>
          <a:off x="5541466" y="689403"/>
          <a:ext cx="688500" cy="6885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8502595-C077-42E2-8169-3CBE689CB6A6}">
      <dsp:nvSpPr>
        <dsp:cNvPr id="0" name=""/>
        <dsp:cNvSpPr/>
      </dsp:nvSpPr>
      <dsp:spPr>
        <a:xfrm>
          <a:off x="4902144" y="2007390"/>
          <a:ext cx="1967145"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cap="all"/>
          </a:pPr>
          <a:r>
            <a:rPr lang="en-US" sz="1400" kern="1200" dirty="0">
              <a:latin typeface="Times New Roman" panose="02020603050405020304" pitchFamily="18" charset="0"/>
              <a:cs typeface="Times New Roman" panose="02020603050405020304" pitchFamily="18" charset="0"/>
            </a:rPr>
            <a:t>Provision of Services</a:t>
          </a:r>
        </a:p>
      </dsp:txBody>
      <dsp:txXfrm>
        <a:off x="4902144" y="2007390"/>
        <a:ext cx="1967145" cy="720000"/>
      </dsp:txXfrm>
    </dsp:sp>
    <dsp:sp modelId="{26E5D2BA-5C94-483F-905A-C02B14113070}">
      <dsp:nvSpPr>
        <dsp:cNvPr id="0" name=""/>
        <dsp:cNvSpPr/>
      </dsp:nvSpPr>
      <dsp:spPr>
        <a:xfrm>
          <a:off x="1818644" y="3219176"/>
          <a:ext cx="1199958" cy="1199958"/>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0F5E662-9719-4EAD-A9F1-D1F357EBEBE5}">
      <dsp:nvSpPr>
        <dsp:cNvPr id="0" name=""/>
        <dsp:cNvSpPr/>
      </dsp:nvSpPr>
      <dsp:spPr>
        <a:xfrm>
          <a:off x="2074373" y="3474905"/>
          <a:ext cx="688500" cy="6885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369A413-D819-4846-846E-DFCF8B4FCE04}">
      <dsp:nvSpPr>
        <dsp:cNvPr id="0" name=""/>
        <dsp:cNvSpPr/>
      </dsp:nvSpPr>
      <dsp:spPr>
        <a:xfrm>
          <a:off x="1435051" y="4792892"/>
          <a:ext cx="1967145"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cap="all"/>
          </a:pPr>
          <a:r>
            <a:rPr lang="en-US" sz="1400" kern="1200" dirty="0">
              <a:latin typeface="Times New Roman" panose="02020603050405020304" pitchFamily="18" charset="0"/>
              <a:cs typeface="Times New Roman" panose="02020603050405020304" pitchFamily="18" charset="0"/>
            </a:rPr>
            <a:t>Follow up</a:t>
          </a:r>
        </a:p>
      </dsp:txBody>
      <dsp:txXfrm>
        <a:off x="1435051" y="4792892"/>
        <a:ext cx="1967145" cy="720000"/>
      </dsp:txXfrm>
    </dsp:sp>
    <dsp:sp modelId="{A939A6DE-A6EB-416B-B632-B5F71ED77012}">
      <dsp:nvSpPr>
        <dsp:cNvPr id="0" name=""/>
        <dsp:cNvSpPr/>
      </dsp:nvSpPr>
      <dsp:spPr>
        <a:xfrm>
          <a:off x="4130039" y="3219176"/>
          <a:ext cx="1199958" cy="1199958"/>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010AB66-C94D-4BFF-A8B9-317874EBCDEE}">
      <dsp:nvSpPr>
        <dsp:cNvPr id="0" name=""/>
        <dsp:cNvSpPr/>
      </dsp:nvSpPr>
      <dsp:spPr>
        <a:xfrm>
          <a:off x="4385768" y="3474905"/>
          <a:ext cx="688500" cy="68850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4376E76-624A-4F74-BC6F-FDB1BC00B6EE}">
      <dsp:nvSpPr>
        <dsp:cNvPr id="0" name=""/>
        <dsp:cNvSpPr/>
      </dsp:nvSpPr>
      <dsp:spPr>
        <a:xfrm>
          <a:off x="3746446" y="4792892"/>
          <a:ext cx="1967145"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cap="all"/>
          </a:pPr>
          <a:r>
            <a:rPr lang="en-US" sz="1400" kern="1200" dirty="0">
              <a:latin typeface="Times New Roman" panose="02020603050405020304" pitchFamily="18" charset="0"/>
              <a:cs typeface="Times New Roman" panose="02020603050405020304" pitchFamily="18" charset="0"/>
            </a:rPr>
            <a:t>Constant adaptation to meet client’s needs</a:t>
          </a:r>
        </a:p>
      </dsp:txBody>
      <dsp:txXfrm>
        <a:off x="3746446" y="4792892"/>
        <a:ext cx="1967145" cy="720000"/>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D8EEA9-60E6-40D3-BC5C-295ABD49A4FF}" type="datetimeFigureOut">
              <a:rPr lang="en-US" smtClean="0"/>
              <a:t>2/16/2020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51DF72-1442-453F-9092-65FAF5C01444}" type="slidenum">
              <a:rPr lang="en-US" smtClean="0"/>
              <a:t>‹#›</a:t>
            </a:fld>
            <a:endParaRPr lang="en-US"/>
          </a:p>
        </p:txBody>
      </p:sp>
    </p:spTree>
    <p:extLst>
      <p:ext uri="{BB962C8B-B14F-4D97-AF65-F5344CB8AC3E}">
        <p14:creationId xmlns:p14="http://schemas.microsoft.com/office/powerpoint/2010/main" val="25096012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nwi.pdx.edu/"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trainer will introduce the topic of “Screening &amp; Assessment”. The trainer will explain that we will discuss practical methods for screening and assessing youth with substance abuse problems. </a:t>
            </a:r>
          </a:p>
        </p:txBody>
      </p:sp>
      <p:sp>
        <p:nvSpPr>
          <p:cNvPr id="4" name="Slide Number Placeholder 3"/>
          <p:cNvSpPr>
            <a:spLocks noGrp="1"/>
          </p:cNvSpPr>
          <p:nvPr>
            <p:ph type="sldNum" sz="quarter" idx="5"/>
          </p:nvPr>
        </p:nvSpPr>
        <p:spPr/>
        <p:txBody>
          <a:bodyPr/>
          <a:lstStyle/>
          <a:p>
            <a:fld id="{4951DF72-1442-453F-9092-65FAF5C01444}" type="slidenum">
              <a:rPr lang="en-US" smtClean="0"/>
              <a:t>1</a:t>
            </a:fld>
            <a:endParaRPr lang="en-US"/>
          </a:p>
        </p:txBody>
      </p:sp>
    </p:spTree>
    <p:extLst>
      <p:ext uri="{BB962C8B-B14F-4D97-AF65-F5344CB8AC3E}">
        <p14:creationId xmlns:p14="http://schemas.microsoft.com/office/powerpoint/2010/main" val="14647517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Trainer discusses that the most important aspect of an effective contact with a youth is the provider’s demeanor and attitude towards the client. </a:t>
            </a:r>
          </a:p>
          <a:p>
            <a:endParaRPr lang="en-US" dirty="0"/>
          </a:p>
          <a:p>
            <a:r>
              <a:rPr lang="en-US" dirty="0"/>
              <a:t>The interviewer’s stance and tone during the administration of the data collection instrument are essential to maintaining the safe, controlled physical and interpersonal space established before the interview began. Interviewers must be able to manage their own emotions during the feel interview process. Signs of high anxiety, frustration, fear, or anger can make the interviewee unsafe during the process. It is the interviewer’s responsibility to manage his or her emotions during the interview, staying calm while displaying compassion when hearing difficult aspects of a person’s story and responding rather than reacting to the person’s behaviors during the interview.</a:t>
            </a:r>
          </a:p>
        </p:txBody>
      </p:sp>
      <p:sp>
        <p:nvSpPr>
          <p:cNvPr id="4" name="Slide Number Placeholder 3"/>
          <p:cNvSpPr>
            <a:spLocks noGrp="1"/>
          </p:cNvSpPr>
          <p:nvPr>
            <p:ph type="sldNum" sz="quarter" idx="5"/>
          </p:nvPr>
        </p:nvSpPr>
        <p:spPr/>
        <p:txBody>
          <a:bodyPr/>
          <a:lstStyle/>
          <a:p>
            <a:fld id="{4951DF72-1442-453F-9092-65FAF5C01444}" type="slidenum">
              <a:rPr lang="en-US" smtClean="0"/>
              <a:t>10</a:t>
            </a:fld>
            <a:endParaRPr lang="en-US"/>
          </a:p>
        </p:txBody>
      </p:sp>
    </p:spTree>
    <p:extLst>
      <p:ext uri="{BB962C8B-B14F-4D97-AF65-F5344CB8AC3E}">
        <p14:creationId xmlns:p14="http://schemas.microsoft.com/office/powerpoint/2010/main" val="11351567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trainer will discuss situations that might arise during a screening or assessment. Some of the most common include; trauma disclosures, suicidal thoughts or feelings and violent behavior. </a:t>
            </a:r>
          </a:p>
          <a:p>
            <a:endParaRPr lang="en-US" dirty="0"/>
          </a:p>
          <a:p>
            <a:r>
              <a:rPr lang="en-US" dirty="0"/>
              <a:t>The trainer asks the audience to raise their hand if they have encountered any of these situations. </a:t>
            </a:r>
          </a:p>
        </p:txBody>
      </p:sp>
      <p:sp>
        <p:nvSpPr>
          <p:cNvPr id="4" name="Slide Number Placeholder 3"/>
          <p:cNvSpPr>
            <a:spLocks noGrp="1"/>
          </p:cNvSpPr>
          <p:nvPr>
            <p:ph type="sldNum" sz="quarter" idx="5"/>
          </p:nvPr>
        </p:nvSpPr>
        <p:spPr/>
        <p:txBody>
          <a:bodyPr/>
          <a:lstStyle/>
          <a:p>
            <a:fld id="{4951DF72-1442-453F-9092-65FAF5C01444}" type="slidenum">
              <a:rPr lang="en-US" smtClean="0"/>
              <a:t>11</a:t>
            </a:fld>
            <a:endParaRPr lang="en-US"/>
          </a:p>
        </p:txBody>
      </p:sp>
    </p:spTree>
    <p:extLst>
      <p:ext uri="{BB962C8B-B14F-4D97-AF65-F5344CB8AC3E}">
        <p14:creationId xmlns:p14="http://schemas.microsoft.com/office/powerpoint/2010/main" val="23957649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trainer will discuss best practices to managing a client’s disclosure of past traumatic experiences such as; childhood sexual abuse, witness to domestic abuse, accidents, violence experienced in the community or others. </a:t>
            </a:r>
          </a:p>
          <a:p>
            <a:endParaRPr lang="en-US" dirty="0"/>
          </a:p>
          <a:p>
            <a:r>
              <a:rPr lang="en-US" b="1" dirty="0"/>
              <a:t>REDIRECT AND STOP: </a:t>
            </a:r>
            <a:r>
              <a:rPr lang="en-US" dirty="0"/>
              <a:t>When a client discloses a traumatic experience, it is recommended that the interviewer gently redirects the client and stops them from continuing disclosure at length. It is not recommended that the interviewer probes more or asks for details of the trauma as this might re-traumatize the client. For example saying: “Susan, it sounds like that experience brings up strong feelings, you don’t need to give me details now, perhaps we can process that once you’re fully in treatment later on”. </a:t>
            </a:r>
          </a:p>
          <a:p>
            <a:endParaRPr lang="en-US" dirty="0"/>
          </a:p>
          <a:p>
            <a:r>
              <a:rPr lang="en-US" b="1" dirty="0"/>
              <a:t>ATTEND TO THE CLIENT’S FEELINGS: </a:t>
            </a:r>
            <a:r>
              <a:rPr lang="en-US" dirty="0"/>
              <a:t>the providers’ goal is to address client’s feelings of distress. Providing statements to validate their feelings and reassuring client can help them regain stability. For example saying: “that sounds like it was a very hurtful experience, I’m here to support you, you’re in a safe place, what can I do to help you feel more comfortable right now?”</a:t>
            </a:r>
          </a:p>
          <a:p>
            <a:endParaRPr lang="en-US" dirty="0"/>
          </a:p>
          <a:p>
            <a:r>
              <a:rPr lang="en-US" b="1" dirty="0"/>
              <a:t>STABILIZE: </a:t>
            </a:r>
            <a:r>
              <a:rPr lang="en-US" dirty="0"/>
              <a:t>Provide the client with enough time and space to recover from the emotional distress, offer water and offer to take a break from the interview. Once the client regains stability, ask the client if they feel well enough to continue the interview and honor their decision.</a:t>
            </a:r>
          </a:p>
          <a:p>
            <a:endParaRPr lang="en-US" dirty="0"/>
          </a:p>
          <a:p>
            <a:r>
              <a:rPr lang="en-US" dirty="0"/>
              <a:t>The trainer will discuss with the audience the duty to report in case of sexual abuse or exposure to domestic violence as it relates to the context where this training is being taught. The trainer can ask “what is the legal duty of providers when they hear cases of sexual abuse?”</a:t>
            </a:r>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4951DF72-1442-453F-9092-65FAF5C01444}" type="slidenum">
              <a:rPr lang="en-US" smtClean="0"/>
              <a:t>12</a:t>
            </a:fld>
            <a:endParaRPr lang="en-US"/>
          </a:p>
        </p:txBody>
      </p:sp>
    </p:spTree>
    <p:extLst>
      <p:ext uri="{BB962C8B-B14F-4D97-AF65-F5344CB8AC3E}">
        <p14:creationId xmlns:p14="http://schemas.microsoft.com/office/powerpoint/2010/main" val="42904409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The trainer will discuss the topic of encountering suicidal thoughts or feelings when screening or assessing a client. </a:t>
            </a:r>
          </a:p>
          <a:p>
            <a:pPr>
              <a:defRPr/>
            </a:pPr>
            <a:endParaRPr lang="en-US" dirty="0"/>
          </a:p>
          <a:p>
            <a:pPr>
              <a:defRPr/>
            </a:pPr>
            <a:endParaRPr lang="en-US" dirty="0"/>
          </a:p>
          <a:p>
            <a:pPr>
              <a:defRPr/>
            </a:pPr>
            <a:r>
              <a:rPr lang="en-US" b="1" dirty="0"/>
              <a:t>UNDERSTANDING SUICIDE</a:t>
            </a:r>
            <a:r>
              <a:rPr lang="en-US" dirty="0"/>
              <a:t>: </a:t>
            </a:r>
          </a:p>
          <a:p>
            <a:pPr>
              <a:defRPr/>
            </a:pPr>
            <a:endParaRPr lang="en-US" altLang="es-ES_tradnl" dirty="0"/>
          </a:p>
          <a:p>
            <a:pPr>
              <a:defRPr/>
            </a:pPr>
            <a:r>
              <a:rPr lang="en-US" altLang="es-ES_tradnl" dirty="0"/>
              <a:t>The trainer should explain that adolescents with substance use disorders are at especially high risk of suicidal behavior.  As such, suicide risk is a problem that every frontline counselor must be able to address.</a:t>
            </a:r>
          </a:p>
          <a:p>
            <a:pPr>
              <a:defRPr/>
            </a:pPr>
            <a:endParaRPr lang="en-US" altLang="es-ES_tradnl" dirty="0"/>
          </a:p>
          <a:p>
            <a:pPr>
              <a:defRPr/>
            </a:pPr>
            <a:r>
              <a:rPr lang="en-US" altLang="es-ES_tradnl" dirty="0"/>
              <a:t>Adolescents in crisis may experience suicide ideation—thoughts about hurting or killing themselves. These thoughts are common and predictable responses to the distress felt during a crisis. Some counselors may experience discomfort when talking about suicide ideation and may avoid the topic. However, because of the relatively high risk among youth who use substances, it is vitally important that counselors become comfortable and confident</a:t>
            </a:r>
          </a:p>
          <a:p>
            <a:pPr>
              <a:defRPr/>
            </a:pPr>
            <a:endParaRPr lang="en-US" altLang="es-ES_tradnl" dirty="0"/>
          </a:p>
          <a:p>
            <a:pPr>
              <a:defRPr/>
            </a:pPr>
            <a:r>
              <a:rPr lang="en-US" altLang="es-ES_tradnl" dirty="0"/>
              <a:t>in addressing issues relating to suicide with their clients.</a:t>
            </a:r>
          </a:p>
          <a:p>
            <a:pPr>
              <a:defRPr/>
            </a:pPr>
            <a:r>
              <a:rPr lang="en-US" altLang="es-ES_tradnl" dirty="0"/>
              <a:t>   Adolescents often enter treatment at a point when their substance use is out of control, increasing a variety of risk factors for suicide.</a:t>
            </a:r>
          </a:p>
          <a:p>
            <a:pPr>
              <a:defRPr/>
            </a:pPr>
            <a:r>
              <a:rPr lang="en-US" altLang="es-ES_tradnl" dirty="0"/>
              <a:t>   They enter treatment when a number of substance-related life crises may be cooccurring (e.g., school, legal, family).</a:t>
            </a:r>
          </a:p>
          <a:p>
            <a:pPr>
              <a:defRPr/>
            </a:pPr>
            <a:r>
              <a:rPr lang="en-US" altLang="es-ES_tradnl" dirty="0"/>
              <a:t>   They enter treatment at peaks in depressive symptoms.</a:t>
            </a:r>
          </a:p>
          <a:p>
            <a:pPr>
              <a:defRPr/>
            </a:pPr>
            <a:r>
              <a:rPr lang="en-US" altLang="es-ES_tradnl" dirty="0"/>
              <a:t>   Mental health problems (e.g., depression, post-traumatic stress disorder [PTSD], anxiety disorders, some personality disorders) associated with suicide risk often cooccur among people who use substances.</a:t>
            </a:r>
          </a:p>
          <a:p>
            <a:pPr>
              <a:defRPr/>
            </a:pPr>
            <a:r>
              <a:rPr lang="en-US" altLang="es-ES_tradnl" dirty="0"/>
              <a:t>   Crises that are known to increase suicide risk sometimes emerge during drug treatment (e.g., relapse, family readjustment stress, transitions between levels of treatment).</a:t>
            </a:r>
          </a:p>
          <a:p>
            <a:pPr>
              <a:defRPr/>
            </a:pPr>
            <a:endParaRPr lang="en-US" dirty="0"/>
          </a:p>
          <a:p>
            <a:pPr>
              <a:defRPr/>
            </a:pPr>
            <a:endParaRPr lang="en-US" dirty="0"/>
          </a:p>
          <a:p>
            <a:pPr>
              <a:defRPr/>
            </a:pPr>
            <a:r>
              <a:rPr lang="en-US" dirty="0"/>
              <a:t>The trainer should explain that there is a 4-step process to intervene when there is a suicide risk suspected. The four steps form the acronym </a:t>
            </a:r>
            <a:r>
              <a:rPr lang="en-US" b="1" dirty="0"/>
              <a:t>GATE</a:t>
            </a:r>
            <a:r>
              <a:rPr lang="en-US" dirty="0"/>
              <a:t>. The steps are:</a:t>
            </a:r>
          </a:p>
          <a:p>
            <a:pPr>
              <a:defRPr/>
            </a:pPr>
            <a:endParaRPr lang="en-US" sz="1100" dirty="0"/>
          </a:p>
          <a:p>
            <a:pPr marL="171450" indent="-171450">
              <a:buFont typeface="Arial" panose="020B0604020202020204" pitchFamily="34" charset="0"/>
              <a:buChar char="•"/>
              <a:defRPr/>
            </a:pPr>
            <a:r>
              <a:rPr lang="en-US" dirty="0"/>
              <a:t>Gather information;</a:t>
            </a:r>
            <a:endParaRPr lang="en-US" sz="1100" dirty="0"/>
          </a:p>
          <a:p>
            <a:pPr marL="171450" indent="-171450">
              <a:buFont typeface="Arial" panose="020B0604020202020204" pitchFamily="34" charset="0"/>
              <a:buChar char="•"/>
              <a:defRPr/>
            </a:pPr>
            <a:r>
              <a:rPr lang="en-US" dirty="0"/>
              <a:t>Access supervision;</a:t>
            </a:r>
            <a:endParaRPr lang="en-US" sz="1100" dirty="0"/>
          </a:p>
          <a:p>
            <a:pPr marL="171450" indent="-171450">
              <a:buFont typeface="Arial" panose="020B0604020202020204" pitchFamily="34" charset="0"/>
              <a:buChar char="•"/>
              <a:defRPr/>
            </a:pPr>
            <a:r>
              <a:rPr lang="en-US" dirty="0"/>
              <a:t>Take responsible action; and</a:t>
            </a:r>
            <a:endParaRPr lang="en-US" sz="1100" dirty="0"/>
          </a:p>
          <a:p>
            <a:pPr marL="171450" indent="-171450">
              <a:buFont typeface="Arial" panose="020B0604020202020204" pitchFamily="34" charset="0"/>
              <a:buChar char="•"/>
              <a:defRPr/>
            </a:pPr>
            <a:r>
              <a:rPr lang="en-US" dirty="0"/>
              <a:t>Extend the action.</a:t>
            </a:r>
            <a:endParaRPr lang="en-US" sz="1100" dirty="0"/>
          </a:p>
          <a:p>
            <a:pPr>
              <a:defRPr/>
            </a:pPr>
            <a:endParaRPr lang="en-US" dirty="0"/>
          </a:p>
          <a:p>
            <a:pPr>
              <a:defRPr/>
            </a:pPr>
            <a:r>
              <a:rPr lang="en-US" dirty="0"/>
              <a:t>Gather information:</a:t>
            </a:r>
            <a:endParaRPr lang="en-US" sz="1100" dirty="0"/>
          </a:p>
          <a:p>
            <a:pPr>
              <a:defRPr/>
            </a:pPr>
            <a:r>
              <a:rPr lang="en-US" dirty="0"/>
              <a:t>There are two steps to gathering information:</a:t>
            </a:r>
            <a:endParaRPr lang="en-US" sz="1100" dirty="0"/>
          </a:p>
          <a:p>
            <a:pPr>
              <a:defRPr/>
            </a:pPr>
            <a:r>
              <a:rPr lang="en-US" dirty="0"/>
              <a:t>Screening for and identifying warning signs; and</a:t>
            </a:r>
            <a:endParaRPr lang="en-US" sz="1100" dirty="0"/>
          </a:p>
          <a:p>
            <a:pPr>
              <a:defRPr/>
            </a:pPr>
            <a:r>
              <a:rPr lang="en-US" dirty="0"/>
              <a:t>Asking follow up questions.</a:t>
            </a:r>
            <a:endParaRPr lang="en-US" sz="1100" dirty="0"/>
          </a:p>
          <a:p>
            <a:pPr>
              <a:defRPr/>
            </a:pPr>
            <a:endParaRPr lang="en-US" i="1" dirty="0"/>
          </a:p>
          <a:p>
            <a:pPr>
              <a:defRPr/>
            </a:pPr>
            <a:r>
              <a:rPr lang="en-US" i="1" dirty="0"/>
              <a:t>Screening</a:t>
            </a:r>
            <a:endParaRPr lang="en-US" sz="1100" dirty="0"/>
          </a:p>
          <a:p>
            <a:pPr>
              <a:defRPr/>
            </a:pPr>
            <a:r>
              <a:rPr lang="en-US" dirty="0"/>
              <a:t>Screening consists of asking very brief, uniform questions at intake (and throughout treatment as necessary) to determine whether further questions about suicide risk are necessary. There is a myth that asking a person about suicidal thoughts may put the idea in his or her head and increase the risk. This is not true. Being asked about suicide may actually be a relief for many people.</a:t>
            </a:r>
            <a:endParaRPr lang="en-US" sz="1100" dirty="0"/>
          </a:p>
          <a:p>
            <a:pPr>
              <a:defRPr/>
            </a:pPr>
            <a:endParaRPr lang="en-US" dirty="0"/>
          </a:p>
          <a:p>
            <a:pPr>
              <a:defRPr/>
            </a:pPr>
            <a:r>
              <a:rPr lang="en-US" dirty="0"/>
              <a:t>Sample Screening Questions</a:t>
            </a:r>
            <a:endParaRPr lang="en-US" sz="1100" dirty="0"/>
          </a:p>
          <a:p>
            <a:pPr>
              <a:defRPr/>
            </a:pPr>
            <a:r>
              <a:rPr lang="en-US" i="1" dirty="0"/>
              <a:t>Introducing the topic (use either statement):</a:t>
            </a:r>
            <a:endParaRPr lang="en-US" sz="1100" dirty="0"/>
          </a:p>
          <a:p>
            <a:pPr>
              <a:defRPr/>
            </a:pPr>
            <a:r>
              <a:rPr lang="en-US" dirty="0"/>
              <a:t>1. Now I am going to ask you a few questions about suicide.</a:t>
            </a:r>
            <a:endParaRPr lang="en-US" sz="1100" dirty="0"/>
          </a:p>
          <a:p>
            <a:pPr>
              <a:defRPr/>
            </a:pPr>
            <a:r>
              <a:rPr lang="en-US" dirty="0"/>
              <a:t>2. I have a few questions to ask you about suicidal thoughts and behaviors.</a:t>
            </a:r>
          </a:p>
          <a:p>
            <a:pPr>
              <a:defRPr/>
            </a:pPr>
            <a:endParaRPr lang="en-US" sz="1100" dirty="0"/>
          </a:p>
          <a:p>
            <a:pPr>
              <a:defRPr/>
            </a:pPr>
            <a:r>
              <a:rPr lang="en-US" i="1" dirty="0"/>
              <a:t>Screening for suicidal thoughts (ask either question):</a:t>
            </a:r>
            <a:endParaRPr lang="en-US" sz="1100" dirty="0"/>
          </a:p>
          <a:p>
            <a:pPr>
              <a:defRPr/>
            </a:pPr>
            <a:r>
              <a:rPr lang="en-US" dirty="0"/>
              <a:t>1. Have you thought about killing yourself?</a:t>
            </a:r>
            <a:endParaRPr lang="en-US" sz="1100" dirty="0"/>
          </a:p>
          <a:p>
            <a:pPr>
              <a:defRPr/>
            </a:pPr>
            <a:r>
              <a:rPr lang="en-US" dirty="0"/>
              <a:t>2. Have you thought about carrying out suicide?</a:t>
            </a:r>
          </a:p>
          <a:p>
            <a:pPr>
              <a:defRPr/>
            </a:pPr>
            <a:endParaRPr lang="en-US" sz="1100" dirty="0"/>
          </a:p>
          <a:p>
            <a:pPr>
              <a:defRPr/>
            </a:pPr>
            <a:r>
              <a:rPr lang="en-US" i="1" dirty="0"/>
              <a:t>Screening for suicide attempts (ask either question):</a:t>
            </a:r>
            <a:endParaRPr lang="en-US" sz="1100" dirty="0"/>
          </a:p>
          <a:p>
            <a:pPr>
              <a:defRPr/>
            </a:pPr>
            <a:r>
              <a:rPr lang="en-US" dirty="0"/>
              <a:t>1. Have you ever tried to take your own life?</a:t>
            </a:r>
            <a:endParaRPr lang="en-US" sz="1100" dirty="0"/>
          </a:p>
          <a:p>
            <a:pPr>
              <a:defRPr/>
            </a:pPr>
            <a:r>
              <a:rPr lang="en-US" dirty="0"/>
              <a:t>2. Have you ever attempted suicide?</a:t>
            </a:r>
            <a:endParaRPr lang="en-US" sz="1100" dirty="0"/>
          </a:p>
          <a:p>
            <a:pPr>
              <a:defRPr/>
            </a:pPr>
            <a:endParaRPr lang="en-US" i="1" dirty="0"/>
          </a:p>
          <a:p>
            <a:pPr>
              <a:defRPr/>
            </a:pPr>
            <a:r>
              <a:rPr lang="en-US" i="1" dirty="0"/>
              <a:t>Asking Follow-up Questions</a:t>
            </a:r>
            <a:endParaRPr lang="en-US" sz="1100" dirty="0"/>
          </a:p>
          <a:p>
            <a:pPr>
              <a:defRPr/>
            </a:pPr>
            <a:r>
              <a:rPr lang="en-US" dirty="0"/>
              <a:t>Ask follow-up questions when clients respond “yes” to one or more screening questions or any time you notice a warning sign. The purpose of asking follow up questions is to have as much information as possible so that you, your supervisor, and the treatment team can develop a good plan of action. You also will want to provide as much information as possible to another provider should you make a referral.</a:t>
            </a:r>
            <a:endParaRPr lang="en-US" sz="1100" dirty="0"/>
          </a:p>
          <a:p>
            <a:pPr>
              <a:defRPr/>
            </a:pPr>
            <a:endParaRPr lang="en-US" dirty="0"/>
          </a:p>
          <a:p>
            <a:pPr>
              <a:defRPr/>
            </a:pPr>
            <a:r>
              <a:rPr lang="en-US" dirty="0"/>
              <a:t>Access supervision:</a:t>
            </a:r>
          </a:p>
          <a:p>
            <a:pPr>
              <a:defRPr/>
            </a:pPr>
            <a:endParaRPr lang="en-US" sz="1100" dirty="0"/>
          </a:p>
          <a:p>
            <a:pPr>
              <a:defRPr/>
            </a:pPr>
            <a:r>
              <a:rPr lang="en-US" dirty="0"/>
              <a:t>You should not make a judgment about the seriousness of suicide risk or try to manage suicide risk on your own unless you have an advanced mental health degree and specialized training in suicide risk management and it is understood by your program that you are qualified to manage such risk independently.</a:t>
            </a:r>
          </a:p>
          <a:p>
            <a:pPr>
              <a:defRPr/>
            </a:pPr>
            <a:endParaRPr lang="en-US" sz="1100" dirty="0"/>
          </a:p>
          <a:p>
            <a:pPr>
              <a:defRPr/>
            </a:pPr>
            <a:r>
              <a:rPr lang="en-US" dirty="0"/>
              <a:t>Receiving input from a peer is not enough. Although such input may be helpful, consultation is a more formal process whereby information and advice are obtained from:</a:t>
            </a:r>
          </a:p>
          <a:p>
            <a:pPr>
              <a:defRPr/>
            </a:pPr>
            <a:endParaRPr lang="en-US" sz="1100" dirty="0"/>
          </a:p>
          <a:p>
            <a:pPr>
              <a:defRPr/>
            </a:pPr>
            <a:r>
              <a:rPr lang="en-US" dirty="0"/>
              <a:t>A professional with clear supervisory responsibilities;</a:t>
            </a:r>
            <a:endParaRPr lang="en-US" sz="1100" dirty="0"/>
          </a:p>
          <a:p>
            <a:pPr>
              <a:defRPr/>
            </a:pPr>
            <a:r>
              <a:rPr lang="en-US" dirty="0"/>
              <a:t>A multidisciplinary team that includes such a person; or</a:t>
            </a:r>
            <a:endParaRPr lang="en-US" sz="1100" dirty="0"/>
          </a:p>
          <a:p>
            <a:pPr>
              <a:defRPr/>
            </a:pPr>
            <a:r>
              <a:rPr lang="en-US" dirty="0"/>
              <a:t>An outside consultant experienced in managing suicidal clients who has been approved by your program for this purpose.</a:t>
            </a:r>
          </a:p>
          <a:p>
            <a:pPr>
              <a:defRPr/>
            </a:pPr>
            <a:endParaRPr lang="en-US" sz="1100" dirty="0"/>
          </a:p>
          <a:p>
            <a:pPr>
              <a:defRPr/>
            </a:pPr>
            <a:r>
              <a:rPr lang="en-US" dirty="0"/>
              <a:t>When obtaining supervision or consultation, assemble all the information you have gathered on your client’s suicidal thoughts and/or suicide attempts through the screening and follow up questions, as well as data from other sources of information (e.g., other providers, family members, treatment records).</a:t>
            </a:r>
            <a:endParaRPr lang="en-US" sz="1100" dirty="0"/>
          </a:p>
          <a:p>
            <a:pPr>
              <a:defRPr/>
            </a:pPr>
            <a:r>
              <a:rPr lang="en-US" dirty="0"/>
              <a:t>In some circumstances, you will need to obtain immediate consultation. In other circumstances, obtaining consultation at regularly scheduled supervision or team meetings may be sufficient.</a:t>
            </a:r>
          </a:p>
          <a:p>
            <a:pPr>
              <a:defRPr/>
            </a:pPr>
            <a:endParaRPr lang="en-US" sz="1100" dirty="0"/>
          </a:p>
          <a:p>
            <a:pPr>
              <a:defRPr/>
            </a:pPr>
            <a:r>
              <a:rPr lang="en-US" b="1" dirty="0"/>
              <a:t>Circumstances Requiring Immediate Supervision or Consultation</a:t>
            </a:r>
            <a:endParaRPr lang="en-US" sz="1100" dirty="0"/>
          </a:p>
          <a:p>
            <a:pPr>
              <a:defRPr/>
            </a:pPr>
            <a:r>
              <a:rPr lang="en-US" i="1" dirty="0"/>
              <a:t>At Intake:</a:t>
            </a:r>
            <a:endParaRPr lang="en-US" sz="1100" dirty="0"/>
          </a:p>
          <a:p>
            <a:pPr>
              <a:defRPr/>
            </a:pPr>
            <a:r>
              <a:rPr lang="en-US" dirty="0"/>
              <a:t>Direct warning signs are evident (suicidal communication, seeking access to method, making preparations);</a:t>
            </a:r>
            <a:endParaRPr lang="en-US" sz="1100" dirty="0"/>
          </a:p>
          <a:p>
            <a:pPr>
              <a:defRPr/>
            </a:pPr>
            <a:r>
              <a:rPr lang="en-US" dirty="0"/>
              <a:t>Answers to follow-up questions to suicide screening questions suggest that there is current risk;</a:t>
            </a:r>
            <a:endParaRPr lang="en-US" sz="1100" dirty="0"/>
          </a:p>
          <a:p>
            <a:pPr>
              <a:defRPr/>
            </a:pPr>
            <a:r>
              <a:rPr lang="en-US" dirty="0"/>
              <a:t>Answers to follow-up questions to indirect warning signs suggest that there is current risk; and</a:t>
            </a:r>
            <a:endParaRPr lang="en-US" sz="1100" dirty="0"/>
          </a:p>
          <a:p>
            <a:pPr>
              <a:defRPr/>
            </a:pPr>
            <a:r>
              <a:rPr lang="en-US" dirty="0"/>
              <a:t>Additional information (e.g., from the referral source, family member, medical record) suggests that there is current risk.</a:t>
            </a:r>
            <a:endParaRPr lang="en-US" sz="1100" dirty="0"/>
          </a:p>
          <a:p>
            <a:pPr>
              <a:defRPr/>
            </a:pPr>
            <a:r>
              <a:rPr lang="en-US" i="1" dirty="0"/>
              <a:t>During Treatment:</a:t>
            </a:r>
            <a:endParaRPr lang="en-US" sz="1100" dirty="0"/>
          </a:p>
          <a:p>
            <a:pPr>
              <a:defRPr/>
            </a:pPr>
            <a:r>
              <a:rPr lang="en-US" dirty="0"/>
              <a:t>Emergence (or reemergence) of direct warning signs suggests current risk;</a:t>
            </a:r>
            <a:endParaRPr lang="en-US" sz="1100" dirty="0"/>
          </a:p>
          <a:p>
            <a:pPr>
              <a:defRPr/>
            </a:pPr>
            <a:r>
              <a:rPr lang="en-US" dirty="0"/>
              <a:t>Emergence (or reemergence) of indirect warning signs that, on follow up questioning, suggests current risk;</a:t>
            </a:r>
            <a:endParaRPr lang="en-US" sz="1100" dirty="0"/>
          </a:p>
          <a:p>
            <a:pPr>
              <a:defRPr/>
            </a:pPr>
            <a:r>
              <a:rPr lang="en-US" dirty="0"/>
              <a:t>Answers to suicide screening questions asked during the course of treatment suggest current risk; and</a:t>
            </a:r>
            <a:endParaRPr lang="en-US" sz="1100" dirty="0"/>
          </a:p>
          <a:p>
            <a:pPr>
              <a:defRPr/>
            </a:pPr>
            <a:r>
              <a:rPr lang="en-US" dirty="0"/>
              <a:t>Additional information (e.g., from another provider or family member) suggests current risk.</a:t>
            </a:r>
            <a:endParaRPr lang="en-US" sz="1100" dirty="0"/>
          </a:p>
          <a:p>
            <a:pPr>
              <a:defRPr/>
            </a:pPr>
            <a:r>
              <a:rPr lang="en-US" dirty="0"/>
              <a:t> </a:t>
            </a:r>
            <a:endParaRPr lang="en-US" sz="1100" dirty="0"/>
          </a:p>
          <a:p>
            <a:pPr>
              <a:defRPr/>
            </a:pPr>
            <a:r>
              <a:rPr lang="en-US" b="1" dirty="0"/>
              <a:t>Circumstances That Can Wait for Regularly Scheduled Supervision or Consultation</a:t>
            </a:r>
            <a:endParaRPr lang="en-US" sz="1100" dirty="0"/>
          </a:p>
          <a:p>
            <a:pPr>
              <a:defRPr/>
            </a:pPr>
            <a:r>
              <a:rPr lang="en-US" i="1" dirty="0"/>
              <a:t>At Intake:</a:t>
            </a:r>
            <a:endParaRPr lang="en-US" sz="1100" dirty="0"/>
          </a:p>
          <a:p>
            <a:pPr>
              <a:defRPr/>
            </a:pPr>
            <a:r>
              <a:rPr lang="en-US" dirty="0"/>
              <a:t>One or more indirect warning signs are present, but answers to follow-up questions indicate that there is no reason to suspect current risk for suicidal behavior (e.g., a client is socially isolated and abusing substances, but otherwise shows no indications of suicidal thoughts or plans);</a:t>
            </a:r>
            <a:endParaRPr lang="en-US" sz="1100" dirty="0"/>
          </a:p>
          <a:p>
            <a:pPr>
              <a:defRPr/>
            </a:pPr>
            <a:r>
              <a:rPr lang="en-US" dirty="0"/>
              <a:t>One or more risk factors are present, but there are no accompanying warning signs or other indications to suspect current risk for suicidal behavior;</a:t>
            </a:r>
            <a:endParaRPr lang="en-US" sz="1100" dirty="0"/>
          </a:p>
          <a:p>
            <a:pPr>
              <a:defRPr/>
            </a:pPr>
            <a:r>
              <a:rPr lang="en-US" dirty="0"/>
              <a:t>During screening, client discloses a history of suicidal thoughts or suicide attempts, but there are no accompanying warning signs or other indications to suspect current risk for suicidal behavior; and</a:t>
            </a:r>
            <a:endParaRPr lang="en-US" sz="1100" dirty="0"/>
          </a:p>
          <a:p>
            <a:pPr>
              <a:defRPr/>
            </a:pPr>
            <a:r>
              <a:rPr lang="en-US" dirty="0"/>
              <a:t>Additional information (e.g., from the referral source or a family member) suggests your client has a history of suicidal thoughts or attempts, but there are no accompanying warning signs or other indications to suspect current risk for suicidal behavior.</a:t>
            </a:r>
            <a:endParaRPr lang="en-US" sz="1100" dirty="0"/>
          </a:p>
          <a:p>
            <a:pPr>
              <a:defRPr/>
            </a:pPr>
            <a:r>
              <a:rPr lang="en-US" i="1" dirty="0"/>
              <a:t>During Treatment:</a:t>
            </a:r>
            <a:endParaRPr lang="en-US" sz="1100" dirty="0"/>
          </a:p>
          <a:p>
            <a:pPr>
              <a:defRPr/>
            </a:pPr>
            <a:r>
              <a:rPr lang="en-US" dirty="0"/>
              <a:t>Client reports (or alludes to) a history of suicidal thoughts that you had not previously been aware of, but there are no accompanying warning signs or other indications to suspect current risk for suicidal behavior;</a:t>
            </a:r>
            <a:endParaRPr lang="en-US" sz="1100" dirty="0"/>
          </a:p>
          <a:p>
            <a:pPr>
              <a:defRPr/>
            </a:pPr>
            <a:r>
              <a:rPr lang="en-US" dirty="0"/>
              <a:t>Client reports (or alludes to) prior suicide attempts that you had not previously been aware of, but there are no accompanying warning signs or other indications to suspect current risk for suicidal behavior;</a:t>
            </a:r>
            <a:endParaRPr lang="en-US" sz="1100" dirty="0"/>
          </a:p>
          <a:p>
            <a:pPr>
              <a:defRPr/>
            </a:pPr>
            <a:r>
              <a:rPr lang="en-US" dirty="0"/>
              <a:t>Additional information (e.g., from another provider or family member) suggests a history of suicidal thoughts or attempts that you had not previously been aware of, but there are no accompanying warning signs or other indications to suspect current risk for suicidal behavior; and</a:t>
            </a:r>
            <a:endParaRPr lang="en-US" sz="1100" dirty="0"/>
          </a:p>
          <a:p>
            <a:pPr>
              <a:defRPr/>
            </a:pPr>
            <a:r>
              <a:rPr lang="en-US" dirty="0"/>
              <a:t>Client with a history of suicidal thoughts or behaviors experiences an acute stressful life event or a setback in treatment (e.g., substance abuse relapse), but there are no accompanying warning signs or other indications to suspect current risk for suicidal behavior.</a:t>
            </a:r>
            <a:endParaRPr lang="en-US" sz="1100" dirty="0"/>
          </a:p>
          <a:p>
            <a:pPr>
              <a:defRPr/>
            </a:pPr>
            <a:endParaRPr lang="en-US" b="1" dirty="0"/>
          </a:p>
          <a:p>
            <a:pPr>
              <a:defRPr/>
            </a:pPr>
            <a:r>
              <a:rPr lang="en-US" b="1" dirty="0"/>
              <a:t>Take responsible action</a:t>
            </a:r>
            <a:endParaRPr lang="en-US" sz="1100" dirty="0"/>
          </a:p>
          <a:p>
            <a:pPr>
              <a:defRPr/>
            </a:pPr>
            <a:r>
              <a:rPr lang="en-US" dirty="0"/>
              <a:t>The actions taken should be sensible in light of the information that has been gathered about suicidal thoughts and/or previous suicide attempts. Although the potential actions are many, they can generally be described along a continuum of intensiveness. In instances of greater seriousness, you will generally take more intensive actions. For less serious circumstances, you will likely take fewer intensive actions. Note that “less intensive” does not mean no action; it merely indicates that the counselor may have more time to formulate a response, the actions may be of lower intensity, and/or fewer individuals and resources may be involved.</a:t>
            </a:r>
            <a:endParaRPr lang="en-US" sz="1100" dirty="0"/>
          </a:p>
          <a:p>
            <a:pPr>
              <a:defRPr/>
            </a:pPr>
            <a:r>
              <a:rPr lang="en-US" dirty="0"/>
              <a:t>Counselors are also advised to be aware of local emergency services providers who are trained and experienced at providing medical intervention for suicide attempts. Such providers must be prepared to use pharmacological intervention (e.g., naloxone) for suicide attempts by overdose.</a:t>
            </a:r>
            <a:endParaRPr lang="en-US" sz="1100" dirty="0"/>
          </a:p>
          <a:p>
            <a:pPr>
              <a:defRPr/>
            </a:pPr>
            <a:endParaRPr lang="en-US" i="1" dirty="0"/>
          </a:p>
          <a:p>
            <a:pPr>
              <a:defRPr/>
            </a:pPr>
            <a:r>
              <a:rPr lang="en-US" i="1" dirty="0"/>
              <a:t>Possible Responsible Actions</a:t>
            </a:r>
          </a:p>
          <a:p>
            <a:pPr>
              <a:defRPr/>
            </a:pPr>
            <a:endParaRPr lang="en-US" sz="1100" dirty="0"/>
          </a:p>
          <a:p>
            <a:pPr>
              <a:defRPr/>
            </a:pPr>
            <a:r>
              <a:rPr lang="en-US" dirty="0"/>
              <a:t>Arrange a referral:</a:t>
            </a:r>
            <a:endParaRPr lang="en-US" sz="1100" dirty="0"/>
          </a:p>
          <a:p>
            <a:pPr marL="171450" indent="-171450">
              <a:buFont typeface="Arial" panose="020B0604020202020204" pitchFamily="34" charset="0"/>
              <a:buChar char="•"/>
              <a:defRPr/>
            </a:pPr>
            <a:r>
              <a:rPr lang="en-US" dirty="0"/>
              <a:t>To a clinician for further assessment of suicide risk;</a:t>
            </a:r>
            <a:endParaRPr lang="en-US" sz="1100" dirty="0"/>
          </a:p>
          <a:p>
            <a:pPr marL="171450" indent="-171450">
              <a:buFont typeface="Arial" panose="020B0604020202020204" pitchFamily="34" charset="0"/>
              <a:buChar char="•"/>
              <a:defRPr/>
            </a:pPr>
            <a:r>
              <a:rPr lang="en-US" dirty="0"/>
              <a:t>To a provider for mental health counseling;</a:t>
            </a:r>
            <a:endParaRPr lang="en-US" sz="1100" dirty="0"/>
          </a:p>
          <a:p>
            <a:pPr marL="171450" indent="-171450">
              <a:buFont typeface="Arial" panose="020B0604020202020204" pitchFamily="34" charset="0"/>
              <a:buChar char="•"/>
              <a:defRPr/>
            </a:pPr>
            <a:r>
              <a:rPr lang="en-US" dirty="0"/>
              <a:t>To a provider for medication management;</a:t>
            </a:r>
            <a:endParaRPr lang="en-US" sz="1100" dirty="0"/>
          </a:p>
          <a:p>
            <a:pPr marL="171450" indent="-171450">
              <a:buFont typeface="Arial" panose="020B0604020202020204" pitchFamily="34" charset="0"/>
              <a:buChar char="•"/>
              <a:defRPr/>
            </a:pPr>
            <a:r>
              <a:rPr lang="en-US" dirty="0"/>
              <a:t>To an emergency services provider (e.g., hospital emergency department) for acute risk assessment;</a:t>
            </a:r>
            <a:endParaRPr lang="en-US" sz="1100" dirty="0"/>
          </a:p>
          <a:p>
            <a:pPr marL="171450" indent="-171450">
              <a:buFont typeface="Arial" panose="020B0604020202020204" pitchFamily="34" charset="0"/>
              <a:buChar char="•"/>
              <a:defRPr/>
            </a:pPr>
            <a:r>
              <a:rPr lang="en-US" dirty="0"/>
              <a:t>To a mental health mobile crisis team that can provide outreach to a physically inaccessible client at his or her home (or shelter) and make a timely assessment; or</a:t>
            </a:r>
            <a:endParaRPr lang="en-US" sz="1100" dirty="0"/>
          </a:p>
          <a:p>
            <a:pPr marL="171450" indent="-171450">
              <a:buFont typeface="Arial" panose="020B0604020202020204" pitchFamily="34" charset="0"/>
              <a:buChar char="•"/>
              <a:defRPr/>
            </a:pPr>
            <a:r>
              <a:rPr lang="en-US" dirty="0"/>
              <a:t>To a more intensive substance abuse treatment setting.</a:t>
            </a:r>
            <a:endParaRPr lang="en-US" sz="1100" dirty="0"/>
          </a:p>
          <a:p>
            <a:pPr>
              <a:defRPr/>
            </a:pPr>
            <a:endParaRPr lang="en-US" dirty="0"/>
          </a:p>
          <a:p>
            <a:pPr>
              <a:defRPr/>
            </a:pPr>
            <a:r>
              <a:rPr lang="en-US" dirty="0"/>
              <a:t>Restrict access to methods of suicide (you will need the help of family members or friends).</a:t>
            </a:r>
            <a:endParaRPr lang="en-US" sz="1100" dirty="0"/>
          </a:p>
          <a:p>
            <a:pPr>
              <a:defRPr/>
            </a:pPr>
            <a:endParaRPr lang="en-US" dirty="0"/>
          </a:p>
          <a:p>
            <a:pPr>
              <a:defRPr/>
            </a:pPr>
            <a:r>
              <a:rPr lang="en-US" dirty="0"/>
              <a:t>Temporarily increase the frequency of care, including more frequent telephone check-ins.</a:t>
            </a:r>
            <a:endParaRPr lang="en-US" sz="1100" dirty="0"/>
          </a:p>
          <a:p>
            <a:pPr>
              <a:defRPr/>
            </a:pPr>
            <a:endParaRPr lang="en-US" dirty="0"/>
          </a:p>
          <a:p>
            <a:pPr>
              <a:defRPr/>
            </a:pPr>
            <a:r>
              <a:rPr lang="en-US" dirty="0"/>
              <a:t>Temporarily increase the level of care (e.g., refer client to residential or hospital-based treatment).</a:t>
            </a:r>
            <a:endParaRPr lang="en-US" sz="1100" dirty="0"/>
          </a:p>
          <a:p>
            <a:pPr>
              <a:defRPr/>
            </a:pPr>
            <a:endParaRPr lang="en-US" dirty="0"/>
          </a:p>
          <a:p>
            <a:pPr>
              <a:defRPr/>
            </a:pPr>
            <a:r>
              <a:rPr lang="en-US" dirty="0"/>
              <a:t>Involve a case manager if possible (e.g., to coordinate care, to check on the client occasionally).</a:t>
            </a:r>
            <a:endParaRPr lang="en-US" sz="1100" dirty="0"/>
          </a:p>
          <a:p>
            <a:pPr>
              <a:defRPr/>
            </a:pPr>
            <a:endParaRPr lang="en-US" dirty="0"/>
          </a:p>
          <a:p>
            <a:pPr>
              <a:defRPr/>
            </a:pPr>
            <a:r>
              <a:rPr lang="en-US" dirty="0"/>
              <a:t>Involve the primary mental disorder care provider if there is one.</a:t>
            </a:r>
            <a:endParaRPr lang="en-US" sz="1100" dirty="0"/>
          </a:p>
          <a:p>
            <a:pPr>
              <a:defRPr/>
            </a:pPr>
            <a:endParaRPr lang="en-US" dirty="0"/>
          </a:p>
          <a:p>
            <a:pPr>
              <a:defRPr/>
            </a:pPr>
            <a:r>
              <a:rPr lang="en-US" dirty="0"/>
              <a:t>Encourage the client to attend (or increase attendance at) 12-Step meetings such as Alcoholics Anonymous, Narcotics Anonymous, or Cocaine Anonymous.</a:t>
            </a:r>
            <a:endParaRPr lang="en-US" sz="1100" dirty="0"/>
          </a:p>
          <a:p>
            <a:pPr>
              <a:defRPr/>
            </a:pPr>
            <a:endParaRPr lang="en-US" dirty="0"/>
          </a:p>
          <a:p>
            <a:pPr>
              <a:defRPr/>
            </a:pPr>
            <a:r>
              <a:rPr lang="en-US" dirty="0"/>
              <a:t>Enlist family members or significant others (selectively, depending on their health, closeness to the client, and motivation) in observing indications of a return of suicide risk.</a:t>
            </a:r>
            <a:endParaRPr lang="en-US" sz="1100" dirty="0"/>
          </a:p>
          <a:p>
            <a:pPr>
              <a:defRPr/>
            </a:pPr>
            <a:endParaRPr lang="en-US" dirty="0"/>
          </a:p>
          <a:p>
            <a:pPr>
              <a:defRPr/>
            </a:pPr>
            <a:r>
              <a:rPr lang="en-US" dirty="0"/>
              <a:t>Observe the client for signs of a return of risk.</a:t>
            </a:r>
            <a:endParaRPr lang="en-US" sz="1100" dirty="0"/>
          </a:p>
          <a:p>
            <a:pPr>
              <a:defRPr/>
            </a:pPr>
            <a:endParaRPr lang="en-US" dirty="0"/>
          </a:p>
          <a:p>
            <a:pPr>
              <a:defRPr/>
            </a:pPr>
            <a:r>
              <a:rPr lang="en-US" dirty="0"/>
              <a:t>Create a safety card (see below) with the client in the event of a return of acute suicidal thoughts.</a:t>
            </a:r>
            <a:endParaRPr lang="en-US" sz="1100" dirty="0"/>
          </a:p>
          <a:p>
            <a:pPr>
              <a:defRPr/>
            </a:pPr>
            <a:endParaRPr lang="en-US" dirty="0"/>
          </a:p>
          <a:p>
            <a:pPr>
              <a:defRPr/>
            </a:pPr>
            <a:r>
              <a:rPr lang="en-US" dirty="0"/>
              <a:t>Create a detailed safety plan with the client in the event of relapse to alcohol or drugs.</a:t>
            </a:r>
            <a:endParaRPr lang="en-US" sz="1100" dirty="0"/>
          </a:p>
          <a:p>
            <a:pPr>
              <a:defRPr/>
            </a:pPr>
            <a:endParaRPr lang="en-US" dirty="0"/>
          </a:p>
          <a:p>
            <a:pPr>
              <a:defRPr/>
            </a:pPr>
            <a:r>
              <a:rPr lang="en-US" dirty="0"/>
              <a:t>Give the client an emergency hotline number.</a:t>
            </a:r>
            <a:endParaRPr lang="en-US" sz="1100" dirty="0"/>
          </a:p>
          <a:p>
            <a:pPr>
              <a:defRPr/>
            </a:pPr>
            <a:endParaRPr lang="en-US" dirty="0"/>
          </a:p>
          <a:p>
            <a:pPr>
              <a:defRPr/>
            </a:pPr>
            <a:r>
              <a:rPr lang="en-US" dirty="0"/>
              <a:t>Invite the client to contact you (or an emergency hotline) in the event of acute suicidal thoughts.</a:t>
            </a:r>
            <a:endParaRPr lang="en-US" sz="1100" dirty="0"/>
          </a:p>
          <a:p>
            <a:pPr>
              <a:defRPr/>
            </a:pPr>
            <a:endParaRPr lang="en-US" i="1" dirty="0"/>
          </a:p>
          <a:p>
            <a:pPr>
              <a:defRPr/>
            </a:pPr>
            <a:r>
              <a:rPr lang="en-US" i="1" dirty="0"/>
              <a:t>Extend the action:</a:t>
            </a:r>
            <a:endParaRPr lang="en-US" sz="1100" dirty="0"/>
          </a:p>
          <a:p>
            <a:pPr>
              <a:defRPr/>
            </a:pPr>
            <a:endParaRPr lang="en-US" dirty="0"/>
          </a:p>
          <a:p>
            <a:pPr>
              <a:defRPr/>
            </a:pPr>
            <a:r>
              <a:rPr lang="en-US" dirty="0"/>
              <a:t>A common misconception is that suicide risk is an acute problem that, once dealt with, ends. Unfortunately, individuals who are suicidal commonly experience a return of suicide risk following any number of setbacks, including relapse to substance use, a distressing life event (e.g., breakup with a partner), increased depression, or any number of other situations. Sometimes suicidal behavior even occurs in the context of substantial improvement in mood and energy. Therefore, monitoring for signs of a return of suicidal thoughts or behavior is essential.</a:t>
            </a:r>
          </a:p>
          <a:p>
            <a:pPr>
              <a:defRPr/>
            </a:pPr>
            <a:endParaRPr lang="en-US" sz="1100" dirty="0"/>
          </a:p>
          <a:p>
            <a:pPr>
              <a:defRPr/>
            </a:pPr>
            <a:r>
              <a:rPr lang="en-US" dirty="0"/>
              <a:t>There is also a tendency to refer a client experiencing suicidal thoughts and behaviors to another provider and then assume that the issue has been taken care of. This is a mistake. It is essential to follow up with the provider to determine that the client kept the appointment. It is also critical to coordinate care on an ongoing basis, for example, to alert a provider that a client has relapsed and may be vulnerable to suicidal thoughts.</a:t>
            </a:r>
            <a:endParaRPr lang="en-US" sz="1100" dirty="0"/>
          </a:p>
          <a:p>
            <a:pPr>
              <a:defRPr/>
            </a:pPr>
            <a:r>
              <a:rPr lang="en-US" dirty="0"/>
              <a:t>Extending the action emphasizes the importance of watching for a return of suicidal thoughts and behaviors, following up with referrals, and coordinating on an ongoing basis with providers who are addressing the client’s suicidal thoughts and behaviors.</a:t>
            </a:r>
          </a:p>
          <a:p>
            <a:pPr>
              <a:defRPr/>
            </a:pPr>
            <a:endParaRPr lang="en-US" sz="1100" dirty="0"/>
          </a:p>
          <a:p>
            <a:pPr>
              <a:defRPr/>
            </a:pPr>
            <a:r>
              <a:rPr lang="en-US" i="1" dirty="0"/>
              <a:t>Examples of Extending the Action</a:t>
            </a:r>
            <a:endParaRPr lang="en-US" sz="1100" dirty="0"/>
          </a:p>
          <a:p>
            <a:pPr marL="171450" indent="-171450">
              <a:buFont typeface="Arial" panose="020B0604020202020204" pitchFamily="34" charset="0"/>
              <a:buChar char="•"/>
              <a:defRPr/>
            </a:pPr>
            <a:r>
              <a:rPr lang="en-US" dirty="0"/>
              <a:t>Confirm that a client has kept the referral appointment with a mental health provider (or other professional).</a:t>
            </a:r>
            <a:endParaRPr lang="en-US" sz="1100" dirty="0"/>
          </a:p>
          <a:p>
            <a:pPr marL="171450" indent="-171450">
              <a:buFont typeface="Arial" panose="020B0604020202020204" pitchFamily="34" charset="0"/>
              <a:buChar char="•"/>
              <a:defRPr/>
            </a:pPr>
            <a:r>
              <a:rPr lang="en-US" dirty="0"/>
              <a:t>Follow up with the hospital emergency department when a client has been referred for acute assessment.</a:t>
            </a:r>
            <a:endParaRPr lang="en-US" sz="1100" dirty="0"/>
          </a:p>
          <a:p>
            <a:pPr marL="171450" indent="-171450">
              <a:buFont typeface="Arial" panose="020B0604020202020204" pitchFamily="34" charset="0"/>
              <a:buChar char="•"/>
              <a:defRPr/>
            </a:pPr>
            <a:r>
              <a:rPr lang="en-US" dirty="0"/>
              <a:t>Coordinate with a mental health provider (or other professional) on an on-going basis.</a:t>
            </a:r>
            <a:endParaRPr lang="en-US" sz="1100" dirty="0"/>
          </a:p>
          <a:p>
            <a:pPr marL="171450" indent="-171450">
              <a:buFont typeface="Arial" panose="020B0604020202020204" pitchFamily="34" charset="0"/>
              <a:buChar char="•"/>
              <a:defRPr/>
            </a:pPr>
            <a:r>
              <a:rPr lang="en-US" dirty="0"/>
              <a:t>Coordinate with a case manager on an on-going basis.</a:t>
            </a:r>
            <a:endParaRPr lang="en-US" sz="1100" dirty="0"/>
          </a:p>
          <a:p>
            <a:pPr marL="171450" indent="-171450">
              <a:buFont typeface="Arial" panose="020B0604020202020204" pitchFamily="34" charset="0"/>
              <a:buChar char="•"/>
              <a:defRPr/>
            </a:pPr>
            <a:r>
              <a:rPr lang="en-US" dirty="0"/>
              <a:t>Check with the client about any recurrence of or change in suicidal thoughts or attempts.</a:t>
            </a:r>
            <a:endParaRPr lang="en-US" sz="1100" dirty="0"/>
          </a:p>
          <a:p>
            <a:pPr marL="171450" indent="-171450">
              <a:buFont typeface="Arial" panose="020B0604020202020204" pitchFamily="34" charset="0"/>
              <a:buChar char="•"/>
              <a:defRPr/>
            </a:pPr>
            <a:r>
              <a:rPr lang="en-US" dirty="0"/>
              <a:t>Confirm that the client still has his or her safety card (ask the client to show it to you) and remains willing to use it if the need arises</a:t>
            </a:r>
            <a:endParaRPr lang="en-US" sz="1100" dirty="0"/>
          </a:p>
          <a:p>
            <a:pPr marL="171450" indent="-171450">
              <a:buFont typeface="Arial" panose="020B0604020202020204" pitchFamily="34" charset="0"/>
              <a:buChar char="•"/>
              <a:defRPr/>
            </a:pPr>
            <a:r>
              <a:rPr lang="en-US" dirty="0"/>
              <a:t>Check with family members (with the client’s knowledge and consent) about any recurrence of or change in suicidal thoughts or attempts.</a:t>
            </a:r>
            <a:endParaRPr lang="en-US" sz="1100" dirty="0"/>
          </a:p>
          <a:p>
            <a:pPr marL="171450" indent="-171450">
              <a:buFont typeface="Arial" panose="020B0604020202020204" pitchFamily="34" charset="0"/>
              <a:buChar char="•"/>
              <a:defRPr/>
            </a:pPr>
            <a:r>
              <a:rPr lang="en-US" dirty="0"/>
              <a:t>Reach out to family members to keep them engaged in the treatment process after a suicide crisis passes.</a:t>
            </a:r>
            <a:endParaRPr lang="en-US" sz="1100" dirty="0"/>
          </a:p>
          <a:p>
            <a:pPr marL="171450" indent="-171450">
              <a:buFont typeface="Arial" panose="020B0604020202020204" pitchFamily="34" charset="0"/>
              <a:buChar char="•"/>
              <a:defRPr/>
            </a:pPr>
            <a:r>
              <a:rPr lang="en-US" dirty="0"/>
              <a:t>Observe the client for signs of a return of risk.</a:t>
            </a:r>
            <a:endParaRPr lang="en-US" sz="1100" dirty="0"/>
          </a:p>
          <a:p>
            <a:pPr marL="171450" indent="-171450">
              <a:buFont typeface="Arial" panose="020B0604020202020204" pitchFamily="34" charset="0"/>
              <a:buChar char="•"/>
              <a:defRPr/>
            </a:pPr>
            <a:r>
              <a:rPr lang="en-US" dirty="0"/>
              <a:t>Confirm that the client and, where appropriate, the family still have an emergency phone number to call in the event of a return of suicidal thoughts.</a:t>
            </a:r>
            <a:endParaRPr lang="en-US" sz="1100" dirty="0"/>
          </a:p>
          <a:p>
            <a:pPr marL="171450" indent="-171450">
              <a:buFont typeface="Arial" panose="020B0604020202020204" pitchFamily="34" charset="0"/>
              <a:buChar char="•"/>
              <a:defRPr/>
            </a:pPr>
            <a:r>
              <a:rPr lang="en-US" dirty="0"/>
              <a:t>Confirm that the client still does not have access to a method of suicide (e.g., gun, stash of pills).</a:t>
            </a:r>
            <a:endParaRPr lang="en-US" sz="1100" dirty="0"/>
          </a:p>
          <a:p>
            <a:pPr marL="171450" indent="-171450">
              <a:buFont typeface="Arial" panose="020B0604020202020204" pitchFamily="34" charset="0"/>
              <a:buChar char="•"/>
              <a:defRPr/>
            </a:pPr>
            <a:r>
              <a:rPr lang="en-US" dirty="0"/>
              <a:t>Follow up with the client about suicidal thoughts or behaviors if a relapse (or other stressful life event) occurs.</a:t>
            </a:r>
            <a:endParaRPr lang="en-US" sz="1100" dirty="0"/>
          </a:p>
          <a:p>
            <a:pPr marL="171450" indent="-171450">
              <a:buFont typeface="Arial" panose="020B0604020202020204" pitchFamily="34" charset="0"/>
              <a:buChar char="•"/>
              <a:defRPr/>
            </a:pPr>
            <a:r>
              <a:rPr lang="en-US" dirty="0"/>
              <a:t>Monitor and update the treatment plan as it concerns suicide.</a:t>
            </a:r>
            <a:endParaRPr lang="en-US" sz="1100" dirty="0"/>
          </a:p>
          <a:p>
            <a:pPr>
              <a:defRPr/>
            </a:pPr>
            <a:r>
              <a:rPr lang="en-US" dirty="0"/>
              <a:t>Document all relevant information about the client’s condition and your responses, including referrals made and the outcomes of the referrals.</a:t>
            </a:r>
            <a:endParaRPr lang="en-US" sz="1100" dirty="0"/>
          </a:p>
          <a:p>
            <a:pPr>
              <a:defRPr/>
            </a:pPr>
            <a:r>
              <a:rPr lang="en-US" dirty="0"/>
              <a:t>Complete a formal treatment termination summary when and under whatever circumstances this stage of care is reached.</a:t>
            </a:r>
          </a:p>
          <a:p>
            <a:pPr>
              <a:defRPr/>
            </a:pPr>
            <a:endParaRPr lang="en-US" sz="1100" dirty="0"/>
          </a:p>
          <a:p>
            <a:pPr>
              <a:defRPr/>
            </a:pPr>
            <a:endParaRPr lang="en-US" sz="1100" dirty="0"/>
          </a:p>
          <a:p>
            <a:endParaRPr lang="en-US" dirty="0"/>
          </a:p>
        </p:txBody>
      </p:sp>
      <p:sp>
        <p:nvSpPr>
          <p:cNvPr id="4" name="Slide Number Placeholder 3"/>
          <p:cNvSpPr>
            <a:spLocks noGrp="1"/>
          </p:cNvSpPr>
          <p:nvPr>
            <p:ph type="sldNum" sz="quarter" idx="5"/>
          </p:nvPr>
        </p:nvSpPr>
        <p:spPr/>
        <p:txBody>
          <a:bodyPr/>
          <a:lstStyle/>
          <a:p>
            <a:fld id="{4951DF72-1442-453F-9092-65FAF5C01444}" type="slidenum">
              <a:rPr lang="en-US" smtClean="0"/>
              <a:t>13</a:t>
            </a:fld>
            <a:endParaRPr lang="en-US"/>
          </a:p>
        </p:txBody>
      </p:sp>
    </p:spTree>
    <p:extLst>
      <p:ext uri="{BB962C8B-B14F-4D97-AF65-F5344CB8AC3E}">
        <p14:creationId xmlns:p14="http://schemas.microsoft.com/office/powerpoint/2010/main" val="3555845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trainer should explain that adolescents with substance abuse problems might be under the influence or might be withdrawing from the substance, therefore their behaviors can be erratic if they are actively using. </a:t>
            </a:r>
          </a:p>
          <a:p>
            <a:endParaRPr lang="en-US" dirty="0"/>
          </a:p>
          <a:p>
            <a:pPr marL="171450" indent="-171450">
              <a:buFont typeface="Arial" panose="020B0604020202020204" pitchFamily="34" charset="0"/>
              <a:buChar char="•"/>
            </a:pPr>
            <a:r>
              <a:rPr lang="en-US" dirty="0"/>
              <a:t>Understanding the type of aggressive behavior: providers must assess whether the client is verbalizing discomfort and is resistant to the screen or assessment. If warning signs such as pacing, angry facial expression, violent statement are made, the adolescent might be ale to benefit from verbal strategies. Anger usually escalates slowly, therefore a close assessment of the client’s body language is crucial. If the aggression is impulsive without warning, the youth might be under the influence or might have a medical condition that triggers the behavior. </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Physical safety: it is important to consider the space where you’re interviewing the client. Always sit close to doorways to exit in case your client becomes physically aggressive. Also, interview rooms should be free from items that can become lethal.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Verbal strategies: </a:t>
            </a:r>
          </a:p>
          <a:p>
            <a:pPr marL="628650" lvl="1" indent="-171450">
              <a:buFont typeface="Arial" panose="020B0604020202020204" pitchFamily="34" charset="0"/>
              <a:buChar char="•"/>
            </a:pPr>
            <a:r>
              <a:rPr lang="en-US" dirty="0"/>
              <a:t>Remain calm. When the provider is in control of their own emotions, verbal strategies are more successful. </a:t>
            </a:r>
          </a:p>
          <a:p>
            <a:pPr marL="628650" lvl="1" indent="-171450">
              <a:buFont typeface="Arial" panose="020B0604020202020204" pitchFamily="34" charset="0"/>
              <a:buChar char="•"/>
            </a:pPr>
            <a:r>
              <a:rPr lang="en-US" dirty="0"/>
              <a:t>Check the scene to get other people out of the room so you can manage the client’s crisis. </a:t>
            </a:r>
          </a:p>
          <a:p>
            <a:pPr marL="628650" lvl="1" indent="-171450">
              <a:buFont typeface="Arial" panose="020B0604020202020204" pitchFamily="34" charset="0"/>
              <a:buChar char="•"/>
            </a:pPr>
            <a:r>
              <a:rPr lang="en-US" dirty="0"/>
              <a:t>Point out what you are noticing in the youth; their behaviors, their words and their demeanor. Sometimes youth can become agitated and not realize they are becoming aggressive. For example tell the youth “Larry, I noticed you are cracking your knuckles and breathing heavier, should we take a break and make sure you're feeling ok?”. This can help the youth to become aware of their reactions and come back to a balanced state, also preventing the aggression to escalate.  </a:t>
            </a:r>
          </a:p>
          <a:p>
            <a:pPr marL="628650" lvl="1" indent="-171450">
              <a:buFont typeface="Arial" panose="020B0604020202020204" pitchFamily="34" charset="0"/>
              <a:buChar char="•"/>
            </a:pPr>
            <a:r>
              <a:rPr lang="en-US" dirty="0"/>
              <a:t>Validate feelings. The client might be feeling anger or fear, verbally reassure them, say “I can see you are upset; you have every right to feel that ay right now”. Validating feelings helps the client connect with the worker. </a:t>
            </a:r>
          </a:p>
          <a:p>
            <a:pPr marL="628650" lvl="1" indent="-171450">
              <a:buFont typeface="Arial" panose="020B0604020202020204" pitchFamily="34" charset="0"/>
              <a:buChar char="•"/>
            </a:pPr>
            <a:r>
              <a:rPr lang="en-US" dirty="0"/>
              <a:t>Embrace silence. Some clients don’t want to speak about anything, embrace that and stay in the room with the youth. You can say “It’s ok if you don’t feel like talking, I’m going to stay here with you to make sure you’re feeling ok”.</a:t>
            </a:r>
          </a:p>
          <a:p>
            <a:pPr marL="457200" lvl="1" indent="0">
              <a:buFont typeface="Arial" panose="020B0604020202020204" pitchFamily="34" charset="0"/>
              <a:buNone/>
            </a:pPr>
            <a:endParaRPr lang="en-US" dirty="0"/>
          </a:p>
          <a:p>
            <a:pPr marL="628650" lvl="1" indent="-171450">
              <a:buFont typeface="Arial" panose="020B0604020202020204" pitchFamily="34" charset="0"/>
              <a:buChar char="•"/>
            </a:pPr>
            <a:endParaRPr lang="en-US" dirty="0"/>
          </a:p>
          <a:p>
            <a:pPr marL="457200" lvl="1" indent="0">
              <a:buFont typeface="Arial" panose="020B0604020202020204" pitchFamily="34" charset="0"/>
              <a:buNone/>
            </a:pPr>
            <a:endParaRPr lang="en-US" dirty="0"/>
          </a:p>
          <a:p>
            <a:pPr marL="457200" lvl="1" indent="0">
              <a:buFont typeface="Arial" panose="020B0604020202020204" pitchFamily="34" charset="0"/>
              <a:buNone/>
            </a:pPr>
            <a:endParaRPr lang="en-US" dirty="0"/>
          </a:p>
          <a:p>
            <a:pPr marL="457200" lvl="1" indent="0">
              <a:buFont typeface="Arial" panose="020B0604020202020204" pitchFamily="34" charset="0"/>
              <a:buNone/>
            </a:pPr>
            <a:endParaRPr lang="en-US" dirty="0"/>
          </a:p>
          <a:p>
            <a:pPr marL="457200" lvl="1" indent="0">
              <a:buFont typeface="Arial" panose="020B0604020202020204" pitchFamily="34" charset="0"/>
              <a:buNone/>
            </a:pPr>
            <a:endParaRPr lang="en-US" dirty="0"/>
          </a:p>
          <a:p>
            <a:endParaRPr lang="en-US" dirty="0"/>
          </a:p>
        </p:txBody>
      </p:sp>
      <p:sp>
        <p:nvSpPr>
          <p:cNvPr id="4" name="Slide Number Placeholder 3"/>
          <p:cNvSpPr>
            <a:spLocks noGrp="1"/>
          </p:cNvSpPr>
          <p:nvPr>
            <p:ph type="sldNum" sz="quarter" idx="5"/>
          </p:nvPr>
        </p:nvSpPr>
        <p:spPr/>
        <p:txBody>
          <a:bodyPr/>
          <a:lstStyle/>
          <a:p>
            <a:fld id="{4951DF72-1442-453F-9092-65FAF5C01444}" type="slidenum">
              <a:rPr lang="en-US" smtClean="0"/>
              <a:t>14</a:t>
            </a:fld>
            <a:endParaRPr lang="en-US"/>
          </a:p>
        </p:txBody>
      </p:sp>
    </p:spTree>
    <p:extLst>
      <p:ext uri="{BB962C8B-B14F-4D97-AF65-F5344CB8AC3E}">
        <p14:creationId xmlns:p14="http://schemas.microsoft.com/office/powerpoint/2010/main" val="14727029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51DF72-1442-453F-9092-65FAF5C01444}" type="slidenum">
              <a:rPr lang="en-US" smtClean="0"/>
              <a:t>15</a:t>
            </a:fld>
            <a:endParaRPr lang="en-US"/>
          </a:p>
        </p:txBody>
      </p:sp>
    </p:spTree>
    <p:extLst>
      <p:ext uri="{BB962C8B-B14F-4D97-AF65-F5344CB8AC3E}">
        <p14:creationId xmlns:p14="http://schemas.microsoft.com/office/powerpoint/2010/main" val="22790643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trainer will introduce some basic principles to keep in mind while screening youth. </a:t>
            </a:r>
          </a:p>
          <a:p>
            <a:endParaRPr lang="en-US" dirty="0"/>
          </a:p>
          <a:p>
            <a:pPr marL="342900" lvl="0" indent="-342900">
              <a:spcBef>
                <a:spcPts val="0"/>
              </a:spcBef>
              <a:spcAft>
                <a:spcPts val="0"/>
              </a:spcAft>
              <a:buSzPts val="2800"/>
              <a:buFont typeface="Arial Narrow"/>
              <a:buChar char="•"/>
            </a:pPr>
            <a:r>
              <a:rPr lang="en-US" dirty="0">
                <a:latin typeface="Times New Roman" panose="02020603050405020304" pitchFamily="18" charset="0"/>
                <a:ea typeface="Arial Narrow"/>
                <a:cs typeface="Times New Roman" panose="02020603050405020304" pitchFamily="18" charset="0"/>
                <a:sym typeface="Arial Narrow"/>
              </a:rPr>
              <a:t>Should last no more than 30 minutes: a screening is a basic set of questions meant to explore whether there is a problem that needs attention, it should not take longer than the stated time. </a:t>
            </a:r>
          </a:p>
          <a:p>
            <a:pPr marL="0" lvl="0" indent="0">
              <a:spcBef>
                <a:spcPts val="0"/>
              </a:spcBef>
              <a:spcAft>
                <a:spcPts val="0"/>
              </a:spcAft>
              <a:buSzPts val="2800"/>
              <a:buFont typeface="Arial Narrow"/>
              <a:buNone/>
            </a:pPr>
            <a:endParaRPr lang="en-US" dirty="0">
              <a:latin typeface="Times New Roman" panose="02020603050405020304" pitchFamily="18" charset="0"/>
              <a:cs typeface="Times New Roman" panose="02020603050405020304" pitchFamily="18" charset="0"/>
            </a:endParaRPr>
          </a:p>
          <a:p>
            <a:pPr marL="342900" lvl="0" indent="-342900">
              <a:spcBef>
                <a:spcPts val="560"/>
              </a:spcBef>
              <a:spcAft>
                <a:spcPts val="0"/>
              </a:spcAft>
              <a:buSzPts val="2800"/>
              <a:buFont typeface="Arial Narrow"/>
              <a:buChar char="•"/>
            </a:pPr>
            <a:r>
              <a:rPr lang="en-US" dirty="0">
                <a:latin typeface="Times New Roman" panose="02020603050405020304" pitchFamily="18" charset="0"/>
                <a:ea typeface="Arial Narrow"/>
                <a:cs typeface="Times New Roman" panose="02020603050405020304" pitchFamily="18" charset="0"/>
                <a:sym typeface="Arial Narrow"/>
              </a:rPr>
              <a:t>Simple instrument: Short-versions of tools that we will cover on next slide. </a:t>
            </a:r>
          </a:p>
          <a:p>
            <a:pPr marL="0" lvl="0" indent="0">
              <a:spcBef>
                <a:spcPts val="560"/>
              </a:spcBef>
              <a:spcAft>
                <a:spcPts val="0"/>
              </a:spcAft>
              <a:buSzPts val="2800"/>
              <a:buFont typeface="Arial Narrow"/>
              <a:buNone/>
            </a:pPr>
            <a:endParaRPr lang="en-US" dirty="0">
              <a:latin typeface="Times New Roman" panose="02020603050405020304" pitchFamily="18" charset="0"/>
              <a:cs typeface="Times New Roman" panose="02020603050405020304" pitchFamily="18" charset="0"/>
            </a:endParaRPr>
          </a:p>
          <a:p>
            <a:pPr marL="342900" lvl="0" indent="-342900">
              <a:spcBef>
                <a:spcPts val="560"/>
              </a:spcBef>
              <a:spcAft>
                <a:spcPts val="0"/>
              </a:spcAft>
              <a:buSzPts val="2800"/>
              <a:buFont typeface="Arial Narrow"/>
              <a:buChar char="•"/>
            </a:pPr>
            <a:r>
              <a:rPr lang="en-US" dirty="0">
                <a:latin typeface="Times New Roman" panose="02020603050405020304" pitchFamily="18" charset="0"/>
                <a:cs typeface="Times New Roman" panose="02020603050405020304" pitchFamily="18" charset="0"/>
              </a:rPr>
              <a:t>Relationship to substance</a:t>
            </a:r>
          </a:p>
          <a:p>
            <a:pPr marL="635508" lvl="1" indent="-342900">
              <a:spcBef>
                <a:spcPts val="560"/>
              </a:spcBef>
              <a:spcAft>
                <a:spcPts val="0"/>
              </a:spcAft>
              <a:buSzPts val="2800"/>
              <a:buFont typeface="Arial Narrow"/>
              <a:buChar char="•"/>
            </a:pPr>
            <a:r>
              <a:rPr lang="en-US" dirty="0">
                <a:latin typeface="Times New Roman" panose="02020603050405020304" pitchFamily="18" charset="0"/>
                <a:cs typeface="Times New Roman" panose="02020603050405020304" pitchFamily="18" charset="0"/>
              </a:rPr>
              <a:t>Frequency</a:t>
            </a:r>
          </a:p>
          <a:p>
            <a:pPr marL="635508" lvl="1" indent="-342900">
              <a:spcBef>
                <a:spcPts val="560"/>
              </a:spcBef>
              <a:spcAft>
                <a:spcPts val="0"/>
              </a:spcAft>
              <a:buSzPts val="2800"/>
              <a:buFont typeface="Arial Narrow"/>
              <a:buChar char="•"/>
            </a:pPr>
            <a:r>
              <a:rPr lang="en-US" dirty="0">
                <a:latin typeface="Times New Roman" panose="02020603050405020304" pitchFamily="18" charset="0"/>
                <a:cs typeface="Times New Roman" panose="02020603050405020304" pitchFamily="18" charset="0"/>
              </a:rPr>
              <a:t>Severity  </a:t>
            </a:r>
          </a:p>
          <a:p>
            <a:pPr marL="292608" lvl="1" indent="0">
              <a:spcBef>
                <a:spcPts val="560"/>
              </a:spcBef>
              <a:spcAft>
                <a:spcPts val="0"/>
              </a:spcAft>
              <a:buSzPts val="2800"/>
              <a:buFont typeface="Arial Narrow"/>
              <a:buNone/>
            </a:pPr>
            <a:endParaRPr lang="en-US" dirty="0">
              <a:latin typeface="Times New Roman" panose="02020603050405020304" pitchFamily="18" charset="0"/>
              <a:cs typeface="Times New Roman" panose="02020603050405020304" pitchFamily="18" charset="0"/>
            </a:endParaRPr>
          </a:p>
          <a:p>
            <a:pPr marL="178308" lvl="0" indent="-342900">
              <a:spcBef>
                <a:spcPts val="560"/>
              </a:spcBef>
              <a:spcAft>
                <a:spcPts val="0"/>
              </a:spcAft>
              <a:buSzPts val="2800"/>
              <a:buFont typeface="Arial Narrow"/>
              <a:buChar char="•"/>
            </a:pPr>
            <a:r>
              <a:rPr lang="en-US" dirty="0">
                <a:latin typeface="Times New Roman" panose="02020603050405020304" pitchFamily="18" charset="0"/>
                <a:cs typeface="Times New Roman" panose="02020603050405020304" pitchFamily="18" charset="0"/>
              </a:rPr>
              <a:t>Should take place in private area: whether this is in juvenile detention centers, NGOs, hospitals, private companies, schools, religious communities or other settings, make sure the screening happens in a private area. </a:t>
            </a:r>
          </a:p>
          <a:p>
            <a:endParaRPr lang="en-US" dirty="0"/>
          </a:p>
        </p:txBody>
      </p:sp>
      <p:sp>
        <p:nvSpPr>
          <p:cNvPr id="4" name="Slide Number Placeholder 3"/>
          <p:cNvSpPr>
            <a:spLocks noGrp="1"/>
          </p:cNvSpPr>
          <p:nvPr>
            <p:ph type="sldNum" sz="quarter" idx="5"/>
          </p:nvPr>
        </p:nvSpPr>
        <p:spPr/>
        <p:txBody>
          <a:bodyPr/>
          <a:lstStyle/>
          <a:p>
            <a:fld id="{4951DF72-1442-453F-9092-65FAF5C01444}" type="slidenum">
              <a:rPr lang="en-US" smtClean="0"/>
              <a:t>16</a:t>
            </a:fld>
            <a:endParaRPr lang="en-US"/>
          </a:p>
        </p:txBody>
      </p:sp>
    </p:spTree>
    <p:extLst>
      <p:ext uri="{BB962C8B-B14F-4D97-AF65-F5344CB8AC3E}">
        <p14:creationId xmlns:p14="http://schemas.microsoft.com/office/powerpoint/2010/main" val="28784156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trainer will discuss that there are different ways to screen. The most accepted types are through brief questions or utilizing brief tools. </a:t>
            </a:r>
          </a:p>
          <a:p>
            <a:endParaRPr lang="en-US" dirty="0"/>
          </a:p>
          <a:p>
            <a:pPr>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Brief structured interview questions: simply asking a youth about their drug use can provide us with information. It is important that the youth is engaged and involved, and if it is possible, a caregiver can also be included in a brief interview about the youth’s use of substances. </a:t>
            </a:r>
          </a:p>
          <a:p>
            <a:pPr>
              <a:buFont typeface="Arial" panose="020B0604020202020204" pitchFamily="34" charset="0"/>
              <a:buChar char="•"/>
            </a:pPr>
            <a:endParaRPr lang="en-US" sz="12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Screening Tools: </a:t>
            </a:r>
          </a:p>
          <a:p>
            <a:pPr lvl="1">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NIDA: The National Institute on Drug Abuse (NIDA) quick screen is designed to inquire about use of most addictive substances. </a:t>
            </a:r>
          </a:p>
          <a:p>
            <a:pPr lvl="1">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CRAFFT: </a:t>
            </a:r>
          </a:p>
          <a:p>
            <a:endParaRPr lang="en-US" dirty="0"/>
          </a:p>
        </p:txBody>
      </p:sp>
      <p:sp>
        <p:nvSpPr>
          <p:cNvPr id="4" name="Slide Number Placeholder 3"/>
          <p:cNvSpPr>
            <a:spLocks noGrp="1"/>
          </p:cNvSpPr>
          <p:nvPr>
            <p:ph type="sldNum" sz="quarter" idx="5"/>
          </p:nvPr>
        </p:nvSpPr>
        <p:spPr/>
        <p:txBody>
          <a:bodyPr/>
          <a:lstStyle/>
          <a:p>
            <a:fld id="{4951DF72-1442-453F-9092-65FAF5C01444}" type="slidenum">
              <a:rPr lang="en-US" smtClean="0"/>
              <a:t>17</a:t>
            </a:fld>
            <a:endParaRPr lang="en-US"/>
          </a:p>
        </p:txBody>
      </p:sp>
    </p:spTree>
    <p:extLst>
      <p:ext uri="{BB962C8B-B14F-4D97-AF65-F5344CB8AC3E}">
        <p14:creationId xmlns:p14="http://schemas.microsoft.com/office/powerpoint/2010/main" val="4376737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trainer will introduce the NIDA screening tool. The trainer will read the introduction and the instructions of the instrument displayed on the slide. </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4951DF72-1442-453F-9092-65FAF5C01444}" type="slidenum">
              <a:rPr lang="en-US" smtClean="0"/>
              <a:t>18</a:t>
            </a:fld>
            <a:endParaRPr lang="en-US"/>
          </a:p>
        </p:txBody>
      </p:sp>
    </p:spTree>
    <p:extLst>
      <p:ext uri="{BB962C8B-B14F-4D97-AF65-F5344CB8AC3E}">
        <p14:creationId xmlns:p14="http://schemas.microsoft.com/office/powerpoint/2010/main" val="15516379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trainer will direct the group to their appendix documents where they will find the NIDA screening tool. The trainer will ask participants to partner with another person to practice asking the questions on the screening tool. The trainer will instruct the group that the partners formed will read the script as it is displayed on the tool and ask each question, then switch so each partner has time to practice. Remind the audience to incorporate trauma-informed skills when practicing. </a:t>
            </a:r>
          </a:p>
          <a:p>
            <a:endParaRPr lang="en-US" dirty="0"/>
          </a:p>
          <a:p>
            <a:r>
              <a:rPr lang="en-US" dirty="0"/>
              <a:t>Ask participants to be creative and think of some of their current clients to impersonate when practicing the exercise. </a:t>
            </a:r>
          </a:p>
          <a:p>
            <a:endParaRPr lang="en-US" dirty="0"/>
          </a:p>
          <a:p>
            <a:r>
              <a:rPr lang="en-US" dirty="0"/>
              <a:t>After the exercise the trainer will engage the group to discuss how it felt to conduct this role play exercise. Ask the audience if anything came up for them during the time they were interviewing or playing the interviewee. The trainer can also ask the audience if they noticed any trauma-informed skills utilized during this practice. </a:t>
            </a:r>
          </a:p>
          <a:p>
            <a:endParaRPr lang="en-US" dirty="0"/>
          </a:p>
        </p:txBody>
      </p:sp>
      <p:sp>
        <p:nvSpPr>
          <p:cNvPr id="4" name="Slide Number Placeholder 3"/>
          <p:cNvSpPr>
            <a:spLocks noGrp="1"/>
          </p:cNvSpPr>
          <p:nvPr>
            <p:ph type="sldNum" sz="quarter" idx="5"/>
          </p:nvPr>
        </p:nvSpPr>
        <p:spPr/>
        <p:txBody>
          <a:bodyPr/>
          <a:lstStyle/>
          <a:p>
            <a:fld id="{4951DF72-1442-453F-9092-65FAF5C01444}" type="slidenum">
              <a:rPr lang="en-US" smtClean="0"/>
              <a:t>19</a:t>
            </a:fld>
            <a:endParaRPr lang="en-US"/>
          </a:p>
        </p:txBody>
      </p:sp>
    </p:spTree>
    <p:extLst>
      <p:ext uri="{BB962C8B-B14F-4D97-AF65-F5344CB8AC3E}">
        <p14:creationId xmlns:p14="http://schemas.microsoft.com/office/powerpoint/2010/main" val="6091219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trainer will point out the methodology for this training. Active discussion refers to the trainer’s lecture but also participation from the audience in the form of questions, comments, suggestions that will enhance mutual learning. </a:t>
            </a:r>
          </a:p>
          <a:p>
            <a:endParaRPr lang="en-US" dirty="0"/>
          </a:p>
          <a:p>
            <a:r>
              <a:rPr lang="en-US" dirty="0"/>
              <a:t>The required materials for this module provide preparation for exercises.  </a:t>
            </a:r>
          </a:p>
          <a:p>
            <a:endParaRPr lang="en-US" dirty="0"/>
          </a:p>
          <a:p>
            <a:r>
              <a:rPr lang="en-US" dirty="0"/>
              <a:t>The expected duration of this module is six hours. </a:t>
            </a:r>
          </a:p>
        </p:txBody>
      </p:sp>
      <p:sp>
        <p:nvSpPr>
          <p:cNvPr id="4" name="Slide Number Placeholder 3"/>
          <p:cNvSpPr>
            <a:spLocks noGrp="1"/>
          </p:cNvSpPr>
          <p:nvPr>
            <p:ph type="sldNum" sz="quarter" idx="5"/>
          </p:nvPr>
        </p:nvSpPr>
        <p:spPr/>
        <p:txBody>
          <a:bodyPr/>
          <a:lstStyle/>
          <a:p>
            <a:fld id="{A982838F-D2C1-401C-A334-091CFE2EB759}" type="slidenum">
              <a:rPr lang="en-US" smtClean="0"/>
              <a:t>2</a:t>
            </a:fld>
            <a:endParaRPr lang="en-US"/>
          </a:p>
        </p:txBody>
      </p:sp>
    </p:spTree>
    <p:extLst>
      <p:ext uri="{BB962C8B-B14F-4D97-AF65-F5344CB8AC3E}">
        <p14:creationId xmlns:p14="http://schemas.microsoft.com/office/powerpoint/2010/main" val="17941037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trainer will introduce the CRAFFT tool. The trainer will refer the group to the appendix documents where they will find the tool along with the translations of the tool. </a:t>
            </a:r>
          </a:p>
          <a:p>
            <a:endParaRPr lang="en-US" dirty="0"/>
          </a:p>
          <a:p>
            <a:r>
              <a:rPr lang="en-US" dirty="0"/>
              <a:t>The CRAFFT has been utilized internationally and is translated into 20 languages. </a:t>
            </a:r>
          </a:p>
          <a:p>
            <a:endParaRPr lang="en-US" dirty="0"/>
          </a:p>
          <a:p>
            <a:pPr marL="171450" indent="-171450">
              <a:buFont typeface="Arial" panose="020B0604020202020204" pitchFamily="34" charset="0"/>
              <a:buChar char="•"/>
            </a:pPr>
            <a:r>
              <a:rPr lang="en-US" sz="1200" kern="1200" dirty="0">
                <a:solidFill>
                  <a:schemeClr val="tx1"/>
                </a:solidFill>
                <a:effectLst/>
                <a:latin typeface="+mn-lt"/>
                <a:ea typeface="+mn-ea"/>
                <a:cs typeface="+mn-cs"/>
              </a:rPr>
              <a:t>Burmese</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Dutch</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English</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French</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German</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Haitian Creole</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Hebrew</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Japanese</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Khmer</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Laotian</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Mandarin Chinese</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Nepali</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Portuguese (Portugal)</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Portuguese (Brazil)</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Russian</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Spanish (</a:t>
            </a:r>
            <a:r>
              <a:rPr lang="en-US" sz="1200" kern="1200" dirty="0" err="1">
                <a:solidFill>
                  <a:schemeClr val="tx1"/>
                </a:solidFill>
                <a:effectLst/>
                <a:latin typeface="+mn-lt"/>
                <a:ea typeface="+mn-ea"/>
                <a:cs typeface="+mn-cs"/>
              </a:rPr>
              <a:t>LatAm</a:t>
            </a:r>
            <a:r>
              <a:rPr lang="en-US" sz="1200" kern="1200" dirty="0">
                <a:solidFill>
                  <a:schemeClr val="tx1"/>
                </a:solidFill>
                <a:effectLst/>
                <a:latin typeface="+mn-lt"/>
                <a:ea typeface="+mn-ea"/>
                <a:cs typeface="+mn-cs"/>
              </a:rPr>
              <a:t>)</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Spanish (Spain)</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Turkish</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Ukrainian</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Vietnamese</a:t>
            </a:r>
          </a:p>
          <a:p>
            <a:endParaRPr lang="en-US" dirty="0"/>
          </a:p>
        </p:txBody>
      </p:sp>
      <p:sp>
        <p:nvSpPr>
          <p:cNvPr id="4" name="Slide Number Placeholder 3"/>
          <p:cNvSpPr>
            <a:spLocks noGrp="1"/>
          </p:cNvSpPr>
          <p:nvPr>
            <p:ph type="sldNum" sz="quarter" idx="5"/>
          </p:nvPr>
        </p:nvSpPr>
        <p:spPr/>
        <p:txBody>
          <a:bodyPr/>
          <a:lstStyle/>
          <a:p>
            <a:fld id="{4951DF72-1442-453F-9092-65FAF5C01444}" type="slidenum">
              <a:rPr lang="en-US" smtClean="0"/>
              <a:t>20</a:t>
            </a:fld>
            <a:endParaRPr lang="en-US"/>
          </a:p>
        </p:txBody>
      </p:sp>
    </p:spTree>
    <p:extLst>
      <p:ext uri="{BB962C8B-B14F-4D97-AF65-F5344CB8AC3E}">
        <p14:creationId xmlns:p14="http://schemas.microsoft.com/office/powerpoint/2010/main" val="15661099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trainer will direct the group to their appendix documents where they will find the CRAFFT screening tool.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trainer will ask participants to partner again to practice asking the questions in the tool. Remind the audience to incorporate trauma-informed skills when practicing. Ask participants to be creative and think of some of their current clients to impersonate when practicing the exercise. </a:t>
            </a:r>
          </a:p>
          <a:p>
            <a:endParaRPr lang="en-US" dirty="0"/>
          </a:p>
          <a:p>
            <a:endParaRPr lang="en-US" dirty="0"/>
          </a:p>
          <a:p>
            <a:r>
              <a:rPr lang="en-US" dirty="0"/>
              <a:t>After the exercise the trainer will engage the group to discuss how it felt to conduct this role play exercise. Ask the audience if anything came up for them during the time they were interviewing or playing the interviewee. The trainer can also ask the audience if they noticed any trauma-informed skills utilized during this practice. </a:t>
            </a:r>
          </a:p>
          <a:p>
            <a:endParaRPr lang="en-US" dirty="0"/>
          </a:p>
        </p:txBody>
      </p:sp>
      <p:sp>
        <p:nvSpPr>
          <p:cNvPr id="4" name="Slide Number Placeholder 3"/>
          <p:cNvSpPr>
            <a:spLocks noGrp="1"/>
          </p:cNvSpPr>
          <p:nvPr>
            <p:ph type="sldNum" sz="quarter" idx="5"/>
          </p:nvPr>
        </p:nvSpPr>
        <p:spPr/>
        <p:txBody>
          <a:bodyPr/>
          <a:lstStyle/>
          <a:p>
            <a:fld id="{4951DF72-1442-453F-9092-65FAF5C01444}" type="slidenum">
              <a:rPr lang="en-US" smtClean="0"/>
              <a:t>21</a:t>
            </a:fld>
            <a:endParaRPr lang="en-US"/>
          </a:p>
        </p:txBody>
      </p:sp>
    </p:spTree>
    <p:extLst>
      <p:ext uri="{BB962C8B-B14F-4D97-AF65-F5344CB8AC3E}">
        <p14:creationId xmlns:p14="http://schemas.microsoft.com/office/powerpoint/2010/main" val="27225408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51DF72-1442-453F-9092-65FAF5C01444}" type="slidenum">
              <a:rPr lang="en-US" smtClean="0"/>
              <a:t>22</a:t>
            </a:fld>
            <a:endParaRPr lang="en-US"/>
          </a:p>
        </p:txBody>
      </p:sp>
    </p:spTree>
    <p:extLst>
      <p:ext uri="{BB962C8B-B14F-4D97-AF65-F5344CB8AC3E}">
        <p14:creationId xmlns:p14="http://schemas.microsoft.com/office/powerpoint/2010/main" val="29158374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trainer will discuss the components of an assessment. </a:t>
            </a:r>
          </a:p>
          <a:p>
            <a:endParaRPr lang="en-US" dirty="0"/>
          </a:p>
          <a:p>
            <a:pPr marL="342900" lvl="0" indent="-342900">
              <a:lnSpc>
                <a:spcPct val="100000"/>
              </a:lnSpc>
              <a:spcBef>
                <a:spcPts val="0"/>
              </a:spcBef>
              <a:spcAft>
                <a:spcPts val="0"/>
              </a:spcAft>
              <a:buClr>
                <a:srgbClr val="595959"/>
              </a:buClr>
              <a:buSzPts val="2400"/>
              <a:buNone/>
            </a:pPr>
            <a:r>
              <a:rPr lang="en-US" dirty="0">
                <a:solidFill>
                  <a:srgbClr val="595959"/>
                </a:solidFill>
                <a:latin typeface="Times New Roman" panose="02020603050405020304" pitchFamily="18" charset="0"/>
                <a:ea typeface="Arial Narrow"/>
                <a:cs typeface="Times New Roman" panose="02020603050405020304" pitchFamily="18" charset="0"/>
                <a:sym typeface="Arial Narrow"/>
              </a:rPr>
              <a:t>What is an assessment?</a:t>
            </a:r>
            <a:endParaRPr lang="en-US" dirty="0">
              <a:latin typeface="Times New Roman" panose="02020603050405020304" pitchFamily="18" charset="0"/>
              <a:cs typeface="Times New Roman" panose="02020603050405020304" pitchFamily="18" charset="0"/>
            </a:endParaRPr>
          </a:p>
          <a:p>
            <a:pPr marL="342900" lvl="0" indent="-342900">
              <a:lnSpc>
                <a:spcPct val="100000"/>
              </a:lnSpc>
              <a:spcBef>
                <a:spcPts val="0"/>
              </a:spcBef>
              <a:spcAft>
                <a:spcPts val="0"/>
              </a:spcAft>
              <a:buClr>
                <a:srgbClr val="595959"/>
              </a:buClr>
              <a:buSzPts val="2400"/>
              <a:buFont typeface="Arial Narrow"/>
              <a:buChar char="•"/>
            </a:pPr>
            <a:r>
              <a:rPr lang="en-US" u="sng" dirty="0">
                <a:solidFill>
                  <a:srgbClr val="595959"/>
                </a:solidFill>
                <a:latin typeface="Times New Roman" panose="02020603050405020304" pitchFamily="18" charset="0"/>
                <a:ea typeface="Arial Narrow"/>
                <a:cs typeface="Times New Roman" panose="02020603050405020304" pitchFamily="18" charset="0"/>
                <a:sym typeface="Arial Narrow"/>
              </a:rPr>
              <a:t>An assessment</a:t>
            </a:r>
            <a:r>
              <a:rPr lang="en-US" dirty="0">
                <a:solidFill>
                  <a:srgbClr val="595959"/>
                </a:solidFill>
                <a:latin typeface="Times New Roman" panose="02020603050405020304" pitchFamily="18" charset="0"/>
                <a:ea typeface="Arial Narrow"/>
                <a:cs typeface="Times New Roman" panose="02020603050405020304" pitchFamily="18" charset="0"/>
                <a:sym typeface="Arial Narrow"/>
              </a:rPr>
              <a:t> is a process that consists of collecting data, interpreting it and developing a plan based on the strengths and weaknesses that are revealed through the data.  </a:t>
            </a:r>
            <a:endParaRPr lang="en-US" dirty="0">
              <a:latin typeface="Times New Roman" panose="02020603050405020304" pitchFamily="18" charset="0"/>
              <a:cs typeface="Times New Roman" panose="02020603050405020304" pitchFamily="18" charset="0"/>
            </a:endParaRPr>
          </a:p>
          <a:p>
            <a:pPr marL="342900" lvl="0" indent="-342900">
              <a:lnSpc>
                <a:spcPct val="100000"/>
              </a:lnSpc>
              <a:spcBef>
                <a:spcPts val="0"/>
              </a:spcBef>
              <a:spcAft>
                <a:spcPts val="0"/>
              </a:spcAft>
              <a:buClr>
                <a:srgbClr val="595959"/>
              </a:buClr>
              <a:buSzPts val="2400"/>
              <a:buFont typeface="Arial Narrow"/>
              <a:buChar char="•"/>
            </a:pPr>
            <a:r>
              <a:rPr lang="en-US" dirty="0">
                <a:solidFill>
                  <a:srgbClr val="595959"/>
                </a:solidFill>
                <a:latin typeface="Times New Roman" panose="02020603050405020304" pitchFamily="18" charset="0"/>
                <a:ea typeface="Arial Narrow"/>
                <a:cs typeface="Times New Roman" panose="02020603050405020304" pitchFamily="18" charset="0"/>
                <a:sym typeface="Arial Narrow"/>
              </a:rPr>
              <a:t>The </a:t>
            </a:r>
            <a:r>
              <a:rPr lang="en-US" u="sng" dirty="0">
                <a:solidFill>
                  <a:srgbClr val="595959"/>
                </a:solidFill>
                <a:latin typeface="Times New Roman" panose="02020603050405020304" pitchFamily="18" charset="0"/>
                <a:ea typeface="Arial Narrow"/>
                <a:cs typeface="Times New Roman" panose="02020603050405020304" pitchFamily="18" charset="0"/>
                <a:sym typeface="Arial Narrow"/>
              </a:rPr>
              <a:t>patient assessment</a:t>
            </a:r>
            <a:r>
              <a:rPr lang="en-US" dirty="0">
                <a:solidFill>
                  <a:srgbClr val="595959"/>
                </a:solidFill>
                <a:latin typeface="Times New Roman" panose="02020603050405020304" pitchFamily="18" charset="0"/>
                <a:ea typeface="Arial Narrow"/>
                <a:cs typeface="Times New Roman" panose="02020603050405020304" pitchFamily="18" charset="0"/>
                <a:sym typeface="Arial Narrow"/>
              </a:rPr>
              <a:t> includes capacities, strengths, problems, needs and resources, as well as weaknesses and risk areas.  </a:t>
            </a:r>
            <a:endParaRPr lang="en-US" dirty="0">
              <a:latin typeface="Times New Roman" panose="02020603050405020304" pitchFamily="18" charset="0"/>
              <a:cs typeface="Times New Roman" panose="02020603050405020304" pitchFamily="18" charset="0"/>
            </a:endParaRPr>
          </a:p>
          <a:p>
            <a:pPr marL="342900" lvl="0" indent="-342900">
              <a:lnSpc>
                <a:spcPct val="100000"/>
              </a:lnSpc>
              <a:spcBef>
                <a:spcPts val="0"/>
              </a:spcBef>
              <a:spcAft>
                <a:spcPts val="0"/>
              </a:spcAft>
              <a:buClr>
                <a:srgbClr val="595959"/>
              </a:buClr>
              <a:buSzPts val="2400"/>
              <a:buFont typeface="Arial Narrow"/>
              <a:buChar char="•"/>
            </a:pPr>
            <a:r>
              <a:rPr lang="en-US" dirty="0">
                <a:solidFill>
                  <a:srgbClr val="595959"/>
                </a:solidFill>
                <a:latin typeface="Times New Roman" panose="02020603050405020304" pitchFamily="18" charset="0"/>
                <a:ea typeface="Arial Narrow"/>
                <a:cs typeface="Times New Roman" panose="02020603050405020304" pitchFamily="18" charset="0"/>
                <a:sym typeface="Arial Narrow"/>
              </a:rPr>
              <a:t>To sum up, the assessment includes all the positive and negative aspects of the patient. </a:t>
            </a:r>
            <a:endParaRPr lang="en-US" dirty="0">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4951DF72-1442-453F-9092-65FAF5C01444}" type="slidenum">
              <a:rPr lang="en-US" smtClean="0"/>
              <a:t>23</a:t>
            </a:fld>
            <a:endParaRPr lang="en-US"/>
          </a:p>
        </p:txBody>
      </p:sp>
    </p:spTree>
    <p:extLst>
      <p:ext uri="{BB962C8B-B14F-4D97-AF65-F5344CB8AC3E}">
        <p14:creationId xmlns:p14="http://schemas.microsoft.com/office/powerpoint/2010/main" val="5567766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51DF72-1442-453F-9092-65FAF5C01444}" type="slidenum">
              <a:rPr lang="en-US" smtClean="0"/>
              <a:t>24</a:t>
            </a:fld>
            <a:endParaRPr lang="en-US"/>
          </a:p>
        </p:txBody>
      </p:sp>
    </p:spTree>
    <p:extLst>
      <p:ext uri="{BB962C8B-B14F-4D97-AF65-F5344CB8AC3E}">
        <p14:creationId xmlns:p14="http://schemas.microsoft.com/office/powerpoint/2010/main" val="13792743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trainer will introduce assessment approaches. The assessment is most comprehensive when a semi-structured interview is completed on major life domains and also a validated tool is utilized as well. </a:t>
            </a:r>
          </a:p>
          <a:p>
            <a:endParaRPr lang="en-US" dirty="0"/>
          </a:p>
          <a:p>
            <a:pPr marL="855662" marR="0" lvl="0" indent="-855662" algn="l" rtl="0">
              <a:lnSpc>
                <a:spcPct val="100000"/>
              </a:lnSpc>
              <a:spcBef>
                <a:spcPts val="0"/>
              </a:spcBef>
              <a:spcAft>
                <a:spcPts val="0"/>
              </a:spcAft>
              <a:buClr>
                <a:srgbClr val="595959"/>
              </a:buClr>
              <a:buSzPts val="2000"/>
              <a:buFont typeface="Arial Narrow"/>
              <a:buNone/>
            </a:pPr>
            <a:r>
              <a:rPr lang="en-US" sz="1400" b="1" i="1" u="none" dirty="0">
                <a:solidFill>
                  <a:srgbClr val="595959"/>
                </a:solidFill>
                <a:latin typeface="Arial Narrow"/>
                <a:ea typeface="Arial Narrow"/>
                <a:cs typeface="Arial Narrow"/>
                <a:sym typeface="Arial Narrow"/>
              </a:rPr>
              <a:t>Physical Health</a:t>
            </a:r>
            <a:endParaRPr lang="en-US" dirty="0"/>
          </a:p>
          <a:p>
            <a:pPr marL="855662" marR="0" lvl="0" indent="-855662" algn="l" rtl="0">
              <a:lnSpc>
                <a:spcPct val="100000"/>
              </a:lnSpc>
              <a:spcBef>
                <a:spcPts val="0"/>
              </a:spcBef>
              <a:spcAft>
                <a:spcPts val="0"/>
              </a:spcAft>
              <a:buClr>
                <a:srgbClr val="595959"/>
              </a:buClr>
              <a:buSzPts val="2000"/>
              <a:buFont typeface="Arial Narrow"/>
              <a:buNone/>
            </a:pPr>
            <a:r>
              <a:rPr lang="en-US" sz="1400" b="0" i="0" u="none" dirty="0">
                <a:solidFill>
                  <a:srgbClr val="595959"/>
                </a:solidFill>
                <a:latin typeface="Arial Narrow"/>
                <a:ea typeface="Arial Narrow"/>
                <a:cs typeface="Arial Narrow"/>
                <a:sym typeface="Arial Narrow"/>
              </a:rPr>
              <a:t>      A. Complete medical and drug history </a:t>
            </a:r>
            <a:endParaRPr lang="en-US" sz="1400" b="0" i="1" u="none" dirty="0">
              <a:solidFill>
                <a:srgbClr val="595959"/>
              </a:solidFill>
              <a:latin typeface="Arial Narrow"/>
              <a:ea typeface="Arial Narrow"/>
              <a:cs typeface="Arial Narrow"/>
              <a:sym typeface="Arial Narrow"/>
            </a:endParaRPr>
          </a:p>
          <a:p>
            <a:pPr marL="855662" marR="0" lvl="0" indent="-855662" algn="l" rtl="0">
              <a:lnSpc>
                <a:spcPct val="100000"/>
              </a:lnSpc>
              <a:spcBef>
                <a:spcPts val="0"/>
              </a:spcBef>
              <a:spcAft>
                <a:spcPts val="0"/>
              </a:spcAft>
              <a:buClr>
                <a:srgbClr val="595959"/>
              </a:buClr>
              <a:buSzPts val="2000"/>
              <a:buFont typeface="Arial Narrow"/>
              <a:buNone/>
            </a:pPr>
            <a:r>
              <a:rPr lang="en-US" sz="1400" b="0" i="0" u="none" dirty="0">
                <a:solidFill>
                  <a:srgbClr val="595959"/>
                </a:solidFill>
                <a:latin typeface="Arial Narrow"/>
                <a:ea typeface="Arial Narrow"/>
                <a:cs typeface="Arial Narrow"/>
                <a:sym typeface="Arial Narrow"/>
              </a:rPr>
              <a:t>      B. In-patient programs (complete physical and, when indicated, a neurological assessment)</a:t>
            </a:r>
            <a:endParaRPr lang="en-US" sz="1400" b="0" i="1" u="none" dirty="0">
              <a:solidFill>
                <a:srgbClr val="595959"/>
              </a:solidFill>
              <a:latin typeface="Arial Narrow"/>
              <a:ea typeface="Arial Narrow"/>
              <a:cs typeface="Arial Narrow"/>
              <a:sym typeface="Arial Narrow"/>
            </a:endParaRPr>
          </a:p>
          <a:p>
            <a:pPr marL="855662" marR="0" lvl="0" indent="-855662" algn="l" rtl="0">
              <a:lnSpc>
                <a:spcPct val="100000"/>
              </a:lnSpc>
              <a:spcBef>
                <a:spcPts val="0"/>
              </a:spcBef>
              <a:spcAft>
                <a:spcPts val="0"/>
              </a:spcAft>
              <a:buClr>
                <a:srgbClr val="595959"/>
              </a:buClr>
              <a:buSzPts val="2000"/>
              <a:buFont typeface="Arial Narrow"/>
              <a:buNone/>
            </a:pPr>
            <a:r>
              <a:rPr lang="en-US" sz="1400" b="0" i="0" u="none" dirty="0">
                <a:solidFill>
                  <a:srgbClr val="595959"/>
                </a:solidFill>
                <a:latin typeface="Arial Narrow"/>
                <a:ea typeface="Arial Narrow"/>
                <a:cs typeface="Arial Narrow"/>
                <a:sym typeface="Arial Narrow"/>
              </a:rPr>
              <a:t>      C. Routine inquiry might include:</a:t>
            </a:r>
            <a:endParaRPr lang="en-US" sz="1200" b="0" i="1" u="none" dirty="0">
              <a:solidFill>
                <a:srgbClr val="595959"/>
              </a:solidFill>
              <a:latin typeface="Arial Narrow"/>
              <a:ea typeface="Arial Narrow"/>
              <a:cs typeface="Arial Narrow"/>
              <a:sym typeface="Arial Narrow"/>
            </a:endParaRPr>
          </a:p>
          <a:p>
            <a:pPr marL="855662" marR="0" lvl="0" indent="-855662" algn="l" rtl="0">
              <a:lnSpc>
                <a:spcPct val="100000"/>
              </a:lnSpc>
              <a:spcBef>
                <a:spcPts val="0"/>
              </a:spcBef>
              <a:spcAft>
                <a:spcPts val="0"/>
              </a:spcAft>
              <a:buClr>
                <a:srgbClr val="595959"/>
              </a:buClr>
              <a:buSzPts val="1800"/>
              <a:buFont typeface="Arial Narrow"/>
              <a:buNone/>
            </a:pPr>
            <a:r>
              <a:rPr lang="en-US" sz="1200" b="0" i="0" u="none" dirty="0">
                <a:solidFill>
                  <a:srgbClr val="595959"/>
                </a:solidFill>
                <a:latin typeface="Arial Narrow"/>
                <a:ea typeface="Arial Narrow"/>
                <a:cs typeface="Arial Narrow"/>
                <a:sym typeface="Arial Narrow"/>
              </a:rPr>
              <a:t>             1. When last treated or seen by physician </a:t>
            </a:r>
            <a:endParaRPr lang="en-US" sz="1200" b="0" i="1" u="none" dirty="0">
              <a:solidFill>
                <a:srgbClr val="595959"/>
              </a:solidFill>
              <a:latin typeface="Arial Narrow"/>
              <a:ea typeface="Arial Narrow"/>
              <a:cs typeface="Arial Narrow"/>
              <a:sym typeface="Arial Narrow"/>
            </a:endParaRPr>
          </a:p>
          <a:p>
            <a:pPr marL="855662" marR="0" lvl="0" indent="-855662" algn="l" rtl="0">
              <a:lnSpc>
                <a:spcPct val="100000"/>
              </a:lnSpc>
              <a:spcBef>
                <a:spcPts val="0"/>
              </a:spcBef>
              <a:spcAft>
                <a:spcPts val="0"/>
              </a:spcAft>
              <a:buClr>
                <a:srgbClr val="595959"/>
              </a:buClr>
              <a:buSzPts val="1800"/>
              <a:buFont typeface="Arial Narrow"/>
              <a:buNone/>
            </a:pPr>
            <a:r>
              <a:rPr lang="en-US" sz="1200" b="0" i="0" u="none" dirty="0">
                <a:solidFill>
                  <a:srgbClr val="595959"/>
                </a:solidFill>
                <a:latin typeface="Arial Narrow"/>
                <a:ea typeface="Arial Narrow"/>
                <a:cs typeface="Arial Narrow"/>
                <a:sym typeface="Arial Narrow"/>
              </a:rPr>
              <a:t>             2.  When last complete physical examination was done</a:t>
            </a:r>
            <a:endParaRPr lang="en-US" sz="1200" b="0" i="1" u="none" dirty="0">
              <a:solidFill>
                <a:srgbClr val="595959"/>
              </a:solidFill>
              <a:latin typeface="Arial Narrow"/>
              <a:ea typeface="Arial Narrow"/>
              <a:cs typeface="Arial Narrow"/>
              <a:sym typeface="Arial Narrow"/>
            </a:endParaRPr>
          </a:p>
          <a:p>
            <a:pPr marL="855662" marR="0" lvl="0" indent="-855662" algn="l" rtl="0">
              <a:lnSpc>
                <a:spcPct val="100000"/>
              </a:lnSpc>
              <a:spcBef>
                <a:spcPts val="0"/>
              </a:spcBef>
              <a:spcAft>
                <a:spcPts val="0"/>
              </a:spcAft>
              <a:buClr>
                <a:srgbClr val="595959"/>
              </a:buClr>
              <a:buSzPts val="1800"/>
              <a:buFont typeface="Arial Narrow"/>
              <a:buNone/>
            </a:pPr>
            <a:r>
              <a:rPr lang="en-US" sz="1200" b="0" i="0" u="none" dirty="0">
                <a:solidFill>
                  <a:srgbClr val="595959"/>
                </a:solidFill>
                <a:latin typeface="Arial Narrow"/>
                <a:ea typeface="Arial Narrow"/>
                <a:cs typeface="Arial Narrow"/>
                <a:sym typeface="Arial Narrow"/>
              </a:rPr>
              <a:t>             3. Awareness of the presence of any medical problem </a:t>
            </a:r>
            <a:endParaRPr lang="en-US" sz="1200" b="0" i="1" u="none" dirty="0">
              <a:solidFill>
                <a:srgbClr val="595959"/>
              </a:solidFill>
              <a:latin typeface="Arial Narrow"/>
              <a:ea typeface="Arial Narrow"/>
              <a:cs typeface="Arial Narrow"/>
              <a:sym typeface="Arial Narrow"/>
            </a:endParaRPr>
          </a:p>
          <a:p>
            <a:pPr marL="855662" marR="0" lvl="0" indent="-855662" algn="l" rtl="0">
              <a:lnSpc>
                <a:spcPct val="100000"/>
              </a:lnSpc>
              <a:spcBef>
                <a:spcPts val="0"/>
              </a:spcBef>
              <a:spcAft>
                <a:spcPts val="0"/>
              </a:spcAft>
              <a:buClr>
                <a:srgbClr val="595959"/>
              </a:buClr>
              <a:buSzPts val="1800"/>
              <a:buFont typeface="Arial Narrow"/>
              <a:buNone/>
            </a:pPr>
            <a:r>
              <a:rPr lang="en-US" sz="1200" b="0" i="0" u="none" dirty="0">
                <a:solidFill>
                  <a:srgbClr val="595959"/>
                </a:solidFill>
                <a:latin typeface="Arial Narrow"/>
                <a:ea typeface="Arial Narrow"/>
                <a:cs typeface="Arial Narrow"/>
                <a:sym typeface="Arial Narrow"/>
              </a:rPr>
              <a:t>             4.  What, if any, medication/drug, prescribed or otherwise, is being taken.</a:t>
            </a:r>
            <a:endParaRPr lang="en-US" sz="1200" b="0" i="1" u="none" dirty="0">
              <a:solidFill>
                <a:srgbClr val="595959"/>
              </a:solidFill>
              <a:latin typeface="Arial Narrow"/>
              <a:ea typeface="Arial Narrow"/>
              <a:cs typeface="Arial Narrow"/>
              <a:sym typeface="Arial Narrow"/>
            </a:endParaRPr>
          </a:p>
          <a:p>
            <a:pPr marL="855662" marR="0" lvl="0" indent="-855662" algn="l" rtl="0">
              <a:lnSpc>
                <a:spcPct val="100000"/>
              </a:lnSpc>
              <a:spcBef>
                <a:spcPts val="0"/>
              </a:spcBef>
              <a:spcAft>
                <a:spcPts val="0"/>
              </a:spcAft>
              <a:buClr>
                <a:srgbClr val="595959"/>
              </a:buClr>
              <a:buSzPts val="1800"/>
              <a:buFont typeface="Arial Narrow"/>
              <a:buNone/>
            </a:pPr>
            <a:r>
              <a:rPr lang="en-US" sz="1200" b="0" i="0" u="none" dirty="0">
                <a:solidFill>
                  <a:srgbClr val="595959"/>
                </a:solidFill>
                <a:latin typeface="Arial Narrow"/>
                <a:ea typeface="Arial Narrow"/>
                <a:cs typeface="Arial Narrow"/>
                <a:sym typeface="Arial Narrow"/>
              </a:rPr>
              <a:t>             5. Physical Health Assessment includes an appropriate laboratory work-up in in-patient programs.</a:t>
            </a:r>
            <a:endParaRPr lang="en-US" sz="1200" b="0" i="1" u="none" dirty="0">
              <a:solidFill>
                <a:srgbClr val="595959"/>
              </a:solidFill>
              <a:latin typeface="Arial Narrow"/>
              <a:ea typeface="Arial Narrow"/>
              <a:cs typeface="Arial Narrow"/>
              <a:sym typeface="Arial Narrow"/>
            </a:endParaRPr>
          </a:p>
          <a:p>
            <a:endParaRPr lang="en-US" dirty="0"/>
          </a:p>
          <a:p>
            <a:pPr marL="855662" marR="0" lvl="0" indent="-855662" algn="l" rtl="0">
              <a:lnSpc>
                <a:spcPct val="150000"/>
              </a:lnSpc>
              <a:spcBef>
                <a:spcPts val="0"/>
              </a:spcBef>
              <a:spcAft>
                <a:spcPts val="0"/>
              </a:spcAft>
              <a:buClr>
                <a:srgbClr val="595959"/>
              </a:buClr>
              <a:buSzPts val="3200"/>
              <a:buFont typeface="Arial Narrow"/>
              <a:buNone/>
            </a:pPr>
            <a:r>
              <a:rPr lang="en-US" sz="1200" b="1" i="1" u="none" dirty="0">
                <a:solidFill>
                  <a:srgbClr val="595959"/>
                </a:solidFill>
                <a:latin typeface="Arial Narrow"/>
                <a:ea typeface="Arial Narrow"/>
                <a:cs typeface="Arial Narrow"/>
                <a:sym typeface="Arial Narrow"/>
              </a:rPr>
              <a:t>Psychological Health</a:t>
            </a:r>
            <a:endParaRPr lang="en-US" dirty="0"/>
          </a:p>
          <a:p>
            <a:pPr marL="855662" marR="0" lvl="0" indent="-855662" algn="l" rtl="0">
              <a:lnSpc>
                <a:spcPct val="100000"/>
              </a:lnSpc>
              <a:spcBef>
                <a:spcPts val="0"/>
              </a:spcBef>
              <a:spcAft>
                <a:spcPts val="0"/>
              </a:spcAft>
              <a:buClr>
                <a:srgbClr val="595959"/>
              </a:buClr>
              <a:buSzPts val="3200"/>
              <a:buFont typeface="Arial Narrow"/>
              <a:buNone/>
            </a:pPr>
            <a:r>
              <a:rPr lang="en-US" sz="1200" b="0" i="0" u="none" dirty="0">
                <a:solidFill>
                  <a:srgbClr val="595959"/>
                </a:solidFill>
                <a:latin typeface="Arial Narrow"/>
                <a:ea typeface="Arial Narrow"/>
                <a:cs typeface="Arial Narrow"/>
                <a:sym typeface="Arial Narrow"/>
              </a:rPr>
              <a:t>   A.  History of psychological problem areas </a:t>
            </a:r>
            <a:endParaRPr lang="en-US" sz="1200" b="0" i="1" u="none" dirty="0">
              <a:solidFill>
                <a:srgbClr val="595959"/>
              </a:solidFill>
              <a:latin typeface="Arial Narrow"/>
              <a:ea typeface="Arial Narrow"/>
              <a:cs typeface="Arial Narrow"/>
              <a:sym typeface="Arial Narrow"/>
            </a:endParaRPr>
          </a:p>
          <a:p>
            <a:pPr marL="855662" marR="0" lvl="0" indent="-855662" algn="l" rtl="0">
              <a:lnSpc>
                <a:spcPct val="100000"/>
              </a:lnSpc>
              <a:spcBef>
                <a:spcPts val="0"/>
              </a:spcBef>
              <a:spcAft>
                <a:spcPts val="0"/>
              </a:spcAft>
              <a:buClr>
                <a:srgbClr val="595959"/>
              </a:buClr>
              <a:buSzPts val="3200"/>
              <a:buFont typeface="Arial Narrow"/>
              <a:buNone/>
            </a:pPr>
            <a:r>
              <a:rPr lang="en-US" sz="1200" b="0" i="0" u="none" dirty="0">
                <a:solidFill>
                  <a:srgbClr val="595959"/>
                </a:solidFill>
                <a:latin typeface="Arial Narrow"/>
                <a:ea typeface="Arial Narrow"/>
                <a:cs typeface="Arial Narrow"/>
                <a:sym typeface="Arial Narrow"/>
              </a:rPr>
              <a:t>   B.  Family history </a:t>
            </a:r>
            <a:endParaRPr lang="en-US" sz="1200" b="0" i="1" u="none" dirty="0">
              <a:solidFill>
                <a:srgbClr val="595959"/>
              </a:solidFill>
              <a:latin typeface="Arial Narrow"/>
              <a:ea typeface="Arial Narrow"/>
              <a:cs typeface="Arial Narrow"/>
              <a:sym typeface="Arial Narrow"/>
            </a:endParaRPr>
          </a:p>
          <a:p>
            <a:pPr marL="855662" marR="0" lvl="0" indent="-855662" algn="l" rtl="0">
              <a:lnSpc>
                <a:spcPct val="100000"/>
              </a:lnSpc>
              <a:spcBef>
                <a:spcPts val="0"/>
              </a:spcBef>
              <a:spcAft>
                <a:spcPts val="0"/>
              </a:spcAft>
              <a:buClr>
                <a:srgbClr val="595959"/>
              </a:buClr>
              <a:buSzPts val="3200"/>
              <a:buFont typeface="Arial Narrow"/>
              <a:buNone/>
            </a:pPr>
            <a:r>
              <a:rPr lang="en-US" sz="1200" b="0" i="0" u="none" dirty="0">
                <a:solidFill>
                  <a:srgbClr val="595959"/>
                </a:solidFill>
                <a:latin typeface="Arial Narrow"/>
                <a:ea typeface="Arial Narrow"/>
                <a:cs typeface="Arial Narrow"/>
                <a:sym typeface="Arial Narrow"/>
              </a:rPr>
              <a:t>   C.  Previous psychiatric treatment </a:t>
            </a:r>
            <a:endParaRPr lang="en-US" dirty="0"/>
          </a:p>
          <a:p>
            <a:pPr marL="855662" marR="0" lvl="0" indent="-855662" algn="l" rtl="0">
              <a:lnSpc>
                <a:spcPct val="100000"/>
              </a:lnSpc>
              <a:spcBef>
                <a:spcPts val="0"/>
              </a:spcBef>
              <a:spcAft>
                <a:spcPts val="0"/>
              </a:spcAft>
              <a:buClr>
                <a:srgbClr val="595959"/>
              </a:buClr>
              <a:buSzPts val="3200"/>
              <a:buFont typeface="Arial Narrow"/>
              <a:buNone/>
            </a:pPr>
            <a:r>
              <a:rPr lang="en-US" sz="1200" b="0" i="1" u="none" dirty="0">
                <a:solidFill>
                  <a:srgbClr val="595959"/>
                </a:solidFill>
                <a:latin typeface="Arial Narrow"/>
                <a:ea typeface="Arial Narrow"/>
                <a:cs typeface="Arial Narrow"/>
                <a:sym typeface="Arial Narrow"/>
              </a:rPr>
              <a:t>   </a:t>
            </a:r>
            <a:r>
              <a:rPr lang="en-US" sz="1200" b="0" i="0" u="none" dirty="0">
                <a:solidFill>
                  <a:srgbClr val="595959"/>
                </a:solidFill>
                <a:latin typeface="Arial Narrow"/>
                <a:ea typeface="Arial Narrow"/>
                <a:cs typeface="Arial Narrow"/>
                <a:sym typeface="Arial Narrow"/>
              </a:rPr>
              <a:t>D. Direct observation of the client and assessment of specific behavior </a:t>
            </a:r>
            <a:endParaRPr lang="en-US" sz="1200" b="0" i="1" u="none" dirty="0">
              <a:solidFill>
                <a:srgbClr val="595959"/>
              </a:solidFill>
              <a:latin typeface="Arial Narrow"/>
              <a:ea typeface="Arial Narrow"/>
              <a:cs typeface="Arial Narrow"/>
              <a:sym typeface="Arial Narrow"/>
            </a:endParaRPr>
          </a:p>
          <a:p>
            <a:endParaRPr lang="en-US" dirty="0"/>
          </a:p>
          <a:p>
            <a:pPr marL="347662" marR="0" lvl="0" indent="-342898" algn="l" rtl="0">
              <a:lnSpc>
                <a:spcPct val="100000"/>
              </a:lnSpc>
              <a:spcBef>
                <a:spcPts val="0"/>
              </a:spcBef>
              <a:spcAft>
                <a:spcPts val="0"/>
              </a:spcAft>
              <a:buClr>
                <a:srgbClr val="595959"/>
              </a:buClr>
              <a:buSzPts val="3200"/>
              <a:buFont typeface="Arial Narrow"/>
              <a:buNone/>
            </a:pPr>
            <a:r>
              <a:rPr lang="en-US" sz="1600" b="1" i="1" u="none" dirty="0">
                <a:solidFill>
                  <a:srgbClr val="595959"/>
                </a:solidFill>
                <a:latin typeface="Arial Narrow"/>
                <a:ea typeface="Arial Narrow"/>
                <a:cs typeface="Arial Narrow"/>
                <a:sym typeface="Arial Narrow"/>
              </a:rPr>
              <a:t>Social Assessment</a:t>
            </a:r>
            <a:endParaRPr lang="en-US" sz="1200" b="1" i="1" u="none" dirty="0">
              <a:solidFill>
                <a:srgbClr val="595959"/>
              </a:solidFill>
              <a:latin typeface="Arial Narrow"/>
              <a:ea typeface="Arial Narrow"/>
              <a:cs typeface="Arial Narrow"/>
              <a:sym typeface="Arial Narrow"/>
            </a:endParaRPr>
          </a:p>
          <a:p>
            <a:pPr marL="347662" marR="0" lvl="0" indent="-342898" algn="l" rtl="0">
              <a:lnSpc>
                <a:spcPct val="100000"/>
              </a:lnSpc>
              <a:spcBef>
                <a:spcPts val="0"/>
              </a:spcBef>
              <a:spcAft>
                <a:spcPts val="0"/>
              </a:spcAft>
              <a:buClr>
                <a:srgbClr val="595959"/>
              </a:buClr>
              <a:buSzPts val="2400"/>
              <a:buFont typeface="Arial Narrow"/>
              <a:buNone/>
            </a:pPr>
            <a:r>
              <a:rPr lang="en-US" sz="1200" b="0" i="0" u="none" dirty="0">
                <a:solidFill>
                  <a:srgbClr val="595959"/>
                </a:solidFill>
                <a:latin typeface="Arial Narrow"/>
                <a:ea typeface="Arial Narrow"/>
                <a:cs typeface="Arial Narrow"/>
                <a:sym typeface="Arial Narrow"/>
              </a:rPr>
              <a:t>A. Environment (home, neighborhood, etc.)</a:t>
            </a:r>
            <a:endParaRPr lang="en-US" dirty="0"/>
          </a:p>
          <a:p>
            <a:pPr marL="347662" marR="0" lvl="0" indent="-342898" algn="l" rtl="0">
              <a:lnSpc>
                <a:spcPct val="100000"/>
              </a:lnSpc>
              <a:spcBef>
                <a:spcPts val="0"/>
              </a:spcBef>
              <a:spcAft>
                <a:spcPts val="0"/>
              </a:spcAft>
              <a:buClr>
                <a:srgbClr val="595959"/>
              </a:buClr>
              <a:buSzPts val="2400"/>
              <a:buFont typeface="Arial Narrow"/>
              <a:buNone/>
            </a:pPr>
            <a:r>
              <a:rPr lang="en-US" sz="1200" b="0" i="0" u="none" dirty="0">
                <a:solidFill>
                  <a:srgbClr val="595959"/>
                </a:solidFill>
                <a:latin typeface="Arial Narrow"/>
                <a:ea typeface="Arial Narrow"/>
                <a:cs typeface="Arial Narrow"/>
                <a:sym typeface="Arial Narrow"/>
              </a:rPr>
              <a:t>B. Religious background and affiliation </a:t>
            </a:r>
            <a:endParaRPr lang="en-US" dirty="0"/>
          </a:p>
          <a:p>
            <a:pPr marL="347662" marR="0" lvl="0" indent="-342898" algn="l" rtl="0">
              <a:lnSpc>
                <a:spcPct val="100000"/>
              </a:lnSpc>
              <a:spcBef>
                <a:spcPts val="0"/>
              </a:spcBef>
              <a:spcAft>
                <a:spcPts val="0"/>
              </a:spcAft>
              <a:buClr>
                <a:srgbClr val="595959"/>
              </a:buClr>
              <a:buSzPts val="2400"/>
              <a:buFont typeface="Arial Narrow"/>
              <a:buNone/>
            </a:pPr>
            <a:r>
              <a:rPr lang="en-US" sz="1200" b="0" i="0" u="none" dirty="0">
                <a:solidFill>
                  <a:srgbClr val="595959"/>
                </a:solidFill>
                <a:latin typeface="Arial Narrow"/>
                <a:ea typeface="Arial Narrow"/>
                <a:cs typeface="Arial Narrow"/>
                <a:sym typeface="Arial Narrow"/>
              </a:rPr>
              <a:t>C. Childhood history </a:t>
            </a:r>
            <a:endParaRPr lang="en-US" dirty="0"/>
          </a:p>
          <a:p>
            <a:pPr marL="347662" marR="0" lvl="0" indent="-342898" algn="l" rtl="0">
              <a:lnSpc>
                <a:spcPct val="100000"/>
              </a:lnSpc>
              <a:spcBef>
                <a:spcPts val="0"/>
              </a:spcBef>
              <a:spcAft>
                <a:spcPts val="0"/>
              </a:spcAft>
              <a:buClr>
                <a:srgbClr val="595959"/>
              </a:buClr>
              <a:buSzPts val="2400"/>
              <a:buFont typeface="Arial Narrow"/>
              <a:buNone/>
            </a:pPr>
            <a:r>
              <a:rPr lang="en-US" sz="1200" b="0" i="0" u="none" dirty="0">
                <a:solidFill>
                  <a:srgbClr val="595959"/>
                </a:solidFill>
                <a:latin typeface="Arial Narrow"/>
                <a:ea typeface="Arial Narrow"/>
                <a:cs typeface="Arial Narrow"/>
                <a:sym typeface="Arial Narrow"/>
              </a:rPr>
              <a:t>D. Military Service </a:t>
            </a:r>
            <a:endParaRPr lang="en-US" dirty="0"/>
          </a:p>
          <a:p>
            <a:pPr marL="347662" marR="0" lvl="0" indent="-342898" algn="l" rtl="0">
              <a:lnSpc>
                <a:spcPct val="100000"/>
              </a:lnSpc>
              <a:spcBef>
                <a:spcPts val="0"/>
              </a:spcBef>
              <a:spcAft>
                <a:spcPts val="0"/>
              </a:spcAft>
              <a:buClr>
                <a:srgbClr val="595959"/>
              </a:buClr>
              <a:buSzPts val="2400"/>
              <a:buFont typeface="Arial Narrow"/>
              <a:buNone/>
            </a:pPr>
            <a:r>
              <a:rPr lang="en-US" sz="1200" b="0" i="0" u="none" dirty="0">
                <a:solidFill>
                  <a:srgbClr val="595959"/>
                </a:solidFill>
                <a:latin typeface="Arial Narrow"/>
                <a:ea typeface="Arial Narrow"/>
                <a:cs typeface="Arial Narrow"/>
                <a:sym typeface="Arial Narrow"/>
              </a:rPr>
              <a:t>E. Financial status</a:t>
            </a:r>
            <a:endParaRPr lang="en-US" dirty="0"/>
          </a:p>
          <a:p>
            <a:pPr marL="347662" marR="0" lvl="0" indent="-342898" algn="l" rtl="0">
              <a:lnSpc>
                <a:spcPct val="100000"/>
              </a:lnSpc>
              <a:spcBef>
                <a:spcPts val="0"/>
              </a:spcBef>
              <a:spcAft>
                <a:spcPts val="0"/>
              </a:spcAft>
              <a:buClr>
                <a:srgbClr val="595959"/>
              </a:buClr>
              <a:buSzPts val="2400"/>
              <a:buFont typeface="Arial Narrow"/>
              <a:buNone/>
            </a:pPr>
            <a:r>
              <a:rPr lang="en-US" sz="1200" b="0" i="0" u="none" dirty="0">
                <a:solidFill>
                  <a:srgbClr val="595959"/>
                </a:solidFill>
                <a:latin typeface="Arial Narrow"/>
                <a:ea typeface="Arial Narrow"/>
                <a:cs typeface="Arial Narrow"/>
                <a:sym typeface="Arial Narrow"/>
              </a:rPr>
              <a:t>F.  Alcohol and consumption of other drugs (current and past, among other members of the family and in the home).</a:t>
            </a:r>
            <a:endParaRPr lang="en-US" dirty="0"/>
          </a:p>
          <a:p>
            <a:pPr marL="406400" marR="0" lvl="0" indent="-406400" algn="l" rtl="0">
              <a:lnSpc>
                <a:spcPct val="100000"/>
              </a:lnSpc>
              <a:spcBef>
                <a:spcPts val="0"/>
              </a:spcBef>
              <a:spcAft>
                <a:spcPts val="0"/>
              </a:spcAft>
              <a:buClr>
                <a:srgbClr val="595959"/>
              </a:buClr>
              <a:buSzPts val="2400"/>
              <a:buFont typeface="Arial Narrow"/>
              <a:buNone/>
            </a:pPr>
            <a:r>
              <a:rPr lang="en-US" sz="1200" b="0" i="0" u="none" dirty="0">
                <a:solidFill>
                  <a:srgbClr val="595959"/>
                </a:solidFill>
                <a:latin typeface="Arial Narrow"/>
                <a:ea typeface="Arial Narrow"/>
                <a:cs typeface="Arial Narrow"/>
                <a:sym typeface="Arial Narrow"/>
              </a:rPr>
              <a:t>G. Evaluation of characteristics of social peer group and environmental settings the patient comes.</a:t>
            </a:r>
            <a:endParaRPr lang="en-US" sz="1200" b="0" i="1" u="none" dirty="0">
              <a:solidFill>
                <a:srgbClr val="595959"/>
              </a:solidFill>
              <a:latin typeface="Arial Narrow"/>
              <a:ea typeface="Arial Narrow"/>
              <a:cs typeface="Arial Narrow"/>
              <a:sym typeface="Arial Narrow"/>
            </a:endParaRPr>
          </a:p>
          <a:p>
            <a:pPr marL="0" marR="0" lvl="0" indent="0" algn="l" rtl="0">
              <a:lnSpc>
                <a:spcPct val="100000"/>
              </a:lnSpc>
              <a:spcBef>
                <a:spcPts val="480"/>
              </a:spcBef>
              <a:spcAft>
                <a:spcPts val="0"/>
              </a:spcAft>
              <a:buClr>
                <a:srgbClr val="595959"/>
              </a:buClr>
              <a:buSzPts val="2400"/>
              <a:buFont typeface="Arial Narrow"/>
              <a:buNone/>
            </a:pPr>
            <a:r>
              <a:rPr lang="en-US" sz="1200" b="0" i="0" u="none" dirty="0">
                <a:solidFill>
                  <a:srgbClr val="595959"/>
                </a:solidFill>
                <a:latin typeface="Arial Narrow"/>
                <a:ea typeface="Arial Narrow"/>
                <a:cs typeface="Arial Narrow"/>
                <a:sym typeface="Arial Narrow"/>
              </a:rPr>
              <a:t>H. Consideration of the patient's family circumstances, current living situation, and social, ethnic, cultural, financial, emotional, and health factors.</a:t>
            </a:r>
            <a:endParaRPr lang="en-US" sz="1200" b="0" i="1" u="none" dirty="0">
              <a:solidFill>
                <a:srgbClr val="595959"/>
              </a:solidFill>
              <a:latin typeface="Arial Narrow"/>
              <a:ea typeface="Arial Narrow"/>
              <a:cs typeface="Arial Narrow"/>
              <a:sym typeface="Arial Narrow"/>
            </a:endParaRPr>
          </a:p>
          <a:p>
            <a:pPr marL="406400" marR="0" lvl="0" indent="-406400" algn="l" rtl="0">
              <a:lnSpc>
                <a:spcPct val="100000"/>
              </a:lnSpc>
              <a:spcBef>
                <a:spcPts val="480"/>
              </a:spcBef>
              <a:spcAft>
                <a:spcPts val="0"/>
              </a:spcAft>
              <a:buClr>
                <a:srgbClr val="595959"/>
              </a:buClr>
              <a:buSzPts val="2400"/>
              <a:buFont typeface="Arial Narrow"/>
              <a:buNone/>
            </a:pPr>
            <a:r>
              <a:rPr lang="en-US" sz="1200" b="0" i="0" u="none" dirty="0">
                <a:solidFill>
                  <a:srgbClr val="595959"/>
                </a:solidFill>
                <a:latin typeface="Arial Narrow"/>
                <a:ea typeface="Arial Narrow"/>
                <a:cs typeface="Arial Narrow"/>
                <a:sym typeface="Arial Narrow"/>
              </a:rPr>
              <a:t>I. A consideration of the expectations of the family or friends regarding the patient's treatment, the degree to which they expect to be involved, and their expectations regarding the length of time and type of treatment required.</a:t>
            </a:r>
            <a:endParaRPr lang="en-US" dirty="0"/>
          </a:p>
          <a:p>
            <a:endParaRPr lang="en-US" dirty="0"/>
          </a:p>
          <a:p>
            <a:pPr marL="342900" marR="0" lvl="0" indent="-342900" algn="l" rtl="0">
              <a:lnSpc>
                <a:spcPct val="100000"/>
              </a:lnSpc>
              <a:spcBef>
                <a:spcPts val="0"/>
              </a:spcBef>
              <a:spcAft>
                <a:spcPts val="0"/>
              </a:spcAft>
              <a:buClr>
                <a:srgbClr val="595959"/>
              </a:buClr>
              <a:buSzPts val="2400"/>
              <a:buFont typeface="Arial Narrow"/>
              <a:buNone/>
            </a:pPr>
            <a:r>
              <a:rPr lang="en-US" sz="1200" b="1" i="1" u="none" dirty="0">
                <a:solidFill>
                  <a:srgbClr val="595959"/>
                </a:solidFill>
                <a:latin typeface="Arial Narrow"/>
                <a:ea typeface="Arial Narrow"/>
                <a:cs typeface="Arial Narrow"/>
                <a:sym typeface="Arial Narrow"/>
              </a:rPr>
              <a:t>Vocational/Educational Assessment</a:t>
            </a:r>
            <a:endParaRPr lang="en-US" dirty="0"/>
          </a:p>
          <a:p>
            <a:pPr marL="342900" marR="0" lvl="0" indent="-342900" algn="l" rtl="0">
              <a:lnSpc>
                <a:spcPct val="100000"/>
              </a:lnSpc>
              <a:spcBef>
                <a:spcPts val="480"/>
              </a:spcBef>
              <a:spcAft>
                <a:spcPts val="0"/>
              </a:spcAft>
              <a:buClr>
                <a:srgbClr val="595959"/>
              </a:buClr>
              <a:buSzPts val="2400"/>
              <a:buFont typeface="Arial Narrow"/>
              <a:buNone/>
            </a:pPr>
            <a:r>
              <a:rPr lang="en-US" sz="1200" b="0" i="0" u="none" dirty="0">
                <a:solidFill>
                  <a:srgbClr val="595959"/>
                </a:solidFill>
                <a:latin typeface="Arial Narrow"/>
                <a:ea typeface="Arial Narrow"/>
                <a:cs typeface="Arial Narrow"/>
                <a:sym typeface="Arial Narrow"/>
              </a:rPr>
              <a:t>A. Vocational history </a:t>
            </a:r>
            <a:endParaRPr lang="en-US" sz="1200" b="0" i="1" u="none" dirty="0">
              <a:solidFill>
                <a:srgbClr val="595959"/>
              </a:solidFill>
              <a:latin typeface="Arial Narrow"/>
              <a:ea typeface="Arial Narrow"/>
              <a:cs typeface="Arial Narrow"/>
              <a:sym typeface="Arial Narrow"/>
            </a:endParaRPr>
          </a:p>
          <a:p>
            <a:pPr marL="342900" marR="0" lvl="0" indent="-342900" algn="l" rtl="0">
              <a:lnSpc>
                <a:spcPct val="100000"/>
              </a:lnSpc>
              <a:spcBef>
                <a:spcPts val="480"/>
              </a:spcBef>
              <a:spcAft>
                <a:spcPts val="0"/>
              </a:spcAft>
              <a:buClr>
                <a:srgbClr val="595959"/>
              </a:buClr>
              <a:buSzPts val="2400"/>
              <a:buFont typeface="Arial Narrow"/>
              <a:buNone/>
            </a:pPr>
            <a:r>
              <a:rPr lang="en-US" sz="1200" b="0" i="0" u="none" dirty="0">
                <a:solidFill>
                  <a:srgbClr val="595959"/>
                </a:solidFill>
                <a:latin typeface="Arial Narrow"/>
                <a:ea typeface="Arial Narrow"/>
                <a:cs typeface="Arial Narrow"/>
                <a:sym typeface="Arial Narrow"/>
              </a:rPr>
              <a:t>B. Educational history (including academic and vocational training- diplomas, degrees, certifications, licenses)</a:t>
            </a:r>
            <a:endParaRPr lang="en-US" sz="1200" b="0" i="1" u="none" dirty="0">
              <a:solidFill>
                <a:srgbClr val="595959"/>
              </a:solidFill>
              <a:latin typeface="Arial Narrow"/>
              <a:ea typeface="Arial Narrow"/>
              <a:cs typeface="Arial Narrow"/>
              <a:sym typeface="Arial Narrow"/>
            </a:endParaRPr>
          </a:p>
          <a:p>
            <a:pPr marL="342900" marR="0" lvl="0" indent="-342900" algn="l" rtl="0">
              <a:lnSpc>
                <a:spcPct val="100000"/>
              </a:lnSpc>
              <a:spcBef>
                <a:spcPts val="480"/>
              </a:spcBef>
              <a:spcAft>
                <a:spcPts val="0"/>
              </a:spcAft>
              <a:buClr>
                <a:srgbClr val="595959"/>
              </a:buClr>
              <a:buSzPts val="2400"/>
              <a:buFont typeface="Arial Narrow"/>
              <a:buNone/>
            </a:pPr>
            <a:r>
              <a:rPr lang="en-US" sz="1200" b="0" i="0" u="none" dirty="0">
                <a:solidFill>
                  <a:srgbClr val="595959"/>
                </a:solidFill>
                <a:latin typeface="Arial Narrow"/>
                <a:ea typeface="Arial Narrow"/>
                <a:cs typeface="Arial Narrow"/>
                <a:sym typeface="Arial Narrow"/>
              </a:rPr>
              <a:t>C. A consideration of the individual’s past experiences with and attitudes toward work, present motivations or areas of  interest, and possibilities for future education, training, and/or employment </a:t>
            </a:r>
            <a:endParaRPr lang="en-US" dirty="0"/>
          </a:p>
          <a:p>
            <a:pPr marL="0" marR="0" lvl="0" indent="0" algn="l" rtl="0">
              <a:lnSpc>
                <a:spcPct val="100000"/>
              </a:lnSpc>
              <a:spcBef>
                <a:spcPts val="0"/>
              </a:spcBef>
              <a:spcAft>
                <a:spcPts val="0"/>
              </a:spcAft>
              <a:buClr>
                <a:srgbClr val="595959"/>
              </a:buClr>
              <a:buSzPts val="2400"/>
              <a:buFont typeface="Arial Narrow"/>
              <a:buNone/>
            </a:pPr>
            <a:r>
              <a:rPr lang="en-US" sz="2400" b="0" i="0" u="none" dirty="0">
                <a:solidFill>
                  <a:srgbClr val="595959"/>
                </a:solidFill>
                <a:latin typeface="Arial Narrow"/>
                <a:ea typeface="Arial Narrow"/>
                <a:cs typeface="Arial Narrow"/>
                <a:sym typeface="Arial Narrow"/>
              </a:rPr>
              <a:t>D. Availability of resources</a:t>
            </a:r>
            <a:endParaRPr lang="en-US" dirty="0"/>
          </a:p>
          <a:p>
            <a:pPr marL="742950" marR="0" lvl="1" indent="-285750" algn="l" rtl="0">
              <a:lnSpc>
                <a:spcPct val="100000"/>
              </a:lnSpc>
              <a:spcBef>
                <a:spcPts val="480"/>
              </a:spcBef>
              <a:spcAft>
                <a:spcPts val="0"/>
              </a:spcAft>
              <a:buClr>
                <a:srgbClr val="595959"/>
              </a:buClr>
              <a:buSzPts val="2400"/>
              <a:buFont typeface="Arial Narrow"/>
              <a:buChar char="–"/>
            </a:pPr>
            <a:r>
              <a:rPr lang="en-US" sz="2400" b="0" i="0" u="none" strike="noStrike" cap="none" dirty="0">
                <a:solidFill>
                  <a:srgbClr val="595959"/>
                </a:solidFill>
                <a:latin typeface="Arial Narrow"/>
                <a:ea typeface="Arial Narrow"/>
                <a:cs typeface="Arial Narrow"/>
                <a:sym typeface="Arial Narrow"/>
              </a:rPr>
              <a:t>Drug intervention</a:t>
            </a:r>
            <a:endParaRPr lang="en-US" dirty="0"/>
          </a:p>
          <a:p>
            <a:pPr marL="742950" marR="0" lvl="1" indent="-285750" algn="l" rtl="0">
              <a:lnSpc>
                <a:spcPct val="100000"/>
              </a:lnSpc>
              <a:spcBef>
                <a:spcPts val="480"/>
              </a:spcBef>
              <a:spcAft>
                <a:spcPts val="0"/>
              </a:spcAft>
              <a:buClr>
                <a:srgbClr val="595959"/>
              </a:buClr>
              <a:buSzPts val="2400"/>
              <a:buFont typeface="Arial Narrow"/>
              <a:buChar char="–"/>
            </a:pPr>
            <a:r>
              <a:rPr lang="en-US" sz="2400" b="0" i="0" u="none" strike="noStrike" cap="none" dirty="0">
                <a:solidFill>
                  <a:srgbClr val="595959"/>
                </a:solidFill>
                <a:latin typeface="Arial Narrow"/>
                <a:ea typeface="Arial Narrow"/>
                <a:cs typeface="Arial Narrow"/>
                <a:sym typeface="Arial Narrow"/>
              </a:rPr>
              <a:t>Support Services</a:t>
            </a:r>
            <a:endParaRPr lang="en-US" dirty="0"/>
          </a:p>
          <a:p>
            <a:pPr marL="0" marR="0" lvl="0" indent="0" algn="l" rtl="0">
              <a:lnSpc>
                <a:spcPct val="100000"/>
              </a:lnSpc>
              <a:spcBef>
                <a:spcPts val="480"/>
              </a:spcBef>
              <a:spcAft>
                <a:spcPts val="0"/>
              </a:spcAft>
              <a:buClr>
                <a:srgbClr val="595959"/>
              </a:buClr>
              <a:buSzPts val="2400"/>
              <a:buFont typeface="Arial Narrow"/>
              <a:buNone/>
            </a:pPr>
            <a:r>
              <a:rPr lang="en-US" sz="2400" b="0" i="0" u="none" dirty="0">
                <a:solidFill>
                  <a:srgbClr val="595959"/>
                </a:solidFill>
                <a:latin typeface="Arial Narrow"/>
                <a:ea typeface="Arial Narrow"/>
                <a:cs typeface="Arial Narrow"/>
                <a:sym typeface="Arial Narrow"/>
              </a:rPr>
              <a:t>E. Discrimination/Pre-conceived notions</a:t>
            </a:r>
            <a:endParaRPr lang="en-US" dirty="0"/>
          </a:p>
          <a:p>
            <a:pPr marL="0" marR="0" lvl="0" indent="0" algn="l" rtl="0">
              <a:lnSpc>
                <a:spcPct val="100000"/>
              </a:lnSpc>
              <a:spcBef>
                <a:spcPts val="480"/>
              </a:spcBef>
              <a:spcAft>
                <a:spcPts val="0"/>
              </a:spcAft>
              <a:buClr>
                <a:srgbClr val="595959"/>
              </a:buClr>
              <a:buSzPts val="2400"/>
              <a:buFont typeface="Arial Narrow"/>
              <a:buNone/>
            </a:pPr>
            <a:r>
              <a:rPr lang="en-US" sz="2400" b="0" i="0" u="none" dirty="0">
                <a:solidFill>
                  <a:srgbClr val="595959"/>
                </a:solidFill>
                <a:latin typeface="Arial Narrow"/>
                <a:ea typeface="Arial Narrow"/>
                <a:cs typeface="Arial Narrow"/>
                <a:sym typeface="Arial Narrow"/>
              </a:rPr>
              <a:t>F. Stigmatization of mental health issues</a:t>
            </a:r>
            <a:endParaRPr lang="en-US" dirty="0"/>
          </a:p>
          <a:p>
            <a:pPr marL="0" marR="0" lvl="0" indent="0" algn="l" rtl="0">
              <a:lnSpc>
                <a:spcPct val="100000"/>
              </a:lnSpc>
              <a:spcBef>
                <a:spcPts val="480"/>
              </a:spcBef>
              <a:spcAft>
                <a:spcPts val="0"/>
              </a:spcAft>
              <a:buClr>
                <a:srgbClr val="595959"/>
              </a:buClr>
              <a:buSzPts val="2400"/>
              <a:buFont typeface="Arial Narrow"/>
              <a:buNone/>
            </a:pPr>
            <a:r>
              <a:rPr lang="en-US" sz="2400" b="0" i="0" u="none" dirty="0">
                <a:solidFill>
                  <a:srgbClr val="595959"/>
                </a:solidFill>
                <a:latin typeface="Arial Narrow"/>
                <a:ea typeface="Arial Narrow"/>
                <a:cs typeface="Arial Narrow"/>
                <a:sym typeface="Arial Narrow"/>
              </a:rPr>
              <a:t>G. When/how the assessment takes place</a:t>
            </a:r>
            <a:endParaRPr lang="en-US" dirty="0"/>
          </a:p>
          <a:p>
            <a:pPr marL="0" marR="0" lvl="0" indent="0" algn="l" rtl="0">
              <a:lnSpc>
                <a:spcPct val="100000"/>
              </a:lnSpc>
              <a:spcBef>
                <a:spcPts val="480"/>
              </a:spcBef>
              <a:spcAft>
                <a:spcPts val="0"/>
              </a:spcAft>
              <a:buClr>
                <a:srgbClr val="595959"/>
              </a:buClr>
              <a:buSzPts val="2400"/>
              <a:buFont typeface="Arial Narrow"/>
              <a:buNone/>
            </a:pPr>
            <a:r>
              <a:rPr lang="en-US" sz="2400" b="0" i="0" u="none" dirty="0">
                <a:solidFill>
                  <a:srgbClr val="595959"/>
                </a:solidFill>
                <a:latin typeface="Arial Narrow"/>
                <a:ea typeface="Arial Narrow"/>
                <a:cs typeface="Arial Narrow"/>
                <a:sym typeface="Arial Narrow"/>
              </a:rPr>
              <a:t>H. Lack of validation of instruments with populations served on a local level</a:t>
            </a: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4951DF72-1442-453F-9092-65FAF5C01444}" type="slidenum">
              <a:rPr lang="en-US" smtClean="0"/>
              <a:t>25</a:t>
            </a:fld>
            <a:endParaRPr lang="en-US"/>
          </a:p>
        </p:txBody>
      </p:sp>
    </p:spTree>
    <p:extLst>
      <p:ext uri="{BB962C8B-B14F-4D97-AF65-F5344CB8AC3E}">
        <p14:creationId xmlns:p14="http://schemas.microsoft.com/office/powerpoint/2010/main" val="12296906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trainer will introduce the GAIN tool. Direct the audience to the appendix documents where the full version of the GAIN will be discussed.  </a:t>
            </a:r>
          </a:p>
          <a:p>
            <a:endParaRPr lang="en-US" dirty="0"/>
          </a:p>
          <a:p>
            <a:r>
              <a:rPr lang="en-US" dirty="0"/>
              <a:t>This is a standardized bio-psycho-social assessment designed to help clinicians gather information for diagnosis, placement, and treatment planning. As with any self-report, the GAIN is limited by the veracity of the individual respondent's answers; it should be collected by someone certified in GAIN administration, combined with other information and interpreted by clinical or other qualified personnel prior to taking any specific actions.</a:t>
            </a:r>
          </a:p>
        </p:txBody>
      </p:sp>
      <p:sp>
        <p:nvSpPr>
          <p:cNvPr id="4" name="Slide Number Placeholder 3"/>
          <p:cNvSpPr>
            <a:spLocks noGrp="1"/>
          </p:cNvSpPr>
          <p:nvPr>
            <p:ph type="sldNum" sz="quarter" idx="5"/>
          </p:nvPr>
        </p:nvSpPr>
        <p:spPr/>
        <p:txBody>
          <a:bodyPr/>
          <a:lstStyle/>
          <a:p>
            <a:fld id="{4951DF72-1442-453F-9092-65FAF5C01444}" type="slidenum">
              <a:rPr lang="en-US" smtClean="0"/>
              <a:t>27</a:t>
            </a:fld>
            <a:endParaRPr lang="en-US"/>
          </a:p>
        </p:txBody>
      </p:sp>
    </p:spTree>
    <p:extLst>
      <p:ext uri="{BB962C8B-B14F-4D97-AF65-F5344CB8AC3E}">
        <p14:creationId xmlns:p14="http://schemas.microsoft.com/office/powerpoint/2010/main" val="584489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trainer will introduce the T-ASI. Direct the audience to the appendix documents where the full version of the T-ASI will be discussed. </a:t>
            </a:r>
          </a:p>
          <a:p>
            <a:endParaRPr lang="en-US" dirty="0"/>
          </a:p>
          <a:p>
            <a:r>
              <a:rPr lang="en-US" dirty="0"/>
              <a:t>The o</a:t>
            </a:r>
            <a:r>
              <a:rPr lang="en-US" sz="1200" b="0" i="0" kern="1200" dirty="0">
                <a:solidFill>
                  <a:schemeClr val="tx1"/>
                </a:solidFill>
                <a:effectLst/>
                <a:latin typeface="+mn-lt"/>
                <a:ea typeface="+mn-ea"/>
                <a:cs typeface="+mn-cs"/>
              </a:rPr>
              <a:t>bjective of this face-to-face structured interview combined with opportunity for assessor to offer comments, confidence ratings (indicating whether the information may be distorted), and severity ratings (indicating how severe the assessor believes is the need for treatment or counselling). It is specifically created to address substance abuse in youth. </a:t>
            </a:r>
            <a:endParaRPr lang="en-US" dirty="0"/>
          </a:p>
        </p:txBody>
      </p:sp>
      <p:sp>
        <p:nvSpPr>
          <p:cNvPr id="4" name="Slide Number Placeholder 3"/>
          <p:cNvSpPr>
            <a:spLocks noGrp="1"/>
          </p:cNvSpPr>
          <p:nvPr>
            <p:ph type="sldNum" sz="quarter" idx="5"/>
          </p:nvPr>
        </p:nvSpPr>
        <p:spPr/>
        <p:txBody>
          <a:bodyPr/>
          <a:lstStyle/>
          <a:p>
            <a:fld id="{4951DF72-1442-453F-9092-65FAF5C01444}" type="slidenum">
              <a:rPr lang="en-US" smtClean="0"/>
              <a:t>28</a:t>
            </a:fld>
            <a:endParaRPr lang="en-US"/>
          </a:p>
        </p:txBody>
      </p:sp>
    </p:spTree>
    <p:extLst>
      <p:ext uri="{BB962C8B-B14F-4D97-AF65-F5344CB8AC3E}">
        <p14:creationId xmlns:p14="http://schemas.microsoft.com/office/powerpoint/2010/main" val="18807431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trainer will introduce the HEADSS. Direct the audience to the appendix documents where the full version of the HEADSS will be discussed. </a:t>
            </a:r>
          </a:p>
          <a:p>
            <a:endParaRPr lang="en-US" dirty="0"/>
          </a:p>
          <a:p>
            <a:r>
              <a:rPr lang="en-US" dirty="0"/>
              <a:t>The purpose of this assessment is to facilitate communication and to create a sympathetic, confidential, respectful environment where youth may be able to attain adequate health care. The approach is known as the acronym HEADSS (Home, Education/employment, peer group Activities, Drugs, </a:t>
            </a:r>
            <a:r>
              <a:rPr lang="en-US" dirty="0" err="1"/>
              <a:t>Sexuallity</a:t>
            </a:r>
            <a:r>
              <a:rPr lang="en-US" dirty="0"/>
              <a:t>, and Suicide/depression). </a:t>
            </a:r>
          </a:p>
        </p:txBody>
      </p:sp>
      <p:sp>
        <p:nvSpPr>
          <p:cNvPr id="4" name="Slide Number Placeholder 3"/>
          <p:cNvSpPr>
            <a:spLocks noGrp="1"/>
          </p:cNvSpPr>
          <p:nvPr>
            <p:ph type="sldNum" sz="quarter" idx="5"/>
          </p:nvPr>
        </p:nvSpPr>
        <p:spPr/>
        <p:txBody>
          <a:bodyPr/>
          <a:lstStyle/>
          <a:p>
            <a:fld id="{4951DF72-1442-453F-9092-65FAF5C01444}" type="slidenum">
              <a:rPr lang="en-US" smtClean="0"/>
              <a:t>29</a:t>
            </a:fld>
            <a:endParaRPr lang="en-US"/>
          </a:p>
        </p:txBody>
      </p:sp>
    </p:spTree>
    <p:extLst>
      <p:ext uri="{BB962C8B-B14F-4D97-AF65-F5344CB8AC3E}">
        <p14:creationId xmlns:p14="http://schemas.microsoft.com/office/powerpoint/2010/main" val="15671867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trainer will direct the group to a practice exercise. The trainer will provide about 5 minutes so all participants can browse through both tools, the GAINS, T-ASI and HEADSS. Then each person will choose which one to practice with for this exercise.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trainer will ask participants to partner again to practice asking the questions in the tool. Remind the audience to incorporate trauma-informed skills when practicing. The time limit for this exercise is 5 minutes per person then switch for another 5 minutes. The goal is to get a little practice on how to conduct the assessments. Ask participants to be creative and think of some of their current clients to impersonate when practicing the exercise. </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4951DF72-1442-453F-9092-65FAF5C01444}" type="slidenum">
              <a:rPr lang="en-US" smtClean="0"/>
              <a:t>30</a:t>
            </a:fld>
            <a:endParaRPr lang="en-US"/>
          </a:p>
        </p:txBody>
      </p:sp>
    </p:spTree>
    <p:extLst>
      <p:ext uri="{BB962C8B-B14F-4D97-AF65-F5344CB8AC3E}">
        <p14:creationId xmlns:p14="http://schemas.microsoft.com/office/powerpoint/2010/main" val="15914645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trainer will introduce the learning objectives. But first, the trainer can ask the audience what their expectations are about this module. </a:t>
            </a:r>
          </a:p>
          <a:p>
            <a:endParaRPr lang="en-US" dirty="0"/>
          </a:p>
          <a:p>
            <a:r>
              <a:rPr lang="en-US" sz="3600" dirty="0">
                <a:latin typeface="Times New Roman" panose="02020603050405020304" pitchFamily="18" charset="0"/>
                <a:cs typeface="Times New Roman" panose="02020603050405020304" pitchFamily="18" charset="0"/>
              </a:rPr>
              <a:t>Learning Objectives</a:t>
            </a:r>
          </a:p>
          <a:p>
            <a:endParaRPr lang="en-US" sz="3600" dirty="0">
              <a:latin typeface="Times New Roman" panose="02020603050405020304" pitchFamily="18" charset="0"/>
              <a:cs typeface="Times New Roman" panose="02020603050405020304" pitchFamily="18" charset="0"/>
            </a:endParaRPr>
          </a:p>
          <a:p>
            <a:pPr lvl="1">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To learn the difference between screenings and assessments. </a:t>
            </a:r>
          </a:p>
          <a:p>
            <a:pPr lvl="1">
              <a:buFont typeface="Arial" panose="020B0604020202020204" pitchFamily="34" charset="0"/>
              <a:buChar char="•"/>
            </a:pPr>
            <a:endParaRPr lang="en-US" sz="3600" dirty="0">
              <a:latin typeface="Times New Roman" panose="02020603050405020304" pitchFamily="18" charset="0"/>
              <a:cs typeface="Times New Roman" panose="02020603050405020304" pitchFamily="18" charset="0"/>
            </a:endParaRP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600" dirty="0">
                <a:latin typeface="Times New Roman" panose="02020603050405020304" pitchFamily="18" charset="0"/>
                <a:cs typeface="Times New Roman" panose="02020603050405020304" pitchFamily="18" charset="0"/>
              </a:rPr>
              <a:t>To understand ethical guidelines when working with youth. </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3600" dirty="0">
              <a:latin typeface="Times New Roman" panose="02020603050405020304" pitchFamily="18" charset="0"/>
              <a:cs typeface="Times New Roman" panose="02020603050405020304" pitchFamily="18" charset="0"/>
            </a:endParaRPr>
          </a:p>
          <a:p>
            <a:pPr lvl="1">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To incorporate trauma-informed skills when working with youth.</a:t>
            </a:r>
          </a:p>
          <a:p>
            <a:pPr lvl="1">
              <a:buFont typeface="Arial" panose="020B0604020202020204" pitchFamily="34" charset="0"/>
              <a:buChar char="•"/>
            </a:pPr>
            <a:endParaRPr lang="en-US" sz="36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951DF72-1442-453F-9092-65FAF5C01444}" type="slidenum">
              <a:rPr lang="en-US" smtClean="0"/>
              <a:t>3</a:t>
            </a:fld>
            <a:endParaRPr lang="en-US"/>
          </a:p>
        </p:txBody>
      </p:sp>
    </p:spTree>
    <p:extLst>
      <p:ext uri="{BB962C8B-B14F-4D97-AF65-F5344CB8AC3E}">
        <p14:creationId xmlns:p14="http://schemas.microsoft.com/office/powerpoint/2010/main" val="11865189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trainer will introduce some options for self-administered tools. These can be utilized if attempts to interview the youth are unsuccessful. </a:t>
            </a:r>
          </a:p>
          <a:p>
            <a:endParaRPr lang="en-US" dirty="0"/>
          </a:p>
          <a:p>
            <a:r>
              <a:rPr lang="en-US" b="1" dirty="0"/>
              <a:t>The Adolescent Health Review</a:t>
            </a:r>
            <a:r>
              <a:rPr lang="en-US" dirty="0"/>
              <a:t>: is designed to assist health care professionals in screening adolescents for risks to their physical and emotional health. The AHR is designed for use only as an adjunct to standard clinical practice. This instrument is not recommended for children under age 12, adolescents with limited English proficiency, or other adolescents who have reading difficulties.</a:t>
            </a:r>
          </a:p>
          <a:p>
            <a:endParaRPr lang="en-US" dirty="0"/>
          </a:p>
          <a:p>
            <a:r>
              <a:rPr lang="en-US" b="1" dirty="0"/>
              <a:t>Adolescent Substance Abuse Subtle Screening Inventory (SASSIA2): </a:t>
            </a:r>
            <a:r>
              <a:rPr lang="en-US" dirty="0"/>
              <a:t>Identifies high or low probability of substance dependence and substance abuse disorders for clients 12 to 18 years of age. The SASSI-A2 also provides clinical insight into family and social risk factors, level of defensive responding, and consequences of substance misuse. </a:t>
            </a:r>
          </a:p>
          <a:p>
            <a:endParaRPr lang="en-US" dirty="0"/>
          </a:p>
          <a:p>
            <a:r>
              <a:rPr lang="en-US" b="1" dirty="0"/>
              <a:t>Brief Psychiatric Rating Scale – Children (BPRS-C): </a:t>
            </a:r>
            <a:r>
              <a:rPr lang="en-US" dirty="0"/>
              <a:t>A 21-item, clinician-based rating scale that is designed for use in evaluating psychiatric problems of children and adolescents</a:t>
            </a:r>
          </a:p>
          <a:p>
            <a:endParaRPr lang="en-US" dirty="0"/>
          </a:p>
          <a:p>
            <a:r>
              <a:rPr lang="en-US" dirty="0"/>
              <a:t>The trainer will point out that these tools are available for free and are listed on the appendix.  We will be discussing the importance of case management in the next few slides. </a:t>
            </a:r>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4951DF72-1442-453F-9092-65FAF5C01444}" type="slidenum">
              <a:rPr lang="en-US" smtClean="0"/>
              <a:t>31</a:t>
            </a:fld>
            <a:endParaRPr lang="en-US"/>
          </a:p>
        </p:txBody>
      </p:sp>
    </p:spTree>
    <p:extLst>
      <p:ext uri="{BB962C8B-B14F-4D97-AF65-F5344CB8AC3E}">
        <p14:creationId xmlns:p14="http://schemas.microsoft.com/office/powerpoint/2010/main" val="34406727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trainer will introduce the concept and practice of case management. </a:t>
            </a:r>
          </a:p>
          <a:p>
            <a:endParaRPr lang="en-US" dirty="0"/>
          </a:p>
          <a:p>
            <a:pPr marL="171450" indent="-171450">
              <a:buFont typeface="Arial" panose="020B0604020202020204" pitchFamily="34" charset="0"/>
              <a:buChar char="•"/>
            </a:pPr>
            <a:r>
              <a:rPr lang="en-US" dirty="0"/>
              <a:t>Case management is a collaborative process of assessment, planning and follow up which is geared to meet a client’s and family’s needs with the goal of achieving wellness. Case management also serves to connect the client with resources or other services needed to meet the goals of treatment. Case managers are individuals who are trained to work with people who are vulnerable and are knowledgeable of resources that can help the population they’re serving.</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Case Coordination is a feature of case management and reflects the role often adopted by the case manager in the lead agency. Their role is to collaboratively manage and coordinate the multiple services that a client may require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Casework is the regular direct, contact with people that supports them to implement their case plan</a:t>
            </a:r>
          </a:p>
          <a:p>
            <a:endParaRPr lang="en-US" dirty="0"/>
          </a:p>
        </p:txBody>
      </p:sp>
      <p:sp>
        <p:nvSpPr>
          <p:cNvPr id="4" name="Slide Number Placeholder 3"/>
          <p:cNvSpPr>
            <a:spLocks noGrp="1"/>
          </p:cNvSpPr>
          <p:nvPr>
            <p:ph type="sldNum" sz="quarter" idx="5"/>
          </p:nvPr>
        </p:nvSpPr>
        <p:spPr/>
        <p:txBody>
          <a:bodyPr/>
          <a:lstStyle/>
          <a:p>
            <a:fld id="{4951DF72-1442-453F-9092-65FAF5C01444}" type="slidenum">
              <a:rPr lang="en-US" smtClean="0"/>
              <a:t>32</a:t>
            </a:fld>
            <a:endParaRPr lang="en-US"/>
          </a:p>
        </p:txBody>
      </p:sp>
    </p:spTree>
    <p:extLst>
      <p:ext uri="{BB962C8B-B14F-4D97-AF65-F5344CB8AC3E}">
        <p14:creationId xmlns:p14="http://schemas.microsoft.com/office/powerpoint/2010/main" val="36039680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trainer will discuss two main case management models that are effective when working with youth with complex needs. </a:t>
            </a:r>
          </a:p>
        </p:txBody>
      </p:sp>
      <p:sp>
        <p:nvSpPr>
          <p:cNvPr id="4" name="Slide Number Placeholder 3"/>
          <p:cNvSpPr>
            <a:spLocks noGrp="1"/>
          </p:cNvSpPr>
          <p:nvPr>
            <p:ph type="sldNum" sz="quarter" idx="5"/>
          </p:nvPr>
        </p:nvSpPr>
        <p:spPr/>
        <p:txBody>
          <a:bodyPr/>
          <a:lstStyle/>
          <a:p>
            <a:fld id="{4951DF72-1442-453F-9092-65FAF5C01444}" type="slidenum">
              <a:rPr lang="en-US" smtClean="0"/>
              <a:t>33</a:t>
            </a:fld>
            <a:endParaRPr lang="en-US"/>
          </a:p>
        </p:txBody>
      </p:sp>
    </p:spTree>
    <p:extLst>
      <p:ext uri="{BB962C8B-B14F-4D97-AF65-F5344CB8AC3E}">
        <p14:creationId xmlns:p14="http://schemas.microsoft.com/office/powerpoint/2010/main" val="9576530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trainer will discuss the core concepts of general case management. Youth with substance abuse challenges present with multiple challenges and barriers. Case management is additional to the single therapy goals. </a:t>
            </a:r>
          </a:p>
          <a:p>
            <a:endParaRPr lang="en-US" dirty="0"/>
          </a:p>
          <a:p>
            <a:pPr marL="171450" indent="-171450">
              <a:buClr>
                <a:schemeClr val="accent2"/>
              </a:buClr>
              <a:buFont typeface="Arial" panose="020B0604020202020204" pitchFamily="34" charset="0"/>
              <a:buChar char="•"/>
            </a:pPr>
            <a:r>
              <a:rPr lang="en-US" b="1" dirty="0"/>
              <a:t>Trust and relationships:  </a:t>
            </a:r>
            <a:r>
              <a:rPr lang="en-US" dirty="0"/>
              <a:t>The most effective way to engage youth and families is to gain their trust. If you recall the trauma-informed care approach allows case managers to also engage clients in a way that empowers them, and trust is achieved, resulting in effective treatment.</a:t>
            </a:r>
          </a:p>
          <a:p>
            <a:pPr marL="171450" marR="0" lvl="0" indent="-171450" algn="l" defTabSz="914400" rtl="0" eaLnBrk="1" fontAlgn="auto" latinLnBrk="0" hangingPunct="1">
              <a:lnSpc>
                <a:spcPct val="100000"/>
              </a:lnSpc>
              <a:spcBef>
                <a:spcPts val="0"/>
              </a:spcBef>
              <a:spcAft>
                <a:spcPts val="0"/>
              </a:spcAft>
              <a:buClr>
                <a:schemeClr val="accent2"/>
              </a:buClr>
              <a:buSzTx/>
              <a:buFont typeface="Arial" panose="020B0604020202020204" pitchFamily="34" charset="0"/>
              <a:buChar char="•"/>
              <a:tabLst/>
              <a:defRPr/>
            </a:pPr>
            <a:r>
              <a:rPr lang="en-US" b="1" dirty="0"/>
              <a:t>Provision of Services: </a:t>
            </a:r>
            <a:r>
              <a:rPr lang="en-US" dirty="0"/>
              <a:t>Case managers screen with tools (we will discuss later) what are the needs of the client and provide services such as: mental health referrals, substance abuse program referrals, legal, medical, educational, economic and connection to potential sources of support such as church or mentors.  </a:t>
            </a:r>
          </a:p>
          <a:p>
            <a:pPr marL="171450" indent="-171450">
              <a:buClr>
                <a:schemeClr val="accent2"/>
              </a:buClr>
              <a:buFont typeface="Arial" panose="020B0604020202020204" pitchFamily="34" charset="0"/>
              <a:buChar char="•"/>
            </a:pPr>
            <a:r>
              <a:rPr lang="en-US" b="1" dirty="0"/>
              <a:t>Follow up:  </a:t>
            </a:r>
            <a:r>
              <a:rPr lang="en-US" dirty="0"/>
              <a:t>Case managers provide resources but also actively follow up with youth and families to ensure that engagement to those referrals have happened. Youth and families often experience difficulty accessing services and follow up allows the case manager to advocate if a service has not been accessed.</a:t>
            </a:r>
          </a:p>
          <a:p>
            <a:pPr marL="171450" indent="-171450">
              <a:buClr>
                <a:schemeClr val="accent2"/>
              </a:buClr>
              <a:buFont typeface="Arial" panose="020B0604020202020204" pitchFamily="34" charset="0"/>
              <a:buChar char="•"/>
            </a:pPr>
            <a:r>
              <a:rPr lang="en-US" b="1" dirty="0"/>
              <a:t>Constant adaptation to meet client’s needs: </a:t>
            </a:r>
            <a:r>
              <a:rPr lang="en-US" dirty="0"/>
              <a:t>Case managers constantly assess and re-assess the youth’s progress and adapt their focus on the support needed depending on the client’s needs, as these needs will shift throughout treatment. </a:t>
            </a:r>
          </a:p>
          <a:p>
            <a:pPr marL="171450" indent="-171450">
              <a:buClr>
                <a:schemeClr val="accent2"/>
              </a:buClr>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4951DF72-1442-453F-9092-65FAF5C01444}" type="slidenum">
              <a:rPr lang="en-US" smtClean="0"/>
              <a:t>34</a:t>
            </a:fld>
            <a:endParaRPr lang="en-US"/>
          </a:p>
        </p:txBody>
      </p:sp>
    </p:spTree>
    <p:extLst>
      <p:ext uri="{BB962C8B-B14F-4D97-AF65-F5344CB8AC3E}">
        <p14:creationId xmlns:p14="http://schemas.microsoft.com/office/powerpoint/2010/main" val="11494219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trainer will introduce the Wrap-Around Model to case management. This model is meant to serve youth and families with multiple needs and difficult to engage. The core of this model involved systems working together to provide best treatment outcomes for families.  </a:t>
            </a:r>
          </a:p>
          <a:p>
            <a:endParaRPr lang="en-US" dirty="0"/>
          </a:p>
          <a:p>
            <a:r>
              <a:rPr lang="en-US" dirty="0"/>
              <a:t>Principles of Wrap-Around Model: </a:t>
            </a:r>
            <a:r>
              <a:rPr lang="en-US" sz="2400" dirty="0">
                <a:latin typeface="Times New Roman" panose="02020603050405020304" pitchFamily="18" charset="0"/>
                <a:cs typeface="Times New Roman" panose="02020603050405020304" pitchFamily="18" charset="0"/>
              </a:rPr>
              <a:t> </a:t>
            </a:r>
          </a:p>
          <a:p>
            <a:pPr lvl="1">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Voice &amp; Choice at the core: </a:t>
            </a:r>
            <a:r>
              <a:rPr lang="en-US" sz="2000" dirty="0">
                <a:latin typeface="Times New Roman" panose="02020603050405020304" pitchFamily="18" charset="0"/>
                <a:cs typeface="Times New Roman" panose="02020603050405020304" pitchFamily="18" charset="0"/>
              </a:rPr>
              <a:t>Youth that come from families with multiple challenges face several barriers and might have experienced negative treatment outcomes in the past. Therefore, assuring that the youth’s voice and choice is at the core of the plan of care empowers families to take ownership of their treatment, resulting in better treatment outcomes. </a:t>
            </a:r>
          </a:p>
          <a:p>
            <a:pPr lvl="1">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Individualized care</a:t>
            </a:r>
            <a:r>
              <a:rPr lang="en-US" sz="2000" dirty="0">
                <a:latin typeface="Times New Roman" panose="02020603050405020304" pitchFamily="18" charset="0"/>
                <a:cs typeface="Times New Roman" panose="02020603050405020304" pitchFamily="18" charset="0"/>
              </a:rPr>
              <a:t>: All families are not the same. This concept refers to investigating the youth’s relationship with the systems around them; school, family, community. The plan of care should be inclusive of the youth’s environments. </a:t>
            </a:r>
          </a:p>
          <a:p>
            <a:pPr lvl="1">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Strengths-based: </a:t>
            </a:r>
            <a:r>
              <a:rPr lang="en-US" sz="2000" dirty="0">
                <a:latin typeface="Times New Roman" panose="02020603050405020304" pitchFamily="18" charset="0"/>
                <a:cs typeface="Times New Roman" panose="02020603050405020304" pitchFamily="18" charset="0"/>
              </a:rPr>
              <a:t>This lens focuses on the strengths of the youth. Although you might see several challenges, all youth also have strengths. This lens assumes that the youth is the expert in their own life and the role of the case manager is to empower them and build their capacity to reach their potential. The trainer will direct the audience to find the “</a:t>
            </a:r>
            <a:r>
              <a:rPr lang="en-US" sz="2000" dirty="0"/>
              <a:t>Tentative List of Life Strengths Gleaned from Positive Psychology Literature” and read a few that can apply to youth.</a:t>
            </a:r>
          </a:p>
          <a:p>
            <a:pPr lvl="1">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Natural Supports: </a:t>
            </a:r>
            <a:r>
              <a:rPr lang="en-US" sz="2000" dirty="0">
                <a:latin typeface="Times New Roman" panose="02020603050405020304" pitchFamily="18" charset="0"/>
                <a:cs typeface="Times New Roman" panose="02020603050405020304" pitchFamily="18" charset="0"/>
              </a:rPr>
              <a:t>The role of the case manager is to find within the youth’s context those positive supports or opportunities for positive supports. </a:t>
            </a:r>
          </a:p>
          <a:p>
            <a:pPr lvl="1">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Team-based collaborative planning: </a:t>
            </a:r>
            <a:r>
              <a:rPr lang="en-US" sz="2000" dirty="0">
                <a:latin typeface="Times New Roman" panose="02020603050405020304" pitchFamily="18" charset="0"/>
                <a:cs typeface="Times New Roman" panose="02020603050405020304" pitchFamily="18" charset="0"/>
              </a:rPr>
              <a:t>The systems collaborating such as; school, community entities, parents, and youth work together towards the goals of the family. Other systems might be from need for resources; food vouchers, housing, employment, educational goals, and others that might be specific case by case. </a:t>
            </a:r>
          </a:p>
          <a:p>
            <a:pPr lvl="1">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Unconditional Care: </a:t>
            </a:r>
            <a:r>
              <a:rPr lang="en-US" sz="2000" dirty="0">
                <a:latin typeface="Times New Roman" panose="02020603050405020304" pitchFamily="18" charset="0"/>
                <a:cs typeface="Times New Roman" panose="02020603050405020304" pitchFamily="18" charset="0"/>
              </a:rPr>
              <a:t>The case manager is expected to provide unconditional care, that is, no matter how little progress a youth might be experiencing, care will continue and the same supports will continue to be available. </a:t>
            </a:r>
          </a:p>
          <a:p>
            <a:pPr lvl="1">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Community-based care: </a:t>
            </a:r>
            <a:r>
              <a:rPr lang="en-US" sz="2000" dirty="0">
                <a:latin typeface="Times New Roman" panose="02020603050405020304" pitchFamily="18" charset="0"/>
                <a:cs typeface="Times New Roman" panose="02020603050405020304" pitchFamily="18" charset="0"/>
              </a:rPr>
              <a:t>An important aspect of this model is that case managers are flexible and meet the client where they’re at. Community-cased care refers to services that can happen on the street, at the home, or at school to follow with treatment. </a:t>
            </a:r>
          </a:p>
          <a:p>
            <a:pPr lvl="1">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Culturally Competent: </a:t>
            </a:r>
            <a:r>
              <a:rPr lang="en-US" sz="2000" dirty="0">
                <a:latin typeface="Times New Roman" panose="02020603050405020304" pitchFamily="18" charset="0"/>
                <a:cs typeface="Times New Roman" panose="02020603050405020304" pitchFamily="18" charset="0"/>
              </a:rPr>
              <a:t>The case manager is highly aware of the youth’s specific barriers related to culture and aspects of diversity. If you recall the ADDRESSING model we reviewed in the Trauma Module, we can incorporate it in this model. </a:t>
            </a:r>
          </a:p>
          <a:p>
            <a:pPr lvl="1">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Outcome-based: </a:t>
            </a:r>
            <a:r>
              <a:rPr lang="en-US" sz="2000" dirty="0">
                <a:latin typeface="Times New Roman" panose="02020603050405020304" pitchFamily="18" charset="0"/>
                <a:cs typeface="Times New Roman" panose="02020603050405020304" pitchFamily="18" charset="0"/>
              </a:rPr>
              <a:t>The case manager utilizes concrete outcomes to the goals provided. </a:t>
            </a:r>
          </a:p>
          <a:p>
            <a:pPr lvl="1">
              <a:buFont typeface="Arial" panose="020B0604020202020204" pitchFamily="34" charset="0"/>
              <a:buNone/>
            </a:pPr>
            <a:endParaRPr lang="en-US" sz="2000" dirty="0">
              <a:latin typeface="Times New Roman" panose="02020603050405020304" pitchFamily="18" charset="0"/>
              <a:cs typeface="Times New Roman" panose="02020603050405020304" pitchFamily="18" charset="0"/>
            </a:endParaRPr>
          </a:p>
          <a:p>
            <a:pPr lvl="1">
              <a:buFont typeface="Arial" panose="020B0604020202020204" pitchFamily="34" charset="0"/>
              <a:buNone/>
            </a:pPr>
            <a:r>
              <a:rPr lang="en-US" sz="2000" dirty="0">
                <a:latin typeface="Times New Roman" panose="02020603050405020304" pitchFamily="18" charset="0"/>
                <a:cs typeface="Times New Roman" panose="02020603050405020304" pitchFamily="18" charset="0"/>
              </a:rPr>
              <a:t>The trainer will provide the audience with the link to the National Wrap-around initiative: </a:t>
            </a:r>
            <a:r>
              <a:rPr lang="en-US" sz="2000" dirty="0">
                <a:hlinkClick r:id="rId3"/>
              </a:rPr>
              <a:t>https://nwi.pdx.edu/</a:t>
            </a:r>
            <a:r>
              <a:rPr lang="en-US" sz="2000" dirty="0"/>
              <a:t> </a:t>
            </a:r>
            <a:endParaRPr lang="en-US" sz="2000" dirty="0">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4951DF72-1442-453F-9092-65FAF5C01444}" type="slidenum">
              <a:rPr lang="en-US" smtClean="0"/>
              <a:t>35</a:t>
            </a:fld>
            <a:endParaRPr lang="en-US"/>
          </a:p>
        </p:txBody>
      </p:sp>
    </p:spTree>
    <p:extLst>
      <p:ext uri="{BB962C8B-B14F-4D97-AF65-F5344CB8AC3E}">
        <p14:creationId xmlns:p14="http://schemas.microsoft.com/office/powerpoint/2010/main" val="152516148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trainer will introduce the SNA Tool. The trainer will direct the audience to the appendix to review the tool together. </a:t>
            </a:r>
          </a:p>
          <a:p>
            <a:endParaRPr lang="en-US" dirty="0"/>
          </a:p>
          <a:p>
            <a:r>
              <a:rPr lang="en-US" dirty="0"/>
              <a:t>Six Key Principles of the tool: </a:t>
            </a:r>
          </a:p>
          <a:p>
            <a:pPr marL="228600" indent="-228600">
              <a:buAutoNum type="arabicPeriod"/>
            </a:pPr>
            <a:r>
              <a:rPr lang="en-US" dirty="0"/>
              <a:t>Items were selected because they are each relevant to care planning. </a:t>
            </a:r>
          </a:p>
          <a:p>
            <a:pPr marL="228600" indent="-228600">
              <a:buAutoNum type="arabicPeriod"/>
            </a:pPr>
            <a:r>
              <a:rPr lang="en-US" dirty="0"/>
              <a:t>Each item uses a 4-level rating system. </a:t>
            </a:r>
          </a:p>
          <a:p>
            <a:pPr marL="228600" indent="-228600">
              <a:buAutoNum type="arabicPeriod"/>
            </a:pPr>
            <a:r>
              <a:rPr lang="en-US" dirty="0"/>
              <a:t>Rating should describe the individual, not the individual in services. </a:t>
            </a:r>
          </a:p>
          <a:p>
            <a:pPr marL="228600" indent="-228600">
              <a:buAutoNum type="arabicPeriod"/>
            </a:pPr>
            <a:r>
              <a:rPr lang="en-US" dirty="0"/>
              <a:t>Culture and development should be considered prior to establishing the action levels. Cultural sensitivity involves considering whether cultural factors are influencing the expression of needs and strengths</a:t>
            </a:r>
          </a:p>
          <a:p>
            <a:pPr marL="228600" indent="-228600">
              <a:buAutoNum type="arabicPeriod"/>
            </a:pPr>
            <a:r>
              <a:rPr lang="en-US" dirty="0"/>
              <a:t>The ratings are generally “agnostic as to etiology”. In other words this is a descriptive tool. It is about the “what” not the “why”. Only one item, Adjustment to Trauma, has any cause-effect judgments.  </a:t>
            </a:r>
          </a:p>
          <a:p>
            <a:pPr marL="228600" indent="-228600">
              <a:buAutoNum type="arabicPeriod"/>
            </a:pPr>
            <a:r>
              <a:rPr lang="en-US" dirty="0"/>
              <a:t>A 30-day window is used for ratings in order to make sure assessments stay “fresh” and relevant to the child or youth’s present circumstances. However, the action levels can be used to over-ride the 30-day rating period.</a:t>
            </a:r>
          </a:p>
        </p:txBody>
      </p:sp>
      <p:sp>
        <p:nvSpPr>
          <p:cNvPr id="4" name="Slide Number Placeholder 3"/>
          <p:cNvSpPr>
            <a:spLocks noGrp="1"/>
          </p:cNvSpPr>
          <p:nvPr>
            <p:ph type="sldNum" sz="quarter" idx="5"/>
          </p:nvPr>
        </p:nvSpPr>
        <p:spPr/>
        <p:txBody>
          <a:bodyPr/>
          <a:lstStyle/>
          <a:p>
            <a:fld id="{4951DF72-1442-453F-9092-65FAF5C01444}" type="slidenum">
              <a:rPr lang="en-US" smtClean="0"/>
              <a:t>37</a:t>
            </a:fld>
            <a:endParaRPr lang="en-US"/>
          </a:p>
        </p:txBody>
      </p:sp>
    </p:spTree>
    <p:extLst>
      <p:ext uri="{BB962C8B-B14F-4D97-AF65-F5344CB8AC3E}">
        <p14:creationId xmlns:p14="http://schemas.microsoft.com/office/powerpoint/2010/main" val="174727853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trainer will introduce the Assessment of Survivor Outcomes (ASO). This is specific to special populations: youth that have experienced traumatic events in the form of crimes, for example; sexual abuse, commercial sexual exploitation, online sexual exploitation, and forced labor. </a:t>
            </a:r>
          </a:p>
          <a:p>
            <a:endParaRPr lang="en-US" dirty="0"/>
          </a:p>
          <a:p>
            <a:r>
              <a:rPr lang="en-US" dirty="0"/>
              <a:t>The domains being assessed include: </a:t>
            </a:r>
          </a:p>
          <a:p>
            <a:pPr marL="171450" indent="-171450">
              <a:buFontTx/>
              <a:buChar char="-"/>
            </a:pPr>
            <a:r>
              <a:rPr lang="en-US" dirty="0"/>
              <a:t>Safety </a:t>
            </a:r>
          </a:p>
          <a:p>
            <a:pPr marL="171450" indent="-171450">
              <a:buFontTx/>
              <a:buChar char="-"/>
            </a:pPr>
            <a:r>
              <a:rPr lang="en-US" dirty="0"/>
              <a:t>Legal Protection</a:t>
            </a:r>
          </a:p>
          <a:p>
            <a:pPr marL="171450" indent="-171450">
              <a:buFontTx/>
              <a:buChar char="-"/>
            </a:pPr>
            <a:r>
              <a:rPr lang="en-US" dirty="0"/>
              <a:t>Mental Wellbeing</a:t>
            </a:r>
          </a:p>
          <a:p>
            <a:pPr marL="171450" indent="-171450">
              <a:buFontTx/>
              <a:buChar char="-"/>
            </a:pPr>
            <a:r>
              <a:rPr lang="en-US" dirty="0"/>
              <a:t>Economic Empowerment &amp; Education</a:t>
            </a:r>
          </a:p>
          <a:p>
            <a:pPr marL="171450" indent="-171450">
              <a:buFontTx/>
              <a:buChar char="-"/>
            </a:pPr>
            <a:r>
              <a:rPr lang="en-US" dirty="0"/>
              <a:t>Social Support</a:t>
            </a:r>
          </a:p>
          <a:p>
            <a:pPr marL="171450" indent="-171450">
              <a:buFontTx/>
              <a:buChar char="-"/>
            </a:pPr>
            <a:r>
              <a:rPr lang="en-US" dirty="0"/>
              <a:t>Physical Wellbeing</a:t>
            </a:r>
          </a:p>
        </p:txBody>
      </p:sp>
      <p:sp>
        <p:nvSpPr>
          <p:cNvPr id="4" name="Slide Number Placeholder 3"/>
          <p:cNvSpPr>
            <a:spLocks noGrp="1"/>
          </p:cNvSpPr>
          <p:nvPr>
            <p:ph type="sldNum" sz="quarter" idx="5"/>
          </p:nvPr>
        </p:nvSpPr>
        <p:spPr/>
        <p:txBody>
          <a:bodyPr/>
          <a:lstStyle/>
          <a:p>
            <a:fld id="{4951DF72-1442-453F-9092-65FAF5C01444}" type="slidenum">
              <a:rPr lang="en-US" smtClean="0"/>
              <a:t>38</a:t>
            </a:fld>
            <a:endParaRPr lang="en-US"/>
          </a:p>
        </p:txBody>
      </p:sp>
    </p:spTree>
    <p:extLst>
      <p:ext uri="{BB962C8B-B14F-4D97-AF65-F5344CB8AC3E}">
        <p14:creationId xmlns:p14="http://schemas.microsoft.com/office/powerpoint/2010/main" val="83687742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trainer will direct the group to a practice exercise. The trainer will instruct the audience to read the case study that will be displayed on the next slide. They will choose one of the tools to assess the youth’s case management needs.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trainer will ask participants to spend the next 10 minutes, </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4951DF72-1442-453F-9092-65FAF5C01444}" type="slidenum">
              <a:rPr lang="en-US" smtClean="0"/>
              <a:t>39</a:t>
            </a:fld>
            <a:endParaRPr lang="en-US"/>
          </a:p>
        </p:txBody>
      </p:sp>
    </p:spTree>
    <p:extLst>
      <p:ext uri="{BB962C8B-B14F-4D97-AF65-F5344CB8AC3E}">
        <p14:creationId xmlns:p14="http://schemas.microsoft.com/office/powerpoint/2010/main" val="1028323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trainer will introduce the case study and allow 10 minutes for the audience to formulate a case management plan. Remind the audience to incorporate trauma-informed skills when practicing and discuss how they would utilize it with the client featured. Also, remind the staff of other models we learned about to incorporate to this specific case.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Ask the audience “what is the first goal of treating this client?” The answers can vary but anything from focusing on the relationship with the client to trauma-informed responses indicates the audience is on track. The audience could also mention the diversity model ADDRESSING to discuss the specific circumstances of this case. </a:t>
            </a:r>
          </a:p>
          <a:p>
            <a:endParaRPr lang="en-US" dirty="0"/>
          </a:p>
          <a:p>
            <a:r>
              <a:rPr lang="en-US" dirty="0"/>
              <a:t>Ask the audience “what are the main services this client needs?” The answers can be; educational resources, family support/counseling, mental health treatment, substance abuse treatment, mentoring support or connection to an entity that can provide support, legal aid due to undocumented status, healthcare/STD check, and safety plan for suicidal ideations. </a:t>
            </a:r>
          </a:p>
          <a:p>
            <a:endParaRPr lang="en-US" dirty="0"/>
          </a:p>
        </p:txBody>
      </p:sp>
      <p:sp>
        <p:nvSpPr>
          <p:cNvPr id="4" name="Slide Number Placeholder 3"/>
          <p:cNvSpPr>
            <a:spLocks noGrp="1"/>
          </p:cNvSpPr>
          <p:nvPr>
            <p:ph type="sldNum" sz="quarter" idx="5"/>
          </p:nvPr>
        </p:nvSpPr>
        <p:spPr/>
        <p:txBody>
          <a:bodyPr/>
          <a:lstStyle/>
          <a:p>
            <a:fld id="{4951DF72-1442-453F-9092-65FAF5C01444}" type="slidenum">
              <a:rPr lang="en-US" smtClean="0"/>
              <a:t>40</a:t>
            </a:fld>
            <a:endParaRPr lang="en-US"/>
          </a:p>
        </p:txBody>
      </p:sp>
    </p:spTree>
    <p:extLst>
      <p:ext uri="{BB962C8B-B14F-4D97-AF65-F5344CB8AC3E}">
        <p14:creationId xmlns:p14="http://schemas.microsoft.com/office/powerpoint/2010/main" val="24783210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trainer will continue pointing out the learning objectives of this module. </a:t>
            </a:r>
          </a:p>
          <a:p>
            <a:endParaRPr lang="en-US" dirty="0"/>
          </a:p>
          <a:p>
            <a:pPr marL="201168" lvl="1" indent="0">
              <a:buNone/>
            </a:pPr>
            <a:r>
              <a:rPr lang="en-US" sz="3600" dirty="0">
                <a:latin typeface="Times New Roman" panose="02020603050405020304" pitchFamily="18" charset="0"/>
                <a:cs typeface="Times New Roman" panose="02020603050405020304" pitchFamily="18" charset="0"/>
              </a:rPr>
              <a:t>Learning Objectives continued…</a:t>
            </a:r>
          </a:p>
          <a:p>
            <a:pPr marL="201168" lvl="1" indent="0">
              <a:buNone/>
            </a:pPr>
            <a:endParaRPr lang="en-US" sz="3600" dirty="0">
              <a:latin typeface="Times New Roman" panose="02020603050405020304" pitchFamily="18" charset="0"/>
              <a:cs typeface="Times New Roman" panose="02020603050405020304" pitchFamily="18" charset="0"/>
            </a:endParaRPr>
          </a:p>
          <a:p>
            <a:pPr lvl="1">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To understand the goals of screenings. </a:t>
            </a:r>
          </a:p>
          <a:p>
            <a:pPr lvl="1">
              <a:buFont typeface="Arial" panose="020B0604020202020204" pitchFamily="34" charset="0"/>
              <a:buChar char="•"/>
            </a:pPr>
            <a:endParaRPr lang="en-US" sz="1200" dirty="0">
              <a:latin typeface="Times New Roman" panose="02020603050405020304" pitchFamily="18" charset="0"/>
              <a:cs typeface="Times New Roman" panose="02020603050405020304" pitchFamily="18" charset="0"/>
            </a:endParaRPr>
          </a:p>
          <a:p>
            <a:pPr lvl="1">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To effectively manage crises.</a:t>
            </a:r>
          </a:p>
          <a:p>
            <a:pPr lvl="1">
              <a:buFont typeface="Arial" panose="020B0604020202020204" pitchFamily="34" charset="0"/>
              <a:buChar char="•"/>
            </a:pPr>
            <a:endParaRPr lang="en-US" sz="1200" dirty="0">
              <a:latin typeface="Times New Roman" panose="02020603050405020304" pitchFamily="18" charset="0"/>
              <a:cs typeface="Times New Roman" panose="02020603050405020304" pitchFamily="18" charset="0"/>
            </a:endParaRPr>
          </a:p>
          <a:p>
            <a:pPr lvl="1">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To conduct effective screenings youth.</a:t>
            </a:r>
          </a:p>
          <a:p>
            <a:pPr lvl="1">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4951DF72-1442-453F-9092-65FAF5C01444}" type="slidenum">
              <a:rPr lang="en-US" smtClean="0"/>
              <a:t>4</a:t>
            </a:fld>
            <a:endParaRPr lang="en-US"/>
          </a:p>
        </p:txBody>
      </p:sp>
    </p:spTree>
    <p:extLst>
      <p:ext uri="{BB962C8B-B14F-4D97-AF65-F5344CB8AC3E}">
        <p14:creationId xmlns:p14="http://schemas.microsoft.com/office/powerpoint/2010/main" val="33131317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trainer will continue pointing out the learning objectives of this module. </a:t>
            </a:r>
          </a:p>
          <a:p>
            <a:endParaRPr lang="en-US" dirty="0"/>
          </a:p>
          <a:p>
            <a:pPr lvl="1">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To understand de goals of assessments. </a:t>
            </a:r>
          </a:p>
          <a:p>
            <a:pPr lvl="1">
              <a:buFont typeface="Arial" panose="020B0604020202020204" pitchFamily="34" charset="0"/>
              <a:buChar char="•"/>
            </a:pPr>
            <a:endParaRPr lang="en-US" sz="3600" dirty="0">
              <a:latin typeface="Times New Roman" panose="02020603050405020304" pitchFamily="18" charset="0"/>
              <a:cs typeface="Times New Roman" panose="02020603050405020304" pitchFamily="18" charset="0"/>
            </a:endParaRPr>
          </a:p>
          <a:p>
            <a:pPr lvl="1">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To learn about assessment methods and tools</a:t>
            </a:r>
          </a:p>
          <a:p>
            <a:pPr lvl="1">
              <a:buFont typeface="Arial" panose="020B0604020202020204" pitchFamily="34" charset="0"/>
              <a:buChar char="•"/>
            </a:pPr>
            <a:endParaRPr lang="en-US" sz="3600" dirty="0">
              <a:latin typeface="Times New Roman" panose="02020603050405020304" pitchFamily="18" charset="0"/>
              <a:cs typeface="Times New Roman" panose="02020603050405020304" pitchFamily="18" charset="0"/>
            </a:endParaRPr>
          </a:p>
          <a:p>
            <a:pPr lvl="1">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To conduct effective assessments of youth who are actively using.</a:t>
            </a:r>
          </a:p>
          <a:p>
            <a:pPr lvl="1">
              <a:buFont typeface="Arial" panose="020B0604020202020204" pitchFamily="34" charset="0"/>
              <a:buChar char="•"/>
            </a:pPr>
            <a:endParaRPr lang="en-US" sz="3600" dirty="0">
              <a:latin typeface="Times New Roman" panose="02020603050405020304" pitchFamily="18" charset="0"/>
              <a:cs typeface="Times New Roman" panose="02020603050405020304" pitchFamily="18" charset="0"/>
            </a:endParaRPr>
          </a:p>
          <a:p>
            <a:pPr lvl="1">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To learn the importance of case management</a:t>
            </a:r>
          </a:p>
          <a:p>
            <a:endParaRPr lang="en-US" dirty="0"/>
          </a:p>
        </p:txBody>
      </p:sp>
      <p:sp>
        <p:nvSpPr>
          <p:cNvPr id="4" name="Slide Number Placeholder 3"/>
          <p:cNvSpPr>
            <a:spLocks noGrp="1"/>
          </p:cNvSpPr>
          <p:nvPr>
            <p:ph type="sldNum" sz="quarter" idx="5"/>
          </p:nvPr>
        </p:nvSpPr>
        <p:spPr/>
        <p:txBody>
          <a:bodyPr/>
          <a:lstStyle/>
          <a:p>
            <a:fld id="{4951DF72-1442-453F-9092-65FAF5C01444}" type="slidenum">
              <a:rPr lang="en-US" smtClean="0"/>
              <a:t>5</a:t>
            </a:fld>
            <a:endParaRPr lang="en-US"/>
          </a:p>
        </p:txBody>
      </p:sp>
    </p:spTree>
    <p:extLst>
      <p:ext uri="{BB962C8B-B14F-4D97-AF65-F5344CB8AC3E}">
        <p14:creationId xmlns:p14="http://schemas.microsoft.com/office/powerpoint/2010/main" val="16621450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trainer will explain the difference between the process of screening and assessing youth. The trainer will ask the audience what is their understanding of the difference between screening and assessment. Then the trainer will define both terms as described above. </a:t>
            </a:r>
          </a:p>
          <a:p>
            <a:endParaRPr lang="en-US" dirty="0"/>
          </a:p>
          <a:p>
            <a:pPr>
              <a:buFont typeface="Arial" panose="020B0604020202020204" pitchFamily="34" charset="0"/>
              <a:buChar char="•"/>
            </a:pPr>
            <a:r>
              <a:rPr lang="en-US" sz="1200" i="1" dirty="0">
                <a:latin typeface="Times New Roman" panose="02020603050405020304" pitchFamily="18" charset="0"/>
                <a:cs typeface="Times New Roman" panose="02020603050405020304" pitchFamily="18" charset="0"/>
              </a:rPr>
              <a:t>Screening</a:t>
            </a:r>
            <a:r>
              <a:rPr lang="en-US" sz="1200" dirty="0">
                <a:latin typeface="Times New Roman" panose="02020603050405020304" pitchFamily="18" charset="0"/>
                <a:cs typeface="Times New Roman" panose="02020603050405020304" pitchFamily="18" charset="0"/>
              </a:rPr>
              <a:t> is a process for evaluating the possible presence of a particular problem. The outcome is normally a simple yes or no.</a:t>
            </a:r>
          </a:p>
          <a:p>
            <a:pPr>
              <a:buFont typeface="Arial" panose="020B0604020202020204" pitchFamily="34" charset="0"/>
              <a:buChar char="•"/>
            </a:pPr>
            <a:endParaRPr lang="en-US" sz="12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1200" i="1" dirty="0">
                <a:latin typeface="Times New Roman" panose="02020603050405020304" pitchFamily="18" charset="0"/>
                <a:cs typeface="Times New Roman" panose="02020603050405020304" pitchFamily="18" charset="0"/>
              </a:rPr>
              <a:t>Assessment</a:t>
            </a:r>
            <a:r>
              <a:rPr lang="en-US" sz="1200" dirty="0">
                <a:latin typeface="Times New Roman" panose="02020603050405020304" pitchFamily="18" charset="0"/>
                <a:cs typeface="Times New Roman" panose="02020603050405020304" pitchFamily="18" charset="0"/>
              </a:rPr>
              <a:t> is a process for defining the nature of that problem, determining a diagnosis, and developing specific treatment recommendations for addressing the problem or diagnosis.</a:t>
            </a:r>
          </a:p>
          <a:p>
            <a:pPr>
              <a:buFont typeface="Arial" panose="020B0604020202020204" pitchFamily="34" charset="0"/>
              <a:buChar char="•"/>
            </a:pPr>
            <a:endParaRPr lang="en-US" sz="1200" dirty="0">
              <a:latin typeface="Times New Roman" panose="02020603050405020304" pitchFamily="18" charset="0"/>
              <a:cs typeface="Times New Roman" panose="02020603050405020304" pitchFamily="18" charset="0"/>
            </a:endParaRPr>
          </a:p>
          <a:p>
            <a:pPr>
              <a:buFont typeface="Arial" panose="020B0604020202020204" pitchFamily="34" charset="0"/>
              <a:buNone/>
            </a:pPr>
            <a:r>
              <a:rPr lang="en-US" sz="1200" dirty="0">
                <a:latin typeface="Times New Roman" panose="02020603050405020304" pitchFamily="18" charset="0"/>
                <a:cs typeface="Times New Roman" panose="02020603050405020304" pitchFamily="18" charset="0"/>
              </a:rPr>
              <a:t>The trainer will point out that before we begin learning more about screening and assessments of youth, we will cover ethical and legal considerations in the next few slides. </a:t>
            </a:r>
          </a:p>
          <a:p>
            <a:endParaRPr lang="en-US" dirty="0"/>
          </a:p>
        </p:txBody>
      </p:sp>
      <p:sp>
        <p:nvSpPr>
          <p:cNvPr id="4" name="Slide Number Placeholder 3"/>
          <p:cNvSpPr>
            <a:spLocks noGrp="1"/>
          </p:cNvSpPr>
          <p:nvPr>
            <p:ph type="sldNum" sz="quarter" idx="5"/>
          </p:nvPr>
        </p:nvSpPr>
        <p:spPr/>
        <p:txBody>
          <a:bodyPr/>
          <a:lstStyle/>
          <a:p>
            <a:fld id="{4951DF72-1442-453F-9092-65FAF5C01444}" type="slidenum">
              <a:rPr lang="en-US" smtClean="0"/>
              <a:t>6</a:t>
            </a:fld>
            <a:endParaRPr lang="en-US"/>
          </a:p>
        </p:txBody>
      </p:sp>
    </p:spTree>
    <p:extLst>
      <p:ext uri="{BB962C8B-B14F-4D97-AF65-F5344CB8AC3E}">
        <p14:creationId xmlns:p14="http://schemas.microsoft.com/office/powerpoint/2010/main" val="15748721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trainer will introduce the best ethical practices to working with youth and families affected by substance use/abuse as per the American Psychological Association’s code of ethics and the American Counseling Association’s code of ethics. These principles should guide the work with youth and families. </a:t>
            </a:r>
          </a:p>
          <a:p>
            <a:endParaRPr lang="en-US" dirty="0"/>
          </a:p>
          <a:p>
            <a:r>
              <a:rPr lang="en-US" dirty="0"/>
              <a:t>Beneficence &amp; nonmaleficence: providers strive to provide services that benefits the individual and society to promote mental health and well-being. At the same time, service providers avoid actions that could cause harm to those you are serving. </a:t>
            </a:r>
          </a:p>
          <a:p>
            <a:endParaRPr lang="en-US" dirty="0"/>
          </a:p>
          <a:p>
            <a:r>
              <a:rPr lang="en-US" dirty="0"/>
              <a:t>Fidelity &amp; Responsibility: Providers establish trusting relationships with those they serve; providers honor their commitments and keep promises.  </a:t>
            </a:r>
          </a:p>
          <a:p>
            <a:endParaRPr lang="en-US" dirty="0"/>
          </a:p>
          <a:p>
            <a:r>
              <a:rPr lang="en-US" dirty="0"/>
              <a:t>Integrity: Providers promote honesty and truthfulness in their practice of counseling, therapy and any other treatment they provide.  </a:t>
            </a:r>
          </a:p>
          <a:p>
            <a:endParaRPr lang="en-US" dirty="0"/>
          </a:p>
          <a:p>
            <a:r>
              <a:rPr lang="en-US" dirty="0"/>
              <a:t>Justice: Providers treat individuals equitably and fostering fairness and equality. </a:t>
            </a:r>
          </a:p>
          <a:p>
            <a:endParaRPr lang="en-US" dirty="0"/>
          </a:p>
          <a:p>
            <a:r>
              <a:rPr lang="en-US" dirty="0"/>
              <a:t>Respect for People’s Rights and Dignity: Providers respect the dignity and value of all people, their rights to privacy, confidentiality and self-determination. </a:t>
            </a:r>
          </a:p>
          <a:p>
            <a:endParaRPr lang="en-US" dirty="0"/>
          </a:p>
          <a:p>
            <a:r>
              <a:rPr lang="en-US" dirty="0"/>
              <a:t>Autonomy: Providers create environments that support the right of each person to control the direction of their own lives.  </a:t>
            </a:r>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4951DF72-1442-453F-9092-65FAF5C01444}" type="slidenum">
              <a:rPr lang="en-US" smtClean="0"/>
              <a:t>7</a:t>
            </a:fld>
            <a:endParaRPr lang="en-US"/>
          </a:p>
        </p:txBody>
      </p:sp>
    </p:spTree>
    <p:extLst>
      <p:ext uri="{BB962C8B-B14F-4D97-AF65-F5344CB8AC3E}">
        <p14:creationId xmlns:p14="http://schemas.microsoft.com/office/powerpoint/2010/main" val="28166462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b="0" i="0" kern="1200" dirty="0" err="1">
                <a:solidFill>
                  <a:schemeClr val="tx1"/>
                </a:solidFill>
                <a:effectLst/>
                <a:latin typeface="+mn-lt"/>
                <a:ea typeface="+mn-ea"/>
                <a:cs typeface="+mn-cs"/>
              </a:rPr>
              <a:t>The</a:t>
            </a:r>
            <a:r>
              <a:rPr lang="es-ES" sz="1200" b="0" i="0" kern="1200" dirty="0">
                <a:solidFill>
                  <a:schemeClr val="tx1"/>
                </a:solidFill>
                <a:effectLst/>
                <a:latin typeface="+mn-lt"/>
                <a:ea typeface="+mn-ea"/>
                <a:cs typeface="+mn-cs"/>
              </a:rPr>
              <a:t> </a:t>
            </a:r>
            <a:r>
              <a:rPr lang="es-ES" sz="1200" b="0" i="0" kern="1200" dirty="0" err="1">
                <a:solidFill>
                  <a:schemeClr val="tx1"/>
                </a:solidFill>
                <a:effectLst/>
                <a:latin typeface="+mn-lt"/>
                <a:ea typeface="+mn-ea"/>
                <a:cs typeface="+mn-cs"/>
              </a:rPr>
              <a:t>trainer</a:t>
            </a:r>
            <a:r>
              <a:rPr lang="es-ES" sz="1200" b="0" i="0" kern="1200" dirty="0">
                <a:solidFill>
                  <a:schemeClr val="tx1"/>
                </a:solidFill>
                <a:effectLst/>
                <a:latin typeface="+mn-lt"/>
                <a:ea typeface="+mn-ea"/>
                <a:cs typeface="+mn-cs"/>
              </a:rPr>
              <a:t> </a:t>
            </a:r>
            <a:r>
              <a:rPr lang="es-ES" sz="1200" b="0" i="0" kern="1200" dirty="0" err="1">
                <a:solidFill>
                  <a:schemeClr val="tx1"/>
                </a:solidFill>
                <a:effectLst/>
                <a:latin typeface="+mn-lt"/>
                <a:ea typeface="+mn-ea"/>
                <a:cs typeface="+mn-cs"/>
              </a:rPr>
              <a:t>should</a:t>
            </a:r>
            <a:r>
              <a:rPr lang="es-ES" sz="1200" b="0" i="0" kern="1200" baseline="0" dirty="0">
                <a:solidFill>
                  <a:schemeClr val="tx1"/>
                </a:solidFill>
                <a:effectLst/>
                <a:latin typeface="+mn-lt"/>
                <a:ea typeface="+mn-ea"/>
                <a:cs typeface="+mn-cs"/>
              </a:rPr>
              <a:t> </a:t>
            </a:r>
            <a:r>
              <a:rPr lang="es-ES" sz="1200" b="0" i="0" kern="1200" baseline="0" dirty="0" err="1">
                <a:solidFill>
                  <a:schemeClr val="tx1"/>
                </a:solidFill>
                <a:effectLst/>
                <a:latin typeface="+mn-lt"/>
                <a:ea typeface="+mn-ea"/>
                <a:cs typeface="+mn-cs"/>
              </a:rPr>
              <a:t>point</a:t>
            </a:r>
            <a:r>
              <a:rPr lang="es-ES" sz="1200" b="0" i="0" kern="1200" baseline="0" dirty="0">
                <a:solidFill>
                  <a:schemeClr val="tx1"/>
                </a:solidFill>
                <a:effectLst/>
                <a:latin typeface="+mn-lt"/>
                <a:ea typeface="+mn-ea"/>
                <a:cs typeface="+mn-cs"/>
              </a:rPr>
              <a:t> </a:t>
            </a:r>
            <a:r>
              <a:rPr lang="es-ES" sz="1200" b="0" i="0" kern="1200" baseline="0" dirty="0" err="1">
                <a:solidFill>
                  <a:schemeClr val="tx1"/>
                </a:solidFill>
                <a:effectLst/>
                <a:latin typeface="+mn-lt"/>
                <a:ea typeface="+mn-ea"/>
                <a:cs typeface="+mn-cs"/>
              </a:rPr>
              <a:t>out</a:t>
            </a:r>
            <a:r>
              <a:rPr lang="es-ES" sz="1200" b="0" i="0" kern="1200" baseline="0" dirty="0">
                <a:solidFill>
                  <a:schemeClr val="tx1"/>
                </a:solidFill>
                <a:effectLst/>
                <a:latin typeface="+mn-lt"/>
                <a:ea typeface="+mn-ea"/>
                <a:cs typeface="+mn-cs"/>
              </a:rPr>
              <a:t> </a:t>
            </a:r>
            <a:r>
              <a:rPr lang="es-ES" sz="1200" b="0" i="0" kern="1200" baseline="0" dirty="0" err="1">
                <a:solidFill>
                  <a:schemeClr val="tx1"/>
                </a:solidFill>
                <a:effectLst/>
                <a:latin typeface="+mn-lt"/>
                <a:ea typeface="+mn-ea"/>
                <a:cs typeface="+mn-cs"/>
              </a:rPr>
              <a:t>those</a:t>
            </a:r>
            <a:r>
              <a:rPr lang="es-ES" sz="1200" b="0" i="0" kern="1200" baseline="0" dirty="0">
                <a:solidFill>
                  <a:schemeClr val="tx1"/>
                </a:solidFill>
                <a:effectLst/>
                <a:latin typeface="+mn-lt"/>
                <a:ea typeface="+mn-ea"/>
                <a:cs typeface="+mn-cs"/>
              </a:rPr>
              <a:t> legal and </a:t>
            </a:r>
            <a:r>
              <a:rPr lang="es-ES" sz="1200" b="0" i="0" kern="1200" baseline="0" dirty="0" err="1">
                <a:solidFill>
                  <a:schemeClr val="tx1"/>
                </a:solidFill>
                <a:effectLst/>
                <a:latin typeface="+mn-lt"/>
                <a:ea typeface="+mn-ea"/>
                <a:cs typeface="+mn-cs"/>
              </a:rPr>
              <a:t>ethical</a:t>
            </a:r>
            <a:r>
              <a:rPr lang="es-ES" sz="1200" b="0" i="0" kern="1200" baseline="0" dirty="0">
                <a:solidFill>
                  <a:schemeClr val="tx1"/>
                </a:solidFill>
                <a:effectLst/>
                <a:latin typeface="+mn-lt"/>
                <a:ea typeface="+mn-ea"/>
                <a:cs typeface="+mn-cs"/>
              </a:rPr>
              <a:t> </a:t>
            </a:r>
            <a:r>
              <a:rPr lang="es-ES" sz="1200" b="0" i="0" kern="1200" baseline="0" dirty="0" err="1">
                <a:solidFill>
                  <a:schemeClr val="tx1"/>
                </a:solidFill>
                <a:effectLst/>
                <a:latin typeface="+mn-lt"/>
                <a:ea typeface="+mn-ea"/>
                <a:cs typeface="+mn-cs"/>
              </a:rPr>
              <a:t>concerns</a:t>
            </a:r>
            <a:r>
              <a:rPr lang="es-ES" sz="1200" b="0" i="0" kern="1200" baseline="0" dirty="0">
                <a:solidFill>
                  <a:schemeClr val="tx1"/>
                </a:solidFill>
                <a:effectLst/>
                <a:latin typeface="+mn-lt"/>
                <a:ea typeface="+mn-ea"/>
                <a:cs typeface="+mn-cs"/>
              </a:rPr>
              <a:t>, </a:t>
            </a:r>
            <a:r>
              <a:rPr lang="es-ES" sz="1200" b="0" i="0" kern="1200" baseline="0" dirty="0" err="1">
                <a:solidFill>
                  <a:schemeClr val="tx1"/>
                </a:solidFill>
                <a:effectLst/>
                <a:latin typeface="+mn-lt"/>
                <a:ea typeface="+mn-ea"/>
                <a:cs typeface="+mn-cs"/>
              </a:rPr>
              <a:t>but</a:t>
            </a:r>
            <a:r>
              <a:rPr lang="es-ES" sz="1200" b="0" i="0" kern="1200" baseline="0" dirty="0">
                <a:solidFill>
                  <a:schemeClr val="tx1"/>
                </a:solidFill>
                <a:effectLst/>
                <a:latin typeface="+mn-lt"/>
                <a:ea typeface="+mn-ea"/>
                <a:cs typeface="+mn-cs"/>
              </a:rPr>
              <a:t> </a:t>
            </a:r>
            <a:r>
              <a:rPr lang="es-ES" sz="1200" b="0" i="0" kern="1200" baseline="0" dirty="0" err="1">
                <a:solidFill>
                  <a:schemeClr val="tx1"/>
                </a:solidFill>
                <a:effectLst/>
                <a:latin typeface="+mn-lt"/>
                <a:ea typeface="+mn-ea"/>
                <a:cs typeface="+mn-cs"/>
              </a:rPr>
              <a:t>it</a:t>
            </a:r>
            <a:r>
              <a:rPr lang="es-ES" sz="1200" b="0" i="0" kern="1200" baseline="0" dirty="0">
                <a:solidFill>
                  <a:schemeClr val="tx1"/>
                </a:solidFill>
                <a:effectLst/>
                <a:latin typeface="+mn-lt"/>
                <a:ea typeface="+mn-ea"/>
                <a:cs typeface="+mn-cs"/>
              </a:rPr>
              <a:t> </a:t>
            </a:r>
            <a:r>
              <a:rPr lang="es-ES" sz="1200" b="0" i="0" kern="1200" baseline="0" dirty="0" err="1">
                <a:solidFill>
                  <a:schemeClr val="tx1"/>
                </a:solidFill>
                <a:effectLst/>
                <a:latin typeface="+mn-lt"/>
                <a:ea typeface="+mn-ea"/>
                <a:cs typeface="+mn-cs"/>
              </a:rPr>
              <a:t>will</a:t>
            </a:r>
            <a:r>
              <a:rPr lang="es-ES" sz="1200" b="0" i="0" kern="1200" baseline="0" dirty="0">
                <a:solidFill>
                  <a:schemeClr val="tx1"/>
                </a:solidFill>
                <a:effectLst/>
                <a:latin typeface="+mn-lt"/>
                <a:ea typeface="+mn-ea"/>
                <a:cs typeface="+mn-cs"/>
              </a:rPr>
              <a:t> </a:t>
            </a:r>
            <a:r>
              <a:rPr lang="es-ES" sz="1200" b="0" i="0" kern="1200" baseline="0" dirty="0" err="1">
                <a:solidFill>
                  <a:schemeClr val="tx1"/>
                </a:solidFill>
                <a:effectLst/>
                <a:latin typeface="+mn-lt"/>
                <a:ea typeface="+mn-ea"/>
                <a:cs typeface="+mn-cs"/>
              </a:rPr>
              <a:t>depend</a:t>
            </a:r>
            <a:r>
              <a:rPr lang="es-ES" sz="1200" b="0" i="0" kern="1200" baseline="0" dirty="0">
                <a:solidFill>
                  <a:schemeClr val="tx1"/>
                </a:solidFill>
                <a:effectLst/>
                <a:latin typeface="+mn-lt"/>
                <a:ea typeface="+mn-ea"/>
                <a:cs typeface="+mn-cs"/>
              </a:rPr>
              <a:t> </a:t>
            </a:r>
            <a:r>
              <a:rPr lang="es-ES" sz="1200" b="0" i="0" kern="1200" baseline="0" dirty="0" err="1">
                <a:solidFill>
                  <a:schemeClr val="tx1"/>
                </a:solidFill>
                <a:effectLst/>
                <a:latin typeface="+mn-lt"/>
                <a:ea typeface="+mn-ea"/>
                <a:cs typeface="+mn-cs"/>
              </a:rPr>
              <a:t>on</a:t>
            </a:r>
            <a:r>
              <a:rPr lang="es-ES" sz="1200" b="0" i="0" kern="1200" baseline="0" dirty="0">
                <a:solidFill>
                  <a:schemeClr val="tx1"/>
                </a:solidFill>
                <a:effectLst/>
                <a:latin typeface="+mn-lt"/>
                <a:ea typeface="+mn-ea"/>
                <a:cs typeface="+mn-cs"/>
              </a:rPr>
              <a:t> </a:t>
            </a:r>
            <a:r>
              <a:rPr lang="es-ES" sz="1200" b="0" i="0" kern="1200" baseline="0" dirty="0" err="1">
                <a:solidFill>
                  <a:schemeClr val="tx1"/>
                </a:solidFill>
                <a:effectLst/>
                <a:latin typeface="+mn-lt"/>
                <a:ea typeface="+mn-ea"/>
                <a:cs typeface="+mn-cs"/>
              </a:rPr>
              <a:t>the</a:t>
            </a:r>
            <a:r>
              <a:rPr lang="es-ES" sz="1200" b="0" i="0" kern="1200" baseline="0" dirty="0">
                <a:solidFill>
                  <a:schemeClr val="tx1"/>
                </a:solidFill>
                <a:effectLst/>
                <a:latin typeface="+mn-lt"/>
                <a:ea typeface="+mn-ea"/>
                <a:cs typeface="+mn-cs"/>
              </a:rPr>
              <a:t> </a:t>
            </a:r>
            <a:r>
              <a:rPr lang="es-ES" sz="1200" b="0" i="0" kern="1200" baseline="0" dirty="0" err="1">
                <a:solidFill>
                  <a:schemeClr val="tx1"/>
                </a:solidFill>
                <a:effectLst/>
                <a:latin typeface="+mn-lt"/>
                <a:ea typeface="+mn-ea"/>
                <a:cs typeface="+mn-cs"/>
              </a:rPr>
              <a:t>context</a:t>
            </a:r>
            <a:r>
              <a:rPr lang="es-ES" sz="1200" b="0" i="0" kern="1200" baseline="0" dirty="0">
                <a:solidFill>
                  <a:schemeClr val="tx1"/>
                </a:solidFill>
                <a:effectLst/>
                <a:latin typeface="+mn-lt"/>
                <a:ea typeface="+mn-ea"/>
                <a:cs typeface="+mn-cs"/>
              </a:rPr>
              <a:t>.</a:t>
            </a:r>
          </a:p>
          <a:p>
            <a:endParaRPr lang="en-US" sz="1200" b="0" i="0" kern="1200" dirty="0">
              <a:solidFill>
                <a:schemeClr val="tx1"/>
              </a:solidFill>
              <a:effectLst/>
              <a:latin typeface="+mn-lt"/>
              <a:ea typeface="+mn-ea"/>
              <a:cs typeface="+mn-cs"/>
            </a:endParaRPr>
          </a:p>
          <a:p>
            <a:pPr algn="just">
              <a:buFont typeface="Courier New" panose="02070309020205020404" pitchFamily="49" charset="0"/>
              <a:buChar char="o"/>
            </a:pPr>
            <a:r>
              <a:rPr lang="en-US" sz="1200" dirty="0">
                <a:latin typeface="Times New Roman" panose="02020603050405020304" pitchFamily="18" charset="0"/>
                <a:cs typeface="Times New Roman" panose="02020603050405020304" pitchFamily="18" charset="0"/>
              </a:rPr>
              <a:t>Confidentiality restrictions: </a:t>
            </a:r>
            <a:r>
              <a:rPr lang="en-US" sz="1200" b="0" i="0" kern="1200" dirty="0">
                <a:solidFill>
                  <a:schemeClr val="tx1"/>
                </a:solidFill>
                <a:effectLst/>
                <a:latin typeface="+mn-lt"/>
                <a:ea typeface="+mn-ea"/>
                <a:cs typeface="+mn-cs"/>
              </a:rPr>
              <a:t>The Federal confidentiality laws and regulations protect any information about an adolescent who has applied for or received any substance use/abuse-related assessment, treatment, or referral services from a program that is covered under the law.</a:t>
            </a:r>
          </a:p>
          <a:p>
            <a:pPr algn="just">
              <a:buFont typeface="Courier New" panose="02070309020205020404" pitchFamily="49" charset="0"/>
              <a:buNone/>
            </a:pPr>
            <a:endParaRPr lang="en-US" sz="1200" dirty="0">
              <a:latin typeface="Times New Roman" panose="02020603050405020304" pitchFamily="18" charset="0"/>
              <a:cs typeface="Times New Roman" panose="02020603050405020304" pitchFamily="18" charset="0"/>
            </a:endParaRPr>
          </a:p>
          <a:p>
            <a:pPr algn="just">
              <a:buFont typeface="Courier New" panose="02070309020205020404" pitchFamily="49" charset="0"/>
              <a:buChar char="o"/>
            </a:pPr>
            <a:r>
              <a:rPr lang="es-ES" sz="1200" dirty="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When may confidential information be shared with others: </a:t>
            </a:r>
            <a:r>
              <a:rPr lang="en-US" sz="1200" b="0" i="0" kern="1200" dirty="0">
                <a:solidFill>
                  <a:schemeClr val="tx1"/>
                </a:solidFill>
                <a:effectLst/>
                <a:latin typeface="+mn-lt"/>
                <a:ea typeface="+mn-ea"/>
                <a:cs typeface="+mn-cs"/>
              </a:rPr>
              <a:t>The regulations also permit disclosure without the adolescent's consent in several situations, including medical emergencies, reporting child abuse, and communications among program staff. </a:t>
            </a:r>
          </a:p>
          <a:p>
            <a:pPr algn="just">
              <a:buFont typeface="Courier New" panose="02070309020205020404" pitchFamily="49" charset="0"/>
              <a:buNone/>
            </a:pPr>
            <a:endParaRPr lang="en-US" sz="1200" dirty="0">
              <a:latin typeface="Times New Roman" panose="02020603050405020304" pitchFamily="18" charset="0"/>
              <a:cs typeface="Times New Roman" panose="02020603050405020304" pitchFamily="18" charset="0"/>
            </a:endParaRPr>
          </a:p>
          <a:p>
            <a:pPr algn="just">
              <a:buFont typeface="Courier New" panose="02070309020205020404" pitchFamily="49" charset="0"/>
              <a:buChar char="o"/>
            </a:pPr>
            <a:r>
              <a:rPr lang="es-ES" sz="1200" dirty="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Rules about obtaining adolescent consent to disclose treatment information: </a:t>
            </a:r>
            <a:r>
              <a:rPr lang="en-US" sz="1200" b="0" i="0" kern="1200" dirty="0">
                <a:solidFill>
                  <a:schemeClr val="tx1"/>
                </a:solidFill>
                <a:effectLst/>
                <a:latin typeface="+mn-lt"/>
                <a:ea typeface="+mn-ea"/>
                <a:cs typeface="+mn-cs"/>
              </a:rPr>
              <a:t>Most disclosures are permissible if an adolescent has signed a valid consent form that has not expired or been revoked. G</a:t>
            </a:r>
            <a:r>
              <a:rPr lang="en-US" sz="1200" b="0" i="0" kern="1200" baseline="0" dirty="0">
                <a:solidFill>
                  <a:schemeClr val="tx1"/>
                </a:solidFill>
                <a:effectLst/>
                <a:latin typeface="+mn-lt"/>
                <a:ea typeface="+mn-ea"/>
                <a:cs typeface="+mn-cs"/>
              </a:rPr>
              <a:t>enerally 18 years old</a:t>
            </a:r>
            <a:endParaRPr lang="en-US" sz="1200" dirty="0">
              <a:latin typeface="Times New Roman" panose="02020603050405020304" pitchFamily="18" charset="0"/>
              <a:cs typeface="Times New Roman" panose="02020603050405020304" pitchFamily="18" charset="0"/>
            </a:endParaRPr>
          </a:p>
          <a:p>
            <a:pPr algn="just">
              <a:buFont typeface="Courier New" panose="02070309020205020404" pitchFamily="49" charset="0"/>
              <a:buNone/>
            </a:pPr>
            <a:endParaRPr lang="en-US" sz="1200" dirty="0">
              <a:latin typeface="Times New Roman" panose="02020603050405020304" pitchFamily="18" charset="0"/>
              <a:cs typeface="Times New Roman" panose="02020603050405020304" pitchFamily="18" charset="0"/>
            </a:endParaRPr>
          </a:p>
          <a:p>
            <a:pPr algn="just">
              <a:buFont typeface="Courier New" panose="02070309020205020404" pitchFamily="49" charset="0"/>
              <a:buChar char="o"/>
            </a:pPr>
            <a:r>
              <a:rPr lang="en-US" sz="1200" dirty="0">
                <a:latin typeface="Times New Roman" panose="02020603050405020304" pitchFamily="18" charset="0"/>
                <a:cs typeface="Times New Roman" panose="02020603050405020304" pitchFamily="18" charset="0"/>
              </a:rPr>
              <a:t>The signature of the adolescent (and the issue of parental consent):</a:t>
            </a:r>
            <a:r>
              <a:rPr lang="en-US" sz="1200" baseline="0" dirty="0">
                <a:latin typeface="Times New Roman" panose="02020603050405020304" pitchFamily="18" charset="0"/>
                <a:cs typeface="Times New Roman" panose="02020603050405020304" pitchFamily="18" charset="0"/>
              </a:rPr>
              <a:t> </a:t>
            </a:r>
            <a:r>
              <a:rPr lang="en-US" sz="1200" b="0" i="0" kern="1200" dirty="0">
                <a:solidFill>
                  <a:schemeClr val="tx1"/>
                </a:solidFill>
                <a:effectLst/>
                <a:latin typeface="+mn-lt"/>
                <a:ea typeface="+mn-ea"/>
                <a:cs typeface="+mn-cs"/>
              </a:rPr>
              <a:t>The adolescent must always sign the consent form in order for a program to release information even to her parent or guardian. The program must get the signature of a parent, guardian, or other person legally responsible for the adolescent in addition to the adolescent's signature only if the program is required by State law to obtain parental permission before providing treatment to the adolescent.</a:t>
            </a:r>
          </a:p>
          <a:p>
            <a:pPr algn="just">
              <a:buFont typeface="Courier New" panose="02070309020205020404" pitchFamily="49" charset="0"/>
              <a:buChar char="o"/>
            </a:pPr>
            <a:endParaRPr lang="es-ES" sz="1200" b="0" i="0" kern="1200" dirty="0">
              <a:solidFill>
                <a:schemeClr val="tx1"/>
              </a:solidFill>
              <a:effectLst/>
              <a:latin typeface="+mn-lt"/>
              <a:ea typeface="+mn-ea"/>
              <a:cs typeface="+mn-cs"/>
            </a:endParaRPr>
          </a:p>
          <a:p>
            <a:pPr algn="just">
              <a:buFont typeface="Courier New" panose="02070309020205020404" pitchFamily="49" charset="0"/>
              <a:buNone/>
            </a:pPr>
            <a:r>
              <a:rPr lang="es-ES" sz="1200" b="0" i="0" kern="1200" dirty="0" err="1">
                <a:solidFill>
                  <a:schemeClr val="tx1"/>
                </a:solidFill>
                <a:effectLst/>
                <a:latin typeface="+mn-lt"/>
                <a:ea typeface="+mn-ea"/>
                <a:cs typeface="+mn-cs"/>
              </a:rPr>
              <a:t>Check</a:t>
            </a:r>
            <a:r>
              <a:rPr lang="es-ES" sz="1200" b="0" i="0" kern="1200" baseline="0" dirty="0">
                <a:solidFill>
                  <a:schemeClr val="tx1"/>
                </a:solidFill>
                <a:effectLst/>
                <a:latin typeface="+mn-lt"/>
                <a:ea typeface="+mn-ea"/>
                <a:cs typeface="+mn-cs"/>
              </a:rPr>
              <a:t> </a:t>
            </a:r>
            <a:r>
              <a:rPr lang="es-ES" sz="1200" b="0" i="0" kern="1200" baseline="0" dirty="0" err="1">
                <a:solidFill>
                  <a:schemeClr val="tx1"/>
                </a:solidFill>
                <a:effectLst/>
                <a:latin typeface="+mn-lt"/>
                <a:ea typeface="+mn-ea"/>
                <a:cs typeface="+mn-cs"/>
              </a:rPr>
              <a:t>the</a:t>
            </a:r>
            <a:r>
              <a:rPr lang="es-ES" sz="1200" b="0" i="0" kern="1200" baseline="0" dirty="0">
                <a:solidFill>
                  <a:schemeClr val="tx1"/>
                </a:solidFill>
                <a:effectLst/>
                <a:latin typeface="+mn-lt"/>
                <a:ea typeface="+mn-ea"/>
                <a:cs typeface="+mn-cs"/>
              </a:rPr>
              <a:t> </a:t>
            </a:r>
            <a:r>
              <a:rPr lang="es-ES" sz="1200" b="0" i="0" kern="1200" baseline="0" dirty="0" err="1">
                <a:solidFill>
                  <a:schemeClr val="tx1"/>
                </a:solidFill>
                <a:effectLst/>
                <a:latin typeface="+mn-lt"/>
                <a:ea typeface="+mn-ea"/>
                <a:cs typeface="+mn-cs"/>
              </a:rPr>
              <a:t>specific</a:t>
            </a:r>
            <a:r>
              <a:rPr lang="es-ES" sz="1200" b="0" i="0" kern="1200" baseline="0" dirty="0">
                <a:solidFill>
                  <a:schemeClr val="tx1"/>
                </a:solidFill>
                <a:effectLst/>
                <a:latin typeface="+mn-lt"/>
                <a:ea typeface="+mn-ea"/>
                <a:cs typeface="+mn-cs"/>
              </a:rPr>
              <a:t> script </a:t>
            </a:r>
            <a:r>
              <a:rPr lang="es-ES" sz="1200" b="0" i="0" kern="1200" baseline="0" dirty="0" err="1">
                <a:solidFill>
                  <a:schemeClr val="tx1"/>
                </a:solidFill>
                <a:effectLst/>
                <a:latin typeface="+mn-lt"/>
                <a:ea typeface="+mn-ea"/>
                <a:cs typeface="+mn-cs"/>
              </a:rPr>
              <a:t>about</a:t>
            </a:r>
            <a:r>
              <a:rPr lang="es-ES" sz="1200" b="0" i="0" kern="1200" baseline="0" dirty="0">
                <a:solidFill>
                  <a:schemeClr val="tx1"/>
                </a:solidFill>
                <a:effectLst/>
                <a:latin typeface="+mn-lt"/>
                <a:ea typeface="+mn-ea"/>
                <a:cs typeface="+mn-cs"/>
              </a:rPr>
              <a:t> </a:t>
            </a:r>
            <a:r>
              <a:rPr lang="es-ES" sz="1200" b="0" i="0" kern="1200" baseline="0" dirty="0" err="1">
                <a:solidFill>
                  <a:schemeClr val="tx1"/>
                </a:solidFill>
                <a:effectLst/>
                <a:latin typeface="+mn-lt"/>
                <a:ea typeface="+mn-ea"/>
                <a:cs typeface="+mn-cs"/>
              </a:rPr>
              <a:t>the</a:t>
            </a:r>
            <a:r>
              <a:rPr lang="es-ES" sz="1200" b="0" i="0" kern="1200" baseline="0" dirty="0">
                <a:solidFill>
                  <a:schemeClr val="tx1"/>
                </a:solidFill>
                <a:effectLst/>
                <a:latin typeface="+mn-lt"/>
                <a:ea typeface="+mn-ea"/>
                <a:cs typeface="+mn-cs"/>
              </a:rPr>
              <a:t> legal and </a:t>
            </a:r>
            <a:r>
              <a:rPr lang="es-ES" sz="1200" b="0" i="0" kern="1200" baseline="0" dirty="0" err="1">
                <a:solidFill>
                  <a:schemeClr val="tx1"/>
                </a:solidFill>
                <a:effectLst/>
                <a:latin typeface="+mn-lt"/>
                <a:ea typeface="+mn-ea"/>
                <a:cs typeface="+mn-cs"/>
              </a:rPr>
              <a:t>ethical</a:t>
            </a:r>
            <a:r>
              <a:rPr lang="es-ES" sz="1200" b="0" i="0" kern="1200" baseline="0" dirty="0">
                <a:solidFill>
                  <a:schemeClr val="tx1"/>
                </a:solidFill>
                <a:effectLst/>
                <a:latin typeface="+mn-lt"/>
                <a:ea typeface="+mn-ea"/>
                <a:cs typeface="+mn-cs"/>
              </a:rPr>
              <a:t> </a:t>
            </a:r>
            <a:r>
              <a:rPr lang="es-ES" sz="1200" b="0" i="0" kern="1200" baseline="0" dirty="0" err="1">
                <a:solidFill>
                  <a:schemeClr val="tx1"/>
                </a:solidFill>
                <a:effectLst/>
                <a:latin typeface="+mn-lt"/>
                <a:ea typeface="+mn-ea"/>
                <a:cs typeface="+mn-cs"/>
              </a:rPr>
              <a:t>concerns</a:t>
            </a:r>
            <a:r>
              <a:rPr lang="es-ES" sz="1200" b="0" i="0" kern="1200" baseline="0" dirty="0">
                <a:solidFill>
                  <a:schemeClr val="tx1"/>
                </a:solidFill>
                <a:effectLst/>
                <a:latin typeface="+mn-lt"/>
                <a:ea typeface="+mn-ea"/>
                <a:cs typeface="+mn-cs"/>
              </a:rPr>
              <a:t>.</a:t>
            </a:r>
            <a:endParaRPr lang="en-US" sz="1200" dirty="0">
              <a:latin typeface="Times New Roman" panose="02020603050405020304" pitchFamily="18" charset="0"/>
              <a:cs typeface="Times New Roman" panose="02020603050405020304" pitchFamily="18" charset="0"/>
            </a:endParaRPr>
          </a:p>
          <a:p>
            <a:endParaRPr lang="en-US" sz="1200" b="0" i="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4951DF72-1442-453F-9092-65FAF5C01444}" type="slidenum">
              <a:rPr lang="en-US" smtClean="0"/>
              <a:t>8</a:t>
            </a:fld>
            <a:endParaRPr lang="en-US"/>
          </a:p>
        </p:txBody>
      </p:sp>
    </p:spTree>
    <p:extLst>
      <p:ext uri="{BB962C8B-B14F-4D97-AF65-F5344CB8AC3E}">
        <p14:creationId xmlns:p14="http://schemas.microsoft.com/office/powerpoint/2010/main" val="4449662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trainer will remind the group about the topic of trauma informed care discussed on module 3. The trainer will discuss how to apply the principles of trauma informed care when screening and assessing youth. </a:t>
            </a:r>
          </a:p>
          <a:p>
            <a:endParaRPr lang="en-US" dirty="0"/>
          </a:p>
          <a:p>
            <a:pPr marL="0" indent="0">
              <a:buFont typeface="Arial" panose="020B0604020202020204" pitchFamily="34" charset="0"/>
              <a:buNone/>
            </a:pPr>
            <a:r>
              <a:rPr lang="en-US" dirty="0"/>
              <a:t>CREATE A SAFE ENVIRONMENT: </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Use universal precautions of care:  If you recall on module 3, we discussed this concept.  Universal precautions refers to the assumption a provider makes about potential clients. We do not know a person’s history of trauma and their specific coping mechanisms until we get to know them. Therefore, even if it is a screening or assessment, providers must assume that there could be trauma and utilize trauma-informed skills to make the space safe for the client.</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Trauma informed care starts at first contact with youth: From the first contact with youth, the provider must utilize trauma-informed care as they conduct screenings and assessments. This helps to minimize re-traumatization of client in case there is trauma in their history.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Make comfort statements: providers should thank the client for showing up to the screen/assessment. Ask the client if they are comfortable or if the provider can do something to help them feel more comfortable. </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BUILDING RELATIONSHIPS AND CONNECTEDNESS:</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Informed consent and full disclosure: provide information about the process of the screen/assessment, inform them with detail and let them know they have a right to refuse to answer or to stop the interview at any time. This helps the client feel more in control of the emotional space and promotes trust towards provider. </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SUPPORTING AND TEACHING EMOTIONAL REGULATION:</a:t>
            </a:r>
          </a:p>
          <a:p>
            <a:pPr marL="171450" indent="-171450">
              <a:buFont typeface="Arial" panose="020B0604020202020204" pitchFamily="34" charset="0"/>
              <a:buChar char="•"/>
            </a:pPr>
            <a:r>
              <a:rPr lang="en-US" dirty="0"/>
              <a:t>Constant assessment of potential discomfort: providers are tuned to the client’s body language, expressions that might indicate discomfort. Providers also prepare the client before asking uncomfortable questions. For example: “During this screening/assessment I will ask you questions that might be uncomfortable, if you feel that way, let me know so we can figure out how to make this process more comfortable for you”. </a:t>
            </a:r>
          </a:p>
          <a:p>
            <a:pPr marL="171450" indent="-171450">
              <a:buFont typeface="Arial" panose="020B0604020202020204" pitchFamily="34" charset="0"/>
              <a:buChar char="•"/>
            </a:pPr>
            <a:r>
              <a:rPr lang="en-US" dirty="0"/>
              <a:t>Manage crises: providers effectively manage potential crises that might arise during the screening/assessment. The trainer will point out that we will learn more about this in the next slide.</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4951DF72-1442-453F-9092-65FAF5C01444}" type="slidenum">
              <a:rPr lang="en-US" smtClean="0"/>
              <a:t>9</a:t>
            </a:fld>
            <a:endParaRPr lang="en-US"/>
          </a:p>
        </p:txBody>
      </p:sp>
    </p:spTree>
    <p:extLst>
      <p:ext uri="{BB962C8B-B14F-4D97-AF65-F5344CB8AC3E}">
        <p14:creationId xmlns:p14="http://schemas.microsoft.com/office/powerpoint/2010/main" val="33207679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448820D-0134-48C5-B4C5-1C39BF1829BE}" type="datetimeFigureOut">
              <a:rPr lang="en-US" smtClean="0"/>
              <a:t>2/16/2020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BE434F-DFE4-4F18-8EE3-8E05083871C0}"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57852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48820D-0134-48C5-B4C5-1C39BF1829BE}" type="datetimeFigureOut">
              <a:rPr lang="en-US" smtClean="0"/>
              <a:t>2/16/2020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BE434F-DFE4-4F18-8EE3-8E05083871C0}" type="slidenum">
              <a:rPr lang="en-US" smtClean="0"/>
              <a:t>‹#›</a:t>
            </a:fld>
            <a:endParaRPr lang="en-US"/>
          </a:p>
        </p:txBody>
      </p:sp>
    </p:spTree>
    <p:extLst>
      <p:ext uri="{BB962C8B-B14F-4D97-AF65-F5344CB8AC3E}">
        <p14:creationId xmlns:p14="http://schemas.microsoft.com/office/powerpoint/2010/main" val="12854085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48820D-0134-48C5-B4C5-1C39BF1829BE}" type="datetimeFigureOut">
              <a:rPr lang="en-US" smtClean="0"/>
              <a:t>2/16/2020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BE434F-DFE4-4F18-8EE3-8E05083871C0}" type="slidenum">
              <a:rPr lang="en-US" smtClean="0"/>
              <a:t>‹#›</a:t>
            </a:fld>
            <a:endParaRPr lang="en-US"/>
          </a:p>
        </p:txBody>
      </p:sp>
    </p:spTree>
    <p:extLst>
      <p:ext uri="{BB962C8B-B14F-4D97-AF65-F5344CB8AC3E}">
        <p14:creationId xmlns:p14="http://schemas.microsoft.com/office/powerpoint/2010/main" val="27409037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48820D-0134-48C5-B4C5-1C39BF1829BE}" type="datetimeFigureOut">
              <a:rPr lang="en-US" smtClean="0"/>
              <a:t>2/16/2020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BE434F-DFE4-4F18-8EE3-8E05083871C0}" type="slidenum">
              <a:rPr lang="en-US" smtClean="0"/>
              <a:t>‹#›</a:t>
            </a:fld>
            <a:endParaRPr lang="en-US"/>
          </a:p>
        </p:txBody>
      </p:sp>
    </p:spTree>
    <p:extLst>
      <p:ext uri="{BB962C8B-B14F-4D97-AF65-F5344CB8AC3E}">
        <p14:creationId xmlns:p14="http://schemas.microsoft.com/office/powerpoint/2010/main" val="22134039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448820D-0134-48C5-B4C5-1C39BF1829BE}" type="datetimeFigureOut">
              <a:rPr lang="en-US" smtClean="0"/>
              <a:t>2/16/2020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BE434F-DFE4-4F18-8EE3-8E05083871C0}"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68243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448820D-0134-48C5-B4C5-1C39BF1829BE}" type="datetimeFigureOut">
              <a:rPr lang="en-US" smtClean="0"/>
              <a:t>2/16/2020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BE434F-DFE4-4F18-8EE3-8E05083871C0}" type="slidenum">
              <a:rPr lang="en-US" smtClean="0"/>
              <a:t>‹#›</a:t>
            </a:fld>
            <a:endParaRPr lang="en-US"/>
          </a:p>
        </p:txBody>
      </p:sp>
    </p:spTree>
    <p:extLst>
      <p:ext uri="{BB962C8B-B14F-4D97-AF65-F5344CB8AC3E}">
        <p14:creationId xmlns:p14="http://schemas.microsoft.com/office/powerpoint/2010/main" val="28916320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448820D-0134-48C5-B4C5-1C39BF1829BE}" type="datetimeFigureOut">
              <a:rPr lang="en-US" smtClean="0"/>
              <a:t>2/16/2020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2BE434F-DFE4-4F18-8EE3-8E05083871C0}" type="slidenum">
              <a:rPr lang="en-US" smtClean="0"/>
              <a:t>‹#›</a:t>
            </a:fld>
            <a:endParaRPr lang="en-US"/>
          </a:p>
        </p:txBody>
      </p:sp>
    </p:spTree>
    <p:extLst>
      <p:ext uri="{BB962C8B-B14F-4D97-AF65-F5344CB8AC3E}">
        <p14:creationId xmlns:p14="http://schemas.microsoft.com/office/powerpoint/2010/main" val="31242644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448820D-0134-48C5-B4C5-1C39BF1829BE}" type="datetimeFigureOut">
              <a:rPr lang="en-US" smtClean="0"/>
              <a:t>2/16/2020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2BE434F-DFE4-4F18-8EE3-8E05083871C0}" type="slidenum">
              <a:rPr lang="en-US" smtClean="0"/>
              <a:t>‹#›</a:t>
            </a:fld>
            <a:endParaRPr lang="en-US"/>
          </a:p>
        </p:txBody>
      </p:sp>
    </p:spTree>
    <p:extLst>
      <p:ext uri="{BB962C8B-B14F-4D97-AF65-F5344CB8AC3E}">
        <p14:creationId xmlns:p14="http://schemas.microsoft.com/office/powerpoint/2010/main" val="39280450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F448820D-0134-48C5-B4C5-1C39BF1829BE}" type="datetimeFigureOut">
              <a:rPr lang="en-US" smtClean="0"/>
              <a:t>2/16/2020</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22BE434F-DFE4-4F18-8EE3-8E05083871C0}" type="slidenum">
              <a:rPr lang="en-US" smtClean="0"/>
              <a:t>‹#›</a:t>
            </a:fld>
            <a:endParaRPr lang="en-US"/>
          </a:p>
        </p:txBody>
      </p:sp>
    </p:spTree>
    <p:extLst>
      <p:ext uri="{BB962C8B-B14F-4D97-AF65-F5344CB8AC3E}">
        <p14:creationId xmlns:p14="http://schemas.microsoft.com/office/powerpoint/2010/main" val="32111955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F448820D-0134-48C5-B4C5-1C39BF1829BE}" type="datetimeFigureOut">
              <a:rPr lang="en-US" smtClean="0"/>
              <a:t>2/16/2020</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22BE434F-DFE4-4F18-8EE3-8E05083871C0}" type="slidenum">
              <a:rPr lang="en-US" smtClean="0"/>
              <a:t>‹#›</a:t>
            </a:fld>
            <a:endParaRPr lang="en-US"/>
          </a:p>
        </p:txBody>
      </p:sp>
    </p:spTree>
    <p:extLst>
      <p:ext uri="{BB962C8B-B14F-4D97-AF65-F5344CB8AC3E}">
        <p14:creationId xmlns:p14="http://schemas.microsoft.com/office/powerpoint/2010/main" val="23699147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448820D-0134-48C5-B4C5-1C39BF1829BE}" type="datetimeFigureOut">
              <a:rPr lang="en-US" smtClean="0"/>
              <a:t>2/16/2020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BE434F-DFE4-4F18-8EE3-8E05083871C0}" type="slidenum">
              <a:rPr lang="en-US" smtClean="0"/>
              <a:t>‹#›</a:t>
            </a:fld>
            <a:endParaRPr lang="en-US"/>
          </a:p>
        </p:txBody>
      </p:sp>
    </p:spTree>
    <p:extLst>
      <p:ext uri="{BB962C8B-B14F-4D97-AF65-F5344CB8AC3E}">
        <p14:creationId xmlns:p14="http://schemas.microsoft.com/office/powerpoint/2010/main" val="19532538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F448820D-0134-48C5-B4C5-1C39BF1829BE}" type="datetimeFigureOut">
              <a:rPr lang="en-US" smtClean="0"/>
              <a:t>2/16/2020</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22BE434F-DFE4-4F18-8EE3-8E05083871C0}"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47379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4799E-C616-4205-BA7C-87A4D58E15C4}"/>
              </a:ext>
            </a:extLst>
          </p:cNvPr>
          <p:cNvSpPr>
            <a:spLocks noGrp="1"/>
          </p:cNvSpPr>
          <p:nvPr>
            <p:ph type="ctrTitle"/>
          </p:nvPr>
        </p:nvSpPr>
        <p:spPr>
          <a:xfrm>
            <a:off x="1002686" y="1704883"/>
            <a:ext cx="10537672" cy="1994758"/>
          </a:xfrm>
        </p:spPr>
        <p:txBody>
          <a:bodyPr>
            <a:normAutofit/>
          </a:bodyPr>
          <a:lstStyle/>
          <a:p>
            <a:pPr algn="ctr"/>
            <a:r>
              <a:rPr lang="en-US" sz="6000" dirty="0">
                <a:solidFill>
                  <a:schemeClr val="accent2"/>
                </a:solidFill>
                <a:latin typeface="Times New Roman" panose="02020603050405020304" pitchFamily="18" charset="0"/>
                <a:cs typeface="Times New Roman" panose="02020603050405020304" pitchFamily="18" charset="0"/>
              </a:rPr>
              <a:t>Screening &amp; Assessment</a:t>
            </a:r>
          </a:p>
        </p:txBody>
      </p:sp>
      <p:pic>
        <p:nvPicPr>
          <p:cNvPr id="4" name="Picture 2">
            <a:extLst>
              <a:ext uri="{FF2B5EF4-FFF2-40B4-BE49-F238E27FC236}">
                <a16:creationId xmlns:a16="http://schemas.microsoft.com/office/drawing/2014/main" id="{FF440246-E543-4370-8E98-B9F99A7D3F8E}"/>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58628" y="788559"/>
            <a:ext cx="10074743" cy="95709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OAS Logo">
            <a:extLst>
              <a:ext uri="{FF2B5EF4-FFF2-40B4-BE49-F238E27FC236}">
                <a16:creationId xmlns:a16="http://schemas.microsoft.com/office/drawing/2014/main" id="{AD7A7828-24E3-47A1-8593-B2F7F85222B7}"/>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307392" y="4910667"/>
            <a:ext cx="3826301" cy="8096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18910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8" name="Straight Connector 27">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30" name="Rectangle 29">
            <a:extLst>
              <a:ext uri="{FF2B5EF4-FFF2-40B4-BE49-F238E27FC236}">
                <a16:creationId xmlns:a16="http://schemas.microsoft.com/office/drawing/2014/main" id="{5A1B47C8-47A0-4A88-8830-6DEA3B5DE3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pic>
        <p:nvPicPr>
          <p:cNvPr id="8" name="Content Placeholder 7" descr="A screenshot of a cell phone&#10;&#10;Description automatically generated">
            <a:extLst>
              <a:ext uri="{FF2B5EF4-FFF2-40B4-BE49-F238E27FC236}">
                <a16:creationId xmlns:a16="http://schemas.microsoft.com/office/drawing/2014/main" id="{D0E663E0-A1B3-44C8-BF0A-F9C33D752B24}"/>
              </a:ext>
            </a:extLst>
          </p:cNvPr>
          <p:cNvPicPr>
            <a:picLocks noGrp="1"/>
          </p:cNvPicPr>
          <p:nvPr>
            <p:ph idx="1"/>
          </p:nvPr>
        </p:nvPicPr>
        <p:blipFill rotWithShape="1">
          <a:blip r:embed="rId3"/>
          <a:srcRect l="51410" t="34645" r="30769" b="33903"/>
          <a:stretch/>
        </p:blipFill>
        <p:spPr bwMode="auto">
          <a:xfrm>
            <a:off x="962534" y="640080"/>
            <a:ext cx="5618597" cy="5577840"/>
          </a:xfrm>
          <a:prstGeom prst="rect">
            <a:avLst/>
          </a:prstGeom>
          <a:extLst>
            <a:ext uri="{53640926-AAD7-44D8-BBD7-CCE9431645EC}">
              <a14:shadowObscured xmlns:a14="http://schemas.microsoft.com/office/drawing/2010/main"/>
            </a:ext>
          </a:extLst>
        </p:spPr>
      </p:pic>
      <p:sp>
        <p:nvSpPr>
          <p:cNvPr id="32" name="Rectangle 31">
            <a:extLst>
              <a:ext uri="{FF2B5EF4-FFF2-40B4-BE49-F238E27FC236}">
                <a16:creationId xmlns:a16="http://schemas.microsoft.com/office/drawing/2014/main" id="{984BBFDD-E720-4805-A9C8-129FBBF6DD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7613486" y="0"/>
            <a:ext cx="458473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Title 6">
            <a:extLst>
              <a:ext uri="{FF2B5EF4-FFF2-40B4-BE49-F238E27FC236}">
                <a16:creationId xmlns:a16="http://schemas.microsoft.com/office/drawing/2014/main" id="{91E55FE0-1920-42B0-85AD-3F1C59175D65}"/>
              </a:ext>
            </a:extLst>
          </p:cNvPr>
          <p:cNvSpPr>
            <a:spLocks noGrp="1"/>
          </p:cNvSpPr>
          <p:nvPr>
            <p:ph type="title"/>
          </p:nvPr>
        </p:nvSpPr>
        <p:spPr>
          <a:xfrm>
            <a:off x="7745709" y="787064"/>
            <a:ext cx="4321495" cy="3243644"/>
          </a:xfrm>
        </p:spPr>
        <p:txBody>
          <a:bodyPr vert="horz" lIns="91440" tIns="45720" rIns="91440" bIns="45720" rtlCol="0" anchor="b">
            <a:normAutofit/>
          </a:bodyPr>
          <a:lstStyle/>
          <a:p>
            <a:r>
              <a:rPr lang="en-US" sz="3600" b="1" dirty="0">
                <a:solidFill>
                  <a:srgbClr val="FFFFFF"/>
                </a:solidFill>
                <a:latin typeface="Times New Roman" panose="02020603050405020304" pitchFamily="18" charset="0"/>
                <a:cs typeface="Times New Roman" panose="02020603050405020304" pitchFamily="18" charset="0"/>
              </a:rPr>
              <a:t>THE ROLE OF THE INTERVIEWER / PROVIDER</a:t>
            </a:r>
          </a:p>
        </p:txBody>
      </p:sp>
      <p:sp>
        <p:nvSpPr>
          <p:cNvPr id="34" name="Rectangle 33">
            <a:extLst>
              <a:ext uri="{FF2B5EF4-FFF2-40B4-BE49-F238E27FC236}">
                <a16:creationId xmlns:a16="http://schemas.microsoft.com/office/drawing/2014/main" id="{5AC4BE46-4A77-42FE-9D15-065CDB2F84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06"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Box 10">
            <a:extLst>
              <a:ext uri="{FF2B5EF4-FFF2-40B4-BE49-F238E27FC236}">
                <a16:creationId xmlns:a16="http://schemas.microsoft.com/office/drawing/2014/main" id="{0AE96F7D-C410-471A-86E2-8D48A2D14C65}"/>
              </a:ext>
            </a:extLst>
          </p:cNvPr>
          <p:cNvSpPr txBox="1"/>
          <p:nvPr/>
        </p:nvSpPr>
        <p:spPr>
          <a:xfrm>
            <a:off x="10031896" y="6214896"/>
            <a:ext cx="1903085" cy="369332"/>
          </a:xfrm>
          <a:prstGeom prst="rect">
            <a:avLst/>
          </a:prstGeom>
          <a:noFill/>
        </p:spPr>
        <p:txBody>
          <a:bodyPr wrap="none" rtlCol="0">
            <a:spAutoFit/>
          </a:bodyPr>
          <a:lstStyle/>
          <a:p>
            <a:r>
              <a:rPr lang="en-US" b="1" dirty="0">
                <a:solidFill>
                  <a:schemeClr val="bg1"/>
                </a:solidFill>
                <a:latin typeface="Times New Roman" panose="02020603050405020304" pitchFamily="18" charset="0"/>
                <a:cs typeface="Times New Roman" panose="02020603050405020304" pitchFamily="18" charset="0"/>
              </a:rPr>
              <a:t>(SAMHSA, 2015)</a:t>
            </a:r>
          </a:p>
        </p:txBody>
      </p:sp>
    </p:spTree>
    <p:extLst>
      <p:ext uri="{BB962C8B-B14F-4D97-AF65-F5344CB8AC3E}">
        <p14:creationId xmlns:p14="http://schemas.microsoft.com/office/powerpoint/2010/main" val="36912727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284B70D5-875B-433D-BDBD-1522A85D6C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AD0D6AC-D3DF-4C14-96C9-B3311DE1DA14}"/>
              </a:ext>
            </a:extLst>
          </p:cNvPr>
          <p:cNvSpPr>
            <a:spLocks noGrp="1"/>
          </p:cNvSpPr>
          <p:nvPr>
            <p:ph type="title"/>
          </p:nvPr>
        </p:nvSpPr>
        <p:spPr>
          <a:xfrm>
            <a:off x="542203" y="169942"/>
            <a:ext cx="10816045" cy="1450757"/>
          </a:xfrm>
        </p:spPr>
        <p:txBody>
          <a:bodyPr>
            <a:normAutofit/>
          </a:bodyPr>
          <a:lstStyle/>
          <a:p>
            <a:pPr algn="ctr"/>
            <a:r>
              <a:rPr lang="en-US" sz="4400" b="1" dirty="0">
                <a:solidFill>
                  <a:schemeClr val="accent2"/>
                </a:solidFill>
                <a:latin typeface="Times New Roman" panose="02020603050405020304" pitchFamily="18" charset="0"/>
                <a:cs typeface="Times New Roman" panose="02020603050405020304" pitchFamily="18" charset="0"/>
              </a:rPr>
              <a:t>MANAGING CRISES DURING SCREENINGS &amp; ASSESSMENTS</a:t>
            </a:r>
          </a:p>
        </p:txBody>
      </p:sp>
      <p:pic>
        <p:nvPicPr>
          <p:cNvPr id="5122" name="Picture 2" descr="Image result for crisis">
            <a:extLst>
              <a:ext uri="{FF2B5EF4-FFF2-40B4-BE49-F238E27FC236}">
                <a16:creationId xmlns:a16="http://schemas.microsoft.com/office/drawing/2014/main" id="{1713783A-B5F9-4EB4-B5FC-24E349B5637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0665" r="14446" b="1"/>
          <a:stretch/>
        </p:blipFill>
        <p:spPr bwMode="auto">
          <a:xfrm>
            <a:off x="687977" y="1867379"/>
            <a:ext cx="6909801" cy="3886718"/>
          </a:xfrm>
          <a:prstGeom prst="rect">
            <a:avLst/>
          </a:prstGeom>
          <a:noFill/>
          <a:extLst>
            <a:ext uri="{909E8E84-426E-40DD-AFC4-6F175D3DCCD1}">
              <a14:hiddenFill xmlns:a14="http://schemas.microsoft.com/office/drawing/2010/main">
                <a:solidFill>
                  <a:srgbClr val="FFFFFF"/>
                </a:solidFill>
              </a14:hiddenFill>
            </a:ext>
          </a:extLst>
        </p:spPr>
      </p:pic>
      <p:cxnSp>
        <p:nvCxnSpPr>
          <p:cNvPr id="137" name="Straight Connector 136">
            <a:extLst>
              <a:ext uri="{FF2B5EF4-FFF2-40B4-BE49-F238E27FC236}">
                <a16:creationId xmlns:a16="http://schemas.microsoft.com/office/drawing/2014/main" id="{C947DF4A-614C-4B4C-8B80-E5B9D8E8CFE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92143" y="2085703"/>
            <a:ext cx="3566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A0BCC5A5-88E6-4845-8B9B-B885246A7051}"/>
              </a:ext>
            </a:extLst>
          </p:cNvPr>
          <p:cNvSpPr>
            <a:spLocks noGrp="1"/>
          </p:cNvSpPr>
          <p:nvPr>
            <p:ph idx="1"/>
          </p:nvPr>
        </p:nvSpPr>
        <p:spPr>
          <a:xfrm>
            <a:off x="7985121" y="2152188"/>
            <a:ext cx="3690257" cy="3670180"/>
          </a:xfrm>
        </p:spPr>
        <p:txBody>
          <a:bodyPr>
            <a:normAutofit/>
          </a:bodyPr>
          <a:lstStyle/>
          <a:p>
            <a:pP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Trauma disclosures. </a:t>
            </a:r>
          </a:p>
          <a:p>
            <a:pPr>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Suicidal thoughts or feelings. </a:t>
            </a:r>
          </a:p>
          <a:p>
            <a:pPr>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Violence. </a:t>
            </a:r>
          </a:p>
          <a:p>
            <a:pPr marL="0" indent="0">
              <a:buNone/>
            </a:pPr>
            <a:endParaRPr lang="en-US" dirty="0"/>
          </a:p>
          <a:p>
            <a:endParaRPr lang="en-US" dirty="0"/>
          </a:p>
        </p:txBody>
      </p:sp>
      <p:sp>
        <p:nvSpPr>
          <p:cNvPr id="139" name="Rectangle 138">
            <a:extLst>
              <a:ext uri="{FF2B5EF4-FFF2-40B4-BE49-F238E27FC236}">
                <a16:creationId xmlns:a16="http://schemas.microsoft.com/office/drawing/2014/main" id="{1E299956-A9E7-4FC1-A0B1-D590CA9730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1" name="Rectangle 140">
            <a:extLst>
              <a:ext uri="{FF2B5EF4-FFF2-40B4-BE49-F238E27FC236}">
                <a16:creationId xmlns:a16="http://schemas.microsoft.com/office/drawing/2014/main" id="{17FC539C-B783-4B03-9F9E-D13430F3F6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4795768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0C410-1814-4D08-BC27-D7A1D0C15F46}"/>
              </a:ext>
            </a:extLst>
          </p:cNvPr>
          <p:cNvSpPr>
            <a:spLocks noGrp="1"/>
          </p:cNvSpPr>
          <p:nvPr>
            <p:ph type="title"/>
          </p:nvPr>
        </p:nvSpPr>
        <p:spPr/>
        <p:txBody>
          <a:bodyPr/>
          <a:lstStyle/>
          <a:p>
            <a:pPr algn="ctr"/>
            <a:r>
              <a:rPr lang="en-US" b="1">
                <a:solidFill>
                  <a:schemeClr val="accent2"/>
                </a:solidFill>
                <a:latin typeface="Times New Roman" panose="02020603050405020304" pitchFamily="18" charset="0"/>
                <a:cs typeface="Times New Roman" panose="02020603050405020304" pitchFamily="18" charset="0"/>
              </a:rPr>
              <a:t>TRAUMA DISCLOSURES </a:t>
            </a:r>
            <a:endParaRPr lang="en-US" b="1" dirty="0">
              <a:solidFill>
                <a:schemeClr val="accent2"/>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D66CB528-C00C-4622-91F9-3C10C0FB1339}"/>
              </a:ext>
            </a:extLst>
          </p:cNvPr>
          <p:cNvSpPr>
            <a:spLocks noGrp="1"/>
          </p:cNvSpPr>
          <p:nvPr>
            <p:ph idx="1"/>
          </p:nvPr>
        </p:nvSpPr>
        <p:spPr>
          <a:xfrm>
            <a:off x="1097280" y="2254397"/>
            <a:ext cx="10058400" cy="4023360"/>
          </a:xfrm>
        </p:spPr>
        <p:txBody>
          <a:bodyPr/>
          <a:lstStyle/>
          <a:p>
            <a:pP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Redirect and stop.</a:t>
            </a:r>
          </a:p>
          <a:p>
            <a:pPr>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Attend to the client’s feelings.</a:t>
            </a:r>
          </a:p>
          <a:p>
            <a:pPr>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Stabilize </a:t>
            </a:r>
          </a:p>
          <a:p>
            <a:pPr>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Check legalities </a:t>
            </a:r>
          </a:p>
          <a:p>
            <a:endParaRPr lang="en-US" dirty="0"/>
          </a:p>
          <a:p>
            <a:endParaRPr lang="en-US" dirty="0"/>
          </a:p>
        </p:txBody>
      </p:sp>
      <p:sp>
        <p:nvSpPr>
          <p:cNvPr id="4" name="TextBox 3">
            <a:extLst>
              <a:ext uri="{FF2B5EF4-FFF2-40B4-BE49-F238E27FC236}">
                <a16:creationId xmlns:a16="http://schemas.microsoft.com/office/drawing/2014/main" id="{FF381A63-8B1E-4947-8835-681068547CFF}"/>
              </a:ext>
            </a:extLst>
          </p:cNvPr>
          <p:cNvSpPr txBox="1"/>
          <p:nvPr/>
        </p:nvSpPr>
        <p:spPr>
          <a:xfrm>
            <a:off x="9992140" y="6386731"/>
            <a:ext cx="1903085" cy="369332"/>
          </a:xfrm>
          <a:prstGeom prst="rect">
            <a:avLst/>
          </a:prstGeom>
          <a:noFill/>
        </p:spPr>
        <p:txBody>
          <a:bodyPr wrap="none" rtlCol="0">
            <a:spAutoFit/>
          </a:bodyPr>
          <a:lstStyle/>
          <a:p>
            <a:r>
              <a:rPr lang="en-US" b="1">
                <a:solidFill>
                  <a:schemeClr val="bg1"/>
                </a:solidFill>
                <a:latin typeface="Times New Roman" panose="02020603050405020304" pitchFamily="18" charset="0"/>
                <a:cs typeface="Times New Roman" panose="02020603050405020304" pitchFamily="18" charset="0"/>
              </a:rPr>
              <a:t>(SAMHSA, 2015)</a:t>
            </a:r>
            <a:endParaRPr lang="en-US" b="1" dirty="0">
              <a:solidFill>
                <a:schemeClr val="bg1"/>
              </a:solidFill>
              <a:latin typeface="Times New Roman" panose="02020603050405020304" pitchFamily="18" charset="0"/>
              <a:cs typeface="Times New Roman" panose="02020603050405020304" pitchFamily="18" charset="0"/>
            </a:endParaRPr>
          </a:p>
        </p:txBody>
      </p:sp>
      <p:pic>
        <p:nvPicPr>
          <p:cNvPr id="7170" name="Picture 2" descr="Image result for trauma">
            <a:extLst>
              <a:ext uri="{FF2B5EF4-FFF2-40B4-BE49-F238E27FC236}">
                <a16:creationId xmlns:a16="http://schemas.microsoft.com/office/drawing/2014/main" id="{DD42CB4D-97CA-4A83-B532-C620B27C48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4383" y="1896817"/>
            <a:ext cx="3928868" cy="39211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63950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1">
            <a:extLst>
              <a:ext uri="{FF2B5EF4-FFF2-40B4-BE49-F238E27FC236}">
                <a16:creationId xmlns:a16="http://schemas.microsoft.com/office/drawing/2014/main" id="{284B70D5-875B-433D-BDBD-1522A85D6C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72281862-A805-4177-B023-ED3B63362DBC}"/>
              </a:ext>
            </a:extLst>
          </p:cNvPr>
          <p:cNvSpPr txBox="1">
            <a:spLocks/>
          </p:cNvSpPr>
          <p:nvPr/>
        </p:nvSpPr>
        <p:spPr>
          <a:xfrm>
            <a:off x="7543801" y="634946"/>
            <a:ext cx="4005942" cy="1450757"/>
          </a:xfrm>
          <a:prstGeom prst="rect">
            <a:avLst/>
          </a:prstGeom>
        </p:spPr>
        <p:txBody>
          <a:bodyPr vert="horz" lIns="91440" tIns="45720" rIns="91440" bIns="45720"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spcAft>
                <a:spcPts val="600"/>
              </a:spcAft>
            </a:pPr>
            <a:r>
              <a:rPr lang="en-US" sz="3400" b="1" dirty="0">
                <a:solidFill>
                  <a:schemeClr val="accent2"/>
                </a:solidFill>
                <a:latin typeface="Times New Roman" panose="02020603050405020304" pitchFamily="18" charset="0"/>
                <a:cs typeface="Times New Roman" panose="02020603050405020304" pitchFamily="18" charset="0"/>
              </a:rPr>
              <a:t>SUICIDAL THOUGHTS OR FEELINGS</a:t>
            </a:r>
          </a:p>
        </p:txBody>
      </p:sp>
      <p:pic>
        <p:nvPicPr>
          <p:cNvPr id="6" name="Picture 9" descr="A screenshot of a cell phone&#10;&#10;Description automatically generated">
            <a:extLst>
              <a:ext uri="{FF2B5EF4-FFF2-40B4-BE49-F238E27FC236}">
                <a16:creationId xmlns:a16="http://schemas.microsoft.com/office/drawing/2014/main" id="{61BBFBA5-9BF0-4C88-A3A7-58E33AA660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633999" y="1224344"/>
            <a:ext cx="6909801" cy="414588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cxnSp>
        <p:nvCxnSpPr>
          <p:cNvPr id="31" name="Straight Connector 23">
            <a:extLst>
              <a:ext uri="{FF2B5EF4-FFF2-40B4-BE49-F238E27FC236}">
                <a16:creationId xmlns:a16="http://schemas.microsoft.com/office/drawing/2014/main" id="{C947DF4A-614C-4B4C-8B80-E5B9D8E8CFE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92143" y="2085703"/>
            <a:ext cx="3566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EF78921-5866-42F7-A5D7-CE4DBBE127A7}"/>
              </a:ext>
            </a:extLst>
          </p:cNvPr>
          <p:cNvSpPr>
            <a:spLocks noGrp="1"/>
          </p:cNvSpPr>
          <p:nvPr>
            <p:ph idx="1"/>
          </p:nvPr>
        </p:nvSpPr>
        <p:spPr>
          <a:xfrm>
            <a:off x="7859485" y="2198914"/>
            <a:ext cx="3690257" cy="3670180"/>
          </a:xfrm>
        </p:spPr>
        <p:txBody>
          <a:bodyPr vert="horz" lIns="0" tIns="45720" rIns="0" bIns="45720" rtlCol="0">
            <a:normAutofit/>
          </a:bodyPr>
          <a:lstStyle/>
          <a:p>
            <a:pPr>
              <a:buFont typeface="Calibri" panose="020F0502020204030204" pitchFamily="34" charset="0"/>
              <a:buChar char="•"/>
            </a:pPr>
            <a:r>
              <a:rPr lang="en-US" sz="2400" dirty="0">
                <a:latin typeface="Times New Roman" panose="02020603050405020304" pitchFamily="18" charset="0"/>
                <a:cs typeface="Times New Roman" panose="02020603050405020304" pitchFamily="18" charset="0"/>
              </a:rPr>
              <a:t>Understanding suicide</a:t>
            </a:r>
          </a:p>
          <a:p>
            <a:pPr>
              <a:buFont typeface="Calibri" panose="020F0502020204030204" pitchFamily="34" charset="0"/>
              <a:buChar char="•"/>
            </a:pPr>
            <a:endParaRPr lang="en-US" sz="2400" dirty="0">
              <a:latin typeface="Times New Roman" panose="02020603050405020304" pitchFamily="18" charset="0"/>
              <a:cs typeface="Times New Roman" panose="02020603050405020304" pitchFamily="18" charset="0"/>
            </a:endParaRPr>
          </a:p>
          <a:p>
            <a:pPr>
              <a:buFont typeface="Calibri" panose="020F0502020204030204" pitchFamily="34" charset="0"/>
              <a:buChar char="•"/>
            </a:pPr>
            <a:r>
              <a:rPr lang="en-US" sz="2400" dirty="0">
                <a:latin typeface="Times New Roman" panose="02020603050405020304" pitchFamily="18" charset="0"/>
                <a:cs typeface="Times New Roman" panose="02020603050405020304" pitchFamily="18" charset="0"/>
              </a:rPr>
              <a:t>GATE is an intervention for suicidal thoughts or feelings</a:t>
            </a:r>
          </a:p>
          <a:p>
            <a:pPr marL="464058" lvl="1" indent="-171450">
              <a:buFont typeface="Calibri" panose="020F0502020204030204" pitchFamily="34" charset="0"/>
              <a:buChar char="•"/>
              <a:defRPr/>
            </a:pPr>
            <a:r>
              <a:rPr lang="en-US" sz="2000" dirty="0">
                <a:latin typeface="Times New Roman" panose="02020603050405020304" pitchFamily="18" charset="0"/>
                <a:cs typeface="Times New Roman" panose="02020603050405020304" pitchFamily="18" charset="0"/>
              </a:rPr>
              <a:t>Gather information</a:t>
            </a:r>
          </a:p>
          <a:p>
            <a:pPr marL="464058" lvl="1" indent="-171450">
              <a:buFont typeface="Calibri" panose="020F0502020204030204" pitchFamily="34" charset="0"/>
              <a:buChar char="•"/>
              <a:defRPr/>
            </a:pPr>
            <a:r>
              <a:rPr lang="en-US" sz="2000" dirty="0">
                <a:latin typeface="Times New Roman" panose="02020603050405020304" pitchFamily="18" charset="0"/>
                <a:cs typeface="Times New Roman" panose="02020603050405020304" pitchFamily="18" charset="0"/>
              </a:rPr>
              <a:t>Access supervision</a:t>
            </a:r>
          </a:p>
          <a:p>
            <a:pPr marL="464058" lvl="1" indent="-171450">
              <a:buFont typeface="Calibri" panose="020F0502020204030204" pitchFamily="34" charset="0"/>
              <a:buChar char="•"/>
              <a:defRPr/>
            </a:pPr>
            <a:r>
              <a:rPr lang="en-US" sz="2000" dirty="0">
                <a:latin typeface="Times New Roman" panose="02020603050405020304" pitchFamily="18" charset="0"/>
                <a:cs typeface="Times New Roman" panose="02020603050405020304" pitchFamily="18" charset="0"/>
              </a:rPr>
              <a:t>Take responsible action</a:t>
            </a:r>
          </a:p>
          <a:p>
            <a:pPr marL="464058" lvl="1" indent="-171450">
              <a:buFont typeface="Calibri" panose="020F0502020204030204" pitchFamily="34" charset="0"/>
              <a:buChar char="•"/>
              <a:defRPr/>
            </a:pPr>
            <a:r>
              <a:rPr lang="en-US" sz="2000" dirty="0">
                <a:latin typeface="Times New Roman" panose="02020603050405020304" pitchFamily="18" charset="0"/>
                <a:cs typeface="Times New Roman" panose="02020603050405020304" pitchFamily="18" charset="0"/>
              </a:rPr>
              <a:t>Extend the action</a:t>
            </a:r>
          </a:p>
          <a:p>
            <a:pPr lvl="1"/>
            <a:endParaRPr lang="en-US" sz="2000" dirty="0"/>
          </a:p>
          <a:p>
            <a:endParaRPr lang="en-US" dirty="0"/>
          </a:p>
          <a:p>
            <a:endParaRPr lang="en-US" dirty="0"/>
          </a:p>
        </p:txBody>
      </p:sp>
      <p:sp>
        <p:nvSpPr>
          <p:cNvPr id="32" name="Rectangle 25">
            <a:extLst>
              <a:ext uri="{FF2B5EF4-FFF2-40B4-BE49-F238E27FC236}">
                <a16:creationId xmlns:a16="http://schemas.microsoft.com/office/drawing/2014/main" id="{1E299956-A9E7-4FC1-A0B1-D590CA9730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27">
            <a:extLst>
              <a:ext uri="{FF2B5EF4-FFF2-40B4-BE49-F238E27FC236}">
                <a16:creationId xmlns:a16="http://schemas.microsoft.com/office/drawing/2014/main" id="{17FC539C-B783-4B03-9F9E-D13430F3F6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TextBox 4">
            <a:extLst>
              <a:ext uri="{FF2B5EF4-FFF2-40B4-BE49-F238E27FC236}">
                <a16:creationId xmlns:a16="http://schemas.microsoft.com/office/drawing/2014/main" id="{76E47166-AF9B-40A7-A088-69BCF7F3A10D}"/>
              </a:ext>
            </a:extLst>
          </p:cNvPr>
          <p:cNvSpPr txBox="1"/>
          <p:nvPr/>
        </p:nvSpPr>
        <p:spPr>
          <a:xfrm>
            <a:off x="9793357" y="6432067"/>
            <a:ext cx="1941750" cy="369332"/>
          </a:xfrm>
          <a:prstGeom prst="rect">
            <a:avLst/>
          </a:prstGeom>
          <a:noFill/>
        </p:spPr>
        <p:txBody>
          <a:bodyPr wrap="none" rtlCol="0">
            <a:spAutoFit/>
          </a:bodyPr>
          <a:lstStyle/>
          <a:p>
            <a:pPr>
              <a:spcAft>
                <a:spcPts val="600"/>
              </a:spcAft>
            </a:pPr>
            <a:r>
              <a:rPr lang="en-US" b="1" dirty="0">
                <a:solidFill>
                  <a:schemeClr val="bg1"/>
                </a:solidFill>
                <a:latin typeface="Times New Roman" panose="02020603050405020304" pitchFamily="18" charset="0"/>
                <a:cs typeface="Times New Roman" panose="02020603050405020304" pitchFamily="18" charset="0"/>
              </a:rPr>
              <a:t>(CSAT/TIP, 2009)</a:t>
            </a:r>
            <a:endParaRPr lang="en-US" b="1">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7134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3" name="Rectangle 72">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31ADDF10-4237-4918-A843-D6B8D955D760}"/>
              </a:ext>
            </a:extLst>
          </p:cNvPr>
          <p:cNvSpPr>
            <a:spLocks noGrp="1"/>
          </p:cNvSpPr>
          <p:nvPr>
            <p:ph type="title"/>
          </p:nvPr>
        </p:nvSpPr>
        <p:spPr>
          <a:xfrm>
            <a:off x="5181601" y="634946"/>
            <a:ext cx="6368142" cy="1450757"/>
          </a:xfrm>
        </p:spPr>
        <p:txBody>
          <a:bodyPr>
            <a:normAutofit/>
          </a:bodyPr>
          <a:lstStyle/>
          <a:p>
            <a:r>
              <a:rPr lang="en-US" b="1" dirty="0">
                <a:solidFill>
                  <a:schemeClr val="accent2"/>
                </a:solidFill>
                <a:latin typeface="Times New Roman" panose="02020603050405020304" pitchFamily="18" charset="0"/>
                <a:cs typeface="Times New Roman" panose="02020603050405020304" pitchFamily="18" charset="0"/>
              </a:rPr>
              <a:t>VIOLENT BEHAVIOR</a:t>
            </a:r>
          </a:p>
        </p:txBody>
      </p:sp>
      <p:pic>
        <p:nvPicPr>
          <p:cNvPr id="8194" name="Picture 2" descr="Image result for violent behavior adolescent">
            <a:extLst>
              <a:ext uri="{FF2B5EF4-FFF2-40B4-BE49-F238E27FC236}">
                <a16:creationId xmlns:a16="http://schemas.microsoft.com/office/drawing/2014/main" id="{574C332B-4BFC-4086-B8A1-10FA7C88000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5889" r="8890" b="1"/>
          <a:stretch/>
        </p:blipFill>
        <p:spPr bwMode="auto">
          <a:xfrm>
            <a:off x="20" y="-12128"/>
            <a:ext cx="4654276" cy="6870127"/>
          </a:xfrm>
          <a:prstGeom prst="rect">
            <a:avLst/>
          </a:prstGeom>
          <a:noFill/>
          <a:extLst>
            <a:ext uri="{909E8E84-426E-40DD-AFC4-6F175D3DCCD1}">
              <a14:hiddenFill xmlns:a14="http://schemas.microsoft.com/office/drawing/2010/main">
                <a:solidFill>
                  <a:srgbClr val="FFFFFF"/>
                </a:solidFill>
              </a14:hiddenFill>
            </a:ext>
          </a:extLst>
        </p:spPr>
      </p:pic>
      <p:cxnSp>
        <p:nvCxnSpPr>
          <p:cNvPr id="75" name="Straight Connector 74">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F8840A6-E15D-4C49-A14A-1A80C0E5E50E}"/>
              </a:ext>
            </a:extLst>
          </p:cNvPr>
          <p:cNvSpPr>
            <a:spLocks noGrp="1"/>
          </p:cNvSpPr>
          <p:nvPr>
            <p:ph idx="1"/>
          </p:nvPr>
        </p:nvSpPr>
        <p:spPr>
          <a:xfrm>
            <a:off x="5181601" y="2198914"/>
            <a:ext cx="6368142" cy="3670180"/>
          </a:xfrm>
        </p:spPr>
        <p:txBody>
          <a:bodyPr>
            <a:normAutofit/>
          </a:bodyPr>
          <a:lstStyle/>
          <a:p>
            <a:pP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Understanding the type of aggressive behavior. </a:t>
            </a:r>
          </a:p>
          <a:p>
            <a:pPr marL="0" indent="0">
              <a:buNone/>
            </a:pPr>
            <a:endParaRPr lang="en-US" sz="28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Physical safety</a:t>
            </a:r>
          </a:p>
          <a:p>
            <a:pPr>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Verbal Strategies </a:t>
            </a:r>
          </a:p>
          <a:p>
            <a:pPr>
              <a:buFont typeface="Arial" panose="020B0604020202020204" pitchFamily="34" charset="0"/>
              <a:buChar char="•"/>
            </a:pPr>
            <a:endParaRPr lang="en-US" dirty="0"/>
          </a:p>
        </p:txBody>
      </p:sp>
      <p:sp>
        <p:nvSpPr>
          <p:cNvPr id="2" name="TextBox 1">
            <a:extLst>
              <a:ext uri="{FF2B5EF4-FFF2-40B4-BE49-F238E27FC236}">
                <a16:creationId xmlns:a16="http://schemas.microsoft.com/office/drawing/2014/main" id="{AD2A3DDC-05B8-4FF2-80A9-28627AD33EF6}"/>
              </a:ext>
            </a:extLst>
          </p:cNvPr>
          <p:cNvSpPr txBox="1"/>
          <p:nvPr/>
        </p:nvSpPr>
        <p:spPr>
          <a:xfrm>
            <a:off x="9525866" y="6382261"/>
            <a:ext cx="2666114" cy="369332"/>
          </a:xfrm>
          <a:prstGeom prst="rect">
            <a:avLst/>
          </a:prstGeom>
          <a:noFill/>
        </p:spPr>
        <p:txBody>
          <a:bodyPr wrap="none" rtlCol="0">
            <a:spAutoFit/>
          </a:bodyPr>
          <a:lstStyle/>
          <a:p>
            <a:r>
              <a:rPr lang="en-US" b="1" dirty="0">
                <a:solidFill>
                  <a:schemeClr val="accent2"/>
                </a:solidFill>
                <a:latin typeface="Times New Roman" panose="02020603050405020304" pitchFamily="18" charset="0"/>
                <a:cs typeface="Times New Roman" panose="02020603050405020304" pitchFamily="18" charset="0"/>
              </a:rPr>
              <a:t>(CPI, 2020; CWTI, 2006)</a:t>
            </a:r>
          </a:p>
        </p:txBody>
      </p:sp>
    </p:spTree>
    <p:extLst>
      <p:ext uri="{BB962C8B-B14F-4D97-AF65-F5344CB8AC3E}">
        <p14:creationId xmlns:p14="http://schemas.microsoft.com/office/powerpoint/2010/main" val="29922838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80FFA-B3CD-4174-8AFB-C5DEC3378344}"/>
              </a:ext>
            </a:extLst>
          </p:cNvPr>
          <p:cNvSpPr>
            <a:spLocks noGrp="1"/>
          </p:cNvSpPr>
          <p:nvPr>
            <p:ph type="title"/>
          </p:nvPr>
        </p:nvSpPr>
        <p:spPr>
          <a:xfrm>
            <a:off x="1066800" y="2155159"/>
            <a:ext cx="10058400" cy="1450757"/>
          </a:xfrm>
        </p:spPr>
        <p:txBody>
          <a:bodyPr/>
          <a:lstStyle/>
          <a:p>
            <a:pPr algn="ctr"/>
            <a:r>
              <a:rPr lang="en-US" b="1" dirty="0">
                <a:solidFill>
                  <a:schemeClr val="accent2"/>
                </a:solidFill>
                <a:latin typeface="Times New Roman" panose="02020603050405020304" pitchFamily="18" charset="0"/>
                <a:cs typeface="Times New Roman" panose="02020603050405020304" pitchFamily="18" charset="0"/>
              </a:rPr>
              <a:t>SCREENING</a:t>
            </a:r>
          </a:p>
        </p:txBody>
      </p:sp>
    </p:spTree>
    <p:extLst>
      <p:ext uri="{BB962C8B-B14F-4D97-AF65-F5344CB8AC3E}">
        <p14:creationId xmlns:p14="http://schemas.microsoft.com/office/powerpoint/2010/main" val="11827525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284B70D5-875B-433D-BDBD-1522A85D6C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75840B9-05A7-474F-8CFB-351C37C35CC7}"/>
              </a:ext>
            </a:extLst>
          </p:cNvPr>
          <p:cNvSpPr>
            <a:spLocks noGrp="1"/>
          </p:cNvSpPr>
          <p:nvPr>
            <p:ph type="title"/>
          </p:nvPr>
        </p:nvSpPr>
        <p:spPr>
          <a:xfrm>
            <a:off x="7859485" y="634946"/>
            <a:ext cx="3690257" cy="1450757"/>
          </a:xfrm>
        </p:spPr>
        <p:txBody>
          <a:bodyPr>
            <a:normAutofit/>
          </a:bodyPr>
          <a:lstStyle/>
          <a:p>
            <a:r>
              <a:rPr lang="en-US" sz="4400" b="1" dirty="0">
                <a:solidFill>
                  <a:schemeClr val="accent2"/>
                </a:solidFill>
                <a:latin typeface="Times New Roman" panose="02020603050405020304" pitchFamily="18" charset="0"/>
                <a:cs typeface="Times New Roman" panose="02020603050405020304" pitchFamily="18" charset="0"/>
              </a:rPr>
              <a:t>SCREENING</a:t>
            </a:r>
          </a:p>
        </p:txBody>
      </p:sp>
      <p:pic>
        <p:nvPicPr>
          <p:cNvPr id="1026" name="Picture 2" descr="Image result for screening">
            <a:extLst>
              <a:ext uri="{FF2B5EF4-FFF2-40B4-BE49-F238E27FC236}">
                <a16:creationId xmlns:a16="http://schemas.microsoft.com/office/drawing/2014/main" id="{AB152CE7-6E52-4E9A-B38C-5AE9D70A7C39}"/>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239352" y="640081"/>
            <a:ext cx="5699094" cy="5314406"/>
          </a:xfrm>
          <a:prstGeom prst="rect">
            <a:avLst/>
          </a:prstGeom>
          <a:noFill/>
          <a:extLst>
            <a:ext uri="{909E8E84-426E-40DD-AFC4-6F175D3DCCD1}">
              <a14:hiddenFill xmlns:a14="http://schemas.microsoft.com/office/drawing/2010/main">
                <a:solidFill>
                  <a:srgbClr val="FFFFFF"/>
                </a:solidFill>
              </a14:hiddenFill>
            </a:ext>
          </a:extLst>
        </p:spPr>
      </p:pic>
      <p:cxnSp>
        <p:nvCxnSpPr>
          <p:cNvPr id="73" name="Straight Connector 72">
            <a:extLst>
              <a:ext uri="{FF2B5EF4-FFF2-40B4-BE49-F238E27FC236}">
                <a16:creationId xmlns:a16="http://schemas.microsoft.com/office/drawing/2014/main" id="{C947DF4A-614C-4B4C-8B80-E5B9D8E8CFE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92143" y="2085703"/>
            <a:ext cx="3566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F34B150-2973-41A4-B6B6-B43786A1A4D2}"/>
              </a:ext>
            </a:extLst>
          </p:cNvPr>
          <p:cNvSpPr>
            <a:spLocks noGrp="1"/>
          </p:cNvSpPr>
          <p:nvPr>
            <p:ph idx="1"/>
          </p:nvPr>
        </p:nvSpPr>
        <p:spPr>
          <a:xfrm>
            <a:off x="7859485" y="2198914"/>
            <a:ext cx="4027715" cy="3670180"/>
          </a:xfrm>
        </p:spPr>
        <p:txBody>
          <a:bodyPr>
            <a:normAutofit/>
          </a:bodyPr>
          <a:lstStyle/>
          <a:p>
            <a:pPr marL="342900" lvl="0" indent="-342900">
              <a:spcBef>
                <a:spcPts val="0"/>
              </a:spcBef>
              <a:spcAft>
                <a:spcPts val="0"/>
              </a:spcAft>
              <a:buSzPts val="2800"/>
              <a:buFont typeface="Arial Narrow"/>
              <a:buChar char="•"/>
            </a:pPr>
            <a:r>
              <a:rPr lang="en-US" sz="2400" dirty="0">
                <a:latin typeface="Times New Roman" panose="02020603050405020304" pitchFamily="18" charset="0"/>
                <a:ea typeface="Arial Narrow"/>
                <a:cs typeface="Times New Roman" panose="02020603050405020304" pitchFamily="18" charset="0"/>
                <a:sym typeface="Arial Narrow"/>
              </a:rPr>
              <a:t>Should last no more than 30 minutes</a:t>
            </a:r>
            <a:endParaRPr lang="en-US" sz="2400" dirty="0">
              <a:latin typeface="Times New Roman" panose="02020603050405020304" pitchFamily="18" charset="0"/>
              <a:cs typeface="Times New Roman" panose="02020603050405020304" pitchFamily="18" charset="0"/>
            </a:endParaRPr>
          </a:p>
          <a:p>
            <a:pPr marL="342900" lvl="0" indent="-342900">
              <a:spcBef>
                <a:spcPts val="560"/>
              </a:spcBef>
              <a:spcAft>
                <a:spcPts val="0"/>
              </a:spcAft>
              <a:buSzPts val="2800"/>
              <a:buFont typeface="Arial Narrow"/>
              <a:buChar char="•"/>
            </a:pPr>
            <a:r>
              <a:rPr lang="en-US" sz="2400" dirty="0">
                <a:latin typeface="Times New Roman" panose="02020603050405020304" pitchFamily="18" charset="0"/>
                <a:ea typeface="Arial Narrow"/>
                <a:cs typeface="Times New Roman" panose="02020603050405020304" pitchFamily="18" charset="0"/>
                <a:sym typeface="Arial Narrow"/>
              </a:rPr>
              <a:t>Simple instrument</a:t>
            </a:r>
            <a:endParaRPr lang="en-US" sz="2400" dirty="0">
              <a:latin typeface="Times New Roman" panose="02020603050405020304" pitchFamily="18" charset="0"/>
              <a:cs typeface="Times New Roman" panose="02020603050405020304" pitchFamily="18" charset="0"/>
            </a:endParaRPr>
          </a:p>
          <a:p>
            <a:pPr marL="342900" lvl="0" indent="-342900">
              <a:spcBef>
                <a:spcPts val="560"/>
              </a:spcBef>
              <a:spcAft>
                <a:spcPts val="0"/>
              </a:spcAft>
              <a:buSzPts val="2800"/>
              <a:buFont typeface="Arial Narrow"/>
              <a:buChar char="•"/>
            </a:pPr>
            <a:r>
              <a:rPr lang="en-US" sz="2400" dirty="0">
                <a:latin typeface="Times New Roman" panose="02020603050405020304" pitchFamily="18" charset="0"/>
                <a:cs typeface="Times New Roman" panose="02020603050405020304" pitchFamily="18" charset="0"/>
              </a:rPr>
              <a:t>Relationship to substance</a:t>
            </a:r>
          </a:p>
          <a:p>
            <a:pPr marL="635508" lvl="1" indent="-342900">
              <a:spcBef>
                <a:spcPts val="560"/>
              </a:spcBef>
              <a:spcAft>
                <a:spcPts val="0"/>
              </a:spcAft>
              <a:buSzPts val="2800"/>
              <a:buFont typeface="Arial Narrow"/>
              <a:buChar char="•"/>
            </a:pPr>
            <a:r>
              <a:rPr lang="en-US" sz="2000" dirty="0">
                <a:latin typeface="Times New Roman" panose="02020603050405020304" pitchFamily="18" charset="0"/>
                <a:cs typeface="Times New Roman" panose="02020603050405020304" pitchFamily="18" charset="0"/>
              </a:rPr>
              <a:t>Frequency</a:t>
            </a:r>
          </a:p>
          <a:p>
            <a:pPr marL="635508" lvl="1" indent="-342900">
              <a:spcBef>
                <a:spcPts val="560"/>
              </a:spcBef>
              <a:spcAft>
                <a:spcPts val="0"/>
              </a:spcAft>
              <a:buSzPts val="2800"/>
              <a:buFont typeface="Arial Narrow"/>
              <a:buChar char="•"/>
            </a:pPr>
            <a:r>
              <a:rPr lang="en-US" sz="2000" dirty="0">
                <a:latin typeface="Times New Roman" panose="02020603050405020304" pitchFamily="18" charset="0"/>
                <a:cs typeface="Times New Roman" panose="02020603050405020304" pitchFamily="18" charset="0"/>
              </a:rPr>
              <a:t>Severity  </a:t>
            </a:r>
          </a:p>
          <a:p>
            <a:pPr marL="342900" indent="-342900">
              <a:spcBef>
                <a:spcPts val="560"/>
              </a:spcBef>
              <a:spcAft>
                <a:spcPts val="0"/>
              </a:spcAft>
              <a:buSzPts val="2800"/>
              <a:buFont typeface="Arial Narrow"/>
              <a:buChar char="•"/>
            </a:pPr>
            <a:r>
              <a:rPr lang="en-US" sz="2400" dirty="0">
                <a:latin typeface="Times New Roman" panose="02020603050405020304" pitchFamily="18" charset="0"/>
                <a:cs typeface="Times New Roman" panose="02020603050405020304" pitchFamily="18" charset="0"/>
              </a:rPr>
              <a:t>Should take place in private area.</a:t>
            </a:r>
          </a:p>
          <a:p>
            <a:endParaRPr lang="en-US" dirty="0"/>
          </a:p>
        </p:txBody>
      </p:sp>
      <p:sp>
        <p:nvSpPr>
          <p:cNvPr id="75" name="Rectangle 74">
            <a:extLst>
              <a:ext uri="{FF2B5EF4-FFF2-40B4-BE49-F238E27FC236}">
                <a16:creationId xmlns:a16="http://schemas.microsoft.com/office/drawing/2014/main" id="{1E299956-A9E7-4FC1-A0B1-D590CA9730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 name="Rectangle 76">
            <a:extLst>
              <a:ext uri="{FF2B5EF4-FFF2-40B4-BE49-F238E27FC236}">
                <a16:creationId xmlns:a16="http://schemas.microsoft.com/office/drawing/2014/main" id="{17FC539C-B783-4B03-9F9E-D13430F3F6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a:extLst>
              <a:ext uri="{FF2B5EF4-FFF2-40B4-BE49-F238E27FC236}">
                <a16:creationId xmlns:a16="http://schemas.microsoft.com/office/drawing/2014/main" id="{B824134A-9BE1-4995-BB04-1E47CA5E27C4}"/>
              </a:ext>
            </a:extLst>
          </p:cNvPr>
          <p:cNvSpPr txBox="1"/>
          <p:nvPr/>
        </p:nvSpPr>
        <p:spPr>
          <a:xfrm>
            <a:off x="9037983" y="6488668"/>
            <a:ext cx="2769704" cy="369332"/>
          </a:xfrm>
          <a:prstGeom prst="rect">
            <a:avLst/>
          </a:prstGeom>
          <a:noFill/>
        </p:spPr>
        <p:txBody>
          <a:bodyPr wrap="square" rtlCol="0">
            <a:spAutoFit/>
          </a:bodyPr>
          <a:lstStyle/>
          <a:p>
            <a:r>
              <a:rPr lang="en-US" b="1" dirty="0">
                <a:solidFill>
                  <a:schemeClr val="bg1"/>
                </a:solidFill>
                <a:latin typeface="Times New Roman" panose="02020603050405020304" pitchFamily="18" charset="0"/>
                <a:cs typeface="Times New Roman" panose="02020603050405020304" pitchFamily="18" charset="0"/>
              </a:rPr>
              <a:t>(SAMHSA/CSAT, 2009)</a:t>
            </a:r>
          </a:p>
        </p:txBody>
      </p:sp>
    </p:spTree>
    <p:extLst>
      <p:ext uri="{BB962C8B-B14F-4D97-AF65-F5344CB8AC3E}">
        <p14:creationId xmlns:p14="http://schemas.microsoft.com/office/powerpoint/2010/main" val="28564123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3F315-E279-4644-B854-CCEBC580F3E1}"/>
              </a:ext>
            </a:extLst>
          </p:cNvPr>
          <p:cNvSpPr>
            <a:spLocks noGrp="1"/>
          </p:cNvSpPr>
          <p:nvPr>
            <p:ph type="title"/>
          </p:nvPr>
        </p:nvSpPr>
        <p:spPr/>
        <p:txBody>
          <a:bodyPr/>
          <a:lstStyle/>
          <a:p>
            <a:pPr algn="ctr"/>
            <a:r>
              <a:rPr lang="en-US" b="1" dirty="0">
                <a:solidFill>
                  <a:schemeClr val="accent2"/>
                </a:solidFill>
                <a:latin typeface="Times New Roman" panose="02020603050405020304" pitchFamily="18" charset="0"/>
                <a:cs typeface="Times New Roman" panose="02020603050405020304" pitchFamily="18" charset="0"/>
              </a:rPr>
              <a:t>SCREENING METHODS </a:t>
            </a:r>
          </a:p>
        </p:txBody>
      </p:sp>
      <p:sp>
        <p:nvSpPr>
          <p:cNvPr id="3" name="Content Placeholder 2">
            <a:extLst>
              <a:ext uri="{FF2B5EF4-FFF2-40B4-BE49-F238E27FC236}">
                <a16:creationId xmlns:a16="http://schemas.microsoft.com/office/drawing/2014/main" id="{D1680FD0-BBB4-425F-86D5-9E2C1320D480}"/>
              </a:ext>
            </a:extLst>
          </p:cNvPr>
          <p:cNvSpPr>
            <a:spLocks noGrp="1"/>
          </p:cNvSpPr>
          <p:nvPr>
            <p:ph idx="1"/>
          </p:nvPr>
        </p:nvSpPr>
        <p:spPr>
          <a:xfrm>
            <a:off x="1852654" y="1925247"/>
            <a:ext cx="7119068" cy="4023360"/>
          </a:xfrm>
        </p:spPr>
        <p:txBody>
          <a:bodyPr>
            <a:normAutofit/>
          </a:bodyPr>
          <a:lstStyle/>
          <a:p>
            <a:pPr>
              <a:buFont typeface="Arial" panose="020B0604020202020204" pitchFamily="34" charset="0"/>
              <a:buChar char="•"/>
            </a:pPr>
            <a:r>
              <a:rPr lang="en-US" sz="3000" dirty="0">
                <a:latin typeface="Times New Roman" panose="02020603050405020304" pitchFamily="18" charset="0"/>
                <a:cs typeface="Times New Roman" panose="02020603050405020304" pitchFamily="18" charset="0"/>
              </a:rPr>
              <a:t>Brief structured interview questions</a:t>
            </a:r>
          </a:p>
          <a:p>
            <a:pPr lvl="1">
              <a:buFont typeface="Arial" panose="020B0604020202020204" pitchFamily="34" charset="0"/>
              <a:buChar char="•"/>
            </a:pPr>
            <a:r>
              <a:rPr lang="en-US" sz="3000" dirty="0">
                <a:latin typeface="Times New Roman" panose="02020603050405020304" pitchFamily="18" charset="0"/>
                <a:cs typeface="Times New Roman" panose="02020603050405020304" pitchFamily="18" charset="0"/>
              </a:rPr>
              <a:t>Youth participation </a:t>
            </a:r>
          </a:p>
          <a:p>
            <a:pPr lvl="1">
              <a:buFont typeface="Arial" panose="020B0604020202020204" pitchFamily="34" charset="0"/>
              <a:buChar char="•"/>
            </a:pPr>
            <a:r>
              <a:rPr lang="en-US" sz="3000" dirty="0">
                <a:latin typeface="Times New Roman" panose="02020603050405020304" pitchFamily="18" charset="0"/>
                <a:cs typeface="Times New Roman" panose="02020603050405020304" pitchFamily="18" charset="0"/>
              </a:rPr>
              <a:t>Caregiver/Parent </a:t>
            </a:r>
          </a:p>
          <a:p>
            <a:pPr>
              <a:buFont typeface="Arial" panose="020B0604020202020204" pitchFamily="34" charset="0"/>
              <a:buChar char="•"/>
            </a:pPr>
            <a:endParaRPr lang="en-US" sz="30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3000" dirty="0">
                <a:solidFill>
                  <a:schemeClr val="tx1"/>
                </a:solidFill>
                <a:latin typeface="Times New Roman" panose="02020603050405020304" pitchFamily="18" charset="0"/>
                <a:cs typeface="Times New Roman" panose="02020603050405020304" pitchFamily="18" charset="0"/>
              </a:rPr>
              <a:t>Screening Tools</a:t>
            </a:r>
          </a:p>
          <a:p>
            <a:pPr lvl="1">
              <a:buFont typeface="Arial" panose="020B0604020202020204" pitchFamily="34" charset="0"/>
              <a:buChar char="•"/>
            </a:pPr>
            <a:r>
              <a:rPr lang="en-US" sz="3000" dirty="0">
                <a:solidFill>
                  <a:schemeClr val="tx1"/>
                </a:solidFill>
                <a:latin typeface="Times New Roman" panose="02020603050405020304" pitchFamily="18" charset="0"/>
                <a:cs typeface="Times New Roman" panose="02020603050405020304" pitchFamily="18" charset="0"/>
              </a:rPr>
              <a:t>NIDA -12 questions</a:t>
            </a:r>
          </a:p>
          <a:p>
            <a:pPr lvl="1">
              <a:buFont typeface="Arial" panose="020B0604020202020204" pitchFamily="34" charset="0"/>
              <a:buChar char="•"/>
            </a:pPr>
            <a:r>
              <a:rPr lang="en-US" sz="3000" dirty="0">
                <a:solidFill>
                  <a:schemeClr val="tx1"/>
                </a:solidFill>
                <a:latin typeface="Times New Roman" panose="02020603050405020304" pitchFamily="18" charset="0"/>
                <a:cs typeface="Times New Roman" panose="02020603050405020304" pitchFamily="18" charset="0"/>
              </a:rPr>
              <a:t>CRAFFT – 6 questions </a:t>
            </a:r>
          </a:p>
          <a:p>
            <a:pPr lvl="1">
              <a:buFont typeface="Arial" panose="020B0604020202020204" pitchFamily="34" charset="0"/>
              <a:buChar char="•"/>
            </a:pPr>
            <a:endParaRPr lang="en-US" sz="3200" dirty="0">
              <a:solidFill>
                <a:schemeClr val="tx1"/>
              </a:solidFill>
              <a:latin typeface="Times New Roman" panose="02020603050405020304" pitchFamily="18" charset="0"/>
              <a:cs typeface="Times New Roman" panose="02020603050405020304" pitchFamily="18" charset="0"/>
            </a:endParaRPr>
          </a:p>
          <a:p>
            <a:pPr lvl="1">
              <a:buFont typeface="Arial" panose="020B0604020202020204" pitchFamily="34" charset="0"/>
              <a:buChar char="•"/>
            </a:pPr>
            <a:endParaRPr lang="en-US" sz="3000"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1516431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284B70D5-875B-433D-BDBD-1522A85D6C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6DEDAEC-8919-464A-95C5-DE446855F4F7}"/>
              </a:ext>
            </a:extLst>
          </p:cNvPr>
          <p:cNvSpPr>
            <a:spLocks noGrp="1"/>
          </p:cNvSpPr>
          <p:nvPr>
            <p:ph type="title"/>
          </p:nvPr>
        </p:nvSpPr>
        <p:spPr>
          <a:xfrm>
            <a:off x="7859485" y="634946"/>
            <a:ext cx="3690257" cy="1450757"/>
          </a:xfrm>
        </p:spPr>
        <p:txBody>
          <a:bodyPr>
            <a:normAutofit/>
          </a:bodyPr>
          <a:lstStyle/>
          <a:p>
            <a:r>
              <a:rPr lang="en-US" sz="3400" b="1" dirty="0">
                <a:solidFill>
                  <a:schemeClr val="accent2"/>
                </a:solidFill>
                <a:latin typeface="Times New Roman" panose="02020603050405020304" pitchFamily="18" charset="0"/>
                <a:cs typeface="Times New Roman" panose="02020603050405020304" pitchFamily="18" charset="0"/>
              </a:rPr>
              <a:t>National Institute on Drug Abuse (NIDA) Screen</a:t>
            </a:r>
            <a:endParaRPr lang="en-US" sz="3400" b="1" dirty="0">
              <a:solidFill>
                <a:schemeClr val="accent2"/>
              </a:solidFill>
            </a:endParaRPr>
          </a:p>
        </p:txBody>
      </p:sp>
      <p:pic>
        <p:nvPicPr>
          <p:cNvPr id="6" name="Picture 5">
            <a:extLst>
              <a:ext uri="{FF2B5EF4-FFF2-40B4-BE49-F238E27FC236}">
                <a16:creationId xmlns:a16="http://schemas.microsoft.com/office/drawing/2014/main" id="{F20492FE-FAB6-417E-82DB-CC6771151216}"/>
              </a:ext>
            </a:extLst>
          </p:cNvPr>
          <p:cNvPicPr/>
          <p:nvPr/>
        </p:nvPicPr>
        <p:blipFill rotWithShape="1">
          <a:blip r:embed="rId3"/>
          <a:srcRect l="27411" t="18200" r="29878" b="5868"/>
          <a:stretch/>
        </p:blipFill>
        <p:spPr bwMode="auto">
          <a:xfrm>
            <a:off x="534913" y="96518"/>
            <a:ext cx="7034349" cy="6304282"/>
          </a:xfrm>
          <a:prstGeom prst="rect">
            <a:avLst/>
          </a:prstGeom>
          <a:extLst>
            <a:ext uri="{53640926-AAD7-44D8-BBD7-CCE9431645EC}">
              <a14:shadowObscured xmlns:a14="http://schemas.microsoft.com/office/drawing/2010/main"/>
            </a:ext>
          </a:extLst>
        </p:spPr>
      </p:pic>
      <p:cxnSp>
        <p:nvCxnSpPr>
          <p:cNvPr id="24" name="Straight Connector 23">
            <a:extLst>
              <a:ext uri="{FF2B5EF4-FFF2-40B4-BE49-F238E27FC236}">
                <a16:creationId xmlns:a16="http://schemas.microsoft.com/office/drawing/2014/main" id="{C947DF4A-614C-4B4C-8B80-E5B9D8E8CFE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92143" y="2085703"/>
            <a:ext cx="3566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3481953-CBE9-415E-AA86-9197BF33BE39}"/>
              </a:ext>
            </a:extLst>
          </p:cNvPr>
          <p:cNvSpPr>
            <a:spLocks noGrp="1"/>
          </p:cNvSpPr>
          <p:nvPr>
            <p:ph idx="1"/>
          </p:nvPr>
        </p:nvSpPr>
        <p:spPr>
          <a:xfrm>
            <a:off x="7859485" y="2198914"/>
            <a:ext cx="3690257" cy="3670180"/>
          </a:xfrm>
        </p:spPr>
        <p:txBody>
          <a:bodyPr>
            <a:normAutofit/>
          </a:bodyPr>
          <a:lstStyle/>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NIDA Screen is a set of brief questions on the use of substances.</a:t>
            </a: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Has a suggested script to help youth understand the nature of the questions.</a:t>
            </a:r>
          </a:p>
        </p:txBody>
      </p:sp>
      <p:sp>
        <p:nvSpPr>
          <p:cNvPr id="26" name="Rectangle 25">
            <a:extLst>
              <a:ext uri="{FF2B5EF4-FFF2-40B4-BE49-F238E27FC236}">
                <a16:creationId xmlns:a16="http://schemas.microsoft.com/office/drawing/2014/main" id="{1E299956-A9E7-4FC1-A0B1-D590CA9730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8" name="Rectangle 27">
            <a:extLst>
              <a:ext uri="{FF2B5EF4-FFF2-40B4-BE49-F238E27FC236}">
                <a16:creationId xmlns:a16="http://schemas.microsoft.com/office/drawing/2014/main" id="{17FC539C-B783-4B03-9F9E-D13430F3F6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5107099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 name="Rectangle 72">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75" name="Straight Connector 74">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77" name="Rectangle 76">
            <a:extLst>
              <a:ext uri="{FF2B5EF4-FFF2-40B4-BE49-F238E27FC236}">
                <a16:creationId xmlns:a16="http://schemas.microsoft.com/office/drawing/2014/main" id="{5AE6C737-FF55-4064-94B7-0B21D2EB60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B77820B-1CE7-4CF8-A760-91CE79B2A6E5}"/>
              </a:ext>
            </a:extLst>
          </p:cNvPr>
          <p:cNvSpPr>
            <a:spLocks noGrp="1"/>
          </p:cNvSpPr>
          <p:nvPr>
            <p:ph type="title"/>
          </p:nvPr>
        </p:nvSpPr>
        <p:spPr>
          <a:xfrm>
            <a:off x="6730000" y="639097"/>
            <a:ext cx="4813072" cy="3686015"/>
          </a:xfrm>
        </p:spPr>
        <p:txBody>
          <a:bodyPr vert="horz" lIns="91440" tIns="45720" rIns="91440" bIns="45720" rtlCol="0" anchor="b">
            <a:normAutofit/>
          </a:bodyPr>
          <a:lstStyle/>
          <a:p>
            <a:pPr algn="ctr"/>
            <a:r>
              <a:rPr lang="en-US" sz="8000" b="1" dirty="0">
                <a:solidFill>
                  <a:schemeClr val="accent2"/>
                </a:solidFill>
                <a:latin typeface="Times New Roman" panose="02020603050405020304" pitchFamily="18" charset="0"/>
                <a:cs typeface="Times New Roman" panose="02020603050405020304" pitchFamily="18" charset="0"/>
              </a:rPr>
              <a:t>Let’s Practice! </a:t>
            </a:r>
          </a:p>
        </p:txBody>
      </p:sp>
      <p:pic>
        <p:nvPicPr>
          <p:cNvPr id="2050" name="Picture 2" descr="Image result for role play">
            <a:extLst>
              <a:ext uri="{FF2B5EF4-FFF2-40B4-BE49-F238E27FC236}">
                <a16:creationId xmlns:a16="http://schemas.microsoft.com/office/drawing/2014/main" id="{CEFEC84D-C2FF-46B5-9257-62285C64E202}"/>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33999" y="1209083"/>
            <a:ext cx="5462001" cy="3916151"/>
          </a:xfrm>
          <a:prstGeom prst="rect">
            <a:avLst/>
          </a:prstGeom>
          <a:noFill/>
          <a:extLst>
            <a:ext uri="{909E8E84-426E-40DD-AFC4-6F175D3DCCD1}">
              <a14:hiddenFill xmlns:a14="http://schemas.microsoft.com/office/drawing/2010/main">
                <a:solidFill>
                  <a:srgbClr val="FFFFFF"/>
                </a:solidFill>
              </a14:hiddenFill>
            </a:ext>
          </a:extLst>
        </p:spPr>
      </p:pic>
      <p:cxnSp>
        <p:nvCxnSpPr>
          <p:cNvPr id="79" name="Straight Connector 78">
            <a:extLst>
              <a:ext uri="{FF2B5EF4-FFF2-40B4-BE49-F238E27FC236}">
                <a16:creationId xmlns:a16="http://schemas.microsoft.com/office/drawing/2014/main" id="{6B5B1DD8-6224-4137-8621-32982B00F9F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805053" y="4343400"/>
            <a:ext cx="438912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81" name="Rectangle 80">
            <a:extLst>
              <a:ext uri="{FF2B5EF4-FFF2-40B4-BE49-F238E27FC236}">
                <a16:creationId xmlns:a16="http://schemas.microsoft.com/office/drawing/2014/main" id="{D8218D9F-38B6-4AE0-9051-5434D19A52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 name="Rectangle 82">
            <a:extLst>
              <a:ext uri="{FF2B5EF4-FFF2-40B4-BE49-F238E27FC236}">
                <a16:creationId xmlns:a16="http://schemas.microsoft.com/office/drawing/2014/main" id="{2D3DCA99-84AF-487A-BF72-91C5FA6B0B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1136344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9E80720-23E6-4B89-B77E-04A7689F1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1D3CA1-3EB6-41F3-A419-8424B56BE6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33D50FC1-E52A-415A-B2B8-30A25A10CD0B}"/>
              </a:ext>
            </a:extLst>
          </p:cNvPr>
          <p:cNvSpPr>
            <a:spLocks noGrp="1"/>
          </p:cNvSpPr>
          <p:nvPr>
            <p:ph type="title"/>
          </p:nvPr>
        </p:nvSpPr>
        <p:spPr>
          <a:xfrm>
            <a:off x="405491" y="5351446"/>
            <a:ext cx="11125200" cy="1108107"/>
          </a:xfrm>
        </p:spPr>
        <p:txBody>
          <a:bodyPr>
            <a:normAutofit/>
          </a:bodyPr>
          <a:lstStyle/>
          <a:p>
            <a:pPr algn="ctr"/>
            <a:r>
              <a:rPr lang="en-US" b="1" dirty="0">
                <a:solidFill>
                  <a:srgbClr val="FFFFFF"/>
                </a:solidFill>
                <a:latin typeface="Times New Roman" panose="02020603050405020304" pitchFamily="18" charset="0"/>
                <a:cs typeface="Times New Roman" panose="02020603050405020304" pitchFamily="18" charset="0"/>
              </a:rPr>
              <a:t>SCREENING &amp; ASSESSMENT </a:t>
            </a:r>
          </a:p>
        </p:txBody>
      </p:sp>
      <p:sp>
        <p:nvSpPr>
          <p:cNvPr id="14" name="Rectangle 13">
            <a:extLst>
              <a:ext uri="{FF2B5EF4-FFF2-40B4-BE49-F238E27FC236}">
                <a16:creationId xmlns:a16="http://schemas.microsoft.com/office/drawing/2014/main" id="{4D87F7B2-AA36-4B58-BC2C-1BBA135E8B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4906176"/>
            <a:ext cx="12188952"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a:extLst>
              <a:ext uri="{FF2B5EF4-FFF2-40B4-BE49-F238E27FC236}">
                <a16:creationId xmlns:a16="http://schemas.microsoft.com/office/drawing/2014/main" id="{3D4442AC-FB86-4D90-90CD-9FF789590751}"/>
              </a:ext>
            </a:extLst>
          </p:cNvPr>
          <p:cNvGraphicFramePr>
            <a:graphicFrameLocks noGrp="1"/>
          </p:cNvGraphicFramePr>
          <p:nvPr>
            <p:ph idx="1"/>
            <p:extLst>
              <p:ext uri="{D42A27DB-BD31-4B8C-83A1-F6EECF244321}">
                <p14:modId xmlns:p14="http://schemas.microsoft.com/office/powerpoint/2010/main" val="98513361"/>
              </p:ext>
            </p:extLst>
          </p:nvPr>
        </p:nvGraphicFramePr>
        <p:xfrm>
          <a:off x="643466" y="643467"/>
          <a:ext cx="10900477" cy="36192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865538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84B70D5-875B-433D-BDBD-1522A85D6C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4E48E3C-0847-4F18-ADB1-AF8D2B39037A}"/>
              </a:ext>
            </a:extLst>
          </p:cNvPr>
          <p:cNvSpPr>
            <a:spLocks noGrp="1"/>
          </p:cNvSpPr>
          <p:nvPr>
            <p:ph type="title"/>
          </p:nvPr>
        </p:nvSpPr>
        <p:spPr>
          <a:xfrm>
            <a:off x="7859485" y="634946"/>
            <a:ext cx="3690257" cy="1450757"/>
          </a:xfrm>
        </p:spPr>
        <p:txBody>
          <a:bodyPr>
            <a:normAutofit fontScale="90000"/>
          </a:bodyPr>
          <a:lstStyle/>
          <a:p>
            <a:pPr algn="ctr"/>
            <a:r>
              <a:rPr lang="en-US" b="1" dirty="0">
                <a:solidFill>
                  <a:schemeClr val="accent2"/>
                </a:solidFill>
                <a:latin typeface="Times New Roman" panose="02020603050405020304" pitchFamily="18" charset="0"/>
                <a:cs typeface="Times New Roman" panose="02020603050405020304" pitchFamily="18" charset="0"/>
              </a:rPr>
              <a:t>CRAFFT Screening Tool </a:t>
            </a:r>
          </a:p>
        </p:txBody>
      </p:sp>
      <p:pic>
        <p:nvPicPr>
          <p:cNvPr id="4" name="Picture 3">
            <a:extLst>
              <a:ext uri="{FF2B5EF4-FFF2-40B4-BE49-F238E27FC236}">
                <a16:creationId xmlns:a16="http://schemas.microsoft.com/office/drawing/2014/main" id="{D49E5790-E094-43D9-B7A5-BB59F9A3B3E7}"/>
              </a:ext>
            </a:extLst>
          </p:cNvPr>
          <p:cNvPicPr/>
          <p:nvPr/>
        </p:nvPicPr>
        <p:blipFill rotWithShape="1">
          <a:blip r:embed="rId3"/>
          <a:srcRect l="30641" t="16638" r="28846" b="36638"/>
          <a:stretch/>
        </p:blipFill>
        <p:spPr bwMode="auto">
          <a:xfrm>
            <a:off x="248644" y="194571"/>
            <a:ext cx="7552060" cy="5980939"/>
          </a:xfrm>
          <a:prstGeom prst="rect">
            <a:avLst/>
          </a:prstGeom>
          <a:extLst>
            <a:ext uri="{53640926-AAD7-44D8-BBD7-CCE9431645EC}">
              <a14:shadowObscured xmlns:a14="http://schemas.microsoft.com/office/drawing/2010/main"/>
            </a:ext>
          </a:extLst>
        </p:spPr>
      </p:pic>
      <p:cxnSp>
        <p:nvCxnSpPr>
          <p:cNvPr id="11" name="Straight Connector 10">
            <a:extLst>
              <a:ext uri="{FF2B5EF4-FFF2-40B4-BE49-F238E27FC236}">
                <a16:creationId xmlns:a16="http://schemas.microsoft.com/office/drawing/2014/main" id="{C947DF4A-614C-4B4C-8B80-E5B9D8E8CFE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92143" y="2085703"/>
            <a:ext cx="3566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0C820BE-FD81-45CB-9DC5-3EDC37788DBA}"/>
              </a:ext>
            </a:extLst>
          </p:cNvPr>
          <p:cNvSpPr>
            <a:spLocks noGrp="1"/>
          </p:cNvSpPr>
          <p:nvPr>
            <p:ph idx="1"/>
          </p:nvPr>
        </p:nvSpPr>
        <p:spPr>
          <a:xfrm>
            <a:off x="7892143" y="2505330"/>
            <a:ext cx="3690257" cy="3670180"/>
          </a:xfrm>
        </p:spPr>
        <p:txBody>
          <a:bodyPr>
            <a:normAutofit/>
          </a:bodyPr>
          <a:lstStyle/>
          <a:p>
            <a:pP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6 questions.</a:t>
            </a:r>
          </a:p>
          <a:p>
            <a:pPr>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Each questions equal to one point. </a:t>
            </a:r>
          </a:p>
          <a:p>
            <a:pPr>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20 languages.</a:t>
            </a:r>
          </a:p>
          <a:p>
            <a:endParaRPr lang="en-US" sz="2800" dirty="0"/>
          </a:p>
          <a:p>
            <a:endParaRPr lang="en-US" dirty="0"/>
          </a:p>
        </p:txBody>
      </p:sp>
      <p:sp>
        <p:nvSpPr>
          <p:cNvPr id="13" name="Rectangle 12">
            <a:extLst>
              <a:ext uri="{FF2B5EF4-FFF2-40B4-BE49-F238E27FC236}">
                <a16:creationId xmlns:a16="http://schemas.microsoft.com/office/drawing/2014/main" id="{1E299956-A9E7-4FC1-A0B1-D590CA9730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17FC539C-B783-4B03-9F9E-D13430F3F6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TextBox 5">
            <a:extLst>
              <a:ext uri="{FF2B5EF4-FFF2-40B4-BE49-F238E27FC236}">
                <a16:creationId xmlns:a16="http://schemas.microsoft.com/office/drawing/2014/main" id="{23EB96F0-273A-4045-AAD2-B4E6AD991621}"/>
              </a:ext>
            </a:extLst>
          </p:cNvPr>
          <p:cNvSpPr txBox="1"/>
          <p:nvPr/>
        </p:nvSpPr>
        <p:spPr>
          <a:xfrm>
            <a:off x="9369287" y="6430206"/>
            <a:ext cx="2418162" cy="369332"/>
          </a:xfrm>
          <a:prstGeom prst="rect">
            <a:avLst/>
          </a:prstGeom>
          <a:noFill/>
        </p:spPr>
        <p:txBody>
          <a:bodyPr wrap="none" rtlCol="0">
            <a:spAutoFit/>
          </a:bodyPr>
          <a:lstStyle/>
          <a:p>
            <a:r>
              <a:rPr lang="en-US" b="1" dirty="0">
                <a:solidFill>
                  <a:schemeClr val="bg1"/>
                </a:solidFill>
                <a:latin typeface="Times New Roman" panose="02020603050405020304" pitchFamily="18" charset="0"/>
                <a:cs typeface="Times New Roman" panose="02020603050405020304" pitchFamily="18" charset="0"/>
              </a:rPr>
              <a:t>(CRAFFT.ORG, 2020)</a:t>
            </a:r>
          </a:p>
        </p:txBody>
      </p:sp>
    </p:spTree>
    <p:extLst>
      <p:ext uri="{BB962C8B-B14F-4D97-AF65-F5344CB8AC3E}">
        <p14:creationId xmlns:p14="http://schemas.microsoft.com/office/powerpoint/2010/main" val="12067859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7820B-1CE7-4CF8-A760-91CE79B2A6E5}"/>
              </a:ext>
            </a:extLst>
          </p:cNvPr>
          <p:cNvSpPr>
            <a:spLocks noGrp="1"/>
          </p:cNvSpPr>
          <p:nvPr>
            <p:ph type="title"/>
          </p:nvPr>
        </p:nvSpPr>
        <p:spPr>
          <a:xfrm>
            <a:off x="6730000" y="639097"/>
            <a:ext cx="4813072" cy="3686015"/>
          </a:xfrm>
        </p:spPr>
        <p:txBody>
          <a:bodyPr vert="horz" lIns="91440" tIns="45720" rIns="91440" bIns="45720" rtlCol="0" anchor="b">
            <a:normAutofit/>
          </a:bodyPr>
          <a:lstStyle/>
          <a:p>
            <a:pPr algn="ctr"/>
            <a:r>
              <a:rPr lang="en-US" sz="8000" b="1" dirty="0">
                <a:solidFill>
                  <a:schemeClr val="accent2"/>
                </a:solidFill>
                <a:latin typeface="Times New Roman" panose="02020603050405020304" pitchFamily="18" charset="0"/>
                <a:cs typeface="Times New Roman" panose="02020603050405020304" pitchFamily="18" charset="0"/>
              </a:rPr>
              <a:t>Let’s Practice! </a:t>
            </a:r>
          </a:p>
        </p:txBody>
      </p:sp>
      <p:pic>
        <p:nvPicPr>
          <p:cNvPr id="2050" name="Picture 2" descr="Image result for role play">
            <a:extLst>
              <a:ext uri="{FF2B5EF4-FFF2-40B4-BE49-F238E27FC236}">
                <a16:creationId xmlns:a16="http://schemas.microsoft.com/office/drawing/2014/main" id="{CEFEC84D-C2FF-46B5-9257-62285C64E202}"/>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33999" y="1209083"/>
            <a:ext cx="5462001" cy="3916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22389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80FFA-B3CD-4174-8AFB-C5DEC3378344}"/>
              </a:ext>
            </a:extLst>
          </p:cNvPr>
          <p:cNvSpPr>
            <a:spLocks noGrp="1"/>
          </p:cNvSpPr>
          <p:nvPr>
            <p:ph type="title"/>
          </p:nvPr>
        </p:nvSpPr>
        <p:spPr>
          <a:xfrm>
            <a:off x="1066800" y="2155159"/>
            <a:ext cx="10058400" cy="1450757"/>
          </a:xfrm>
        </p:spPr>
        <p:txBody>
          <a:bodyPr/>
          <a:lstStyle/>
          <a:p>
            <a:pPr algn="ctr"/>
            <a:r>
              <a:rPr lang="en-US" b="1" dirty="0">
                <a:solidFill>
                  <a:schemeClr val="accent2"/>
                </a:solidFill>
                <a:latin typeface="Times New Roman" panose="02020603050405020304" pitchFamily="18" charset="0"/>
                <a:cs typeface="Times New Roman" panose="02020603050405020304" pitchFamily="18" charset="0"/>
              </a:rPr>
              <a:t>ASSESSMENTS</a:t>
            </a:r>
          </a:p>
        </p:txBody>
      </p:sp>
    </p:spTree>
    <p:extLst>
      <p:ext uri="{BB962C8B-B14F-4D97-AF65-F5344CB8AC3E}">
        <p14:creationId xmlns:p14="http://schemas.microsoft.com/office/powerpoint/2010/main" val="15522492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73E33-5330-4565-BCBA-6B887856F602}"/>
              </a:ext>
            </a:extLst>
          </p:cNvPr>
          <p:cNvSpPr>
            <a:spLocks noGrp="1"/>
          </p:cNvSpPr>
          <p:nvPr>
            <p:ph type="title"/>
          </p:nvPr>
        </p:nvSpPr>
        <p:spPr/>
        <p:txBody>
          <a:bodyPr/>
          <a:lstStyle/>
          <a:p>
            <a:pPr algn="ctr"/>
            <a:r>
              <a:rPr lang="en-US" b="1" dirty="0">
                <a:solidFill>
                  <a:schemeClr val="accent2"/>
                </a:solidFill>
                <a:latin typeface="Times New Roman" panose="02020603050405020304" pitchFamily="18" charset="0"/>
                <a:cs typeface="Times New Roman" panose="02020603050405020304" pitchFamily="18" charset="0"/>
              </a:rPr>
              <a:t>ASSESSMENTS</a:t>
            </a:r>
          </a:p>
        </p:txBody>
      </p:sp>
      <p:sp>
        <p:nvSpPr>
          <p:cNvPr id="3" name="Content Placeholder 2">
            <a:extLst>
              <a:ext uri="{FF2B5EF4-FFF2-40B4-BE49-F238E27FC236}">
                <a16:creationId xmlns:a16="http://schemas.microsoft.com/office/drawing/2014/main" id="{CA9C0913-9EE4-48F0-A2F1-98253185CF9B}"/>
              </a:ext>
            </a:extLst>
          </p:cNvPr>
          <p:cNvSpPr>
            <a:spLocks noGrp="1"/>
          </p:cNvSpPr>
          <p:nvPr>
            <p:ph idx="1"/>
          </p:nvPr>
        </p:nvSpPr>
        <p:spPr/>
        <p:txBody>
          <a:bodyPr/>
          <a:lstStyle/>
          <a:p>
            <a:pPr marL="342900" lvl="0" indent="-342900">
              <a:lnSpc>
                <a:spcPct val="100000"/>
              </a:lnSpc>
              <a:spcBef>
                <a:spcPts val="0"/>
              </a:spcBef>
              <a:spcAft>
                <a:spcPts val="0"/>
              </a:spcAft>
              <a:buClr>
                <a:srgbClr val="595959"/>
              </a:buClr>
              <a:buSzPts val="2400"/>
              <a:buNone/>
            </a:pPr>
            <a:r>
              <a:rPr lang="en-US" sz="2800" dirty="0">
                <a:solidFill>
                  <a:srgbClr val="595959"/>
                </a:solidFill>
                <a:latin typeface="Times New Roman" panose="02020603050405020304" pitchFamily="18" charset="0"/>
                <a:ea typeface="Arial Narrow"/>
                <a:cs typeface="Times New Roman" panose="02020603050405020304" pitchFamily="18" charset="0"/>
                <a:sym typeface="Arial Narrow"/>
              </a:rPr>
              <a:t>What is an assessment?</a:t>
            </a:r>
            <a:endParaRPr lang="en-US" sz="2800" dirty="0">
              <a:latin typeface="Times New Roman" panose="02020603050405020304" pitchFamily="18" charset="0"/>
              <a:cs typeface="Times New Roman" panose="02020603050405020304" pitchFamily="18" charset="0"/>
            </a:endParaRPr>
          </a:p>
          <a:p>
            <a:pPr marL="342900" lvl="0" indent="-342900">
              <a:lnSpc>
                <a:spcPct val="100000"/>
              </a:lnSpc>
              <a:spcBef>
                <a:spcPts val="0"/>
              </a:spcBef>
              <a:spcAft>
                <a:spcPts val="0"/>
              </a:spcAft>
              <a:buClr>
                <a:srgbClr val="595959"/>
              </a:buClr>
              <a:buSzPts val="2400"/>
              <a:buFont typeface="Arial Narrow"/>
              <a:buChar char="•"/>
            </a:pPr>
            <a:r>
              <a:rPr lang="en-US" sz="2800" u="sng" dirty="0">
                <a:solidFill>
                  <a:srgbClr val="595959"/>
                </a:solidFill>
                <a:latin typeface="Times New Roman" panose="02020603050405020304" pitchFamily="18" charset="0"/>
                <a:ea typeface="Arial Narrow"/>
                <a:cs typeface="Times New Roman" panose="02020603050405020304" pitchFamily="18" charset="0"/>
                <a:sym typeface="Arial Narrow"/>
              </a:rPr>
              <a:t>An assessment</a:t>
            </a:r>
            <a:r>
              <a:rPr lang="en-US" sz="2800" dirty="0">
                <a:solidFill>
                  <a:srgbClr val="595959"/>
                </a:solidFill>
                <a:latin typeface="Times New Roman" panose="02020603050405020304" pitchFamily="18" charset="0"/>
                <a:ea typeface="Arial Narrow"/>
                <a:cs typeface="Times New Roman" panose="02020603050405020304" pitchFamily="18" charset="0"/>
                <a:sym typeface="Arial Narrow"/>
              </a:rPr>
              <a:t> is a process that consists of collecting data, interpreting it and developing a plan based on the strengths and weaknesses that are revealed through the data.  </a:t>
            </a:r>
            <a:endParaRPr lang="en-US" sz="2800" dirty="0">
              <a:latin typeface="Times New Roman" panose="02020603050405020304" pitchFamily="18" charset="0"/>
              <a:cs typeface="Times New Roman" panose="02020603050405020304" pitchFamily="18" charset="0"/>
            </a:endParaRPr>
          </a:p>
          <a:p>
            <a:pPr marL="342900" lvl="0" indent="-342900">
              <a:lnSpc>
                <a:spcPct val="100000"/>
              </a:lnSpc>
              <a:spcBef>
                <a:spcPts val="0"/>
              </a:spcBef>
              <a:spcAft>
                <a:spcPts val="0"/>
              </a:spcAft>
              <a:buClr>
                <a:srgbClr val="595959"/>
              </a:buClr>
              <a:buSzPts val="2400"/>
              <a:buFont typeface="Arial Narrow"/>
              <a:buChar char="•"/>
            </a:pPr>
            <a:r>
              <a:rPr lang="en-US" sz="2800" dirty="0">
                <a:solidFill>
                  <a:srgbClr val="595959"/>
                </a:solidFill>
                <a:latin typeface="Times New Roman" panose="02020603050405020304" pitchFamily="18" charset="0"/>
                <a:ea typeface="Arial Narrow"/>
                <a:cs typeface="Times New Roman" panose="02020603050405020304" pitchFamily="18" charset="0"/>
                <a:sym typeface="Arial Narrow"/>
              </a:rPr>
              <a:t>The </a:t>
            </a:r>
            <a:r>
              <a:rPr lang="en-US" sz="2800" u="sng" dirty="0">
                <a:solidFill>
                  <a:srgbClr val="595959"/>
                </a:solidFill>
                <a:latin typeface="Times New Roman" panose="02020603050405020304" pitchFamily="18" charset="0"/>
                <a:ea typeface="Arial Narrow"/>
                <a:cs typeface="Times New Roman" panose="02020603050405020304" pitchFamily="18" charset="0"/>
                <a:sym typeface="Arial Narrow"/>
              </a:rPr>
              <a:t>patient assessment</a:t>
            </a:r>
            <a:r>
              <a:rPr lang="en-US" sz="2800" dirty="0">
                <a:solidFill>
                  <a:srgbClr val="595959"/>
                </a:solidFill>
                <a:latin typeface="Times New Roman" panose="02020603050405020304" pitchFamily="18" charset="0"/>
                <a:ea typeface="Arial Narrow"/>
                <a:cs typeface="Times New Roman" panose="02020603050405020304" pitchFamily="18" charset="0"/>
                <a:sym typeface="Arial Narrow"/>
              </a:rPr>
              <a:t> includes capacities, strengths, problems, needs and resources, as well as weaknesses and risk areas.  </a:t>
            </a:r>
            <a:endParaRPr lang="en-US" sz="2800" dirty="0">
              <a:latin typeface="Times New Roman" panose="02020603050405020304" pitchFamily="18" charset="0"/>
              <a:cs typeface="Times New Roman" panose="02020603050405020304" pitchFamily="18" charset="0"/>
            </a:endParaRPr>
          </a:p>
          <a:p>
            <a:pPr marL="342900" lvl="0" indent="-342900">
              <a:lnSpc>
                <a:spcPct val="100000"/>
              </a:lnSpc>
              <a:spcBef>
                <a:spcPts val="0"/>
              </a:spcBef>
              <a:spcAft>
                <a:spcPts val="0"/>
              </a:spcAft>
              <a:buClr>
                <a:srgbClr val="595959"/>
              </a:buClr>
              <a:buSzPts val="2400"/>
              <a:buFont typeface="Arial Narrow"/>
              <a:buChar char="•"/>
            </a:pPr>
            <a:r>
              <a:rPr lang="en-US" sz="2800" dirty="0">
                <a:solidFill>
                  <a:srgbClr val="595959"/>
                </a:solidFill>
                <a:latin typeface="Times New Roman" panose="02020603050405020304" pitchFamily="18" charset="0"/>
                <a:ea typeface="Arial Narrow"/>
                <a:cs typeface="Times New Roman" panose="02020603050405020304" pitchFamily="18" charset="0"/>
                <a:sym typeface="Arial Narrow"/>
              </a:rPr>
              <a:t>To sum up, the assessment includes all the positive and negative aspects of the patient. </a:t>
            </a:r>
            <a:endParaRPr lang="en-US" sz="2800"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4303297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77731F9-C19A-425D-BA5B-31F98CFB6A31}"/>
              </a:ext>
            </a:extLst>
          </p:cNvPr>
          <p:cNvSpPr>
            <a:spLocks noGrp="1"/>
          </p:cNvSpPr>
          <p:nvPr>
            <p:ph idx="1"/>
          </p:nvPr>
        </p:nvSpPr>
        <p:spPr/>
        <p:txBody>
          <a:bodyPr/>
          <a:lstStyle/>
          <a:p>
            <a:pPr marL="342900" lvl="0" indent="-342900">
              <a:lnSpc>
                <a:spcPct val="100000"/>
              </a:lnSpc>
              <a:spcBef>
                <a:spcPts val="0"/>
              </a:spcBef>
              <a:spcAft>
                <a:spcPts val="0"/>
              </a:spcAft>
              <a:buClr>
                <a:srgbClr val="595959"/>
              </a:buClr>
              <a:buSzPts val="2800"/>
              <a:buNone/>
            </a:pPr>
            <a:r>
              <a:rPr lang="en-US" sz="3200" b="1" dirty="0">
                <a:solidFill>
                  <a:srgbClr val="595959"/>
                </a:solidFill>
                <a:latin typeface="Times New Roman" panose="02020603050405020304" pitchFamily="18" charset="0"/>
                <a:ea typeface="Arial Narrow"/>
                <a:cs typeface="Times New Roman" panose="02020603050405020304" pitchFamily="18" charset="0"/>
                <a:sym typeface="Arial Narrow"/>
              </a:rPr>
              <a:t>What is the Relationship between the Assessment and Treatment Planning for Drug and Alcohol Use?</a:t>
            </a:r>
          </a:p>
          <a:p>
            <a:pPr marL="342900" lvl="0" indent="-342900">
              <a:lnSpc>
                <a:spcPct val="100000"/>
              </a:lnSpc>
              <a:spcBef>
                <a:spcPts val="0"/>
              </a:spcBef>
              <a:spcAft>
                <a:spcPts val="0"/>
              </a:spcAft>
              <a:buClr>
                <a:srgbClr val="595959"/>
              </a:buClr>
              <a:buSzPts val="2800"/>
              <a:buNone/>
            </a:pPr>
            <a:endParaRPr lang="en-US" sz="3200" dirty="0">
              <a:solidFill>
                <a:srgbClr val="595959"/>
              </a:solidFill>
              <a:latin typeface="Times New Roman" panose="02020603050405020304" pitchFamily="18" charset="0"/>
              <a:ea typeface="Arial Narrow"/>
              <a:cs typeface="Times New Roman" panose="02020603050405020304" pitchFamily="18" charset="0"/>
              <a:sym typeface="Arial Narrow"/>
            </a:endParaRPr>
          </a:p>
          <a:p>
            <a:pPr marL="342900" lvl="0" indent="-342900">
              <a:lnSpc>
                <a:spcPct val="100000"/>
              </a:lnSpc>
              <a:spcBef>
                <a:spcPts val="560"/>
              </a:spcBef>
              <a:spcAft>
                <a:spcPts val="0"/>
              </a:spcAft>
              <a:buClr>
                <a:srgbClr val="595959"/>
              </a:buClr>
              <a:buSzPts val="2800"/>
              <a:buFont typeface="Arial Narrow"/>
              <a:buAutoNum type="arabicPeriod"/>
            </a:pPr>
            <a:r>
              <a:rPr lang="en-US" sz="3200" dirty="0">
                <a:solidFill>
                  <a:srgbClr val="595959"/>
                </a:solidFill>
                <a:latin typeface="Times New Roman" panose="02020603050405020304" pitchFamily="18" charset="0"/>
                <a:ea typeface="Arial Narrow"/>
                <a:cs typeface="Times New Roman" panose="02020603050405020304" pitchFamily="18" charset="0"/>
                <a:sym typeface="Arial Narrow"/>
              </a:rPr>
              <a:t>It’s the first step in formulating a treatment plan.</a:t>
            </a:r>
            <a:endParaRPr lang="en-US" sz="3200" dirty="0">
              <a:latin typeface="Times New Roman" panose="02020603050405020304" pitchFamily="18" charset="0"/>
              <a:cs typeface="Times New Roman" panose="02020603050405020304" pitchFamily="18" charset="0"/>
            </a:endParaRPr>
          </a:p>
          <a:p>
            <a:pPr marL="342900" lvl="0" indent="-342900">
              <a:lnSpc>
                <a:spcPct val="100000"/>
              </a:lnSpc>
              <a:spcBef>
                <a:spcPts val="560"/>
              </a:spcBef>
              <a:spcAft>
                <a:spcPts val="0"/>
              </a:spcAft>
              <a:buClr>
                <a:srgbClr val="595959"/>
              </a:buClr>
              <a:buSzPts val="2800"/>
              <a:buFont typeface="Calibri"/>
              <a:buAutoNum type="arabicPeriod"/>
            </a:pPr>
            <a:r>
              <a:rPr lang="en-US" sz="3200" dirty="0">
                <a:solidFill>
                  <a:srgbClr val="595959"/>
                </a:solidFill>
                <a:latin typeface="Times New Roman" panose="02020603050405020304" pitchFamily="18" charset="0"/>
                <a:ea typeface="Arial Narrow"/>
                <a:cs typeface="Times New Roman" panose="02020603050405020304" pitchFamily="18" charset="0"/>
                <a:sym typeface="Arial Narrow"/>
              </a:rPr>
              <a:t>It’s a continual process, which starts with an early assessment and continues throughout the whole treatment process</a:t>
            </a:r>
            <a:endParaRPr lang="en-US" sz="3200" dirty="0">
              <a:latin typeface="Times New Roman" panose="02020603050405020304" pitchFamily="18" charset="0"/>
              <a:cs typeface="Times New Roman" panose="02020603050405020304" pitchFamily="18" charset="0"/>
            </a:endParaRPr>
          </a:p>
          <a:p>
            <a:endParaRPr lang="en-US" dirty="0"/>
          </a:p>
        </p:txBody>
      </p:sp>
      <p:sp>
        <p:nvSpPr>
          <p:cNvPr id="4" name="Title 1">
            <a:extLst>
              <a:ext uri="{FF2B5EF4-FFF2-40B4-BE49-F238E27FC236}">
                <a16:creationId xmlns:a16="http://schemas.microsoft.com/office/drawing/2014/main" id="{51871D01-AA70-45C2-B2BC-0F5048C5AD6F}"/>
              </a:ext>
            </a:extLst>
          </p:cNvPr>
          <p:cNvSpPr>
            <a:spLocks noGrp="1"/>
          </p:cNvSpPr>
          <p:nvPr>
            <p:ph type="title"/>
          </p:nvPr>
        </p:nvSpPr>
        <p:spPr>
          <a:xfrm>
            <a:off x="1097280" y="286603"/>
            <a:ext cx="10058400" cy="1450757"/>
          </a:xfrm>
        </p:spPr>
        <p:txBody>
          <a:bodyPr/>
          <a:lstStyle/>
          <a:p>
            <a:pPr algn="ctr"/>
            <a:r>
              <a:rPr lang="en-US" b="1" dirty="0">
                <a:solidFill>
                  <a:schemeClr val="accent2"/>
                </a:solidFill>
                <a:latin typeface="Times New Roman" panose="02020603050405020304" pitchFamily="18" charset="0"/>
                <a:cs typeface="Times New Roman" panose="02020603050405020304" pitchFamily="18" charset="0"/>
              </a:rPr>
              <a:t>ASSESSMENTS</a:t>
            </a:r>
          </a:p>
        </p:txBody>
      </p:sp>
    </p:spTree>
    <p:extLst>
      <p:ext uri="{BB962C8B-B14F-4D97-AF65-F5344CB8AC3E}">
        <p14:creationId xmlns:p14="http://schemas.microsoft.com/office/powerpoint/2010/main" val="11077340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0C9961D-0BC8-4E9D-8155-14CC2EFC2491}"/>
              </a:ext>
            </a:extLst>
          </p:cNvPr>
          <p:cNvSpPr>
            <a:spLocks noGrp="1"/>
          </p:cNvSpPr>
          <p:nvPr>
            <p:ph idx="1"/>
          </p:nvPr>
        </p:nvSpPr>
        <p:spPr/>
        <p:txBody>
          <a:bodyPr/>
          <a:lstStyle/>
          <a:p>
            <a:pPr>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Comprehensive Assessment</a:t>
            </a:r>
          </a:p>
          <a:p>
            <a:pPr lvl="1">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Physical Health</a:t>
            </a:r>
          </a:p>
          <a:p>
            <a:pPr lvl="1">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Psychological Health</a:t>
            </a:r>
          </a:p>
          <a:p>
            <a:pPr lvl="1">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Social Assessment</a:t>
            </a:r>
          </a:p>
          <a:p>
            <a:pPr lvl="1">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Vocational/Educational Assessment</a:t>
            </a:r>
          </a:p>
          <a:p>
            <a:pPr lvl="1">
              <a:buFont typeface="Arial" panose="020B0604020202020204" pitchFamily="34" charset="0"/>
              <a:buChar char="•"/>
            </a:pPr>
            <a:endParaRPr lang="en-US" dirty="0"/>
          </a:p>
          <a:p>
            <a:endParaRPr lang="en-US" dirty="0"/>
          </a:p>
        </p:txBody>
      </p:sp>
      <p:sp>
        <p:nvSpPr>
          <p:cNvPr id="4" name="Title 1">
            <a:extLst>
              <a:ext uri="{FF2B5EF4-FFF2-40B4-BE49-F238E27FC236}">
                <a16:creationId xmlns:a16="http://schemas.microsoft.com/office/drawing/2014/main" id="{1C1B70CA-14FD-41EF-AE04-37DB7D8300CA}"/>
              </a:ext>
            </a:extLst>
          </p:cNvPr>
          <p:cNvSpPr>
            <a:spLocks noGrp="1"/>
          </p:cNvSpPr>
          <p:nvPr>
            <p:ph type="title"/>
          </p:nvPr>
        </p:nvSpPr>
        <p:spPr>
          <a:xfrm>
            <a:off x="1097280" y="286603"/>
            <a:ext cx="10058400" cy="1450757"/>
          </a:xfrm>
        </p:spPr>
        <p:txBody>
          <a:bodyPr/>
          <a:lstStyle/>
          <a:p>
            <a:pPr algn="ctr"/>
            <a:r>
              <a:rPr lang="en-US" b="1" dirty="0">
                <a:solidFill>
                  <a:schemeClr val="accent2"/>
                </a:solidFill>
                <a:latin typeface="Times New Roman" panose="02020603050405020304" pitchFamily="18" charset="0"/>
                <a:cs typeface="Times New Roman" panose="02020603050405020304" pitchFamily="18" charset="0"/>
              </a:rPr>
              <a:t>ASSESSMENTS</a:t>
            </a:r>
          </a:p>
        </p:txBody>
      </p:sp>
    </p:spTree>
    <p:extLst>
      <p:ext uri="{BB962C8B-B14F-4D97-AF65-F5344CB8AC3E}">
        <p14:creationId xmlns:p14="http://schemas.microsoft.com/office/powerpoint/2010/main" val="41607122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AD2CEA3-FD33-4F41-B971-E4540BC049A9}"/>
              </a:ext>
            </a:extLst>
          </p:cNvPr>
          <p:cNvSpPr>
            <a:spLocks noGrp="1"/>
          </p:cNvSpPr>
          <p:nvPr>
            <p:ph idx="1"/>
          </p:nvPr>
        </p:nvSpPr>
        <p:spPr>
          <a:xfrm>
            <a:off x="1478943" y="2190290"/>
            <a:ext cx="9676737" cy="4023360"/>
          </a:xfrm>
        </p:spPr>
        <p:txBody>
          <a:bodyPr>
            <a:normAutofit/>
          </a:bodyPr>
          <a:lstStyle/>
          <a:p>
            <a:pPr marL="342900" lvl="0" indent="-342900">
              <a:lnSpc>
                <a:spcPct val="100000"/>
              </a:lnSpc>
              <a:spcBef>
                <a:spcPts val="0"/>
              </a:spcBef>
              <a:spcAft>
                <a:spcPts val="0"/>
              </a:spcAft>
              <a:buClr>
                <a:schemeClr val="accent2"/>
              </a:buClr>
              <a:buSzPts val="2400"/>
              <a:buFont typeface="Arial Narrow"/>
              <a:buChar char="•"/>
            </a:pPr>
            <a:r>
              <a:rPr lang="en-US" sz="3200">
                <a:solidFill>
                  <a:srgbClr val="595959"/>
                </a:solidFill>
                <a:latin typeface="Times New Roman" panose="02020603050405020304" pitchFamily="18" charset="0"/>
                <a:ea typeface="Arial Narrow"/>
                <a:cs typeface="Times New Roman" panose="02020603050405020304" pitchFamily="18" charset="0"/>
                <a:sym typeface="Arial Narrow"/>
              </a:rPr>
              <a:t>Global Appraisal of Individual Needs (GAIN)</a:t>
            </a:r>
            <a:endParaRPr lang="en-US" sz="2800">
              <a:latin typeface="Times New Roman" panose="02020603050405020304" pitchFamily="18" charset="0"/>
              <a:cs typeface="Times New Roman" panose="02020603050405020304" pitchFamily="18" charset="0"/>
            </a:endParaRPr>
          </a:p>
          <a:p>
            <a:pPr marL="342900" lvl="0" indent="-342900">
              <a:lnSpc>
                <a:spcPct val="100000"/>
              </a:lnSpc>
              <a:spcBef>
                <a:spcPts val="0"/>
              </a:spcBef>
              <a:spcAft>
                <a:spcPts val="0"/>
              </a:spcAft>
              <a:buClr>
                <a:schemeClr val="accent2"/>
              </a:buClr>
              <a:buSzPts val="2400"/>
              <a:buFont typeface="Arial Narrow"/>
              <a:buChar char="•"/>
            </a:pPr>
            <a:endParaRPr lang="en-US" sz="3200">
              <a:solidFill>
                <a:srgbClr val="595959"/>
              </a:solidFill>
              <a:latin typeface="Times New Roman" panose="02020603050405020304" pitchFamily="18" charset="0"/>
              <a:ea typeface="Arial Narrow"/>
              <a:cs typeface="Times New Roman" panose="02020603050405020304" pitchFamily="18" charset="0"/>
              <a:sym typeface="Arial Narrow"/>
            </a:endParaRPr>
          </a:p>
          <a:p>
            <a:pPr marL="342900" lvl="0" indent="-342900">
              <a:lnSpc>
                <a:spcPct val="100000"/>
              </a:lnSpc>
              <a:spcBef>
                <a:spcPts val="0"/>
              </a:spcBef>
              <a:spcAft>
                <a:spcPts val="0"/>
              </a:spcAft>
              <a:buClr>
                <a:schemeClr val="accent2"/>
              </a:buClr>
              <a:buSzPts val="2400"/>
              <a:buFont typeface="Arial Narrow"/>
              <a:buChar char="•"/>
            </a:pPr>
            <a:r>
              <a:rPr lang="en-US" sz="3200">
                <a:solidFill>
                  <a:srgbClr val="595959"/>
                </a:solidFill>
                <a:latin typeface="Times New Roman" panose="02020603050405020304" pitchFamily="18" charset="0"/>
                <a:ea typeface="Arial Narrow"/>
                <a:cs typeface="Times New Roman" panose="02020603050405020304" pitchFamily="18" charset="0"/>
                <a:sym typeface="Arial Narrow"/>
              </a:rPr>
              <a:t>Teen Addiction Severity Index (T-ASI)</a:t>
            </a:r>
            <a:endParaRPr lang="en-US" sz="2800">
              <a:latin typeface="Times New Roman" panose="02020603050405020304" pitchFamily="18" charset="0"/>
              <a:cs typeface="Times New Roman" panose="02020603050405020304" pitchFamily="18" charset="0"/>
            </a:endParaRPr>
          </a:p>
          <a:p>
            <a:pPr marL="342900" lvl="0" indent="-342900">
              <a:lnSpc>
                <a:spcPct val="100000"/>
              </a:lnSpc>
              <a:spcBef>
                <a:spcPts val="0"/>
              </a:spcBef>
              <a:spcAft>
                <a:spcPts val="0"/>
              </a:spcAft>
              <a:buClr>
                <a:schemeClr val="accent2"/>
              </a:buClr>
              <a:buSzPts val="2400"/>
              <a:buFont typeface="Arial Narrow"/>
              <a:buChar char="•"/>
            </a:pPr>
            <a:endParaRPr lang="en-US" sz="3200">
              <a:solidFill>
                <a:srgbClr val="595959"/>
              </a:solidFill>
              <a:latin typeface="Times New Roman" panose="02020603050405020304" pitchFamily="18" charset="0"/>
              <a:ea typeface="Arial Narrow"/>
              <a:cs typeface="Times New Roman" panose="02020603050405020304" pitchFamily="18" charset="0"/>
              <a:sym typeface="Arial Narrow"/>
            </a:endParaRPr>
          </a:p>
          <a:p>
            <a:endParaRPr lang="en-US" dirty="0"/>
          </a:p>
        </p:txBody>
      </p:sp>
      <p:sp>
        <p:nvSpPr>
          <p:cNvPr id="4" name="Title 1">
            <a:extLst>
              <a:ext uri="{FF2B5EF4-FFF2-40B4-BE49-F238E27FC236}">
                <a16:creationId xmlns:a16="http://schemas.microsoft.com/office/drawing/2014/main" id="{AB4156BE-873E-468F-B25D-C81CC65C662C}"/>
              </a:ext>
            </a:extLst>
          </p:cNvPr>
          <p:cNvSpPr>
            <a:spLocks noGrp="1"/>
          </p:cNvSpPr>
          <p:nvPr>
            <p:ph type="title"/>
          </p:nvPr>
        </p:nvSpPr>
        <p:spPr>
          <a:xfrm>
            <a:off x="1097280" y="286603"/>
            <a:ext cx="10058400" cy="1450757"/>
          </a:xfrm>
        </p:spPr>
        <p:txBody>
          <a:bodyPr/>
          <a:lstStyle/>
          <a:p>
            <a:pPr algn="ctr"/>
            <a:r>
              <a:rPr lang="en-US" b="1">
                <a:solidFill>
                  <a:schemeClr val="accent2"/>
                </a:solidFill>
                <a:latin typeface="Times New Roman" panose="02020603050405020304" pitchFamily="18" charset="0"/>
                <a:cs typeface="Times New Roman" panose="02020603050405020304" pitchFamily="18" charset="0"/>
              </a:rPr>
              <a:t>ASSESSMENTS</a:t>
            </a:r>
            <a:endParaRPr lang="en-US" b="1" dirty="0">
              <a:solidFill>
                <a:schemeClr val="accent2"/>
              </a:solidFill>
              <a:latin typeface="Times New Roman" panose="02020603050405020304" pitchFamily="18" charset="0"/>
              <a:cs typeface="Times New Roman" panose="02020603050405020304" pitchFamily="18" charset="0"/>
            </a:endParaRPr>
          </a:p>
        </p:txBody>
      </p:sp>
      <p:pic>
        <p:nvPicPr>
          <p:cNvPr id="1026" name="Picture 2" descr="Image result for assessment">
            <a:extLst>
              <a:ext uri="{FF2B5EF4-FFF2-40B4-BE49-F238E27FC236}">
                <a16:creationId xmlns:a16="http://schemas.microsoft.com/office/drawing/2014/main" id="{417046DB-9941-4BBA-B2EC-C4BCD5D935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9264" y="4441177"/>
            <a:ext cx="3953471" cy="17724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69619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CFFDE-7BB6-4B28-A843-5C921004C52A}"/>
              </a:ext>
            </a:extLst>
          </p:cNvPr>
          <p:cNvSpPr>
            <a:spLocks noGrp="1"/>
          </p:cNvSpPr>
          <p:nvPr>
            <p:ph type="title"/>
          </p:nvPr>
        </p:nvSpPr>
        <p:spPr>
          <a:xfrm>
            <a:off x="1036320" y="988906"/>
            <a:ext cx="10058400" cy="1450757"/>
          </a:xfrm>
        </p:spPr>
        <p:txBody>
          <a:bodyPr>
            <a:normAutofit fontScale="90000"/>
          </a:bodyPr>
          <a:lstStyle/>
          <a:p>
            <a:pPr marL="342900" lvl="0" indent="-342900" algn="ctr">
              <a:lnSpc>
                <a:spcPct val="100000"/>
              </a:lnSpc>
              <a:spcBef>
                <a:spcPts val="0"/>
              </a:spcBef>
              <a:spcAft>
                <a:spcPts val="0"/>
              </a:spcAft>
            </a:pPr>
            <a:r>
              <a:rPr lang="en-US" sz="5400" b="1" dirty="0">
                <a:solidFill>
                  <a:schemeClr val="accent2"/>
                </a:solidFill>
                <a:latin typeface="Times New Roman" panose="02020603050405020304" pitchFamily="18" charset="0"/>
                <a:ea typeface="Arial Narrow"/>
                <a:cs typeface="Times New Roman" panose="02020603050405020304" pitchFamily="18" charset="0"/>
                <a:sym typeface="Arial Narrow"/>
              </a:rPr>
              <a:t>Global Appraisal of Individual Needs (GAIN)</a:t>
            </a:r>
            <a:br>
              <a:rPr lang="en-US" dirty="0">
                <a:latin typeface="Times New Roman" panose="02020603050405020304" pitchFamily="18"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2AB23093-55EE-4563-8278-941436A2A21C}"/>
              </a:ext>
            </a:extLst>
          </p:cNvPr>
          <p:cNvSpPr>
            <a:spLocks noGrp="1"/>
          </p:cNvSpPr>
          <p:nvPr>
            <p:ph idx="1"/>
          </p:nvPr>
        </p:nvSpPr>
        <p:spPr>
          <a:xfrm>
            <a:off x="1066800" y="1845734"/>
            <a:ext cx="10058400" cy="4023360"/>
          </a:xfrm>
        </p:spPr>
        <p:txBody>
          <a:bodyPr>
            <a:normAutofit/>
          </a:bodyPr>
          <a:lstStyle/>
          <a:p>
            <a:pPr>
              <a:buFont typeface="Arial" panose="020B0604020202020204" pitchFamily="34" charset="0"/>
              <a:buChar char="•"/>
            </a:pPr>
            <a:r>
              <a:rPr lang="en-US" sz="2800" dirty="0">
                <a:solidFill>
                  <a:srgbClr val="595959"/>
                </a:solidFill>
                <a:latin typeface="Times New Roman" panose="02020603050405020304" pitchFamily="18" charset="0"/>
                <a:ea typeface="Arial Narrow"/>
                <a:cs typeface="Times New Roman" panose="02020603050405020304" pitchFamily="18" charset="0"/>
                <a:sym typeface="Arial Narrow"/>
              </a:rPr>
              <a:t>Semi-structured interview</a:t>
            </a:r>
            <a:endParaRPr lang="en-US" sz="2400" dirty="0">
              <a:solidFill>
                <a:srgbClr val="595959"/>
              </a:solidFill>
              <a:latin typeface="Times New Roman" panose="02020603050405020304" pitchFamily="18" charset="0"/>
              <a:ea typeface="Arial Narrow"/>
              <a:cs typeface="Times New Roman" panose="02020603050405020304" pitchFamily="18" charset="0"/>
              <a:sym typeface="Arial Narrow"/>
            </a:endParaRPr>
          </a:p>
          <a:p>
            <a:pPr>
              <a:buFont typeface="Arial" panose="020B0604020202020204" pitchFamily="34" charset="0"/>
              <a:buChar char="•"/>
            </a:pPr>
            <a:r>
              <a:rPr lang="en-US" sz="2800" dirty="0">
                <a:solidFill>
                  <a:srgbClr val="595959"/>
                </a:solidFill>
                <a:latin typeface="Times New Roman" panose="02020603050405020304" pitchFamily="18" charset="0"/>
                <a:ea typeface="Arial Narrow"/>
                <a:cs typeface="Times New Roman" panose="02020603050405020304" pitchFamily="18" charset="0"/>
                <a:sym typeface="Arial Narrow"/>
              </a:rPr>
              <a:t>75 – 100 minutes to administer, 15 to score</a:t>
            </a:r>
            <a:br>
              <a:rPr lang="en-US" sz="2800" dirty="0">
                <a:latin typeface="Times New Roman" panose="02020603050405020304" pitchFamily="18" charset="0"/>
                <a:cs typeface="Times New Roman" panose="02020603050405020304" pitchFamily="18" charset="0"/>
              </a:rPr>
            </a:br>
            <a:endParaRPr lang="en-US" sz="3200" dirty="0"/>
          </a:p>
        </p:txBody>
      </p:sp>
      <p:pic>
        <p:nvPicPr>
          <p:cNvPr id="4" name="Picture 3">
            <a:extLst>
              <a:ext uri="{FF2B5EF4-FFF2-40B4-BE49-F238E27FC236}">
                <a16:creationId xmlns:a16="http://schemas.microsoft.com/office/drawing/2014/main" id="{3C1A2899-2ECC-4ED6-BEC0-74B8DAD12E99}"/>
              </a:ext>
            </a:extLst>
          </p:cNvPr>
          <p:cNvPicPr>
            <a:picLocks noChangeAspect="1"/>
          </p:cNvPicPr>
          <p:nvPr/>
        </p:nvPicPr>
        <p:blipFill rotWithShape="1">
          <a:blip r:embed="rId3"/>
          <a:srcRect l="27065" t="19904" r="24891" b="37971"/>
          <a:stretch/>
        </p:blipFill>
        <p:spPr>
          <a:xfrm>
            <a:off x="2690190" y="2980120"/>
            <a:ext cx="5857461" cy="2888974"/>
          </a:xfrm>
          <a:prstGeom prst="rect">
            <a:avLst/>
          </a:prstGeom>
        </p:spPr>
      </p:pic>
      <p:sp>
        <p:nvSpPr>
          <p:cNvPr id="5" name="TextBox 4">
            <a:extLst>
              <a:ext uri="{FF2B5EF4-FFF2-40B4-BE49-F238E27FC236}">
                <a16:creationId xmlns:a16="http://schemas.microsoft.com/office/drawing/2014/main" id="{270CD933-2B9F-40B2-9447-A45B6BE0783E}"/>
              </a:ext>
            </a:extLst>
          </p:cNvPr>
          <p:cNvSpPr txBox="1"/>
          <p:nvPr/>
        </p:nvSpPr>
        <p:spPr>
          <a:xfrm>
            <a:off x="9369287" y="6467061"/>
            <a:ext cx="2435282" cy="369332"/>
          </a:xfrm>
          <a:prstGeom prst="rect">
            <a:avLst/>
          </a:prstGeom>
          <a:noFill/>
        </p:spPr>
        <p:txBody>
          <a:bodyPr wrap="none" rtlCol="0">
            <a:spAutoFit/>
          </a:bodyPr>
          <a:lstStyle/>
          <a:p>
            <a:r>
              <a:rPr lang="en-US" b="1" dirty="0">
                <a:solidFill>
                  <a:schemeClr val="bg1"/>
                </a:solidFill>
                <a:latin typeface="Times New Roman" panose="02020603050405020304" pitchFamily="18" charset="0"/>
                <a:cs typeface="Times New Roman" panose="02020603050405020304" pitchFamily="18" charset="0"/>
              </a:rPr>
              <a:t>(GAINCC.ORG, 2015)</a:t>
            </a:r>
          </a:p>
        </p:txBody>
      </p:sp>
    </p:spTree>
    <p:extLst>
      <p:ext uri="{BB962C8B-B14F-4D97-AF65-F5344CB8AC3E}">
        <p14:creationId xmlns:p14="http://schemas.microsoft.com/office/powerpoint/2010/main" val="7935159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67A784-F82E-449D-9526-C4E1096FEADA}"/>
              </a:ext>
            </a:extLst>
          </p:cNvPr>
          <p:cNvSpPr>
            <a:spLocks noGrp="1"/>
          </p:cNvSpPr>
          <p:nvPr>
            <p:ph type="title"/>
          </p:nvPr>
        </p:nvSpPr>
        <p:spPr>
          <a:xfrm>
            <a:off x="844163" y="710673"/>
            <a:ext cx="10564633" cy="1450757"/>
          </a:xfrm>
        </p:spPr>
        <p:txBody>
          <a:bodyPr>
            <a:normAutofit fontScale="90000"/>
          </a:bodyPr>
          <a:lstStyle/>
          <a:p>
            <a:pPr marL="342900" lvl="0" indent="-342900" algn="ctr">
              <a:lnSpc>
                <a:spcPct val="100000"/>
              </a:lnSpc>
              <a:spcBef>
                <a:spcPts val="0"/>
              </a:spcBef>
              <a:spcAft>
                <a:spcPts val="0"/>
              </a:spcAft>
            </a:pPr>
            <a:r>
              <a:rPr lang="en-US" sz="5400" b="1" dirty="0">
                <a:solidFill>
                  <a:schemeClr val="accent2"/>
                </a:solidFill>
                <a:latin typeface="Times New Roman" panose="02020603050405020304" pitchFamily="18" charset="0"/>
                <a:ea typeface="Arial Narrow"/>
                <a:cs typeface="Times New Roman" panose="02020603050405020304" pitchFamily="18" charset="0"/>
                <a:sym typeface="Arial Narrow"/>
              </a:rPr>
              <a:t>Teen Addiction Severity Index (T-ASI)</a:t>
            </a:r>
            <a:br>
              <a:rPr lang="en-US" b="1" dirty="0">
                <a:solidFill>
                  <a:schemeClr val="accent2"/>
                </a:solidFill>
                <a:latin typeface="Times New Roman" panose="02020603050405020304" pitchFamily="18" charset="0"/>
                <a:cs typeface="Times New Roman" panose="02020603050405020304" pitchFamily="18" charset="0"/>
              </a:rPr>
            </a:br>
            <a:endParaRPr lang="en-US" b="1" dirty="0">
              <a:solidFill>
                <a:schemeClr val="accent2"/>
              </a:solidFill>
            </a:endParaRPr>
          </a:p>
        </p:txBody>
      </p:sp>
      <p:sp>
        <p:nvSpPr>
          <p:cNvPr id="3" name="Content Placeholder 2">
            <a:extLst>
              <a:ext uri="{FF2B5EF4-FFF2-40B4-BE49-F238E27FC236}">
                <a16:creationId xmlns:a16="http://schemas.microsoft.com/office/drawing/2014/main" id="{A0934F20-AB17-4A2E-9EE4-8E0FC3C05C01}"/>
              </a:ext>
            </a:extLst>
          </p:cNvPr>
          <p:cNvSpPr>
            <a:spLocks noGrp="1"/>
          </p:cNvSpPr>
          <p:nvPr>
            <p:ph idx="1"/>
          </p:nvPr>
        </p:nvSpPr>
        <p:spPr>
          <a:xfrm>
            <a:off x="1097280" y="2161430"/>
            <a:ext cx="10058400" cy="3707664"/>
          </a:xfrm>
        </p:spPr>
        <p:txBody>
          <a:bodyPr/>
          <a:lstStyle/>
          <a:p>
            <a:pPr>
              <a:buFont typeface="Arial" panose="020B0604020202020204" pitchFamily="34" charset="0"/>
              <a:buChar char="•"/>
            </a:pPr>
            <a:r>
              <a:rPr lang="en-US" sz="2800" dirty="0">
                <a:solidFill>
                  <a:srgbClr val="595959"/>
                </a:solidFill>
                <a:latin typeface="Times New Roman" panose="02020603050405020304" pitchFamily="18" charset="0"/>
                <a:ea typeface="Arial Narrow"/>
                <a:cs typeface="Times New Roman" panose="02020603050405020304" pitchFamily="18" charset="0"/>
                <a:sym typeface="Arial Narrow"/>
              </a:rPr>
              <a:t>Semi-structured interview</a:t>
            </a:r>
          </a:p>
          <a:p>
            <a:pPr>
              <a:buFont typeface="Arial" panose="020B0604020202020204" pitchFamily="34" charset="0"/>
              <a:buChar char="•"/>
            </a:pPr>
            <a:endParaRPr lang="en-US" sz="2400" dirty="0">
              <a:solidFill>
                <a:srgbClr val="595959"/>
              </a:solidFill>
              <a:latin typeface="Times New Roman" panose="02020603050405020304" pitchFamily="18" charset="0"/>
              <a:ea typeface="Arial Narrow"/>
              <a:cs typeface="Times New Roman" panose="02020603050405020304" pitchFamily="18" charset="0"/>
              <a:sym typeface="Arial Narrow"/>
            </a:endParaRPr>
          </a:p>
          <a:p>
            <a:pPr>
              <a:buFont typeface="Arial" panose="020B0604020202020204" pitchFamily="34" charset="0"/>
              <a:buChar char="•"/>
            </a:pPr>
            <a:r>
              <a:rPr lang="en-US" sz="2800" dirty="0">
                <a:solidFill>
                  <a:srgbClr val="595959"/>
                </a:solidFill>
                <a:latin typeface="Times New Roman" panose="02020603050405020304" pitchFamily="18" charset="0"/>
                <a:ea typeface="Arial Narrow"/>
                <a:cs typeface="Times New Roman" panose="02020603050405020304" pitchFamily="18" charset="0"/>
                <a:sym typeface="Arial Narrow"/>
              </a:rPr>
              <a:t>30 – 45 minutes to administer, </a:t>
            </a:r>
          </a:p>
          <a:p>
            <a:pPr marL="0" indent="0">
              <a:buNone/>
            </a:pPr>
            <a:r>
              <a:rPr lang="en-US" sz="2800" dirty="0">
                <a:solidFill>
                  <a:srgbClr val="595959"/>
                </a:solidFill>
                <a:latin typeface="Times New Roman" panose="02020603050405020304" pitchFamily="18" charset="0"/>
                <a:ea typeface="Arial Narrow"/>
                <a:cs typeface="Times New Roman" panose="02020603050405020304" pitchFamily="18" charset="0"/>
                <a:sym typeface="Arial Narrow"/>
              </a:rPr>
              <a:t>10 to score</a:t>
            </a:r>
            <a:br>
              <a:rPr lang="en-US" sz="1800" dirty="0">
                <a:latin typeface="Times New Roman" panose="02020603050405020304" pitchFamily="18" charset="0"/>
                <a:cs typeface="Times New Roman" panose="02020603050405020304" pitchFamily="18" charset="0"/>
              </a:rPr>
            </a:br>
            <a:endParaRPr lang="en-US" dirty="0"/>
          </a:p>
        </p:txBody>
      </p:sp>
      <p:pic>
        <p:nvPicPr>
          <p:cNvPr id="4" name="Picture 3">
            <a:extLst>
              <a:ext uri="{FF2B5EF4-FFF2-40B4-BE49-F238E27FC236}">
                <a16:creationId xmlns:a16="http://schemas.microsoft.com/office/drawing/2014/main" id="{00281885-6C3D-47DA-9AE7-A3835A12B022}"/>
              </a:ext>
            </a:extLst>
          </p:cNvPr>
          <p:cNvPicPr>
            <a:picLocks noChangeAspect="1"/>
          </p:cNvPicPr>
          <p:nvPr/>
        </p:nvPicPr>
        <p:blipFill rotWithShape="1">
          <a:blip r:embed="rId3"/>
          <a:srcRect l="30108" t="20097" r="31305" b="27923"/>
          <a:stretch/>
        </p:blipFill>
        <p:spPr>
          <a:xfrm>
            <a:off x="6096000" y="2074996"/>
            <a:ext cx="4704522" cy="3564835"/>
          </a:xfrm>
          <a:prstGeom prst="rect">
            <a:avLst/>
          </a:prstGeom>
        </p:spPr>
      </p:pic>
      <p:sp>
        <p:nvSpPr>
          <p:cNvPr id="5" name="TextBox 4">
            <a:extLst>
              <a:ext uri="{FF2B5EF4-FFF2-40B4-BE49-F238E27FC236}">
                <a16:creationId xmlns:a16="http://schemas.microsoft.com/office/drawing/2014/main" id="{AD8C098A-810D-4C80-8B2E-2FAF635DA785}"/>
              </a:ext>
            </a:extLst>
          </p:cNvPr>
          <p:cNvSpPr txBox="1"/>
          <p:nvPr/>
        </p:nvSpPr>
        <p:spPr>
          <a:xfrm>
            <a:off x="9395791" y="6374296"/>
            <a:ext cx="2497992" cy="400110"/>
          </a:xfrm>
          <a:prstGeom prst="rect">
            <a:avLst/>
          </a:prstGeom>
          <a:noFill/>
        </p:spPr>
        <p:txBody>
          <a:bodyPr wrap="none" rtlCol="0">
            <a:spAutoFit/>
          </a:bodyPr>
          <a:lstStyle/>
          <a:p>
            <a:r>
              <a:rPr lang="en-US" sz="2000" b="1" dirty="0">
                <a:solidFill>
                  <a:schemeClr val="bg1"/>
                </a:solidFill>
                <a:latin typeface="Times New Roman" panose="02020603050405020304" pitchFamily="18" charset="0"/>
                <a:cs typeface="Times New Roman" panose="02020603050405020304" pitchFamily="18" charset="0"/>
              </a:rPr>
              <a:t>(</a:t>
            </a:r>
            <a:r>
              <a:rPr lang="en-US" sz="2000" b="1" dirty="0" err="1">
                <a:solidFill>
                  <a:schemeClr val="bg1"/>
                </a:solidFill>
                <a:latin typeface="Times New Roman" panose="02020603050405020304" pitchFamily="18" charset="0"/>
                <a:cs typeface="Times New Roman" panose="02020603050405020304" pitchFamily="18" charset="0"/>
              </a:rPr>
              <a:t>Kaminer</a:t>
            </a:r>
            <a:r>
              <a:rPr lang="en-US" sz="2000" b="1" dirty="0">
                <a:solidFill>
                  <a:schemeClr val="bg1"/>
                </a:solidFill>
                <a:latin typeface="Times New Roman" panose="02020603050405020304" pitchFamily="18" charset="0"/>
                <a:cs typeface="Times New Roman" panose="02020603050405020304" pitchFamily="18" charset="0"/>
              </a:rPr>
              <a:t> et, al 2009)</a:t>
            </a:r>
          </a:p>
        </p:txBody>
      </p:sp>
    </p:spTree>
    <p:extLst>
      <p:ext uri="{BB962C8B-B14F-4D97-AF65-F5344CB8AC3E}">
        <p14:creationId xmlns:p14="http://schemas.microsoft.com/office/powerpoint/2010/main" val="19815672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A3F7E-5CF0-48D9-B820-72316D7F8BED}"/>
              </a:ext>
            </a:extLst>
          </p:cNvPr>
          <p:cNvSpPr>
            <a:spLocks noGrp="1"/>
          </p:cNvSpPr>
          <p:nvPr>
            <p:ph type="title"/>
          </p:nvPr>
        </p:nvSpPr>
        <p:spPr/>
        <p:txBody>
          <a:bodyPr>
            <a:normAutofit/>
          </a:bodyPr>
          <a:lstStyle/>
          <a:p>
            <a:pPr marL="342900" lvl="0" indent="-342900" algn="ctr">
              <a:lnSpc>
                <a:spcPct val="100000"/>
              </a:lnSpc>
              <a:spcBef>
                <a:spcPts val="0"/>
              </a:spcBef>
              <a:spcAft>
                <a:spcPts val="0"/>
              </a:spcAft>
            </a:pPr>
            <a:r>
              <a:rPr lang="en-US" sz="5400" b="1" dirty="0">
                <a:solidFill>
                  <a:schemeClr val="accent2"/>
                </a:solidFill>
                <a:latin typeface="Times New Roman" panose="02020603050405020304" pitchFamily="18" charset="0"/>
                <a:ea typeface="Arial Narrow"/>
                <a:cs typeface="Times New Roman" panose="02020603050405020304" pitchFamily="18" charset="0"/>
                <a:sym typeface="Arial Narrow"/>
              </a:rPr>
              <a:t>HEADSS</a:t>
            </a:r>
            <a:endParaRPr lang="en-US" b="1" dirty="0">
              <a:solidFill>
                <a:schemeClr val="accent2"/>
              </a:solidFill>
            </a:endParaRPr>
          </a:p>
        </p:txBody>
      </p:sp>
      <p:sp>
        <p:nvSpPr>
          <p:cNvPr id="3" name="Content Placeholder 2">
            <a:extLst>
              <a:ext uri="{FF2B5EF4-FFF2-40B4-BE49-F238E27FC236}">
                <a16:creationId xmlns:a16="http://schemas.microsoft.com/office/drawing/2014/main" id="{917474F3-937C-4E8A-8835-C5D78657D901}"/>
              </a:ext>
            </a:extLst>
          </p:cNvPr>
          <p:cNvSpPr>
            <a:spLocks noGrp="1"/>
          </p:cNvSpPr>
          <p:nvPr>
            <p:ph idx="1"/>
          </p:nvPr>
        </p:nvSpPr>
        <p:spPr>
          <a:xfrm>
            <a:off x="1066800" y="2291300"/>
            <a:ext cx="10058400" cy="4023360"/>
          </a:xfrm>
        </p:spPr>
        <p:txBody>
          <a:bodyPr/>
          <a:lstStyle/>
          <a:p>
            <a:pPr>
              <a:buFont typeface="Arial" panose="020B0604020202020204" pitchFamily="34" charset="0"/>
              <a:buChar char="•"/>
            </a:pPr>
            <a:r>
              <a:rPr lang="en-US" sz="3600" dirty="0">
                <a:solidFill>
                  <a:srgbClr val="595959"/>
                </a:solidFill>
                <a:latin typeface="Times New Roman" panose="02020603050405020304" pitchFamily="18" charset="0"/>
                <a:ea typeface="Arial Narrow"/>
                <a:cs typeface="Times New Roman" panose="02020603050405020304" pitchFamily="18" charset="0"/>
                <a:sym typeface="Arial Narrow"/>
              </a:rPr>
              <a:t>Interview</a:t>
            </a:r>
          </a:p>
          <a:p>
            <a:pPr>
              <a:buFont typeface="Arial" panose="020B0604020202020204" pitchFamily="34" charset="0"/>
              <a:buChar char="•"/>
            </a:pPr>
            <a:endParaRPr lang="en-US" sz="3600" dirty="0">
              <a:solidFill>
                <a:srgbClr val="595959"/>
              </a:solidFill>
              <a:latin typeface="Times New Roman" panose="02020603050405020304" pitchFamily="18" charset="0"/>
              <a:ea typeface="Arial Narrow"/>
              <a:cs typeface="Times New Roman" panose="02020603050405020304" pitchFamily="18" charset="0"/>
              <a:sym typeface="Arial Narrow"/>
            </a:endParaRPr>
          </a:p>
          <a:p>
            <a:pPr>
              <a:buFont typeface="Arial" panose="020B0604020202020204" pitchFamily="34" charset="0"/>
              <a:buChar char="•"/>
            </a:pPr>
            <a:r>
              <a:rPr lang="en-US" sz="3600" dirty="0">
                <a:solidFill>
                  <a:srgbClr val="595959"/>
                </a:solidFill>
                <a:latin typeface="Times New Roman" panose="02020603050405020304" pitchFamily="18" charset="0"/>
                <a:ea typeface="Arial Narrow"/>
                <a:cs typeface="Times New Roman" panose="02020603050405020304" pitchFamily="18" charset="0"/>
                <a:sym typeface="Arial Narrow"/>
              </a:rPr>
              <a:t>3 – 90 minutes</a:t>
            </a:r>
            <a:br>
              <a:rPr lang="en-US" dirty="0">
                <a:latin typeface="Times New Roman" panose="02020603050405020304" pitchFamily="18" charset="0"/>
                <a:cs typeface="Times New Roman" panose="02020603050405020304" pitchFamily="18" charset="0"/>
              </a:rPr>
            </a:br>
            <a:endParaRPr lang="en-US" dirty="0"/>
          </a:p>
        </p:txBody>
      </p:sp>
      <p:pic>
        <p:nvPicPr>
          <p:cNvPr id="4" name="Picture 3">
            <a:extLst>
              <a:ext uri="{FF2B5EF4-FFF2-40B4-BE49-F238E27FC236}">
                <a16:creationId xmlns:a16="http://schemas.microsoft.com/office/drawing/2014/main" id="{D90EA309-D202-4DA6-9374-7B7CF9A642EF}"/>
              </a:ext>
            </a:extLst>
          </p:cNvPr>
          <p:cNvPicPr>
            <a:picLocks noChangeAspect="1"/>
          </p:cNvPicPr>
          <p:nvPr/>
        </p:nvPicPr>
        <p:blipFill rotWithShape="1">
          <a:blip r:embed="rId3"/>
          <a:srcRect l="31848" t="29952" r="30217" b="25333"/>
          <a:stretch/>
        </p:blipFill>
        <p:spPr>
          <a:xfrm>
            <a:off x="5486399" y="2014330"/>
            <a:ext cx="6068074" cy="4023360"/>
          </a:xfrm>
          <a:prstGeom prst="rect">
            <a:avLst/>
          </a:prstGeom>
        </p:spPr>
      </p:pic>
      <p:sp>
        <p:nvSpPr>
          <p:cNvPr id="5" name="TextBox 4">
            <a:extLst>
              <a:ext uri="{FF2B5EF4-FFF2-40B4-BE49-F238E27FC236}">
                <a16:creationId xmlns:a16="http://schemas.microsoft.com/office/drawing/2014/main" id="{F00AC36E-187F-4B10-BF4B-0A95073967AA}"/>
              </a:ext>
            </a:extLst>
          </p:cNvPr>
          <p:cNvSpPr txBox="1"/>
          <p:nvPr/>
        </p:nvSpPr>
        <p:spPr>
          <a:xfrm>
            <a:off x="9319566" y="6391575"/>
            <a:ext cx="2234907" cy="400110"/>
          </a:xfrm>
          <a:prstGeom prst="rect">
            <a:avLst/>
          </a:prstGeom>
          <a:noFill/>
        </p:spPr>
        <p:txBody>
          <a:bodyPr wrap="none" rtlCol="0">
            <a:spAutoFit/>
          </a:bodyPr>
          <a:lstStyle/>
          <a:p>
            <a:r>
              <a:rPr lang="en-US" sz="2000" b="1" dirty="0">
                <a:solidFill>
                  <a:schemeClr val="bg1"/>
                </a:solidFill>
                <a:latin typeface="Times New Roman" panose="02020603050405020304" pitchFamily="18" charset="0"/>
                <a:cs typeface="Times New Roman" panose="02020603050405020304" pitchFamily="18" charset="0"/>
              </a:rPr>
              <a:t>(Cohen et al, 1991)</a:t>
            </a:r>
          </a:p>
        </p:txBody>
      </p:sp>
    </p:spTree>
    <p:extLst>
      <p:ext uri="{BB962C8B-B14F-4D97-AF65-F5344CB8AC3E}">
        <p14:creationId xmlns:p14="http://schemas.microsoft.com/office/powerpoint/2010/main" val="14620468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75D1F-9920-459D-AB77-0FDC9B13F32E}"/>
              </a:ext>
            </a:extLst>
          </p:cNvPr>
          <p:cNvSpPr>
            <a:spLocks noGrp="1"/>
          </p:cNvSpPr>
          <p:nvPr>
            <p:ph type="title"/>
          </p:nvPr>
        </p:nvSpPr>
        <p:spPr/>
        <p:txBody>
          <a:bodyPr>
            <a:normAutofit/>
          </a:bodyPr>
          <a:lstStyle/>
          <a:p>
            <a:pPr algn="ctr"/>
            <a:r>
              <a:rPr lang="en-US" sz="4000" b="1" dirty="0">
                <a:solidFill>
                  <a:schemeClr val="accent2"/>
                </a:solidFill>
                <a:latin typeface="Times New Roman" panose="02020603050405020304" pitchFamily="18" charset="0"/>
                <a:cs typeface="Times New Roman" panose="02020603050405020304" pitchFamily="18" charset="0"/>
              </a:rPr>
              <a:t>SCREEENING &amp; ASSESSMENT</a:t>
            </a:r>
          </a:p>
        </p:txBody>
      </p:sp>
      <p:sp>
        <p:nvSpPr>
          <p:cNvPr id="3" name="Content Placeholder 2">
            <a:extLst>
              <a:ext uri="{FF2B5EF4-FFF2-40B4-BE49-F238E27FC236}">
                <a16:creationId xmlns:a16="http://schemas.microsoft.com/office/drawing/2014/main" id="{D358953F-1C3C-40DC-BDDD-969B29D7CA47}"/>
              </a:ext>
            </a:extLst>
          </p:cNvPr>
          <p:cNvSpPr>
            <a:spLocks noGrp="1"/>
          </p:cNvSpPr>
          <p:nvPr>
            <p:ph idx="1"/>
          </p:nvPr>
        </p:nvSpPr>
        <p:spPr>
          <a:xfrm>
            <a:off x="728870" y="1737360"/>
            <a:ext cx="11053638" cy="4515310"/>
          </a:xfrm>
        </p:spPr>
        <p:txBody>
          <a:bodyPr>
            <a:normAutofit fontScale="92500"/>
          </a:bodyPr>
          <a:lstStyle/>
          <a:p>
            <a:r>
              <a:rPr lang="en-US" sz="3600" dirty="0">
                <a:latin typeface="Times New Roman" panose="02020603050405020304" pitchFamily="18" charset="0"/>
                <a:cs typeface="Times New Roman" panose="02020603050405020304" pitchFamily="18" charset="0"/>
              </a:rPr>
              <a:t>Learning Objectives</a:t>
            </a:r>
          </a:p>
          <a:p>
            <a:pPr marL="201168" lvl="1" indent="0">
              <a:buNone/>
            </a:pPr>
            <a:endParaRPr lang="en-US" sz="3600" dirty="0">
              <a:latin typeface="Times New Roman" panose="02020603050405020304" pitchFamily="18" charset="0"/>
              <a:cs typeface="Times New Roman" panose="02020603050405020304" pitchFamily="18" charset="0"/>
            </a:endParaRPr>
          </a:p>
          <a:p>
            <a:pPr lvl="1">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To learn the difference between screenings and assessments. </a:t>
            </a:r>
          </a:p>
          <a:p>
            <a:pPr lvl="1">
              <a:buFont typeface="Arial" panose="020B0604020202020204" pitchFamily="34" charset="0"/>
              <a:buChar char="•"/>
            </a:pPr>
            <a:endParaRPr lang="en-US" sz="3600" dirty="0">
              <a:latin typeface="Times New Roman" panose="02020603050405020304" pitchFamily="18" charset="0"/>
              <a:cs typeface="Times New Roman" panose="02020603050405020304" pitchFamily="18" charset="0"/>
            </a:endParaRPr>
          </a:p>
          <a:p>
            <a:pPr lvl="1">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To understand ethical guidelines when working with youth. </a:t>
            </a:r>
          </a:p>
          <a:p>
            <a:pPr lvl="1">
              <a:buFont typeface="Arial" panose="020B0604020202020204" pitchFamily="34" charset="0"/>
              <a:buChar char="•"/>
            </a:pPr>
            <a:endParaRPr lang="en-US" sz="3600" dirty="0">
              <a:latin typeface="Times New Roman" panose="02020603050405020304" pitchFamily="18" charset="0"/>
              <a:cs typeface="Times New Roman" panose="02020603050405020304" pitchFamily="18" charset="0"/>
            </a:endParaRPr>
          </a:p>
          <a:p>
            <a:pPr lvl="1">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To incorporate trauma-informed skills when working with youth.</a:t>
            </a:r>
          </a:p>
          <a:p>
            <a:pPr lvl="1">
              <a:buFont typeface="Arial" panose="020B0604020202020204" pitchFamily="34" charset="0"/>
              <a:buChar char="•"/>
            </a:pPr>
            <a:endParaRPr lang="en-US" sz="3600" dirty="0">
              <a:latin typeface="Times New Roman" panose="02020603050405020304" pitchFamily="18" charset="0"/>
              <a:cs typeface="Times New Roman" panose="02020603050405020304" pitchFamily="18" charset="0"/>
            </a:endParaRPr>
          </a:p>
          <a:p>
            <a:pPr lvl="1">
              <a:buFont typeface="Arial" panose="020B0604020202020204" pitchFamily="34" charset="0"/>
              <a:buChar char="•"/>
            </a:pP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828334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7820B-1CE7-4CF8-A760-91CE79B2A6E5}"/>
              </a:ext>
            </a:extLst>
          </p:cNvPr>
          <p:cNvSpPr>
            <a:spLocks noGrp="1"/>
          </p:cNvSpPr>
          <p:nvPr>
            <p:ph type="title"/>
          </p:nvPr>
        </p:nvSpPr>
        <p:spPr>
          <a:xfrm>
            <a:off x="6730000" y="639097"/>
            <a:ext cx="4813072" cy="3686015"/>
          </a:xfrm>
        </p:spPr>
        <p:txBody>
          <a:bodyPr vert="horz" lIns="91440" tIns="45720" rIns="91440" bIns="45720" rtlCol="0" anchor="b">
            <a:normAutofit/>
          </a:bodyPr>
          <a:lstStyle/>
          <a:p>
            <a:pPr algn="ctr"/>
            <a:r>
              <a:rPr lang="en-US" sz="8000" b="1" dirty="0">
                <a:solidFill>
                  <a:schemeClr val="accent2"/>
                </a:solidFill>
                <a:latin typeface="Times New Roman" panose="02020603050405020304" pitchFamily="18" charset="0"/>
                <a:cs typeface="Times New Roman" panose="02020603050405020304" pitchFamily="18" charset="0"/>
              </a:rPr>
              <a:t>Let’s Practice! </a:t>
            </a:r>
          </a:p>
        </p:txBody>
      </p:sp>
      <p:pic>
        <p:nvPicPr>
          <p:cNvPr id="2050" name="Picture 2" descr="Image result for role play">
            <a:extLst>
              <a:ext uri="{FF2B5EF4-FFF2-40B4-BE49-F238E27FC236}">
                <a16:creationId xmlns:a16="http://schemas.microsoft.com/office/drawing/2014/main" id="{CEFEC84D-C2FF-46B5-9257-62285C64E202}"/>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33999" y="1209083"/>
            <a:ext cx="5462001" cy="3916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28758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391C3B-FC99-4756-827F-DA9040F26BD7}"/>
              </a:ext>
            </a:extLst>
          </p:cNvPr>
          <p:cNvSpPr>
            <a:spLocks noGrp="1"/>
          </p:cNvSpPr>
          <p:nvPr>
            <p:ph idx="1"/>
          </p:nvPr>
        </p:nvSpPr>
        <p:spPr>
          <a:xfrm>
            <a:off x="1066800" y="2137282"/>
            <a:ext cx="10058400" cy="4023360"/>
          </a:xfrm>
        </p:spPr>
        <p:txBody>
          <a:bodyPr>
            <a:normAutofit/>
          </a:bodyPr>
          <a:lstStyle/>
          <a:p>
            <a:pP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Adolescent Health Review (AHR) </a:t>
            </a:r>
          </a:p>
          <a:p>
            <a:pPr>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Adolescent Substance Abuse Subtle Screening Inventory (SASSIA2)</a:t>
            </a:r>
          </a:p>
          <a:p>
            <a:pPr>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Brief Psychiatric Rating Scale – Children (BPRS-C)</a:t>
            </a:r>
          </a:p>
        </p:txBody>
      </p:sp>
      <p:sp>
        <p:nvSpPr>
          <p:cNvPr id="4" name="Title 1">
            <a:extLst>
              <a:ext uri="{FF2B5EF4-FFF2-40B4-BE49-F238E27FC236}">
                <a16:creationId xmlns:a16="http://schemas.microsoft.com/office/drawing/2014/main" id="{6CA2A617-D743-497D-AF71-D7422EFC3D9E}"/>
              </a:ext>
            </a:extLst>
          </p:cNvPr>
          <p:cNvSpPr txBox="1">
            <a:spLocks/>
          </p:cNvSpPr>
          <p:nvPr/>
        </p:nvSpPr>
        <p:spPr>
          <a:xfrm>
            <a:off x="1249680" y="439003"/>
            <a:ext cx="10058400" cy="1450757"/>
          </a:xfrm>
          <a:prstGeom prst="rect">
            <a:avLst/>
          </a:prstGeom>
        </p:spPr>
        <p:txBody>
          <a:bodyPr vert="horz" lIns="91440" tIns="45720" rIns="91440" bIns="45720"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b="1" dirty="0">
                <a:solidFill>
                  <a:schemeClr val="accent2"/>
                </a:solidFill>
                <a:latin typeface="Times New Roman" panose="02020603050405020304" pitchFamily="18" charset="0"/>
                <a:cs typeface="Times New Roman" panose="02020603050405020304" pitchFamily="18" charset="0"/>
              </a:rPr>
              <a:t>OTHER SCREENIGNS &amp; ASSESSMENTS</a:t>
            </a:r>
          </a:p>
        </p:txBody>
      </p:sp>
    </p:spTree>
    <p:extLst>
      <p:ext uri="{BB962C8B-B14F-4D97-AF65-F5344CB8AC3E}">
        <p14:creationId xmlns:p14="http://schemas.microsoft.com/office/powerpoint/2010/main" val="23228464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6661C-FBA9-445B-978C-3B6DB51D9DD7}"/>
              </a:ext>
            </a:extLst>
          </p:cNvPr>
          <p:cNvSpPr>
            <a:spLocks noGrp="1"/>
          </p:cNvSpPr>
          <p:nvPr>
            <p:ph type="title"/>
          </p:nvPr>
        </p:nvSpPr>
        <p:spPr/>
        <p:txBody>
          <a:bodyPr/>
          <a:lstStyle/>
          <a:p>
            <a:pPr algn="ctr"/>
            <a:r>
              <a:rPr lang="en-US" b="1" dirty="0">
                <a:solidFill>
                  <a:schemeClr val="accent2"/>
                </a:solidFill>
                <a:latin typeface="Times New Roman" panose="02020603050405020304" pitchFamily="18" charset="0"/>
                <a:cs typeface="Times New Roman" panose="02020603050405020304" pitchFamily="18" charset="0"/>
              </a:rPr>
              <a:t>CASE MANAGEMENT </a:t>
            </a:r>
          </a:p>
        </p:txBody>
      </p:sp>
      <p:sp>
        <p:nvSpPr>
          <p:cNvPr id="3" name="Content Placeholder 2">
            <a:extLst>
              <a:ext uri="{FF2B5EF4-FFF2-40B4-BE49-F238E27FC236}">
                <a16:creationId xmlns:a16="http://schemas.microsoft.com/office/drawing/2014/main" id="{946E1198-A557-4209-99FE-823156A34751}"/>
              </a:ext>
            </a:extLst>
          </p:cNvPr>
          <p:cNvSpPr>
            <a:spLocks noGrp="1"/>
          </p:cNvSpPr>
          <p:nvPr>
            <p:ph idx="1"/>
          </p:nvPr>
        </p:nvSpPr>
        <p:spPr>
          <a:xfrm>
            <a:off x="1282811" y="2230047"/>
            <a:ext cx="4031311" cy="4023360"/>
          </a:xfrm>
        </p:spPr>
        <p:txBody>
          <a:bodyPr/>
          <a:lstStyle/>
          <a:p>
            <a:pP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Case Management </a:t>
            </a:r>
          </a:p>
          <a:p>
            <a:pPr>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Case Coordination </a:t>
            </a:r>
          </a:p>
          <a:p>
            <a:pPr>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Casework </a:t>
            </a:r>
          </a:p>
          <a:p>
            <a:pPr>
              <a:buFont typeface="Arial" panose="020B0604020202020204" pitchFamily="34" charset="0"/>
              <a:buChar char="•"/>
            </a:pPr>
            <a:endParaRPr lang="en-US" dirty="0"/>
          </a:p>
          <a:p>
            <a:pPr>
              <a:buFont typeface="Arial" panose="020B0604020202020204" pitchFamily="34" charset="0"/>
              <a:buChar char="•"/>
            </a:pPr>
            <a:endParaRPr lang="en-US" dirty="0"/>
          </a:p>
        </p:txBody>
      </p:sp>
      <p:sp>
        <p:nvSpPr>
          <p:cNvPr id="4" name="TextBox 3">
            <a:extLst>
              <a:ext uri="{FF2B5EF4-FFF2-40B4-BE49-F238E27FC236}">
                <a16:creationId xmlns:a16="http://schemas.microsoft.com/office/drawing/2014/main" id="{F075FBAD-0B93-4E96-B525-807895190B49}"/>
              </a:ext>
            </a:extLst>
          </p:cNvPr>
          <p:cNvSpPr txBox="1"/>
          <p:nvPr/>
        </p:nvSpPr>
        <p:spPr>
          <a:xfrm>
            <a:off x="9806609" y="6488668"/>
            <a:ext cx="2178802" cy="369332"/>
          </a:xfrm>
          <a:prstGeom prst="rect">
            <a:avLst/>
          </a:prstGeom>
          <a:noFill/>
        </p:spPr>
        <p:txBody>
          <a:bodyPr wrap="none" rtlCol="0">
            <a:spAutoFit/>
          </a:bodyPr>
          <a:lstStyle/>
          <a:p>
            <a:r>
              <a:rPr lang="en-US" b="1" dirty="0">
                <a:solidFill>
                  <a:schemeClr val="bg1"/>
                </a:solidFill>
                <a:latin typeface="Times New Roman" panose="02020603050405020304" pitchFamily="18" charset="0"/>
                <a:cs typeface="Times New Roman" panose="02020603050405020304" pitchFamily="18" charset="0"/>
              </a:rPr>
              <a:t>(CMSA.ORG, 2017)</a:t>
            </a:r>
          </a:p>
        </p:txBody>
      </p:sp>
      <p:pic>
        <p:nvPicPr>
          <p:cNvPr id="2050" name="Picture 2" descr="Image result for case manager">
            <a:extLst>
              <a:ext uri="{FF2B5EF4-FFF2-40B4-BE49-F238E27FC236}">
                <a16:creationId xmlns:a16="http://schemas.microsoft.com/office/drawing/2014/main" id="{7F2BD751-E7AC-4050-A776-F962F3D15E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9666" y="2088874"/>
            <a:ext cx="5715000" cy="3581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73516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C962255-2449-4FF4-ADD4-913C4C10D1A5}"/>
              </a:ext>
            </a:extLst>
          </p:cNvPr>
          <p:cNvSpPr txBox="1">
            <a:spLocks/>
          </p:cNvSpPr>
          <p:nvPr/>
        </p:nvSpPr>
        <p:spPr>
          <a:xfrm>
            <a:off x="1066800" y="1817229"/>
            <a:ext cx="10058400" cy="1450757"/>
          </a:xfrm>
          <a:prstGeom prst="rect">
            <a:avLst/>
          </a:prstGeom>
        </p:spPr>
        <p:txBody>
          <a:bodyPr vert="horz" lIns="91440" tIns="45720" rIns="91440" bIns="45720"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b="1" dirty="0">
                <a:solidFill>
                  <a:schemeClr val="accent2"/>
                </a:solidFill>
                <a:latin typeface="Times New Roman" panose="02020603050405020304" pitchFamily="18" charset="0"/>
                <a:cs typeface="Times New Roman" panose="02020603050405020304" pitchFamily="18" charset="0"/>
              </a:rPr>
              <a:t>CASE MANAGEMENT MODELS </a:t>
            </a:r>
          </a:p>
        </p:txBody>
      </p:sp>
    </p:spTree>
    <p:extLst>
      <p:ext uri="{BB962C8B-B14F-4D97-AF65-F5344CB8AC3E}">
        <p14:creationId xmlns:p14="http://schemas.microsoft.com/office/powerpoint/2010/main" val="30969457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B5993E2-C02B-4335-ABA5-D8EC465551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0B801A2-5622-4BE8-9AD2-C337A2CD0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2556DCD6-B137-46F6-AA52-5DFB999A9A7C}"/>
              </a:ext>
            </a:extLst>
          </p:cNvPr>
          <p:cNvSpPr>
            <a:spLocks noGrp="1"/>
          </p:cNvSpPr>
          <p:nvPr>
            <p:ph type="title"/>
          </p:nvPr>
        </p:nvSpPr>
        <p:spPr>
          <a:xfrm>
            <a:off x="173478" y="639763"/>
            <a:ext cx="3921608" cy="5772840"/>
          </a:xfrm>
        </p:spPr>
        <p:txBody>
          <a:bodyPr anchor="ctr">
            <a:normAutofit/>
          </a:bodyPr>
          <a:lstStyle/>
          <a:p>
            <a:r>
              <a:rPr lang="en-US" sz="3600" b="1" dirty="0">
                <a:solidFill>
                  <a:srgbClr val="FFFFFF"/>
                </a:solidFill>
                <a:latin typeface="Times New Roman" panose="02020603050405020304" pitchFamily="18" charset="0"/>
                <a:cs typeface="Times New Roman" panose="02020603050405020304" pitchFamily="18" charset="0"/>
              </a:rPr>
              <a:t>GENERAL CASE MANAGEMENT </a:t>
            </a:r>
          </a:p>
        </p:txBody>
      </p:sp>
      <p:sp>
        <p:nvSpPr>
          <p:cNvPr id="14" name="Rectangle 13">
            <a:extLst>
              <a:ext uri="{FF2B5EF4-FFF2-40B4-BE49-F238E27FC236}">
                <a16:creationId xmlns:a16="http://schemas.microsoft.com/office/drawing/2014/main" id="{B7AF614F-5BC3-4086-99F5-B87C5847A0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a:extLst>
              <a:ext uri="{FF2B5EF4-FFF2-40B4-BE49-F238E27FC236}">
                <a16:creationId xmlns:a16="http://schemas.microsoft.com/office/drawing/2014/main" id="{D9CB5F36-E2A1-482D-8BF5-3218FB341785}"/>
              </a:ext>
            </a:extLst>
          </p:cNvPr>
          <p:cNvGraphicFramePr>
            <a:graphicFrameLocks noGrp="1"/>
          </p:cNvGraphicFramePr>
          <p:nvPr>
            <p:ph idx="1"/>
            <p:extLst>
              <p:ext uri="{D42A27DB-BD31-4B8C-83A1-F6EECF244321}">
                <p14:modId xmlns:p14="http://schemas.microsoft.com/office/powerpoint/2010/main" val="2065930454"/>
              </p:ext>
            </p:extLst>
          </p:nvPr>
        </p:nvGraphicFramePr>
        <p:xfrm>
          <a:off x="4513601" y="639763"/>
          <a:ext cx="7148643" cy="59465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789113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84B70D5-875B-433D-BDBD-1522A85D6C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91EF615-B9DC-4488-B1BA-17E79308AE35}"/>
              </a:ext>
            </a:extLst>
          </p:cNvPr>
          <p:cNvSpPr>
            <a:spLocks noGrp="1"/>
          </p:cNvSpPr>
          <p:nvPr>
            <p:ph type="title"/>
          </p:nvPr>
        </p:nvSpPr>
        <p:spPr>
          <a:xfrm>
            <a:off x="7859485" y="634946"/>
            <a:ext cx="3690257" cy="1450757"/>
          </a:xfrm>
        </p:spPr>
        <p:txBody>
          <a:bodyPr>
            <a:normAutofit/>
          </a:bodyPr>
          <a:lstStyle/>
          <a:p>
            <a:pPr algn="ctr"/>
            <a:r>
              <a:rPr lang="en-US" sz="3700" b="1" dirty="0">
                <a:solidFill>
                  <a:schemeClr val="accent2"/>
                </a:solidFill>
                <a:latin typeface="Times New Roman" panose="02020603050405020304" pitchFamily="18" charset="0"/>
                <a:cs typeface="Times New Roman" panose="02020603050405020304" pitchFamily="18" charset="0"/>
              </a:rPr>
              <a:t>WRAP AROUND MODEL </a:t>
            </a:r>
          </a:p>
        </p:txBody>
      </p:sp>
      <p:pic>
        <p:nvPicPr>
          <p:cNvPr id="5" name="Picture 4">
            <a:extLst>
              <a:ext uri="{FF2B5EF4-FFF2-40B4-BE49-F238E27FC236}">
                <a16:creationId xmlns:a16="http://schemas.microsoft.com/office/drawing/2014/main" id="{3523A928-1C0E-4A19-B346-652F82BEB414}"/>
              </a:ext>
            </a:extLst>
          </p:cNvPr>
          <p:cNvPicPr>
            <a:picLocks noChangeAspect="1"/>
          </p:cNvPicPr>
          <p:nvPr/>
        </p:nvPicPr>
        <p:blipFill rotWithShape="1">
          <a:blip r:embed="rId3"/>
          <a:srcRect l="16087" t="23768" r="45543" b="28889"/>
          <a:stretch/>
        </p:blipFill>
        <p:spPr>
          <a:xfrm>
            <a:off x="23753" y="523684"/>
            <a:ext cx="7811979" cy="5421849"/>
          </a:xfrm>
          <a:prstGeom prst="rect">
            <a:avLst/>
          </a:prstGeom>
        </p:spPr>
      </p:pic>
      <p:cxnSp>
        <p:nvCxnSpPr>
          <p:cNvPr id="12" name="Straight Connector 11">
            <a:extLst>
              <a:ext uri="{FF2B5EF4-FFF2-40B4-BE49-F238E27FC236}">
                <a16:creationId xmlns:a16="http://schemas.microsoft.com/office/drawing/2014/main" id="{C947DF4A-614C-4B4C-8B80-E5B9D8E8CFE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92143" y="2085703"/>
            <a:ext cx="3566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465E208B-3F34-4398-9A21-392F0A216A2D}"/>
              </a:ext>
            </a:extLst>
          </p:cNvPr>
          <p:cNvSpPr>
            <a:spLocks noGrp="1"/>
          </p:cNvSpPr>
          <p:nvPr>
            <p:ph idx="1"/>
          </p:nvPr>
        </p:nvSpPr>
        <p:spPr>
          <a:xfrm>
            <a:off x="7859485" y="2198913"/>
            <a:ext cx="4147699" cy="4024137"/>
          </a:xfrm>
        </p:spPr>
        <p:txBody>
          <a:bodyPr>
            <a:normAutofit fontScale="92500" lnSpcReduction="10000"/>
          </a:bodyPr>
          <a:lstStyle/>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Evidence-based case management method.</a:t>
            </a: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 Principles: </a:t>
            </a:r>
          </a:p>
          <a:p>
            <a:pPr lvl="1">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Voice &amp; Choice at the core</a:t>
            </a:r>
          </a:p>
          <a:p>
            <a:pPr lvl="1">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Individualized care</a:t>
            </a:r>
          </a:p>
          <a:p>
            <a:pPr lvl="1">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Strengths-based</a:t>
            </a:r>
          </a:p>
          <a:p>
            <a:pPr lvl="1">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Natural Supports</a:t>
            </a:r>
          </a:p>
          <a:p>
            <a:pPr lvl="1">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Team-based collaborative planning</a:t>
            </a:r>
          </a:p>
          <a:p>
            <a:pPr lvl="1">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Unconditional Care</a:t>
            </a:r>
          </a:p>
          <a:p>
            <a:pPr lvl="1">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Community-based care</a:t>
            </a:r>
          </a:p>
          <a:p>
            <a:pPr lvl="1">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Culturally Competent </a:t>
            </a:r>
          </a:p>
          <a:p>
            <a:pPr lvl="1">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Outcome-based </a:t>
            </a:r>
          </a:p>
          <a:p>
            <a:pPr lvl="1">
              <a:buFont typeface="Arial" panose="020B0604020202020204" pitchFamily="34" charset="0"/>
              <a:buChar char="•"/>
            </a:pPr>
            <a:endParaRPr lang="en-US" dirty="0"/>
          </a:p>
          <a:p>
            <a:endParaRPr lang="en-US" dirty="0"/>
          </a:p>
          <a:p>
            <a:endParaRPr lang="en-US" dirty="0"/>
          </a:p>
        </p:txBody>
      </p:sp>
      <p:sp>
        <p:nvSpPr>
          <p:cNvPr id="14" name="Rectangle 13">
            <a:extLst>
              <a:ext uri="{FF2B5EF4-FFF2-40B4-BE49-F238E27FC236}">
                <a16:creationId xmlns:a16="http://schemas.microsoft.com/office/drawing/2014/main" id="{1E299956-A9E7-4FC1-A0B1-D590CA9730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17FC539C-B783-4B03-9F9E-D13430F3F6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extBox 3">
            <a:extLst>
              <a:ext uri="{FF2B5EF4-FFF2-40B4-BE49-F238E27FC236}">
                <a16:creationId xmlns:a16="http://schemas.microsoft.com/office/drawing/2014/main" id="{AE8EF796-83AB-46E8-9E36-689CC6B53EC6}"/>
              </a:ext>
            </a:extLst>
          </p:cNvPr>
          <p:cNvSpPr txBox="1"/>
          <p:nvPr/>
        </p:nvSpPr>
        <p:spPr>
          <a:xfrm>
            <a:off x="9289773" y="6473735"/>
            <a:ext cx="2717411" cy="369332"/>
          </a:xfrm>
          <a:prstGeom prst="rect">
            <a:avLst/>
          </a:prstGeom>
          <a:noFill/>
        </p:spPr>
        <p:txBody>
          <a:bodyPr wrap="none" rtlCol="0">
            <a:spAutoFit/>
          </a:bodyPr>
          <a:lstStyle/>
          <a:p>
            <a:pPr>
              <a:spcAft>
                <a:spcPts val="600"/>
              </a:spcAft>
            </a:pPr>
            <a:r>
              <a:rPr lang="en-US" b="1" dirty="0">
                <a:solidFill>
                  <a:schemeClr val="bg1"/>
                </a:solidFill>
                <a:latin typeface="Times New Roman" panose="02020603050405020304" pitchFamily="18" charset="0"/>
                <a:cs typeface="Times New Roman" panose="02020603050405020304" pitchFamily="18" charset="0"/>
              </a:rPr>
              <a:t>(Burns, 2008; NWI, 2008)</a:t>
            </a:r>
            <a:endParaRPr lang="en-US" b="1">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792594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C962255-2449-4FF4-ADD4-913C4C10D1A5}"/>
              </a:ext>
            </a:extLst>
          </p:cNvPr>
          <p:cNvSpPr txBox="1">
            <a:spLocks/>
          </p:cNvSpPr>
          <p:nvPr/>
        </p:nvSpPr>
        <p:spPr>
          <a:xfrm>
            <a:off x="1066800" y="1817229"/>
            <a:ext cx="10058400" cy="1450757"/>
          </a:xfrm>
          <a:prstGeom prst="rect">
            <a:avLst/>
          </a:prstGeom>
        </p:spPr>
        <p:txBody>
          <a:bodyPr vert="horz" lIns="91440" tIns="45720" rIns="91440" bIns="45720"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b="1" dirty="0">
                <a:solidFill>
                  <a:schemeClr val="accent2"/>
                </a:solidFill>
                <a:latin typeface="Times New Roman" panose="02020603050405020304" pitchFamily="18" charset="0"/>
                <a:cs typeface="Times New Roman" panose="02020603050405020304" pitchFamily="18" charset="0"/>
              </a:rPr>
              <a:t>CASE MANAGEMENT TOOLS </a:t>
            </a:r>
          </a:p>
        </p:txBody>
      </p:sp>
    </p:spTree>
    <p:extLst>
      <p:ext uri="{BB962C8B-B14F-4D97-AF65-F5344CB8AC3E}">
        <p14:creationId xmlns:p14="http://schemas.microsoft.com/office/powerpoint/2010/main" val="12954718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2" name="Straight Connector 21">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24" name="Rectangle 23">
            <a:extLst>
              <a:ext uri="{FF2B5EF4-FFF2-40B4-BE49-F238E27FC236}">
                <a16:creationId xmlns:a16="http://schemas.microsoft.com/office/drawing/2014/main" id="{FA4CD5CB-D209-4D70-8CA4-629731C592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0B3A341-E53B-4225-A779-93B7DB23FB1A}"/>
              </a:ext>
            </a:extLst>
          </p:cNvPr>
          <p:cNvSpPr>
            <a:spLocks noGrp="1"/>
          </p:cNvSpPr>
          <p:nvPr>
            <p:ph type="title"/>
          </p:nvPr>
        </p:nvSpPr>
        <p:spPr>
          <a:xfrm>
            <a:off x="8141110" y="639097"/>
            <a:ext cx="3401961" cy="3686015"/>
          </a:xfrm>
        </p:spPr>
        <p:txBody>
          <a:bodyPr vert="horz" lIns="91440" tIns="45720" rIns="91440" bIns="45720" rtlCol="0" anchor="b">
            <a:normAutofit/>
          </a:bodyPr>
          <a:lstStyle/>
          <a:p>
            <a:pPr algn="ctr"/>
            <a:r>
              <a:rPr lang="en-US" b="1" dirty="0">
                <a:solidFill>
                  <a:schemeClr val="accent2"/>
                </a:solidFill>
                <a:latin typeface="Times New Roman" panose="02020603050405020304" pitchFamily="18" charset="0"/>
                <a:cs typeface="Times New Roman" panose="02020603050405020304" pitchFamily="18" charset="0"/>
              </a:rPr>
              <a:t>The Strengths &amp; Needs Assessment (SNA) Tool</a:t>
            </a:r>
          </a:p>
        </p:txBody>
      </p:sp>
      <p:pic>
        <p:nvPicPr>
          <p:cNvPr id="4" name="Picture 3">
            <a:extLst>
              <a:ext uri="{FF2B5EF4-FFF2-40B4-BE49-F238E27FC236}">
                <a16:creationId xmlns:a16="http://schemas.microsoft.com/office/drawing/2014/main" id="{45431A93-5DCA-4D43-BE12-70C6EF2BF2B8}"/>
              </a:ext>
            </a:extLst>
          </p:cNvPr>
          <p:cNvPicPr>
            <a:picLocks noChangeAspect="1"/>
          </p:cNvPicPr>
          <p:nvPr/>
        </p:nvPicPr>
        <p:blipFill rotWithShape="1">
          <a:blip r:embed="rId3"/>
          <a:srcRect l="28153" t="17971" r="28587" b="35266"/>
          <a:stretch/>
        </p:blipFill>
        <p:spPr>
          <a:xfrm>
            <a:off x="0" y="811095"/>
            <a:ext cx="8331599" cy="5066021"/>
          </a:xfrm>
          <a:prstGeom prst="rect">
            <a:avLst/>
          </a:prstGeom>
        </p:spPr>
      </p:pic>
      <p:cxnSp>
        <p:nvCxnSpPr>
          <p:cNvPr id="26" name="Straight Connector 25">
            <a:extLst>
              <a:ext uri="{FF2B5EF4-FFF2-40B4-BE49-F238E27FC236}">
                <a16:creationId xmlns:a16="http://schemas.microsoft.com/office/drawing/2014/main" id="{5C6A2BAE-B461-4B55-8E1F-0722ABDD13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09305" y="4343400"/>
            <a:ext cx="32004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B4C27B90-DF2B-4D00-BA07-18ED774CD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a:extLst>
              <a:ext uri="{FF2B5EF4-FFF2-40B4-BE49-F238E27FC236}">
                <a16:creationId xmlns:a16="http://schemas.microsoft.com/office/drawing/2014/main" id="{593ACC25-C262-417A-8AA9-0641C772B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TextBox 4">
            <a:extLst>
              <a:ext uri="{FF2B5EF4-FFF2-40B4-BE49-F238E27FC236}">
                <a16:creationId xmlns:a16="http://schemas.microsoft.com/office/drawing/2014/main" id="{21907243-D314-4606-9C63-605958A3888D}"/>
              </a:ext>
            </a:extLst>
          </p:cNvPr>
          <p:cNvSpPr txBox="1"/>
          <p:nvPr/>
        </p:nvSpPr>
        <p:spPr>
          <a:xfrm>
            <a:off x="9577573" y="6422184"/>
            <a:ext cx="1651671" cy="400110"/>
          </a:xfrm>
          <a:prstGeom prst="rect">
            <a:avLst/>
          </a:prstGeom>
          <a:noFill/>
        </p:spPr>
        <p:txBody>
          <a:bodyPr wrap="none" rtlCol="0">
            <a:spAutoFit/>
          </a:bodyPr>
          <a:lstStyle/>
          <a:p>
            <a:r>
              <a:rPr lang="en-US" sz="2000" b="1" dirty="0">
                <a:solidFill>
                  <a:schemeClr val="bg1"/>
                </a:solidFill>
                <a:latin typeface="Times New Roman" panose="02020603050405020304" pitchFamily="18" charset="0"/>
                <a:cs typeface="Times New Roman" panose="02020603050405020304" pitchFamily="18" charset="0"/>
              </a:rPr>
              <a:t>(Lyons, 2016)</a:t>
            </a:r>
          </a:p>
        </p:txBody>
      </p:sp>
    </p:spTree>
    <p:extLst>
      <p:ext uri="{BB962C8B-B14F-4D97-AF65-F5344CB8AC3E}">
        <p14:creationId xmlns:p14="http://schemas.microsoft.com/office/powerpoint/2010/main" val="25182996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FA4CD5CB-D209-4D70-8CA4-629731C592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3DBB2B6-A6CF-4057-9DA7-1EA537AA4C3F}"/>
              </a:ext>
            </a:extLst>
          </p:cNvPr>
          <p:cNvSpPr>
            <a:spLocks noGrp="1"/>
          </p:cNvSpPr>
          <p:nvPr>
            <p:ph type="title"/>
          </p:nvPr>
        </p:nvSpPr>
        <p:spPr>
          <a:xfrm>
            <a:off x="8141110" y="639097"/>
            <a:ext cx="3401961" cy="3686015"/>
          </a:xfrm>
        </p:spPr>
        <p:txBody>
          <a:bodyPr vert="horz" lIns="91440" tIns="45720" rIns="91440" bIns="45720" rtlCol="0" anchor="b">
            <a:normAutofit/>
          </a:bodyPr>
          <a:lstStyle/>
          <a:p>
            <a:pPr algn="ctr"/>
            <a:r>
              <a:rPr lang="en-US" sz="5100" b="1" dirty="0">
                <a:solidFill>
                  <a:schemeClr val="accent2"/>
                </a:solidFill>
                <a:latin typeface="Times New Roman" panose="02020603050405020304" pitchFamily="18" charset="0"/>
                <a:cs typeface="Times New Roman" panose="02020603050405020304" pitchFamily="18" charset="0"/>
              </a:rPr>
              <a:t>Assessment of Survivor Outcomes (ASO) </a:t>
            </a:r>
          </a:p>
        </p:txBody>
      </p:sp>
      <p:sp>
        <p:nvSpPr>
          <p:cNvPr id="3" name="Content Placeholder 2">
            <a:extLst>
              <a:ext uri="{FF2B5EF4-FFF2-40B4-BE49-F238E27FC236}">
                <a16:creationId xmlns:a16="http://schemas.microsoft.com/office/drawing/2014/main" id="{2D2C7B48-5505-46A5-A94B-A68F22264818}"/>
              </a:ext>
            </a:extLst>
          </p:cNvPr>
          <p:cNvSpPr>
            <a:spLocks noGrp="1"/>
          </p:cNvSpPr>
          <p:nvPr>
            <p:ph idx="1"/>
          </p:nvPr>
        </p:nvSpPr>
        <p:spPr>
          <a:xfrm>
            <a:off x="8948078" y="6013955"/>
            <a:ext cx="2343691" cy="877212"/>
          </a:xfrm>
        </p:spPr>
        <p:txBody>
          <a:bodyPr vert="horz" lIns="91440" tIns="45720" rIns="91440" bIns="45720" rtlCol="0">
            <a:normAutofit/>
          </a:bodyPr>
          <a:lstStyle/>
          <a:p>
            <a:pPr marL="0" indent="0">
              <a:buNone/>
            </a:pPr>
            <a:r>
              <a:rPr lang="en-US" sz="1600" b="1" cap="all" spc="200" dirty="0">
                <a:solidFill>
                  <a:schemeClr val="tx1"/>
                </a:solidFill>
                <a:latin typeface="Times New Roman" panose="02020603050405020304" pitchFamily="18" charset="0"/>
                <a:cs typeface="Times New Roman" panose="02020603050405020304" pitchFamily="18" charset="0"/>
              </a:rPr>
              <a:t>(IJM.ORG, 2018)</a:t>
            </a:r>
          </a:p>
        </p:txBody>
      </p:sp>
      <p:pic>
        <p:nvPicPr>
          <p:cNvPr id="5" name="Picture 4">
            <a:extLst>
              <a:ext uri="{FF2B5EF4-FFF2-40B4-BE49-F238E27FC236}">
                <a16:creationId xmlns:a16="http://schemas.microsoft.com/office/drawing/2014/main" id="{AE7CB83B-2EA0-489D-963B-FB43A0D584BD}"/>
              </a:ext>
            </a:extLst>
          </p:cNvPr>
          <p:cNvPicPr>
            <a:picLocks noChangeAspect="1"/>
          </p:cNvPicPr>
          <p:nvPr/>
        </p:nvPicPr>
        <p:blipFill rotWithShape="1">
          <a:blip r:embed="rId3"/>
          <a:srcRect l="53478" t="14420" r="3696" b="18261"/>
          <a:stretch/>
        </p:blipFill>
        <p:spPr>
          <a:xfrm>
            <a:off x="445799" y="20772"/>
            <a:ext cx="7213958" cy="6378617"/>
          </a:xfrm>
          <a:prstGeom prst="rect">
            <a:avLst/>
          </a:prstGeom>
        </p:spPr>
      </p:pic>
      <p:cxnSp>
        <p:nvCxnSpPr>
          <p:cNvPr id="18" name="Straight Connector 17">
            <a:extLst>
              <a:ext uri="{FF2B5EF4-FFF2-40B4-BE49-F238E27FC236}">
                <a16:creationId xmlns:a16="http://schemas.microsoft.com/office/drawing/2014/main" id="{5C6A2BAE-B461-4B55-8E1F-0722ABDD13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09305" y="4343400"/>
            <a:ext cx="32004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B4C27B90-DF2B-4D00-BA07-18ED774CD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a:extLst>
              <a:ext uri="{FF2B5EF4-FFF2-40B4-BE49-F238E27FC236}">
                <a16:creationId xmlns:a16="http://schemas.microsoft.com/office/drawing/2014/main" id="{593ACC25-C262-417A-8AA9-0641C772B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9063510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7820B-1CE7-4CF8-A760-91CE79B2A6E5}"/>
              </a:ext>
            </a:extLst>
          </p:cNvPr>
          <p:cNvSpPr>
            <a:spLocks noGrp="1"/>
          </p:cNvSpPr>
          <p:nvPr>
            <p:ph type="title"/>
          </p:nvPr>
        </p:nvSpPr>
        <p:spPr>
          <a:xfrm>
            <a:off x="6730000" y="639097"/>
            <a:ext cx="4813072" cy="3686015"/>
          </a:xfrm>
        </p:spPr>
        <p:txBody>
          <a:bodyPr vert="horz" lIns="91440" tIns="45720" rIns="91440" bIns="45720" rtlCol="0" anchor="b">
            <a:normAutofit/>
          </a:bodyPr>
          <a:lstStyle/>
          <a:p>
            <a:pPr algn="ctr"/>
            <a:r>
              <a:rPr lang="en-US" sz="8000" b="1" dirty="0">
                <a:solidFill>
                  <a:schemeClr val="accent2"/>
                </a:solidFill>
                <a:latin typeface="Times New Roman" panose="02020603050405020304" pitchFamily="18" charset="0"/>
                <a:cs typeface="Times New Roman" panose="02020603050405020304" pitchFamily="18" charset="0"/>
              </a:rPr>
              <a:t>Let’s Practice! </a:t>
            </a:r>
          </a:p>
        </p:txBody>
      </p:sp>
      <p:pic>
        <p:nvPicPr>
          <p:cNvPr id="2050" name="Picture 2" descr="Image result for role play">
            <a:extLst>
              <a:ext uri="{FF2B5EF4-FFF2-40B4-BE49-F238E27FC236}">
                <a16:creationId xmlns:a16="http://schemas.microsoft.com/office/drawing/2014/main" id="{CEFEC84D-C2FF-46B5-9257-62285C64E202}"/>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33999" y="1209083"/>
            <a:ext cx="5462001" cy="3916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35384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0E7F3C2-495A-4FE7-B961-C4C7DF465E79}"/>
              </a:ext>
            </a:extLst>
          </p:cNvPr>
          <p:cNvSpPr>
            <a:spLocks noGrp="1"/>
          </p:cNvSpPr>
          <p:nvPr>
            <p:ph idx="1"/>
          </p:nvPr>
        </p:nvSpPr>
        <p:spPr>
          <a:xfrm>
            <a:off x="675861" y="1845734"/>
            <a:ext cx="10747513" cy="4023360"/>
          </a:xfrm>
        </p:spPr>
        <p:txBody>
          <a:bodyPr>
            <a:normAutofit lnSpcReduction="10000"/>
          </a:bodyPr>
          <a:lstStyle/>
          <a:p>
            <a:pPr marL="201168" lvl="1" indent="0">
              <a:buNone/>
            </a:pPr>
            <a:r>
              <a:rPr lang="en-US" sz="3600" dirty="0">
                <a:latin typeface="Times New Roman" panose="02020603050405020304" pitchFamily="18" charset="0"/>
                <a:cs typeface="Times New Roman" panose="02020603050405020304" pitchFamily="18" charset="0"/>
              </a:rPr>
              <a:t>Learning Objectives continued…</a:t>
            </a:r>
          </a:p>
          <a:p>
            <a:pPr marL="201168" lvl="1" indent="0">
              <a:buNone/>
            </a:pPr>
            <a:endParaRPr lang="en-US" sz="3600" dirty="0">
              <a:latin typeface="Times New Roman" panose="02020603050405020304" pitchFamily="18" charset="0"/>
              <a:cs typeface="Times New Roman" panose="02020603050405020304" pitchFamily="18" charset="0"/>
            </a:endParaRPr>
          </a:p>
          <a:p>
            <a:pPr lvl="1">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To understand the goals of screenings. </a:t>
            </a:r>
          </a:p>
          <a:p>
            <a:pPr lvl="1">
              <a:buFont typeface="Arial" panose="020B0604020202020204" pitchFamily="34" charset="0"/>
              <a:buChar char="•"/>
            </a:pPr>
            <a:endParaRPr lang="en-US" sz="3600" dirty="0">
              <a:latin typeface="Times New Roman" panose="02020603050405020304" pitchFamily="18" charset="0"/>
              <a:cs typeface="Times New Roman" panose="02020603050405020304" pitchFamily="18" charset="0"/>
            </a:endParaRPr>
          </a:p>
          <a:p>
            <a:pPr lvl="1">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To effectively manage crises  </a:t>
            </a:r>
          </a:p>
          <a:p>
            <a:pPr lvl="1">
              <a:buFont typeface="Arial" panose="020B0604020202020204" pitchFamily="34" charset="0"/>
              <a:buChar char="•"/>
            </a:pPr>
            <a:endParaRPr lang="en-US" sz="3600" dirty="0">
              <a:latin typeface="Times New Roman" panose="02020603050405020304" pitchFamily="18" charset="0"/>
              <a:cs typeface="Times New Roman" panose="02020603050405020304" pitchFamily="18" charset="0"/>
            </a:endParaRPr>
          </a:p>
          <a:p>
            <a:pPr lvl="1">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To conduct effective screenings youth.</a:t>
            </a:r>
          </a:p>
          <a:p>
            <a:pPr marL="201168" lvl="1" indent="0">
              <a:buNone/>
            </a:pPr>
            <a:endParaRPr lang="en-US" dirty="0"/>
          </a:p>
        </p:txBody>
      </p:sp>
      <p:sp>
        <p:nvSpPr>
          <p:cNvPr id="4" name="Title 1">
            <a:extLst>
              <a:ext uri="{FF2B5EF4-FFF2-40B4-BE49-F238E27FC236}">
                <a16:creationId xmlns:a16="http://schemas.microsoft.com/office/drawing/2014/main" id="{68AB6BA8-DE7E-43CB-8F8B-AE0B43E6FE0A}"/>
              </a:ext>
            </a:extLst>
          </p:cNvPr>
          <p:cNvSpPr txBox="1">
            <a:spLocks/>
          </p:cNvSpPr>
          <p:nvPr/>
        </p:nvSpPr>
        <p:spPr>
          <a:xfrm>
            <a:off x="1249680" y="263527"/>
            <a:ext cx="10058400" cy="1450757"/>
          </a:xfrm>
          <a:prstGeom prst="rect">
            <a:avLst/>
          </a:prstGeom>
        </p:spPr>
        <p:txBody>
          <a:bodyPr vert="horz" lIns="91440" tIns="45720" rIns="91440" bIns="45720"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4000" b="1" dirty="0">
                <a:solidFill>
                  <a:schemeClr val="accent2"/>
                </a:solidFill>
                <a:latin typeface="Times New Roman" panose="02020603050405020304" pitchFamily="18" charset="0"/>
                <a:cs typeface="Times New Roman" panose="02020603050405020304" pitchFamily="18" charset="0"/>
              </a:rPr>
              <a:t>SCREENING &amp; ASSESSMENT </a:t>
            </a:r>
          </a:p>
        </p:txBody>
      </p:sp>
    </p:spTree>
    <p:extLst>
      <p:ext uri="{BB962C8B-B14F-4D97-AF65-F5344CB8AC3E}">
        <p14:creationId xmlns:p14="http://schemas.microsoft.com/office/powerpoint/2010/main" val="23173891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92A99-FFAA-4161-8BF8-36CDF2C3F166}"/>
              </a:ext>
            </a:extLst>
          </p:cNvPr>
          <p:cNvSpPr>
            <a:spLocks noGrp="1"/>
          </p:cNvSpPr>
          <p:nvPr>
            <p:ph type="title"/>
          </p:nvPr>
        </p:nvSpPr>
        <p:spPr/>
        <p:txBody>
          <a:bodyPr/>
          <a:lstStyle/>
          <a:p>
            <a:pPr algn="ctr"/>
            <a:r>
              <a:rPr lang="en-US" b="1" dirty="0">
                <a:solidFill>
                  <a:schemeClr val="accent2"/>
                </a:solidFill>
                <a:latin typeface="Times New Roman" panose="02020603050405020304" pitchFamily="18" charset="0"/>
                <a:cs typeface="Times New Roman" panose="02020603050405020304" pitchFamily="18" charset="0"/>
              </a:rPr>
              <a:t>CLINICAL CASE STUDY</a:t>
            </a:r>
          </a:p>
        </p:txBody>
      </p:sp>
      <p:sp>
        <p:nvSpPr>
          <p:cNvPr id="3" name="Content Placeholder 2">
            <a:extLst>
              <a:ext uri="{FF2B5EF4-FFF2-40B4-BE49-F238E27FC236}">
                <a16:creationId xmlns:a16="http://schemas.microsoft.com/office/drawing/2014/main" id="{59C3D353-440D-4AD9-9494-24F0B2382452}"/>
              </a:ext>
            </a:extLst>
          </p:cNvPr>
          <p:cNvSpPr>
            <a:spLocks noGrp="1"/>
          </p:cNvSpPr>
          <p:nvPr>
            <p:ph idx="1"/>
          </p:nvPr>
        </p:nvSpPr>
        <p:spPr>
          <a:xfrm>
            <a:off x="508883" y="1845732"/>
            <a:ext cx="11378317" cy="4568319"/>
          </a:xfrm>
        </p:spPr>
        <p:txBody>
          <a:bodyPr>
            <a:normAutofit lnSpcReduction="10000"/>
          </a:bodyPr>
          <a:lstStyle/>
          <a:p>
            <a:r>
              <a:rPr lang="en-US" sz="2400" dirty="0">
                <a:latin typeface="Times New Roman" panose="02020603050405020304" pitchFamily="18" charset="0"/>
                <a:cs typeface="Times New Roman" panose="02020603050405020304" pitchFamily="18" charset="0"/>
              </a:rPr>
              <a:t>Lidia is 15-years-old, Hispanic, heterosexual adolescent. Lidia is an immigrant, she arrived at the country when she was 8 years old but is currently undocumented in the current country. Lidia was hospitalized due to suicidal ideations. You’re the case manager who is meeting with her prior to her discharge. During your assessment you find out Lidia’s history of sexual trauma by her uncle, from the age of 9 through 12. Lidia verbalizes previous suicidal attempts and recent cutting. Although Lidia speaks the main language, she struggles academically, and in the past, she has skipped school various times. You also find out that Lidia will be living with her mother, who does not believe the abuse happened. Lidia believes her family does not like her because she told about the abuse by her uncle who is in jail, she mentions that her aunt told her “you broke the family apart”. </a:t>
            </a:r>
          </a:p>
          <a:p>
            <a:r>
              <a:rPr lang="en-US" sz="2400" dirty="0">
                <a:latin typeface="Times New Roman" panose="02020603050405020304" pitchFamily="18" charset="0"/>
                <a:cs typeface="Times New Roman" panose="02020603050405020304" pitchFamily="18" charset="0"/>
              </a:rPr>
              <a:t>Lidia admits to trying several drugs throughout the last few years. She admits to heavy use of alcohol, some marihuana and trying mushrooms one time. Her drug of choice is alcohol and she is not willing to stop the use. Lidia also admits to having unprotected sex with several peers when drunk in the past. </a:t>
            </a:r>
          </a:p>
        </p:txBody>
      </p:sp>
    </p:spTree>
    <p:extLst>
      <p:ext uri="{BB962C8B-B14F-4D97-AF65-F5344CB8AC3E}">
        <p14:creationId xmlns:p14="http://schemas.microsoft.com/office/powerpoint/2010/main" val="10223134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A2E7D76-F146-40C6-BF0A-6BD531ACFCDC}"/>
              </a:ext>
            </a:extLst>
          </p:cNvPr>
          <p:cNvSpPr>
            <a:spLocks noGrp="1"/>
          </p:cNvSpPr>
          <p:nvPr>
            <p:ph idx="1"/>
          </p:nvPr>
        </p:nvSpPr>
        <p:spPr>
          <a:xfrm>
            <a:off x="808383" y="1845734"/>
            <a:ext cx="10667999" cy="4276770"/>
          </a:xfrm>
        </p:spPr>
        <p:txBody>
          <a:bodyPr>
            <a:normAutofit fontScale="92500" lnSpcReduction="20000"/>
          </a:bodyPr>
          <a:lstStyle/>
          <a:p>
            <a:pPr marL="201168" lvl="1" indent="0">
              <a:buNone/>
            </a:pPr>
            <a:r>
              <a:rPr lang="en-US" sz="3600" dirty="0">
                <a:latin typeface="Times New Roman" panose="02020603050405020304" pitchFamily="18" charset="0"/>
                <a:cs typeface="Times New Roman" panose="02020603050405020304" pitchFamily="18" charset="0"/>
              </a:rPr>
              <a:t>Learning Objectives continued…</a:t>
            </a:r>
          </a:p>
          <a:p>
            <a:pPr marL="201168" lvl="1" indent="0">
              <a:buNone/>
            </a:pPr>
            <a:endParaRPr lang="en-US" sz="3600" dirty="0">
              <a:latin typeface="Times New Roman" panose="02020603050405020304" pitchFamily="18" charset="0"/>
              <a:cs typeface="Times New Roman" panose="02020603050405020304" pitchFamily="18" charset="0"/>
            </a:endParaRPr>
          </a:p>
          <a:p>
            <a:pPr lvl="1">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To understand de goals of assessments. </a:t>
            </a:r>
          </a:p>
          <a:p>
            <a:pPr lvl="1">
              <a:buFont typeface="Arial" panose="020B0604020202020204" pitchFamily="34" charset="0"/>
              <a:buChar char="•"/>
            </a:pPr>
            <a:endParaRPr lang="en-US" sz="3600" dirty="0">
              <a:latin typeface="Times New Roman" panose="02020603050405020304" pitchFamily="18" charset="0"/>
              <a:cs typeface="Times New Roman" panose="02020603050405020304" pitchFamily="18" charset="0"/>
            </a:endParaRPr>
          </a:p>
          <a:p>
            <a:pPr lvl="1">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To learn about assessment methods and tools</a:t>
            </a:r>
          </a:p>
          <a:p>
            <a:pPr lvl="1">
              <a:buFont typeface="Arial" panose="020B0604020202020204" pitchFamily="34" charset="0"/>
              <a:buChar char="•"/>
            </a:pPr>
            <a:endParaRPr lang="en-US" sz="3600" dirty="0">
              <a:latin typeface="Times New Roman" panose="02020603050405020304" pitchFamily="18" charset="0"/>
              <a:cs typeface="Times New Roman" panose="02020603050405020304" pitchFamily="18" charset="0"/>
            </a:endParaRPr>
          </a:p>
          <a:p>
            <a:pPr lvl="1">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To conduct effective assessments of youth who are actively using.</a:t>
            </a:r>
          </a:p>
          <a:p>
            <a:pPr lvl="1">
              <a:buFont typeface="Arial" panose="020B0604020202020204" pitchFamily="34" charset="0"/>
              <a:buChar char="•"/>
            </a:pPr>
            <a:endParaRPr lang="en-US" sz="3600" dirty="0">
              <a:latin typeface="Times New Roman" panose="02020603050405020304" pitchFamily="18" charset="0"/>
              <a:cs typeface="Times New Roman" panose="02020603050405020304" pitchFamily="18" charset="0"/>
            </a:endParaRPr>
          </a:p>
          <a:p>
            <a:pPr lvl="1">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To learn the importance of case management.</a:t>
            </a:r>
            <a:endParaRPr lang="en-US" dirty="0"/>
          </a:p>
        </p:txBody>
      </p:sp>
      <p:sp>
        <p:nvSpPr>
          <p:cNvPr id="4" name="Title 1">
            <a:extLst>
              <a:ext uri="{FF2B5EF4-FFF2-40B4-BE49-F238E27FC236}">
                <a16:creationId xmlns:a16="http://schemas.microsoft.com/office/drawing/2014/main" id="{1F77CA3E-A8FE-45F1-8AF3-12A259AD014B}"/>
              </a:ext>
            </a:extLst>
          </p:cNvPr>
          <p:cNvSpPr txBox="1">
            <a:spLocks/>
          </p:cNvSpPr>
          <p:nvPr/>
        </p:nvSpPr>
        <p:spPr>
          <a:xfrm>
            <a:off x="1249680" y="263527"/>
            <a:ext cx="10058400" cy="1450757"/>
          </a:xfrm>
          <a:prstGeom prst="rect">
            <a:avLst/>
          </a:prstGeom>
        </p:spPr>
        <p:txBody>
          <a:bodyPr vert="horz" lIns="91440" tIns="45720" rIns="91440" bIns="45720"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4000" b="1" dirty="0">
                <a:solidFill>
                  <a:schemeClr val="accent2"/>
                </a:solidFill>
                <a:latin typeface="Times New Roman" panose="02020603050405020304" pitchFamily="18" charset="0"/>
                <a:cs typeface="Times New Roman" panose="02020603050405020304" pitchFamily="18" charset="0"/>
              </a:rPr>
              <a:t>SCREENING &amp; ASSESSMENT </a:t>
            </a:r>
          </a:p>
        </p:txBody>
      </p:sp>
    </p:spTree>
    <p:extLst>
      <p:ext uri="{BB962C8B-B14F-4D97-AF65-F5344CB8AC3E}">
        <p14:creationId xmlns:p14="http://schemas.microsoft.com/office/powerpoint/2010/main" val="31601648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05835-E141-4341-BEDE-B479C93AB531}"/>
              </a:ext>
            </a:extLst>
          </p:cNvPr>
          <p:cNvSpPr>
            <a:spLocks noGrp="1"/>
          </p:cNvSpPr>
          <p:nvPr>
            <p:ph type="title"/>
          </p:nvPr>
        </p:nvSpPr>
        <p:spPr/>
        <p:txBody>
          <a:bodyPr/>
          <a:lstStyle/>
          <a:p>
            <a:pPr algn="ctr"/>
            <a:r>
              <a:rPr lang="en-US" b="1" dirty="0">
                <a:solidFill>
                  <a:schemeClr val="accent2"/>
                </a:solidFill>
                <a:latin typeface="Times New Roman" panose="02020603050405020304" pitchFamily="18" charset="0"/>
                <a:cs typeface="Times New Roman" panose="02020603050405020304" pitchFamily="18" charset="0"/>
              </a:rPr>
              <a:t>SCREENING VS. ASSESSMENT </a:t>
            </a:r>
          </a:p>
        </p:txBody>
      </p:sp>
      <p:sp>
        <p:nvSpPr>
          <p:cNvPr id="3" name="Content Placeholder 2">
            <a:extLst>
              <a:ext uri="{FF2B5EF4-FFF2-40B4-BE49-F238E27FC236}">
                <a16:creationId xmlns:a16="http://schemas.microsoft.com/office/drawing/2014/main" id="{1950C0AE-1F1E-48E6-8C51-CE9F1A8858FD}"/>
              </a:ext>
            </a:extLst>
          </p:cNvPr>
          <p:cNvSpPr>
            <a:spLocks noGrp="1"/>
          </p:cNvSpPr>
          <p:nvPr>
            <p:ph idx="1"/>
          </p:nvPr>
        </p:nvSpPr>
        <p:spPr>
          <a:xfrm>
            <a:off x="1097280" y="2451652"/>
            <a:ext cx="10058400" cy="3417442"/>
          </a:xfrm>
        </p:spPr>
        <p:txBody>
          <a:bodyPr/>
          <a:lstStyle/>
          <a:p>
            <a:pPr>
              <a:buFont typeface="Arial" panose="020B0604020202020204" pitchFamily="34" charset="0"/>
              <a:buChar char="•"/>
            </a:pPr>
            <a:r>
              <a:rPr lang="en-US" sz="2400" i="1" dirty="0">
                <a:latin typeface="Times New Roman" panose="02020603050405020304" pitchFamily="18" charset="0"/>
                <a:cs typeface="Times New Roman" panose="02020603050405020304" pitchFamily="18" charset="0"/>
              </a:rPr>
              <a:t>Screening</a:t>
            </a:r>
            <a:r>
              <a:rPr lang="en-US" sz="2400" dirty="0">
                <a:latin typeface="Times New Roman" panose="02020603050405020304" pitchFamily="18" charset="0"/>
                <a:cs typeface="Times New Roman" panose="02020603050405020304" pitchFamily="18" charset="0"/>
              </a:rPr>
              <a:t> is a process for evaluating the possible presence of a particular problem. The outcome is normally a simple yes or no.</a:t>
            </a: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400" i="1" dirty="0">
                <a:latin typeface="Times New Roman" panose="02020603050405020304" pitchFamily="18" charset="0"/>
                <a:cs typeface="Times New Roman" panose="02020603050405020304" pitchFamily="18" charset="0"/>
              </a:rPr>
              <a:t>Assessment</a:t>
            </a:r>
            <a:r>
              <a:rPr lang="en-US" sz="2400" dirty="0">
                <a:latin typeface="Times New Roman" panose="02020603050405020304" pitchFamily="18" charset="0"/>
                <a:cs typeface="Times New Roman" panose="02020603050405020304" pitchFamily="18" charset="0"/>
              </a:rPr>
              <a:t> is a process for defining the nature of that problem, determining a diagnosis, and developing specific treatment recommendations for addressing the problem or diagnosis.</a:t>
            </a:r>
          </a:p>
          <a:p>
            <a:endParaRPr lang="en-US" dirty="0"/>
          </a:p>
        </p:txBody>
      </p:sp>
      <p:sp>
        <p:nvSpPr>
          <p:cNvPr id="4" name="TextBox 3">
            <a:extLst>
              <a:ext uri="{FF2B5EF4-FFF2-40B4-BE49-F238E27FC236}">
                <a16:creationId xmlns:a16="http://schemas.microsoft.com/office/drawing/2014/main" id="{F833B6B6-BDCA-49AB-ADC8-13ED4DF25A8C}"/>
              </a:ext>
            </a:extLst>
          </p:cNvPr>
          <p:cNvSpPr txBox="1"/>
          <p:nvPr/>
        </p:nvSpPr>
        <p:spPr>
          <a:xfrm>
            <a:off x="9037983" y="6488668"/>
            <a:ext cx="2769704" cy="369332"/>
          </a:xfrm>
          <a:prstGeom prst="rect">
            <a:avLst/>
          </a:prstGeom>
          <a:noFill/>
        </p:spPr>
        <p:txBody>
          <a:bodyPr wrap="square" rtlCol="0">
            <a:spAutoFit/>
          </a:bodyPr>
          <a:lstStyle/>
          <a:p>
            <a:r>
              <a:rPr lang="en-US" b="1" dirty="0">
                <a:solidFill>
                  <a:schemeClr val="bg1"/>
                </a:solidFill>
                <a:latin typeface="Times New Roman" panose="02020603050405020304" pitchFamily="18" charset="0"/>
                <a:cs typeface="Times New Roman" panose="02020603050405020304" pitchFamily="18" charset="0"/>
              </a:rPr>
              <a:t>(SAMHSA/CSAT, 2009)</a:t>
            </a:r>
          </a:p>
        </p:txBody>
      </p:sp>
    </p:spTree>
    <p:extLst>
      <p:ext uri="{BB962C8B-B14F-4D97-AF65-F5344CB8AC3E}">
        <p14:creationId xmlns:p14="http://schemas.microsoft.com/office/powerpoint/2010/main" val="1973895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9975F-9FAA-4F11-B98B-EB242AE150AD}"/>
              </a:ext>
            </a:extLst>
          </p:cNvPr>
          <p:cNvSpPr>
            <a:spLocks noGrp="1"/>
          </p:cNvSpPr>
          <p:nvPr>
            <p:ph type="title"/>
          </p:nvPr>
        </p:nvSpPr>
        <p:spPr/>
        <p:txBody>
          <a:bodyPr/>
          <a:lstStyle/>
          <a:p>
            <a:pPr algn="ctr"/>
            <a:r>
              <a:rPr lang="en-US" b="1" dirty="0">
                <a:solidFill>
                  <a:schemeClr val="accent2"/>
                </a:solidFill>
                <a:latin typeface="Times New Roman" panose="02020603050405020304" pitchFamily="18" charset="0"/>
                <a:cs typeface="Times New Roman" panose="02020603050405020304" pitchFamily="18" charset="0"/>
              </a:rPr>
              <a:t>BEST ETHICAL PRACTICES WHEN WORKING WITH YOUTH</a:t>
            </a:r>
          </a:p>
        </p:txBody>
      </p:sp>
      <p:sp>
        <p:nvSpPr>
          <p:cNvPr id="3" name="Content Placeholder 2">
            <a:extLst>
              <a:ext uri="{FF2B5EF4-FFF2-40B4-BE49-F238E27FC236}">
                <a16:creationId xmlns:a16="http://schemas.microsoft.com/office/drawing/2014/main" id="{766E74F0-F093-463D-8AF3-AB4A770CA9A5}"/>
              </a:ext>
            </a:extLst>
          </p:cNvPr>
          <p:cNvSpPr>
            <a:spLocks noGrp="1"/>
          </p:cNvSpPr>
          <p:nvPr>
            <p:ph idx="1"/>
          </p:nvPr>
        </p:nvSpPr>
        <p:spPr>
          <a:xfrm>
            <a:off x="1309315" y="2283056"/>
            <a:ext cx="3978303" cy="3375623"/>
          </a:xfrm>
        </p:spPr>
        <p:txBody>
          <a:bodyPr>
            <a:normAutofit/>
          </a:bodyPr>
          <a:lstStyle/>
          <a:p>
            <a:pP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Beneficence</a:t>
            </a:r>
          </a:p>
          <a:p>
            <a:pPr>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Fidelity &amp; Responsibility</a:t>
            </a:r>
          </a:p>
          <a:p>
            <a:pPr>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Integrity </a:t>
            </a:r>
          </a:p>
          <a:p>
            <a:pPr>
              <a:buFont typeface="Arial" panose="020B0604020202020204" pitchFamily="34" charset="0"/>
              <a:buChar char="•"/>
            </a:pPr>
            <a:endParaRPr lang="en-US" sz="29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dirty="0"/>
          </a:p>
          <a:p>
            <a:pPr>
              <a:buFont typeface="Arial" panose="020B0604020202020204" pitchFamily="34" charset="0"/>
              <a:buChar char="•"/>
            </a:pPr>
            <a:endParaRPr lang="en-US" dirty="0"/>
          </a:p>
        </p:txBody>
      </p:sp>
      <p:sp>
        <p:nvSpPr>
          <p:cNvPr id="4" name="TextBox 3">
            <a:extLst>
              <a:ext uri="{FF2B5EF4-FFF2-40B4-BE49-F238E27FC236}">
                <a16:creationId xmlns:a16="http://schemas.microsoft.com/office/drawing/2014/main" id="{BD666CD0-BC6B-46CC-802D-F76FDEBBC7AB}"/>
              </a:ext>
            </a:extLst>
          </p:cNvPr>
          <p:cNvSpPr txBox="1"/>
          <p:nvPr/>
        </p:nvSpPr>
        <p:spPr>
          <a:xfrm>
            <a:off x="9342782" y="6386731"/>
            <a:ext cx="2572114" cy="369332"/>
          </a:xfrm>
          <a:prstGeom prst="rect">
            <a:avLst/>
          </a:prstGeom>
          <a:noFill/>
        </p:spPr>
        <p:txBody>
          <a:bodyPr wrap="none" rtlCol="0">
            <a:spAutoFit/>
          </a:bodyPr>
          <a:lstStyle/>
          <a:p>
            <a:r>
              <a:rPr lang="en-US" b="1" dirty="0">
                <a:solidFill>
                  <a:schemeClr val="bg1"/>
                </a:solidFill>
                <a:latin typeface="Times New Roman" panose="02020603050405020304" pitchFamily="18" charset="0"/>
                <a:cs typeface="Times New Roman" panose="02020603050405020304" pitchFamily="18" charset="0"/>
              </a:rPr>
              <a:t>(ACA, 2014; APA, 2017)</a:t>
            </a:r>
          </a:p>
        </p:txBody>
      </p:sp>
      <p:sp>
        <p:nvSpPr>
          <p:cNvPr id="5" name="Rectangle 4">
            <a:extLst>
              <a:ext uri="{FF2B5EF4-FFF2-40B4-BE49-F238E27FC236}">
                <a16:creationId xmlns:a16="http://schemas.microsoft.com/office/drawing/2014/main" id="{B8BF1E02-77F0-4DF8-B324-63E7711EEE2E}"/>
              </a:ext>
            </a:extLst>
          </p:cNvPr>
          <p:cNvSpPr/>
          <p:nvPr/>
        </p:nvSpPr>
        <p:spPr>
          <a:xfrm>
            <a:off x="6452616" y="2190291"/>
            <a:ext cx="5035825" cy="2677656"/>
          </a:xfrm>
          <a:prstGeom prst="rect">
            <a:avLst/>
          </a:prstGeom>
        </p:spPr>
        <p:txBody>
          <a:bodyPr wrap="square">
            <a:spAutoFit/>
          </a:bodyPr>
          <a:lstStyle/>
          <a:p>
            <a:pPr>
              <a:buClr>
                <a:schemeClr val="accent1"/>
              </a:buCl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 Justice </a:t>
            </a:r>
          </a:p>
          <a:p>
            <a:pPr>
              <a:buClr>
                <a:schemeClr val="accent1"/>
              </a:buClr>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a:p>
            <a:pPr>
              <a:buClr>
                <a:schemeClr val="accent1"/>
              </a:buCl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Respect for People’s Rights and Dignity </a:t>
            </a:r>
          </a:p>
          <a:p>
            <a:pPr>
              <a:buClr>
                <a:schemeClr val="accent1"/>
              </a:buClr>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a:p>
            <a:pPr>
              <a:buClr>
                <a:schemeClr val="accent1"/>
              </a:buCl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Autonomy </a:t>
            </a:r>
          </a:p>
        </p:txBody>
      </p:sp>
    </p:spTree>
    <p:extLst>
      <p:ext uri="{BB962C8B-B14F-4D97-AF65-F5344CB8AC3E}">
        <p14:creationId xmlns:p14="http://schemas.microsoft.com/office/powerpoint/2010/main" val="29555299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b="1" dirty="0">
                <a:solidFill>
                  <a:schemeClr val="accent2"/>
                </a:solidFill>
                <a:latin typeface="Times New Roman" panose="02020603050405020304" pitchFamily="18" charset="0"/>
                <a:cs typeface="Times New Roman" panose="02020603050405020304" pitchFamily="18" charset="0"/>
              </a:rPr>
              <a:t>LEGAL AND ETHICAL CONCERNS</a:t>
            </a:r>
            <a:endParaRPr lang="en-US" dirty="0"/>
          </a:p>
        </p:txBody>
      </p:sp>
      <p:sp>
        <p:nvSpPr>
          <p:cNvPr id="3" name="Marcador de contenido 2"/>
          <p:cNvSpPr>
            <a:spLocks noGrp="1"/>
          </p:cNvSpPr>
          <p:nvPr>
            <p:ph idx="1"/>
          </p:nvPr>
        </p:nvSpPr>
        <p:spPr/>
        <p:txBody>
          <a:bodyPr>
            <a:normAutofit/>
          </a:bodyPr>
          <a:lstStyle/>
          <a:p>
            <a:r>
              <a:rPr lang="en-US" sz="3200" dirty="0">
                <a:latin typeface="Times New Roman" panose="02020603050405020304" pitchFamily="18" charset="0"/>
                <a:cs typeface="Times New Roman" panose="02020603050405020304" pitchFamily="18" charset="0"/>
              </a:rPr>
              <a:t>Some important concerns to take account are:</a:t>
            </a:r>
          </a:p>
          <a:p>
            <a:pPr>
              <a:buFont typeface="Courier New" panose="02070309020205020404" pitchFamily="49" charset="0"/>
              <a:buChar char="o"/>
            </a:pPr>
            <a:r>
              <a:rPr lang="en-US" sz="3200" dirty="0">
                <a:latin typeface="Times New Roman" panose="02020603050405020304" pitchFamily="18" charset="0"/>
                <a:cs typeface="Times New Roman" panose="02020603050405020304" pitchFamily="18" charset="0"/>
              </a:rPr>
              <a:t> Confidentiality restrictions</a:t>
            </a:r>
          </a:p>
          <a:p>
            <a:pPr>
              <a:buFont typeface="Courier New" panose="02070309020205020404" pitchFamily="49" charset="0"/>
              <a:buChar char="o"/>
            </a:pPr>
            <a:r>
              <a:rPr lang="es-ES" sz="3200"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When may confidential information be shared with others.</a:t>
            </a:r>
          </a:p>
          <a:p>
            <a:pPr>
              <a:buFont typeface="Courier New" panose="02070309020205020404" pitchFamily="49" charset="0"/>
              <a:buChar char="o"/>
            </a:pPr>
            <a:r>
              <a:rPr lang="es-ES" sz="3200"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Rules about obtaining adolescent consent to disclose treatment information</a:t>
            </a:r>
          </a:p>
          <a:p>
            <a:pPr>
              <a:buFont typeface="Courier New" panose="02070309020205020404" pitchFamily="49" charset="0"/>
              <a:buChar char="o"/>
            </a:pPr>
            <a:r>
              <a:rPr lang="en-US" sz="3200" dirty="0">
                <a:latin typeface="Times New Roman" panose="02020603050405020304" pitchFamily="18" charset="0"/>
                <a:cs typeface="Times New Roman" panose="02020603050405020304" pitchFamily="18" charset="0"/>
              </a:rPr>
              <a:t>The signature of the adolescent (and the issue of parental consent)</a:t>
            </a:r>
          </a:p>
          <a:p>
            <a:pPr marL="0" indent="0">
              <a:buNone/>
            </a:pPr>
            <a:endParaRPr lang="en-US" sz="3200" b="1" dirty="0"/>
          </a:p>
          <a:p>
            <a:pPr>
              <a:buFont typeface="Courier New" panose="02070309020205020404" pitchFamily="49" charset="0"/>
              <a:buChar char="o"/>
            </a:pPr>
            <a:endParaRPr lang="en-US" sz="3200" dirty="0">
              <a:latin typeface="Times New Roman" panose="02020603050405020304" pitchFamily="18" charset="0"/>
              <a:cs typeface="Times New Roman" panose="02020603050405020304" pitchFamily="18" charset="0"/>
            </a:endParaRPr>
          </a:p>
          <a:p>
            <a:pPr marL="0" indent="0">
              <a:buNone/>
            </a:pPr>
            <a:endParaRPr lang="en-US" sz="3200" dirty="0">
              <a:latin typeface="Times New Roman" panose="02020603050405020304" pitchFamily="18" charset="0"/>
              <a:cs typeface="Times New Roman" panose="02020603050405020304" pitchFamily="18" charset="0"/>
            </a:endParaRPr>
          </a:p>
          <a:p>
            <a:pPr>
              <a:buFont typeface="Courier New" panose="02070309020205020404" pitchFamily="49" charset="0"/>
              <a:buChar char="o"/>
            </a:pPr>
            <a:endParaRPr lang="en-US" sz="3200" dirty="0">
              <a:latin typeface="Times New Roman" panose="02020603050405020304" pitchFamily="18" charset="0"/>
              <a:cs typeface="Times New Roman" panose="02020603050405020304" pitchFamily="18" charset="0"/>
            </a:endParaRPr>
          </a:p>
        </p:txBody>
      </p:sp>
      <p:sp>
        <p:nvSpPr>
          <p:cNvPr id="4" name="CuadroTexto 3"/>
          <p:cNvSpPr txBox="1"/>
          <p:nvPr/>
        </p:nvSpPr>
        <p:spPr>
          <a:xfrm>
            <a:off x="7421217" y="6371342"/>
            <a:ext cx="4770783" cy="400110"/>
          </a:xfrm>
          <a:prstGeom prst="rect">
            <a:avLst/>
          </a:prstGeom>
          <a:noFill/>
        </p:spPr>
        <p:txBody>
          <a:bodyPr wrap="square" rtlCol="0">
            <a:spAutoFit/>
          </a:bodyPr>
          <a:lstStyle/>
          <a:p>
            <a:r>
              <a:rPr lang="en-US" sz="2000" b="1" dirty="0">
                <a:solidFill>
                  <a:schemeClr val="bg1"/>
                </a:solidFill>
                <a:latin typeface="Times New Roman" panose="02020603050405020304" pitchFamily="18" charset="0"/>
                <a:cs typeface="Times New Roman" panose="02020603050405020304" pitchFamily="18" charset="0"/>
              </a:rPr>
              <a:t>(Treatment Improvement Protocol, 1999)</a:t>
            </a:r>
          </a:p>
        </p:txBody>
      </p:sp>
    </p:spTree>
    <p:extLst>
      <p:ext uri="{BB962C8B-B14F-4D97-AF65-F5344CB8AC3E}">
        <p14:creationId xmlns:p14="http://schemas.microsoft.com/office/powerpoint/2010/main" val="33653601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52ABB703-2B0E-4C3B-B4A2-F3973548E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BB2F2B2-F0BA-4858-9E09-C5E3545A224A}"/>
              </a:ext>
            </a:extLst>
          </p:cNvPr>
          <p:cNvSpPr>
            <a:spLocks noGrp="1"/>
          </p:cNvSpPr>
          <p:nvPr>
            <p:ph type="title"/>
          </p:nvPr>
        </p:nvSpPr>
        <p:spPr>
          <a:xfrm>
            <a:off x="6411685" y="634946"/>
            <a:ext cx="5127171" cy="1450757"/>
          </a:xfrm>
        </p:spPr>
        <p:txBody>
          <a:bodyPr>
            <a:normAutofit/>
          </a:bodyPr>
          <a:lstStyle/>
          <a:p>
            <a:pPr algn="ctr"/>
            <a:r>
              <a:rPr lang="en-US" sz="3700" b="1" dirty="0">
                <a:solidFill>
                  <a:schemeClr val="accent2"/>
                </a:solidFill>
                <a:latin typeface="Times New Roman" panose="02020603050405020304" pitchFamily="18" charset="0"/>
                <a:cs typeface="Times New Roman" panose="02020603050405020304" pitchFamily="18" charset="0"/>
              </a:rPr>
              <a:t>TRAUMA INFORMED INTERVIEWING </a:t>
            </a:r>
          </a:p>
        </p:txBody>
      </p:sp>
      <p:pic>
        <p:nvPicPr>
          <p:cNvPr id="3074" name="Picture 2" descr="Image result for trauma informed">
            <a:extLst>
              <a:ext uri="{FF2B5EF4-FFF2-40B4-BE49-F238E27FC236}">
                <a16:creationId xmlns:a16="http://schemas.microsoft.com/office/drawing/2014/main" id="{8D73BAFE-518E-4473-8C88-74086F73B06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235" r="12243" b="1794"/>
          <a:stretch/>
        </p:blipFill>
        <p:spPr bwMode="auto">
          <a:xfrm>
            <a:off x="437324" y="356141"/>
            <a:ext cx="6159200" cy="5395302"/>
          </a:xfrm>
          <a:prstGeom prst="rect">
            <a:avLst/>
          </a:prstGeom>
          <a:noFill/>
          <a:extLst>
            <a:ext uri="{909E8E84-426E-40DD-AFC4-6F175D3DCCD1}">
              <a14:hiddenFill xmlns:a14="http://schemas.microsoft.com/office/drawing/2010/main">
                <a:solidFill>
                  <a:srgbClr val="FFFFFF"/>
                </a:solidFill>
              </a14:hiddenFill>
            </a:ext>
          </a:extLst>
        </p:spPr>
      </p:pic>
      <p:cxnSp>
        <p:nvCxnSpPr>
          <p:cNvPr id="73" name="Straight Connector 72">
            <a:extLst>
              <a:ext uri="{FF2B5EF4-FFF2-40B4-BE49-F238E27FC236}">
                <a16:creationId xmlns:a16="http://schemas.microsoft.com/office/drawing/2014/main" id="{9C21570E-E159-49A6-9891-FA397B7A92D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11684" y="2086188"/>
            <a:ext cx="474880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E5EBEF8-D011-4E82-A244-D3DC5CA7A5C7}"/>
              </a:ext>
            </a:extLst>
          </p:cNvPr>
          <p:cNvSpPr>
            <a:spLocks noGrp="1"/>
          </p:cNvSpPr>
          <p:nvPr>
            <p:ph idx="1"/>
          </p:nvPr>
        </p:nvSpPr>
        <p:spPr>
          <a:xfrm>
            <a:off x="6491197" y="2192065"/>
            <a:ext cx="5677599" cy="4010873"/>
          </a:xfrm>
        </p:spPr>
        <p:txBody>
          <a:bodyPr>
            <a:normAutofit lnSpcReduction="10000"/>
          </a:bodyPr>
          <a:lstStyle/>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Create a Safe Environment: </a:t>
            </a:r>
          </a:p>
          <a:p>
            <a:pPr lvl="1">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Use universal precautions of care.</a:t>
            </a:r>
          </a:p>
          <a:p>
            <a:pPr lvl="1">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Trauma informed care starts at first contact with youth.</a:t>
            </a:r>
          </a:p>
          <a:p>
            <a:pPr lvl="1">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Comfort Statements.</a:t>
            </a: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Buildings relationships and connectedness:</a:t>
            </a:r>
          </a:p>
          <a:p>
            <a:pPr lvl="1">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Informed consent and full disclosure.</a:t>
            </a: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Supporting and teaching emotional regulation: </a:t>
            </a:r>
          </a:p>
          <a:p>
            <a:pPr lvl="1">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Constant assessment of potential discomfort. </a:t>
            </a:r>
          </a:p>
          <a:p>
            <a:pPr lvl="1">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Manage crises</a:t>
            </a:r>
          </a:p>
        </p:txBody>
      </p:sp>
      <p:sp>
        <p:nvSpPr>
          <p:cNvPr id="75" name="Rectangle 74">
            <a:extLst>
              <a:ext uri="{FF2B5EF4-FFF2-40B4-BE49-F238E27FC236}">
                <a16:creationId xmlns:a16="http://schemas.microsoft.com/office/drawing/2014/main" id="{E95DA498-D9A2-4DA9-B9DA-B3776E08CF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 name="Rectangle 76">
            <a:extLst>
              <a:ext uri="{FF2B5EF4-FFF2-40B4-BE49-F238E27FC236}">
                <a16:creationId xmlns:a16="http://schemas.microsoft.com/office/drawing/2014/main" id="{82A73093-4B9D-420D-B17E-52293703A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738066562"/>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119</TotalTime>
  <Words>8599</Words>
  <Application>Microsoft Office PowerPoint</Application>
  <PresentationFormat>Widescreen</PresentationFormat>
  <Paragraphs>712</Paragraphs>
  <Slides>40</Slides>
  <Notes>38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40</vt:i4>
      </vt:variant>
    </vt:vector>
  </HeadingPairs>
  <TitlesOfParts>
    <vt:vector size="47" baseType="lpstr">
      <vt:lpstr>Arial</vt:lpstr>
      <vt:lpstr>Arial Narrow</vt:lpstr>
      <vt:lpstr>Calibri</vt:lpstr>
      <vt:lpstr>Calibri Light</vt:lpstr>
      <vt:lpstr>Courier New</vt:lpstr>
      <vt:lpstr>Times New Roman</vt:lpstr>
      <vt:lpstr>Retrospect</vt:lpstr>
      <vt:lpstr>Screening &amp; Assessment</vt:lpstr>
      <vt:lpstr>SCREENING &amp; ASSESSMENT </vt:lpstr>
      <vt:lpstr>SCREEENING &amp; ASSESSMENT</vt:lpstr>
      <vt:lpstr>PowerPoint Presentation</vt:lpstr>
      <vt:lpstr>PowerPoint Presentation</vt:lpstr>
      <vt:lpstr>SCREENING VS. ASSESSMENT </vt:lpstr>
      <vt:lpstr>BEST ETHICAL PRACTICES WHEN WORKING WITH YOUTH</vt:lpstr>
      <vt:lpstr>LEGAL AND ETHICAL CONCERNS</vt:lpstr>
      <vt:lpstr>TRAUMA INFORMED INTERVIEWING </vt:lpstr>
      <vt:lpstr>THE ROLE OF THE INTERVIEWER / PROVIDER</vt:lpstr>
      <vt:lpstr>MANAGING CRISES DURING SCREENINGS &amp; ASSESSMENTS</vt:lpstr>
      <vt:lpstr>TRAUMA DISCLOSURES </vt:lpstr>
      <vt:lpstr>PowerPoint Presentation</vt:lpstr>
      <vt:lpstr>VIOLENT BEHAVIOR</vt:lpstr>
      <vt:lpstr>SCREENING</vt:lpstr>
      <vt:lpstr>SCREENING</vt:lpstr>
      <vt:lpstr>SCREENING METHODS </vt:lpstr>
      <vt:lpstr>National Institute on Drug Abuse (NIDA) Screen</vt:lpstr>
      <vt:lpstr>Let’s Practice! </vt:lpstr>
      <vt:lpstr>CRAFFT Screening Tool </vt:lpstr>
      <vt:lpstr>Let’s Practice! </vt:lpstr>
      <vt:lpstr>ASSESSMENTS</vt:lpstr>
      <vt:lpstr>ASSESSMENTS</vt:lpstr>
      <vt:lpstr>ASSESSMENTS</vt:lpstr>
      <vt:lpstr>ASSESSMENTS</vt:lpstr>
      <vt:lpstr>ASSESSMENTS</vt:lpstr>
      <vt:lpstr>Global Appraisal of Individual Needs (GAIN) </vt:lpstr>
      <vt:lpstr>Teen Addiction Severity Index (T-ASI) </vt:lpstr>
      <vt:lpstr>HEADSS</vt:lpstr>
      <vt:lpstr>Let’s Practice! </vt:lpstr>
      <vt:lpstr>PowerPoint Presentation</vt:lpstr>
      <vt:lpstr>CASE MANAGEMENT </vt:lpstr>
      <vt:lpstr>PowerPoint Presentation</vt:lpstr>
      <vt:lpstr>GENERAL CASE MANAGEMENT </vt:lpstr>
      <vt:lpstr>WRAP AROUND MODEL </vt:lpstr>
      <vt:lpstr>PowerPoint Presentation</vt:lpstr>
      <vt:lpstr>The Strengths &amp; Needs Assessment (SNA) Tool</vt:lpstr>
      <vt:lpstr>Assessment of Survivor Outcomes (ASO) </vt:lpstr>
      <vt:lpstr>Let’s Practice! </vt:lpstr>
      <vt:lpstr>CLINICAL CASE STUDY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Screening &amp; Assessment</dc:title>
  <dc:creator>Ana Sierra</dc:creator>
  <cp:lastModifiedBy>Ana Sierra</cp:lastModifiedBy>
  <cp:revision>1</cp:revision>
  <dcterms:created xsi:type="dcterms:W3CDTF">2020-02-16T20:13:34Z</dcterms:created>
  <dcterms:modified xsi:type="dcterms:W3CDTF">2020-02-16T22:14:59Z</dcterms:modified>
</cp:coreProperties>
</file>